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6.xml" ContentType="application/inkml+xml"/>
  <Override PartName="/ppt/notesSlides/notesSlide6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7.xml" ContentType="application/vnd.openxmlformats-officedocument.presentationml.notesSlide+xml"/>
  <Override PartName="/ppt/ink/ink10.xml" ContentType="application/inkml+xml"/>
  <Override PartName="/ppt/notesSlides/notesSlide8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9.xml" ContentType="application/vnd.openxmlformats-officedocument.presentationml.notesSlide+xml"/>
  <Override PartName="/ppt/ink/ink15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6.xml" ContentType="application/inkml+xml"/>
  <Override PartName="/ppt/notesSlides/notesSlide12.xml" ContentType="application/vnd.openxmlformats-officedocument.presentationml.notesSlide+xml"/>
  <Override PartName="/ppt/ink/ink17.xml" ContentType="application/inkml+xml"/>
  <Override PartName="/ppt/notesSlides/notesSlide13.xml" ContentType="application/vnd.openxmlformats-officedocument.presentationml.notesSlide+xml"/>
  <Override PartName="/ppt/ink/ink18.xml" ContentType="application/inkml+xml"/>
  <Override PartName="/ppt/notesSlides/notesSlide14.xml" ContentType="application/vnd.openxmlformats-officedocument.presentationml.notesSlide+xml"/>
  <Override PartName="/ppt/ink/ink19.xml" ContentType="application/inkml+xml"/>
  <Override PartName="/ppt/ink/ink20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21.xml" ContentType="application/inkml+xml"/>
  <Override PartName="/ppt/ink/ink22.xml" ContentType="application/inkml+xml"/>
  <Override PartName="/ppt/notesSlides/notesSlide17.xml" ContentType="application/vnd.openxmlformats-officedocument.presentationml.notesSlide+xml"/>
  <Override PartName="/ppt/ink/ink23.xml" ContentType="application/inkml+xml"/>
  <Override PartName="/ppt/ink/ink24.xml" ContentType="application/inkml+xml"/>
  <Override PartName="/ppt/notesSlides/notesSlide18.xml" ContentType="application/vnd.openxmlformats-officedocument.presentationml.notesSlide+xml"/>
  <Override PartName="/ppt/ink/ink25.xml" ContentType="application/inkml+xml"/>
  <Override PartName="/ppt/notesSlides/notesSlide19.xml" ContentType="application/vnd.openxmlformats-officedocument.presentationml.notesSlide+xml"/>
  <Override PartName="/ppt/ink/ink26.xml" ContentType="application/inkml+xml"/>
  <Override PartName="/ppt/notesSlides/notesSlide20.xml" ContentType="application/vnd.openxmlformats-officedocument.presentationml.notesSlide+xml"/>
  <Override PartName="/ppt/ink/ink27.xml" ContentType="application/inkml+xml"/>
  <Override PartName="/ppt/ink/ink28.xml" ContentType="application/inkml+xml"/>
  <Override PartName="/ppt/ink/ink2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7"/>
  </p:notesMasterIdLst>
  <p:handoutMasterIdLst>
    <p:handoutMasterId r:id="rId48"/>
  </p:handoutMasterIdLst>
  <p:sldIdLst>
    <p:sldId id="256" r:id="rId2"/>
    <p:sldId id="633" r:id="rId3"/>
    <p:sldId id="478" r:id="rId4"/>
    <p:sldId id="479" r:id="rId5"/>
    <p:sldId id="480" r:id="rId6"/>
    <p:sldId id="483" r:id="rId7"/>
    <p:sldId id="494" r:id="rId8"/>
    <p:sldId id="495" r:id="rId9"/>
    <p:sldId id="597" r:id="rId10"/>
    <p:sldId id="598" r:id="rId11"/>
    <p:sldId id="599" r:id="rId12"/>
    <p:sldId id="600" r:id="rId13"/>
    <p:sldId id="602" r:id="rId14"/>
    <p:sldId id="601" r:id="rId15"/>
    <p:sldId id="604" r:id="rId16"/>
    <p:sldId id="605" r:id="rId17"/>
    <p:sldId id="606" r:id="rId18"/>
    <p:sldId id="607" r:id="rId19"/>
    <p:sldId id="632" r:id="rId20"/>
    <p:sldId id="458" r:id="rId21"/>
    <p:sldId id="595" r:id="rId22"/>
    <p:sldId id="609" r:id="rId23"/>
    <p:sldId id="610" r:id="rId24"/>
    <p:sldId id="611" r:id="rId25"/>
    <p:sldId id="613" r:id="rId26"/>
    <p:sldId id="614" r:id="rId27"/>
    <p:sldId id="628" r:id="rId28"/>
    <p:sldId id="634" r:id="rId29"/>
    <p:sldId id="615" r:id="rId30"/>
    <p:sldId id="616" r:id="rId31"/>
    <p:sldId id="618" r:id="rId32"/>
    <p:sldId id="619" r:id="rId33"/>
    <p:sldId id="635" r:id="rId34"/>
    <p:sldId id="617" r:id="rId35"/>
    <p:sldId id="637" r:id="rId36"/>
    <p:sldId id="621" r:id="rId37"/>
    <p:sldId id="622" r:id="rId38"/>
    <p:sldId id="623" r:id="rId39"/>
    <p:sldId id="624" r:id="rId40"/>
    <p:sldId id="625" r:id="rId41"/>
    <p:sldId id="626" r:id="rId42"/>
    <p:sldId id="627" r:id="rId43"/>
    <p:sldId id="631" r:id="rId44"/>
    <p:sldId id="636" r:id="rId45"/>
    <p:sldId id="399" r:id="rId4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  <p:embeddedFont>
      <p:font typeface="Georgia" panose="02040502050405020303" pitchFamily="18" charset="0"/>
      <p:regular r:id="rId54"/>
      <p:bold r:id="rId55"/>
      <p:italic r:id="rId56"/>
      <p:boldItalic r:id="rId57"/>
    </p:embeddedFont>
    <p:embeddedFont>
      <p:font typeface="Nunito Sans" panose="020B0604020202020204" charset="0"/>
      <p:regular r:id="rId58"/>
      <p:bold r:id="rId59"/>
      <p:italic r:id="rId60"/>
      <p:boldItalic r:id="rId61"/>
    </p:embeddedFont>
    <p:embeddedFont>
      <p:font typeface="Open Sans" panose="020B060402020202020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6093C5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37"/>
    <p:restoredTop sz="84687"/>
  </p:normalViewPr>
  <p:slideViewPr>
    <p:cSldViewPr snapToGrid="0" snapToObjects="1">
      <p:cViewPr varScale="1">
        <p:scale>
          <a:sx n="101" d="100"/>
          <a:sy n="101" d="100"/>
        </p:scale>
        <p:origin x="75" y="6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5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24:04.87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2368 4134 16175 0,'0'0'704'0,"0"0"176"0,0 0-704 0,5 2-176 16,-1-1 0-16,-4-1 0 0,0 0 512 0</inkml:trace>
  <inkml:trace contextRef="#ctx0" brushRef="#br1" timeOffset="7603.26">863 13399 15311 0,'0'0'672'0,"0"0"160"0,0 0-672 0,0 0-160 0,0 0 0 0,0 0 0 15,0 0 352-15,0 0 32 0,0 0 16 0,0 0 0 0,0 0 1120 0,0 0 208 16,0 0 64-16,0 0 0 0,-1 5 80 0,1 0 32 15,0 1 0-15,0-1 0 0,-1 1-512 0,1-1-112 16,0 1 0-16,1-1-16 0,-1-5-640 0,0 0-128 16,0 0-32-16,6-1 0 0,-2-6-240 0,1-3-48 15,1-3-16-15,0-5 0 0,1-2 128 0,-1-4 32 16,-1-1 0-16,1-3 0 0,0-1-176 0,-1-2-16 16,-1-2-128-16,-1-5 192 0,0 1-192 0,-1-1 144 15,-2 1-144-15,0 1 128 0,-1 2-128 0,0 1 0 16,1 3 144-16,-1 5-144 0,1 2 0 0,0 5 0 15,0 5 0-15,1 3 128 0,0 3-128 0,-1 7 0 16,0 0 0-16,6 11 128 0,0 6-128 0,1 6 192 16,0 6-64-16,1 6 0 0,1 6 48 0,1 4 16 0,1 3 0 15,1 0 0-15,0 1 16 0,-1-2 16 16,0 1 0-16,1-3 0 0,-2-4-64 0,1-3-16 16,-1-3 0-16,1-6 0 0,1-4 128 0,0-3 32 0,-1-6 0 0,0-4 0 15,-1-4-432-15,0-5-96 0,-4-4-16 0,2-6 0 16,0-6 240-16,-2-4 0 15,-1-7 144-15,0-2-144 0,2-5 176 0,-3-3-176 16,-2-2 192-16,0-2-192 0,0-6 144 0,-1-1-144 0,0-2 0 0,-2 1 144 16,-1 1-144-16,0 6 0 0,2 2 0 0,-1 7 0 15,-1 4 0-15,2 6 0 0,1 4 0 0,-1 4 0 16,-2 3 0-16,2 4 0 16,0 5 0-16,0 0 0 0,0 0 0 0,0 0 0 0,4 5 0 0,1 5 0 15,-1 3 0-15,3 5 0 0,1 1 0 0,2 7 128 16,0 3 32-16,1 2 0 0,0 2 0 0,1 1 0 15,-1-2 48-15,1-1 16 0,1 0 0 0,-1-4 0 16,-2-2-96-16,1-2 0 0,1-4-128 0,-1-3 192 16,-1-2-192-16,2-4 0 0,0-3 0 0,0-4 0 15,1-5-2544 1,0-3-400-16</inkml:trace>
  <inkml:trace contextRef="#ctx0" brushRef="#br1" timeOffset="7957.517">1629 13148 21183 0,'0'0'1888'0,"-5"2"-1504"16,5-2-384-16,-5 2 0 0,0 0 2368 0,5-2 384 16,0 0 96-16,-4 4 16 0,1-1-1312 0,1 2-256 15,2-5-48-15,-1 9-16 0,-1-2-928 0,1 2-304 16,1 3 160-16,0-2-160 0,1 2 144 0,1 1-144 15,0-1 160-15,0 1-160 0,2-1 0 0,0-2 0 0,-2-1 0 0,2-2 0 16,2-1 0-16,0-1 0 16,-6-5 0-16,6 0 0 0,1-4 0 0,0-1 0 0,0-2 0 0,-1-1 0 15,-1-3 0-15,0 0 0 0,1-1 0 0,0 2 0 16,-1 1 0-16,-1 0 0 16,1 3 0-16,-1 1 0 0,-4 5 0 0,0 0 0 0,5 3 0 0,-1 2 0 15,0 2 192-15,-1 2-48 0,0 0-16 0,-1 1 0 16,0 0 256-16,1-1 32 0,0 0 16 0,0-3 0 15,2 0-208-15,-1-2-32 0,1-1-16 0,1-2 0 0,2-3-176 0,0-3 0 16,-1-2 0-16,0-3 0 16,1-3-1408-16,1 1-272 0,2-3-48 15</inkml:trace>
  <inkml:trace contextRef="#ctx0" brushRef="#br1" timeOffset="8237.63">2017 13102 14735 0,'0'0'1312'0,"0"0"-1056"16,0 0-256-16,0 0 0 0,-6-3 3968 0,0 1 720 15,1-1 160-15,-1 1 16 0,-1 0-2752 0,0 1-576 16,0 1-96-16,0 1-32 0,0 1-624 0,1 2-128 16,-2 0-16-16,2 2-16 0,-1 2-224 0,0 0-32 15,0 1-16-15,3 1 0 0,1 1-192 0,3-1-32 0,0 0-128 0,0 0 192 16,1-1-192-16,1-1 0 16,1-1 0-16,2 1 0 0,1-1 0 0,2-1 0 0,1 0 0 15,1 0 0-15,-3-1 0 0,1 0 0 16,-1 0 0-16,1 0 0 0,-1 0 0 0,-1 0 0 15,-1 0 0-15,-2 1 0 0,0 0 0 0,-1 0 176 0,-2 0-32 0,0 1 0 16,-1 1 304-16,-1-1 64 0,-3 0 16 0,2 0 0 16,-1-1-224-16,-1 0-48 0,0-2-16 0,-1-1 0 15,0-2-240-15,0-2 0 0,-2-2 0 0,3-2 0 32,1-1-1216-32,1-3-320 0,1-1-80 0,0-1-10608 0,1 0-2112 0</inkml:trace>
  <inkml:trace contextRef="#ctx0" brushRef="#br1" timeOffset="8379.532">2058 13239 19343 0,'0'0'848'0,"1"6"192"0,0-2-832 0,0 4-208 0,-2-3 0 0,2 1 0 0,1-1 3120 0,-2-5 576 15,0 7 112-15,1-2 32 0,2-2-2816 0,-3-3-544 16,0 0-112-16,0 0-32 0,4 4-336 0,-4-4 0 16,0 0 0-16,6-2-10112 15,-1-3-2112-15</inkml:trace>
  <inkml:trace contextRef="#ctx0" brushRef="#br1" timeOffset="8524.335">2107 13047 22111 0,'-15'4'976'0,"11"-1"208"0,-1 0-944 0,0 2-240 16,-3 0 0-16,2 1 0 0,1-1 3120 0,1 1 576 0,1-2 112 0,3-4 32 16,0 0-2944-16,0 0-576 15,0 0-112-15,4 5-16 16,0-1-2176-16,3 0-416 0</inkml:trace>
  <inkml:trace contextRef="#ctx0" brushRef="#br1" timeOffset="8742.933">2294 13062 20271 0,'0'0'1792'0,"0"0"-1424"0,-5 1-368 0,-2 1 0 16,-1 0 2576-16,1 2 448 0,0 1 96 0,0 2 16 15,-1 1-1408-15,1 2-288 0,0 3-48 0,0 1-16 16,2 3-544-16,-1 0-128 0,-1 2 0 0,2 1-16 15,1-1-16-15,0 1 0 0,1-1 0 0,2-1 0 16,2-3-48-16,2-3-16 0,1-1 0 0,2-2 0 0,3-3-288 0,2-4-48 16,2-3-16-16,3-4 0 0,2-4-32 0,2-6-16 15,0-2 0-15,0-6 0 0,1-1-208 0,-3-3 0 16,-2 1 0-16,-2 1-20160 16</inkml:trace>
  <inkml:trace contextRef="#ctx0" brushRef="#br1" timeOffset="9053.128">2682 13354 23039 0,'-9'7'2048'0,"0"1"-1648"0,1 0-400 0,1-2 0 15,1 0 3632-15,1-1 640 0,1-2 128 0,4-3-13888 16,0 0-2784-16</inkml:trace>
  <inkml:trace contextRef="#ctx0" brushRef="#br1" timeOffset="9241.447">2589 13103 27647 0,'-9'3'2448'0,"1"2"-1952"15,-2 0-496-15,1 0 0 0,0 0 3856 0,1 0 688 16,2 0 128-16,0-1 16 0,-2-1-3216 0,4 0-656 16,4-3-128-16,0 0-32 0,0 0-656 0,0 0-176 15,2-6-16-15,1-1-20480 16</inkml:trace>
  <inkml:trace contextRef="#ctx0" brushRef="#br1" timeOffset="10058.931">3730 12899 26543 0,'0'0'1168'0,"6"-3"256"0,1 0-1136 0,1-1-288 0,1-2 0 0,0 0 0 0,2-4 912 0,-1 0 128 15,-2 0 32-15,0-1 0 0,-2 0 224 0,-1 3 48 16,-3-1 16-16,0 4 0 0,0 0 144 0,-2 5 32 16,0 0 0-16,-6-2 0 0,-2 3-384 0,-2 2-80 15,-4 3-16-15,-1 2 0 0,0 4-304 0,-3 3-64 16,-2 2-16-16,0 4 0 0,1 2 48 0,0 7 16 15,-1 0 0-15,1 4 0 0,3 2-48 0,3 1-16 16,4 0 0-16,2-2 0 0,4-1-112 0,4-5-32 16,2-3 0-16,3-4 0 0,1-2-352 0,4-4-176 15,2-5 160-15,4-3-160 0,1-3 0 0,5-4 0 16,3-2 0-16,2-6 0 0,2-2 0 0,-1-1 0 16,2-4 0-16,-2-1 0 15,-4-2-768-15,1-1-160 0,-4-1-32 0,1-1 0 16,-3-1-2016-16,-1 2-416 0,-4-1-64 0</inkml:trace>
  <inkml:trace contextRef="#ctx0" brushRef="#br1" timeOffset="10742.262">4114 12810 5519 0,'0'0'496'0,"-1"-4"-496"16,2-1 0-16,-1 5 0 0,-4-4 6880 0,4 4 1280 16,0 0 256-16,0 0 48 0,0 0-4768 0,0 0-960 15,1 7-192-15,-1 1-48 0,1 4-928 0,0 2-192 0,1 0-32 16,0 4-16-16,1 2-800 0,-1 1-144 0,0 3-48 0,1 0 0 15,0 4-16-15,0 4 0 0,-2-2 0 16,1 1 0-16,1 1-80 0,-1-1-32 0,1-4 0 0,-1-1 0 16,1-4-64-16,0-2-16 0,1-4 0 0,0-2 0 15,-1-2 160-15,2-5 32 0,1-2 0 0,-1-3 0 16,1-1-464-16,1-2-96 0,0-1-16 0,-1-5 0 0,2-5 256 16,0-3 0-16,0-2 0 0,1-3 0 0,1-3 128 15,1-2-128-15,1-1 0 0,1 0 0 0,-3 1 0 0,2 2 0 16,-2 3 0-16,1 2 0 0,-2 4 0 0,0 3 0 15,0 2 0-15,-2 2 0 0,-2 4 0 0,0 4 0 16,-5-1 0-16,4 7 0 0,1 3 240 0,-2 5-64 16,0 0-16-16,0 4 0 0,-2 1 80 0,0 0 16 15,0 0 0-15,0 1 0 0,1-1-128 0,2-1 0 16,-1-1-128-16,1-2 192 0,-1-2-192 0,1-2 0 16,0-2 0-16,1-1 0 0,-1-3-144 0,2-2-80 15,1-3-16-15,1-3 0 16,0-2-912-16,-1-3-192 0,1-3-48 0,2-3 0 15,1-1-896-15,0-1-176 0,-1-4-32 0,1 1-16 16,1 0-432-16,-1 0-64 0,-1 1-32 0,1 0 0 16,-1 2 1824-16,-1 3 384 0,0 0 64 0,-3 2 0 0,-2 2 992 0,0 2 192 15,-1 1 32-15,-1 1 16 0,-2 4 1600 0,0 0 320 16,0 0 64-16,0 0 16 0,0 0-288 0,0 0-64 16,-5 1-16-16,0 2 0 0,1 1-896 0,0 3-176 15,0 1-48-15,0 1 0 0,0 2-512 0,0 0-96 0,0 3-32 16,1 1 0-16,0-1-208 0,0 3-128 0,1-1 128 0,1 0-128 15,0 0 0-15,0 1 128 0,1-5-128 0,1 1 0 16,1-1 0-16,1-3 0 0,1-1 0 0,1-3 0 16,1-3 0-16,0-2 0 0,1-2 0 0,0-6 0 15,1-1-320-15,2-3 32 0,-1-3 0 0,0 0 0 16,-2-5-320-16,1 2-64 0,-1 3-16 16,1 0 0-16,-2 2 176 0,0 4 48 15,-1 2 0-15,-1 1 0 0,-4 6 464 0,0 0 0 0,0 0 128 0,0 0-128 0,0 8 768 0,0 1 32 16,-1 2 16-16,0 1 0 0,-1 1-176 0,1-1-16 15,-1 1-16-15,1-1 0 0,2-2-320 0,1-2-64 16,1 1-16-16,2-1 0 0,-1-2-208 0,1-2 0 16,0-1 0-16,2-1 0 0,2-2-256 0,0-2-64 15,0-1 0-15,1-4 0 16,0-1-1776-16,1-5-352 0,-1 0-80 0,1-4-10784 16,-1-1-2144-16</inkml:trace>
  <inkml:trace contextRef="#ctx0" brushRef="#br1" timeOffset="11042.974">4862 12981 28735 0,'0'0'1280'0,"0"0"256"0,0 0-1232 0,0 0-304 15,0 0 0-15,-4 2 0 0,0 1 2688 0,0 0 496 16,1 2 80-16,1 2 32 0,0 1-1520 0,0 2-304 16,1-1-64-16,1 4-16 0,1 2-704 0,1 0-144 15,0-1-32-15,1 1 0 0,2 1-256 0,0-3-48 16,-1 2-16-16,-1 0 0 0,0-2-192 0,2 1 144 16,-1-1-144-16,0-3 128 0,-1 1 16 0,-1-4 0 0,1 1 0 0,0-4 0 15,-3-4-16-15,0 0-128 16,0 0 192-16,0 0-64 0,0 0 0 0,0 0-128 15,5-4 192-15,-2-1-64 0,-1-3 128 0,0-2 32 0,1-1 0 0,0-2 0 16,1-2-112-16,0 0-32 0,1-2 0 0,0 0 0 16,0 1 0-16,-1-1 0 0,0 0 0 15,1 2 0-15,0 0 16 0,0 2 0 0,1 2 0 0,0 1 0 16,1 2-160-16,1 2 0 0,0-1 0 0,-1 2 128 16,0 2-128-16,1 0 0 0,-1 1 0 0,0 1 0 15,0 0 0-15,-1 1 0 0,2 1-144 0,-2 0 144 16,0 0-1344-16,-1 0-144 0,0 1-48 0,0-1 0 15,1 0-1952-15,-1 0-400 0</inkml:trace>
  <inkml:trace contextRef="#ctx0" brushRef="#br1" timeOffset="11291.876">5192 12873 21183 0,'-6'-8'1888'0,"6"8"-1504"16,-4-5-384-16,1-1 0 0,1 2 3904 0,1-4 720 15,0 1 144-15,0 1 32 0,1 0-2400 0,0 1-480 16,0 0-80-16,0 5-32 0,0 0-752 0,0 0-160 15,0 0-16-15,0 0-16 0,0 0-160 0,5 9-16 16,0 3-16-16,-1 4 0 0,0-1-192 0,0 4-32 16,-1 1-16-16,-1 3 0 0,0 1-240 0,0 6-32 15,0 1-16-15,0 0 0 0,0 0-144 0,0 1 0 16,0-4 0-16,0 0 0 0,2-1 0 0,0-3 0 16,-1-2 0-16,1-5 0 15,0-1-496-15,1-3 32 0,-1-4 0 0,1-4 0 16,1-2-1424-16,0-3-288 0,-1-4-48 0,2-2-16 15,-1-4-960-15,0-3-192 0</inkml:trace>
  <inkml:trace contextRef="#ctx0" brushRef="#br1" timeOffset="11429.759">5379 13083 5519 0,'0'0'496'0,"0"0"-496"0,0 0 0 0,0 6 0 16,-1 1 7040-16,0 1 1296 0,-1 0 272 0,0 1 48 16,0 1-5008-16,1 0-992 0,-1 0-208 0,1 0-32 15,0 0-1280-15,1 1-256 0,0 0-48 0,1-1-16 16,0-3-560-16,0 3-128 0,1 0 0 0,0-1-128 0,0-1 0 0,0-3-176 15,-2-5 0-15,0 0 0 16,0 0-2256-16,6-4-464 0,0-3-96 0</inkml:trace>
  <inkml:trace contextRef="#ctx0" brushRef="#br1" timeOffset="11550.311">5424 12868 15663 0,'0'0'688'0,"-6"2"144"0,-1 0-656 0,0-1-176 16,1 1 0-16,1 0 0 0,1 0 4752 0,4-2 928 15,-3 3 176-15,3-3 32 16,0 0-5344-16,0 0-1072 0,0 0-224 0</inkml:trace>
  <inkml:trace contextRef="#ctx0" brushRef="#br1" timeOffset="11864.191">5484 13021 15663 0,'2'14'1392'0,"-1"-7"-1120"15,0 2-272-15,1-1 0 0,0 1 4032 0,1-1 768 16,1 0 128-16,2 0 48 0,1-1-3168 0,2 0-624 0,0-2-128 15,2 0-32-15,-1-3-592 0,1 0-128 0,0-1-32 0,3-1 0 16,-1-2-144-16,0-1-128 0,1 0 192 0,-1-1-192 16,-2 1 0-16,-2-3 0 0,0-1 0 0,-2 0 0 15,0-1 0-15,-1 1 0 0,-1-1 0 0,-2 1 0 16,-2-3 0-16,-1 2 0 0,-2 1 0 0,-1 0 0 16,-1 0 176-16,-1 1-176 0,-2 2 160 0,-1 2-160 15,-1 2 384-15,-1 2 0 0,-2 1-16 0,1 3 0 16,-1 2 400-16,2 2 64 0,-1 3 32 0,1 2 0 0,2 1-96 0,1 0 0 15,2 1-16-15,1 0 0 0,3 1-128 0,2-2-32 16,3 0 0-16,1-1 0 0,0-2-416 0,3 1-176 16,2-3 128-16,2-1-128 0,1-3 0 0,2-3 0 15,1-1 0-15,-1-1 0 16,1-4-1152-16,1-1-176 0,-1-4-16 0,2-1-12128 16,-1 1-2416-16</inkml:trace>
  <inkml:trace contextRef="#ctx0" brushRef="#br1" timeOffset="12698.452">6642 12700 26719 0,'0'0'2368'0,"0"0"-1888"0,0 5-480 0,-1 1 0 16,1 1 2448-16,2 2 400 0,3 4 80 0,2 3 16 16,3 1-800-16,1 2-160 0,8 6-16 0,-1-1-16 15,2 0-608-15,1 1-112 0,2 0-16 0,0 1-16 0,-2-1-640 0,3 0-128 16,1 0-32-16,0-2 0 0,2-1-256 0,-1-2-144 16,1-1 160-16,-2-3-160 0,0-1 128 0,0-1-128 15,-4-2 0-15,-1-3 0 0,-2 0 0 0,-3-2-160 16,-2-1 0-16,-1-1 0 15,-5 0-1408-15,-1-2-288 0,-6-3-48 0,0 0-11728 16,0 0-2368-16</inkml:trace>
  <inkml:trace contextRef="#ctx0" brushRef="#br1" timeOffset="12894.594">6717 13207 22111 0,'0'0'1968'0,"0"0"-1584"0,0 0-384 0,0 0 0 16,0 0 4304-16,0 0 784 0,0 0 160 0,5-3 16 15,0-2-3152-15,1-1-624 0,1-4-128 0,1 0-16 16,1-2-256-16,1-1-32 0,1-4-16 0,1 0 0 16,-1-3-528-16,1-1-128 0,1 0 0 0,0-1-16 15,0 0-224-15,2 0-144 0,1 1 192 0,-1-1-192 16,1 1 128-16,2-1-128 0,-1 0 0 0,2 0 0 31,-1 2-736-31,0 1-208 0,-1-1-32 0,-2 1-16 0,0 2-2208 16,-1 1-448-16</inkml:trace>
  <inkml:trace contextRef="#ctx0" brushRef="#br1" timeOffset="13279.723">7576 12807 29951 0,'0'0'1328'0,"2"-3"272"0,0-2-1280 0,0 1-320 0,0-1 0 0,0 0 0 15,0 0 1472-15,-1 0 224 0,-1 0 48 0,0-1 16 16,0 1-544-16,-2 0-96 16,-2 1-32-16,-2 2 0 0,-3 1-400 0,-3 3-96 0,-1 2-16 0,-2 3 0 15,-2 1 16-15,-1 5 0 0,-3 3 0 0,-2 1 0 16,-1 2 144-16,2 1 32 0,-1 2 0 0,3 2 0 15,0 1-128-15,3 3-32 16,2 3 0-16,3 0 0 0,4 1-32 0,4-2-16 0,2 1 0 0,4-4 0 16,3-1-304-16,5-5-48 0,3-2-16 0,4-4 0 15,5-2-192-15,4-4 0 0,6-5 0 0,1-4 0 16,3-3 0-16,1-3 0 0,0-4 0 0,0-3 0 16,-2-1-240-16,0-3-32 0,-1-1-16 0,-2 1 0 15,-2-5-2096-15,-3 2-432 16,-3-1-64-16,-4 2-16864 0</inkml:trace>
  <inkml:trace contextRef="#ctx0" brushRef="#br1" timeOffset="13539.85">7820 12743 16575 0,'0'0'1472'0,"0"0"-1168"0,0 0-304 0,0 0 0 0,0 0 4048 0,0 0 752 16,0 0 160-16,0 0 32 0,6 5-2192 0,1 2-432 15,0 1-96-15,2-1-16 0,1 3-512 0,2 3-96 16,0 2-32-16,2-1 0 0,1 2-608 0,4 0-128 16,-2 0-32-16,2 2 0 0,-1-1-400 0,-1 2-64 15,1-1-32-15,-1 1 0 0,2 0-208 0,0-2-144 16,0 0 192-16,2-3-192 0,-3-2 0 0,3 0 0 16,-1-2 0-16,1-3 0 0,-2-2 0 0,-1 0-176 15,-2-1 32-15,-3-1 0 16,0-1-368-16,-4 0-64 0,-3-1 0 0,-1-1-16 15,-5 0-1184-15,0 0-224 0,0 0-48 0,-6 0-11664 16,-3 0-2336-16</inkml:trace>
  <inkml:trace contextRef="#ctx0" brushRef="#br1" timeOffset="13728.473">7845 13247 41007 0,'-14'-3'1808'0,"9"1"384"0,0-3-1744 0,2-2-448 0,1-2 0 0,3-3 0 16,4-3 1728-16,2-4 256 0,2-2 48 0,4-4 16 15,2-1-640-15,5-2-112 0,-1 0-16 0,3 1-16 16,-2-1-464-16,2 3-96 0,-1 0 0 0,-1 1-16 16,1-1-432-16,-1-1-64 0,1-1-32 0,-2-1 0 15,-1 1-160-15,-1-2 0 0,-1 0 0 0,-1 1 0 16,-3 0-1920-16,-1 0-272 0,-2 3-48 0</inkml:trace>
  <inkml:trace contextRef="#ctx0" brushRef="#br1" timeOffset="15381.265">699 1213 23039 0,'0'0'2048'0,"0"0"-1648"15,0 0-400-15,0 0 0 0,0 0 2768 0,0 0 480 0,0 0 80 0,1 5 32 16,0 4-1472-16,1 4-288 16,1 6-64-16,1 3-16 0,0 4-640 0,2 3-128 15,1 3-32-15,1 4 0 0,0 0-464 0,1 1-80 16,1 0-32-16,-1-2 0 0,2-1-144 0,2-3 0 16,2-4 0-16,-1-4 0 0,2-3 0 0,1-3 128 15,0-5-128-15,2-3 0 0,-1-3 0 0,1-3 0 0,-2-4 128 0,0-4-128 16,0-4 0-16,-1-3 0 0,-1-5 144 0,-1-1-144 15,-2-3 128-15,0-1-128 0,-3-4 128 0,-2 2-128 16,-3 0 0-16,-1 2 128 0,-1 1-128 0,-3 3 0 16,-1-1 0-16,-1 3 128 0,-1 5-128 0,0 3 0 15,-1 4 0-15,5 4 0 0,-5 2 0 0,0 3 0 0,0 1 0 16,1 4 0-16,1 6 0 0,3 2 0 0,0 0 0 0,4 2 0 16,3-1 0-16,1 0-128 0,0-2 128 0,2-3 0 15,0-1 0-15,3-3 0 0,2-3 0 0,-1-1 0 16,1-2 0-16,0 0 0 0,-1-4 208 0,0-2 32 15,-2-2 0-15,1-3 0 0,-2-2 64 0,1-6 16 16,-1-1 0-16,0-2 0 0,-1-5-48 0,1 0 0 16,-3-2 0-16,1 1 0 0,-2-1-128 0,-2-1-16 15,0-1-128-15,-1-2 192 0,-1-1-192 0,-1-1 128 16,-1-1-128-16,0 2 0 0,0 1 0 0,0 2 0 16,-1 4-208-16,0 3 64 15,0 5-2208-15,0 4-432 0,0 5-96 0</inkml:trace>
  <inkml:trace contextRef="#ctx0" brushRef="#br1" timeOffset="15712.558">1443 1469 37887 0,'0'16'1680'0,"0"-8"352"0,1 0-1632 0,0 2-400 0,2 1 0 0,2-3 0 16,1-1 1216-16,1-2 176 0,1-1 16 0,0-1 16 15,-1-1-784-15,2-1-144 0,1-1-48 0,1-3 0 16,0-4-256-16,2 0-48 0,-1-3-16 0,-1-1 0 15,0-2-128-15,-1 2 128 0,-2-3-128 0,-1 0 128 16,-1-1-128-16,-2 0 0 0,-3 3-160 0,-1-1 160 16,0-3-432-16,-2 1 16 0,-2 2 0 0,-2 3 0 15,-4 0 144-15,0 1 16 0,-1 2 16 0,1 3 0 0,-1 3 240 16,1 4 0-16,-1 1 0 0,1 4 0 0,-2 3 0 0,1-1 240 16,1 1-48-16,2 5-16 0,2-1 176 0,1 3 32 15,2 4 16-15,2 1 0 0,3 4-80 0,2-3 0 16,3 1-16-16,-1 0 0 0,2-3-176 0,1-1-128 15,0-2 192-15,3-4-192 0,1-2 0 0,2-3 0 16,0-3 0-16,0-4 0 16,1-4-1616-16,-2-2-384 0,-2-4-80 0,1-3-16336 0</inkml:trace>
  <inkml:trace contextRef="#ctx0" brushRef="#br1" timeOffset="15906.67">1736 1139 29487 0,'0'13'2624'0,"0"5"-2112"16,0 2-512-16,0 4 0 0,0 1 2880 0,1 3 480 0,0 3 96 0,0-4 0 15,-1 1-1792-15,0 0-352 0,0 3-80 0,0 0-16 16,0 2-704-16,1 0-128 16,1 0-48-16,2-1 0 0,1-2-336 0,1-4 0 15,1-3 0-15,1-5 0 16,2-2-1648-16,-1-5-400 0,3-6-64 0,1-5-16896 0</inkml:trace>
  <inkml:trace contextRef="#ctx0" brushRef="#br1" timeOffset="16115.535">2053 1375 20271 0,'0'0'896'0,"0"0"192"0,0 0-880 0,0 0-208 16,0 0 0-16,0 0 0 0,0 0 3616 0,0 0 672 15,-3-3 144-15,-1 3 32 0,-2 3-2608 0,1-1-512 16,0 2-96-16,0 2-32 0,-1 1-608 0,1 2-128 15,0 0-32-15,-1 4 0 0,-1 4-224 0,-1 3-48 16,0 1-16-16,2 2 0 0,0 3-32 0,2-4-128 16,1 1 192-16,2-2-64 0,2 0-128 0,1-5 0 15,1 0 0-15,3-4 0 0,3-4-144 0,1-1-16 16,1-5 0-16,0-2 0 16,2-2-1712-16,2-5-352 0,2-4-64 0</inkml:trace>
  <inkml:trace contextRef="#ctx0" brushRef="#br1" timeOffset="16396.363">2340 1332 12895 0,'-10'-4'1152'0,"5"4"-928"15,-1 0-224-15,-1 3 0 0,0 2 4752 0,-2 2 912 16,-2 3 176-16,-1-1 48 0,-1-1-3264 0,-1 3-656 16,-1 2-128-16,3 2-32 0,0 3-656 0,1 2-144 0,1 1-32 0,3 1 0 15,0-1-384-15,3 1-80 16,2-1 0-16,3 0-16 0,3-2-352 0,3-1-144 0,0-3 128 0,4-1-128 15,2-3 0-15,1-3 0 16,1-3 0-16,2-3 0 0,-1-3 0 0,3-2-176 0,-2-3 16 0,-1-3 0 31,-1-2-272-31,-2-1-48 0,-3-3-16 0,0 0 0 0,-1 0 112 0,-2-1 0 0,-3 1 16 0,-2-1 0 16,-2-1 192-16,-2 1 48 0,-3 1 0 0,0 0 0 16,-1 1-48-16,0 3 0 0,-3 1 0 0,0-1 0 15,-2 1-1360-15,0 3-256 0,0 0-64 0,1 1-14656 16</inkml:trace>
  <inkml:trace contextRef="#ctx0" brushRef="#br1" timeOffset="17182.824">2433 1382 18431 0,'0'0'1632'0,"2"7"-1312"15,-1 2-320-15,0 0 0 0,0 2 3904 0,1 2 720 16,0 2 144-16,-1 1 32 0,-1-1-2832 0,2 2-560 15,0 0-128-15,0 2 0 0,-1-2-704 0,2 0-144 0,1-2-32 0,-1-2 0 16,-1-1-176-16,2-2-32 16,1-2-16-16,0-3 0 0,0-1-176 0,-5-4 128 0,6 0-128 0,1-3 128 15,-1-1-128-15,-1-3 160 16,0-3-160-16,0-2 160 0,0-1-160 0,0-3 160 16,0-1-160-16,-1 1 160 0,1-2-160 0,0 2 0 15,1-1 0-15,0-1 0 0,0-1 0 0,2-2 0 0,-2 1 128 0,3 1-128 16,1 2 0-16,2 2 0 0,-3 0 0 0,-1 4 0 15,0 2 0-15,2 3 0 0,-2-1 0 0,0 3 0 16,0 3 160-16,-1 3 48 0,0 2 16 0,2 4 0 16,-3 1 288-16,-1 3 48 0,-1 2 16 0,-1 1 0 15,-1 2-128-15,0 1 0 0,0 0-16 0,-1 1 0 16,0-1-176-16,-1 0-16 0,1 0-16 0,0-1 0 16,1 0-224-16,0-2 144 0,0 0-144 0,0-3 128 0,1-2-128 0,-2-3 0 15,0-2 144-15,-1-5-144 0,0 0 0 0,6-2 144 16,0-2-144-16,0-4 0 0,-2-4 0 15,1-1 0-15,1-3 0 0,0-2 0 16,1-2-464-16,0 1-48 0,1-1-16 0,-2 4 0 16,0-2-304-16,0 2-48 0,-1 0-16 0,1 1 0 15,0 2 352-15,0 1 64 0,0 1 16 0,-1 3 0 0,0 2 336 0,-2 1 128 16,-3 5 0-16,0 0-144 0,7 0 464 0,-7 0 80 16,6 5 32-16,0 0 0 0,1 3 80 0,-1 2 0 15,-2 1 16-15,2-1 0 0,2-1-208 0,0 0-32 16,-1 0-16-16,2 0 0 0,-1-1-272 0,2 0 0 15,1-1 0-15,1 0 0 0,0-5 0 0,2 1-224 16,0-3 16-16,-2 1 0 0,-1 0-112 0,-1 0-32 0,-1-1 0 0,0-1 0 16,0-1 224-16,0-3 128 15,-1-1-160-15,-2 1 160 0,-1 0 0 0,-2 0 0 16,0-2 0-16,-1 0 0 0,-1-3 0 0,1 0 128 16,-2-3-128-16,1 2 160 0,-3-1-160 0,0 1 0 0,-2 1 0 0,0 3 0 15,0-2-176-15,0 3 48 16,-1 1 0-16,0 3 0 0,-1 2 128 0,-1 2 0 0,0 3 0 0,-1 2 0 15,0 2 192-15,0 1 64 0,-1 3 0 0,1 2 16 16,2 0 288-16,0 3 48 0,1 1 16 0,2 1 0 16,2 3 144-16,2 0 16 0,1 0 16 0,2 1 0 15,3-3-272-15,1 0-48 0,2-3-16 0,1-3 0 16,2-1-256-16,1-3-48 0,0-3-16 0,1-2 0 16,0-1-144-16,1-2 0 0,-1-3 0 0,-2-1 0 15,1-3 0-15,1-1 0 0,-4 0-192 0,2-2 192 16,0-2-704-16,-2-1 0 0,-2 0-16 0,0 1 0 15,-2-2-2160-15,1 2-448 0,-1 2-64 0,-1 1-15072 16</inkml:trace>
  <inkml:trace contextRef="#ctx0" brushRef="#br1" timeOffset="17311.258">3362 1570 25391 0,'0'0'1120'0,"2"6"240"0,0 0-1088 0,0-1-272 15,-1 2 0-15,1-1 0 0,-2-6 2016 0,2 6 352 16,-2-6 64-16,2 6 0 0,-2-6-992 0,0 0-208 15,0 0-32-15,0 0-16 0,0 0-960 0,0 0-224 16,0 0 0-16,4-3-11376 16,0-4-2288-16</inkml:trace>
  <inkml:trace contextRef="#ctx0" brushRef="#br1" timeOffset="17630.048">3343 1380 15663 0,'0'0'1392'0,"0"0"-1120"0,0 0-272 0,0 0 0 16,0 0 3984-16,0 0 752 0,0 0 128 0,0 0 48 0,-3-3-2000 15,0-2-400-15,0-1-80 0,1-2 0 0,1-2-848 0,-1-4-176 16,1 0-16-16,-3-1-16 0,-1-1-464 0,-1-2-80 16,2-4-32-16,-1 0 0 0,0-1-448 0,1 2-96 15,2 0 0-15,0 2-16 0,-2 3-240 0,1 1-160 16,1 1 32-16,0 3 0 0,1-2-64 0,0 3-16 16,0 1 0-16,1 4 0 15,0-1-2640-15,0 6-528 0</inkml:trace>
  <inkml:trace contextRef="#ctx0" brushRef="#br1" timeOffset="22734.537">4779 1301 15663 0,'0'0'688'0,"0"0"144"0,0 0-656 0,0 0-176 0,0 0 0 0,0 0 0 16,0 0 4864-16,0 0 928 0,0 0 192 0,0 0 32 0,0 0-4096 0,-4 3-816 15,-3 2-160-15,-1 2-48 16,-1 0-560-16,-1 3-112 0,0 1-32 0,-1 3 0 0,-2 0-192 0,1 2 0 15,2 1 0-15,1-3 0 16,1 0 0-16,2 0 0 0,0-1 0 0,3-1 0 0,2-3 0 0,3-2 0 16,2-3 0-16,-4-4 0 0,7 0-128 0,2-4 128 15,2-3-192-15,0-2 192 0,2-3-128 0,0-1 128 16,0-3 0-16,0-1 0 0,-2 2-128 0,-1-1 128 16,-2 0 0-16,0 2 0 0,-1-2 0 0,-1 4 0 15,0 3 0-15,-2 1 0 0,-2 3 0 0,-2 5 144 16,0 0 16-16,0 0 0 0,3 7 608 0,-1 3 112 15,0 4 16-15,1 0 16 0,0 0-80 0,2 0 0 16,0 2-16-16,1 0 0 0,1 2-304 0,1 1-64 16,0-4-16-16,0 1 0 0,3-1-432 0,1-2 0 15,0 0 0-15,0-2 0 0,0-3 0 0,1-3-144 16,-1-1 144-16,1-2-208 16,0-3-2176-16,-1-2-432 0</inkml:trace>
  <inkml:trace contextRef="#ctx0" brushRef="#br1" timeOffset="23600.921">4406 1148 16575 0,'0'0'1472'0,"3"-5"-1168"16,0 2-304-16,-3 3 0 0,1-5 2880 0,-1 5 528 15,2-5 112-15,-2 5 0 0,0 0-1296 0,-5-1-272 16,-1 2-48-16,-1 2-16 0,0 1-528 0,-1 2-96 15,0 4-32-15,-3 3 0 0,-1 2-464 0,-2 2-80 16,0 4-32-16,0-1 0 0,1 2-272 0,2-2-48 16,1 1-16-16,2-2 0 0,3 0-192 0,4-1-128 15,4-4 128-15,4-1-128 0,2-4 0 0,3-2 0 16,2-2 0-16,2-2-128 0,1 0 128 0,2 0 0 16,0 1 0-16,-3-1 0 0,-1 0 0 0,-1 1 0 0,-2 2 0 0,-2-1 0 15,-2 2 0-15,-3 2 0 16,-2 3 0-16,-4 4 0 0,-3 2 448 0,-3 4 64 0,-2 0 0 0,-3 3 16 15,-1 0 112-15,-3 1 32 0,-1-1 0 0,1-1 0 16,-1 1-400-16,2-5-80 0,1-1 0 16,1-5-16-16,2-4-176 0,3-4-192 0,2-4 32 0,6-2 16 31,3-5-2352-31,4-1-448 0,3-6-112 0</inkml:trace>
  <inkml:trace contextRef="#ctx0" brushRef="#br1" timeOffset="23888.999">5121 1840 18431 0,'5'-13'816'0,"-4"7"160"0,0-2-784 0,-1-2-192 15,1 0 0-15,2-6 0 0,1-1 5824 0,0-4 1136 16,0-3 208-16,1-2 64 0,3-4-5456 0,0-1-1088 16,-1 0-224-16,3 1-32 0,2 0-432 0,1 0 0 15,-2 3 0-15,0 1 0 16,-1 3-1872-16,0 2-464 0,-1 3-96 0</inkml:trace>
  <inkml:trace contextRef="#ctx0" brushRef="#br1" timeOffset="24039.278">5232 1494 27647 0,'-11'8'2448'0,"6"-5"-1952"0,-4-1-496 0,-2 0 0 16,0-2 3392-16,0-1 592 0,1-1 112 0,-2-2 32 16,-1-2-1984-16,2 0-400 0,0-4-80 0,1 0 0 15,0 0-1136-15,1 0-208 0,1 1-64 0,0-3 0 16,2-2-256-16,1 2-192 0,2-3 16 0,0 2-14352 15,2-2-2880-15</inkml:trace>
  <inkml:trace contextRef="#ctx0" brushRef="#br1" timeOffset="24596.748">5844 1060 16575 0,'0'0'736'0,"-3"-4"160"0,1 0-720 0,-1 0-176 16,0 1 0-16,3 3 0 0,0 0 5680 0,0 0 1104 16,-5 5 208-16,2 0 48 0,1 2-4864 0,1 3-960 15,0 3-208-15,1 3-48 0,0 4-576 0,1 2-128 0,0 4-32 0,1-2 0 16,0 2-64-16,1-1-16 0,0 2 0 16,1-5 0-16,-1-3-16 0,0-1 0 0,1 0 0 0,1-5 0 15,1-2 112-15,0 0 16 0,-1-3 0 0,0-2 0 16,-1-2 16-16,0-1 16 0,-4-3 0 0,6-1 0 15,1-2 48-15,1-1 16 0,-1-1 0 0,0-3 0 16,-1-2-160-16,2-2-48 0,-1-1 0 0,2-4 0 0,2-1-144 0,-1-2 0 16,2 0 0-16,1 0 0 0,-1 1 0 0,-1 2 0 15,0 1 0-15,0 1 0 0,0 3-256 0,-1 2 80 16,0 3 16-16,-1 3 0 0,-1 4 160 0,-2 3 0 16,-1 3-144-16,-1 2 144 0,2 3 0 0,-2 2 0 15,-2 5 0-15,0 0 0 0,-1 2 128 0,-1 2-128 16,0 0 128-16,0 0-128 0,1-6 128 0,1 0-128 15,1-2 128-15,0-3-128 16,2 1-736-16,1-3-224 0,0 0-64 0,2-6 0 16,0-2-1408-16,0-3-272 0,1-2-64 0,0-2-9488 15,-2-2-1888-15</inkml:trace>
  <inkml:trace contextRef="#ctx0" brushRef="#br1" timeOffset="24701.743">6296 1262 21183 0,'0'0'1888'0,"1"7"-1504"16,-1 1-384-16,-1 1 0 0,0 0 4080 0,0 1 736 15,-1 1 160-15,1-2 16 0,0 0-3008 0,0 0-592 16,1-2-128-16,0-1-32 0,0-6-880 0,0 5-176 16,0-5-48-16,0 0 0 15,0 0-1920-15,0 0-384 0,0 0-64 0</inkml:trace>
  <inkml:trace contextRef="#ctx0" brushRef="#br1" timeOffset="24846.971">6305 1036 20271 0,'-5'0'1792'0,"-1"1"-1424"0,-1 1-368 0,-1 0 0 16,1 0 6112-16,0-1 1152 0,0 0 224 0,1 1 64 16,1-1-5424-16,5-1-1072 0,0 0-224 0,0 0-32 15,0 0-1344-15,0 0-272 0,0 0-48 0,0 0-20608 16</inkml:trace>
  <inkml:trace contextRef="#ctx0" brushRef="#br1" timeOffset="28721.36">6844 1231 9215 0,'0'0'816'0,"5"-1"-656"16,0 0-160-16,1-2 0 0,0 1 3232 0,0-1 608 15,0-1 128-15,0 0 32 0,-1-1-1968 0,-2-1-400 16,2 0-80-16,1-3-16 0,0 2-320 0,0-2-80 16,-1 0-16-16,2-1 0 0,-1 0 16 0,0 1 0 15,0-1 0-15,-2-1 0 0,-2-1-176 0,0 2-48 16,0 0 0-16,-2 2 0 0,-2 0-208 0,-3 1-64 15,-2 2 0-15,0 3 0 0,0 2 0 0,-2 1-16 16,-2 2 0-16,-1 3 0 0,2 5-80 0,-4 2-16 0,-1 2 0 0,2 5 0 16,-1 0-224-16,2 2-48 0,0 2-16 0,4 0 0 15,2 0-96-15,3 0-16 0,2-3 0 0,2 0 0 16,2-2-128-16,2-3 0 0,1-1 0 0,3-3 128 16,2-4-128-16,1-2 0 0,0-1 0 0,2-5 0 15,-1-3 0-15,2-1 0 0,0-1 0 0,1-2 0 16,-2-4 0-16,-2-1 0 0,0 0 0 0,-2 0 128 15,-2-1-128-15,-4 0 160 0,-1 1-160 0,-3 0 160 0,-2-1-160 0,-1 0 0 16,-1 0 144-16,-2 0-144 0,-2 2 0 0,-1-3 0 16,-1 1-160-16,2 0 160 15,0 3-1776-15,2 1-240 0,1 0-48 0,2 2-11120 16,0 0-2208-16</inkml:trace>
  <inkml:trace contextRef="#ctx0" brushRef="#br1" timeOffset="29025.111">7096 1130 12895 0,'0'0'576'0,"0"0"112"0,0 0-560 0,0 0-128 16,0 0 0-16,0 0 0 0,-4 4 4704 0,1 1 912 15,2 0 176-15,-1 2 32 0,0 0-3648 0,1 2-720 16,0 3-160-16,0-2-16 0,1 2-736 0,1 2-144 16,0 0-16-16,0-1-16 0,0 1-112 0,0-1-32 15,0-2 0-15,1 0 0 0,1 0 160 0,0-1 48 16,-1-2 0-16,0-1 0 0,-2-7-176 0,0 0-16 15,0 0-16-15,0 0 0 0,5-1 80 0,-1-3 16 0,-1-1 0 0,2-3 0 16,-1-3 320-16,0-3 64 0,-1 1 0 0,1-4 16 16,1 1-192-16,1-1-32 0,-1 0-16 15,0 0 0-15,-2 1-176 0,1 1-48 0,2 1 0 0,0 0 0 16,1 0-256-16,0-1 160 0,0 3-160 0,0-1 128 16,2 3-128-16,1 1 0 0,-1 2 0 0,0 0 0 15,-1 0 0-15,0 1 0 0,1 2-144 0,-1 2 144 16,1-1-2160-16,-1 2-320 0,-1 1-64 15</inkml:trace>
  <inkml:trace contextRef="#ctx0" brushRef="#br1" timeOffset="29525.939">8101 1155 11967 0,'0'0'1072'0,"0"0"-864"16,-4-4-208-16,-1 1 0 0,-1-1 4384 0,0 2 832 15,0 2 160-15,-2 1 48 0,-3 0-3056 0,-1 1-592 16,0 3-128-16,0 1-32 0,-2 3-384 0,-1 2-80 16,1 0 0-16,-1 3-16 0,1 1-304 0,1 1-48 0,0 0-16 0,1 1 0 15,4-2-256-15,2 0-64 0,1-2-16 0,3-2 0 16,3 0-256-16,2-1-48 0,3-2-128 0,1-3 192 16,3-3-192-16,3-2 0 0,1-2 0 0,0-2 0 15,2-3 0-15,-1-2 0 0,-2 0 0 0,1-4 0 16,0-1 0-16,-2-3 0 0,0 2 0 0,-2-1 0 0,-1 1 0 0,-2 2-128 15,0 2 128-15,-1 1 0 16,-1 2 0-16,-1 4 0 0,-4 4 0 0,0 0 0 0,0 0 0 0,1 8 128 16,-1 3-128-16,0 2 192 0,0 0-16 0,1 2-16 15,0 0 0-15,1-1 0 0,1-1-160 0,2-1 0 16,0-2 0-16,1-3 0 0,4-1-256 0,1-1-64 16,2-3-32-16,0-3 0 15,3-5-1840-15,1-2-368 0,0-1-80 0,1-2-9280 16,-2-3-1856-16</inkml:trace>
  <inkml:trace contextRef="#ctx0" brushRef="#br1" timeOffset="29772.39">8432 1067 33231 0,'0'0'1472'0,"0"0"304"0,-7-1-1424 0,-2-1-352 15,-2-1 0-15,0 1 0 0,-1 3 2208 0,-2 0 368 16,-1 0 80-16,1 1 16 0,-1 1-1136 0,1 1-240 16,1 0-32-16,1 0-16 0,2 1-608 0,2 0-112 15,0-1-16-15,4 0-16 0,4-4-368 0,0 0-128 16,2 5 0-16,2 2 144 0,1 1-144 0,3 2 0 15,2 0 0-15,2 0 0 0,-1 1 0 0,1 1 0 16,1 1 0-16,0 0 0 0,-1 0 0 0,0 2 0 16,0-1 0-16,-3 1 0 0,-1-1 0 0,-1 0 0 0,-3 1 0 0,-1 0 0 15,0-1 0-15,-3-1 0 0,-1 0 0 0,-1-2 0 16,-2 0 0-16,0-2 0 0,-1-2 128 0,0-1-128 16,0-1-160-16,1-2-64 0,-3-3-16 0,1-6 0 15,2-5-2992 1,0-5-608-16</inkml:trace>
  <inkml:trace contextRef="#ctx0" brushRef="#br1" timeOffset="29940.594">8497 865 39615 0,'0'0'880'0,"0"6"176"0,1 1 32 0,0 1 16 0,1 4-880 0,0 3-224 0,1-1 0 0,0 4 0 0,0 1 1344 0,-1 0 208 15,-1 3 48-15,0 0 16 0,1 3-688 0,-2 2-144 16,1 0-16-16,-1 2-16 0,3-1-496 0,-2 1-112 15,-2 1-16-15,1-3 0 16,0-2-832-16,1-3-192 0,-1-1-16 0,1-5-16 16,1-4-1536-16,0-2-304 0</inkml:trace>
  <inkml:trace contextRef="#ctx0" brushRef="#br1" timeOffset="30206.156">8527 1209 25791 0,'11'-13'1152'0,"-4"5"224"15,3 1-1104-15,1-3-272 0,0-1 0 0,1-1 0 0,2 1 2096 0,-1-3 352 16,0 2 80-16,-1 2 16 0,-1 2-1264 0,-1 2-240 0,-1 1-48 0,-1-1-16 16,-2 1-64-16,-1 1-16 0,-1 1 0 0,-4 3 0 15,0 0-128-15,0 0-16 16,0 0-16-16,0 0 0 0,0 5-208 0,-1 2-32 0,-2 0-16 0,-2 3 0 16,-2 1-320-16,-1 4-160 0,-2 3 160 0,1 0-160 15,1 3 320-15,1 0-48 0,1 0 0 16,3-1 0-16,3 1 304 0,4-2 48 0,3 1 16 0,3-2 0 15,2-6-336-15,5 0-64 0,0-1-16 0,2-3 0 16,3-4-224-16,-1-1 0 0,1-2 0 0,-2-3 0 16,2-3-832-16,-2-2-192 0,-3-3-64 0,-3-1-13200 15,-1-1-2656-15</inkml:trace>
  <inkml:trace contextRef="#ctx0" brushRef="#br1" timeOffset="30946.242">10015 850 32303 0,'0'0'1424'0,"0"0"304"0,0 0-1376 0,0 0-352 15,0 0 0-15,0 0 0 0,-5 0 1232 0,-1 0 176 16,-2 1 48-16,-2 1 0 0,-1 0-272 0,0 1-48 16,-2 2-16-16,-2 1 0 0,-1 1-96 0,-1-1-32 15,-1 4 0-15,-1 2 0 0,-1 3-48 0,0 1-16 16,0 0 0-16,2 2 0 0,0 3-352 0,1 2-80 15,3 3-16-15,0 3 0 0,2 2-240 0,4 3-48 16,2-1-16-16,3-2 0 0,4-1-176 0,2-4 0 16,4-3 0-16,3-3 0 0,6-3 0 0,2-4 0 0,3-3 0 15,3-5 0-15,5-5 0 0,1-3 192 0,0-3-192 16,2-5 192-16,-3-5 32 0,-1-5 16 16,-1-2 0-16,-4-3 0 0,-2-1-96 0,-3 0-16 0,-2-1 0 15,-3 3 0-15,-4 0-128 0,-4 2 160 0,-3 0-160 0,-3 1 160 16,-3-1-160-16,-4 1 160 0,-3 0-160 0,-3 2 160 15,-2 1-160-15,-3 3-256 0,0 1 64 0,-1 2 16 16,-3 4-1216 0,3-1-240-16,0 3-48 0,2 3-16 0,1 2-1968 0,2 3-400 0</inkml:trace>
  <inkml:trace contextRef="#ctx0" brushRef="#br1" timeOffset="31100.377">9889 1022 34383 0,'2'10'1520'0,"0"-4"320"0,1 0-1472 0,1 2-368 16,2 1 0-16,0 3 0 0,0 2 2032 0,1-2 336 15,-2 3 64-15,2 1 0 0,-1 0-880 0,1-1-176 16,0 0-32-16,2-1-16 0,-1 2-896 0,0-3-176 16,0-1-48-16,2-1 0 0,-1-3-208 0,0-2-288 15,1-1 64-15,1-4 16 16,0 0-2880-16,-1-1-576 0</inkml:trace>
  <inkml:trace contextRef="#ctx0" brushRef="#br1" timeOffset="31407.716">10390 1114 34271 0,'0'0'752'0,"0"0"144"0,-3-5 48 0,0 0 16 0,-1 2-768 0,-1 1-192 16,-1 2 0-16,-1 0 0 0,-2-1 1552 0,-2 2 272 0,-3 3 48 0,0 0 16 16,-2 1-608-16,-2 2-128 0,2 2-32 0,0 1 0 15,2-1-192-15,0 1-32 0,0-1-16 0,2 0 0 16,3-1-560-16,3-2-128 0,4 1 0 0,2-2-16 15,1 1-176-15,2 1 0 0,4 1 0 0,0-1 0 16,1 0 0-16,1 0 0 0,1 1 0 0,1 2 0 16,0 1 0-16,1-1 0 0,0 2 0 0,-2-1 0 15,-2 0 0-15,-1-4 0 0,-2 2 0 0,-3 2 0 16,-2-1 320-16,-4-1 96 0,-3 0 16 0,-3 0 0 0,-4-2 224 0,-3-1 48 16,-1 0 16-16,-2 0 0 0,0-1-448 0,-1 0-80 15,1-2-32-15,1-4 0 16,-1-3-944-16,4-2-192 0,1-3-48 0,1-2-21760 15</inkml:trace>
  <inkml:trace contextRef="#ctx0" brushRef="#br1" timeOffset="32389.522">1529 2529 22111 0,'0'0'976'0,"0"0"208"0,0 0-944 0,0 0-240 16,0 0 0-16,0 0 0 0,0 0 3248 0,-1 6 592 16,2 3 128-16,0 0 32 0,0 1-2352 0,1 0-480 15,1 3-80-15,0 1-32 0,0 2-528 0,0 1-96 16,2 0-32-16,-1 1 0 0,0-4-256 0,0-1-144 16,1-3 160-16,0-1-160 15,-1-2-704-15,1-4-224 0,-5-3-48 0,6-4-10880 16,0-2-2176-16</inkml:trace>
  <inkml:trace contextRef="#ctx0" brushRef="#br1" timeOffset="32507.895">1485 2342 8287 0,'-10'-8'736'0,"1"0"-592"0,-1-1-144 0,2-1 0 0,2 0 3936 0,1 0 752 16,0-1 160-16,3 2-13424 16</inkml:trace>
  <inkml:trace contextRef="#ctx0" brushRef="#br1" timeOffset="32769.184">1617 2627 23951 0,'0'0'2128'0,"0"0"-1696"16,4 4-432-16,-4-4 0 0,0 0 2608 0,0 0 432 16,8 1 96-16,2-2 0 0,-1-3-1632 0,2-3-336 15,3-2-64-15,1-2-16 0,1-2-624 0,1-2-128 16,1-2-16-16,-1 0-16 0,-2 0-304 0,-1 0 160 15,1 0-160-15,-1 3 128 0,-1 3-128 0,-1 2 0 16,-2 3 0-16,-1 3 0 0,0 4 0 0,-2 3 0 16,-3 3-176-16,1 3 176 0,0 3 0 0,0 3-160 15,0 1 160-15,-2 0 0 0,-1-1 0 0,-1 0 0 16,0 0 0-16,2 1 0 0,0 0 0 0,1 1 0 0,1-2 0 16,2-1 0-16,0-2 0 0,1-3 0 15,1-1 0-15,1-1-160 16,2-1-2080-16,-1-2-432 0</inkml:trace>
  <inkml:trace contextRef="#ctx0" brushRef="#br1" timeOffset="33133.317">2891 2280 21183 0,'0'0'1888'0,"0"0"-1504"15,2-5-384-15,-2 0 0 0,-2-4 2192 0,-1 3 368 16,0 0 80-16,-1 2 16 0,-4 2-1248 0,0 1-256 16,1 1-64-16,-2 1 0 0,-1 2-128 0,-3 3-16 15,-1 3-16-15,-1 4 0 0,-1 2-128 0,-2 4-32 16,2 4 0-16,-2 1 0 0,-1 1-144 0,3 2-48 15,1 0 0-15,3 1 0 0,3-4-256 0,3-1-64 16,4-1-16-16,5-2 0 0,3-3-240 0,3-1 0 16,3-3 128-16,3-2-128 0,1-4 0 0,5-3 0 15,-1-4 0-15,3-3 0 0,-2-3-256 0,4-2-112 16,0-2-16-16,2-4 0 16,-1-3-2064-16,0-1-432 0</inkml:trace>
  <inkml:trace contextRef="#ctx0" brushRef="#br1" timeOffset="33724.857">3159 2168 32303 0,'-9'1'1424'0,"9"-1"304"0,-3 6-1376 0,0 1-352 0,0 1 0 0,-1 0 0 15,-1-1 1632-15,0 0 256 0,0 2 48 0,1 3 16 16,0 2-672-16,1 4-144 0,1-1-32 0,0 2 0 0,-1 2-848 0,2 0-256 16,0 1 128-16,2-1-128 15,1 1 0-15,2-2 128 0,1-1-128 0,1-3 0 0,0 0 0 0,1-3 0 16,1-1 0-16,0-5 0 0,2 0 0 0,2-3 128 15,1-2-128-15,0-3 128 0,-1-4-128 0,1-2-192 16,-1 0 64-16,-1-5 0 0,3-1 128 0,-1 0 0 16,-2-2 0-16,0-1 0 15,-1 0-768-15,1-1-112 0,-2-1-16 0,0 3-16 16,0 0 256-16,-1 3 48 0,-2 1 16 0,-1 5 0 0,-1-1 272 0,-4 7 48 16,0 0 16-16,0 0 0 0,-1 7 256 0,-1 2 0 15,-1 4 128-15,-2 1-128 0,0 1 464 0,1 3 0 16,0 0 0-16,0 0 0 0,1 1-16 0,1-2-16 15,1 1 0-15,1-1 0 0,1-3-272 0,1 0-160 16,2-3 192-16,2-1-192 0,1-2 0 0,3-3 0 16,0-2 0-16,2-3 0 15,1-3-432-15,1-6-80 0,-1-1-32 0,3-3 0 16,0-2-1760-16,0-1-336 0,-1-2-80 0,-1 0-16 16,-3 1-1040-16,-1-1-192 0,-1 1-64 0,-1 0 0 15,-2 2 2624-15,1 3 528 0,-2 1 112 0,-2 1 0 0,-2 1 2064 0,0 3 416 16,-3 3 80-16,2 3 0 0,0 0 1264 0,-5 3 240 0,0 3 48 0,0 3 16 15,-2-1-1120-15,0 2-208 0,1 0-48 0,0 1-16 16,1 1-768-16,2 0-160 0,0-2-16 0,1 0-16 16,1-1-656-16,1-3-128 0,0 0-32 0,2-1 0 15,2-1-192-15,2-1 0 0,-1-3 0 0,1 0 0 16,-1-3-304-16,1-1-48 0,0-2-16 0,-1 0 0 16,2-3-464-16,0 1-112 0,0 0-16 0,-1 1 0 15,-2-3 464-15,-1 0 96 0,-1 2 16 0,0 3 0 16,-2 5 384-16,0 0 144 0,0 0 0 0,0 0 0 0,0 0 336 15,0 0 64-15,1 5 16 0,1 2 0 0,0 1-96 0,1 1-16 16,1 1 0-16,0-1 0 0,-1 0-160 0,1 0-32 16,0 0-16-16,0 0 0 0,0-1-240 0,3-1 0 15,-3 0 0-15,2-2 0 16,1-3-928-16,-1-2-288 0,-6 0-48 0</inkml:trace>
  <inkml:trace contextRef="#ctx0" brushRef="#br1" timeOffset="33903.827">3778 2187 35535 0,'0'0'1568'0,"-1"5"336"0,-1 1-1520 0,1-1-384 15,0 2 0-15,1 2 0 0,1 5 1248 0,0-1 176 16,1 3 48-16,1 3 0 0,0 2-784 0,1 2-160 16,1 0-16-16,1 2-16 0,0 0-368 0,0-1-128 15,2 1 0-15,-1-1 144 16,-1-1-784-16,0-2-144 0,0-3-48 0,-2-2-11344 15,-1-6-2288-15</inkml:trace>
  <inkml:trace contextRef="#ctx0" brushRef="#br1" timeOffset="34050.13">3713 2407 25791 0,'0'0'2304'0,"0"0"-1856"0,0 0-448 0,4-5 0 16,-1-3 2944-16,3 2 512 0,1 2 80 0,3-1 32 15,1 1-2304-15,1 1-464 0,3 0-96 0,3 0 0 16,2 0-448-16,2 0-96 0,3 1-16 0,0 1 0 15,-3 1-896-15,3 1-176 0,-1 0-32 0,-2 1-16576 16</inkml:trace>
  <inkml:trace contextRef="#ctx0" brushRef="#br1" timeOffset="34808.881">4676 2031 25567 0,'0'0'1136'0,"0"0"224"0,0 0-1088 0,0 0-272 16,0 0 0-16,0 0 0 0,0 0 992 0,0 0 144 15,0 0 16-15,0 0 16 0,0 0-592 0,6 4-112 16,-1 1-16-16,-1 2-16 0,2 1 336 0,1 3 80 15,1 1 16-15,0 2 0 0,-2 1 288 0,-1 1 64 16,-1 0 16-16,1 2 0 0,1 3-320 0,-1 1-64 16,0 2-16-16,-1-1 0 0,-1 0-208 0,0-1-48 15,-2 2-16-15,1-2 0 0,-1 0 16 0,1-3 16 16,1 0 0-16,0-3 0 0,-1-4-144 0,0-2-16 16,1-2-16-16,0-2 0 0,0-2-208 0,-3-4-32 0,0 0-16 0,5-2 0 15,-1-3-160-15,1-3 0 0,0-2 144 0,2-2-144 16,-1-3 128-16,1-3-128 0,0 1 128 15,1-1-128-15,0 0 128 0,2 2-128 16,-1 0 160-16,1 2-160 0,2-1 0 0,0 2 0 16,-2 3 0-16,0 3 0 0,1 2 0 0,0 3-208 0,-3 0 64 0,0 4 16 15,-1-1 128-15,-3 4 0 0,-1 1 0 0,-1 4 0 16,-2 2 128-16,-2 2-128 0,-2 2 128 0,-2 0-128 16,-1 2 128-16,-1 0-128 0,0 2 160 0,-2-2-160 15,0 0 0-15,1-1 0 0,1 0 0 0,1-2 0 16,0-3-208-16,1-4-144 0,2-2-32 0,4-6 0 15,0 0-1792-15,0 0-352 0,-2-4-80 16,2-3-15856-16</inkml:trace>
  <inkml:trace contextRef="#ctx0" brushRef="#br1" timeOffset="35276.192">5051 2368 11967 0,'0'0'528'0,"7"4"112"0,0-1-512 0,1 1-128 15,1-3 0-15,-1-1 0 0,1-1 3888 0,0-2 736 16,0-1 160-16,1-2 16 0,0-2-3424 0,0 0-688 15,0 0-144-15,-1-2-32 0,-2 0-288 0,0-1-64 16,-1-1-16-16,-1 0 0 0,0 2-144 0,-1 0 160 16,-1 0-160-16,-2 1 160 0,-3 3-160 0,-2 0 0 15,-2 1 144-15,-1 0-144 0,0 1 576 0,0 1 32 16,-2 1 16-16,-1 2 0 0,-2 3 592 0,1 2 128 16,1 1 32-16,2 2 0 0,2 0-368 0,1 3-80 15,1 3-16-15,2 2 0 0,2 4-576 0,3 1-112 16,2-1-32-16,3 1 0 0,2-3-16 0,1 1-16 15,2-2 0-15,2-1 0 0,1-2-160 0,2-2 0 0,0-3 0 0,-1 1 0 16,1-3-224-16,-2-2 80 16,0-2 16-16,1-2 0 15,-2-1-256-15,-2-2-64 0,-2-2 0 0,-1-2 0 0,-2-2 304 0,-2-2 144 0,0-1-160 0,-2-2 160 16,-2-2 0-16,-1 1 0 0,-1-2 128 0,-1-2-128 16,-1-2 448-16,-1 0 0 0,-1 1-16 0,1-2 0 15,0 3-304-15,-2 0-128 0,2 1 128 0,-2 0-128 16,-2-2 384-16,0 1 0 0,2-1 0 0,-1 0 0 15,0 1-192-15,0-2-32 0,1 3-16 0,0 0 0 16,1 2-144-16,0 3 0 0,1 1 0 0,1-1 128 0,2 1-128 16,1 2 0-16,1 0 0 0,2 1 0 0,2 2 0 0,3 1 0 15,1 0 0-15,2 2 0 0,-1 1 0 0,1 3 0 16,0 3 0-16,1 2 0 0,0 3-192 0,-2 1 192 16,0 3-192-16,-1 1 192 15,-2 4-768-15,-2-2-48 0,-2 2 0 0,-3 1 0 16,-1 0-2336-16,-2 2-480 0</inkml:trace>
  <inkml:trace contextRef="#ctx0" brushRef="#br1" timeOffset="36080.658">5316 2361 15663 0,'0'0'1392'0,"0"0"-1120"16,0 0-272-16,6-1 0 0,3 0 3728 0,-1-1 688 16,0-1 144-16,1-1 32 0,2 1-3376 0,1-2-688 15,1-2-128-15,0 1-16 0,3-2-384 0,0 0 0 16,0-1 0-16,0 2 128 15,-2 2-1744-15,0-1-352 0,1 1-64 0,-2 0-16 16,-1 0 288-16,1 0 48 0,-3-1 16 0,-1 3 0 0,-4 3 1280 0,-5 0 256 16,0 0 160-16,0 0-192 0,0 0 2816 0,0 0 544 15,-2 6 112-15,-1 2 32 0,-3 2-688 0,-2 1-144 0,0-1-32 0,0 3 0 16,1-2-912-16,0 1-192 0,2 2-48 0,1 1 0 16,-1-1-592-16,1 1-112 0,2 1-16 0,1-4-16 15,2 0-240-15,2-1-32 0,2-1-16 0,1-3 0 16,0 0-272-16,3-1 0 0,1-2 0 0,1-3 0 15,2-3 0-15,0-3 0 0,1-3 0 0,-1-1 0 16,-2-3-272-16,0 0 32 0,-2-2 16 0,0 1 0 0,-3-4-96 16,-2 2 0-16,-1 1-16 0,-2 0 0 15,-1-1 192-15,-1 3 144 0,-2-1-192 0,1 3 192 0,-3 0 0 0,0 2 0 16,-1 1 0-16,1 1 0 0,-1 1 0 0,1 1 0 16,1 2 0-16,4 2 0 0,0 0 0 0,0 0 0 15,0 0-128-15,0 0 128 16,-1 6-608-16,3 3-16 0,3-1 0 0,0 2 0 15,0 3-1168-15,1 1-256 0,0 1-32 0,1 0-16 16,-1 1 704-16,2-1 144 0,0 1 32 0,0-1 0 16,0-2 352-16,-1 1 80 0,-1-3 16 0,2-1 0 0,1-1 1040 0,-2-2 224 15,-1-3 32-15,0-1 16 0,-6-3 688 0,5-1 144 16,-5 1 32-16,5-6 0 0,-2-2 128 0,1-1 48 16,-1-3 0-16,0-1 0 0,0-1-768 0,1-2-160 0,1-1-16 0,1 1-16 15,0-2-448-15,1 1-176 16,2-1 128-16,1 2-128 0,-1 4 0 0,0 0 0 15,-1 1 0-15,1 2 0 16,1 0-1456-16,-1 3-160 0,-1 1-48 0,-2 1 0 16,1 5 208-16,-2 2 48 0,-1 2 0 0,0 0 0 15,-1 3 320-15,1 1 64 0,-1 1 0 0,-1 1 16 0,0 0 1504 0,-1 1 288 0,0 0 64 0,1 0 16 16,1-1 480-16,2 0 112 0,2-1 16 0,-1-1 0 16,0-2-624-16,1 1-112 0,-2-2-32 0,1-1 0 15,2-1-352-15,2-1-80 0,-1-1-16 0,0-1 0 16,-1-1-256-16,0-1 128 0,0-1-128 0,0-1 0 15,0-2 160-15,0-2-160 0,-3-1 128 0,1 0-128 16,0-3 0-16,-1-1 0 0,-1-1 0 0,-1 1 0 16,0-1 0-16,-2 1 0 0,-1 1 0 0,1 0 0 0,-2 0 0 15,-1 1 0-15,0 1 0 0,-1 3 0 0,-2 0 320 0,-2 2 0 16,-1 2-16-16,1 0 0 0,-1 4 528 0,0 0 96 16,-1 3 32-16,0 3 0 0,1 1 128 0,-1 4 48 15,0 2 0-15,1 2 0 0,3 3-672 0,2 0-128 16,2 2-16-16,2-1-16 0,1 1-32 0,2-1 0 15,2 0 0-15,3-3 0 0,3-6-272 0,2-1 0 16,2-2-208-16,1-4 80 16,2 0-1024-16,1-3-192 0,1-4-32 0,2-3-16 15,-2-5-1888-15,4-4-384 0</inkml:trace>
  <inkml:trace contextRef="#ctx0" brushRef="#br1" timeOffset="36949.148">6317 2527 36687 0,'0'0'1616'0,"0"0"352"0,0 0-1584 0,0 0-384 16,0 0 0-16,4-3 0 0,3-3 1296 0,1-2 176 16,0-2 48-16,1-5 0 0,0-3-96 0,1-5-16 15,1-4 0-15,2-6 0 0,1 1-640 0,2 0-144 16,-1-1-32-16,-1 1 0 0,1-4-160 0,1 0-48 15,-2-1 0-15,1 1 0 0,-2 1-560 0,-1 4-112 16,1 2-32-16,-2 3 0 16,-1 4-1472-16,-2 3-320 0,0 4-48 0,-1 3-17696 0</inkml:trace>
  <inkml:trace contextRef="#ctx0" brushRef="#br1" timeOffset="37344.436">6952 1914 19343 0,'0'0'848'0,"0"0"192"0,0 0-832 0,-3 5-208 0,2 1 0 0,-2 0 0 15,-2 0 4864-15,1 3 912 0,1 2 192 0,-2 4 48 16,-1-1-3920-16,0 6-784 0,0 1-160 0,1 2-16 16,0 0-544-16,1 1-96 0,0-2-32 0,2 1 0 0,1-1-208 0,0-1-32 15,2-1-16-15,1-3 0 0,2-1-208 0,1-3 0 16,1-2 0-16,1-3 0 0,1-1 0 0,0-2 0 15,-1-2 0-15,0-4 0 0,-1-4 0 0,-1-1 0 16,-1-2 0-16,-1 0 0 0,-2 0 0 0,-1 1-192 16,-1 0 192-16,-3 0-208 0,-4-4 16 0,-1 4 16 15,0-1 0-15,-2 6 0 0,-2 1 176 0,-1 3 0 16,1 4 0-16,-3 1-128 0,-2 2 128 0,2 2 0 16,-2 2 128-16,2 5-128 0,0 0 480 0,1 1 32 15,3 1 0-15,2 0 0 0,2-2-64 0,5-1-16 16,2 0 0-16,4 1 0 0,3-5-304 0,4 1-128 15,0-5 128-15,5-1-128 0,4-2 0 0,1-5 0 16,2-2 0-16,2-4 0 0,3-2-224 0,3-3-32 16,1-3 0-16,1 0 0 15,1-3-2160-15,-1-1-432 0,-1 1-96 0,-2-1-15904 0</inkml:trace>
  <inkml:trace contextRef="#ctx0" brushRef="#br1" timeOffset="37824.007">7260 2164 35471 0,'0'0'1568'0,"-8"1"336"0,-1 2-1520 0,0 2-384 0,-1 1 0 0,1 1 0 15,1 0 1776-15,1 0 272 0,1 0 64 0,-1 2 16 16,0 3-1024-16,1-1-208 0,1 2-32 0,3 0-16 16,1-1-496-16,2-1-96 0,0 1-32 0,2-1 0 15,1 0-224-15,1-2 0 0,2-1 0 0,1 0 0 16,1-5-240-16,3-1 16 0,1-4 0 0,-1-1 0 16,1-2-336-16,0-2-64 15,0-1-16-15,-2-3 0 0,0-2-96 0,0-1-32 0,0 0 0 0,-3 0 0 0,0 2 336 0,-2 2 64 16,-2 0 16-16,-2 1 0 0,0 1 352 0,-2 1 0 15,-2 2-144-15,-1 3 144 0,3 2 640 0,-6 1 192 16,0 1 48-16,2 2 0 0,1-1-112 0,0 2 0 16,-1 1-16-16,1 3 0 0,0 1-480 0,2 0-80 15,2 5-32-15,1 1 0 0,1-2-160 0,3 1 0 16,1-1 0-16,2-2 0 0,1 1 0 0,1-3 0 16,1 0 0-16,2-2 0 0,1-1-208 0,-1-1 80 15,0-3 128-15,0-2-208 0,0-2 208 0,-2-2 0 16,-1-1 0-16,1-3 0 0,-1-1-224 0,0-2 48 15,-2-1 16-15,-1 0 0 0,-2 1 160 0,-1-1 0 0,-2-1 0 0,-1 0-128 16,1 0 128-16,-1 0 0 16,0 0 0-16,-1 1-128 0,0 1 128 0,-1-1 0 15,0 1 0-15,1 1 0 0,1 0-256 0,0-1 16 16,1 2 16-16,0-2 0 16,0 1-256-16,2 1-48 0,2 0-16 0,0-1 0 15,-3-1-432-15,3 0-96 0,2 0-16 0,1 1 0 16,1 1-176-16,-2 2-32 0,0 0-16 0,0 3 0 15,-2 1 16-15,0 1 0 0,-1 2 0 0,-1 2 0 0,0 2-1440 16,0 3-272-16,1 7-64 0,-3-3-16 0</inkml:trace>
  <inkml:trace contextRef="#ctx0" brushRef="#br1" timeOffset="37958.406">7793 2276 26719 0,'0'0'2368'0,"-1"6"-1888"15,-1-1-480-15,0 1 0 0,-1 3 3152 0,1 1 544 16,0 0 96-16,0-1 32 0,0-1-2288 0,1 0-464 15,0-2-96-15,1 0-16 0,0-6-640 0,0 0-128 16,0 0-16-16,0 0-16 0,0 0-160 0,5-2-224 16,0-5 48-16,1-1 16 15,-1-5-2032-15,1-1-416 0,-1-4-80 0</inkml:trace>
  <inkml:trace contextRef="#ctx0" brushRef="#br1" timeOffset="38529.246">7832 2036 6447 0,'0'0'576'0,"-2"6"-576"15,-1 1 0-15,0-1 0 0,0 3 4016 0,3-1 688 16,1 3 144-16,0 1 16 0,2 2-3728 0,2-2-752 16,1 3-160-16,1 1-32 0,1 0-192 0,-1 0 0 15,1 1 128-15,1 1-128 0,0-1 0 0,0-1 0 16,-1 2 0-16,0-1 0 0,2 0 192 0,0 0 0 0,2-3 0 0,-3-1 0 16,0-3 304-16,0-2 48 0,1-3 16 0,-1-3 0 15,-1-2-288-15,1-2-48 0,-1-3-16 0,0-2 0 16,-2-2-80-16,-1-1 0 0,-1 0-128 0,0 0 192 15,-1-3-368-15,0 1-80 0,-1 1 0 0,0 0-16 16,0 3 48-16,1 0 16 0,-3 8 0 0,3-5 0 16,-3 5 208-16,0 0 128 0,0 0 0 0,0 0-128 15,0 0 512-15,0 0-16 0,0 0 0 0,7 3 0 16,-1 2-288-16,0 0-48 0,0 2-16 0,1-1 0 0,-2-1-144 0,2-1 0 16,0 1 144-16,1-2-144 15,-1 0-176-15,3-1-96 0,2-1-32 0,0-1 0 16,-2-2-496-16,0 0-96 0,-1-3-32 0,0 0 0 0,0 0 624 0,-2-1 128 15,-1-2 32-15,-1 0 0 0,0 1 480 0,-2-1 112 16,-2 1 0-16,0-2 16 0,-1-1 416 0,-1 1 80 16,-1-1 0-16,0 0 16 0,-1 0-160 0,0 1-48 15,-1 1 0-15,2 0 0 0,0 0-16 0,0 0-16 16,0 2 0-16,2 6 0 0,0-4-352 0,0 4-80 16,0 0-16-16,0 0 0 0,4 3-48 0,3 3-16 15,1 2 0-15,2 3 0 0,0 5-32 0,-1 3-16 16,2 3 0-16,1 5 0 0,1 2-48 0,-1 2-128 15,1 4 192-15,2 4-64 0,-2-2 96 0,0 0 16 16,-1 1 0-16,-2-1 0 0,-2-2 400 0,-1 1 96 16,-4-1 16-16,0 0 0 0,1 0 352 0,-3-3 80 15,-2 1 16-15,-1-5 0 0,-4-2 0 0,-3-1 0 16,-2-4 0-16,-3-2 0 0,-1-3-384 0,-1-4-80 16,-3-1-16-16,-1-5 0 0,-4-3-416 0,1-3-96 15,-3-4-16-15,1-2 0 0,-1-3-192 0,1-1-240 0,-1-2 48 16,-2-3 16-1,1-2-2416-15,-4-2-480 0</inkml:trace>
  <inkml:trace contextRef="#ctx0" brushRef="#br1" timeOffset="39249.196">8560 2419 34607 0,'0'0'1536'0,"2"-4"320"0,1-3-1488 0,3-4-368 16,2-2 0-16,2-6 0 0,3-4 1824 0,0-1 288 15,2-5 64-15,2 2 16 0,-1 0-1120 0,2-3-240 16,1 0-32-16,-1-3-16 0,-1-2-528 0,1-2-128 15,0 0 0-15,-1 1-128 0,1 2 0 0,-1 3 0 16,-3 1 0-16,0 6 0 16,-2 3-1280-16,-1 3-256 0,0 1-48 0,-1 3-10960 15,-2 4-2208-15</inkml:trace>
  <inkml:trace contextRef="#ctx0" brushRef="#br1" timeOffset="39734.159">9113 2084 20271 0,'0'0'1792'0,"-5"0"-1424"16,-1-1-368-16,0 0 0 0,0 0 2528 0,-2-2 432 0,-1 1 96 0,-1 2 16 16,-1 2-1888-16,1 2-368 0,-1 2-80 0,-1 1-16 15,2 2-208-15,1 0-64 0,-2 2 0 0,2 1 0 16,1 1-272-16,1-1-176 0,1 2 192 0,4-1-192 0,2-2 0 0,2-2 0 15,2 0 0-15,2-1 0 16,1 0 0-16,3-3 0 0,1-1 0 0,1-3-144 0,4-1 144 0,-1-3 0 16,-2-1 0-16,2-2-128 15,0-2 128-15,-1-1 0 0,1-2 0 0,0 0 0 0,-3-2 0 0,0 0 0 16,-2 0 0-16,0-1 0 0,-3 0 0 0,-1 3 0 16,-1 1 0-16,-2 3 0 0,-3 7 0 0,0 0 0 15,0 0 0-15,0 7 0 0,-1 1 240 0,1 2-32 16,-2 3 0-16,1 2 0 0,1 0-208 0,2 2 0 15,0-1 0-15,2-2 0 0,1 0 0 0,1-1 0 16,1-2 0-16,1 0 0 0,1-4-128 0,1-1 128 16,1-2 0-16,0-2 0 0,-2-3-128 0,2-1 128 15,1-3 0-15,-1-1 0 0,-3-4 0 0,1 0 0 16,0 0 0-16,0-2 0 0,-2 0 0 0,0 0 0 16,1-3 0-16,-1-1 0 0,-1 0 128 0,0-2-128 0,0-1 0 0,1 1 0 15,-2-1 144-15,1 1-144 16,-1-1 128-16,0 1-128 0,-2 2 576 0,1 0 48 15,-1 1 0-15,0 1 0 0,0-2 32 0,0 3 16 0,0 0 0 0,0 1 0 16,-1 1-416-16,3 1-96 0,0 0-16 0,0 2 0 16,1 1-144-16,1 2 0 0,0 0 0 0,1 2 0 31,2 1-464-31,0 1-80 0,1 2-16 0,0 2-11440 0,0 5-2288 0</inkml:trace>
  <inkml:trace contextRef="#ctx0" brushRef="#br1" timeOffset="39900.558">9356 2198 23951 0,'0'0'2128'0,"0"0"-1696"0,0 0-432 0,0 0 0 0,0 0 2128 0,0 0 352 16,0 0 64-16,5-5 16 0,1 0-1824 0,3 0-352 16,3 0-80-16,3-2-16 0,4-1-288 0,1 0 0 15,0-1 0-15,2-2 0 16,1 2-1152-16,1 1-352 0</inkml:trace>
  <inkml:trace contextRef="#ctx0" brushRef="#br1" timeOffset="40176.894">9797 1849 19343 0,'0'0'1728'0,"0"0"-1392"0,-1 8-336 0,0-1 0 16,1 2 3184-16,-1 3 560 0,0 1 112 0,-1 3 32 16,-1 2-2032-16,1 0-384 0,2 4-96 0,0 0-16 15,-1-1-528-15,0 0-128 0,2 2 0 0,-1-3-16 16,0 3-480-16,1-2-80 0,0 0-128 0,0-3 176 0,-1 0-176 0,0-2 0 15,-1-2 0-15,1 0-12240 16,0 0-2336-16</inkml:trace>
  <inkml:trace contextRef="#ctx0" brushRef="#br1" timeOffset="40562.295">9731 2171 27647 0,'0'0'2448'0,"0"0"-1952"15,0 0-496-15,0 0 0 0,6 5 1760 0,1-2 256 16,0-2 48-16,1 0 16 0,3 0-1232 0,3-1-240 16,1 0-48-16,2-1-16 0,1-2-288 0,0-1-64 15,1 0-16-15,0 0 0 0,2 0-176 0,-1 0 0 16,-2 0 0-16,-1-3 0 0,-2-1 0 0,-1 0 0 16,-1 0-224-16,-4 1 80 0,0 2-80 0,-3 0-16 15,-2 0 0-15,-2 1 0 0,-2 4 240 0,0 0 0 16,0 0 0-16,0 0 0 0,-8 2 144 0,1 3-16 15,-1 1-128-15,0 2 192 0,-2 0-64 0,1 2 0 16,1 1-128-16,2 0 192 0,3 2-192 0,2 0 0 0,2-1 128 16,1-3-128-16,2-3 0 0,3-1 0 15,0-1 0-15,2-3 0 0,2-2 128 0,-1-2 64 0,1-2 32 16,1-2 0-16,0-2 192 0,-1-4 32 0,1 0 16 0,0-2 0 16,0-1 144-16,0-2 32 0,1-1 0 0,2-2 0 15,0 0-160-15,1 0-32 0,0 2 0 0,-2 1 0 16,2 0-320-16,-1 3-128 0,0 1 0 0,0 3 144 15,-1 4-144-15,-1 5 0 0,-2-1 0 0,-1 4-176 16,-1 1-2384-16,-3 3-496 0</inkml:trace>
  <inkml:trace contextRef="#ctx0" brushRef="#br1" timeOffset="41163.606">11178 2039 22111 0,'-2'-8'976'0,"2"8"208"0,-2-7-944 0,0 1-240 0,0-3 0 0,0 0 0 0,0-1 3968 0,-1 1 768 15,-1 1 128-15,0 0 48 0,-2 3-2800 0,-2 1-576 16,-1 1-96-16,-2 3-32 0,-1 3-320 0,-2 3-64 16,-1 2 0-16,-1 3-16 0,1 4-432 0,-1 3-96 15,-1 1-16-15,0 4 0 0,3 0-224 0,3 2-48 16,0-1-16-16,4-1 0 0,3-3-176 0,3 0 0 16,2-1 0-16,3-1 0 0,6-3 0 0,3-3 0 15,2-2 0-15,5-4-176 16,2-5-192-16,3-3-32 0,0-5-16 0,2-1 0 15,0-4-2896-15,-1-2-576 0</inkml:trace>
  <inkml:trace contextRef="#ctx0" brushRef="#br1" timeOffset="41361.778">11388 1808 15663 0,'0'0'1392'0,"0"0"-1120"0,0 0-272 0,0 0 0 16,0 0 4800-16,0 0 896 0,0 0 176 0,-6 5 32 15,1 2-2928-15,-1 4-592 0,0 3-112 0,0 2-32 16,0 3-1008-16,-2 3-208 0,0 3-32 0,2 2-16 15,-3 0-528-15,1 2-128 0,-1 0 0 0,1 0-16 16,2-1-176-16,1-1-128 0,1-2 144 0,1-2-144 16,2-1 0-16,3-2 0 0,2 0 0 0,1-5 0 15,1-1-1104-15,2-2-224 0,0-2-32 0,1-4-16 16,1-2-960-16,0-4-192 0,-1-2-32 0,3-4-14816 16</inkml:trace>
  <inkml:trace contextRef="#ctx0" brushRef="#br1" timeOffset="41663.722">11526 2001 32879 0,'0'0'1456'0,"0"0"304"0,-4 6-1408 0,-1 1-352 16,-1 1 0-16,1 1 0 0,-2 2 1920 0,-1 1 304 15,-1 1 64-15,1 2 16 0,1 2-1136 0,0-1-208 16,1 2-64-16,1 0 0 0,0-5-560 0,1 1-112 16,0-1-32-16,1 1 0 0,2-1-192 0,1 0 0 15,1-1 0-15,2-4-160 16,1-1-432-16,3-4-96 0,1-4-16 0,2-2 0 15,0-2-576-15,2-1-128 0,0 0-32 0,0-3 0 16,-1-2-96-16,0 1 0 0,-1-1-16 0,0 1 0 0,-4 1 912 0,0 2 192 16,-1 0 48-16,0 2 0 0,-5 5 880 0,0 0 176 0,0 0 48 0,0 0 0 15,0 0 768-15,0 0 144 0,0 0 48 0,0 0 0 16,-4 7-384-16,1-2-80 0,0 3-16 0,3-1 0 16,0 1-672-16,1-3-144 0,1 2-32 0,3 0 0 15,4 0-336-15,1-1-128 0,1 0 0 0,3-2 0 31,2-3-2464-31,0-1-480 0,0-3-112 0</inkml:trace>
  <inkml:trace contextRef="#ctx0" brushRef="#br1" timeOffset="41914.009">11805 2028 12895 0,'-10'-5'1152'0,"5"4"-928"0,-1-3-224 0,-1 1 0 0,1 0 5056 0,-3 1 976 16,0 0 192-16,2 0 48 0,0 0-3392 15,0 2-688-15,2-2-128 0,5 2-16 0,0 0-880 0,0 0-160 16,0 0-48-16,0 0 0 0,4 2-720 0,1 0-240 15,2 3 128-15,2 2-128 0,0 1 0 0,1 1 0 16,1 3 0-16,0 1 0 0,-2 1 0 0,-2 3 0 16,-2-1 128-16,-2 0-128 0,-1 0 160 0,-1 0-32 15,1 0 0-15,-3 0 0 0,-1-1 320 0,-2 1 64 16,-1 0 16-16,0-2 0 0,0 0-528 0,0-1 0 16,1-3 0-16,2-2 0 0,-1-1 0 0,0-1 0 15,3-6 0-15,0 0 0 16,0 0-1024-16,0 0-272 0,0-5-48 0,4-3-16 15,3-3-944-15,3-3-176 0,2-2-32 0</inkml:trace>
  <inkml:trace contextRef="#ctx0" brushRef="#br1" timeOffset="42131.005">12120 1989 11055 0,'-6'0'976'16,"-2"1"-784"-16,-2 1-192 0,-1 0 0 0,1 1 7936 0,-2 0 1536 15,-2 1 304-15,1 0 64 0,-1 2-6752 0,1 2-1344 16,0-2-272-16,1 4-48 0,0 1-640 0,3 2-128 15,2 0-16-15,2 3-16 0,1 2-432 0,3 1-64 0,2 1-128 0,3-2 176 16,1 0-176-16,2 0 0 0,1 2 0 0,1 1 0 16,0-1 0-16,-2 2 0 0,0-1 0 0,-2 1 0 15,-3-2 0-15,-2 1 0 0,-2-2 0 0,-3 1 0 0,-2-2 0 0,-4 0-176 16,-4-2 176-16,-3-3-128 16,-2-1-640-16,-3-3-128 0,0-2-32 0,-1-3-22080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8:40.37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14974 10218 17503 0,'0'0'1552'15,"0"0"-1232"-15,0 0-320 0,0 0 0 0,0 0 3968 0,0 0 752 16,0 0 144-16,0 0 16 0,4-4-2000 0,3 1-416 16,1 1-80-16,7-1-16 0,5 0-608 0,4 0-128 15,6-1-32-15,5 0 0 0,4 0-512 0,0 1-96 16,0-1-32-16,3 1 0 0,1 0-448 0,3 0-112 16,1 0-16-16,1 1 0 0,1-1-256 0,-1 2-128 15,-4-2 0-15,-2 1 128 16,-1 0-864-16,-1-1-176 0,-1 0-48 0,-1 1-22272 0</inkml:trace>
  <inkml:trace contextRef="#ctx0" brushRef="#br0" timeOffset="4217.598">14948 12780 28559 0,'0'0'1264'0,"2"5"272"0,1 0-1232 0,1 1-304 16,1 1 0-16,1 0 0 0,2 0 3856 0,0 0 720 16,2 0 144-16,2-1 16 0,2-1-2992 0,1-2-592 15,2 2-128-15,3-3-32 0,3 1-720 0,3-1-144 16,1 1-128-16,1-2 192 15,2-1-1728-15,-2-1-352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9:31.62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22300 12569 9215 0,'0'0'816'0,"0"0"-656"0,0 0-160 0,0 0 0 16,0 0 3024-16,0 0 576 0,0 0 112 0,-3 2 32 15,-2-1-1456-15,5-1-304 0,0 0-48 0,-5 3-16 16,5-3-544-16,-6 1-112 0,1 2-32 0,0-3 0 0,5 0-448 0,-6 3-80 16,6-3-32-16,-6 2 0 0,6-2 160 0,0 0 16 15,-5 1 16-15,5-1 0 0,-5 1 128 0,5-1 32 16,-6-1 0-16,6 1 0 0,0 0 32 0,-6-3 16 15,6 3 0-15,-6-3 0 0,1-2-48 0,1-1 0 16,-1 2 0-16,5 4 0 0,-3-7-528 0,0 1-112 16,0 1-32-16,3 5 0 0,0-7 32 0,0 2 16 15,0 0 0-15,2-2 0 0,0 1-224 0,1 1-48 16,1 1-128-16,2-1 192 0,-1 1-64 0,1 0-128 16,0 0 176-16,1 1-176 0,-1-1 224 0,1 2-64 15,0 0-16-15,0 3 0 0,-1-1 0 0,0 1 0 16,0 1 0-16,-1 0 0 0,-5-2 16 0,6 4 0 15,-1 0 0-15,-1 0 0 0,-4-4-16 0,3 6 0 16,-2 2 0-16,0 0 0 0,-2-1-144 0,-1 1 192 16,-1-1-192-16,-1 0 192 0,-1 1-192 0,0-1 192 0,0 1-192 15,-1 0 192-15,-1-1-64 0,0-2 0 0,0 1 0 16,1 1 0-16,1-2-128 0,0-1 192 16,-1-1-192-16,6-3 192 0,-6 1-192 0,6-1 192 0,-5-1-192 0,0-3 192 15,0 0-192-15,1-2 0 0,2-1 144 0,0 0-144 16,1-2 0-16,0 0 128 0,0-1-128 0,2-1 0 15,1 1 0-15,1 0 0 0,1-3 0 0,1 3 0 16,1 1 0-16,1-3 0 0,0 1 0 0,-1 1 0 16,1 0 0-16,1 0 0 0,0 1 0 0,-1 1 0 0,-1 1 128 0,0 1-128 15,-1 2 160-15,1 1-160 16,-6 3 0-16,0 0 0 0,6 0 0 0,-6 0 0 0,4 5 128 0,0 0-128 16,-1 2 0-16,-1 1 144 0,-1 0-96 0,0 0-48 15,-1 0 0-15,0 0 0 0,-1-1 0 0,-1 1 0 16,0 0 0-16,0 0 0 0,-1-1 0 0,-1 1 0 15,-2 1 0-15,0-2 0 0,0 1 0 0,-1-1 0 16,1-2 0-16,-1 0 0 0,0 0 0 0,0-1 0 16,0-2 0-16,3-1 0 0,-2-1 0 0,0 1 0 15,0-2 0-15,1-2 0 0,5 3 0 0,-3-6 0 16,0-1 0-16,1 1 0 0,0-2 0 0,3 0 0 16,0 0 0-16,1 0 0 0,1-1 0 0,2 1 0 15,1-1 0-15,1 0 0 0,1 0 0 0,1 1 0 16,3 1 0-16,1 0 0 0,-1 1 0 0,0 1 0 15,2 1 0-15,-2 3 0 0,-3 2 0 0,0 3 0 16,-1 1 0-16,-2 0 0 0,-1 2 0 0,-2 0 0 16,-2 2 0-16,-2 1 0 0,-2 2 0 0,-2-1 0 15,-2 1 0-15,-2 2 0 0,-2 1 0 0,-2-1 0 16,-2 0 0-16,0-1 0 0,0-3 0 0,-1 0 0 0,1-2 0 16,1 0 0-16,-1-5 0 0,2 0 0 0,0-2 0 0,-1-1 0 15,-1-4 0-15,2-2 0 0,-1-3 0 0,1-2 0 16,4-2 0-16,-1-3 0 0,3-2 0 0,3 1 0 15,1-4-672 1,4 0-128-16,3-6-32 0,2-1-24544 0</inkml:trace>
  <inkml:trace contextRef="#ctx0" brushRef="#br0" timeOffset="4430.864">20681 12980 23375 0,'0'0'1024'0,"0"0"240"16,0 0-1008-16,0 0-256 0,3-3 0 0,-3 3 0 0,0 0 1296 0,3-3 224 16,0 0 32-16,1 1 16 0,0 0-480 0,0 1-112 15,1 0-16-15,-5 1 0 0,0 0 0 0,5 2-16 16,-1 1 0-16,1 2 0 0,0 2 208 0,0 2 32 16,-1 1 16-16,-1 3 0 0,0 1-144 0,-1 1-32 15,-1 2 0-15,-1 2 0 0,-1 3-256 0,0-3-64 16,-1-1-16-16,0-2 0 0,0 3-368 0,0-4-64 15,0-3 0-15,0 0-16 0,0 3-240 0,-1-2 176 16,1-3-176-16,0-2 160 0,0-3-160 0,2 1 0 16,0 2-192-16,0-8 192 15,0 0-1696-15,0 0-224 0,0 0-32 0,0 0-10848 16,8-9-2160-16</inkml:trace>
  <inkml:trace contextRef="#ctx0" brushRef="#br0" timeOffset="4614.526">20990 12977 18431 0,'-1'7'1632'0,"-1"1"-1312"0,0 3-320 0,0 2 0 16,0 0 3584-16,0 2 656 0,-1 2 128 0,3-3 32 15,-1 3-2560-15,0-1-512 0,0-3-112 0,1 2 0 16,0 1-768-16,0-3-128 0,0-3-48 0,-1 0 0 15,-1 3-272-15,1-4 0 0,0-3-128 0,1 1 128 16,-2 3-2288-16,1-2-352 16</inkml:trace>
  <inkml:trace contextRef="#ctx0" brushRef="#br0" timeOffset="5059.89">20592 13391 7359 0,'-1'-5'656'0,"1"5"-528"0,0 0-128 0,0 0 0 16,0 0 6336-16,-3 6 1216 0,1 6 256 0,0 2 64 15,0 4-5824-15,0 1-1152 0,2 3-224 0,-1 3-48 16,1-4-448-16,1-3-176 0,1-2 128 0,2 1-128 15,2 2 0-15,1-4 128 0,2-3-128 0,1 1 0 16,0 0 304-16,4-2-32 0,0-3 0 0,2-2 0 16,7 0 80-16,1-3 16 0,-5-4 0 0,1-2 0 15,1-2-176-15,0 0-16 0,-2 0-16 0,-1-2 0 0,-3-3-160 16,0 1 128-16,0 1-128 0,-5-2 128 16,-1-2-448-16,-2 1-80 0,-2 0-32 0,0-3-11552 15,-1 1-2320-15</inkml:trace>
  <inkml:trace contextRef="#ctx0" brushRef="#br0" timeOffset="5742.37">20232 13658 6447 0,'0'0'576'15,"-3"-2"-576"-15,-1-5 0 0,-1 1 0 0,0-2 5440 0,-1-1 960 16,-1-2 208-16,0-4 48 0,0-5-4448 0,2-3-880 16,-2-1-176-16,1-3-48 0,0-5-96 0,0 4-32 15,0 4 0-15,1-4 0 0,0-14-288 0,3 7-64 16,0 1-16-16,3-3 0 0,0-5 128 0,4 0 32 15,2 0 0-15,3 2 0 0,3 2-64 0,-2 10-16 16,3 0 0-16,4 3 0 0,2 1-144 0,6 0-32 16,2 2 0-16,4 1 0 0,7 3-512 0,2 1 0 15,-1 1 0-15,2 4 0 0,2 2 0 0,3 1 0 16,2 2 0-16,3 4 0 0,2 5-192 0,-1 1-64 16,-2 4 0-16,-2 2 0 15,-2 0-240-15,-1 5-48 0,-2 2-16 0,13 7 0 16,-19-6-464-16,-3 4-80 0,-1 7-32 0,-4 2 0 15,-4 2-208-15,-3 4-64 0,-3 2 0 0,-4-2 0 16,-2-2-16-16,-5-2-16 0,-4 4 0 0,-2 0 0 0,-4 2 1120 0,-5 16 320 16,-6-1 0-16,-3-3-128 0,1-11 1600 0,-5-1 336 15,-5-6 64-15,0 0 16 0,-2 0 64 0,-2-3 16 0,1-2 0 16,-1 0 0-16,-9 3-1008 0,-2-1-208 16,0-3-48-16,-1-5 0 0,-3-2-304 0,-1-3-64 0,1-4-16 0,4-4 0 15,1-7-320-15,2-2 0 16,2-7 0-16,1-4 0 0,2-3 208 0,-1-2 80 0,-3 0 16 0,1-1 0 15,0-3-496-15,4 3-112 0,6 3-16 0,3-1-13760 16,1-3-2768-16</inkml:trace>
  <inkml:trace contextRef="#ctx0" brushRef="#br0" timeOffset="7194.166">18205 13095 14735 0,'0'0'1312'0,"0"0"-1056"16,0 0-256-16,1-7 0 0,0 2 4048 0,-1 5 752 15,0 0 160-15,0 0 32 0,2-5-2592 0,-2 5-512 16,0 0-96-16,0 0-32 0,0 0-368 0,0 0-80 16,0 0-16-16,0 0 0 0,-4 2-336 0,0 4-80 15,-2 3-16-15,-1 2 0 0,-1-1-320 0,0 5-64 16,1 0-16-16,0 1 0 0,-2 1-240 0,0 2-48 16,2-4-16-16,0 2 0 0,1-3 32 0,1 0 16 15,2 3 0-15,0-1 0 0,1-1-208 0,1 1 176 16,2-2-176-16,0 0 160 0,1 0-160 0,1 1 0 15,0-3 144-15,2 1-144 0,1-4 128 0,1 0-128 16,0-2 128-16,3 0-128 0,-1-1 0 0,1-1 0 16,1-1 0-16,-1-2 128 0,2-2-128 0,-1-1 0 15,1 0 0-15,0-1 0 0,-2-1 0 0,0 0 0 16,-2 1 0-16,-1-3-128 16,-2 1-896-16,-1 0-192 0,-3 0-16 0,-1-1-16 15,-3-1-1424-15,-2 0-272 0,-1 0-64 0</inkml:trace>
  <inkml:trace contextRef="#ctx0" brushRef="#br0" timeOffset="7356.188">18045 13320 9215 0,'0'0'816'0,"0"0"-656"0,5-1-160 0,0-1 0 0,0-1 6096 0,2 1 1200 0,-2 0 224 0,2-1 48 16,0-1-4256-16,2 2-864 0,-1-1-160 0,0 0-48 15,1 0-944-15,0 2-192 0,0-2-32 0,3 2-16 0,-3-1-736 0,2-1-128 16,1 1-48-16,1 0 0 15,-1-1-848-15,2 0-192 0,1-2-16 0,1 1-13024 16,0-1-2592-16</inkml:trace>
  <inkml:trace contextRef="#ctx0" brushRef="#br0" timeOffset="7645.375">18471 13228 43311 0,'0'0'1920'0,"0"0"384"0,0 0-1840 0,0 0-464 0,0 0 0 0,0 0 0 15,0 0 1680-15,0 0 240 16,0 0 64-16,0 0 0 0,0 0-1232 0,6 3-240 15,3 1-64-15,0-1 0 0,0 0-448 0,0 0 0 0,1 0 0 0,1-1 0 16,1 1-272-16,0-3-112 0,0 1 0 0,1 0-16 31,-1-1-1984-31,-1 0-400 0,-1-2-80 0,-3 2-10384 0,0 0-2096 0</inkml:trace>
  <inkml:trace contextRef="#ctx0" brushRef="#br0" timeOffset="7809.817">18536 13323 31215 0,'0'0'1376'0,"-4"4"288"0,0-1-1328 0,0 0-336 0,4-3 0 0,0 0 0 0,-3 3 2512 0,3-3 432 16,0 0 96-16,0 0 16 0,0 0-1392 0,0 0-288 16,0 0-48-16,0 0-16 0,0 0-832 0,0 0-160 15,3 6-48-15,2-1 0 0,1-1-272 0,2-1-304 16,-1-3 64-16,2 1 16 16,3-2-2720-16,1 0-560 0,11-5-96 0,-3 4-32 0</inkml:trace>
  <inkml:trace contextRef="#ctx0" brushRef="#br0" timeOffset="8161.462">19055 13149 21183 0,'0'0'1888'0,"0"0"-1504"16,-1-5-384-16,0-1 0 0,-1 1 3696 0,-1-1 656 15,3 6 144-15,-4-3 32 0,-1 1-1936 0,-2 2-384 16,-1 2-80-16,-1 1-16 0,0 3-624 0,-2 0-128 15,1 3-16-15,0 2-16 0,-2 1-864 0,0 3-160 0,0-1-48 0,0 0 0 16,1 2 384-16,2 2 80 0,0 0 16 0,3 1 0 16,3-1-592-16,3 2-144 0,2 1 0 0,4-2 0 15,3-1 0-15,1 0 0 0,3-4 0 0,3-1 0 16,1-3 0-16,3-3 0 0,0-2 0 0,3-4 128 16,1-3-128-16,0-2 128 0,-3-2-128 0,0 0 128 15,-2-3-128-15,0-1 0 0,-3-1-192 0,-3-1 192 16,-1 0 192-16,-4-2 176 0,-2 0 16 0,-3 1 16 0,-2-1 16 0,-2 0 0 15,-3 1 0-15,-1 1 0 0,-2 1-176 0,-1-1-48 16,-2 0 0-16,0-1 0 0,-2-2-192 0,-2 1 0 16,-1 1 128-16,-1 0-128 15,0 0-768-15,2 1-192 0,1 0-32 0,0 0-15344 16,2 1-3072-16</inkml:trace>
  <inkml:trace contextRef="#ctx0" brushRef="#br0" timeOffset="47341.042">9400 4744 11967 0,'0'0'528'0,"0"0"112"0,0 0-512 0,0 0-128 16,0 0 0-16,0 0 0 0,-3-1 5952 0,0 0 1152 15,0-2 224-15,3 3 48 0,-4-1-4384 0,1-1-880 16,-1-1-192-16,1 1-16 0,0 0-784 0,0-1-160 16,1-2-16-16,0 0-16 0,1-1-352 0,1 1-80 15,1-3-16-15,2 0 0 0,2-2-272 0,1-1-48 16,2-1-16-16,1 0 0 0,2 0-16 0,1 2-128 16,1 2 192-16,0 1-64 0,4 1 128 0,-2 1 0 15,-2 2 16-15,-1 1 0 0,-1 0 176 0,-2 2 16 0,-2 1 16 16,-3 3 0-16,0 2-112 0,-2 2-32 15,-3 2 0-15,-2 1 0 0,-1 4-64 0,1 2-16 0,-4-2 0 16,-1 3 0-16,-1-1-64 0,0 0-32 0,-1-2 0 0,2-2 0 16,-1-1-32-16,1-1-128 15,0-2 192-15,1-1-64 0,1-5 0 0,-1 1 0 0,-1-2 0 0,1-3 0 16,1-1-128-16,0-2 192 0,-1-2-192 0,2-2 192 16,-1 0-192-16,1-2 160 0,0-3-160 0,1 1 160 15,0-1-160-15,2-1 160 0,-1 1-160 0,2-1 160 16,1 0-160-16,1 2 0 0,1 0 144 0,1 0-144 15,1 1 0-15,1 2 128 0,0 0-128 0,1 2 0 16,1 2 0-16,-1 0 128 0,1 0-128 0,1 3 96 16,1-1-96-16,1 2 0 0,1 0 0 0,0 1 0 0,0 0 0 0,0 0 0 15,-1 3 0-15,0 0 0 16,-2 1 0-16,-1-1 0 0,0 1 0 0,-3 3 0 0,-1 2 0 0,-3 0 0 16,0 1 0-16,-1 1 0 0,-3 2 0 0,-2-1 0 15,-2 0 0-15,-2 0 0 0,-1 1 0 0,0-3 0 16,-2 2 0-16,0-4 0 0,1-1 0 0,1-2 0 15,-1-2 0-15,1-2 0 0,0-2 0 0,1-2 0 16,1-2 0-16,2-2 0 0,0-1 0 0,1-1 0 16,2-1 0-16,1-2 0 0,1-1 0 0,1 2 0 15,1-2 0-15,1 0 0 0,1 0 0 0,1 1 0 16,3 0 0-16,2 1 0 0,2 3 0 0,1-1 0 16,-1 2 0-16,3 0 0 0,1 0 0 0,2 2 0 15,0 1 0-15,-1 1 0 0,-2-1 0 0,1 2 0 0,-2 1 0 0,0 2 0 16,-2 2 0-16,1 2 0 0,-3 3 0 15,0-2 0-15,-3 2 0 0,-2 1 0 16,-1 2 0-16,-3 3 0 0,-2 2 0 0,0 2 0 0,-3 1 0 0,-1-1 0 16,-1-2 0-16,-1 0 0 15,0 0 0-15,-3-3 0 0,-1-4 0 0,0-2 0 0,1-1 0 0,-2-2 0 16,2-3 0-16,2-2 0 0,0-1 0 0,0-4 0 16,0-2 0-16,1-3 0 0,3-4 0 0,1-2 0 15,2-5 0-15,3-1 0 0,3-2 0 0,1 1 0 31,1-1-1424-31,2-2-288 0,0-4-48 0</inkml:trace>
  <inkml:trace contextRef="#ctx0" brushRef="#br0" timeOffset="49887.37">7660 5084 29023 0,'0'0'1280'0,"0"0"272"0,0 0-1232 0,0 0-320 15,0 0 0-15,0 0 0 0,0 0 2064 0,0 0 368 16,-2 5 64-16,-1 3 0 0,0 1-976 0,1 1-208 15,1 5-32-15,2 1-16 0,-2 0-528 0,2 2-96 16,1 1-32-16,0 1 0 0,1-2-256 0,0 2-48 16,1 0-16-16,0-2 0 0,0-1-64 0,0-2-16 15,-1 0 0-15,0-1 0 0,2-2-208 0,-1 1 144 16,0-3-144-16,0 3 128 0,0-4-128 0,-2 1 0 16,-1-1 0-16,1 0 0 0,0-3 0 0,-1 0 0 15,-1-1 128-15,0-5-128 0,0 0 0 16,0 0 0-16,0 0-9248 15,0 0-1872-15,0 0-368 0</inkml:trace>
  <inkml:trace contextRef="#ctx0" brushRef="#br0" timeOffset="50062.719">7878 5047 33231 0,'-5'14'1472'0,"4"-6"304"0,-1 3-1424 0,1 3-352 0,0 0 0 0,0 4 0 16,1 1 1680-16,0-1 272 0,0 2 48 0,2-2 16 16,0 0-928-16,1-1-176 0,1-2-32 0,1 2-16 15,2-4-592-15,-1 1-112 0,-1-1-32 0,0-1 0 16,1-3-128-16,0 0 0 0,0 0 0 0,-1-1 0 31,-1-1-1504-31,0-1-224 0,-1-1-64 0,-1 0-15936 0</inkml:trace>
  <inkml:trace contextRef="#ctx0" brushRef="#br0" timeOffset="50421.736">7673 5718 36335 0,'0'0'1600'0,"-1"-6"352"0,0-1-1568 0,1 0-384 16,0-2 0-16,2 1 0 0,1 0 1552 0,3 1 240 0,-2-1 32 0,4 2 16 15,1 2-992-15,1 0-192 0,1 3-32 0,0 2-16 16,3 1-288-16,1 2-48 0,1 1-16 0,7 4 0 15,-1 1-256-15,-2-3 0 0,-1 2 0 16,1 1 128-16,-2 0-128 0,-3-1 144 0,-1-1-144 0,-2 0 0 0,-2 0 0 16,-2 2 0-16,-1-2 0 15,-1 0 0-15,-3 2-192 0,-2 1 16 0,0-2 0 32,-2 1-464-32,0 0-112 0,-1 1-16 0,-1-1 0 0,1 0-2608 0,-3-4-528 0</inkml:trace>
  <inkml:trace contextRef="#ctx0" brushRef="#br0" timeOffset="50999.083">7452 6019 7359 0,'-12'-6'656'0,"5"2"-528"0,-2-2-128 0,0-3 0 15,-3-2 5184-15,1-3 1024 0,0-3 192 0,1-1 32 16,-3-2-3744-16,1-1-736 16,3 0-160-16,1-1-16 0,1 0-576 0,0 0-112 0,1-3-32 0,2-1 0 15,1-3-272-15,2-1-48 0,-1-3-16 0,3-2 0 16,2-3-256-16,1 0-48 0,1 0-16 0,2 2 0 15,2 1-48-15,2-1-16 0,3-2 0 0,3-2 0 16,1-2-80-16,4-2-32 16,2-1 0-16,3-1 0 0,2 2-224 0,0 3 128 0,1 1-128 0,-2 3 0 0,2 1 0 0,1 3 0 15,3 2 0-15,0 6 0 0,1 3 0 0,1 7 0 16,1 1 0-16,-1 7 0 16,0 4 0-16,0 5 128 0,-1 5-128 0,0 3 0 15,0 4 0-15,1 4 0 0,0 5 0 0,1-1 0 16,0 3 0-16,0 2 0 0,-1 2 0 0,-3 5 0 15,-3 6-192-15,-3 3 0 0,-4 3 16 0,0 1 0 0,-5-2 176 0,-3 2 0 16,-3 2 0-16,-4 2 0 16,-3 4 0-16,-1-1 0 0,-4-2 0 0,-7 10 0 0,-3-4 0 15,-2-6 0-15,-6-1 0 0,-3 0 928 0,-6-2 160 16,-3-2 48-16,-3-6 0 0,-4-3-352 0,-2-2-64 16,0-7-16-16,2-4 0 0,1-4-320 0,-1-5-64 15,-1-2 0-15,-1-5-16 0,-2-4-304 0,-2-5 128 16,0-3-128-16,3-3 0 0,4-4 0 0,5 1 0 15,3 0-160-15,3-2 160 16,5 0-1152-16,2 0-128 0,3 1 0 0,4-1-13888 16,2 0-2752-16</inkml:trace>
  <inkml:trace contextRef="#ctx0" brushRef="#br0" timeOffset="54389.874">7668 6691 32655 0,'0'0'1440'0,"0"0"304"0,0 0-1392 0,0 0-352 16,0 0 0-16,-1 6 0 0,1-6 1904 0,-1 8 304 15,1 1 64-15,0 0 16 0,-1 1-848 0,1 0-160 16,0 2-48-16,0 2 0 0,0 1-320 0,0 3-64 0,0 0-16 0,0 1 0 15,-2 2-160-15,-1 0-32 0,0-1-16 0,-1 1 0 16,-1 2-272-16,0 0-48 0,0 1-16 0,1 0 0 0,0 1-160 0,2-3-128 16,-1-1 144-16,1-2-144 0,1-1 0 15,2-2 0-15,0-2 0 0,2-3 0 0,0-2 0 0,1-3 0 16,-1-1 0-16,1-1 0 0,1-2 0 0,1-3 0 16,1-2 0-16,0-1 0 0,-1-1 0 0,1 0 0 15,-1-5 0-15,0 1 0 16,0-3-816-16,-1 2-48 0,-1-1-16 0,0-1-13904 15,-2 0-2768-15</inkml:trace>
  <inkml:trace contextRef="#ctx0" brushRef="#br0" timeOffset="54525.394">7471 6978 11055 0,'0'0'976'0,"0"0"-784"15,0 0-192-15,0 0 0 0,0 0 6160 0,0 0 1200 16,0 0 224-16,0 0 48 0,8 1-4704 0,1-1-944 15,2 0-192-15,1 0-48 0,3 0-928 0,2 0-192 16,-2-1-48-16,3 0 0 0,0 0-384 0,1 0-64 16,0-1-128-16,1-1 176 0,2 1-176 0,-1-3 0 0,1 1-160 0,-1 0-13824 31,0 0-2768-31</inkml:trace>
  <inkml:trace contextRef="#ctx0" brushRef="#br0" timeOffset="54704.827">7939 6871 42623 0,'0'0'944'0,"0"0"192"0,0 0 32 0,0 0 16 0,0 0-944 0,13 0-240 0,-13 0 0 0,6 1 0 0,0 0 528 0,1 0 64 16,0 1 16-16,0-1 0 0,-2 0-480 0,2 0-128 15,0 1 0-15,0-2 0 16,-1 1-2784-16,-6-1-576 0</inkml:trace>
  <inkml:trace contextRef="#ctx0" brushRef="#br0" timeOffset="54851.534">7874 7007 25791 0,'0'0'2304'0,"0"0"-1856"16,0 0-448-16,0 0 0 0,0 0 3424 0,0 0 592 16,6 3 112-16,1-2 32 0,0-1-2528 0,1-1-496 15,3-1-112-15,0 0 0 0,0-1-704 0,1 0-128 16,0 0-16-16,1-1-16 0,1 0-320 0,-2 0-64 15,2-1-16-15,0 0-12944 16,0 0-2576-16</inkml:trace>
  <inkml:trace contextRef="#ctx0" brushRef="#br0" timeOffset="55060.587">8392 6694 45327 0,'0'0'992'0,"0"0"208"0,0 0 32 0,0 0 48 0,0 0-1024 0,0 0-256 0,0 0 0 0,0 0 0 16,0 0 1392-16,0 8 208 0,-1-1 64 0,1 5 0 0,1 2-544 0,-1 4-96 16,-1 3-32-16,1 2 0 15,1 2-416-15,-1 2-96 0,-1-4-16 0,0 4 0 0,0 0-304 0,1 0-160 16,0 1 160-16,1-2-160 16,1 0-368-16,1-3-160 0,-1 0-48 0,1-1-15920 15,0 0-3184-15</inkml:trace>
  <inkml:trace contextRef="#ctx0" brushRef="#br0" timeOffset="89260.353">8121 630 8287 0,'0'0'368'0,"0"0"80"0,-5-2-448 0,5 2 0 0,0 0 0 0,-7 1 0 15,0-1 4528-15,-1 2 816 0,1 1 160 0,-1 1 48 16,0 2-3312-16,-1 3-672 0,-2 0-128 0,-1 3-32 16,2 2-192-16,-2 1-64 0,1 2 0 0,3 2 0 15,0-2-64-15,3 0 0 0,0 0-16 0,3 2 0 16,1-2-432-16,2-3-96 0,2 0-16 0,0-1 0 16,2-2-304-16,0-1-64 0,2-1-16 0,1-1 0 15,1 0-144-15,0-3 128 0,-1-1-128 0,2-1 128 16,0-1-128-16,1-1 0 0,0 0 0 0,0-2 0 15,0-1 0-15,1 0 0 0,-1 0-144 0,3-1-8544 32,-2 0-1696-32,-1 0-352 0</inkml:trace>
  <inkml:trace contextRef="#ctx0" brushRef="#br0" timeOffset="89721.026">8352 783 25567 0,'0'0'1136'0,"0"0"224"0,0 0-1088 0,0 0-272 16,0 0 0-16,7 0 0 0,-1 0 1600 0,-6 0 272 16,7 0 48-16,-1 0 16 0,0 0-976 0,-1 0-192 15,-5 0-32-15,7 1-16 0,-1-1-528 0,0 1-192 16,0 0 0-16,0 0 144 15,0 1-848-15,-1-1-192 0,-5-1-16 0</inkml:trace>
  <inkml:trace contextRef="#ctx0" brushRef="#br0" timeOffset="89976.652">8383 817 30399 0,'0'0'672'0,"0"0"144"0,0 0 16 0,0 0 16 0,0 0-672 0,0 0-176 0,-4 4 0 0,4-4 0 15,-2 5 960-15,1 0 176 0,1 1 16 0,0 2 16 16,0 1-608-16,1 0-128 0,0 1-32 0,1 0 0 16,-1 1-256-16,0 1-144 0,1 0 160 0,0-3-160 15,-1 1 128-15,1 0-128 0,-1 0 0 0,0-1 0 0,0-1 0 0,0 0-240 16,-1 0 32-16,1-3 0 15,-1-5-1968-15,1 6-400 0</inkml:trace>
  <inkml:trace contextRef="#ctx0" brushRef="#br0" timeOffset="90368.753">8560 860 11055 0,'0'0'976'0,"3"6"-784"0,0 1-192 0,-1 0 0 16,0 0 2688-16,0 1 480 0,1 1 96 0,0 0 32 15,-1 0-1776-15,1 1-368 0,-1 0-64 0,0 0 0 16,0-1-512-16,-1-1-112 0,0 0-16 0,0 1 0 15,0 0-288-15,-1-2-160 0,0-1 160 0,0-1-160 0,0-5 0 0,0 0-208 16,0 0 16-16,0 0-12368 16</inkml:trace>
  <inkml:trace contextRef="#ctx0" brushRef="#br0" timeOffset="90677.837">8593 829 29823 0,'0'0'1328'0,"0"0"272"0,0 0-1280 0,0 0-320 16,0 0 0-16,0 0 0 0,2-5 992 0,2 2 144 16,2-2 16-16,5 1 16 0,2 0-928 0,0 1-240 0,0 1 0 15,1 2 208-15,0 0 0 0,0 1 0 0,2 2 0 16,-2 1-208-16,-3 1 0 0,-2 0 0 15,-3 1 0-15,0 1 0 0,-4-1-192 0,-1 2 192 16,-2 0 0-16,-2 0 0 0,-3 0 128 0,-5 1-128 16,0 1 0-16,-1-2 0 0,0-1 0 15,1 0 576-15,1-2 0 0,-3-3 16 0,2 0 0 0,0-2-592 0,3 0 0 16,-1 0-192-16,3 0-10688 16,1-2-2128-16</inkml:trace>
  <inkml:trace contextRef="#ctx0" brushRef="#br0" timeOffset="91078.143">7813 1208 26943 0,'0'0'592'0,"-5"3"128"0,2-3 32 0,3 0 0 0,0 0-608 0,0 0-144 15,0 0 0-15,8 1 0 0,2-1 1344 0,4 0 256 16,3 0 32-16,3 0 16 0,4-1-128 0,3 1-32 0,0-3 0 0,4 1 0 15,1-1 0-15,5 1 0 16,4-3 0-16,5 1 0 0,4 0-416 0,0 0-96 0,0-1-16 0,1-2 0 16,-1 2-576-16,3 0-112 0,1-1-16 0,1 1-16 15,1 1-240-15,-4 1 0 0,-4 1 0 0,-1 0 0 32,-3 1-1360-32,-3 0-224 0,-4 1-32 0,-2 1-11568 0,-4 0-2320 0</inkml:trace>
  <inkml:trace contextRef="#ctx0" brushRef="#br0" timeOffset="92715.241">7690 1620 12895 0,'0'0'1152'0,"0"0"-928"0,0 0-224 0,0 0 0 15,0 0 2816-15,-5 0 528 0,5 0 112 0,-3 3 0 16,-2 1-1744-16,-1 0-368 0,-1 3-64 0,0 2 0 15,-1 1-192-15,0 2-16 0,0 0-16 0,-1 3 0 16,1 2-48-16,-1-1-16 0,0 1 0 0,3-1 0 16,1 0-112-16,3-1-32 0,0-3 0 0,2 1 0 15,3-1-384-15,2-1-80 0,1-3 0 0,2 0-16 16,1-1-160-16,2-1-16 0,0-1-16 0,0-3 0 16,1 1-48-16,1-3 0 0,-2 1 0 0,2-2 0 0,-2-1-128 0,1 0 0 15,-2 1 0-15,0-2 0 0,-1 0-192 0,-1 0-80 16,-1-1-16-16,-1 0-12224 15,-3 0-2448-15</inkml:trace>
  <inkml:trace contextRef="#ctx0" brushRef="#br0" timeOffset="93360.215">7890 1767 28271 0,'0'0'1248'0,"0"0"272"0,0 0-1216 0,0 0-304 0,7-2 0 0,-2 2 0 16,0-2 1392-16,1 1 208 0,1 0 64 0,0 1 0 15,2 0-848-15,-1 0-176 0,-2 0-16 0,3 0-16 16,-1 0-464-16,0 0-144 0,0 0 0 0,-1 1 0 15,1-1 0-15,-1 1 0 0,0 1 0 0,0-2-10864 16,-1 0-2080-16</inkml:trace>
  <inkml:trace contextRef="#ctx0" brushRef="#br0" timeOffset="93563.459">7965 1768 35007 0,'0'0'768'0,"0"0"176"0,-4 5 16 0,0 1 16 0,0 0-784 0,1 2-192 0,0-2 0 0,2 1 0 0,-1 2 816 0,0-1 112 15,1 1 32-15,0 0 0 0,1 0-704 0,1 1-128 16,0-1-128-16,0 2 192 0,1-2-192 0,-1 0 0 16,1 0 0-16,0-1-7632 15,1-1-1568-15,-1 0-304 0</inkml:trace>
  <inkml:trace contextRef="#ctx0" brushRef="#br0" timeOffset="93948.384">8107 1801 17503 0,'0'0'768'0,"0"0"176"0,0 0-752 0,-2 5-192 0,2-5 0 0,-3 7 0 0,0 0 3280 0,1 1 624 15,0 0 128-15,0 2 32 0,1-1-2784 0,0 1-576 16,1 0-96-16,3 3-32 0,-1-1-448 16,-2 0-128-16,1-3 0 0,2 0 0 0,0 0 0 15,-1-3 0-15,0 0-10096 16,-2-6-2064-16</inkml:trace>
  <inkml:trace contextRef="#ctx0" brushRef="#br0" timeOffset="94229.347">8227 1789 15663 0,'-10'0'1392'0,"3"0"-1120"0,-2 0-272 0,2-1 0 15,2 1 4352-15,-1-2 800 0,1 1 160 0,1 0 48 16,2 0-3440-16,1 0-704 0,0 0-128 0,2 0-16 15,1 1-688-15,2 0-128 0,2 0-16 0,0 1-16 16,-6-1-224-16,0 0 0 0,0 0 0 0,18 3 0 16,-2 1 0-16,-1-2 0 0,-15-2 0 0,14 4 0 15,-14-4 0-15,0 0 0 0,0 0 0 0,9 7 0 16,-2-2 128-16,-5 1-128 0,-4-1 0 0,-3-1 0 16,-2 1 288-16,-3 0-32 0,-3 0-16 0,0 0 0 15,-1-1 320-15,0-2 64 0,-1 1 16 0,1-1 0 16,2-1-416-16,1 0-80 0,2 0-16 0,2-1 0 15,2-2-896-15,2 1-176 0,1-2-32 0,2 1-17312 0</inkml:trace>
  <inkml:trace contextRef="#ctx0" brushRef="#br0" timeOffset="95220.801">8459 1614 8287 0,'0'0'736'0,"0"0"-592"0,0 0-144 0,-2 6 0 16,1 0 4544-16,1-1 864 0,0 1 176 0,0 3 48 15,0-1-3120-15,0 2-608 0,1-1-128 0,0 1-32 16,1 1-560-16,0 1-112 0,0-3-32 0,0 2 0 16,0 1-544-16,-1-3-112 0,0 0-32 0,0 0 0 15,0-1-224-15,0 0-128 0,0-1 128 0,-1 0-128 16,0 0 0-16,-1-2 0 0,1-5-192 0,-1 6-11648 15,1-6-2304-15</inkml:trace>
  <inkml:trace contextRef="#ctx0" brushRef="#br0" timeOffset="95378.04">8425 1687 10127 0,'0'0'448'0,"0"0"96"0,0 0-544 0,2-5 0 0,1 1 0 0,-3 4 0 0,0 0 5744 16,0 0 1040-16,0 0 192 0,0 0 64 15,6 0-4592-15,1 0-912 0,0 2-176 0,0 1-32 0,0 0-1008 0,1 1-192 16,-1 0-128-16,0 0 160 16,2 0-880-16,-1 0-176 0,0-1-48 0</inkml:trace>
  <inkml:trace contextRef="#ctx0" brushRef="#br0" timeOffset="95914.588">8837 1578 23775 0,'0'0'1056'0,"0"0"224"0,0 0-1024 0,0 0-256 0,-1-4 0 0,1 4 0 16,0-5 1600-16,0 0 256 0,-1 1 64 0,1-1 16 15,0 1-1552-15,0 4-384 0,0 0 0 0,0 0 1536 0,0 0 240 16,-5-2 32-16,1 2 16 0,-3 1-912 0,-1 3-176 16,-2 3-32-16,-1 2-16 0,-1 1 192 0,-1 1 32 15,-1 2 16-15,1 2 0 0,-1-1-32 0,1 2 0 16,2-1 0-16,2-1 0 0,1 2-288 0,3-1-64 15,1-2-16-15,2 1 0 0,4-1-336 0,2-2-192 16,2-1 192-16,3-2-192 0,2 0 0 0,2-1 0 0,2-1 0 0,0-2 0 31,1-2-1600-31,0 0-256 0,1-2-64 0,-1 0-17680 0</inkml:trace>
  <inkml:trace contextRef="#ctx0" brushRef="#br0" timeOffset="96218.911">8949 1816 20271 0,'0'0'896'0,"0"0"192"0,0 0-880 0,0 0-208 0,0-5 0 0,-1 0 0 16,1 1 3216-16,0 0 608 0,-1-3 112 0,1 1 32 15,1 0-2672-15,2 0-528 0,-2-1-96 0,0 1-32 16,-1 0-448-16,0-1-192 0,0 0 128 0,-1 1-128 15,-1 0 128-15,0 1-128 0,0 0 0 0,2 5 128 16,-2-4 0-16,2 4 0 0,0 0 0 0,-2-3 0 0,2 3 432 0,0 0 80 16,0 0 0-16,0 0 16 15,0 0-16-15,0 0-16 0,0 0 0 0,0 0 0 0,6-4-304 0,0 3-48 16,0-2-16-16,3 1 0 0,1 0-256 0,1 0 0 16,0 1 128-16,0-1-128 0,2 0 0 0,0 0 0 15,0 0 0-15,-1 0 0 16,0 0-416-16,-1 1-96 0,-3-1 0 0,0 1-16 15,0-1-1984-15,-2 2-400 0,-6 0-80 0</inkml:trace>
  <inkml:trace contextRef="#ctx0" brushRef="#br0" timeOffset="96371.299">8986 1730 10127 0,'0'0'896'0,"0"0"-704"15,0 0-192-15,0 0 0 0,0 0 5072 0,0 0 992 16,0 0 192-16,0 0 32 0,1 5-4176 0,-1-5-832 0,4 4-160 0,2 0-32 15,0 0-784-15,2 0-160 0,1-1-16 0,1 0-128 32,0-1-1520-32,-1 0-400 0</inkml:trace>
  <inkml:trace contextRef="#ctx0" brushRef="#br0" timeOffset="96684.985">9219 1832 24879 0,'0'0'2208'0,"0"0"-1760"0,0 0-448 0,0 0 0 0,-3-4 2928 0,3 4 496 16,-3-5 96-16,1 0 32 0,0 0-2304 0,1 0-464 15,0 0-80-15,0 0-32 0,0-2-496 0,1 1-176 16,0 0 0-16,0 1 144 0,0 1-144 0,-1-1 0 16,-1-1 0-16,1 0 0 0,1 0 0 0,-1 0 0 15,1 0 128-15,0 0-128 0,0 1 0 0,1 0 0 16,0 1 0-16,-1 4 0 0,3-4 0 0,0-1 0 15,0 1 0-15,1 1 0 0,0 0 128 0,0 0 64 16,2 0 0-16,0 0 0 0,0 1-32 0,0 0 0 16,0 0 0-16,1 1 0 0,-1 0-160 0,-1 0 0 15,1-2 0-15,0 2 128 0,-6 1-128 0,0 0 0 16,6-1 0-16,-6 1 0 16,0 0-1744-16,8 0-384 0,-8 0-80 0,0 0-16 0</inkml:trace>
  <inkml:trace contextRef="#ctx0" brushRef="#br0" timeOffset="97084.408">9304 1671 19455 0,'0'0'864'0,"0"0"176"0,0 0-832 0,0 0-208 0,0 0 0 0,0 0 0 0,6 0 1616 0,-6 0 288 15,0 0 48-15,7 5 16 0,-2 1-1584 16,-2 0-384-16,0 0 0 0,0 1 2096 0,-2-2 336 16,-2 1 64-16,-1-1 0 0,-1 2-1344 0,0 0-288 15,-1 0-48-15,-1 0-16 0,0 0-80 0,-1-1-16 16,1-1 0-16,-1 0 0 0,-1 0-144 0,0 0-48 16,-1-1 0-16,2-1 0 0,0 0-288 0,-1-3-64 15,1 0-16-15,6 0 0 16,-6-2-1072-16,2-1-224 0,4 3-32 0,-1-6-16896 0</inkml:trace>
  <inkml:trace contextRef="#ctx0" brushRef="#br0" timeOffset="98344.565">9285 1779 25791 0,'0'0'1152'0,"0"0"224"0,0 0-1104 0,0 0-272 0,0 0 0 0,-4 4 0 15,0-1 1424-15,2 1 240 0,-2 0 32 0,1 2 16 16,1-1-832-16,1 3-176 0,-2 0-16 0,1 3-16 16,0 0-160-16,1-2-16 0,-1 4-16 0,1-1 0 15,0 1-240-15,2 0-48 0,-1-1-16 0,1 0 0 16,2 0-176-16,1-5 0 0,0-1-16384 15</inkml:trace>
  <inkml:trace contextRef="#ctx0" brushRef="#br0" timeOffset="101169.12">9443 885 17503 0,'0'0'1552'0,"0"0"-1232"0,-3 2-320 0,3-2 0 0,0 0 3872 0,0 0 720 15,-2 4 144-15,2-4 16 0,0 0-2976 16,0 0-608-16,2 6-112 0,1-2-32 16,3-1-528-16,2-1-112 0,2 0-32 0,8-2 0 0,-4-2-352 15,1 0 0-15,-1 1 0 16,-1-2-544-16,1 1-176 0,-2 0-48 0,-2 0-16064 16</inkml:trace>
  <inkml:trace contextRef="#ctx0" brushRef="#br0" timeOffset="101352.662">9407 1067 21183 0,'0'0'1888'0,"-5"2"-1504"15,5-2-384-15,0 0 0 0,0 0 3744 0,0 0 672 16,0 0 144-16,0 0 32 0,0 0-2864 0,0 0-560 0,4 3-112 0,2 0-32 16,2-1-688-16,3 0-144 0,0-1-16 0,2 1-16 15,0-2-160-15,3 1 0 0,0 0 0 16,2 0-18704-16</inkml:trace>
  <inkml:trace contextRef="#ctx0" brushRef="#br0" timeOffset="101835.921">10286 654 12895 0,'6'-9'576'0,"-4"4"112"0,-1-2-560 0,0 0-128 16,1 1 0-16,-1 0 0 0,-1 2 3856 0,0-2 752 16,-1 1 128-16,1 5 48 0,-4-3-2608 0,-2 2-528 15,-2 2-112-15,-1 2 0 0,-3 2-768 0,-1 3-160 16,-1 1-32-16,-2 5 0 0,-1 4-80 0,2 1-32 0,0 3 0 0,1 0 0 16,3 1 432-16,2-1 96 0,2 0 16 0,4-2 0 15,2-2-320-15,3-2-64 0,2-2-16 0,4-2 0 16,3-4-304-16,5-3-64 15,3-3-16-15,2-4 0 0,4-4-80 0,1-3-16 0,2-3 0 0,-1-2 0 16,-3 0-128-16,0-4 128 0,-6 0-128 16,0-1 128-16,-3 0-128 0,-4 2 0 0,-2 1 0 0,-1 0 0 15,-4-1 0-15,-2 1 0 0,-2 1 0 0,-2 0 0 16,-2 1 0-16,-3 3-176 0,-2-3 48 0,-2 3 0 16,-1 0-1392-1,-4 3-272-15,-1 2-48 0,-2-1-16832 0</inkml:trace>
  <inkml:trace contextRef="#ctx0" brushRef="#br0" timeOffset="102011.103">10089 1028 19343 0,'0'0'848'0,"0"6"192"0,-1 0-832 0,1-1-208 15,0-5 0-15,4 5 0 0,-1-1 5056 0,3-2 976 16,0-1 192-16,2-1 48 0,2-1-4352 0,2-1-848 15,1 1-176-15,3-2-48 0,-1-1-560 0,2 0-112 16,3 0-32-16,0 0 0 0,1 0-144 0,-1 1-144 16,0 0 144-16,1 1-13504 15,-1 2-2592-15</inkml:trace>
  <inkml:trace contextRef="#ctx0" brushRef="#br0" timeOffset="102453.089">10328 1212 27231 0,'-9'5'1216'0,"4"-2"240"0,-2 2-1168 0,-2 1-288 0,-2 4 0 0,0 2 0 15,-3 2 1376-15,0 1 224 0,0 3 32 0,-1 0 16 0,-1 2 16 0,3 0 16 16,0-1 0-16,2 1 0 0,1 0-384 0,3-1-80 16,3-1 0-16,2 0-16 0,1-2-608 0,5-3-112 15,3-2-32-15,5-3 0 16,3-5-304-16,3-4-144 0,4-4 128 0,2-3-128 0,3-2 128 0,1-3-128 15,-2-1 0-15,-1-2 128 0,-3 1-128 0,-3 0 0 16,-2-1 0-16,-5 2 128 0,-2 0 0 0,-3 1 0 16,-4 2 0-16,-3 1 0 0,-3-2 528 0,-1 2 112 15,-4 2 0-15,-3 1 16 0,-2 1-352 0,-3 2-80 16,-4 1-16-16,-4 1 0 16,0 0-1872-16,-1 2-368 0,0 0-80 0,0 2 0 0</inkml:trace>
  <inkml:trace contextRef="#ctx0" brushRef="#br0" timeOffset="105322.756">10836 861 23951 0,'0'0'1056'0,"0"0"224"0,0 0-1024 0,0 0-256 0,0 0 0 0,6 3 0 15,-6-3 3584-15,8 2 640 0,-1 0 144 0,2-1 32 16,1 0-3152-16,2 1-624 0,-3-1-128 0,2 2-32 16,0-2-464-16,1 0 0 0,-1 2 0 0,0 1 0 15,2-2-2224-15,-1 2-480 0</inkml:trace>
  <inkml:trace contextRef="#ctx0" brushRef="#br0" timeOffset="105487.699">10851 1071 26719 0,'-11'1'1184'0,"11"-1"240"0,-6 1-1136 16,2-1-288-16,4 0 0 0,0 0 0 0,0 0 3328 0,0 0 592 16,2-5 128-16,2 1 32 0,1-1-2240 0,2 0-448 15,-1 2-96-15,3 0-16 0,2 0-784 0,1 1-176 16,-2 0-16-16,1 1-16 0,2 1-288 0,0 0 0 15,-3 1 0-15,5 0-9232 16,0 1-1904-16,-1 0-384 0</inkml:trace>
  <inkml:trace contextRef="#ctx0" brushRef="#br0" timeOffset="105862.468">11612 623 10127 0,'0'0'448'0,"0"0"96"0,-5-1-544 0,5 1 0 15,0 0 0-15,0 0 0 0,-5 4 8128 0,1 4 1536 16,-1 3 288-16,0 3 64 0,0 6-7328 0,0 3-1472 16,1 5-304-16,0 3-48 0,0 3-544 0,1 3-128 15,1-1 0-15,0-1-16 0,-1-1-176 0,2 1 0 16,0-1 0-16,1 0-176 15,1-1-1344-15,0-1-272 0,1-2-48 0,0-3-18384 0</inkml:trace>
  <inkml:trace contextRef="#ctx0" brushRef="#br0" timeOffset="131692.298">9548 4695 29135 0,'0'0'640'0,"0"0"128"0,0 0 16 0,0 0 48 0,0 0-656 0,0 0-176 0,6 0 0 0,-6 0 0 15,0 0 1408-15,0 0 240 0,0 0 48 0,5 1 16 16,-5-1-256-16,6 0-48 0,-1-1-16 0,0 0 0 16,-1-1-480-16,2 0-80 0,0 0-32 0,0-1 0 15,-1-1 16-15,1 0 0 0,0 0 0 0,-1 0 0 0,1 1-144 0,1 0-32 16,-1-1 0-16,1 0 0 15,0 1-176-15,0 0-32 0,-1 0-16 0,1 1 0 16,1-1-96-16,0 1 0 0,-2 0-16 0,2 1 0 16,0 1-48-16,1 0-16 0,0-1 0 0,1 0 0 0,1-1-80 0,0 0-16 15,2 0 0-15,0-1 0 0,0 0-144 0,2 1 160 16,0-1-160-16,0-2 160 0,2 1 32 0,2 0 0 16,-1 1 0-16,1 0 0 0,-2 0-192 0,2 0 160 15,-1 1-160-15,-1 1 160 0,1-2 32 0,-2 1 0 16,2 0 0-16,1 0 0 0,-1-1-192 0,2 0 192 15,-1 0-192-15,3 0 192 0,-1 0-192 0,3 0 0 16,0-2 0-16,3 1 128 0,0-1-128 0,0 1 0 16,0-1 0-16,0 1 0 0,-2 0 0 0,1 0 0 15,-3 0 0-15,11-2 0 0,-5 0 0 0,-1 2 128 16,0 0-128-16,-2 1 0 0,0 0 0 0,-1 1 0 16,0-1 0-16,2 1 0 0,0 0 0 0,-1 1 0 0,-2-2 128 0,-1 1-128 15,1 2 0-15,-3-2 0 0,2 0 0 0,-2 0 0 16,1-1 0-16,2 0 0 0,1-1 0 0,0 0 0 15,1 2 128-15,-1-1-128 16,0 0 128-16,1 2-128 0,2 0 160 0,1 0-160 16,-1 1 192-16,1 1-192 0,3-2 208 0,-2 0-64 15,1-1-16-15,2 0 0 0,-1 0-128 0,2 2 0 0,3-3 0 16,1 2-176-16,2 1 176 0,-1 0 0 0,-3 0 0 0,-3 3 0 16,-3-3 0-16,2 1 0 0,-3 1 0 0,0 1 0 15,0 0 0-15,-1 0 0 0,1 0 0 0,1 0 0 16,0 1 0-16,1 1 0 0,0 1 0 0,0 0 0 15,-2-1 0-15,-1 1 0 0,-1 0 0 0,2-2 0 16,0-1 0-16,-1 0 0 0,0 1 0 0,4-1 0 0,2 1 0 0,2-1 0 16,1 1 0-16,-1 0 0 0,-1-1 0 0,-2 2 0 15,-2 0 0-15,-2 0 0 0,0 0 0 16,-2 1 0-16,0 0 0 0,2 0 0 0,2-1 0 0,0 2 0 16,1-2 0-16,0 1 176 0,0 2-176 0,1 1 0 15,-3-3 0-15,-1 0-176 0,0 1 176 0,-2 1 176 16,1-2-48-16,2 2 0 0,-1 0-128 0,1-2-176 15,3 3 48-15,0 0 0 0,2 0 128 0,-1-1 0 0,-1 1 0 0,0 0 0 16,-3 0 0-16,-1 0 0 0,-1 0 0 0,1 0 0 16,-1 3 0-16,4-2 0 0,0 0 0 0,0-1 0 15,0 2 0-15,2-1 0 0,-1 0 0 0,0 0 0 16,-1-1 0-16,1 1 0 0,-4 0 0 0,0-1 0 16,2-1 0-16,0-1 0 0,1 0 0 0,3 1 0 15,1-1 0-15,1 0 0 0,0 0 0 0,0-2 0 16,-2 2 0-16,0 0 0 0,-2 0 0 0,0 0 0 15,0-1 0-15,4 0 0 0,1-1 0 0,1 2 0 16,1 1 0-16,0 2 0 0,-1-2 0 0,0 1 0 16,-3 1 0-16,0 0 0 0,-2-1 0 0,4 1 0 15,0 0 0-15,2 1 0 0,1-1 0 0,0 0 128 16,2 0-128-16,-1 2 0 0,-4-1 0 0,1 1 0 0,-2-1 0 16,2 1 0-16,2 0 0 0,0 1 0 0,0-1 0 0,2 2 0 15,1 0 0-15,-2-1 0 0,-3 1 0 0,0 0 0 16,0-1 192-16,2-1-64 0,0-1-128 0,2-1-160 15,3-2 160-15,1 3-208 0,-2 1 208 0,-1-2 0 16,-2-1 0-16,-2 2 0 0,-2 1 0 0,2 1 0 16,1-2 0-16,3 2 0 0,2 1 0 0,-1 2 0 15,-2-1 0-15,-1 3 0 0,-5-3 0 0,1 3 0 16,0 0 0-16,2 0 0 0,1-2 0 0,2 2 0 16,1 3 0-16,0-4 0 0,-1 4 0 0,-3-2 0 15,-3-2 0-15,-1-1 0 0,0-2 0 0,1 1 0 16,2-2 0-16,3 2 0 0,3 0 0 0,0 2 0 0,0 0 0 15,-4 2 0-15,-5 2 0 0,0-1 0 0,-2 2 0 0,2 0 0 16,1 1 0-16,3-1 0 0,0 2 0 0,1-1 0 16,3 0 0-16,-4 2 0 0,-3-3 0 0,-2 0 0 15,-3-2 0-15,0 0 0 0,-1 0 0 0,2 1 0 16,1 2 0-16,4 0 0 0,0 2 0 0,1-1 0 16,-1 1 0-16,-2 1 0 0,-4 1 0 0,0-1 0 15,-2 0 0-15,2-1 0 0,0-1 0 0,1-2 0 16,2-1 0-16,1-1 0 0,2-2 0 0,-1 3 0 15,0 0 0-15,-4 3 0 0,-1 2 0 0,-2 0 0 16,-3 2 0-16,2-1 0 0,0 0 0 0,0 1 0 16,1-2 0-16,3 2 0 0,2 0 0 0,1-2 0 15,2-2 0-15,-3-2 0 0,-2-1 0 0,-2 0 0 16,-2 3 0-16,-2 0 0 0,2 1 0 0,0 2 0 16,1-2 0-16,2 2 0 0,-1-1 0 0,3 3 0 0,1 1 0 15,0 0 0-15,-2 0 0 0,-2-3 0 0,-2-5 0 0,-2 2 0 16,-2-1 0-16,0 2 0 0,-1 0 0 0,4 1 0 15,0 0 0-15,0 2 0 0,2 0 0 0,1 2 0 16,1 2 0-16,2 0 0 0,-1 0 128 0,-1-5-128 16,-4 0 0-16,-1-1 0 0,-2-1 0 0,1-1 0 15,-1 1 0-15,2 2 0 0,2 3 0 0,1 0 0 16,1 1 0-16,3 1 0 0,1 1 0 0,0 0 0 16,1-2 0-16,-5-2 0 0,-2-2 0 0,-3-1 0 15,0 0 0-15,1 2 0 0,-1 0 0 0,0 1 0 16,1 2 0-16,3 0 0 0,1 1 128 0,2 2-128 0,0-1 0 0,0-2 0 15,-3-1 0-15,-2-1 0 0,-3-3 0 0,-1 1 0 16,0-1 0-16,-1 3 0 0,0 3 0 0,0 0 0 16,2 1 0-16,0 3 0 0,0-1 0 0,2 0 0 15,2-1 0-15,1-3 0 0,0-2 0 0,-2-1 0 16,-1 0 0-16,-4 2 0 0,-2-1 0 0,2 2 0 16,-2 1 0-16,-1 1 0 0,1 1 0 0,0-1 0 15,1 0 0-15,-1-2 0 0,0-3 0 0,2 0 0 16,3-3 0-16,-1 0 0 0,-1 3 0 0,1 1 0 15,-2 2 0-15,0 1 0 0,-2-1 0 0,0 2 0 16,-4 2 0-16,1-1 0 0,-2-3 0 0,0-2 0 16,3-1 128-16,-2-2-128 0,1-1 0 0,1 3 0 15,0-1 0-15,3 2 0 0,-1-1 0 0,3 0 0 16,0 0 0-16,3 2 0 0,-1 1 0 0,0 0 0 0,0-2 0 16,-2-2 0-16,-2 0 0 0,-3-3 0 15,0 0 0-15,-2-1 0 0,-1 4 0 0,0 3 0 0,-2-1 0 16,2 1 0-16,1 0 0 0,-1 2 0 0,1 0 0 0,1-1 0 15,-1-1 0-15,0-3 0 0,-2-2 0 0,3-1 0 16,1 1 0-16,-1 0 0 0,1 0 0 0,-1 3 0 16,0-1 0-16,0 3 0 0,-1 0 0 0,1 2 0 15,-5 1 0-15,1 0 0 0,-1-2 0 0,0-2 0 16,1-2 0-16,0-2 0 0,0 0 128 0,-1 0-128 16,0 2 0-16,2 1 0 0,-2-1 0 0,1 0 0 15,0 2 0-15,0 0 0 0,2 1 0 0,-1-1 0 16,-3 1 0-16,2-2 0 0,-1-5 0 0,0-1 0 0,1-1 0 15,0 1 0-15,-1 1 0 0,0 1 0 0,0 2 0 0,0-1 0 16,-3 2 0-16,3-1 0 0,-2 0 0 0,1 2 0 16,-2 0 0-16,0 0 0 0,0-3 0 0,-2-1 0 15,-1 0 128-15,-2-4-128 0,0 0 0 0,2 0 0 16,-2 0 0-16,0 3 128 0,-2 0-128 0,0 2 0 16,0 1 208-16,0 1-64 0,1 3-16 0,-1-1 0 15,-1 1-128-15,0-2 192 0,1-1-192 0,0-3 192 16,0-1-192-16,0-2 0 0,0-1 0 0,0 0 0 15,-1 0 0-15,1 2 0 0,0-1 0 0,1 2 0 16,-2 0 0-16,0 0 0 0,0-2 128 0,0 3-128 16,-1-1 0-16,1 1 0 0,-1-1 0 0,0-2 0 15,1 0 0-15,0-2 0 0,0-4 0 0,0 0 0 16,-1-1 0-16,-1-2 0 0,-1-1 0 0,-1 1 0 16,-1-4-384-16,-1 0-48 15,-4 0-16-15,-1 1 0 0,-1 0-1600 0,0-2-320 0,0 1-64 0</inkml:trace>
  <inkml:trace contextRef="#ctx0" brushRef="#br0" timeOffset="152498.213">22297 12427 11807 0,'0'0'512'0,"0"0"128"0,0 0-512 0,0 0-128 0,1 6 0 0,-1-6 0 16,1 5 2096-16,-1-5 400 0,0 0 64 0,1 5 32 15,-1-5-1152-15,1 5-224 0,-1-5-64 0,1 5 0 16,-1-5-352-16,1 4-80 0,-1-4-16 0,0 0 0 0,1 5-48 0,0 2-16 15,-1-7 0-15,0 0 0 0,0 0-48 0,0 0-16 16,0 0 0-16,0 0 0 0,0 0 272 0,0 0 48 16,0 0 16-16,0 0 0 15,-4 2 288-15,4-2 48 0,-5 1 16 0,0 0 0 0,0 0-96 0,0-1-16 16,5 0 0-16,-6 1 0 0,1-1-256 0,-1 0-64 16,0 0-16-16,1 1 0 0,0-1-240 0,-1 0-32 15,0-1-16-15,0 0 0 0,1 1 240 0,5 0 64 16,0 0 0-16,0 0 0 0,-6-3-320 0,6 3-48 15,-4-4-16-15,4 4 0 0,0 0-192 0,0-7-64 16,3 2 0-16,1-2 0 0,1 1-48 0,2-1-16 16,1 2 0-16,0 0 0 0,-1 1-128 0,1 1 0 15,0 0-160-15,1 2 160 0,0 0 0 0,-2 1 0 16,1 1 0-16,0 1 0 0,0 1 0 0,-1 0 0 16,-1 2 0-16,-2 0 0 0,-1 0 128 0,-1 1-128 0,-2 1 0 0,-2-1 0 15,-1 2 192-15,-2-2-192 16,0 1 192-16,-2 0-192 0,-1 1 304 0,-1-2-48 15,1 0-16-15,-1 0 0 0,-1 1 112 0,0-2 32 16,0-1 0-16,0-1 0 0,-2-1-128 0,2 0-32 16,2-3 0-16,-1-1 0 0,2-1-224 0,-1 0 144 0,1-2-144 0,1-2 128 15,0 1-128-15,3 0 0 0,-1-1 0 0,2-1 0 16,1 0 128-16,1 0 0 0,2 0 0 0,1 1 0 0,0 0-128 0,1 0-272 16,2 0 64-16,1 2 16 0,-1 0 192 0,1 1 256 15,0 1-48-15,0 1-16 0,0 2-192 0,0 1 0 16,1 1 0-16,0 1 0 0,-2 1 0 0,2 1 0 15,-1 0 0-15,-1 1 128 0,0 2-128 0,0 0 0 16,-1 0 0-16,-2 0 0 0,-1 1 0 0,-2 2 0 16,-1-2 0-16,-1 2 0 0,0 1 0 0,-2-3 0 15,-2 0 0-15,0 0 0 0,-1 0 0 0,-1-1-240 16,0-1 80-16,-1-1 16 0,-2 0 144 0,0-2 0 16,-1-1 0-16,0-1 0 0,-3-1 0 0,-1 0 0 15,1-1 0-15,0-2 0 0,1-1 0 0,2-1 192 16,1-1-32-16,3-2-16 0,1-1-96 0,1-1-48 0,4-2 0 15,2 1 0-15,2-2 0 0,3 0 0 0,1 0 0 0,2 1 0 16,2-1 0-16,1 1 0 16,0-2 0-16,2 0 0 0,0 0-160 0,-1 1 32 15,0 1 0-15,0 2 0 0,0 0 128 0,-1 2 176 16,1 2-48-16,0 2 0 0,0 2-128 0,-2 2-176 0,1 2 48 0,1-1 0 16,0 3 128-16,-1 1 176 0,0 2-48 0,0 1 0 15,-1-1-128-15,-2 1 0 0,-1-1 0 16,-1 2 112-16,-3-1-112 0,-2-1 0 0,-3 2 0 0,-3 0 0 15,-4 1 0-15,-1 0 0 0,-2 2 0 0,-2-2 0 16,0-1 0-16,-3-1-160 0,-1 0 160 0,2 1-128 16,0-2 128-16,-2 0 0 0,0-3 128 0,-1-2-128 15,1-1 0-15,0 0-128 0,0-1 0 0,3-1 0 16,1 0 128-16,2-1 192 0,3-1-32 0,1 1-16 16,1-2-96-16,3 0-48 0,2 0 0 0,2-2 0 15,0 0 0-15,3 0 0 0,2 0 0 0,2 0 0 0,1-1 0 0,1 1 0 16,2-1 0-16,1 0 0 0,0 1 0 0,-2-1 0 15,1 0 0-15,-3 0 0 16,-3 0-448-16,0 1-48 0,-2-3 0 0,-2 1-25200 16</inkml:trace>
  <inkml:trace contextRef="#ctx0" brushRef="#br0" timeOffset="153823.468">9409 4717 13823 0,'0'0'1216'0,"0"0"-960"16,0 0-256-16,0 0 0 0,0 0 3488 0,0 0 656 0,-5 2 128 0,1 1 16 16,4-3-1360-16,-2 4-288 0,2-4-48 0,-4 5-16 15,0-4-512-15,4-1-96 16,-5 1-32-16,5-1 0 0,-5 0-528 0,5 0-128 15,-5-2 0-15,2-3-16 0,1-3-432 0,1-1-96 16,1-1-16-16,2-2 0 0,1 1-288 0,1-2-64 16,2-1-16-16,0 1 0 0,1 0-224 0,1 2-128 15,2 1 160-15,0 0-160 0,0 2 0 0,0 0 0 16,0 1 0-16,0 2 0 0,2 3 0 0,-3 0 0 16,0 4 0-16,0-1 0 0,1 2 128 0,-2 2-128 15,0 1 0-15,-3 1 0 0,0 1 208 0,0 2-48 0,-2 2-16 0,-2 1 0 16,-2 4 64-16,-1 0 16 0,-1 2 0 0,-2 1 0 15,-1-2 32-15,1 0 16 0,-4-1 0 0,-1 0 0 16,-1-1 64-16,0-4 16 0,-2 1 0 0,1-3 0 0,0-3-48 0,2-2-16 16,-1-2 0-16,0-3 0 15,0-2-208-15,1-1-80 0,0-3 0 0,1-1 0 0,1-5 0 0,0 0 0 16,1-1 0-16,3 0 0 0,2-2 0 0,2-2 0 16,2-3 0-16,3 3 0 0,5-2 0 15,4 3 0-15,2 1 0 0,3 0 0 16,3 3 0-16,0 4 0 0,0 1 0 0,0 2 0 0,-1 1 0 0,-2 2 0 15,-2 1 0-15,-2 1 0 0,-3 2 0 0,-1 2 0 16,-2 2 0-16,-1-1 0 0,-3 1 0 0,-3 0 0 16,0 3 0-16,-2 0 0 0,-2-1 0 0,0 1 0 15,-3 0 0-15,-2 1 0 0,-2 0 0 0,-3 1 0 0,-1-3 0 0,-3-1 0 16,-3 1 0-16,-1-1 0 16,-3 0 0-16,2-4 0 0,-1-1 0 0,3-2 0 15,-1-4 0-15,2-2 0 16,2-4-1792-16,4-2-336 0,3-2-80 0</inkml:trace>
  <inkml:trace contextRef="#ctx0" brushRef="#br0" timeOffset="175871.927">9996 3878 13823 0,'0'0'1216'0,"0"0"-960"16,0 0-256-16,0-4 0 0,0 4 4272 0,0 0 800 15,0 0 176-15,0 0 16 0,0 0-2752 0,0 0-544 16,0 0-112-16,0 0-32 0,0 0-496 0,-1 10-112 15,-2 3 0-15,-1 3-16 0,-1 1-304 0,-2 4-48 16,0 3-16-16,-2 0 0 0,0 0-272 0,-1 1-64 16,0 0-16-16,3-2 0 0,0-2-176 0,2-2-48 15,2-3 0-15,4-1 0 0,3-1-112 0,2-1-16 16,1-5-128-16,3-1 192 0,1-1-192 0,0-1 0 16,1-2 0-16,2-3 0 0,-1-1 0 15,-2-1 0-15,-3 0 0 0,-1 0 0 0,-1-1 0 0,-2-1 0 0,-1 0 0 31,-3 4-2720-31,-1-6-592 0,-2-1-112 0</inkml:trace>
  <inkml:trace contextRef="#ctx0" brushRef="#br0" timeOffset="176000.549">9838 4052 14735 0,'-9'-4'640'0,"5"4"160"0,-2 0-640 0,1-2-160 0,5 2 0 0,0 0 0 16,-4-2 6400-16,4 2 1232 0,0 0 256 0,4-5 48 15,3 0-6336-15,1 1-1280 0,2 1-320 16,2 1 1408-16,2-1 240 0,2 1 32 0,1-1 16 0,1 1-1344 0,1 0-352 15,0 0 0-15,1-2 0 16,-1 1-944-16,1-1-288 0,-1 0-64 0,0 1-19408 16</inkml:trace>
  <inkml:trace contextRef="#ctx0" brushRef="#br0" timeOffset="176155.055">10146 4011 22111 0,'0'0'1968'0,"0"0"-1584"15,-2 5-384-15,2-5 0 0,0 0 4864 0,0 0 880 16,0 0 176-16,7 2 32 0,3-2-3888 0,0 0-784 16,0-1-144-16,0 0-48 0,1 0-896 0,1-1-192 15,0 0 0-15,-2 1 0 16,1 0-1696-16,-2 2-256 0,-2 0-48 0</inkml:trace>
  <inkml:trace contextRef="#ctx0" brushRef="#br0" timeOffset="176288.062">10168 4135 20271 0,'0'0'1792'0,"-4"4"-1424"0,-2-1-368 0,2 1 0 16,4-4 4496-16,0 0 832 0,0 0 176 0,0 0 16 16,0 0-3488-16,7 3-704 15,1-3-144-15,2-2-32 0,1 0-864 0,2-1-288 0,4-2 160 0,-1 1-13328 32,2 0-2656-32</inkml:trace>
  <inkml:trace contextRef="#ctx0" brushRef="#br0" timeOffset="176456.865">10576 3791 31327 0,'-9'8'1392'0,"9"-8"272"15,0 0-1328-15,-5 6-336 0,0 1 0 0,0 3 0 16,1 0 4656-16,-1 4 848 0,1 3 192 0,-1 3 16 16,2 3-3936-16,-1-1-800 0,2 2-144 0,0 0-48 0,0-1-544 0,2-2-112 15,2-2-128-15,1-3 176 16,1 0-1824-16,2-2-352 0</inkml:trace>
  <inkml:trace contextRef="#ctx0" brushRef="#br0" timeOffset="177889.025">22771 11870 17503 0,'0'0'768'0,"0"0"176"0,0 0-752 0,2-5-192 15,0 0 0-15,-1 0 0 0,-1 5 4224 0,1-5 800 16,-1 0 160-16,0 5 48 0,0 0-3472 0,0 0-688 15,0 0-144-15,0 0-32 0,0 0-432 0,0 0-80 16,0 0-32-16,0 0 0 0,0 0 160 0,1 5 16 16,-1 2 16-16,-1 2 0 0,-4 1 208 0,-1 1 32 15,-3 2 16-15,1 3 0 0,-2 1 480 0,0 2 112 0,-1 1 16 0,1 0 0 16,2-1-512-16,1-1-112 0,1-2-16 0,2-1 0 16,1 0-400-16,2-1-96 0,2 0-16 0,0-1 0 15,1-3-64-15,1 0 0 0,1-1-16 0,0-3 0 16,1-1-176-16,3 0 0 0,-1-4 0 0,1 0 0 15,1-1-896-15,-1-2-64 0,1-4-16 0,-1 0 0 16,-2 1-1184-16,0-4-224 0,-1 0-48 0,-2-1-17968 16</inkml:trace>
  <inkml:trace contextRef="#ctx0" brushRef="#br0" timeOffset="178013.087">22726 11951 11055 0,'0'0'976'0,"-6"0"-784"16,-1 0-192-16,-1 0 0 0,0 0 6384 0,2 1 1232 15,-1 0 240-15,0 1 48 0,1 1-4288 0,6-3-864 16,0 0-160-16,0 0-32 0,0 0-1456 0,0 0-272 15,0 0-64-15,0 0-16 0,7 2-608 0,2-1-144 16,2-1 0-16,4-1 0 16,3-1-1648-16,1 0-352 0,2-1-80 0,-1 2-18688 0</inkml:trace>
  <inkml:trace contextRef="#ctx0" brushRef="#br0" timeOffset="178178.377">22975 11944 41695 0,'-12'4'1856'0,"12"-4"368"0,-4 3-1776 0,4-3-448 16,-4 3 0-16,4-3 0 0,0 0 1024 0,0 0 128 0,7 6 32 0,0-3 0 15,1 0-864-15,1 1-192 0,1-3-128 0,-1 0 192 16,1 1-448-16,0 0-96 0,0 0-16 16,-1 0-13136-1,-3-1-2624-15</inkml:trace>
  <inkml:trace contextRef="#ctx0" brushRef="#br0" timeOffset="178309.455">23018 12030 5519 0,'0'0'496'0,"-5"5"-496"0,-2 0 0 0,2-1 0 16,-1 0 7152-16,0 0 1328 0,0-1 272 0,1 0 48 0,5-3-4848 0,0 0-976 15,0 0-192-15,0 0-32 0,4 3-1904 0,1 0-368 16,2-2-80-16,0-1-16 16,2-1-1072-16,2 0-208 0,3-1-64 0,1 0-19632 15</inkml:trace>
  <inkml:trace contextRef="#ctx0" brushRef="#br0" timeOffset="178574.6">23428 11942 21183 0,'0'0'944'0,"0"0"192"0,-5-2-912 0,-2 1-224 16,-1 0 0-16,-1 2 0 0,0 2 5568 0,-2 0 1056 15,-2 2 224-15,0 2 32 0,1 3-4528 0,0-1-912 16,1 2-176-16,4 0-48 0,3 1-512 0,1-1-96 15,2 1-32-15,3 0 0 0,2 0-448 0,4-2-128 16,4 0 0-16,2-1 0 0,1 0 0 0,1-2 0 16,0-3 0-16,4 1 0 0,-1-4-144 0,-4-2 144 15,-1-1-160-15,-5 0 160 0,-1-1 0 0,2-4 0 0,-2-1 0 0,-4 1 0 16,-1-1 0-16,0-9 160 0,-2-2-160 16,-1 3 128-1,-1-1-736-15,-1-15-160 0,-1 1-16 0,1 6-21744 0</inkml:trace>
  <inkml:trace contextRef="#ctx0" brushRef="#br0" timeOffset="179606.532">17574 6287 23039 0,'0'0'1024'0,"-5"-1"192"0,-3 0-960 0,0-1-256 16,0 0 0-16,1-1 0 0,-1 0 4800 0,0 0 896 15,-1 0 192-15,1 1 48 0,1-3-3536 0,0-2-704 16,1 1-144-16,1-1-16 0,2 0-704 0,1 0-128 16,2 0-16-16,2-2-16 0,2 0-256 0,2-2-48 15,0 1-16-15,2 1 0 0,3 2-96 0,2 2 0 16,1 0-16-16,0 0 0 0,1-1-112 0,0 1-128 0,0 1 176 0,0 1-176 16,0 1 0-16,-1 1 0 0,-1 0 0 0,0 2 0 15,-3 1 0-15,-1 2 0 16,-1 0 0-16,-3 2 0 0,0 1 208 0,-3 1-64 15,-3 2-16-15,-1 0 0 0,-3 0 160 0,-2 0 32 16,-3-1 0-16,-1 2 0 0,-4 1-320 0,-2 0 0 0,-1-2 0 0,-1 0 0 16,2-1 288-16,0-2 96 0,2-1 32 0,3-2 0 15,1-1-176-15,2-2-48 16,1-1 0-16,1-1 0 0,3-1-32 0,2-2-16 0,2-2 0 0,1-2 0 0,2-1-96 0,2-1-48 16,1 0 0-16,3 0 0 0,2-2 0 0,0 2 0 15,2 2 0-15,1-1 0 0,0 1 0 0,1 1-128 16,0 1 128-16,-2 3-160 0,0 2 32 0,-1 1 0 15,0 2 0-15,-3 1 0 0,-1-2 256 0,0 2 48 16,-3-1 16-16,-1 3 0 0,0 1-192 0,-3 0 0 16,-1-6 0-16,-2 6 0 0,-1 2 0 0,-2 0-176 15,-3 1 48-15,-2-3 0 0,-2-1 128 0,-3 0 0 16,-2-2 128-16,0 1-128 0,-3 0 128 0,3-2-128 16,-1 1 160-16,2-3-32 0,4 0-128 0,1-4 0 15,1-2 0-15,2 0 0 0,3-2 0 0,3-2 0 16,1-2 0-16,1 1 0 15,2-2-640-15,3 1-112 0,1-1-16 0,3 2-16240 16,1-1-3232-16</inkml:trace>
  <inkml:trace contextRef="#ctx0" brushRef="#br0" timeOffset="180167.455">18300 5692 20271 0,'0'0'1792'0,"6"-3"-1424"16,-1 0-368-16,1-2 0 0,0 0 4032 0,0 0 752 15,-1 0 144-15,-1 1 16 0,-4 4-2640 0,0 0-512 16,0 0-128-16,0 0 0 0,0 0-528 0,1 6-112 16,-2 2 0-16,-2-1-16 0,0 2-400 0,-3 2-80 15,0 2-16-15,-3 1 0 0,-1 3-64 0,-1 3 0 16,-2 0-16-16,-1 2 0 0,0 3-144 0,3-1-32 16,-1 2 0-16,2-1 0 0,1-2-16 0,4-1-16 15,2-1 0-15,2 0 0 0,1-2-96 0,4-3-128 16,0-1 176-16,4-3-176 0,2-2 128 0,3-4-128 15,1-1 0-15,1-1 0 0,3-1 0 0,1-1 0 16,3-2 0-16,0-3 0 0,2-1 0 0,-4-1 0 16,-1 0 0-16,-4 0-192 15,-1 0-512-15,-4 0-112 0,-2-2-16 0,-4 0 0 16,-4-2-1344-16,-3 1-256 0,-3-2-64 0,-4 0-16 16,-3 1-112-16,-1-2 0 0,-4 0-16 0,0-1 0 15,-2 1 1584-15,0 1 320 0,1 2 64 0,0 0 16 0,0 0 1296 0,0 1 256 0,2 1 48 0,0 2 16 16,2 1 1312-16,1 3 272 0,1 0 48 0,1 0 16 15,3 0-640-15,2 0-128 0,0 0-32 0,7 0 0 16,0 0-944-16,0 0-192 0,0 0-32 0,3 4-16 16,2-1-496-16,3-1-128 0,3 1 0 0,4-2 0 15,2 0-832-15,3 0-192 16,1-1-48-16,3 0-20368 0</inkml:trace>
  <inkml:trace contextRef="#ctx0" brushRef="#br0" timeOffset="180416.427">18582 5884 30399 0,'0'0'2704'0,"0"0"-2160"0,0 0-544 0,0 0 0 0,0 0 3648 0,0 0 640 0,5-2 112 0,1 0 16 16,0 2-2352-16,0 0-464 16,2 0-112-16,2 0-16 0,1-1-896 0,0 1-176 0,2 0-32 0,0 1-16 15,1 1-352-15,-3-1 0 16,1 1-160-16,0 0 160 16,-1 0-3168-16,-2 1-528 0</inkml:trace>
  <inkml:trace contextRef="#ctx0" brushRef="#br0" timeOffset="180576.695">18578 6020 25791 0,'-6'2'2304'0,"0"0"-1856"0,1-1-448 0,5-1 0 15,0 0 4800-15,0 0 880 0,0 0 160 0,0 0 48 16,0 0-4144-16,9-1-816 0,1 1-160 0,3-3-48 16,1 1-720-16,4-2 0 0,1 0-160 0,3 0-14464 15,-1-1-2896-15</inkml:trace>
  <inkml:trace contextRef="#ctx0" brushRef="#br0" timeOffset="180891.178">19210 5801 23039 0,'-5'-8'1024'0,"3"5"192"0,0 1-960 0,-1 0-256 15,3 2 0-15,-2-3 0 0,0-2 5312 0,0 2 1024 16,-2 1 208-16,-2 3 48 0,-2 3-4352 0,0 3-848 15,-3 3-176-15,-3 2-48 0,-2 1-592 0,-1 4-112 16,-3 2-16-16,2 4-16 0,-1 0 256 0,4 3 48 16,2 0 16-16,2 1 0 0,3-2-560 0,3-2-192 15,3-3 144-15,5 0-144 0,3-3 288 0,3-1-32 0,3-2 0 0,2-6 0 16,4 0-448-16,2-2-112 16,0-5-16-16,3 0 0 0,-1-3 320 0,3-1 0 0,-2-2 0 15,0-3 0-15,-3-1-240 0,-1-4 16 0,-3-1 0 16,-1-1 0-16,-4-2 224 0,-3-2 0 0,-2 0 0 0,-3-1-144 15,-3-2 144-15,-3 1 0 0,-4 1 0 0,-2-1 0 16,-3 2 0-16,-2 1 0 0,-2 2 0 0,-1 3-128 16,1 1-1216-1,2 2-224-15,-2 3-48 0,4 2-13472 0,3 1-2688 0</inkml:trace>
  <inkml:trace contextRef="#ctx0" brushRef="#br0" timeOffset="181043.413">19432 6063 15663 0,'-3'4'1392'0,"-1"0"-1120"16,0-1-272-16,0 1 0 0,4-4 7440 0,0 0 1440 16,0 0 272-16,0 0 64 0,0 0-6944 0,0 0-1392 15,0 0-288-15,1-6-48 16,2-1-2512-16,2-2-496 0,6-12-96 0,2 10-32 0</inkml:trace>
  <inkml:trace contextRef="#ctx0" brushRef="#br0" timeOffset="184498.15">19686 5730 36687 0,'0'0'1616'0,"6"-2"352"0,2 2-1584 0,2 0-384 0,1 2 0 0,1-4 0 0,0-1 1696 0,3 1 256 15,-1 0 48-15,0 1 16 0,3-2-1152 0,1 0-224 16,-1 0-64-16,1 1 0 0,0 1-416 0,0 1-160 15,-2 0 0-15,-1 0 144 0,0-2-144 0,-2 2 0 16,-1-1 0-16,-1 1 0 16,-3 1-2576-16,-8-1-400 0</inkml:trace>
  <inkml:trace contextRef="#ctx0" brushRef="#br0" timeOffset="184861.705">19778 5725 20271 0,'-5'2'1792'15,"-1"2"-1424"-15,0 1-368 0,0 0 0 0,1 0 4448 0,-1 2 816 16,1 3 176-16,0 0 16 0,-2 2-3472 0,0 2-688 0,-1 0-144 0,0 3-16 16,-1 3-672-16,0-3-128 15,0 3-16-15,-1-2-16 0,-1 0-64 0,2-1-16 16,1-2 0-16,1-1 0 0,2 0 16 0,2-3 0 16,0-2 0-16,3-2 0 0,0-7-96 0,5 5-16 0,1-1 0 0,1-4 0 15,1-2 112-15,1-1 16 0,1-2 0 0,2-1 0 16,2 0 160-16,-2 0 32 15,1 0 16-15,-1-1 0 0,0 3-32 0,0-1-16 0,-1 2 0 0,0 2 0 16,1 2 48-16,-1 0 16 0,1 1 0 0,1 1 0 16,0 1-176-16,1 1-48 0,-3 1 0 0,0 3 0 15,-1 1-32-15,1 1-16 0,-1 1 0 0,-1-1 0 16,-3 3 0-16,-3 0 0 0,0-2 0 0,0 1 0 0,-2 0 48 0,-2 1 16 16,-4 0 0-16,-1 1 0 0,-3-2-80 0,-2 1 0 15,0 1-16-15,-2-1 0 0,-2 0-176 0,-1-1 0 16,2 0 144-16,-3-3-144 0,0 0 0 0,1 0 0 15,-2-3 0-15,2-3 0 16,0-4-1728-16,1-3-272 0,2-4-48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14:05.6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17409 5888 14735 0,'0'0'1312'0,"0"0"-1056"0,0 0-256 0,0 0 0 0,0 0 4272 0,0 0 784 16,0 0 176-16,0 0 16 0,0 0-2208 0,0 0-448 15,0 0-96-15,-2-3 0 0,2 3-1216 0,0 0-224 16,0 0-48-16,0 0-16 0,0 0-688 0,0 0-144 16,0 0-32-16,0 0 0 15,0 0-832-15,0 0-160 0,0 0-32 0</inkml:trace>
  <inkml:trace contextRef="#ctx0" brushRef="#br0" timeOffset="1424.982">14922 5899 26719 0,'-8'-4'1184'0,"5"2"240"0,-1-1-1136 0,-1 0-288 0,2-1 0 0,0 1 0 16,-1 1 3808-16,1 1 704 0,-2-1 144 0,5 2 16 15,0 0-3552-15,0 0-720 0,-4 2-144 0,4-2-19840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15:36.7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17804 8880 6447 0,'0'0'272'0,"0"0"80"0,0 0-352 0,-4 3 0 16,-3-1 0-16,1 0 0 0,2-1 5152 0,0 0 960 16,4-1 192-16,-4-1 32 0,4 1-3648 0,0 0-720 15,0 0-160-15,-3-3-16 0,3 3-400 0,-2-5-80 0,2-2-16 0,0 2 0 16,1-1-320-16,1 0-64 0,1 0-16 0,1 2 0 16,0-2-320-16,1 0-80 0,1 0-16 0,1 1 0 15,0 2-256-15,1-1-48 0,-1 3-16 0,0-1 0 16,0 4-160-16,1 0 192 0,-2 1-192 0,2 2 192 15,0 1-32-15,-1 1 0 0,-1 1 0 0,-1-1 0 0,-1 1 16 0,-1 1 0 16,-2-2 0-16,0 1 0 0,-1-1 96 0,0 1 32 16,-1-1 0-16,-2-1 0 0,-1 0 32 0,-1-1 16 15,-1-1 0-15,-1 0 0 0,-1-1 48 0,0 1 16 16,1-3 0-16,-2 1 0 0,0-2 64 0,0-1 16 16,1-1 0-16,1 0 0 0,-1-1-80 0,1 1-16 15,2-3 0-15,0 0 0 0,1-2-128 0,1 0-16 16,1 1-16-16,1-1 0 0,0 0-240 0,1-1 176 15,2-1-176-15,0 0 160 0,1 0 208 0,1 1 32 16,0-1 16-16,1 1 0 0,1 1-640 0,1 1-128 16,1 1-32-16,2-1 0 0,0 3 384 0,1 0 0 15,0 1 0-15,0 2 0 0,0 1 0 0,0 1 0 16,-1 1 0-16,0 2 0 0,0 1 0 0,-1 2 0 16,-2 1 0-16,-2 1 0 0,-2-1 0 0,-3 0 0 15,-1 0 0-15,-3 0 128 0,-2 0 64 0,-1-2 0 16,-1 1 0-16,-1-1 0 0,-1-1 48 0,-1 0 16 15,-1-1 0-15,0-2 0 0,1 0-48 0,-1-2 0 16,1 0 0-16,1-1 0 0,2-2-48 0,1-1-16 16,1-1 0-16,3-2 0 0,1-1-144 0,2-1 0 15,1-3 0-15,3 1 0 0,0-1 0 0,2-2 0 0,1 2 0 16,2 0 0-16,1 1 0 0,1-2 0 0,-1 2 0 0,2 3 112 16,1-1-112-16,-1 3 0 0,-1 0 0 0,0 2 0 15,-1 1 0-15,-3 2 0 0,0 2 0 0,-7-2 0 16,4 5 0-16,-3 1 0 0,0 1 0 0,-2-1 0 15,-2 0 0-15,-2 1 0 0,-1 1 0 0,-2-2 0 16,1 1 0-16,-1 0 0 0,0-1 0 0,0-3 0 16,0 0 0-16,2-2 0 0,2-2 0 0,2-4 0 15,1-3-1072-15,3-5-144 0,2-5-48 16,5-2-15440-16,2-6-3072 0</inkml:trace>
  <inkml:trace contextRef="#ctx0" brushRef="#br0" timeOffset="4803.532">14344 5778 31551 0,'0'0'1408'0,"0"0"272"0,-4-1-1344 0,-1 1-336 0,-1-1 0 0,2 0 0 0,-2 0 2272 0,0 0 384 16,0 0 80-16,0 0 16 0,1-2-1088 0,0 0-224 15,1 1-32-15,2-2-16 0,1-1-672 0,-1 0-128 16,2 0-16-16,1 0-16 0,1-1-144 0,0 0-32 16,2-1 0-16,2 1 0 0,2 0-64 0,0-2 0 15,1 1-16-15,0 0 0 0,2 1-176 0,1 2-128 16,-1 0 192-16,0 1-192 0,0 2 128 0,-1 0-128 15,0 2 0-15,-1 2 0 0,-1-1 224 0,-1 2-64 16,-1 1-16-16,0 2 0 0,-2 0 48 0,-1 1 0 16,-1 2 0-16,0-2 0 0,-3 0 256 0,-1-1 48 15,-1 2 16-15,-1 0 0 0,-2 0-352 0,-2-1-160 16,-1 0 160-16,0 2-160 0,-2-1 336 0,-2 1-16 16,-2-2-16-16,2-2 0 0,-2 0-16 0,1-1 0 15,0 0 0-15,0-2 0 0,0-3-80 0,2-1-16 16,-3-1 0-16,3-1 0 0,2-2-32 0,1-1-16 15,1-2 0-15,1 0 0 0,2 1-144 0,2-2 160 16,2-1-160-16,2 0 160 0,2 1-160 0,3-2 0 16,3 0 0-16,2 0 128 0,0-1-128 0,3 1 0 0,2-2 144 0,1 2-144 15,1 3 0-15,-1-2 0 0,1 4 0 0,-1 1 128 16,-1 2-128-16,-1 2 0 0,-2 1 0 0,-1 1 128 16,-1 2-128-16,1 1 0 0,-2 3 0 0,-1-2 0 15,-1 0 0-15,-1 1 0 0,0 0 0 0,-2 2 0 16,-3 1 0-16,-1 1-240 0,0-2 48 0,-3 1 0 15,-2-1 320-15,-2 0 64 0,-1 0 0 0,-3 0 16 16,-2-1-144-16,-2 0-64 0,-2 0 0 0,-2-2 0 16,-4 0 0-16,-1-1 0 0,0-1 0 0,2-2 0 0,-1-2 0 15,2-1 0-15,1-1 0 0,3-1 0 0,0-2 0 0,2-1 0 16,2-2 0-16,1 1 0 0,2-1 0 0,3-2 0 16,2-1 0-16,3 1 0 0,2-1 0 0,4-1 0 15,2 1 0-15,4 2 0 0,-2 3 0 0,4-1 0 16,1 2 0-16,1 2 0 0,2 0 0 0,1 3 0 15,0 1 0-15,-1 1 0 0,-2 3 0 0,-2 1 0 16,-1 1 0-16,-3 3 0 0,-1-1 0 0,-3 0 0 16,-3 1 0-16,-2 4 0 0,-2 0 0 0,-5-2 0 15,-3 0 0-15,-2 1 0 0,-3-2 0 0,-1-2 0 16,-2 1 0-16,1 1 0 0,-3-1 0 0,1 0 0 16,-2-2 0-16,1-2 0 0,2-3 0 0,1-2 0 15,4-5 0-15,1 0 0 0,1-3-272 0,3-4 0 16,1-3 0-16,4-4-17024 15,1-7-3408-15</inkml:trace>
  <inkml:trace contextRef="#ctx0" brushRef="#br0" timeOffset="42197.572">16329 10396 23775 0,'0'0'1056'0,"0"0"224"0,0 0-1024 0,0 0-256 16,-3 0 0-16,1 0 0 0,-1 0 2176 0,3 0 384 15,0 0 64-15,0 0 32 0,0 0-576 0,0 0-112 16,0 0-32-16,5 6 0 0,1-1-224 0,0 0-48 16,0 1-16-16,0 0 0 0,1 0-1024 0,2-1-208 15,2 2-32-15,-1-1-16 0,-1 0-128 0,0 1-32 16,1-2 0-16,1 0 0 0,0 0-208 0,-1 1 128 16,1 0-128-16,-1-3 0 0,0 1 0 0,-1-1 0 15,0-1 0-15,0 0 0 0,-1 0 0 0,0 0 0 0,-1 0 0 0,-2 0 0 16,-5-2 128-16,0 0-128 0,0 0 0 0,0 0 0 15,0 0 144-15,2 7-144 16,-2-2 128-16,-2 1-128 0,-1-1 128 0,0 0-128 16,-1 1 0-16,-1 1 128 0,1 1 96 0,-1-1 16 0,-1 0 0 0,0 0 0 15,-1 0 208-15,3 0 32 0,-2-1 16 0,-1 0 0 16,0-3-112-16,0 1 0 0,0 0-16 0,0-1 0 16,2-1 32-16,0-1 16 0,0 0 0 0,0-1 0 15,5 0-416-15,0 0 0 0,-5-1 0 0,5 1 0 0,-4-2 0 0,0 0-304 16,4 2 48-16,0 0 16 15,0 0-1680-15,0 0-352 0,0 0-64 0,0 0-12128 16,0 0-2432-16</inkml:trace>
  <inkml:trace contextRef="#ctx0" brushRef="#br0" timeOffset="42997.887">16340 10179 12895 0,'0'0'576'0,"0"0"112"0,-1-4-560 0,0-1-128 16,1 0 0-16,0 0 0 0,0 1 3616 0,0 4 688 16,0 0 144-16,0 0 32 0,0 0-2256 0,0 0-448 15,0 0-96-15,0 0-16 0,0 7-384 0,0 3-64 16,0 5-32-16,0 5 0 0,-1 4-288 0,-1 1-64 15,0 5-16-15,-1 2 0 0,0 1-240 0,1 1-64 16,-2-2 0-16,0 0 0 0,-1 0-128 0,2 2-48 0,-1-1 0 0,1-1 0 16,0 0-208-16,0 0-128 0,1 0 160 0,1-3-160 15,2 0 0-15,0-2 0 0,-1-3 0 0,1-4 0 16,0-6 0-16,0-3 0 0,-1 0 0 0,1-1 0 16,-1-2 0-16,0-1 0 0,0-3 0 0,0-4-160 15,0 0 160-15,0 0-160 0,0 0 160 0,-4-6-160 16,0-4 160-16,0-4-128 0,1-2 128 0,1-6-128 15,0-2 128-15,0-4 0 0,2-1-144 0,1-5 144 0,0-3 0 0,1 0 0 16,1 0 0-16,0-2 0 0,0-1 0 0,1-1 0 16,0 2 0-16,0 3 0 0,0 2 0 0,-1 5 0 15,-2 3 0-15,1 3 0 16,-2 5-960-16,-1 3-112 0,-1 1-16 0</inkml:trace>
  <inkml:trace contextRef="#ctx0" brushRef="#br0" timeOffset="50586.037">12901 10952 33567 0,'0'0'1488'0,"9"-3"304"0,3 0-1424 0,17-3-368 0,8-1 0 0,11-2 0 0,11 0 640 0,8 0 48 16,6-2 16-16,13 0 0 0,13 0 496 0,7 0 96 16,2 0 32-16,11 2 0 0,6 1-464 0,4 2-96 15,3 2 0-15,-3 0-16 0,-2 3-448 0,2 1-96 16,4 0-16-16,-6 3 0 0,-6 1-192 0,-4 1 0 16,-6 3 0-16,-4 0 0 0,-8 0 128 0,-9 0-128 15,-5-1 0-15,-12-2 0 0,-14-1 0 0,-12 0 128 16,-8-2-128-16,-13-1 0 0,-9-1 0 0,-10 0 0 15,-7 0 0-15,-12-2 0 0,-11-1 592 0,-9 0 32 0,-14-2 0 0,-15 3 0 16,-14 0-128-16,-8 0-32 0,-5 2 0 0,-14 0 0 16,-11 0-336-16,-9 2-128 15,-8-1 0-15,-4 2 0 0,0 2 144 0,-5 0-144 16,-3-1 128-16,7-2-128 0,6 0 0 0,10-1 0 0,11-1 128 0,15-3-128 16,13-2 128-16,17-1 0 0,13-3 0 0,17 1 0 15,17 0 384-15,17-2 80 0,17-2 16 0,17 0 0 16,14-3-432-16,21-2-176 0,21-1 128 0,13 0-128 15,8 2 0-15,11 1 0 0,12 2 0 0,2 5 0 16,2 4-768-16,0 0-176 0,0 4-32 0,1 4-21024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47:05.57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18386 1534 22111 0,'0'0'1968'0,"0"0"-1584"0,-6 0-384 0,1-1 0 16,0 0 1600-16,5 1 224 0,0 0 48 0,0 0 16 16,0 0-448-16,0-5-96 15,3 0 0-15,1 0-16 0,1 0-528 0,5 0-96 0,3-1-32 16,3 0 0-16,0 1-128 0,2-1-32 16,0-1 0-16,0 2 0 0,0-2 48 0,-1 1 0 0,0 0 0 0,-1 2 0 0,0 0-112 0,0 1-32 15,0 1 0-15,0 2 0 0,0-3-160 0,-2 2-48 16,2 0 0-16,1 1 0 15,0 1-32-15,0 1-16 0,-2 0 0 0,2 1 0 0,0 0 0 0,-1 1 0 16,-1-1 0-16,-1 1 0 0,-1 1 32 0,1 0 16 16,0 1 0-16,-3 1 0 0,0 3 0 0,0-3 0 15,-2 2 0-15,-1 1 0 0,-2 1-16 0,2 1 0 16,-2-1 0-16,-1 3 0 0,0 0-16 0,-1 0-16 16,0 1 0-16,2 1 0 0,-3-2-160 0,2 2 0 15,-1 0 144-15,1-3-144 0,-1 1 0 0,0-1 0 16,0-2 0-16,1 5 0 0,0-2 0 0,-1-2 128 15,-2 0-128-15,-1-2 0 0,-1 0 0 0,0 1 0 0,-2 4 0 0,-1-1 128 16,0-1-128-16,-1 2 0 16,-1 1 128-16,-1 2-128 0,-1 1 0 0,1 1 0 15,0-4 0-15,1 3 128 0,0 0-128 0,-1 2 0 16,0-2 0-16,2 1 128 0,0-2-128 0,1-1 128 16,1 0-128-16,0-3 128 0,-1-1-128 0,1 0 0 15,0-3 0-15,1 0 0 0,-1-1 0 0,0 0 128 0,-1 0-128 0,-1 0 0 16,-2 0 240-16,-1 2-32 0,-2 1 0 0,-1 1 0 15,1 0 112-15,-3 2 32 0,-2 2 0 0,1 2 0 16,0 0-96-16,3-7 0 0,-2 3-16 0,2 0 0 16,-1-1-80-16,1 0-16 0,-1 3 0 0,3-3 0 15,2 2-144-15,-1 0 0 0,0-1 144 0,1 1-144 16,0-3 0-16,0-1 0 0,-1 1 0 0,2 0 0 16,-1 0 0-16,0-1 144 0,-2 1-144 0,0 1 0 15,0 2 208-15,0 0-64 0,-1 2-16 0,-3 9 0 16,1-3-128-16,5-7 192 0,0 0-192 0,0 0 192 0,0 1-192 0,1 0 0 15,1 2 0-15,-1-3 128 0,1 1-128 0,0 0 0 16,1-2 0-16,1 0 0 0,-1 1 0 0,0-3 0 16,0 1 0-16,0-1 0 0,-1-1 0 0,0 1 128 15,-1 0-128-15,0 3 0 0,0-1 128 0,0 1-128 16,1 2 0-16,0 1 128 0,-1 0-128 0,0 3 0 16,1-5 0-16,0 2 0 0,1-2 0 0,0 1 0 15,0-1 0-15,0 3 0 0,0-1 0 0,0-2 0 16,0 0 128-16,1-1-128 0,-2 0 0 0,1 0 0 15,-1-2 0-15,0 5 128 0,0-3-128 0,0 4 0 16,-1 1 0-16,0 2 0 0,0 0 0 0,1 1 0 0,1 0 128 0,0 1-128 16,0 1 0-16,0-4 0 15,0 2 0-15,-1-2 0 0,2 0 0 0,-1-2 0 16,0 1 0-16,-1-1 0 0,0 2 0 0,0 2 0 16,-1 1 0-16,2 0 0 0,0 1 0 0,0 0 0 15,1-1 0-15,0 1 0 0,1-1 0 0,1 1 0 16,-1-3 0-16,2 1 0 0,0 0 0 0,-1-3 0 0,0-1 0 15,1-2 0-15,1 1 0 0,0 1 0 0,0 1 0 0,1 0 0 16,0 1 0-16,2 0 0 0,1 0 0 0,1 0 0 16,2 0 0-16,0-2 0 0,-1 0 0 0,1-2 0 15,1-2 0-15,0-1 0 0,-1-3 0 0,0 1 0 16,0-4 0-16,0 1 0 0,0 0 0 0,-1-1 0 16,-1-2 0-16,1 0 0 0,0 0 0 0,1-2 0 15,-1-2 0-15,1 2 0 0,-1-1 0 0,1 0 0 0,-1 0 0 16,2 0 0-16,-1 0 0 0,1-1 0 0,-1 0 0 0,2 0 0 15,0-1 0-15,-1-1 0 0,1 0 0 16,1 1 0-16,0-2 128 0,1 0-128 0,2 0 0 16,0-1 0-16,-2 1 0 0,0-1 0 0,0 0 0 0,-1 0 0 15,1 1 0-15,-2 0 0 0,0 0 0 0,-1 0 0 16,1 1 128-16,-2 0-128 0,0 0 0 0,-1 0 0 16,-1 0 0-16,0-1 0 0,-1 0 0 0,-1 0 0 15,1 1 0-15,-1-1 0 0,-5-1 0 0,0 0 0 16,0 0 0-16,0 0 0 0,0 0 0 0,0 0 0 15,0 0 128-15,0 0-128 16,0 0-720-16,-3-6-176 0,-3 0-48 0,-1-2-14160 16,-1-1-2848-16</inkml:trace>
  <inkml:trace contextRef="#ctx0" brushRef="#br0" timeOffset="1276.888">18960 4749 11055 0,'0'0'976'0,"0"0"-784"0,0 0-192 0,0 0 0 15,0 0 992-15,0 0 160 0,-3-4 16 0,3 4 16 16,-2-5-944-16,2 5-240 16,-1-4 0-16,1 4 0 0,-1-5 0 0,1 5 0 15,0 0 128-15,0 0-128 0,-1-5 176 0,1 5-16 0,0 0 0 0,0 0 0 16,-4-3 1152-16,4 3 224 0,-6 0 64 0,6 0 0 16,0 0-384-16,-5 1-80 0,-1 1-16 0,0-2 0 15,1 0-160-15,5 0-16 0,0 0-16 0,-6 0 0 16,6 0 160-16,-5 0 16 0,5 0 16 0,-5 0 0 15,-1 1 32-15,0 1 16 0,6-2 0 0,-7 3 0 16,-1 1-240-16,0 1-48 0,0 2-16 0,-1 0 0 0,0 1-288 0,0 2-48 16,-1 1-16-16,1 1 0 0,-2 2-192 0,0 1-32 15,-1 0-16-15,1 1 0 0,-3 2 64 0,1-1 16 16,1 0 0-16,-1 0 0 0,0 0 16 0,0-1 0 16,3 1 0-16,0 1 0 0,1 1-48 0,1 2-16 15,0 3 0-15,2-2 0 0,-1 2-64 0,0 1-16 16,1 1 0-16,0 1 0 0,1 0-16 0,0-1 0 15,0 0 0-15,2 0 0 0,0-1-48 0,1-1-16 16,0 2 0-16,0 0 0 0,0 1-144 0,1 1 160 16,1-1-160-16,1 1 160 0,1-1-16 0,1 0 0 15,0 1 0-15,1-3 0 0,-2 1 48 0,1-2 0 16,1-1 0-16,0 1 0 0,-2 0 32 0,1 1 16 16,0 3 0-16,-1 3 0 0,-1 0-64 0,0 1-16 15,-1 1 0-15,2 1 0 0,-1-2-32 0,1-1 0 16,-1 0 0-16,1-1 0 0,1-3-128 0,1 0 128 0,0-1-128 0,-2 1 128 15,3 1-128-15,0 0 0 16,1 0 0-16,0 3 128 0,1-2-128 0,0 1 0 16,-1-1 144-16,-1 2-144 0,0-2 160 0,1 2-32 15,-1-3-128-15,0 3 192 0,0 2-64 0,-1 0-128 0,-1 4 176 0,1 0-176 16,0-1 128-16,0 0-128 0,-1 0 0 0,1-2 0 16,0-3 0-16,0-2 0 0,1 0 0 0,-1-1 0 15,0 0 128-15,0 1-128 0,-1 1 0 0,0 2 0 16,0 2 0-16,0-1 0 0,1-1 0 0,0 2 0 0,-1-1 0 15,1-2 0-15,1-3 0 0,-2 0 0 16,0-1 0-16,0 1 0 0,1 1 0 0,-1 2 0 16,-1 0 128-16,-1 2-128 0,1-2 0 0,1 0 0 0,-1 0 0 15,0-2 0-15,0-2 0 0,0 0 0 0,-1-2 0 0,1-2 0 16,-2 0 0-16,0 1 0 0,0 0 0 0,-1 1 0 16,-1 4 0-16,1-1 0 0,0 2 0 15,-1 0 0-15,0-2 0 0,0 0 0 0,0-1 0 0,0-1 0 16,1 1 0-16,-2-3 0 0,0 1 0 0,-1-3 0 15,0 1 0-15,0 1 0 0,-1 0 0 0,0 2 0 16,0 1 0-16,0 0 0 0,-1-1 128 0,0 1-128 16,0 0 0-16,0-2 0 0,-1 1 0 0,-1-2 0 15,0 0 0-15,0-2 0 0,-1-1 128 0,-1-4-128 16,-2 1 0-16,-2-2 0 0,-1 0 0 0,-1 0 160 16,1-3-160-16,-4-1 128 0,0 0 16 0,-1 1 0 15,0-3 0-15,0 1 0 0,-2 1-144 0,-1-1 192 16,-2 0-192-16,0 0 192 0,0 3-192 0,-1-1 0 15,2 4 144-15,1-4-144 0,1 1 0 0,0-1 0 0,2-2 0 0,1-1 0 16,2-2 0-16,1-3 0 0,3-2 0 0,1-2-192 31,0-4-864-31,2-4-176 0,1-5-48 0,0-6 0 16,3-2-1504-16,-1-6-304 0</inkml:trace>
  <inkml:trace contextRef="#ctx0" brushRef="#br0" timeOffset="2383.446">20059 3667 19343 0,'-14'8'1728'0,"6"-3"-1392"0,-3 1-336 0,-2 1 0 0,-2-1 3200 0,-1 2 560 16,-1 0 112-16,2 1 32 0,-1 1-1728 0,2-1-320 16,3 0-80-16,0 0-16 0,4-1-752 0,3-1-160 15,3 0-16-15,3-1-16 0,2 1-544 0,4-2-96 16,3 1-32-16,2 1 0 0,5-2-144 0,2 0 192 15,-1-1-192-15,2 2 192 0,-2 1-192 0,0 0 128 16,-3 2-128-16,-2 2 128 0,-1 1-128 0,-4 3 128 16,-4 1-128-16,0 2 128 0,-4 1 320 0,-3 1 64 15,-4 2 16-15,-4-1 0 0,-3 0 240 0,-3-1 32 16,-1 1 16-16,-4-2 0 0,0-2-176 0,-2-1-48 16,2-2 0-16,0 0 0 0,1 0-208 0,1-4-64 15,2-2 0-15,4 1 0 0,0-4-192 0,3 0-128 16,2-4 160-16,4-1-160 0,4 0 0 0,0 0-208 15,1-5 16-15,1-1 0 16,3-1-1232-16,2 0-240 0,4-1-64 0,1 0 0 16,0 0-1568-16,2 1-320 0</inkml:trace>
  <inkml:trace contextRef="#ctx0" brushRef="#br0" timeOffset="2733.357">20244 3896 22111 0,'-3'5'1968'0,"-2"0"-1584"0,-1 1-384 0,0 1 0 0,-1 1 3696 0,0 3 656 16,0 0 128-16,0 2 16 0,0 3-2752 0,2 1-544 15,2 0-112-15,0 1-32 16,1-3-624-16,3-1-128 0,0 1-32 0,2 1 0 0,1-7-272 0,3 1 0 16,1-1 0-16,1-2 0 0,2-3 0 0,1-1 0 15,2-2 0-15,1-2 0 0,0-2 0 0,3-2 0 16,1-2 0-16,-1-3 0 0,0-1-272 0,-2 0 32 15,0-3 16-15,-1 0 0 0,-3 0 0 0,0 1 0 16,-2 1 0-16,-2 1 0 0,-2 3 224 0,-2 2 0 16,0 0 0-16,-4 6 0 0,0 0 608 0,0 0 64 15,0 0 16-15,-4 8 0 0,-1 2 192 0,0 5 32 16,0 0 16-16,1 2 0 0,1 0-384 0,1 0-80 16,1-1-16-16,1 0 0 0,1-1-288 0,2-3-160 15,1 0 160-15,1-2-160 0,2 0 0 0,0-4 0 16,1 1 0-16,1-1 0 15,1-3-1120-15,1-2-224 0,-1-2-32 0,1-1-12320 16,0-3-2480-16</inkml:trace>
  <inkml:trace contextRef="#ctx0" brushRef="#br0" timeOffset="2985.881">20642 3828 18431 0,'0'0'1632'0,"0"0"-1312"0,0 0-320 0,0 0 0 15,0 0 3200-15,0 0 576 0,0 0 128 0,0 0 0 16,0 0-1712-16,0 0-336 0,-3 6-80 0,1 1-16 16,1 1-800-16,1 3-144 0,3 2-48 0,0 5 0 15,0 2-176-15,0 2-32 0,0 3-16 0,0 2 0 16,0 1-96-16,-1 2-32 0,-1-2 0 0,0-1 0 0,0 0-112 0,-2-1-32 16,-1 1 0-16,0-1 0 0,-1 1 64 0,1-3 16 15,0-1 0-15,0-2 0 0,0-4-160 0,1-2-16 16,1-3-16-16,0-2 0 0,0-5-160 0,0-5-224 15,0 0 48-15,0 0 16 16,1-7-2656-16,0-7-544 0</inkml:trace>
  <inkml:trace contextRef="#ctx0" brushRef="#br0" timeOffset="3267.378">20657 3862 34031 0,'0'0'1504'0,"0"0"320"0,0 0-1456 15,6-5-368-15,0-3 0 0,1 2 0 0,3 0 1168 0,0 1 176 16,-1 1 16-16,0 0 16 0,3 1-400 0,0 1-80 16,0 2 0-16,-1 1-16 0,1 1-304 0,-1 2-48 15,-1 0-16-15,-1 2 0 0,0 1-176 0,0 2-32 16,-4 1-16-16,-1 1 0 0,0 2-128 0,-3 2-32 16,-3 0 0-16,-2 0 0 0,-2 1 0 0,-2 0 0 0,-1 0 0 0,-1 0 0 15,-3-1 304-15,0 0 48 16,1 0 16-16,0-2 0 0,-3 0 0 0,0-1 0 0,0 0 0 0,0-4 0 15,1 1-288-15,4-3-48 0,-1-2-16 0,1-1 0 16,2-1-144-16,3-5 0 0,1-2 0 0,2-2-176 16,2-3-1136-1,2-2-224-15,2-5-64 0,3-1-12192 0,2 0-2448 0</inkml:trace>
  <inkml:trace contextRef="#ctx0" brushRef="#br0" timeOffset="3602.16">20845 3880 14735 0,'0'0'1312'0,"0"0"-1056"16,0 0-256-16,2 7 0 0,0-2 4272 0,1 1 784 16,1 0 176-16,1 1 16 0,1-4-2960 0,1 0-608 15,2-1216-112-15,-1 2435-32 0,3-1219-752 0,0-1-144 16,1 0-48-16,-1-2 0 0,1-3-400 0,1-1-64 16,-1-1-128-16,0 0 176 0,2-3-176 0,0-1 0 15,-2 0 144-15,0-1-144 0,-1 1 0 0,-2-1 0 16,-2 0 0-16,-2 0 128 0,0 1-128 0,-3 2 144 15,-1-1-144-15,-1 2 160 0,-2 1 272 0,-1 1 48 16,-1 1 16-16,0 1 0 0,-2 1 256 0,-2 3 48 16,0 1 16-16,-1 2 0 0,-1 1-176 0,3 3-16 15,-3 1-16-15,1 3 0 0,0 1-256 0,2 2-48 16,1 1-16-16,1 1 0 0,1-1-160 0,3 0-128 16,0 0 192-16,2-2-192 0,2-1 0 0,2-2 0 15,0-3 0-15,2-1 0 0,2-3 0 0,1-2-192 16,2-3 0-16,0-3 0 15,2-3-1216-15,0-1-256 0,-2 0-32 0,3-5-16 0,1-1-1840 16,-1-3-368-16</inkml:trace>
  <inkml:trace contextRef="#ctx0" brushRef="#br0" timeOffset="3868.53">21192 3851 14735 0,'0'0'1312'0,"0"0"-1056"0,-2 8-256 0,1 0 0 16,0-1 4192-16,0 3 784 0,2 1 144 0,-1 1 48 15,0 0-2704-15,0 2-544 0,0-1-96 0,1 1-32 16,1-2-608-16,-1 1-128 0,0 0-32 0,0-1 0 0,0 0-336 0,0-1-80 15,1-2-16-15,0-3 0 16,0 0-16-16,-2-6 0 0,0 0 0 0,6 3 0 0,1-3 32 0,-1-4 0 16,1-1 0-16,1-4 0 0,1-3-160 0,1-2-48 15,1-1 0-15,0-6 0 0,0-1-48 0,1 0-16 16,-2 1 0-16,1 0 0 0,-2 3-336 0,1 1 0 16,-1 0 0-16,1 3 0 0,1 0 0 0,-2 2 0 15,1 1 0-15,0 3 0 0,-2 0 0 0,0 2 0 16,-3 4-192-16,1 0 64 15,-6 2-1376-15,5 2-272 0,-1 3-48 0,0 2-12512 16,1 1-2512-16</inkml:trace>
  <inkml:trace contextRef="#ctx0" brushRef="#br0" timeOffset="4285.598">21579 3788 30575 0,'0'0'1344'0,"0"0"304"0,0 0-1328 0,0 0-320 16,0 0 0-16,-3 6 0 0,0-1 1712 0,0 2 272 15,0 1 48-15,0 0 16 0,0 1-656 0,0 2-128 16,0 1-32-16,1 1 0 0,2 0-560 0,-1 2-112 16,0 1-32-16,0-2 0 0,1 1-224 0,0-1-48 15,1-2-16-15,1 0 0 0,0-2 224 0,1-2 48 16,0-1 16-16,1-2 0 0,1-1-16 0,1-1-16 16,1-2 0-16,2-2 0 0,-2-2-96 0,2-2-16 15,0 1 0-15,2-6 0 0,-1-1-96 0,2-1-32 16,0-2 0-16,1-1 0 0,-2-2 112 0,1 2 16 0,0-1 0 0,-2 2 0 15,-1 1-384-15,-1 0 0 0,1 1 0 0,-2 2 0 32,0 3-336-32,0-2-144 0,-1 3-32 0,-1 1 0 15,1 1-1376-15,-2 2-288 0,0 1-48 0,1 2-11440 16,-5-1-2288-16</inkml:trace>
  <inkml:trace contextRef="#ctx0" brushRef="#br0" timeOffset="4428.38">21832 3871 29135 0,'0'0'1280'0,"0"0"288"0,0 0-1248 0,0 0-320 0,0 0 0 0,3 4 0 15,-3-4 2304-15,2 6 416 0,-1 0 80 0,0 1 16 16,1 1-960-16,-2 1-176 0,0-1-32 0,1 3-16 16,-2 2-592-16,2-3-112 0,-1 0-32 0,0 0 0 15,0 0-608-15,1-2-128 0,-1-1-32 0,1-1 0 16,-1-6-704-16,0 0-160 0,0 0-32 16,0 0 0-16,4-1-1872 0,2-4-384 0,-1 0-80 0</inkml:trace>
  <inkml:trace contextRef="#ctx0" brushRef="#br0" timeOffset="4559.817">21944 3714 7359 0,'0'0'656'0,"-5"-2"-528"0,-4 1-128 0,0-1 0 15,0 2 6304-15,0-2 1232 0,1 2 240 0,0 0 48 0,0 0-5264 0,1 2-1072 16,1-1-208-16,6-1-32 0,0 0-1088 0,0 0-160 16,0 0-144-16,0 0-11664 15,5 3-2336-15</inkml:trace>
  <inkml:trace contextRef="#ctx0" brushRef="#br0" timeOffset="4824.021">22015 3744 40079 0,'-13'6'1776'0,"7"-2"368"0,-2-3-1712 0,0 3-432 15,-1-3 0-15,0 3 0 0,-1-2 2112 0,2 2 352 16,1-2 64-16,1 0 16 0,6-2-1456 0,0 0-272 16,0 0-64-16,0 0-16 0,5 2-576 0,3 0-160 0,0 0 0 0,2 0 0 15,4 0 0-15,-1 0 0 16,2 3 0-16,0 0-192 0,-1 0-144 0,-1 3-48 15,-1 0 0-15,-2 1 0 16,-1-1-112-16,-3 2-16 0,-1 2-16 0,-1 0 0 0,-4 1 528 0,-2 0 0 0,-2 0 192 0,-3-1-48 16,-1 0 96-16,-3 0 16 0,-1 0 0 0,-2-1 0 15,0-1 336-15,-1-1 80 16,0-1 16-16,2-2 0 0,1-1-400 0,0-2-80 0,2-2-16 0,1-1 0 31,2-2-992-31,7 2-208 0,-4-3-32 0,3-4-16 0,2 0-2032 0,3-3-416 0</inkml:trace>
  <inkml:trace contextRef="#ctx0" brushRef="#br0" timeOffset="5174.107">22208 3864 36287 0,'0'0'800'0,"0"0"160"0,0 0 48 0,0 0 0 0,5-1-816 0,1 0-192 16,0 0 0-16,1 0 0 0,0 0 992 0,1 0 160 15,0-1 16-15,1 0 16 0,0-1-672 0,0-1-144 16,1 3-32-16,-1-2 0 0,0-1-336 0,1 0 144 15,1 1-144-15,-1-1 0 0,-3 0 128 0,0-1-128 16,-2 1 0-16,-1-1 0 0,-1 0 192 0,0 0-192 0,-1 1 192 0,0-1-192 16,-1 0 640-16,-1 1 32 15,0 4 0-15,0 0 0 0,-2-5-48 0,-2 1-16 0,-2 1 0 0,-1 2 0 16,-1 1 160-16,0 1 16 16,-2 1 16-16,0 2 0 0,0 1-192 0,0 1-32 15,1 3-16-15,0 0 0 0,0 3-64 0,2 1-16 16,-1 3 0-16,3 1 0 0,0 0-224 0,3 1-32 0,3 0-16 0,1-4 0 15,2-1-208-15,2-1 0 0,3-2 0 0,4-2 0 16,2-3-320-16,2-3 0 0,3-4 0 16,2-3 0-1,2-2-1296-15,0 0-272 0,1-4-48 0,-2-1-16 16,-1-2-544-16,1 1-96 0,-2-1-32 0,-2 0-15232 0</inkml:trace>
  <inkml:trace contextRef="#ctx0" brushRef="#br0" timeOffset="5525.964">22810 3632 43311 0,'0'0'960'0,"0"0"192"0,11 11 32 0,-10-6 32 0,-1 1-976 0,0 2-240 0,0 0 0 0,-1 2 0 0,0 2 1168 0,0 0 192 15,-1-1 48-15,1 2 0 0,-1 0-368 0,1 0-64 16,-1-1-16-16,1 2 0 0,0 0-608 0,2-1-128 16,0 1-32-16,3-2 0 0,2 1-192 0,-1-2 0 15,3-2 0-15,1-2 0 0,1 0 256 0,0-2 0 16,-3-1 0-16,1-2 0 15,0-1-672-15,-2-1-128 0,-6 0-32 0,6-3 0 0,-2-1 256 0,-2 0 64 16,-2-1 0-16,-2 0 0 0,-1-2 0 0,-4 2 0 16,-2-1 0-16,-3 1 0 0,-1-1-64 0,-4 2 0 15,1 1 0-15,-3 1 0 0,-1 1 320 0,2 3 0 0,-2 2 0 0,2 2 0 16,1 1 288-16,2 3 16 16,2-1 0-16,1 2 0 0,2 4 256 0,3 1 48 15,3-1 16-15,3 1 0 0,3-3-144 0,4-2-32 16,4 0 0-16,4-2 0 0,5 0-144 0,3-2-48 15,2-6 0-15,3 0 0 0,0-1-256 0,0-1 0 0,-1 0 0 16,-3-4 0 0,-1 0-864-16,-5-2-224 0,-2 1-64 0,-3 1 0 15,-2-2-1936-15,-4 2-400 0,-2 1-80 0,-4 4-16 0</inkml:trace>
  <inkml:trace contextRef="#ctx0" brushRef="#br0" timeOffset="6071.267">20234 4744 13823 0,'0'0'1216'0,"0"0"-960"16,2-6-256-16,0-1 0 0,0 0 5632 0,0 0 1088 0,1 1 224 0,0 2 32 16,-3 4-4288-16,0 0-848 0,6 0-176 0,-6 0-48 15,5 4-512-15,1 5-96 0,0 2-32 0,-2 3 0 16,0 2-480-16,0 3-112 0,-1 0 0 0,0 3-16 16,-1 0-240-16,-1 1-128 0,-1-2 160 0,-1 0-160 15,0-1 128-15,-1 0-128 0,-1 0 0 0,0-2 144 16,1 0-144-16,0-2 0 0,0 1 0 0,1-2 0 15,0-5 128-15,1 1-128 0,1 0 128 0,0-3-128 16,1 0 208-16,1-2-32 0,1-3-16 0,2 0 0 16,1-1-160-16,0 0 192 0,0-2-192 0,0-3 192 15,2-1-192-15,1 1 0 0,1-2 0 0,0-1 128 16,1 0-128-16,0-2 0 0,0-1 0 0,0 0 0 16,-1 0-640-16,1-2-144 0,1 0-48 0,-2 0 0 15,0 3-2896-15,0-1-592 0</inkml:trace>
  <inkml:trace contextRef="#ctx0" brushRef="#br0" timeOffset="6380.352">20588 4958 18431 0,'0'0'816'0,"0"0"160"0,0 0-784 0,0 0-192 15,0 0 0-15,5 3 0 0,1 1 4240 0,0-4 816 16,1 0 144-16,2-2 48 0,-1 1-3552 0,2-1-704 16,2-1-144-16,2 1-16 0,-1-1-592 0,2 0-112 0,-1 0-128 0,-1-1 176 15,3 0-176-15,0-1 0 16,-2 0 0-16,2-2 128 15,-1 1-528-15,-3-2-112 0,0 1-32 0,-2 0 0 16,-1-1-688-16,-3 1-144 0,-1 2-32 0,-2-3 0 16,-2 2 448-16,-2 0 64 0,-3 0 32 0,-2 0 0 0,0 0 864 0,-3 1 240 0,-2 1 16 0,-2 2 0 15,1 2 960-15,0 1 192 0,0 2 32 0,0 1 16 16,-1 2 192-16,-1 2 32 16,-1 3 16-16,2 2 0 0,0 0-672 0,1-1-128 0,2 3-16 0,0-2-16 15,2-1-448-15,4 2-96 0,1 2 0 16,3-4-16-16,2 0-304 0,3-1 0 0,2-1 0 0,3-3 0 15,1 0-192-15,3-2-80 0,3-4-32 0,2-2 0 16,3-3-1808 0,0 0-352-16,1-1-80 0</inkml:trace>
  <inkml:trace contextRef="#ctx0" brushRef="#br0" timeOffset="6769.236">21049 4832 23951 0,'0'0'1056'0,"-6"5"224"0,0-2-1024 0,-1 2-256 15,-1 0 0-15,1 1 0 0,-1 2 3536 0,2 1 656 16,-1 1 128-16,1-1 32 0,0 0-2816 0,1 1-544 16,2 0-112-16,0 1-32 0,2-1-560 0,1-2-112 15,2 0-32-15,1 0 0 0,-1-2-144 0,3 0 0 16,2-1 0-16,1-2 0 0,2-2-336 0,1-2 48 16,-1-1 16-16,2-2 0 15,1-2-368-15,0-1-80 0,0-2-16 0,1-2 0 16,-1-1-176-16,-2 0-48 0,-2-1 0 0,-2-1 0 15,0 3 272-15,-2 2 48 0,-2 1 16 0,-1 2 0 0,-1 1 624 0,-1 5 0 16,0 0 224-16,0 0-64 0,0 0 416 0,0 0 96 0,-5 6 16 0,0 2 0 16,0 0-48-16,2 0 0 0,1 2 0 0,1 0 0 15,-1-1-48-15,3-1-16 0,1-3 0 0,1 3 0 16,-1-2-128-16,1 0-16 0,-3-6-16 0,7 4 0 16,-1-1-416-16,2-3 0 0,1-2 0 0,1 0-176 15,0 0 480-15,1-3 80 0,3-3 32 0,-1-2 0 0,0-1-96 0,2-2 0 16,-1-2-16-16,0 0 0 0,-2-1-80 0,-1 1-16 15,0 1 0-15,-2 1 0 16,-1 2-208-16,-2 3 0 0,-1 1 0 0,-1 1-160 16,-1 2-544-16,-3 4-96 0,0 0-32 0,5 0-12112 15,-5 0-2432-15</inkml:trace>
  <inkml:trace contextRef="#ctx0" brushRef="#br0" timeOffset="7039.965">21408 4935 31839 0,'0'0'1408'0,"0"0"304"0,0 0-1376 0,0 0-336 15,0 0 0-15,0 0 0 0,0 0 1856 0,4 3 288 16,-4-3 64-16,4 1 16 0,2-2-880 0,0-2-160 16,0-2-32-16,1 0-16 0,1-1-768 0,1-1-160 15,0 0-16-15,2-3-16 0,0 1-176 0,1 1 0 16,0-4 0-16,1 2 0 0,-2 0 0 0,0 2 0 16,-1 0 0-16,-1 2 0 0,1 1 384 0,-1 1 64 15,-1 2 0-15,-1 2 0 16,-1 0-720-16,-1 1-144 0,-5-1-32 0,4 6 0 0,-1 2 448 0,-1 1 176 0,0 4-16 0,-1-1 0 15,-1 0 192-15,0 1 32 16,1 3 16-16,0-2 0 0,-1-3-208 0,1 0-64 16,1 1 0-16,1 0 0 0,1-3-128 0,1 0-176 0,2-1 48 0,1-3 0 31,1-2-816-31,1-1-144 0,-2-1-48 0,2-2 0 16,0-1-1808-16,1-3-352 0</inkml:trace>
  <inkml:trace contextRef="#ctx0" brushRef="#br0" timeOffset="7197.606">21856 4835 35759 0,'0'0'784'0,"-3"6"176"0,0 3 16 0,0-1 32 0,0 0-816 0,1 0-192 0,0 1 0 0,0-4 0 0,1 2 576 0,0-1 64 16,1-6 0-16,0 0 16 0,0 0-528 0,0 0-128 16,0 0 0-16,0 0 0 15,0 0-1744-15,5-6-384 0,-1 0-80 0,1-2-12512 0</inkml:trace>
  <inkml:trace contextRef="#ctx0" brushRef="#br0" timeOffset="7903.236">21871 4649 29775 0,'0'0'640'16,"0"0"144"-16,0 0 32 0,-4 3 32 0,-1 0-672 0,2 2-176 0,0 1 0 0,0 1 0 0,0 3 256 0,1 3 0 16,0 0 16-16,2 2 0 0,1 1-128 0,1 0-16 15,0 1-128-15,1 1 192 0,0-2-192 0,1 0 0 16,1-2 0-16,0-1 0 0,0 1 0 0,0-2 0 15,1-3 0-15,0-1 0 0,-1-1 576 0,-2-4 160 16,2 1 32-16,-5-4 16 0,6 1 816 0,0-2 144 16,-1-1 48-16,1-3 0 0,1-3-656 0,0 0-128 0,-1-2-32 0,1-1 0 15,-1 0-416-15,0-1-96 0,2-2-16 0,2 1 0 16,-1 2-448-16,1 2 0 0,0-2 0 0,-1 2-160 16,1 2 160-16,-1 2 0 0,-2 2 0 0,0 3 0 15,-1 1 176-15,-2 3 64 0,-2 3 16 0,-1 3 0 16,-1 1 48-16,-1 1 16 0,-2 3 0 0,0 1 0 15,1-3 96-15,-1 1 32 0,-1 1 0 0,1-2 0 16,0-2-448-16,2-1-304 0,1-1 48 0,1-1 16 16,2-3-128-16,-3-5-16 0,8 3-16 0,1-1 0 15,-1-4-1744-15,0-1-352 0,2-1-64 0,0-1 0 16,0-1-384-16,-1 0-64 0,1 0 0 0,-2 1-16 16,0 0 1424-16,-2 1 272 0,-1 0 64 0,-5 4 16 0,4-2 2192 0,1 1 432 15,-5 1 96-15,0 0 0 0,0 0 1248 0,0 0 240 16,0 0 48-16,0 0 16 0,0 5-1104 0,0 1-240 15,0 0-32-15,0 0-16 0,-1 0-736 0,0-1-160 16,1-5-32-16,1 6 0 0,1-2-448 0,0 0-112 16,-2-4-16-16,5 2 0 0,1 1-128 0,0-3-176 15,0-2 48-15,0 0 0 0,1-1 128 0,0 0-208 16,0-2 80-16,0 0 128 16,0 0-1360-16,-1-1-160 0,-1 0-16 0,0-3-16 15,-1 2 752-15,2 1 160 0,-3-4 16 0,0 2 16 0,-1-1 608 0,-1 1 0 16,-1 0 0-16,-1 1 0 0,-1 2 928 0,2 5 96 0,0 0 32 0,-7 1 0 15,0 3 592-15,0 1 112 0,-2 2 32 0,1 4 0 16,0 3-400-16,2 2-80 16,1 1-16-16,2 3 0 0,1 1-816 0,0 5-160 15,1 4-48-15,2 7 0 0,1 4-272 0,0 3 0 0,2 0 0 0,1-1 0 16,0-2 0-16,-1-1 0 0,1-2-192 0,-2 2 192 16,-1 0-256-16,0 0 64 0,-2-1 0 0,-1-2 0 15,0-3 192-15,-1-3-144 0,-2-7 144 0,-1-2-128 16,-1-4 256-16,-1-3 48 0,0-2 16 0,-3-5 0 15,-2-3 112-15,-3-2 16 0,-3-3 16 0,-5-3 0 16,-4-4-336-16,-1-1 0 0,-4-3 0 0,1-1 0 16,0-1-624-16,1-1-192 0,3-1-32 0,4 0-14960 15,1 0-3008-15</inkml:trace>
  <inkml:trace contextRef="#ctx0" brushRef="#br0" timeOffset="118472.776">20600 9502 26655 0,'0'0'576'0,"0"0"128"0,-1-5 32 0,1 0 32 0,0 0-624 0,1 0-144 0,0 0 0 0,1 1 0 16,1-1 1120-16,0 1 192 0,1 2 32 0,0-3 16 0,0 0-288 0,0 1-64 16,3-1-16-16,0 1 0 0,1-1-112 0,1 0-32 15,2-1 0-15,-1 2 0 16,3 1-96-16,-1-1-32 0,-2 2 0 0,-1 1 0 0,1 0 32 0,0 1 0 15,-1 1 0-15,-1 2 0 0,0-1-512 0,-1 2-112 16,0 0 0-16,-1 3-128 0,0-1 336 0,-1 2-32 16,-2 2-16-16,1-1 0 0,-1 2 0 0,0 1 0 15,0 2 0-15,-1-2 0 0,-1 3 16 0,-1 1 0 16,0 0 0-16,-1 2 0 0,-1-1-112 0,-1 1 0 16,-1 0-16-16,-1-1 0 0,0 0 0 0,-1 1 0 15,-2-1 0-15,0 2 0 0,0 1-48 0,1-1 0 16,0 0 0-16,0 2 0 0,0-1 96 0,0 2 16 15,0 0 0-15,0 0 0 0,1 0-48 0,-5 11 0 16,2-4 0-16,3-11 0 0,0 1 48 0,-4 9 0 16,2-4 0-16,3-9 0 0,-1 0-96 0,-3 6-16 15,1-2 0-15,0 1 0 0,2-2-128 0,2-4 160 16,-2 1-160-16,-1 4 160 0,0-1-160 0,1 3 0 16,0-1 144-16,1 3-144 0,-1 0 128 0,-1 1-128 0,1-4 160 0,1 1-160 15,-1-1 192-15,-1 1-64 16,2-2-128-16,-2 1 192 0,0-5-192 0,-1 2 176 0,0 0-176 0,0 0 160 15,1 1-160-15,-1 1 160 0,-1 2-160 0,0 0 160 16,-1 1-160-16,1 1 128 0,-1 0-128 0,0 0 128 16,1 2-128-16,1-1 0 0,1 0 144 0,-2-2-144 15,2 0 0-15,0-4 144 0,1 1-144 0,-1 0 0 16,2-2 160-16,1 3-160 0,0 2 128 0,-1 0-128 0,1-2 128 16,0 3-128-16,1 1 0 0,1 1 128 15,-1 0-128-15,3-3 0 0,-1-2 0 0,2 2 128 16,-1-3-128-16,2 0 0 0,1-1 0 0,2 0 128 15,1-2-128-15,2 3 0 0,-3-1 0 0,3-2 0 0,1 1 0 16,1 0 0-16,0-8 0 0,0 3 0 0,0 1 0 0,1-1 0 16,-1-3 0-16,-1 1 0 0,1 3 0 0,1-2 0 15,-1-4 0-15,-1 2 0 0,-2 1 0 0,2-1 0 16,-2 1 0-16,1-2 0 0,0 1 0 0,0-3 0 16,-1 1 128-16,1-1-128 0,-2-3 0 0,0-1 0 15,0 0 0-15,0 0 0 0,0 0 0 0,-1 0 0 16,1 0 0-16,-1 1 0 0,-5-3 0 0,5 0 0 15,-5 0 0-15,0 0 0 0,0 0 0 0,0 0 0 16,0 0 128-16,0 0-128 0,0 0 0 0,0 0 0 16,2-8 0-16,-2 8 128 0,-4-5-128 0,1 1 0 15,-1-2 0-15,-1 3 128 0,0 3-128 0,0 0 0 16,-1 1 0-16,-1 3 0 0,-1 1 0 0,0 1 128 16,-1 5-128-16,1 0 0 0,0-2 0 0,0 3 0 0,-1 1 0 0,1 1 0 15,1-3 0-15,0 2 0 0,-1 0 0 16,3 1 0-16,0 3 0 0,2 2 0 0,2-1 0 0,2-1 0 15,1 3 0-15,2 2 0 0,2 0 0 0,0 2 0 16,0 5 0-16,1 5 0 16,-1-7 0-16,0 1 0 0,0 1 0 0,1-1 0 0,0 0 0 0,-1-1 0 15,-1 0 128-15,1 2-128 0,0 2 0 0,2 12 128 16,-2 3-128-16,0 3 128 0,-1-1-128 0,0-4 128 16,-1-5-128-16,0-12 128 0,-2 1-128 0,1 4 128 15,0 3-128-15,-2 2 160 0,-1 2-160 0,0 0 160 16,-1 2 0-16,0-1 0 0,-1 0 0 0,0-1 0 15,-2-1 0-15,-1 2 0 0,-1 0 0 0,0 2 0 0,-4 12-16 0,-1-6 0 16,0-3 0-16,1-3 0 0,-3-3-144 0,0-7 0 16,0-2 144-16,-1-4-144 0,0-3 224 0,0-1-32 15,-4-2 0-15,1-3 0 0,-1-1-192 0,-2-1 0 16,2-3 0-16,-1 0 0 0,-1-3 0 0,1 0 0 16,-1-2 0-16,1 0 0 0,0 0-192 0,4 0 64 15,0-2 128-15,1-1-208 16,1 0-880-16,1-2-160 0,1 0-32 0,0 0-16 15,1-1-1904-15,-1-1-384 0</inkml:trace>
  <inkml:trace contextRef="#ctx0" brushRef="#br0" timeOffset="120575.642">21221 10282 19343 0,'0'0'848'0,"0"0"192"0,3-6-832 0,0 1-208 0,-1 0 0 0,0 1 0 0,0 1 2432 0,-2 3 432 16,0 0 80-16,0 0 32 0,0 0-1184 0,0 0-224 15,0 0-48-15,-4 6-16 0,-1 5-608 0,0 1-128 16,-1 2-32-16,0 4 0 0,-1 2-448 0,2 2-96 16,-2 3 0-16,0-1-16 0,2-2 48 0,0 8 16 15,2-3 0-15,3 0 0 0,2-3 48 0,2-2 16 16,2 0 0-16,3-2 0 0,1-4-160 0,2-2-16 16,2-1-128-16,1-4 192 0,1-2 0 0,1-3-16 15,-3-3 0-15,2-3 0 0,-2-2 48 0,0-3 16 16,-1-3 0-16,0-1 0 0,0-2 16 0,-2-2 16 15,1-1 0-15,-1-2 0 0,0 0 0 0,-2-3 0 16,0 0 0-16,-1-3 0 0,-2-1-16 0,-1-3 0 0,-1-1 0 0,-1 1 0 16,-2 0-64-16,-2 1 0 0,-1 2-16 0,-1 3 0 15,-1 2-176-15,0 4 0 0,-1 2 0 0,0 2 0 16,0 4 0-16,1 1-144 0,0 2 144 0,0 0 0 31,4 5-1328-31,0 0-144 0,0 0-48 0,0 0-17344 0</inkml:trace>
  <inkml:trace contextRef="#ctx0" brushRef="#br0" timeOffset="120990.687">21533 10387 20271 0,'0'0'896'0,"0"0"192"0,0 0-880 0,0 0-208 15,-4 0 0-15,4 0 0 0,-5 0 4128 0,5 0 784 16,0 0 144-16,-3 5 48 0,1 1-3392 0,2 2-688 16,1-2-128-16,0 3-16 0,1 1-656 0,0 0-224 15,-1 1 144-15,0 0-144 0,0 0 128 0,1 0-128 16,0 0 0-16,0 0 128 0,0 0-128 0,0-3 0 16,0 0 0-16,1 0 0 0,0-1 160 0,-1-1-160 15,-2-6 192-15,0 0-192 0,5 3 288 0,-5-3-48 0,7-2-16 0,-1-1 0 16,0-2 128-16,0-1 32 15,0-1 0-15,0 0 0 0,-1-1-48 0,2 1 0 16,0-2 0-16,-1 1 0 0,0 0-208 0,1 1-128 16,0 1 160-16,-1 2-160 0,1 0 0 0,-2 1 128 0,0 2-128 0,1 1 0 15,-2 3 0-15,0-1 176 16,1 3-176-16,-2 0 160 0,1 1 32 0,-1 3 16 16,-1-1 0-16,0 2 0 0,0-1-64 0,-1 1-16 15,0 0 0-15,1 0 0 0,2-2-128 0,-1-1 0 0,-1 0 0 0,2-1 0 0,0 1 0 16,1-4 0-16,0 0-160 0,-2-1 160 15,1-2-1536 1,1-2-224-16,2-1-32 0,0-2-11200 0,2-1-2240 0</inkml:trace>
  <inkml:trace contextRef="#ctx0" brushRef="#br0" timeOffset="121294.118">21929 10384 18431 0,'0'0'1632'0,"0"0"-1312"15,-2-5-320-15,-1 1 0 0,0 0 4288 0,-1 2 768 16,0-2 176-16,-1 3 16 0,-2 0-2640 0,0 1-544 15,-1 1-96-15,0 2-32 0,-1 1-928 0,0 1-192 16,3 1-48-16,-2 0 0 0,1 2-448 0,1 0-80 16,2 0-32-16,0 0 0 0,2 1-208 0,4 0 0 15,1-3 0-15,2 0 0 0,2 0-144 0,2-1-32 16,0 0 0-16,3 0 0 16,2-1-256-16,-1 0-48 0,-3 2-16 0,0 0 0 0,0 1 256 0,-2-2 48 15,-1 1 16-15,-3 1 0 0,-2 0 176 0,-2 1 0 16,-3 1 128-16,0 1-128 0,-1-1 448 0,-2 0 32 15,-3 1 0-15,-1 2 0 0,-2-3 48 0,0 0 16 16,0 1 0-16,-1-1 0 0,1 0-240 0,1 0-48 0,-1-3-16 0,3-2 0 16,1 0-240-16,8-4 0 0,0 0 0 0,0 0 0 31,0-6-928-31,1-1-288 0,3-2-48 0,3-1-12656 16,2 0-2528-16</inkml:trace>
  <inkml:trace contextRef="#ctx0" brushRef="#br0" timeOffset="121642.844">22139 10466 32831 0,'0'0'1456'0,"0"0"288"0,0 0-1392 0,-5-2-352 0,0 1 0 0,0 2 0 16,1 1 1616-16,-2 1 256 0,0 0 48 0,0 1 16 0,-1 2-912 0,1 2-176 15,-1 0-32-15,3 1-16 16,2 1-544-16,1-1-96 0,0 1-32 0,3 0 0 0,1-1-128 0,3-1 0 15,2-3 0-15,1 0 0 0,2-2-256 0,0-1 32 16,0-2 0-16,1-2 0 0,-1-1-144 0,-1-2-16 16,-1-1-16-16,0-2 0 0,-1-1 256 0,0 0 144 15,-2-1-160-15,1 1 160 0,0-1 0 0,-2 1 0 0,-1 0 0 0,-1 2 0 16,-1 2 192-16,-2 5 64 16,0 0 32-16,0 0 0 0,0 0 528 0,-3 5 96 15,-1 3 32-15,0 2 0 0,2 1-176 0,-1 1-48 0,1 3 0 0,2 2 0 16,0 0-528-16,2 2-192 15,2 0 144-15,2 0-144 0,1-1 0 0,1-3 0 16,0 0 0-16,2-4 0 0,-1-2-320 0,2-1-64 16,1-3 0-16,-2-3 0 15,1-3-1856-15,-1-1-368 0,-3-2-80 0</inkml:trace>
  <inkml:trace contextRef="#ctx0" brushRef="#br0" timeOffset="121872.015">22437 10414 44175 0,'0'0'960'0,"-8"6"208"0,3-2 48 0,0 1 32 0,0 0-992 0,1 3-256 0,3 1 0 0,0 1 0 0,0-2 816 0,1 2 112 16,3 1 32-16,1 2 0 0,1 2-960 16,0 2 0-16,1 2-240 0,-1 2 48 0,-1 1 192 0,0 1 0 15,-1 2 0-15,-1-2 0 0,1 2-144 0,-3-2-112 16,-1 0 0-16,0-3-16 15,0-2-784-15,0-3-160 0,-1-2-16 0,0-2-16 16,0-2 128-16,0-4 32 0,2-5 0 0,0 0-10608 16,-5-1-2112-16</inkml:trace>
  <inkml:trace contextRef="#ctx0" brushRef="#br0" timeOffset="122141.415">22437 10486 38015 0,'-9'-5'1680'0,"5"3"352"0,0-1-1632 0,0 0-400 16,0-2 0-16,2 0 0 0,2-1 1408 0,2 0 192 16,1 0 32-16,3 0 16 0,2 1-816 0,1 0-144 0,4-1-48 0,1 1 0 15,1 1-640-15,2 2 0 16,-2 2 0-16,-1 1 0 0,-2 2 0 0,1 2 0 0,-3 1 0 0,-2 0 0 16,-2 2 0-16,-1 1 0 0,-2 2 0 0,-3-1 0 15,-1 0 384-15,-3 2-16 0,-1-2 0 0,-1 1 0 16,-3-2-240-16,-3 1-128 0,-2 0 160 0,-1 0-160 15,0 0 128-15,-1-2-128 0,0 1 0 0,1-2 144 16,2 0-144-16,1-2 0 0,2-2 0 0,3-2 0 16,2-1-1088-1,5 0-80-15,0-4-32 0,4-2-12240 0,3-1-2464 0</inkml:trace>
  <inkml:trace contextRef="#ctx0" brushRef="#br0" timeOffset="122525.438">22637 10469 38639 0,'0'0'1712'0,"0"0"352"0,0 0-1648 0,0 0-416 15,0 0 0-15,0 0 0 0,-3 6 1776 0,3-6 272 16,0 0 48-16,0 0 16 0,0 0-1680 0,5 2-432 16,2 0 0-16,0-1 128 0,2-1-128 0,1-2 0 15,0-1 0-15,1-1 0 0,2 0 0 0,0-1-160 16,0 0 160-16,-3-1-208 0,-2 0-112 0,0 0-32 16,-2 0 0-16,0 2 0 0,-2-1 176 0,-4 5 48 15,0-4 0-15,0 4 0 0,0 0 128 0,-3-2 0 16,-3 1 160-16,-2 2-160 0,-1 1 432 0,0 2-16 15,1 1 0-15,-1 1 0 0,0 2 32 0,2 0 0 0,0 2 0 0,1 0 0 16,1-2-208-16,1 2-48 16,2 0 0-16,1 0 0 0,1 1-192 0,2-1 0 15,2-1 128-15,-1 0-128 0,0-1 0 0,2-1 0 0,1-2 0 0,0-1 0 16,2-1 0-16,1-2 0 16,0-2 0-16,-1-1 0 0,1-2 0 0,1-2 0 15,-1-1 0-15,1-1 144 0,1 0 0 0,0-1 0 0,0 0 0 0,-1 1 0 16,0-1 16-16,0 0 0 0,0-1 0 0,0 0 0 15,-1 1 0-15,0 0 0 0,0 0 0 0,0 2 0 16,-1 0-160-16,-2 3 0 0,0-1 0 0,1 2 128 16,0 0-128-16,0 1-176 0,-3 0 48 0,1 2 0 15,-1 0-2304-15,1 0-464 16,0 1-96-16</inkml:trace>
  <inkml:trace contextRef="#ctx0" brushRef="#br0" timeOffset="122793.033">23058 10404 36047 0,'0'0'1600'0,"0"0"320"16,0 0-1536-16,0 0-384 0,0 0 0 0,-4 2 0 0,4-2 1664 0,-5 5 256 15,1 0 64-15,2 2 0 0,-1 1-1120 0,1 0-224 16,1 1-32-16,0 1-16 0,0 1-400 0,1-1-192 16,0 1 160-16,1-1-160 0,0-1 128 0,1 0-128 15,0-2 0-15,1 0 0 0,-1-1 0 0,-2-6 0 16,5 4 0-16,1-2 0 0,-6-2 128 0,7-1 0 15,0-2-128-15,1-1 192 0,0-1 112 0,-1-1 16 16,1 0 0-16,0-2 0 0,-1 0-112 0,1-1-16 16,0-3 0-16,1 2 0 0,0-1-192 0,0-3 176 15,0 0-176-15,-1 0 160 0,2-1-320 0,-1 0-64 16,1 2-16-16,3-5 0 16,-3 3-1632-16,-2 4-336 0,-3 3-64 0</inkml:trace>
  <inkml:trace contextRef="#ctx0" brushRef="#br0" timeOffset="122956.509">23281 10452 27647 0,'0'0'2448'0,"0"7"-1952"0,0 0-496 0,-1-2 0 15,0 0 3232-15,0 2 544 0,-1 0 128 0,0 1 0 16,0-3-1888-16,0 1-384 0,0 1-80 0,2-7-16 16,0 0-960-16,0 4-192 0,0-4-32 0,0 0-16 15,7 5-1424-15,1-3-304 0,0-4-48 0,-2-1-18656 16</inkml:trace>
  <inkml:trace contextRef="#ctx0" brushRef="#br0" timeOffset="123095.47">23382 10243 34383 0,'-10'2'1520'0,"10"-2"320"0,-4 2-1472 0,4-2-368 15,0 0 0-15,0 0 0 0,0 0 320 0,0 0-16 16,0 0 0-16,6 6-10672 15,1-2-2144-15</inkml:trace>
  <inkml:trace contextRef="#ctx0" brushRef="#br0" timeOffset="123313.572">23439 10336 18431 0,'-4'6'1632'0,"-1"-1"-1312"16,-1 1-320-16,1 0 0 0,1 0 5120 0,4-6 944 16,-4 9 192-16,4-9 32 0,0 0-3696 0,0 6-736 0,0-6-160 15,4 5-32-15,0-1-1248 0,1 0-256 16,2 0-160-16,1 3 192 0,-2 0-192 0,0 1 0 0,-1 0 0 0,-1 0 0 15,-1 2 0-15,0 1 0 0,-2-3 0 0,-2 2 0 16,-2-1 128-16,0 1-128 0,-2 0 192 0,0-1-64 16,-3-1 320-16,1 0 48 0,-1 0 16 0,0-2 0 15,0 0-64-15,1-1 0 0,0-3 0 16,1 1 0-16,6-3-288 0,-6-3-160 0,2-1 160 0,4 4-160 16,-1-8-1296-16,3-2-368 0,0-2-64 0</inkml:trace>
  <inkml:trace contextRef="#ctx0" brushRef="#br0" timeOffset="123609.821">23606 10451 34959 0,'0'0'1536'0,"0"0"336"0,10-1-1488 0,-3 0-384 16,-7 1 0-16,9-3 0 0,-2-1 2080 0,0 0 352 16,-1-3 64-16,1 1 0 0,0-2-1152 0,2-1-224 15,-2-1-48-15,0-1-16 0,1-2-688 0,0-2-144 16,-2 2-32-16,1 0 0 0,0 1-192 0,0 1 0 15,-1 0 0-15,0 4 0 0,-1 2 0 0,-5 5-192 16,3-5 48-16,-3 5 0 0,0 0 144 0,0 0-128 16,0 0 128-16,-6 3-128 0,-3 4 256 0,-2 2 64 15,-2 4 16-15,-1 1 0 0,-2 2 336 0,-1 3 64 16,1 2 16-16,5-8 0 0,1 4 192 0,1-1 32 16,4-1 16-16,1-1 0 0,3-1-592 0,4-2-112 0,1-1-32 0,4-1 0 15,3-1-128-15,2-2-176 0,0-2 48 0,10 1 0 31,-1-4-1136-31,-1-2-208 0,-1-1-64 0,-1-2 0 16,-2-4-1488-16,0-1-304 0,1 0-64 0</inkml:trace>
  <inkml:trace contextRef="#ctx0" brushRef="#br0" timeOffset="123959.892">24134 10184 23039 0,'0'0'2048'0,"0"0"-1648"0,0 0-400 0,0 0 0 15,0 0 4160-15,1 6 768 0,-2 2 128 0,-1 3 48 16,-1 2-2640-16,-1 2-528 0,0 3-96 0,1 2-32 0,-1 1-848 0,1 2-160 15,0-2-32-15,2 0-16 0,2 2-368 0,0-5-80 16,0 0-16-16,1-4 0 0,1-1-288 0,1-2 128 16,0-2-128-16,0-2 0 0,0-2 0 0,0-1 0 15,-4-4 0-15,0 0 0 0,6-1 0 0,-1-2 0 16,-2-1 0-16,1 0 0 0,-1-5 0 0,-1-1 0 16,-2-2 0-16,-3 1 0 0,-1-4-160 0,-2 0 160 15,-4 1-160-15,-2 0 160 0,-3 1-272 0,-1 2 32 16,-4 3 16-16,-8 1 0 0,1 4 16 0,3 4 0 0,1 4 0 0,9 2 0 15,-1 2 208-15,2 4 160 16,3 2-32-16,1 1 0 0,1 0 512 0,3 2 80 0,2-2 32 0,3 1 0 16,2-1-128-16,4 0-32 15,3 0 0-15,3-1 0 0,2-2-160 0,4-1-48 0,1 0 0 0,4-5 0 16,0-1-384-16,2-4 128 0,-4-1-128 0,1-3 0 16,-2-3 240-16,-1-1-48 0,-3-1 0 0,-3-2 0 31,0-1-2112-31,-4-1-416 0,-2 0-96 0,-2-2-20560 0</inkml:trace>
  <inkml:trace contextRef="#ctx0" brushRef="#br0" timeOffset="124752.731">21523 11175 25791 0,'0'0'1152'0,"2"-6"224"0,-1 0-1104 0,1 0-272 15,1 0 0-15,1 0 0 0,1 0 3584 0,-1 0 672 16,0 0 128-16,-2 2 32 0,-2 4-2416 0,4-3-464 16,-4 3-112-16,0 0-16 0,6 2-576 0,-2 2-128 15,-1 1-32-15,-1 3 0 0,0 1-144 0,-1 5-16 16,0 1-16-16,-1-1 0 0,0 3-240 0,-1-1-64 15,-2 1 0-15,0 1 0 0,-1-5-192 0,0 2 144 16,0 0-144-16,0-1 128 0,1 1-128 0,-1 0 0 16,1 0 0-16,1-1 0 0,0-1 0 0,1-2 0 15,2-2 0-15,0 0 0 0,0-1 0 0,1 0 0 16,1-1 0-16,0-2 0 0,-1 2 0 0,2 1 128 16,1-3-128-16,2 0 0 0,1 0 0 0,2-1 0 15,0 0 0-15,2-1 0 0,2-2 0 0,-1-1 0 16,-1 0 0-16,2-3 0 0,0-2-336 0,-1-1-48 15,-1-2-16-15,1-4 0 16,-1-1-2480-16,-1 1-480 0,1 0-96 0</inkml:trace>
  <inkml:trace contextRef="#ctx0" brushRef="#br0" timeOffset="125039.911">21850 11351 18431 0,'0'0'1632'0,"0"0"-1312"0,0 0-320 0,6 3 0 16,2-1 3440-16,1 0 608 0,1 0 128 15,1 0 32-15,0-1-2624 0,1 0-528 0,0-1-96 0,2 0-32 0,1-1-416 0,1-1-96 16,-1-1-16-16,2 0 0 0,0-1-256 0,-1-1-144 16,-1-2 160-16,-2 1-160 0,-1 0-208 0,-2-2-144 15,0 0-32-15,-4 1 0 16,0-1-672-16,-3 1-144 0,-3 1-16 0,-2 1-16 16,-3 0 560-16,-2 1 112 0,-1 1 32 0,-2 1 0 0,0 2 880 0,-2 0 176 15,-1 0 48-15,-1 2 0 0,-1 1 912 0,-1 1 192 16,1 1 48-16,-1 3 0 0,0 0-464 0,4 2-96 15,0 0-16-15,2 2 0 0,0 3-640 0,1-2-128 16,4 1-16-16,1 3-16 0,2-1-352 0,3 1 128 16,3-1-128-16,1-2 0 15,3-1-784-15,3-3-240 0,2-3-32 0,3-2-11552 0,4-2-2320 0</inkml:trace>
  <inkml:trace contextRef="#ctx0" brushRef="#br0" timeOffset="125488.512">22260 11315 22111 0,'0'0'1968'0,"0"0"-1584"15,0 0-384-15,0 0 0 0,-3-2 2848 0,3 2 480 0,-4-2 112 0,4 2 16 16,-6 0-1920-16,0 2-384 0,-1 0-80 0,0 2-16 16,0 1-592-16,1 2-112 0,-1 3-32 0,0 0 0 15,-1 0-192-15,1 3-128 0,1 1 160 0,2-2-160 16,2 1 0-16,1-1 0 0,2-2 0 0,1-2 0 15,2-1 0-15,1-2 0 0,1-2 0 0,1-1-160 16,1-5-16-16,0-1 0 0,1-3 0 0,1-1 0 0,-1-2 176 0,1-3 0 16,-2 1 0-16,2 0 0 0,-1-1 0 0,0 0 0 15,-1 2 0-15,0 0 0 0,0 1 128 0,-1 1 128 16,-1 1 0-16,-2 3 16 0,-1 1-272 0,-3 4-304 16,0 0 64-16,0 0 16 0,0 0 224 0,0 0 0 15,0 0 0-15,1 7 160 0,0 2-160 0,1 2 0 16,0 1 144-16,0-1-144 0,0 0 0 0,-1 0 0 15,1 1 0-15,1-2 0 0,1 1 0 0,1-1 0 16,1-2 0-16,1 0 0 0,0-3 0 0,0-2 0 16,-1 0 0-16,1-2 0 0,1-1 0 0,0-1 0 15,0-1 0-15,0-2 0 0,-1-1 256 0,1-3 0 16,1-1-16-16,0-1 0 0,0 0 32 0,0 1 16 16,0 0 0-16,0-4 0 0,0 3-144 0,-1 1-16 15,0-1-128-15,0-1 192 0,0 1-192 0,-1 1 0 0,-1 1 0 16,1 0-160-1,-1 1-1280-15,1 0-256 0,-1 1-48 0,0 2-14928 0</inkml:trace>
  <inkml:trace contextRef="#ctx0" brushRef="#br0" timeOffset="125760.179">22592 11389 20271 0,'0'0'1792'0,"0"0"-1424"0,0 7-368 0,1-1 0 15,0 2 2832-15,0-2 496 0,-1-6 112 0,2 6 16 16,-2-6-1360-16,0 0-272 0,0 0-48 0,5 1-16 15,-1-3-608-15,2-2-128 0,0-2-32 0,1 0 0 16,0-3-448-16,1-1-96 0,0-1 0 0,0 1-16 16,1 0-240-16,1-1-64 0,1 1 0 0,-1 1 0 15,2 0-128-15,0 2 0 0,-1-1 0 0,-1 2 0 16,0 2 0-16,0 0 0 0,-2 3 0 0,0-1 0 16,-2 1 0-16,0 1 0 0,-6 0 0 0,5 3 0 0,-1 2 0 15,-1-1 0-15,-1 2 0 0,-1 2 0 0,-1-3 0 0,0 4 0 16,-1 1 0-16,-1 0 0 0,0 1 0 0,0-1-176 15,0 2 48-15,0 1 0 16,-1-2-1184-16,2 1-224 0,1-1-64 0,2-1-16432 16</inkml:trace>
  <inkml:trace contextRef="#ctx0" brushRef="#br0" timeOffset="125886.103">23002 11366 32703 0,'0'0'1456'0,"-4"7"288"0,-1-1-1392 0,1 2-352 0,1-1 0 0,1-1 0 16,2-6 832-16,-1 8 112 0,1-8 16 0,0 0 0 31,0 0-1776-31,0 0-336 0</inkml:trace>
  <inkml:trace contextRef="#ctx0" brushRef="#br0" timeOffset="126229.63">23098 11162 21183 0,'-9'1'944'0,"5"1"192"0,-2 0-912 0,0 1-224 0,-1 1 0 0,1 1 0 16,0 3 3408-16,1 0 640 0,1 1 128 0,2 1 32 0,1-1-3248 0,1 2-640 15,2 0-128-15,1 0-16 16,0 0-624-16,1-1-112 16,2 1-16-16,3 4-16 0,-1-4-1856 0,-1 0-368 0,0-1-80 0,0-2-16 15,-7-8 1504-15,8 5 320 0,-8-5 48 0,0 0 16 0,0 0 1424 0,9 4 304 16,-9-4 48-16,8-1 16 0,-1-2 1568 0,-7 3 320 15,4-6 64-15,2 0 16 0,0 0-832 0,0 0-176 16,-1 0-16-16,-2 1-16 0,0 2-816 0,2-1-176 16,0 0-16-16,0 1-16 0,2 0-224 0,-2 2-64 15,0 2 0-15,-5-1 0 0,4 3 64 0,-1 1 0 16,-3-4 0-16,2 8 0 0,-1 1-128 0,0 2 0 16,-2 0-16-16,0 1 0 0,0 0-304 0,1 0 0 15,0 0 0-15,2 3 0 0,1-5 0 0,1-1 0 16,2-3-192-16,1-2 48 15,2 0-1152-15,1-4-240 0,0-3-32 0,1-1-16 16,1-1-720-16,1-1-160 0,1-1-32 0</inkml:trace>
  <inkml:trace contextRef="#ctx0" brushRef="#br0" timeOffset="126478.111">23403 11325 17503 0,'0'0'1552'0,"0"0"-1232"0,-6-7-320 0,6 7 0 16,0 0 5104-16,0 0 960 0,-6-5 192 0,6 5 32 15,0 0-3536-15,0 0-720 0,0 0-144 0,0 0-32 16,0 0-976-16,-5 8-208 0,3 2-32 0,1 3-16 15,3 1-448-15,0 6-176 0,1 3 128 0,0 6-128 16,1 6 0-16,-1 0 0 0,1 2 0 0,-2-1 0 16,0-4 0-16,-2-2-224 0,-1-2 80 0,-2-1 16 15,-1-1-80-15,0 2-16 0,-2-1 0 0,-3 1 0 0,-3 1 224 0,-1-2 0 16,-1-1 0-16,-3-1 160 0,-2-2 208 0,-4-2 32 16,-1-3 16-16,-3-3 0 0,1-1 96 0,0-5 0 15,2-2 16-15,1-4 0 0,3 0-528 0,2-3 0 16,3-6 0-16,-1-3 0 15,-1-3-2816-15,1-5-560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52:38.2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13664 8609 15663 0,'0'0'688'0,"0"0"144"0,0 0-656 0,0 0-176 0,0 0 0 0,0 0 0 15,7 2 4496-15,0 1 880 16,0-1 160-16,2 1 32 0,2 0-3200 0,0 0-656 0,2 0-128 0,0 1-32 16,2 0-512-16,3-2-96 15,1 1-32-15,2-1 0 0,3 1-112 0,0-2-32 0,4 1 0 0,2-1 0 0,1 0-256 0,-1 0-64 16,1 0-16-16,0 0 0 0,1-1-208 0,2 0-32 15,3 0-16-15,0 0 0 0,0 0 16 0,1 1 16 16,0 0 0-16,-1 2 0 0,0-1 32 0,-1 1 0 16,-2-2 0-16,1 1 0 0,1 0-32 15,1-2 0-15,0 1 0 0,0-1 0 0,1 3 0 0,0-2 0 16,-2 3 0-16,-2-1 0 0,0 1 0 0,0 0 0 16,-1 0 0-16,1 0 0 0,3 0-80 0,1-1-128 15,1 0 176-15,3-1-176 0,1-2 144 0,-1 0-144 16,-2 0 0-16,1 1 144 0,2 0-144 0,1-2 0 15,2-1 0-15,3-2 128 0,2 1-128 0,-3 0 0 16,-3 1 0-16,-2-2 128 0,-2 2-128 0,-3 1 0 16,-1 2 0-16,-2 1 0 0,-2 0 0 0,-2 2 128 15,-2 0-128-15,1 1 0 0,-1 2 192 0,-2-1-64 16,-2 2 0-16,-2-2 0 0,0 1 0 0,-2 0 0 16,-2-1 0-16,-2-2 0 0,1 0 0 0,0-1-128 15,-2-2 192-15,2-2-64 0,0-2-128 0,3-1 192 0,0-1-192 16,2 0 192-16,-2-2-192 0,1 0 192 15,2 1-192-15,1-4 192 0,1 2-192 0,-1 0 128 0,-3 0-128 0,0 1 128 16,-1 1 0-16,-1-1-128 0,-3 2 192 16,0-2-64-16,0 2 0 0,-2 1-128 0,1 1 192 0,0 1-64 15,1 0-128-15,0 0 128 0,0 0-128 0,4 1 128 16,0 1-128-16,2-3 0 0,-2 1 0 0,3-2 0 16,2 2 0-16,1 0 192 0,-1 0-192 0,-1-1 192 15,1 1-192-15,-4 0 0 0,-1 0-160 0,-2 0 160 16,-1 1 0-16,0 1 0 0,0-2 0 0,0 2 0 15,-2-1 0-15,3 1 0 0,1-1 0 0,-2 0 0 16,1 1 0-16,-1-2 0 0,3 1 0 0,-1-1 0 16,2 2 0-16,-1 0 0 0,1 0 0 0,-3 0 160 0,0 0-160 0,-1 0 0 15,-3 1 0-15,-2 1 0 0,-2 1 0 0,-1-1 0 16,-4 0 0-16,-1 0-176 0,-1 1 176 0,-4-3 0 16,0 0-144-16,0 0 144 15,0 0-2176-15,0 0-384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56:26.79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13797 3457 24879 0,'0'0'2208'0,"-1"9"-1760"0,-2-1-448 0,1 2 0 0,1 2 1920 0,1 2 320 16,0 1 48-16,0-2 16 15,0 2-960-15,1-3-192 0,0 3-48 0,1-3 0 16,-1 1-192-16,2-1-32 0,-1-2-16 0,-1 0 0 0,1-1 32 0,0-1 0 15,1 0 0-15,-1-2 0 0,-2-6-240 0,3 5-32 16,-3-5-16-16,0 0 0 0,0 0 112 0,0 0 32 16,0 0 0-16,5-3 0 0,-1-2-256 0,1-3-48 15,-1-2-16-15,1-3 0 0,1-3-176 0,0 0-48 16,1-6 0-16,1 0 0 0,1-1-80 0,1 1-128 16,0 0 176-16,2 3-176 0,-2 0 176 0,1 4-176 15,-1 2 160-15,1 2-160 0,-1 0 176 0,0 2-176 16,0 3 192-16,-2 2-192 0,2 1 224 0,-2 2-64 15,0 2-16-15,0 2 0 0,-2 0 96 0,1 3 16 16,0 3 0-16,-2 3 0 0,-1 4 32 0,0 3 16 16,-1 4 0-16,1 1 0 0,-2 2-112 0,0 2-32 15,1-2 0-15,0 0 0 0,0-3-160 0,0-2 0 16,0-4 0-16,2-1 128 0,-1 0-128 0,0-5 0 16,0 1 0-16,0-3 0 15,0-4-384-15,1-3-64 0,-1 1-16 0,2-3 0 16,-1-3-1280-16,1-1-256 0,1-3-48 0,1-2-16 15,-2-1-1184-15,0-1-224 0,1-3-48 0</inkml:trace>
  <inkml:trace contextRef="#ctx0" brushRef="#br0" timeOffset="156.772">14251 3482 14735 0,'0'0'640'0,"0"0"160"0,0 0-640 0,7 2-160 0,-1-1 0 0,0 0 0 16,1 0 5104-16,1 1 976 0,-2 0 208 0,2 1 48 15,1 1-4112-15,2-2-816 0,-1 1-176 0,0-1-16 16,3-2-768-16,-1-1-128 0,-1 0-48 0,2 1 0 16,-1 0-272-16,0-2 0 0,-3 1-208 0,0 1-18752 15</inkml:trace>
  <inkml:trace contextRef="#ctx0" brushRef="#br0" timeOffset="300.818">14300 3730 35583 0,'0'0'1584'0,"0"0"320"0,0 0-1520 0,7 2-384 16,1-1 0-16,2-1 0 0,1-1 1248 0,1-3 176 16,1 1 48-16,1 0 0 0,0 1-896 0,2 0-160 15,-2-1-32-15,1 0-16 0,-1 0-368 0,-1-2-160 16,1 1 16-16</inkml:trace>
  <inkml:trace contextRef="#ctx0" brushRef="#br0" timeOffset="673">14922 3285 6447 0,'0'0'576'0,"0"0"-576"16,-2 7 0-16,1 0 0 0,-1 1 7264 0,2 0 1344 16,1 1 272-16,0 0 48 15,-1 4-6096-15,0 1-1216 0,-1 3-240 0,-1 0-48 16,2 2-672-16,-2 3-128 0,-1 5-16 0,-1 1-16 0,0 2-208 0,1 0-32 15,-1 0-16-15,1-1 0 0,-1 2 16 0,1-6 16 16,0-1 0-16,1-4 0 0,1-6-448 0,2-2-80 16,1-3-32-16,1-2 0 15,1-1-1104-15,3-3-208 0,1-2-64 0,4-3-10944 16,2-7-2208-16</inkml:trace>
  <inkml:trace contextRef="#ctx0" brushRef="#br0" timeOffset="977.595">15283 3348 34559 0,'0'0'768'0,"2"-5"144"0,-1 0 48 0,0-1 0 0,-1 1-768 0,0-1-192 0,0 1 0 0,0 5 0 16,0 0 1472-16,0 0 272 0,0 0 48 0,-6 4 16 15,0 3-816-15,-1 3-160 0,-2 2-48 0,0 5 0 16,-2 3-416-16,0 5-96 0,-1 3-16 0,2 5 0 16,-1 2 288-16,4-1 48 0,1 1 16 0,4-2 0 15,2 0-464-15,2-5-144 0,4-2 0 0,1-5 0 16,2-4 512-16,1-4 0 0,3-1 0 0,7-5 0 15,1-1-512-15,-1-4 0 0,-1-4 0 16,1-6 592-16,0-2 16 0,2-4 0 0,-2-2 0 0,-2-2-480 0,-1-1-128 16,-3-4 0-16,-2-1 0 0,-3-4 0 0,-3 1 0 15,0 0 0-15,-4-1 0 0,-2 1 0 0,-4 0 0 16,-1 4-128-16,-3 1 128 0,-3 3-368 0,-1 1 16 16,1 3 0-16,-2-1 0 15,0 2-1440-15,1 3-272 0,-2 0-64 0,1 4-11296 16,2 3-2256-16</inkml:trace>
  <inkml:trace contextRef="#ctx0" brushRef="#br0" timeOffset="1400.137">15651 3384 28271 0,'0'0'624'0,"0"0"128"0,6-2 16 0,-2-1 32 0,-1-2-640 0,-3 5-160 0,0 0 0 0,0 0 0 15,0 0 1472-15,0 0 272 0,0 0 48 0,0 0 16 16,-1 10-400-16,-2 1-64 0,-1 5-32 0,-2 3 0 15,0 3-96-15,-2 4 0 0,0 3-16 0,0 1 0 16,0 2-240-16,1 0-32 0,2-3-16 0,3-3 0 0,2-3-48 0,3-3-16 16,1-5 0-16,3-1 0 0,3-3-400 0,2-4-64 15,1-1-32-15,0-4 0 0,2-5 160 0,1-2 48 16,1-1 0-16,0-5 0 0,-1-4-560 16,-1-3-304-16,1-1 48 0,-3-4 0 0,-1 1 256 0,-3-3 0 15,-2-1 0-15,-2 1 0 0,-4-1 0 0,-1 3 0 16,-2 0 0-16,-2 3 0 0,-1 1 0 0,-1 1 0 15,-2 2-208-15,-1 1 64 16,1 5-1040-16,-1 3-208 0,0 2-32 0,1 1-16 16,1 2-1408-16,0 4-288 0,-1 3-48 0</inkml:trace>
  <inkml:trace contextRef="#ctx0" brushRef="#br0" timeOffset="1564.5">15804 3807 23951 0,'4'17'2128'0,"-2"-11"-1696"0,-1 1-432 0,3-2 0 15,-4-5 3952-15,5 4 704 0,-5-4 144 0,7 0 16 16,2-2-2592-16,0-1-528 16,-1-2-96-16,1-3-32 0,0-1-1152 0,2-5-224 0,1 0-64 0,1-1 0 31,-1-1-784-31,2-2-176 0,-1-1-16 0,0-4-16 16,1-2-2400-16,0 1-496 0</inkml:trace>
  <inkml:trace contextRef="#ctx0" brushRef="#br0" timeOffset="1911.268">16345 3372 43311 0,'0'0'960'0,"0"0"192"0,-4-8 32 0,-1 7 32 0,1 0-976 0,-2 1-240 0,-1 1 0 0,1 0 0 15,1 0 864-15,-1-1 128 0,-1 1 32 0,-2 2 0 16,-2 2-832-16,1 2-192 0,-2 2 0 0,0 3 0 0,-2 2 416 0,1 3 32 15,0 3 16-15,0 3 0 0,2 5-80 0,2 1 0 16,0 1-16-16,4-1 0 0,2-4 80 0,4 0 32 16,1-5 0-16,4-2 0 0,4-3-288 0,3-3-64 15,3-2-128-15,2-4 192 0,1-2-192 0,4-4 0 16,2-4-144-16,1-2 144 0,-2-2 0 0,-1-2 0 16,0-3 0-16,-5-1 0 0,-1-5-256 0,-2 1 64 15,-3-2 0-15,-2 1 0 0,-2 0 0 0,-2 1 0 16,-4-2 0-16,-1 1 0 0,-2 2 0 0,-2 1 0 15,-2 2 0-15,-2 2 0 0,-2 3-48 0,-2 2 0 0,-2 2 0 16,0 0 0 0,2 1-1072-16,-1 2-224 0,3-1-32 0,3 2-11968 15,2 1-2400-15</inkml:trace>
  <inkml:trace contextRef="#ctx0" brushRef="#br0" timeOffset="2240.953">16779 3370 38127 0,'0'0'1680'0,"-5"4"368"0,-3-1-1648 0,-2 4-400 0,-1-1 0 0,-2 3 0 16,1 1 2048-16,-2 1 336 0,-4 2 64 0,1 3 16 15,-1 4-1104-15,0 1-208 0,1 2-64 0,1 1 0 16,3 2-256-16,1 1-48 0,5-3-16 0,0 0 0 16,3-2-512-16,3-3-96 0,3-3-32 0,5-2 0 15,1-4-128-15,5-1 0 0,4-2 0 0,2-3-176 0,4-3 176 0,0-3-128 16,4-3 128-16,0-3-128 15,0-2-368-15,-2-3-64 0,-3-1-16 0,-1-5 0 16,-2 0 96-16,-3-4 16 0,-3 2 0 0,-1-3 0 0,-4 0 336 0,-2-1 128 16,-2 1 0-16,-2 2-144 0,0 2 144 0,-3 1 0 15,-2 2 0-15,-2 2 0 0,-2 0 192 0,-2 2-48 16,-3 2 0-16,-2 2 0 0,-2 2 0 0,-1 2 0 16,0 2 0-16,1 1 0 0,-2 0-144 0,3 4-176 15,4-2 48-15,1 3 0 16,1 0-2256-16,3 2-448 0,4 1-96 0,5 0-16544 0</inkml:trace>
  <inkml:trace contextRef="#ctx0" brushRef="#br0" timeOffset="2561.455">17187 3398 29487 0,'0'0'1296'0,"-6"3"288"0,-3-3-1264 0,-1 1-320 0,-1 0 0 16,0 2 0-16,-2 2 4048 0,-1 0 752 0,-1 2 160 0,0 1 32 15,-2 2-3488-15,1 2-688 0,0 3-144 0,0 2-32 16,2 5-144-16,1 1-48 0,0 1 0 0,4 2 0 16,0 0-304-16,4-1-144 0,1-1 128 0,4-2-128 15,4-4 0-15,5-4 0 0,1-4 0 0,5 0 0 16,4-2 0-16,1-4-256 0,2-2 48 0,0-3 0 16,5-3-80-16,-2-2-16 0,-1-5 0 0,-1-1 0 15,-4-1 48-15,-1-4 0 0,-2-2 0 0,-4 0 0 16,0-3 256-16,-3 0 0 0,-2-2 0 0,-1 2 0 0,-3-2 144 0,-1 2 96 15,-2 1 16-15,-2 3 0 0,-1 0 96 0,-2 1 32 16,-1 2 0-16,-1 1 0 0,-1 2-256 0,0 2-128 16,0-1 128-16,-1 3-128 15,1 3-1104-15,0 0-304 0,0 3-48 0,1 4-19904 16</inkml:trace>
  <inkml:trace contextRef="#ctx0" brushRef="#br0" timeOffset="2716.447">17363 3871 41695 0,'4'-11'912'0,"-1"5"192"0,1-2 48 0,1-1 16 0,1 0-928 0,-1 0-240 16,0-2 0-16,1-1 0 0,0-3 1024 0,0-2 144 16,-1-3 48-16,1-2 0 0,1-4-496 0,2 0-80 0,-1-2-32 0,-1-1 0 31,0 1-1888-31,1 2-384 0,0 2-80 0</inkml:trace>
  <inkml:trace contextRef="#ctx0" brushRef="#br0" timeOffset="3145.661">17977 3406 36399 0,'0'0'800'0,"0"0"160"0,3-5 48 0,-3 5 16 0,0 0-832 0,0 0-192 15,0 0 0-15,0 0 0 0,0 0 1920 0,-3-3 320 16,-2 1 80-16,-1 2 16 0,-2 2-976 0,-1 3-192 16,-2 3-32-16,0 0-16 0,-2 2-96 0,-1 2 0 15,-1 3-16-15,1 3 0 0,-1 2-304 0,2 3-48 16,0 1-16-16,2 1 0 0,1 2-192 0,5-3-32 15,1-1-16-15,2-3 0 0,2-1-400 0,2-3 0 16,3-2 128-16,2-5-128 0,2-2 0 0,3-3 0 16,2-1 0-16,2-3 0 0,3-3-144 0,0-2-64 0,2-2-16 15,-2-4 0-15,1-2-112 0,0-3-32 0,-2-4 0 0,0 0 0 32,-3-3-64-32,0-1-16 0,-2-3 0 0,-2 2 0 0,-2 1 112 0,-2 0 16 0,-3 5 0 0,-2-3 0 15,-3 3 0-15,-2 1 0 0,-3 2 0 0,-3 4 0 16,0-1-64-16,-3 4 0 0,-2 1 0 0,1 3 0 31,-2-1-288-31,0 3-64 0,1 0-16 0,3 2-13264 0,2 2-2672 16</inkml:trace>
  <inkml:trace contextRef="#ctx0" brushRef="#br0" timeOffset="3523.579">18486 3389 42383 0,'-21'3'928'0,"9"-1"192"0,-4 0 32 0,-3 3 64 0,-2 0-976 0,0 1-240 15,-2 2 0-15,1 2 0 0,-1 3 1328 0,3 2 208 16,0 2 64-16,1 1 0 0,3 2-320 0,2 2-48 16,2 2-16-16,5 0 0 0,1 0-768 0,3 1-144 15,2-4-48-15,3-1 0 0,3-4 208 0,3-3 48 16,4-2 0-16,5-2 0 0,3-3-512 0,5-2 0 15,2-2 0-15,3-4 0 16,3-3-464-16,0-4 16 0,0-3 0 0,-3-2 0 0,-4-1 48 0,-4-6 16 16,-2 0 0-16,-3-2 0 0,-5-1 384 0,-2-1 0 15,-3 1 0-15,-3 0 0 0,-3 0 224 0,-3 2 128 16,-3-1 32-16,-4 5 0 0,-3 1-160 0,-5-1-32 16,-6 4 0-16,-3 0 0 0,-4 0 528 0,-2 3 112 0,0 0 0 0,2 3 16 15,2 3-672-15,4 3-176 0,2 2 0 0,4 1 0 31,3 3-1312-31,4-1-288 0,4 2-64 0,2 1-16 16,5 1-240-16,4 0-64 0,3 2 0 0,5 0 0 16,4 0-400-16,5-2-96 0,6 0-16 0,4 2-14560 0</inkml:trace>
  <inkml:trace contextRef="#ctx0" brushRef="#br0" timeOffset="3853.732">18894 3391 38927 0,'0'0'848'0,"0"0"176"0,-4-2 48 0,-1 0 32 0,-1 2-880 0,-2 0-224 0,-1 2 0 0,-4 1 0 0,-3 1 1536 0,-1 2 256 16,-3 0 48-16,-1 4 16 0,0 1-928 0,0 1-176 15,2 3-48-15,1 3 0 0,2 1-192 0,2 2-64 16,2-1 0-16,3 4 0 0,4-2 320 0,3 1 48 16,3-2 16-16,3-2 0 0,2-4-160 0,6-1-32 15,3-4 0-15,3-2 0 0,5-2-400 0,3-3-96 16,4-3-16-16,1-4 0 0,0-5-128 0,-2-2 0 15,-3-5 0-15,-3-1-176 0,-4-1 176 0,-4-1 0 16,-4-3 0-16,-1 2 0 0,-3-2 0 0,-3 1 176 16,-3 0-48-16,-2 2 0 0,-3 1 112 0,-4 0 16 15,-2 2 0-15,-5 0 0 0,-5 3-64 0,-3 0 0 0,-4-2 0 16,-1 0 0-16,0 1-400 0,1 1-96 16,4 3-16-16,2 0 0 15,4 2-1376-15,3 2-288 0,-7-6-48 0,17 2-16 0</inkml:trace>
  <inkml:trace contextRef="#ctx0" brushRef="#br0" timeOffset="20603.793">18025 6831 21887 0,'0'0'960'0,"0"0"208"0,6-3-928 0,0-1-240 15,-1 0 0-15,0-2 0 0,0 0 1536 0,0-1 272 16,1 0 48-16,-1 0 16 0,-2 0-256 0,1 0-48 15,0-1-16-15,0 0 0 0,1 0-464 0,-2 1-112 16,0-1-16-16,-1 2 0 0,-1 0-176 0,0 0-32 16,-1 1-16-16,0 5 0 0,-4-4-32 0,-1 4-16 15,-3 0 0-15,-2 3 0 0,-5 3-368 0,-3 3-80 0,-2 2-16 0,-4 5 0 16,-3 4 144-16,-1 3 16 16,-1 3 16-16,1 3 0 0,-1 2 176 0,1 4 16 15,3 5 16-15,-1 4 0 0,3 3-96 0,2 1-32 0,5 0 0 16,2-4 0-16,5-5-32 0,4-3 0 0,3-3 0 0,6-2 0 15,2-4-256-15,4 1-64 0,2-5-128 0,4-1 192 16,5-3-64-16,3-1 0 0,6-4-128 0,7-4 192 16,4-4-192-16,2-2 176 0,2-4-176 0,-1-2 160 15,-2-2-160-15,-1-2 0 0,-1-2 0 0,2-3 0 16,0-2 128-16,-2 0-128 0,0-3 0 0,-3 0 128 0,-1 0-128 16,-5 0 0-16,-6-4 0 0,-2-1 128 0,-4-3-128 0,-3-3 128 15,-4-5-128-15,-3-2 128 0,-3 0 0 16,-2 1 0-16,-3-2 0 0,-3 4 0 15,-3 1 192-15,-2 4 48 0,-3 2 0 0,-5 2 0 16,-3 0 32-16,-3 2 16 0,-2 0 0 0,-2 1 0 0,-2-1-224 0,0 1-64 16,0 0 0-16,1 1 0 0,0 0-128 0,2 1 0 15,1 1 0-15,3 0 128 0,0 0-128 0,3 3 0 16,2-2 0-16,0 2 0 0,3 0 0 0,2 4 0 16,0-1 0-16,1 1 0 15,2 3-688-15,2 2-64 0,0 2-16 16,5 2 0-16,0 0-1648 0,0 0-336 0,0 0-64 0</inkml:trace>
  <inkml:trace contextRef="#ctx0" brushRef="#br0" timeOffset="21194.757">18751 7393 27519 0,'0'0'1216'0,"0"0"256"0,0 0-1168 0,0 0-304 15,-6 0 0-15,1 0 0 0,0 0 2144 0,1 0 368 0,-2 0 80 0,1-2 16 16,-1-2-688-16,1-1-144 16,-1 0-32-16,1-1 0 0,0-1-576 0,0-2-112 0,0 0-32 0,0-2 0 15,1-2-352-15,0-2-80 0,0-3-16 0,1-3 0 16,2-2-128-16,1-4-16 16,1-2-16-16,2-1 0 0,2-2-64 0,2-1-16 0,1 1 0 15,1 3 0-15,4-2-16 0,1 2-16 16,0-2 0-16,3-2 0 0,0 0-32 0,-1 1 0 0,2-3 0 0,-2 2 0 15,2-1-144-15,-2 4-128 0,-1 1 144 0,-1 2-144 16,-2 5 0-16,0 1 128 0,-1 3-128 0,-1 1 0 16,-2 2 0-16,2 3 0 0,-3 1 0 0,2 1 0 15,-1 0-192-15,0 3-96 0,-1-1-16 0,0 4 0 16,-1 0-1680 0,-6 4-352-16,6 2-64 0,0 2-11856 0,-6-4-2368 0</inkml:trace>
  <inkml:trace contextRef="#ctx0" brushRef="#br0" timeOffset="21727.847">19024 6993 10127 0,'0'0'896'0,"0"0"-704"0,-2-4-192 0,2 4 0 15,0 0 6160-15,0 0 1200 16,0 0 256-16,1-5 32 0,-1 5-4976 0,0 0-1008 16,0 0-192-16,0 0-32 0,6 0-512 0,0 4-96 0,-1 4-32 0,1 0 0 15,0 6-176-15,0 4-48 0,0 3 0 0,0 3 0 16,-1 1-224-16,-1 1-48 0,-1 1-16 0,-1-1 0 16,1 1 0-16,-1-4 0 15,-1-1 0-15,0-5 0 0,1-1 112 0,0-2 32 0,-1-5 0 0,1-1 0 16,-1-2-80-16,-1-6-16 0,0 0 0 0,0 0 0 15,0 0-48-15,5-6-16 0,0-3 0 0,0-3 0 16,1-4-80-16,0-4 0 0,-2-1-16 0,2-5 0 16,2-2-176-16,0-1 0 0,0-1 144 0,1 0-144 15,0 0 0-15,3 2 0 0,-1 4 0 0,1 2 128 16,1 1-128-16,1 1 0 0,2 2 0 0,-1 1 0 16,0 1 0-16,1 1 0 0,-2 4 0 0,1 1 0 15,-2 3 0-15,0 2 0 0,-1 3 0 0,-1 0 0 16,0 4 0-16,-2 1 0 0,1 3 144 0,-1 2-144 0,-1 4 384 0,0 2-48 15,-2-1 0-15,-1 3 0 0,-3 1-16 0,0 3-16 16,-1 2 0-16,-1 2 0 0,-2 3-112 0,0 0-32 16,2 0 0-16,-1 0 0 0,-1-2-160 0,1 0 0 15,1-5 144-15,1 0-144 0,0-3 0 0,1-3 0 16,0-2 0-16,1-2 0 0,1-3 0 0,0 0-192 16,0-2 32-16,-4-5 0 15,7 2-864-15,-1-2-192 0,1-3-16 0,1-2-16 16,-1-2-1408-16,1-1-288 0,0-3-48 0</inkml:trace>
  <inkml:trace contextRef="#ctx0" brushRef="#br0" timeOffset="22110.947">19782 6443 15663 0,'-3'-15'1392'0,"2"9"-1120"16,0-4-272-16,0-1 0 0,1-2 4080 0,0 2 752 0,1-1 160 0,0 2 16 16,0 1-2240-16,0 2-448 0,1 2-80 0,1 1-32 15,-1 1-544-15,3 1-128 0,2 4 0 0,2 1-16 16,-1 4-608-16,4 2-112 0,2 3-32 0,4 4 0 16,0 2-304-16,3 4-64 0,2 2-16 0,2 2 0 15,-1 1-16-15,0 3-16 0,-1 6 0 16,0 3 0-16,-4 4 32 0,0 4 0 0,-3 2 0 0,-2 0 0 0,-3-5-80 0,-1 0-16 15,-3 0 0-15,-1 3 0 0,-2 0-112 0,-1 3-32 16,-1 0 0-16,-2-4 0 0,0-4-16 0,-4-3 0 16,-2-3 0-16,-1-1 0 0,-3 1 112 0,-4-2 16 15,-2 2 0-15,-3-1 0 0,-2-3-112 0,0-1-16 16,-3-4 0-16,4-2 0 0,2-4-128 0,1-3 128 16,1-5-128-16,3-3 128 0,3-2-352 0,0-4-80 15,1-3-16-15,3-2 0 16,1-2-1328-16,2-3-272 0,0-2-48 0,1-2-21136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58:53.01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10105 7481 32127 0,'4'-3'2864'0,"3"-2"-2288"0,1-2-576 0,2 0 0 0,0 1 768 0,1 0 64 16,2 0 0-16,3 2 0 0,0-1 480 0,3 1 96 16,0 0 32-16,3 2 0 0,0 0-288 0,1 1-64 15,0 0-16-15,2 1 0 0,-2 1-464 0,2 1-96 16,0 0 0-16,3 1-16 0,0 0-192 0,2-1-48 16,1-1 0-16,4-1 0 0,1-1 112 0,1 1 16 15,0-3 0-15,2 1 0 0,-1 1 0 0,3-1 16 16,0 0 0-16,3-1 0 0,0 0-112 0,1 1-32 15,1-1 0-15,-1 1 0 0,-2 2-80 0,0 0-32 16,-1 0 0-16,0 1 0 0,-1 0 32 0,1 0 0 16,-1 1 0-16,1 1 0 0,1 0-16 0,-2 1 0 15,-2 0 0-15,0 0 0 0,-2 1-32 0,1-1 0 16,-1 1 0-16,16 1 0 0,-5-3-128 0,-1-1 160 0,-1 0-160 0,-15-2 160 16,1 2-160-16,0 1 192 15,-1-3-192-15,5 0 192 0,2 0-64 0,2 0 0 0,0 0 0 0,3 0 0 16,3 0 48-16,-1 0 0 0,-1 0 0 0,-3 1 0 15,-1 1 16-15,0 0 16 0,0 0 0 0,0 1 0 16,-1 1 48-16,0 0 0 0,1 1 0 0,-1 1 0 16,-4 2-96-16,-1-2-16 0,-3 1 0 0,1 0 0 15,-2 0-16-15,1-1-128 0,2 0 192 0,14 2-64 16,-3-2-128-16,-2 1 192 0,0-4-192 0,-1 1 192 16,-4-1-192-16,-3 0 128 0,-1-1-128 0,-10 0 128 15,4-2-128-15,3 0 0 0,4 0 144 0,0 0-144 0,2 0 0 0,0 0 128 16,-1 1-128-16,0 1 0 0,-3 0 0 0,0-2 144 15,-2 1-144-15,0 0 0 0,1-1 144 16,1-2-144-16,1 0 0 0,-1 0 144 0,-1 1-144 0,2-2 0 16,1-1 0-16,-1 1 128 0,-2-1-128 0,1 1 0 15,-3-2 0-15,0 1 128 0,2 0-128 0,1-1 160 16,0-1-160-16,1 0 160 0,2 0-160 0,0 0 0 16,2 1 0-16,0 1 0 0,-2 0 0 0,0 1 0 15,-5 1 0-15,0-2 0 0,-1 0 0 0,3 2 0 16,-2-2 0-16,-1 1 0 0,0 1 0 0,1-1 0 15,1 0 0-15,2 1 128 0,-1-1-80 0,1 1-48 16,-2-2 0-16,0 1 0 0,-2 0 0 0,-1 1 0 0,1 1 0 16,0-1 0-16,-1-2 0 0,1 1 0 15,-1-2 0-15,2 2 0 0,-1 1 0 0,0 0 0 16,2 1 0-16,-1 0 0 0,0 1 0 0,-2 0 0 0,-2 1 0 16,-1 0 0-16,3-1 0 0,-1 0 0 0,2-1 0 0,2 1 0 15,0 0 0-15,2-1 0 0,0 0 0 0,0 1 0 16,-1 0 0-16,0 0 0 15,-2 0 0-15,-3 0 0 0,-2 0 0 0,2 0 0 0,-2 0 0 16,2 0 0-16,-1 0 0 0,0 0 0 0,2 0 0 0,-1 0 0 16,-2-3 0-16,0 3 0 0,1 0 0 0,1 0 0 15,-2 1 0-15,1 1 0 0,-1-2 0 0,-1 0 0 16,-2-2 0-16,3 1 0 0,-1-1 0 0,2 0 0 16,3 0 0-16,1-1 0 0,0 0 0 0,2 0 0 15,1-2 0-15,-2 2 0 0,0 1 0 0,-2-1 0 16,-1 2 0-16,-3 0 0 0,-4-1 0 0,1 1 0 15,-3 1 0-15,0 0 0 0,-2-1 0 0,2 0 0 16,-1 1 0-16,0-1 0 0,1 0 0 0,-2 0 0 16,1 0 0-16,1 0 0 0,-2 0 0 0,2 0 0 0,1-1 0 0,4 1 0 15,-1 0 0-15,2 0 0 0,0 1 0 0,-2-3 0 16,0 1 0-16,-2 2 0 0,1-2 0 0,-3 2 0 16,-2 0 0-16,2-1 0 0,-2 0 0 0,1 0 0 15,-1-1 0-15,0 2 0 0,2 2 0 0,-2-1 0 16,1 0 0-16,2 0 0 0,-2 1 0 0,2-2 0 15,0 1 0-15,1 1 0 0,0 0 0 0,0 1 0 16,-2 0 0-16,0-1 0 0,-2 0 0 0,-1-1 0 16,-1 0 0-16,-2 1 0 0,-1 1 0 0,0-2 0 15,-2 1 0-15,-2 0 0 0,-3-2 0 0,1 1 0 16,-6-1 0-16,0 0 0 0,0 0-224 0,0 0 16 16,0 0 0-16,0 0 0 15,3 6-4528-15,-4 1-896 0</inkml:trace>
  <inkml:trace contextRef="#ctx0" brushRef="#br0" timeOffset="2749.183">17404 7381 17727 0,'0'0'784'0,"0"0"176"0,0 0-768 0,0 0-192 0,0 0 0 0,4-4 0 16,-4 4 1200-16,0 0 208 0,2-5 32 0,-2 5 16 0,0 0-560 0,2-5-128 15,0 0 0-15,-1 0-16 0,-1 5-160 0,2-4-16 16,-2 4-16-16,2-4 0 0,-2 4-112 0,0 0-32 15,0 0 0-15,0 0 0 0,0 0 224 0,0 0 32 16,0 0 16-16,0 0 0 0,5-3 48 0,-5 3 16 16,7-1 0-16,1 0 0 0,2 1-32 0,-1 0 0 15,2 0 0-15,3 0 0 0,2 1 336 0,3 0 64 16,1-1 16-16,3 1 0 0,2 1-48 0,1-2-16 16,0-2 0-16,0 1 0 0,-1 0-304 0,3 0-64 15,-2-3-16-15,2 1 0 0,1 0-272 0,2 0-48 16,2 0-16-16,1 1 0 0,0-1-352 0,-1 2 144 15,-2 1-144-15,-2 0 0 0,-3 0 128 0,-2 2-128 16,0 0 0-16,-2-2 0 0,1 0 0 0,-1 0 0 16,2 0 0-16,0 0 0 0,2 0 0 0,0-3 0 0,0 1 0 0,0 0 0 31,-3-1-560-31,0 0-16 0,-2-1 0 0,-1 0 0 16,-3 1-1520-16,-3 0-304 0,-2-1-64 0,-4 1-15792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3:05:56.438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9461 7042 4607 0,'0'0'400'0,"0"0"-400"0,0 0 0 0,0 0 0 0,0 0 1984 0,0 0 320 16,0 0 64-16,0 0 16 0,4-2-592 0,-4 2-128 16,0 0-32-16,0 0 0 15,0 0 0-15,0 0 0 0,0 0 0 0,0 0 0 16,0 0-496-16,0 0-112 0,0 0 0 0,0 0-16 15,0 0-48-15,0 0-16 0,0 0 0 0,0 0 0 0,0 0-48 0,0 0 0 16,0 0 0-16,0 0 0 16,0 0 144-16,0 0 32 0,0 0 0 0,0 0 0 0,0 0-272 0,0 0-48 15,0 0-16-15,-5-2 0 0,0 1-224 0,0 1-64 16,0 1 0-16,1 0 0 0,-1-1-96 0,0 1-32 16,0 0 0-16,0 1 0 0,-1 0 32 0,0 0 0 15,0 1 0-15,0-1 0 0,-2 1 32 0,1 0 16 16,-1-1 0-16,0-1 0 0,0 0-80 0,1-1-32 15,1 0 0-15,0-1 0 0,0 1-160 0,1 0-128 0,5 0 144 16,0 0-144-16,-5 1 0 0,5-1 128 16,0 0-128-16,0 0 0 0,0 0 0 0,0 0 0 15,0 0 0-15,0 0 0 0,0 0 0 0,0 0 0 0,0 0 0 0,0 0 0 16,0 0 0-16,0 0 0 16,0 0 0-16,4-4 0 0,0-1 0 0,0 2 0 15,-4 3 0-15,4-5 0 0,-4 5 0 0,0 0 0 0,4-4 0 0,-4 4 0 16,0 0 0-16,0 0 0 0,0 0 0 15,0 0 0-15,1-4 0 0,-1 4 0 0,0 0 0 0,2-4 0 16,-2 4 0-16,0 0 0 0,0 0 0 0,-1-5 0 16,0 0 0-16,0 0 0 0,1 5 0 0,0-7 0 15,0 1 0-15,0 1 0 0,-1 1 0 0,1 4 0 0,0-5 0 0,0-1 0 16,0 6 0-16,-1-5 0 0,1-1 0 0,0 1 0 16,0 0 0-16,0 5 0 0,0-5 0 0,0-1 0 15,0 1 0-15,0 0 0 0,-1 0 320 0,0-1 64 16,1 0 0-16,-1 0 16 0,-1 0-560 0,1 1-112 15,1-2-32-15,0 1 0 0,-2 0 304 0,1 0 128 16,0 0-128-16,0 0 192 0,0-1-64 0,0 1-128 16,-1-1 176-16,1 0-176 0,0-1 176 0,0 0-176 15,0 0 160-15,0 0-160 0,1 0 128 0,0 0-128 16,-1 1 0-16,1-1 0 0,0 1 0 0,1 0 0 16,-1 1 0-16,0-2 0 0,0 0 0 0,1-1 128 15,0 2-128-15,0-3 0 0,-1 1 0 0,0 0 0 16,0 0 128-16,0 2-128 0,-1-2 0 0,1 0 128 15,1 0-128-15,-1 0 0 0,-1 2 160 0,1 0-160 16,0 0 160-16,0 0-160 0,-1 0 128 0,1-2-128 16,1 3 0-16,0-1 0 0,-1 0 0 0,0 1 128 15,0 1-128-15,0 0 0 0,1 0 0 0,-1 0 0 16,0-1 0-16,1 0 0 0,1 1 0 0,-1 0 0 16,-1 0 0-16,1 0 0 0,0-4 0 0,0 3 128 0,0-1-128 15,0 0 0-15,1 0 0 0,0-1 0 0,-1 0 0 16,0 1 0-16,0-3 0 0,0 1 0 0,0 0 0 0,0-1 0 15,0 1 0-15,0-1 0 0,-1 0 0 0,1 0 0 16,-1 0 128-16,0 1-128 0,0 0 0 0,0 0 144 16,-1 1-144-16,1 0 160 0,-1-1-160 0,1 1 160 15,0 1-160-15,0 1 192 0,-1 0-192 0,1 0 192 16,1 1-192-16,-1-1 128 0,-1 0-128 0,1-1 128 16,0-1-128-16,1 0 0 0,-1 0 0 0,0 1 0 15,0 0 0-15,0-3 0 0,0 1 128 0,0 1-128 16,0 1 0-16,0-1 0 0,0 1 0 0,0-3 0 15,0-1 0-15,0 1 0 0,-1-1 0 0,0 1 0 0,-1 0 0 0,1 2 0 16,0-2 128-16,0-1-128 0,-1 1 0 0,1-1 0 16,0 1 0-16,0-1 0 0,-1 0 0 0,0 0 0 15,1 0 0-15,0-1 0 0,-1 0 0 0,1 1 0 16,0 0 0-16,0-3 0 0,0 0 0 0,-1 0 0 16,0-2 0-16,2 1 0 0,1 2 0 0,-1-1 0 15,-2 1 0-15,1 2 0 0,0-2 0 0,0 3 0 16,-1-2 0-16,1 4 0 0,0 1 0 0,0 2 128 15,1-2-128-15,0 0 0 0,-1-1 0 0,0 0 0 16,1 1 128-16,0-2-128 0,-1 2 0 0,1 1 0 16,0 0 0-16,0-1 0 0,-1 0 0 0,1-1 0 0,1 0 0 0,-1-1 0 15,0-2 0-15,-1 0 0 0,0-1 0 0,0 0 0 16,0 0 0-16,-1 1 0 0,0 0 0 0,0-1 0 16,1 2 0-16,-1 2 0 0,0 0 128 0,0 0-128 15,1 1 0-15,-1 0 0 0,-1 2 0 0,0 0 0 16,1 0 0-16,0 1 0 0,0 1 128 0,0-2-128 15,0 1 0-15,2 4 0 0,0 0 0 0,0 0 0 16,-2-4 0-16,2 4 0 0,-1-5 0 16,1 5 0-16,0 0 0 0,0 0 0 0,0 0 0 0,0 0 0 15,0-4 0-15,0 4 0 0,3-4 0 0,-3 4 0 16,5-2 0-16,-5 2 0 0,7-2 0 0,0 1 0 16,1 0 0-16,0-2 0 0,-2 3 0 0,3-1 0 15,0 0 0-15,1-1 0 0,-1-1 0 0,0 1 0 16,2 1 0-16,-1 0 0 0,0-1 0 0,-1-1 0 0,-4 0-192 0,1 2 192 15,-1-2-160-15,-5 3 160 16,0 0-1456-16,0 0-192 0,0 0-32 0,0 0-19840 16</inkml:trace>
  <inkml:trace contextRef="#ctx0" brushRef="#br0" timeOffset="1422.662">7354 5677 18943 0,'0'0'832'0,"0"0"192"0,0 0-832 0,0 0-192 16,0 0 0-16,0 0 0 0,0 0 992 0,0 0 160 16,0 0 16-16,0 0 16 0,0 0-16 0,0 0 0 15,-5-1 0-15,-1 2 0 0,1 2-224 0,0 1-48 16,1 2-16-16,-2 2 0 0,0 2-112 0,0-1-32 0,0 0 0 0,1 2 0 16,0 1-80-16,1 0-16 0,0-1 0 0,1 2 0 15,-1 0-16-15,2 1-16 16,2 1 0-16,2-2 0 0,-1-2-192 0,1-1-32 15,1 1-16-15,2-3 0 0,0-1-240 0,1-1-128 0,1-2 160 0,1-4-160 16,1-1 0-16,-1-2 128 16,2-1-128-16,0-2 0 0,0-2 0 0,0-1 0 0,-1-1 0 0,0 1 0 15,-1-2-160-15,1 0-80 0,-1 1-16 16,-2 2-11264 0,-1 1-2240-16</inkml:trace>
  <inkml:trace contextRef="#ctx0" brushRef="#br0" timeOffset="1854.815">7491 5680 9215 0,'0'0'816'0,"0"0"-656"16,0 0-160-16,0 0 0 0,0 0 2912 0,0 0 544 16,0 0 128-16,0 0 0 0,0 0-1648 0,0 0-336 15,-3 6-64-15,0 1 0 0,0-1-592 0,1 1-112 16,0 1-32-16,1 0 0 0,-1 1-320 0,1 1-64 15,1-1-16-15,1 0 0 0,0-1-112 0,1-2-32 16,1 1 0-16,2-1 0 0,-1-2 0 0,1 1-16 16,0-3 0-16,1 0 0 0,2-3-240 0,0 0 128 15,-1 0-128-15,0 0 0 0,0-4 0 0,0 0 0 16,0-1 0-16,-1 1 0 0,-1 0 128 0,-2 1-128 16,-3 4 0-16,3-5 0 0,0-2 0 0,0-1 0 15,-2 0 0-15,0 1 0 0,-2 2-176 0,0-1-16 16,-1-1-16-16,0 1 0 0,0 0-16 0,0 1 0 0,2 5 0 0,0 0 0 15,-2-4 224-15,2 4 0 16,0 0-160-16,0 0 160 0,0 0 0 0,0 0 0 0,0 0 0 0,0 0 0 16,0 0 0-16,0 0 0 15,0 0 0-15,2 7 0 0,0-2 192 0,1 1-32 16,-1 0-16-16,2-1 0 0,0 0-144 0,1 0 0 0,-2 0 0 0,2-1 128 16,-5-4-128-16,7 2 0 0,-1-2 0 0,0 1 0 15,-6-1 0-15,6 1 0 0,-6-1 0 16,6-2 0-1,0-2-1808-15,-2 2-240 0,-4 2-64 0</inkml:trace>
  <inkml:trace contextRef="#ctx0" brushRef="#br0" timeOffset="2176.553">7658 5634 8287 0,'0'0'736'0,"0"0"-592"0,0 0-144 0,0 0 0 0,0 0 3408 0,0 0 656 15,0 6 128-15,1-1 32 0,0 0-2256 0,0 1-448 16,0 0-96-16,0 0-16 0,0 2-576 0,1-3-112 15,-1 2-16-15,1 1-16 0,0-1-240 0,0 1-32 16,1-1-16-16,0 0 0 0,-1-1-112 0,-1 1-32 16,0 0 0-16,2-1 0 0,0-1-64 0,-3-5 0 0,0 0-16 0,0 0 0 15,3 5-176-15,-3-5 128 16,0 0-128-16,0 0 128 0,0 0-128 0,0 0 0 16,0 0 0-16,3-5 128 0,-3 5 0 0,3-6 0 15,-2-1 0-15,1-1 0 0,0-1 16 0,-2 1 0 16,1-2 0-16,-1 1 0 0,0 1 0 0,0 1 0 15,0 1 0-15,0 0 0 0,0-2 0 0,1 0 0 16,1 1 0-16,0 1 0 0,-1-2-144 0,1 3 0 0,0-1 0 16,0 1-176-16,0 0 176 0,-2 5 0 0,3-5 0 0,0 2 0 15,-3 3-224-15,3-5-16 0,-3 5 0 0,0 0 0 32,0 0-1488-32,0 0-320 0,0 0-48 0</inkml:trace>
  <inkml:trace contextRef="#ctx0" brushRef="#br0" timeOffset="2491.418">7781 5632 24015 0,'0'0'1056'0,"0"0"224"0,0 0-1024 0,0 6-256 0,0-1 0 0,1 1 0 0,-1-6 816 0,2 7 96 16,0 0 32-16,1 1 0 0,-1-2-224 0,1 2-32 16,0 1-16-16,0 0 0 0,0-3-112 0,0 0-32 15,-3-6 0-15,3 5 0 0,0 0-176 0,-1 0-32 16,-2-5-16-16,0 0 0 0,0 0 0 0,0 0 0 15,5 0 0-15,-5 0 0 0,0 0-96 0,0 0-16 16,4-3 0-16,1 1 0 0,-2-3-32 0,-1 2-16 16,-2 3 0-16,1-6 0 0,0-1-144 0,0 1 128 15,-1-3-128-15,1 2 128 0,0 1-128 0,1 1 0 16,-1-3 0-16,0 0 128 0,0-1-128 0,1 1 0 16,1-1 0-16,0 1 0 0,0-2 0 0,0-1 0 15,0 2 0-15,0 2 0 0,0-1 0 0,0 1 0 0,1 1 0 0,-1 0 0 16,0 1 0-16,0 1-176 15,1 2 16-15,-4 2 0 16,6-2-2416-16,-6 2-496 0</inkml:trace>
  <inkml:trace contextRef="#ctx0" brushRef="#br0" timeOffset="2791.639">7946 5614 14735 0,'0'0'640'0,"0"0"160"0,1 5-640 0,1 0-160 0,2-1 0 0,-4-4 0 16,4 4 2624-16,-1-1 480 0,-3-3 96 0,0 0 32 0,0 0-2352 0,6 1-480 15,0-2-80-15,0 0-32 16,0 0-288-16,-1 0 160 0,-2-3-160 0,2-1 128 16,0-1-128-16,-1 0 0 0,0-1 0 0,0 0 0 15,-1 0 0-15,-1 1 128 0,0-3-128 0,0 1 0 16,-1 0 0-16,-1 1 0 0,-1 2 0 0,1 5 0 16,-2-4 0-16,2 4 0 0,-6-1 0 0,1 2 0 15,0 2 0-15,0 2 160 0,-1 0-32 0,2 4-128 0,1 1 592 0,-2 1 16 16,-1 0 0-16,2 1 0 0,1 1 112 0,1-1 32 15,1 0 0-15,1 0 0 0,0 1-336 0,2-4-64 16,1 2-16-16,2-2 0 0,1-1-336 0,1-3 144 16,-1-1-144-16,2-1 0 0,1-2 0 0,0 0 0 15,-1-2 0-15,0 0 0 16,1-3-1904-16,-1-1-336 0</inkml:trace>
  <inkml:trace contextRef="#ctx0" brushRef="#br0" timeOffset="3154.721">8096 5599 23087 0,'0'0'1024'0,"-1"7"208"0,0 0-976 0,0 1-256 0,1-2 0 0,0 0 0 15,1 1 704-15,1 1 112 0,1-2 16 0,-3-6 0 16,4 5-544-16,-4-5-96 0,5 4-32 0,-1 0 0 16,-4-4-160-16,4 5 0 0,-4-5 0 15,0 0 128-15,6 1-128 0,-6-1 0 0,0 0 144 0,0 0-144 16,0 0 560-16,0 0 32 0,0 0 16 0,4-4 0 15,2-2-32-15,-1-2-16 0,-1-1 0 0,0-1 0 16,0 0-320-16,1-2-64 0,0-2-16 0,0 1 0 16,-1-1-160-16,2 2 0 0,0 0 0 0,0 2 128 15,1 0-128-15,0 0 0 0,0 1 0 0,-2 3 0 0,1 3 0 0,-1 3 0 16,-5 0 0-16,5 1 128 16,0 1 256-16,-1 2 32 0,0 2 16 0,-1 2 0 0,1 1 208 0,0 2 32 15,-2-1 16-15,1 2 0 0,0 0-528 0,0 0-160 16,0-1 0-16,1 1 0 0,-1-2 144 0,0 1-144 15,0-2 0-15,0-1 144 0,0-2-144 0,0-2 0 16,-3-4 0-16,0 0 0 16,0 0-448-16,7-1-128 0,-2-2-32 0,0-3-9776 15,-1-4-1968-15</inkml:trace>
  <inkml:trace contextRef="#ctx0" brushRef="#br0" timeOffset="3321.225">8411 5351 17503 0,'0'7'1552'0,"-1"1"-1232"16,-1-1-320-16,0 2 0 0,1-3 3536 0,0 2 656 16,2 1 128-16,0 2 32 0,0 3-2848 0,0 1-560 0,0-1-112 0,0 1-32 15,0 0-672-15,0 1-128 16,0 1 0-16,0-1 0 0,0-2 0 0,0 0 0 16,0 0 0-16,0-3 0 15,-1-1-1552-15,0-2-272 0,0-1-48 0,0-7-12208 0</inkml:trace>
  <inkml:trace contextRef="#ctx0" brushRef="#br0" timeOffset="3448.758">8367 5563 31151 0,'0'0'1376'0,"0"0"288"0,3-4-1328 0,1-1-336 0,2-1 0 0,0 1 0 0,3-2 1600 0,2 0 240 15,0-2 48-15,2 0 16 0,0-1-848 0,2 1-160 16,-1-1-48-16,0 2 0 16,0 0-608-16,-2 2-240 0,0 1 176 0,0-1-176 15,-2-1-1152-15,-2 2-320 0</inkml:trace>
  <inkml:trace contextRef="#ctx0" brushRef="#br0" timeOffset="9226.313">7301 6422 18431 0,'0'0'1632'0,"0"0"-1312"0,0 0-320 0,0 0 0 0,0 0 1520 0,0 0 224 16,4-4 48-16,-1 1 16 0,-3 3-656 0,0 0-144 15,0 0-32-15,0 0 0 16,0 0-272-16,4 6-64 0,0 0-16 0,0 3 0 16,0-2-176-16,0 3-16 0,0 1-16 0,1 0 0 15,-1 2-224-15,0 1-64 0,0-1 0 0,0 1 0 16,0 0-128-16,0 0 0 0,-1-1 144 0,0 2-144 16,0 1 0-16,0-1 144 0,-2-1-144 0,1 0 0 15,0-1 0-15,0 3-192 0,0-3 0 0,0-2 0 16,0-4-720-16,0-1-144 0,-2-6-32 0,0 0-12176 15</inkml:trace>
  <inkml:trace contextRef="#ctx0" brushRef="#br0" timeOffset="9660.263">7389 6589 12895 0,'0'0'576'0,"0"0"112"0,0 0-560 0,4-4-128 0,-1 0 0 0,1 1 0 15,0-2 3264-15,1 1 608 0,0-1 128 0,0-1 32 16,0-1-2288-16,0-2-448 0,1 0-80 0,0-1-32 16,2 0-544-16,-1-1-96 15,-1-3-32-15,-1 1 0 0,1 3-240 0,1-2-48 0,-2 0-16 0,0 2 0 16,-1 0-208-16,-1 1 176 0,-2 1-176 0,0 3 160 0,-1 0-16 0,0 5 0 15,0 0 0-15,0 0 0 32,-4-1-1184-32,-1 2-240 0,0 2-64 0,0 2 0 15,0 2-256-15,0-1-64 0,0 2-16 0,2 0 0 0,0 2 480 16,0 1 112-16,-1 1 0 0,0-3 16 0,1 3 1072 0,1 0 144 0,0-2 64 0,1-1 16 16,1 0 928-16,0-1 176 0,1-1 32 0,2 0 16 0,1-1-352 0,1-2-80 15,1 0-16-15,-1 0 0 0,2-1-352 0,1 0-64 16,1-1 0-16,0 0-16 0,0 1-64 0,-1-2-16 15,2 1 0-15,-1 0 0 0,-1-2-272 0,-1 1-144 16,-1-1 160-16,1 0-160 0,0 0 128 0,0 0-128 16,0 0 0-16,-2 0 144 0,-5 0-144 0,0 0 0 15,5 0-160-15,-5 0-9632 16,0 0-1936-16</inkml:trace>
  <inkml:trace contextRef="#ctx0" brushRef="#br0" timeOffset="9941.725">7631 6469 22799 0,'0'0'1008'0,"0"0"208"0,0 0-960 0,0 0-256 0,0 0 0 0,0 0 0 16,0 0 1600-16,0 0 256 0,6-2 64 0,-1-1 16 16,-1 1-896-16,2-1-176 0,0-1-32 0,0 0-16 15,-1 1-496-15,1 0-112 0,0 0-16 0,0 0 0 16,-1 0-192-16,2 1 128 0,-1 0-128 0,0 1 0 16,-6 1-1184-16,6-2-336 0,-6 2-64 0,0 0-16 0</inkml:trace>
  <inkml:trace contextRef="#ctx0" brushRef="#br0" timeOffset="10513.209">7817 6537 14735 0,'0'0'640'0,"0"0"160"0,0 0-640 0,0 0-160 15,0 0 0-15,0 0 0 0,0 0 0 0,0 0 0 0,0 0 0 16,0 0 3856-16,0 0 752 16,0 0 128-16,6-4 48 0,-1-1-3520 0,-1-3-704 15,-1 1-144-15,0 0-32 0,0-3-176 0,-2-1-32 0,-1-1-16 0,0 1 0 16,1-2-160-16,-1 0 160 0,-1-2-160 0,-1-1 160 15,-1-1-160-15,0 1 0 16,1-4 144-16,0 2-144 0,-1-1 0 0,1 2 0 0,0 4 0 0,1 0 0 16,1 3 0-16,0 0 0 0,0 4 0 0,1 1 128 15,-1 5-128-15,0 0 0 0,0 0 0 0,0 0 0 16,0 0-128-16,4 6 0 0,0 2 0 0,0 4 0 0,1-1 128 0,-1 3 0 16,-1-1 0-16,0 2 0 0,0 0 0 0,1-1 0 15,-2 0 0-15,2 1 0 0,0-1 0 16,1 1-128-16,-1-3 128 0,1 0 0 0,1-2 0 0,0 0 0 15,0-2 0-15,0 0 0 0,0-2 0 0,2 0 0 16,-1-1 0-16,0-1 0 0,-1-1 0 0,1-1 0 16,-2-2 0-16,1-1 0 0,-1 0 0 15,1-4 192-15,-2 0 0 0,0-2-16 0,1 0 208 0,-1-3 32 16,0-3 16-16,-1 0 0 0,0-3-432 0,0 0 128 16,0-2-128-16,1-1 0 0,-4-1 0 0,2 1 128 15,1-2-128-15,-2 2 0 0,-2 0 176 0,-1 3-48 16,-1 0-128-16,1 1 192 0,0 1-192 0,0 3-192 15,-1 3 48-15,0 1 0 0,1 0 144 0,1 0 256 16,-1 3-64-16,1 0-16 16,1 4-720-16,0 0-144 0,0 0-16 0,0 0-9728 15,0 0-1952-15</inkml:trace>
  <inkml:trace contextRef="#ctx0" brushRef="#br0" timeOffset="11050.232">8092 6443 11967 0,'0'0'528'0,"0"0"112"0,0 0-512 0,1 6-128 0,-1-6 0 0,0 0 0 0,0 0 2304 16,0 0 416-16,3 5 96 0,-3-5 0 0,0 0-1616 0,0 0-336 15,5-1-64-15,1-2-16 16,-1-1-32-16,-1-1-16 0,-2-3 0 0,1 0 0 16,0-3-160-16,0 1-16 0,-2-3-16 0,-1 1 0 0,1-3-224 0,-1 0-64 15,-1-2 0-15,0 0 0 0,0 0-112 0,0 2-16 16,-1 0-128-16,1 1 192 0,-1 1-192 0,0 0 144 16,-1 1-144-16,1 3 128 0,0 1-128 0,0 2 0 15,-1 2 0-15,3 4 0 0,-2-4 0 0,2 4 0 16,0 0 0-16,0 0 0 0,0 0-128 0,0 0-64 15,0 0-16-15,0 0 0 0,0 0-112 0,0 0-32 16,2 6 0-16,0 1 0 0,1 0 224 0,-1 2 128 16,0 2-160-16,-1-1 160 0,2 1 0 0,0 1-144 15,0 2 144-15,1 0 0 0,0-2 0 0,1 2 0 0,0-3 0 0,1 1 0 16,0-1 0-16,0-1 128 16,-1-1 0-16,1-2 0 0,1-1 0 0,0-3 0 0,0 0 0 0,0-2 0 15,0-1 80-15,-1-2 32 0,1-1 0 0,-1-2 0 16,0-1 96-16,-2-2 32 15,-1-2 0-15,0-2 0 0,0 0-112 0,0-2-32 16,-1-1 0-16,0 0 0 0,0-1-224 0,-2 1 144 16,0 0-144-16,0-1 128 0,-2 0-128 0,0 0 0 0,-1 2 0 0,0 0 128 15,0 5-128-15,0 0 0 0,0-3-192 0,0 3 192 32,0 3-800-32,1 1-32 0,2 5-16 0</inkml:trace>
  <inkml:trace contextRef="#ctx0" brushRef="#br0" timeOffset="11410.478">8469 6181 9215 0,'-7'-4'400'0,"7"4"96"0,-5-1-496 0,-1 2 0 15,-1 2 0-15,-1-1 0 0,1 0 5072 0,-1 2 928 16,0 2 176-16,0 0 32 0,0-1-4160 0,0 2-848 16,0 1-176-16,1 0-16 0,3 0-528 0,2 0-96 15,0-2-32-15,3 1 0 0,2 0-352 0,1 1 0 16,1 0 0-16,1-1 0 0,0 0 0 0,3-1 0 16,0-1 0-16,0 0 0 0,0-1 0 0,-2 1-128 15,2 1 128-15,-1 0 0 0,-2 0-128 0,-1 1 128 16,-2 0-128-16,-2 1 128 0,-1 1 0 0,-2 0 192 15,0-1 0-15,-2 2-16 0,-1 0 752 0,-1-1 160 0,-1-2 16 0,2-2 16 16,-1 0-288-16,-1-2-64 0,0-1-16 0,1-1 0 16,1 0-528-16,-1-2-96 0,0-3-128 0,1-2 176 31,2 0-2288-31,0-3-448 0</inkml:trace>
  <inkml:trace contextRef="#ctx0" brushRef="#br1" timeOffset="24704.101">9301 305 19983 0,'0'0'880'0,"0"0"192"0,2-5-864 0,1 0-208 15,0 0 0-15,-2 0 0 0,0 0 1600 0,0 0 256 16,0 1 64-16,-1 4 16 0,0 0-560 0,0 0-112 16,-3-2-32-16,-2 2 0 0,-2 2 320 0,-1 3 64 15,-1 2 16-15,-1 4 0 0,1 1-640 0,-3 4-128 16,-1 6-32-16,-1 0 0 0,1 2-128 0,-2 1-48 15,-1 2 0-15,3 0 0 0,1-3-128 0,2-1-16 16,2-3-16-16,4-1 0 0,1-4-112 0,3-1 0 16,4 0-16-16,2-2 0 0,3-3-368 0,2-2 128 15,2 0-128-15,0-3 0 0,4-3 0 0,0-2 0 0,-1-2 0 0,2-1 0 16,-1-1 0-16,0-1-240 16,2 0 48-16,-2-2 0 15,-1 0-1520-15,-2 0-288 0,-3 1-64 0,0 0-10064 0,-1 2-2016 0</inkml:trace>
  <inkml:trace contextRef="#ctx0" brushRef="#br1" timeOffset="25071.437">9535 501 12895 0,'0'0'576'0,"0"0"112"0,0 0-560 0,0 0-128 0,-4 1 0 0,4-1 0 15,-4 1 4416-15,0 1 864 0,0 1 160 0,1 1 48 16,0 1-3664-16,1 1-736 0,0-1-128 0,0 2-48 16,1 0-592-16,-1 1-112 0,2 2-16 0,1-2-16 0,1-2-176 0,1 2 0 15,1 0 144-15,2-1-144 0,1-1 0 0,-1-1 144 16,2-1-144-16,1-2 0 0,1-1 0 0,1-1 0 16,-2-1 0-16,1 0 0 15,-1-2 128-15,1-3-128 0,-2 0 0 0,-1 0 0 0,-1-2 128 0,0 1-128 16,0 0 144-16,-1-1-144 0,-1 1 128 0,0-1-128 15,0 2 0-15,-1 1 0 0,-3 5 0 0,0 0 0 16,0 0 0-16,0 0 0 0,0 0 128 0,0 0-128 16,0 0 0-16,0 0 0 0,4 2 0 0,2 1 128 15,-6-3-128-15,5 5 0 0,1 0 0 0,-1-1 0 16,-5-4 128-16,7 3-128 0,-2-1-272 0,2 0-112 16,-1-2 0-16,1 0-16 15,0-2-1904-15,0 0-368 0,2-1-80 0</inkml:trace>
  <inkml:trace contextRef="#ctx0" brushRef="#br1" timeOffset="25336.869">9830 470 13823 0,'0'0'608'0,"4"-4"128"0,-4 4-592 0,3-5-144 16,-3 5 0-16,0 0 0 0,0 0 3904 0,0 0 736 0,0 0 160 0,0 0 16 15,0 0-2768-15,0 0-544 16,0 7-112-16,-1 1-32 0,0-1-688 0,1 2-144 16,0 1-16-16,0 0-16 0,-1 1-336 0,2-4-160 0,0 2 160 0,1-1-160 15,0 0 0-15,1-3 0 0,-3-5 0 0,5 5 0 16,0-1 0-16,0-2 0 0,-5-2 0 0,5 3 0 0,0-2 0 0,-5-1 272 15,5 0-48-15,-5 0-16 16,6-2 336-16,-2-1 64 0,0 1 16 0,1-1 0 16,-1-1-208-16,0 0-32 0,0-1-16 0,0-1 0 0,0-1-176 0,2 0-16 15,-1 0-16-15,0-2 0 16,2-1-160-16,1 0 0 0,-1-3 0 0,1 1 0 0,1-1 0 0,-2 1 0 16,0 2 0-16,1-2 0 15,-2 1-528 1,0 2-96-16,0 1-16 0,0 3 0 0,-3 1-1808 0,2 1-368 0,0 2-80 0</inkml:trace>
  <inkml:trace contextRef="#ctx0" brushRef="#br1" timeOffset="25604.722">10085 405 16575 0,'0'0'1472'0,"0"0"-1168"16,0 0-304-16,-2 8 0 0,0-2 3792 0,1 2 704 15,0-1 144-15,0 0 32 0,-1 2-2864 0,1 1-560 16,1 0-112-16,-1 0-32 0,0-2-656 0,1 2-128 15,0-1-16-15,-1 1-16 0,0 0-288 0,0-1 0 0,2 0 0 0,-2-1 0 16,0-1 144-16,1 0-144 16,1-2 0-16,-1-5 144 0,0 0-16 0,0 0 0 15,0 0 0-15,0 0 0 0,0 0 352 0,0 0 64 0,6-2 16 0,1-2 0 16,0-2-48-16,-1-4 0 0,0 0 0 0,-1-1 0 16,2-1-320-16,0 0-64 0,0-3 0 0,0 3-128 15,-1-1 0-15,-1 1 0 0,1 1 0 0,1 2 0 31,0-1-432-31,0 0-144 0,1 1-16 0,-1 1-11888 0,-2 2-2368 0</inkml:trace>
  <inkml:trace contextRef="#ctx0" brushRef="#br1" timeOffset="26105.078">10276 452 31151 0,'0'0'1376'0,"0"0"288"0,0 0-1328 0,0 0-336 0,1 7 0 0,-1-7 0 0,2 5 1600 0,-2-5 240 16,3 4 48-16,1-1 16 0,1-1-1120 0,1-1-208 15,2-1-64-15,0-1 0 0,0-1-368 0,-1-1-144 16,1-1 0-16,0-1 144 0,0 0-144 0,2 0 0 16,-3-1-160-16,0 1 160 0,0 0-384 0,-2-1 32 15,-1 1 0-15,0 1 0 0,-2-3 352 0,-1 2 0 16,-1 5 0-16,0 0 0 0,-3-5 0 0,3 5 0 16,-6-1 0-16,0 2 0 0,1 2 320 0,-2 2 16 15,0 1 16-15,0 2 0 0,-1 0 80 0,1 1 16 16,0 2 0-16,2 1 0 0,1 1-240 0,2-1-32 15,2 1-16-15,2 0 0 0,1-1-160 0,1-2 0 16,1-1 0-16,2-1 0 0,0-1 0 0,2-1 0 16,-1-2 0-16,1-2 0 0,0-1 0 0,0-1 0 0,0 0 0 0,-3-2 0 15,1 0 0-15,0-2 0 16,0-1 0-16,1 0 0 0,-1-4 0 0,0 0 0 16,-1-1 0-16,1 0 0 0,2-2 0 0,-1-3-176 0,0 1 48 0,0 1 0 31,2-2-288-31,-1 3-48 0,0-3-16 0,0 2 0 0,-2 2 288 0,1 3 48 0,-2 1 16 0,0 2 0 15,-2 1 128-15,2 2 0 0,-6 2 128 0,6 0-128 16,-6 0 288-16,6 3-16 0,-2 1 0 0,0 2 0 16,-2 1 176-16,2 0 48 0,-1 3 0 0,0 0 0 0,0-2 0 0,0 2 0 15,-1 0 0-15,0 1 0 16,0 0-272-16,-1 0-48 0,1-2-16 0,0 0 0 16,0 0-160-16,1-1 128 0,-1-2-128 0,-2-6 128 15,0 0-128-15,0 0 0 0,6 4 0 0,0-3 0 16,0-3-1024-16,0-2-224 0,1-2-48 0,1-2-11248 15,-1-6-2240-15</inkml:trace>
  <inkml:trace contextRef="#ctx0" brushRef="#br1" timeOffset="26265.534">10852 248 37551 0,'0'0'832'0,"0"0"160"0,-1 5 32 0,-1 0 32 0,1 0-848 0,0 2-208 15,0 1 0-15,2 1 0 0,0 1 1120 0,0 0 176 16,0 2 48-16,0 2 0 0,1-1-704 0,1 0-144 15,0 0-32-15,0 1 0 0,0-3-464 0,1 2 0 16,-1-1 0-16,-1-1 0 16,-1-2-1120-16,0 0-272 0,-1-2-48 0,-1-1-10720 15,-1-1-2160-15</inkml:trace>
  <inkml:trace contextRef="#ctx0" brushRef="#br1" timeOffset="26394.061">10778 454 31727 0,'0'0'1408'0,"0"0"288"0,0 0-1360 0,0 0-336 0,0 0 0 0,0 0 0 16,7-3 2256-16,2 1 384 15,1 0 80-15,1 3 16 0,2-1-1104 0,2 0-224 16,-1 0-32-16,3 0-16 0,2 0-864 0,0 0-176 16,1-1-48-16,-1 0 0 0,0 0-880 0,-2-2-176 15,-1 1-48-15,0-1-19424 0</inkml:trace>
  <inkml:trace contextRef="#ctx0" brushRef="#br1" timeOffset="28612.105">8993 992 22111 0,'0'0'1968'0,"0"0"-1584"0,5 1-384 0,0 1 0 15,3 0 2144-15,1 1 352 16,2-3 64-16,1 0 0 0,1-2-896 0,2 0-192 16,1 1-48-16,-1-2 0 0,2 1-656 0,0-1-144 15,-1-1-32-15,0 1 0 0,-3 1-416 0,-2 0-176 16,0 0 128-16,-1 0-128 0,-1-2 0 0,1 2 0 0,-1-1 0 0,1-1 0 31,-2 1-1600-31,-1 1-336 0</inkml:trace>
  <inkml:trace contextRef="#ctx0" brushRef="#br1" timeOffset="29079.418">9017 991 10127 0,'0'0'448'0,"-5"4"96"0,-1-3-544 0,2 0 0 16,0 0 0-16,-1 1 0 0,0 0 3936 0,1 1 672 16,4-3 144-16,-3 3 32 0,3-3-2736 0,-2 4-528 15,0 2-112-15,2 0-32 0,1 0-592 0,1 2-112 16,0 2-32-16,0-1 0 0,-1 1-48 0,1 2-16 15,0 2 0-15,-1 0 0 0,0 2-192 0,0 0-32 16,-1-1-16-16,1 1 0 0,-1 0-208 0,0-1-128 16,0-2 160-16,1 2-160 0,0-4 0 0,-1 0 128 0,0-3-128 0,0 0 0 15,0-1 0-15,0-2 0 16,0-5 0-16,0 0 0 0,0 0 0 0,-2 5 128 16,2-5-128-16,0 0 0 0,0 0 176 0,0 0-176 15,0 0 192-15,0 0-192 0,0 0 0 0,0 0 0 16,0 0 0-16,0 0 0 0,0 0 0 0,0 0 0 0,0 0 0 0,7 2 0 15,-1 0 0-15,2 0 0 0,1 1 0 0,1-1 0 16,-1-1 0-16,-1 1 0 0,1-1 160 0,1 0-160 16,2 0 288-16,-2 0-32 0,0-1 0 0,1 0 0 15,-1 1-64-15,1-1-32 0,0-1 0 0,-1 0 0 16,0-2-160-16,-1 0 128 0,-1 2-128 0,2 0 128 16,-2-2-128-16,0 1 0 0,0 0 0 0,-1 0 0 31,-1 0-1168-31,0 2-272 0,1-1-48 0</inkml:trace>
  <inkml:trace contextRef="#ctx0" brushRef="#br1" timeOffset="29572.997">9448 1071 31503 0,'0'0'688'0,"0"0"144"0,0 0 16 0,0 0 48 0,0 0-704 0,0 0-192 0,0 0 0 0,0 0 0 16,0 0 1312-16,0 6 224 0,2-1 64 0,0 0 0 15,-2-5-624-15,5 6-112 0,0-1-32 0,2 1 0 16,0-1-496-16,1 0-96 0,1 0-32 0,0 0 0 0,0 0-208 0,1 0 0 16,0 0 0-16,-1-2 0 0,2 1 0 0,-2-2 0 15,-2 1 0-15,1 0 0 0,0-1 0 0,-1 0-160 16,-1-1 0-16,1 1 0 16,-1-1-528-16,-1 1-96 0,0 0-32 0,-5-2 0 15,0 0-2160-15,0 0-432 0</inkml:trace>
  <inkml:trace contextRef="#ctx0" brushRef="#br1" timeOffset="29778.872">9451 1239 22111 0,'0'0'1968'16,"0"0"-1584"-16,-3-3-384 0,3 3 0 0,-3-3 2432 0,3 3 384 15,-1-4 96-15,1 4 16 0,1-6-1440 0,1 1-272 16,0 0-64-16,2-1-16 0,1 0-608 0,2-1-112 0,2-1-32 15,1 1 0-15,1-3-256 0,2-2-128 0,1 1 128 0,-2 0-128 16,1 1 0-16,1 1 0 0,-2 0 128 0,-2 1-128 16,1 1-256-16,0 0-64 0,-3 2-32 0,-2 1-10816 15,0-1-2160 1</inkml:trace>
  <inkml:trace contextRef="#ctx0" brushRef="#br1" timeOffset="30013.392">9707 1100 25391 0,'0'0'1120'0,"0"0"240"0,0 0-1088 15,0 0-272-15,0 0 0 0,0 0 0 0,0 0 1472 0,0 0 224 16,2 5 48-16,-1 2 16 0,1 1-928 0,0 0-192 15,-1 1-48-15,1-2 0 0,0 2-400 0,0 1-64 16,0 1-128-16,0-3 176 0,0-1-176 0,0 0-176 16,0 0 48-16,0-1-14960 0</inkml:trace>
  <inkml:trace contextRef="#ctx0" brushRef="#br1" timeOffset="30277.32">9850 1244 8287 0,'0'0'736'0,"6"-5"-592"0,-2-1-144 0,1-3 0 15,1-1 4496-15,0 0 880 0,-1 0 160 0,0 0 32 16,2 0-3904-16,-1-2-768 0,-1 1-176 0,0 2-16 0,0 2-704 0,1 0-192 16</inkml:trace>
  <inkml:trace contextRef="#ctx0" brushRef="#br1" timeOffset="30563.662">10086 1038 5519 0,'0'0'496'0,"0"0"-496"16,0 0 0-16,0 0 0 0,0 0 5280 0,0 0 960 0,0 0 192 0,0 0 32 15,6 2-3664-15,0 1-752 0,0 0-128 0,1 1-48 16,-1 0-784-16,0-1-144 0,1 1-48 0,0 1 0 16,0 1-592-16,-2 1-128 0,0-1-32 15,2 1 0-15,1-2-144 0,-1 0 0 0,0 0 0 0,-1 0 0 16,-2 2-144-16,2-3-112 0,-1 0-32 0,-5-4 0 31,0 0-2240-31,5 3-448 0</inkml:trace>
  <inkml:trace contextRef="#ctx0" brushRef="#br1" timeOffset="30741.797">10086 1203 17503 0,'0'0'768'0,"0"0"176"0,-2-5-752 0,1-1-192 0,1-1 0 0,1-1 0 0,1 0 3632 0,1-3 688 16,1 1 144-16,1 1 16 0,0-2-2816 0,2 2-560 15,-1-1-112-15,1 1-32 0,1 1-624 0,0-1-128 16,0 1-16-16,2 0-16 0,1 0-176 0,-1 2 0 15,1-1 0-15,-1 2-11264 16,-1-1-2144-16</inkml:trace>
  <inkml:trace contextRef="#ctx0" brushRef="#br1" timeOffset="31074.214">10332 1097 31215 0,'0'0'1376'0,"0"0"288"0,0 0-1328 0,0 0-336 16,0 0 0-16,0 0 0 0,0 0 1264 0,3-4 176 15,0-1 32-15,1 1 16 0,0 0-896 0,1 1-176 16,0 0-32-16,1 0-16 0,1 1-368 0,1 1 0 0,0 0 0 0,-1 0 128 16,0 0-128-16,-1 0 0 0,-6 1-128 0,5 1 128 15,-5-1-160-15,3 4 160 0,-3-4-192 0,2 6 192 16,0-1 0-16,-2 2 0 0,-1-1 0 0,-1 0 0 15,0 1 208-15,1 1 48 0,0 0 16 0,-1 0 0 0,0-1 288 0,1-2 48 16,0 1 16-16,1-6 0 16,2 6-304-16,0-1-64 0,1-1-16 0,-1 0 0 15,-2-4-240-15,5 3 0 0,2 1 0 0,0-3 0 0,0 1 0 16,1 0-128-16,0-1 128 0,0-1-208 16,2-1-1344-16,0 1-272 15,0-3-48-15,-2 1-14544 0</inkml:trace>
  <inkml:trace contextRef="#ctx0" brushRef="#br1" timeOffset="31373.955">10615 1230 7359 0,'0'0'656'0,"0"0"-528"0,0 0-128 0,0 0 0 15,1-5 5824-15,0-1 1120 0,1 0 224 0,0 0 64 16,0-3-4736-16,1 1-928 0,1 1-192 0,-1-1-32 15,3-3-976-15,1-1-192 0,0 2-48 0,1-3 0 16,-1 1-1744 0,0 0-368-16</inkml:trace>
  <inkml:trace contextRef="#ctx0" brushRef="#br1" timeOffset="31684.875">10856 966 11055 0,'0'0'480'0,"0"0"112"0,0 0-464 0,0 0-128 16,-1-3 0-16,1 3 0 0,0 0 5472 0,0 0 1072 15,0 0 224-15,0 0 32 0,0 0-4240 0,0 0-832 16,0 0-192-16,6 0-16 0,-1 3-624 0,0 0-128 15,-1 2-32-15,1-1 0 0,2-1-448 0,0 0-96 16,0 0 0-16,1 1-16 0,1 0-176 0,0 1 0 16,0-2 0-16,-1 1 0 0,0-1 0 0,1-1-192 0,0 2 32 0,-2-1 16 31,0 0-336-31,1-2-64 0,0 1-16 0,-1 0 0 16,-7-2-448-16,0 0-80 0,5 5-32 0,-5-5-10592 0,0 0-2112 0</inkml:trace>
  <inkml:trace contextRef="#ctx0" brushRef="#br1" timeOffset="31892.459">10838 1139 20271 0,'0'0'896'0,"0"0"192"0,0 0-880 0,-1-5-208 0,3-2 0 0,1-1 0 0,2 0 3744 0,1-2 704 15,3-2 144-15,2-1 16 0,3 1-3088 0,-2 1-624 16,3-2-128-16,0 0-32 0,-1 0-480 0,2 2-80 15,-1-1-32-15,-1 1 0 16,0 0-720-16,-2 2-160 0,1-1-32 0,-2 1 0 16,0-1-1120-16,-2 2-224 0,0 3-64 0</inkml:trace>
  <inkml:trace contextRef="#ctx0" brushRef="#br1" timeOffset="32376.128">11140 1006 39503 0,'0'0'864'0,"0"0"176"0,0 0 48 0,0 0 32 0,0 0-896 0,0 0-224 0,0 0 0 0,0 0 0 16,0 0 896-16,0 0 128 0,0 0 16 0,0 0 16 15,0 0-752-15,9-1-160 16,-2 1-16-16,-1 0-128 0,1-2 0 0,1 1 0 16,-1 0 0-16,1 1 0 15,0 0-272-15,-1 1-112 0,0 2-32 0,1-3 0 0,-2 0-128 0,-1 0-32 0,-5 0 0 0,5 0 0 0,-1 2 384 0,-4-2 64 16,0 0 128-16,0 0-208 0,0 0 208 0,0 0 128 16,-2 5 0-16,0 1-128 0,-2 0 608 0,0 0 16 15,-1 0 0-15,1 0 0 0,0-2-48 0,4-4 0 16,0 0 0-16,0 0 0 0,0 0-336 0,3 6-80 15,2-3-16-15,0 1 0 0,1-4-144 0,1 0 0 16,0 0-192-16,1 0 192 0,0 0-336 0,-1 2 48 16,-1 1 16-16,-1-2 0 0,-1 1 112 0,-4-2 32 15,2 5 0-15,-2-5 0 0,0 0 128 0,-3 6 0 16,-1 0 128-16,0 2-128 0,-1-2 384 0,0 0 0 16,-2 1 0-16,0 1 0 0,-1-3 128 0,2 0 16 15,-1-1 16-15,0 0 0 0,-1-1-368 0,1-1-176 16,1 0 160-16,2 0-160 0,0-2 0 0,4 0 0 15,-3-3-208-15,3 3 64 16,0 0-1440-16,1-4-272 0,1-1-64 0,1 0-16832 0</inkml:trace>
  <inkml:trace contextRef="#ctx0" brushRef="#br1" timeOffset="32830.742">11439 822 30063 0,'0'0'1328'0,"0"0"272"0,0 0-1280 0,0 0-320 0,0 0 0 0,7-1 0 0,0 1 1456 0,0-3 208 15,0 1 64-15,-1 0 0 0,1 0-752 0,0 1-144 16,1 0-16-16,0 0-16 0,0 0-368 0,0 0-80 15,0 0-16-15,0 1 0 0,0 0-16 0,-1 1-16 16,-1 0 0-16,-2 0 0 0,1-1-304 0,-5 0 0 16,6 1 0-16,-2 1 0 0,0 2 160 0,0 1-32 15,-1 0 0-15,0 1 0 0,1 0 112 0,-1 2 16 16,1 0 0-16,-1 1 0 0,2 1-96 0,0 0-16 16,0 3 0-16,0-1 0 0,2-1-16 0,-2-1 0 15,-1 1 0-15,1 1 0 0,0 1-128 0,0-1 0 16,-1 1 0-16,0-1 128 0,0-3-128 0,-2 0 0 15,0-2 0-15,0 1 0 0,-3 1 0 0,0 0 0 0,0-2 0 0,0 0 0 16,-3-1 192-16,-1-1 48 0,-1-1 16 0,-1 1 0 16,0-2 288-16,-1 1 64 15,-3-1 16-15,1-2 0 0,0 0 208 0,3 0 32 16,-4 0 16-16,2 0 0 0,1 0-608 0,3 1-112 16,0 0-32-16,5-2 0 15,0 0-608-15,0 0-128 0,0 0-32 0,0 0 0 16,0 0-2336-16,0 0-480 0</inkml:trace>
  <inkml:trace contextRef="#ctx0" brushRef="#br1" timeOffset="34991.727">8970 1633 13823 0,'0'0'1216'0,"0"0"-960"16,0 0-256-16,0 0 0 0,0 0 3456 0,6-2 640 15,2 1 128-15,0-1 16 0,1 1-1968 0,0 0-400 16,2 0-80-16,3 0 0 0,-2 0-832 0,2 1-176 16,2 0-16-16,-2 0-16 0,3 0-464 0,-5 0-96 15,1-1 0-15,0 1-16 0,-1-1 64 0,-1 0 16 16,0 0 0-16,-1 1 0 0,-1-2-448 0,1 1-96 15,1 0-16-15,-5 0-17088 16</inkml:trace>
  <inkml:trace contextRef="#ctx0" brushRef="#br1" timeOffset="35394.759">8984 1674 17503 0,'0'0'768'0,"0"0"176"0,0 0-752 0,0 0-192 0,0 0 0 0,0 0 0 16,0 0 2496-16,0 0 448 0,0 0 112 0,4 6 16 15,0 0-1552-15,0 1-304 0,1 1-64 0,-1 2-16 16,1-1-352-16,0 2-64 16,-1 0-16-16,0 1 0 0,0-1-224 0,-2 2-48 0,-1 0-16 15,-1 0 0-15,-1 3-192 0,-1-1-32 0,-1 0-16 16,0 1 0-16,-1 0 192 0,1-2 32 0,-1 0 16 0,1-1 0 0,0-1-560 0,1-3-112 15,2-2-32-15,-1 0 0 0,0-2 288 0,1-5 0 16,0 0 0-16,0 0 0 0,0 0 0 0,0 0 128 16,0 0-128-16,0 0 0 0,4-1 240 0,-4 1 0 15,5-5 0-15,1 2 0 0,0 0 144 0,0 0 16 16,1 1 16-16,-1 0 0 0,0-1-96 0,0 1-32 16,2 2 0-16,1-2 0 0,0 1-128 0,0 1-32 15,0 0 0-15,2 0 0 0,1 0-128 0,-1 0 0 16,0 0 144-16,-1 0-144 0,-1 0 0 0,1 0 144 15,-2 0-144-15,-1 0 0 0,0 0 0 0,-1 0 0 16,0-1 0-16,0 1-144 16,-1 0-1296-16,0-2-256 0,0 0-48 0,-5 2-15136 0</inkml:trace>
  <inkml:trace contextRef="#ctx0" brushRef="#br1" timeOffset="35878.573">9376 1681 9215 0,'0'0'816'0,"0"0"-656"0,5-3-160 0,-5 3 0 0,0 0 2752 0,0 0 528 15,3-4 112-15,-3 4 0 0,0 0-1680 0,0 0-352 16,0 0-64-16,0 0-16 0,3 6-336 0,-2 1-80 15,-2 0-16-15,-2 2 0 0,-1 1-368 0,1 0-80 16,0 1-16-16,-1-1 0 0,-1 0-160 0,2-2-32 16,1 0-16-16,1-1 0 0,-1-1 160 0,2-6 48 15,0 0 0-15,0 0 0 0,0 0 64 0,4 5 0 16,2-2 16-16,-6-3 0 0,6 2-32 0,1-2-16 16,1-2 0-16,0 1 0 0,-1-1-144 0,1 0-16 15,1 0-16-15,-1 1 0 0,1 0-240 0,-2 0 128 16,1 1-128-16,0 0 0 0,-1 0 128 0,0 0-128 0,1 0 0 0,-1 0 0 15,1 0 0-15,0 0 0 0,0 1 0 0,-1-1-160 32,0 0-1824-32,-1 0-352 0</inkml:trace>
  <inkml:trace contextRef="#ctx0" brushRef="#br1" timeOffset="36116.264">9509 1654 9215 0,'0'0'816'0,"-1"-3"-656"0,2-2-160 0,-1 2 0 0,0 3 3520 0,0 0 656 16,0 0 144-16,0 0 32 0,5 3-2608 0,-1 0-512 15,1 3-96-15,-1 1-32 16,0 2-352-16,-1 3-80 0,2 1-16 0,-2 2 0 16,0-4-112-16,-1 3-32 0,-1-1 0 0,0-1 0 15,1 1-128-15,-2 1-48 0,-1-4 0 0,0 1 0 16,0 1-208-16,0 0-128 0,0 0 160 0,0-2-160 0,0 0 0 0,0 0 128 15,0 0-128-15,1-2-10224 16,0 1-2064-16</inkml:trace>
  <inkml:trace contextRef="#ctx0" brushRef="#br1" timeOffset="40566.664">7733 1060 20095 0,'0'0'896'0,"0"0"176"0,0 0-864 0,0 0-208 0,0 0 0 0,6 4 0 15,-1-2 1408-15,0 2 256 0,0 0 32 0,1 1 16 16,1 1-736-16,0 1-144 0,1 0-16 0,3 1-16 15,-1 1-480-15,-1-2-112 16,0 1-16-16,2 0 0 0,-2-1 192 0,2 1 48 0,-3 0 0 0,2 0 0 16,1-1-560-16,1 1-128 0,-2-2 0 0,1 0-16 15,-2-1 272-15,0-1 0 0,-1-1 0 0,-2 0 0 16,2 0 0-16,-3-1 0 16,-5-2-208-16,5 3 64 0,1-1-656 15,-1 0-128-15,-5-2-32 0,5 2-11456 0</inkml:trace>
  <inkml:trace contextRef="#ctx0" brushRef="#br1" timeOffset="40954.112">7782 1289 20959 0,'0'0'928'0,"5"-4"192"0,-1-2-896 0,0 0-224 16,1-1 0-16,0-2 0 0,1-1 1536 0,0 1 256 0,1-2 48 0,1-1 16 16,-1-1-304-16,1-1-48 0,-1 0-16 0,-1-1 0 15,1 0-704-15,-1 1-144 0,0 0-16 0,0 1-16 16,0 2-368-16,0 1-80 0,-1 1-16 0,0 1 0 16,1 0-144-16,-1 2 0 0,-1-1 144 15,0 2-144 1,-4 5-1472-16,0 0-384 0</inkml:trace>
  <inkml:trace contextRef="#ctx0" brushRef="#br1" timeOffset="41433.381">8039 877 8287 0,'0'0'736'0,"0"0"-592"0,0 0-144 0,0 0 0 16,0 0 2800-16,0 0 528 0,0 0 96 0,0 0 32 15,1 5-1936-15,0 2-384 0,0 0-80 0,-1 0-16 16,-1 0-528-16,1 1-128 0,0-3 0 0,0 3-16 16,0 1-368-16,0 0 144 0,0 1-144 0,0-2 0 15,0-3 128-15,1 1-128 0,1 1 0 0,-1-1 0 16,0 0 0-16,-1-6-144 0,0 0-16 0,0 0 0 16,0 0-496-16,0 0-112 0,6 0 0 0</inkml:trace>
  <inkml:trace contextRef="#ctx0" brushRef="#br1" timeOffset="41720.738">8062 960 7359 0,'0'0'320'0,"0"0"80"0,0 0-400 0,0 0 0 16,3-5 0-16,0 0 0 0,0 0 4032 0,1-2 704 0,0 2 160 0,1-1 32 16,-1 0-3264-16,0-1-656 15,1-1-128-15,0 1-32 0,0 0-592 0,0 0-112 16,0 0-16-16,0 1-128 0,-1 1 144 0,0 1-144 15,-4 4 0-15,0 0 144 16,0 0-576-16,0 0-112 0,0 0-32 0,0 0 0 16,0 0-192-16,0 7-32 0,-2 0-16 0,1 1 0 0,1-2 816 0,-1 2 192 0,0 1 32 0,1-2 0 15,0 0 480-15,1 0 112 0,0 0 16 0,-1-1 0 16,0-6-272-16,3 6-48 0,-3-6-16 0,5 5 0 16,-1-1-288-16,-4-4-48 0,0 0-16 0,7 2 0 15,-1 0-16-15,0 0-128 0,0-2 192 0,-1-2-64 31,1-1-448-31,0-1-112 0,-1-2-16 0</inkml:trace>
  <inkml:trace contextRef="#ctx0" brushRef="#br1" timeOffset="41955.568">8235 899 23087 0,'0'0'1024'0,"0"0"208"0,0 0-976 0,6 2-256 0,-6-2 0 0,6 2 0 0,-1-2 1152 0,-1 0 192 16,1-2 48-16,1 2 0 0,0-1-784 0,0 1-160 16,-1-1-16-16,1 0-16 0,2 0-288 0,-3 0-128 15,0 1 0-15,0-1-8704 16,1-1-1856-16</inkml:trace>
  <inkml:trace contextRef="#ctx0" brushRef="#br1" timeOffset="42366.418">8322 954 8287 0,'0'0'736'0,"0"0"-592"0,0 0-144 0,4 0 0 16,-4 0 3840-16,5 0 720 0,1 0 160 0,-1 0 16 15,-2-2-2944-15,1 1-576 0,1 0-128 0,-1-1-32 16,-1-1-512-16,1-2-96 0,-1 0-32 0,0-2 0 16,1 1-288-16,1 0-128 0,-1-1 128 0,-1-1-128 15,0-1 128-15,0 0-128 0,1 0 128 0,0 0-128 16,0 0 0-16,-1 1 0 0,0-1 0 0,0 3 0 16,-1 0 0-16,0 2 0 0,-2 4 0 0,0 0-176 15,0 0 176-15,0 0 0 0,0 0 0 0,0 0-128 0,0 0 128 0,0 0 0 16,0 0 0-16,2 8 0 0,-1-1 0 0,0 3 144 15,2-2-16-15,-1 1-128 0,0 2 256 0,-1-4-48 16,1 2-16-16,0-1 0 0,-1 0-192 0,-1-8 176 16,3 5-176-16,0 0 160 0,1-1-16 0,-4-4 0 15,0 0 0-15,0 0 0 0,6 0 112 0,-1 0 32 16,0-3 0-16,0-1 0 0,-1-2 144 0,-1 0 16 16,-1-3 16-16,1 0 0 0,0 0-208 0,0-2-64 15,-1 0 0-15,0 0 0 0,-1 0-192 0,0 0 0 16,-1-2 0-16,1 3 0 15,0 1-464-15,0 1-192 0,0 3-48 0,-1 5-9568 16,0 0-1920-16</inkml:trace>
  <inkml:trace contextRef="#ctx0" brushRef="#br1" timeOffset="42750.028">8557 919 23087 0,'0'0'1024'0,"0"0"208"0,0 0-976 0,0 0-256 0,0 0 0 0,0 0 0 15,0 0 1216-15,0 0 208 0,0 0 48 0,0 0 0 16,0 0-576-16,0 0-96 0,0 0-32 0,3-5 0 16,-2-1-240-16,0-2-48 0,2-1-16 0,-1 0 0 15,0 1-176-15,0-1-32 0,-1 2-16 0,1-2 0 16,-1 0-240-16,0 1 144 0,0-2-144 0,0 0 128 16,0 1-128-16,0 0 0 0,0 2 0 0,0-1 128 15,0 0-128-15,0 1 0 0,-1 1 0 0,0 1 0 16,0 5 0-16,0 0 0 0,0 0 0 0,0 0 0 0,0 0 0 0,0 0 0 15,6 3 0-15,-1 0 0 0,0 2 0 0,0 3 0 16,-2 2 0-16,2 1 0 0,0 1 0 0,0 1 160 16,0 0-16-16,0-1 0 0,0 0-144 0,0 0 192 15,0-2-192-15,-1-2 192 0,1 0-32 0,0-2 0 16,0-1 0-16,0-1 0 0,0-4-32 0,0-3-128 16,0-1 192-16,1-2-64 0,-1-2 32 0,1-1 0 15,0-3 0-15,-1-1 0 0,-1-4-32 0,0 2-128 16,0-2 192-16,-1-1-64 0,-1-2-368 0,-1 0-80 0,-1 3 0 0,-1-1-10368 31,-1 4-2080-31</inkml:trace>
  <inkml:trace contextRef="#ctx0" brushRef="#br1" timeOffset="43900.947">7826 1711 5519 0,'0'0'496'0,"0"0"-496"0,0 0 0 0,0 0 0 16,0 0 2672-16,0 0 432 0,0 0 96 0,0 0 0 16,0 0-864-16,0 0-176 0,5 0-48 0,-5 0 0 15,5 5-512-15,-1 2-128 0,0 3 0 0,0-1-16 0,-1 1-704 0,0-1-144 16,0 1-32-16,-1 1 0 16,2 0-304-16,0 0-64 0,0 2-16 0,0-1 0 0,-1-2-192 0,0-1 128 15,0 2-128-15,1-1 0 16,1-2 0-16,-1 0 0 0,-1-2 0 0,-1-1 0 15,-2-5 128-15,0 0-128 0,0 0 0 0,0 0 0 16,0 0 128-16,0 0-128 0,0 0 0 0,-2-4 144 16,-2-1-144-16,-1 1 0 0,-1 1 144 0,0-2-144 0,-1-3 0 0,-1 2-208 15,-1 2 16-15,-2-1 16 0,0 0 32 0,-1 1 0 16,2-1 0-16,0 3 0 0,2 2 144 0,1 2 0 16,-1 1 0-16,2 0 0 0,0 0 192 0,1 2 80 15,2-2 16-15,1 4 0 0,1 2 192 0,1 1 32 16,4 0 16-16,1 1 0 0,0-3-240 0,1 1-48 15,3 0-16-15,2-2 0 0,1-1-224 0,-1-1 0 16,1-1 128-16,2-2-128 0,-1-2 0 0,-1-2 0 16,0-1 0-16,1 0 0 0,-1-2-224 0,0-1-96 15,-2-1 0-15</inkml:trace>
  <inkml:trace contextRef="#ctx0" brushRef="#br1" timeOffset="45418.564">7275 1885 11055 0,'0'0'480'0,"0"0"112"0,0 0-464 0,0 0-128 0,0 0 0 0,0 0 0 15,0 0 2992-15,0 0 576 0,0 0 112 0,0 0 32 0,3 4-2160 0,0 2-416 16,-1 2-96-16,0 2-16 16,-1 2-672-16,1 0-144 0,-1 1-16 0,0-1-16 0,-1-1 16 15,0-1 0-15,0 1 0 0,1-3 0 16,0 0 240-16,-1-1 48 0,-1-2 16 0,1-5 0 15,0 0-160-15,0 0-16 0,0 0-16 0,0 0 0 16,0 0-16-16,0 0 0 0,0 0 0 0,0 0 0 16,1-7-32-16,1-1-16 0,0-2 0 0,0 0 0 15,-1 0-96-15,1-2-16 0,-1 0 0 0,1-1 0 0,0 1-128 0,2 1 192 16,1-2-192-16,0 2 192 0,-1 3-192 0,0 0 0 16,-1 0 144-16,2 2-144 0,2 1 160 0,0 1-32 15,-1 2-128-15,0 0 192 0,-6 2-48 0,7 2-16 16,-2-2 0-16,1 3 0 0,0 2 48 0,0 2 0 15,-1 1 0-15,0 0 0 0,-1-1-48 0,0-1-128 16,0 1 192-16,0 0-64 0,-1 1-128 0,1 0 0 16,1-1 144-16,-2-1-144 0,-1 1 0 0,0-1-288 15,1-1 48-15,-3-5 16 16,0 0-1696-16,3 5-352 0</inkml:trace>
  <inkml:trace contextRef="#ctx0" brushRef="#br1" timeOffset="46035.63">7505 1853 7359 0,'0'0'656'0,"0"0"-528"16,0 0-128-16,-1 7 0 0,-2 0 3056 0,0 1 576 16,3-3 112-16,-1 1 32 0,0-1-2000 0,1 1-400 15,0 0-80-15,1 0-16 0,1-1-608 0,1 0-128 16,-3-5-32-16,3 6 0 0,-1-2-272 0,-2-4-64 0,4 4-16 0,-4-4 0 15,5 2-160-15,-5-2 160 0,0 0-160 0,0 0 160 16,0 0 64-16,4-3 16 16,-1-1 0-16,1-1 0 0,-1-1 208 0,0 1 32 15,1-3 16-15,-1 0 0 0,0 0-128 0,0-2-32 0,0 0 0 0,0 1 0 16,1 0-336-16,0 3 144 0,1 0-144 16,-1 1 0-16,-1-1 128 0,0 2-128 0,-3 4 0 0,0 0 0 15,0 0 208-15,0 0-16 0,0 0 0 0,5 4 0 16,-5-4 320-16,3 6 48 0,-2 1 16 0,0 0 0 0,0 1-304 0,-1 1-48 15,0 0-16-15,0-1 0 16,0-1-208-16,0-2 128 0,-1 1-128 0,1-1 0 16,0-5 0-16,2 6 0 0,-2-6 0 0,0 0 0 15,0 0-624 1,0 0-112-16,4 5-32 0,-4-5-14432 0</inkml:trace>
  <inkml:trace contextRef="#ctx0" brushRef="#br1" timeOffset="46183.16">7629 1995 27519 0,'0'0'1216'0,"0"0"256"0,6-5-1168 0,0 0-304 15,1 0 0-15,0 0 0 0,0-1 992 0,2 1 144 16,0 0 16-16,-1 1 16 0,-1-2-720 0,1 1-160 16,-1 1-32-16,-1 3-14608 0</inkml:trace>
  <inkml:trace contextRef="#ctx0" brushRef="#br1" timeOffset="46793.257">8063 1820 26543 0,'0'0'1168'0,"0"0"256"16,0 0-1136-16,0 0-288 0,0 0 0 0,0 6 0 0,-1 0 1696 0,0 0 288 15,-1 1 48-15,0 0 16 0,0 3-1088 0,0 0-192 16,-1-1-64-16,1 0 0 0,1-2-512 0,0 1-192 16,0 0 144-16,0-1-144 0,-1-1-192 0,1 0-112 15,1-6-16-15,0 0-16 16,0 0-2256-16,0 0-448 0</inkml:trace>
  <inkml:trace contextRef="#ctx0" brushRef="#br1" timeOffset="46938.511">8064 1772 14735 0,'0'0'640'0,"0"0"160"0,0 0-640 15,0 0-160-15,-4 1 0 0,4-1 0 0,0 0 2112 0,0 0 400 16,0 0 80-16,0 0 16 0,0 0-2144 0,0 0-464 16,0 0 0-16,0 0-7104 15,0 0-1424-15</inkml:trace>
  <inkml:trace contextRef="#ctx0" brushRef="#br1" timeOffset="47219.828">8172 1742 15663 0,'0'0'1392'0,"0"0"-1120"0,-3 5-272 0,0 0 0 16,-3 0 2288-16,0-1 400 0,-1 2 64 0,1-1 32 15,0 0-1152-15,1 0-224 16,-1-1-64-16,1 1 0 0,0 0-656 0,0 0-144 0,0-1-32 0,5-4 0 16,0 0-144-16,0 0-48 0,0 0 0 0,0 0 0 0,0 0-320 0,1 6 144 15,2-1-144-15,-3-5 0 16,7 4 192-16,0-2-64 0,1 1 0 0,1-2-128 15,0 1 128-15,0 2-128 0,-1 0 0 0,-2 0 0 16,1 0 128-16,-1-1-128 0,-1 2 0 0,-1 1 0 16,-1 2 128-16,-1 1-128 0,-2 1 144 0,-1-1-144 15,-1 1 160-15,-1 0-160 0,-1 0 160 0,-1 1-160 0,0-2 240 0,-1-1-48 16,0-1-16-16,1-1 0 0,-1-1 16 0,1-2 0 16,-4-2 0-16,2-1 0 0,3-1-192 0,0-2 0 15,1-2 0-15,1-3 0 16,0-4-1600-16,0 0-240 0,1-2-48 0</inkml:trace>
  <inkml:trace contextRef="#ctx0" brushRef="#br1" timeOffset="47377.545">8306 1713 25503 0,'1'11'1136'0,"0"-5"224"0,0 2-1088 0,0-2-272 15,0 1 0-15,0 1 0 0,-1 0 1088 0,1 2 144 16,-1 1 48-16,1-3 0 0,0-1-512 0,0 0-80 15,1-1-32-15,-1 1 0 0,-1 0-480 0,-1 0-176 0,-1 1 0 0,0-3-9552 32,-1-1-2032-32</inkml:trace>
  <inkml:trace contextRef="#ctx0" brushRef="#br1" timeOffset="47502.96">8266 1844 13823 0,'0'0'1216'0,"5"-1"-960"0,3-4-256 0,1 1 0 0,0-1 2080 0,1-1 368 15,3 3 80-15,2-2 16 0,-1-3-2128 0,1 1-416 16,0 0 0-16</inkml:trace>
  <inkml:trace contextRef="#ctx0" brushRef="#br1" timeOffset="47722.488">8466 1760 21999 0,'0'0'960'0,"-6"5"224"0,-2 1-944 0,-1 0-240 16,-1 2 0-16,0 0 0 0,-1-3 2080 0,1 0 368 15,0-2 80-15,1 1 16 0,-1 1-800 0,2-2-144 16,1 1-48-16,2-1 0 0,5-3-576 0,0 0-112 15,0 0-32-15,0 0 0 0,0 0-608 0,6 3-224 16,2-1 144-16,0 1-144 0,1-1 0 0,-1 0 0 16,1 1 0-16,0 1 0 0,-2 1 0 0,0 3 0 15,-1 1 128-15,-2 0-128 0,0-2 0 0,-1 0 0 16,-1-1 0-16,-2 1 0 0,-1 0 0 0,-1 1 0 0,-2-4 0 0,-1 0 0 16,0-2 128-16,-2-2-128 15,-1-1 128-15,0-1-128 0,-1-1 0 0,0-1 0 16,-2-1 0-16,0-3-11856 15,0-1-2464-15</inkml:trace>
  <inkml:trace contextRef="#ctx0" brushRef="#br1" timeOffset="48827.893">9796 1890 25791 0,'0'0'2304'0,"0"0"-1856"16,0 0-448-16,0 0 0 0,0 0 2176 0,6 0 320 16,-6 0 80-16,5 0 16 0,2-1-1440 0,-1-1-272 15,1 0-64-15,0-3-16 0,0-3-464 0,1 0-80 16,1 1-32-16,0-3 0 0,-1 2-224 0,0-1 0 16,0-1 0-16,-1 1 0 15,-1 1-1440-15,-1 3-384 16,-1-3-80-16</inkml:trace>
  <inkml:trace contextRef="#ctx0" brushRef="#br1" timeOffset="49305.113">10188 1565 21647 0,'0'0'960'0,"0"0"192"0,0 0-912 0,0 0-240 0,0 0 0 0,0 0 0 0,0 0 1312 0,0 0 224 15,0 0 32-15,0 0 16 16,0 0-336-16,7 2-64 0,0-1-16 0,0 0 0 0,0 0-208 16,0 0-32-16,0 1-16 0,-1-1 0 0,1 0-432 0,0 0-96 15,1 0 0-15,0 1-16 0,-1 1-176 0,-1-2-48 16,1 0 0-16,0 2 0 0,0 1-144 0,1-2 128 16,-2 1-128-16,0 1 128 0,-1 1-128 0,0 2 128 15,0 1-128-15,-3 1 128 0,-1 3 48 0,-2 1 0 16,-1 0 0-16,-2 1 0 0,-2 2 256 0,0 0 48 15,-3-1 16-15,0-2 0 0,0 0-144 0,-1-2-32 16,1-1 0-16,0-1 0 0,2 0-32 0,1-2-16 0,1-2 0 0,2-1 0 16,3-4-144-16,0 0-128 15,0 0 192-15,0 0-192 0,0 0 0 0,0 0-192 16,8 0 0-16,0 0 0 16,-1-1-1616-16,1 0-320 0,-1 0-64 0</inkml:trace>
  <inkml:trace contextRef="#ctx0" brushRef="#br1" timeOffset="49538.453">10465 1870 28559 0,'0'0'1264'0,"0"0"272"0,0 0-1232 0,0 0-304 0,0 0 0 0,0 0 0 0,0 0 1376 0,3-4 224 16,1-1 32-16,1-1 16 0,0-2-640 0,1 0-128 15,-1-2-32-15,1 1 0 0,0-1-448 0,1 3-80 16,1-1-32-16,0 1 0 0,-1-3-288 0,1 2 0 16,-1-2 0-16,0 3 0 0,-1 1-256 0,-2 1 32 15,-1 1 16-15,-3 4-16672 16</inkml:trace>
  <inkml:trace contextRef="#ctx0" brushRef="#br1" timeOffset="50154.202">10925 1576 17503 0,'0'0'1552'0,"0"0"-1232"0,0 0-320 0,0 0 0 0,0 0 1920 0,0 0 320 16,0 0 64-16,0 0 0 0,0 0-1408 0,6 2-272 15,0 0-64-15,0 0-16 16,2-2-384-16,1 0-160 0,1-2 128 0,0 0-128 16,-1 0 0-16,0 0 0 0,0 0 0 0,0 0 0 0,-1 0 0 0,-2 0 0 15,0 0 0-15,-1 0 0 0,-5 2 400 0,0 0 48 16,0 0 16-16,0 0 0 0,0 0 304 0,0 0 64 16,-5-1 16-16,-2 1 0 0,0 3-16 0,-3-1-16 15,-2 2 0-15,0 2 0 0,0 1-144 0,-1 1-32 16,1-1 0-16,0 2 0 0,2-1-256 0,0 1-48 15,0-1-16-15,2 1 0 0,2-2 16 0,2-1 0 16,0-1 0-16,3 1 0 0,2 0-48 0,2-1-16 16,2 0 0-16,1 0 0 0,1-1-272 0,3 0 0 15,2 0 0-15,-1 1 0 0,1 1 0 0,0 1 0 16,-1 2 0-16,-3 0 0 0,-1 0 128 0,-1 0-128 16,-1-1 0-16,-2 0 0 0,-2 3 0 0,-2 0 160 0,-2 0-160 0,-2-1 128 15,-2 1 32-15,0-1 0 16,-2 1 0-16,1-2 0 0,0 2 32 0,-1-1 16 15,-1-2 0-15,1-2 0 0,0-2-48 0,1-2-16 16,-1-1 0-16,1-1 0 0,1-2-144 0,-1 0 0 0,2-2 0 0,3-2 0 31,0-3-1520-31,2-1-224 0,2-1-48 0,2 1-15680 0</inkml:trace>
  <inkml:trace contextRef="#ctx0" brushRef="#br1" timeOffset="50607.321">11320 1532 10127 0,'0'0'896'0,"0"0"-704"0,0 0-192 0,6 0 0 0,-6 0 3264 0,8-2 640 16,-2 2 112-16,2 0 16 0,0 0-1872 0,-1 0-384 15,2 2-80-15,-1-1-16 0,1 1-448 0,-1 0-80 0,-1 0-32 0,0-1 0 16,1 1-416-16,0 0-64 15,2-1-32-15,0 0 0 0,1-2-416 0,0 0-192 16,1-1 160-16,0 0-160 0,0 1 128 0,-1-2-128 16,1 0 0-16,-1 2 0 0,-1-1 160 0,-2 1-160 15,1 0 160-15,-2 1-160 0,0 0 256 0,-2 1-32 0,-1 2-16 0,0 1 0 16,-3 2 208-16,0 3 32 16,-2 1 16-16,1 1 0 0,-2 0-16 0,-1 3-16 0,0 3 0 15,1-2 0-15,1 2-288 0,0-1-144 0,1-2 160 0,0 1-160 16,0 0 304-16,2-1-48 0,0 0 0 0,1-1 0 15,1-1 64-15,0-1 0 0,1-2 0 0,0 1 0 16,1 1-80-16,-1-1-16 0,0 1 0 0,-1 0 0 16,1 0-224-16,-1-4 176 0,-1 1-176 0,-1 1 160 15,0 0-160-15,-1 0 128 0,-1-3-128 0,0 0 128 16,-2 0-128-16,2-6 192 0,-5 4-192 0,-1 1 192 16,-1-3 112-16,-2 1 16 0,-1-3 16 0,1 0 0 0,-1-2-144 0,0-1-48 15,-1-1 0-15,1 0 0 0,-1 2-288 0,0-2-64 16,1 1-16-16,1 0 0 15,0 1-1968-15,-1 0-400 0,1 0-80 16</inkml:trace>
  <inkml:trace contextRef="#ctx0" brushRef="#br1" timeOffset="59539.528">15256 827 11967 0,'0'0'1072'0,"0"0"-864"15,0 0-208-15,0 0 0 0,0 0 4320 0,0 0 816 16,2 6 176-16,0-1 16 0,0 1-3072 0,1-1-608 16,1 0-128-16,0 1-32 0,1 0-368 0,0 0-80 15,0-1-16-15,0 0 0 16,0 2-576-16,2 1-128 0,-1-1-32 0,1 0 0 15,2 0-288-15,0-2 0 0,-2 1 0 0,0 0 0 0,2-3 0 0,0 0 0 16,-1 1 0-16,0-2 0 0,-1 2-320 0,-1-1 0 16,1-1-16-16,-1-1 0 15,-6-1-592-15,7 1-112 0,-1 0-32 0,-6-1 0 16,0 0-1456-16,0 0-288 0,0 0-64 0</inkml:trace>
  <inkml:trace contextRef="#ctx0" brushRef="#br1" timeOffset="59761.933">15266 998 24591 0,'0'0'1088'0,"0"0"224"0,0 0-1056 0,0 0-256 0,0 0 0 0,4-3 0 16,0-1 1376-16,1 0 224 0,2-1 32 0,0 0 16 16,-2 0-240-16,3-2-64 0,0-1 0 0,1 0 0 15,0-1-304-15,0-1-64 0,-1 1-16 0,0-1 0 16,2 0-368-16,-1 0-80 0,0 0 0 0,-1 1-16 15,1-2-336-15,0 1-160 0,-1 2 160 0,0-1-160 16,-2 2 0-16,1 1-192 16,-1 1 16-16,-1 0-11840 0,-1 1-2368 0</inkml:trace>
  <inkml:trace contextRef="#ctx0" brushRef="#br1" timeOffset="60128.838">15559 915 12895 0,'0'0'1152'0,"2"-5"-928"16,-2 5-224-16,0 0 0 0,2-2 3136 0,-2 2 592 16,2-5 112-16,1 0 32 0,0 0-2272 0,0 1-448 15,-3 4-80-15,3-4-32 0,-3 4-400 0,4-3-64 16,-4 3-32-16,0 0 0 0,0 0-64 0,0 0-16 15,0 0 0-15,3 4 0 0,-3-4 144 0,1 8 32 16,-1 2 0-16,-2-1 0 0,-1-1-256 0,-1-1-32 16,0 1-16-16,0 1 0 0,0-3-208 0,1 1-128 0,1 0 128 0,0-3-128 15,2-4 0-15,0 0 0 16,0 0 0-16,4 6 0 0,-1-1 0 0,2-1 0 16,1-1 0-16,1 0 0 0,0-3 0 0,1 0 0 15,0 0 0-15,1 0 0 0,-1 0 0 0,0 1 0 16,0-1 0-16,0 0 0 0,-3 1 0 0,1-1 0 0,-1 0 0 0,1 0 0 15,-6 0-272-15,6 0-80 0,-6 0-16 0,5 0 0 16,0 0-2432 0,-5 0-480-16</inkml:trace>
  <inkml:trace contextRef="#ctx0" brushRef="#br1" timeOffset="60319.766">15728 920 25103 0,'0'0'1104'0,"0"0"240"0,0 0-1072 0,0 0-272 0,0 0 0 0,0 0 0 0,0 0 1584 0,0 0 256 16,0 0 48-16,0 0 16 0,-3 5-784 0,-1 3-160 15,-1 0-16-15,0 2-16 0,0 0-464 0,1-1-80 16,-1 1-32-16,1 1 0 0,1 1-224 0,0 0-128 16,0 1 160-16,1-1-160 15,1-1-1168-15,2-1-336 0,-1 1-64 0</inkml:trace>
  <inkml:trace contextRef="#ctx0" brushRef="#br1" timeOffset="61629.876">15271 1422 21183 0,'0'0'1888'15,"0"0"-1504"-15,0 0-384 0,0 0 0 0,0 0 2816 0,0 0 512 0,0 0 80 0,0 0 32 16,0 0-1440-16,0 0-272 0,2-4-64 0,0-1-16 16,1-1-720-16,1 2-144 0,2-3-16 0,0 3-16 15,0 1-304-15,1 0-48 0,2 2-16 0,0-2 0 16,-1 1-224-16,0-1-160 0,1 2 192 0,0 1-192 16,0 1 128-16,0 2-128 0,-1-1 0 0,-1 2 0 15,1 1 0-15,-2 0 0 0,-2 2 0 0,0-3 0 16,-4-4 192-16,2 7-192 0,-2 0 192 0,-2 0-192 0,-3 1 336 0,0 1-32 15,-2-3-16-15,0 2 0 16,0 0 272-16,-2-3 48 0,-1 1 16 0,0-1 0 0,-1 2 0 16,3-3 0-16,-2-1 0 0,1 1 0 0,0-1-160 0,3-1-16 15,1 0-16-15,5-2 0 0,0 0-176 0,0 0-16 16,0 0-16-16,0 0 0 0,0 0-224 0,0 0 0 16,0 0 0-16,0 0 0 0,4-1 0 0,3 1 0 15,0 0 0-15,1 1 0 0,2 1 0 0,0 1 0 16,2 1 0-16,0 1 0 0,0 1 0 0,-1 1 0 15,1-1 0-15,-2 2 0 0,-1-2 0 0,-1 1 0 16,-2 1 0-16,0 1 0 0,-3 0 0 0,-1 2 0 16,-2-1 0-16,-3 1 0 0,-3-1 192 0,-1 1-48 15,0-1-16-15,-3 0 0 0,-2 0 256 0,-1 0 32 16,0 0 16-16,0 0 0 0,-2-4-80 0,1 0-16 16,-1-2 0-16,2-1 0 0,0-1-128 0,0-1-16 0,1-2-16 0,2-1 0 15,1 0-176-15,1-1 0 0,0 1 0 16,2-2 0-16,1-1 0 0,2 2 0 0,0-2 0 0,3 5 0 31,0 0-912-31,1-6-64 0,0 1-16 0,2-1 0 16,2 0-1648-16,0 0-336 0,1-1-64 0</inkml:trace>
  <inkml:trace contextRef="#ctx0" brushRef="#br1" timeOffset="69135.134">15181 239 9215 0,'0'0'816'0,"0"0"-656"0,0 0-160 0,0 0 0 16,0 0 4096-16,-2-5 800 0,-2 0 160 0,-1 2 16 15,0 1-2832-15,-2 1-560 0,-2 0-112 0,-2 1-32 16,-2-1-256-16,0 2-64 0,-1 0-16 16,-1 1 0-16,2 0-240 0,1 1-64 0,2 1 0 0,3-1 0 15,1-1-272-15,3 1-64 16,3-3-16-16,0 0 0 0,0 0-352 0,0 0-64 15,5 4 0-15,3 1-128 0,1-1 192 0,1 0-192 0,0-1 192 0,-1 2-192 0,1 0 192 0,1 1-64 16,-3 1 0-16,0 2-128 0,-3-1 176 0,0 2-176 16,-2 2 160-16,-1 1-160 0,-3 0 384 0,-1-1 0 15,-2 3-16-15,-1-2 0 0,-1 0 112 0,-3-1 32 16,-2 1 0-16,-1-1 0 0,1 0-112 0,-1-1-16 16,-1-3 0-16,1-1 0 0,2-2-128 0,1 0-16 15,1 0-16-15,1-2 0 0,1-2-224 0,6-1 0 16,0 0 128-16,0 0-128 0,0 0 0 0,0 0-256 15,0 0 48-15,1-5 16 16,2 0-1200-16,2 1-224 0,1 1-48 0,1-1-11776 16,2-1-2368-16</inkml:trace>
  <inkml:trace contextRef="#ctx0" brushRef="#br1" timeOffset="69485.51">15297 415 14735 0,'0'0'1312'0,"0"0"-1056"15,0 0-256-15,0 0 0 0,0 0 3072 0,0 0 544 16,0 0 112-16,6 0 32 0,0 0-2032 0,0 0-416 16,0 0-80-16,0-1-16 0,1 0-400 0,0 1-96 0,-7 0-16 0,6 0 0 15,1-3-384-15,0 1-96 0,0-2-16 0,0 0 0 16,-2 0-80-16,0 0 0 0,0-1-128 0,-1 0 192 16,0 1-64-16,0-2-128 0,-1 1 176 0,-2-1-176 15,0 0 160-15,-1 0-160 0,0-1 128 0,-1 0-128 16,-1 1 256-16,-3 0-48 0,0 0 0 0,0 2 0 15,0 1 208-15,-2 1 32 0,-1 1 16 0,0 2 0 16,-1 2 272-16,0 2 48 0,1 3 16 0,-1 2 0 16,0 1-96-16,1 0-32 0,1 3 0 0,1 2 0 15,1-3-288-15,1 2-64 0,3 0-16 0,1-2 0 0,2 0-304 0,2 0 160 16,1-3-160-16,3-3 128 0,0-1-128 16,2-2 0-16,1-1 0 0,1-1 0 0,2-4 0 0,0-1 0 15,2-1 0-15,1-2-176 16,0 0-240-16,-3 0-48 0,2-4-16 0,-2 3 0 15,-3 0-2288-15,-1 0-464 0,-2 1-96 0</inkml:trace>
  <inkml:trace contextRef="#ctx0" brushRef="#br1" timeOffset="69851.285">15601 421 29423 0,'0'0'1296'0,"0"0"288"0,0 0-1264 0,0 0-320 15,5 2 0-15,1 0 0 0,-1 0 1536 0,0-1 256 16,0 0 64-16,0 0 0 0,2-1-1024 0,-1 0-208 0,-1-1-48 0,2-1 0 16,1-1-320-16,0 0-80 15,-1 0-16-15,0-2 0 0,0-2-160 0,1 0 0 0,-2-1 0 0,0 0 0 16,-1 1-160-16,-1-2 160 0,-1 1-208 0,0 0 80 16,-2 2 128-16,-1-1 0 15,-1 1 0-15,-1 0 0 0,-2 1 0 0,-1 2 0 16,0 1 0-16,-2 2 128 0,-1 0 288 0,0 0 64 0,-1 2 16 0,0 2 0 15,-3 3 288-15,0 2 64 0,0 2 16 0,1-2 0 0,-1 3-224 0,3 1-32 16,-1-1-16-16,1 1 0 0,3-1-128 0,3 0-16 16,3-1-16-16,3-1 0 0,2 0-160 0,3 0-16 15,3-3-16-15,1-2 0 0,3 0 32 0,2-4 16 16,1-1 0-16,1-1 0 0,-1-4-128 0,2 1-32 16,-2-3 0-16,0 1 0 0,-1-1-128 15,-1 1 0-15,0 0-192 0,-4 2 192 16,-3-1-1344-1,0 1-128-15,-2-1-48 0,-7 5-18752 0</inkml:trace>
  <inkml:trace contextRef="#ctx0" brushRef="#br1" timeOffset="71103.178">18872 322 7359 0,'0'0'656'0,"0"0"-528"16,0 0-128-16,-3 6 0 0,0 0 1792 0,1 0 336 15,1-1 64-15,1-5 16 0,-1 5-736 0,1 0-128 16,0-5-48-16,1 6 0 0,-1-6-160 0,1 5-48 16,-1-5 0-16,2 5 0 0,-2-5 0 0,3 5 0 15,-3-5 0-15,5 2 0 0,-5-2 0 0,0 0-16 16,5-1 0-16,0 0 0 0,0-3 128 0,-1 0 16 0,0-1 16 0,0 0 0 16,-1-2-176-16,0 0-32 0,-1-3-16 0,1 2 0 15,0-2-256-15,0-1-48 16,0 0-16-16,0-2 0 0,0 1-336 0,0 1-64 0,-1-2-16 0,1 0 0 15,-1 0-272-15,0 1 0 0,0 0 128 0,-1 1-128 0,0 1 0 0,1 0 0 16,-1 1 0-16,1 2 0 16,0 1 128-16,-2 6-128 0,0 0 0 0,0 0 0 15,0 0 0-15,0 0 0 0,1 6 0 0,2 1 0 0,0 2 0 0,0 1 0 16,0-1 0-16,0 2 0 0,1-1 0 0,0 0 0 16,0-1 0-16,1 2 0 0,0-3 0 15,1 1 0-15,0-2 0 0,0-1 0 16,1 1 144-16,1-1-144 0,0-1 0 0,-1-2 144 0,0-2-144 0,1-1 128 15,1-1-128-15,-1 0 128 0,-2-1 64 0,1 0 16 16,-3-1 0-16,1-1 0 0,-1-2 16 0,0 1 0 16,0 0 0-16,-1-1 0 0,0-1-80 0,-1-1-16 15,0 1 0-15,-2-3 0 0,1 3-128 0,0-3 0 16,0 1 0-16,0-1 128 0,0-1-128 0,1-1 0 16,0 0 0-16,0 1 0 15,1-1-464-15,-1 0 16 0,2 1 16 0,1 1 0 16,0 2-384-16,1 1-80 0,-1 1 0 0,1 1-16 15,1 2-1968-15,-2 1-384 0</inkml:trace>
  <inkml:trace contextRef="#ctx0" brushRef="#br1" timeOffset="71505.892">19318 243 14735 0,'0'0'1312'0,"0"0"-1056"0,0 0-256 0,0 0 0 0,0 0 3328 0,0 0 624 16,6 4 112-16,0-2 32 0,1-2-2448 0,-1 0-496 16,-1-2-80-16,1 1-32 0,-1 0-480 0,1 0-112 15,1 0 0-15,0-1-16 0,0 0-256 0,-2-2-48 16,1 1-128-16,-6 3 192 0,5-3-192 15,-1 0 176-15,-4 3-176 0,2-4 160 0,-2 4-32 0,0 0 0 16,0 0 0-16,0-4 0 0,-1 0 16 0,-1 0 0 16,2 4 0-16,-5-2 0 0,-1 1-144 0,2 1 128 15,-3-2-128-15,0 4 128 0,-1-1 0 0,0 3 0 16,0-1 0-16,1 0 0 0,0 0 272 0,1 0 48 16,1 2 16-16,2 0 0 0,1 1-144 0,1 1-16 15,1 1-16-15,2 0 0 0,1 1-288 0,2 0 0 16,1 1 0-16,1 0 0 0,0-2 0 0,3 1 0 0,1-1 0 0,1-1 0 15,1-1 0-15,2-1-176 0,1-2 176 0,0-4-208 32,2-1-1936-32,-1-2-384 0,1-2-80 0</inkml:trace>
  <inkml:trace contextRef="#ctx0" brushRef="#br1" timeOffset="71705.67">19594 188 26255 0,'0'0'1152'0,"0"0"256"0,0 0-1120 0,0 0-288 0,0 0 0 0,0 0 0 15,0 0 1296-15,5 7 208 0,-1-2 32 0,1 0 16 16,0 0-464-16,2 1-80 16,0-2-32-16,1 2 0 0,2 0-464 0,0 1-112 0,-1-1-16 0,2 1 0 0,-1-1-256 0,1-2-128 15,-3 1 128-15,2-1-128 16,-1 0 128-16,-1 0-128 0,1-1 0 0,-3 0 128 16,0-1-128-16,-1 0 0 0,1-2 0 0,-6 0 128 15,0 0-640 1,0 0-128-16,0 0-16 0,0 0-9984 0,0 0-2000 0</inkml:trace>
  <inkml:trace contextRef="#ctx0" brushRef="#br1" timeOffset="71870.371">19557 355 29135 0,'-8'5'1280'0,"8"-5"288"0,-3 1-1248 0,3-1-320 0,0 0 0 0,0 0 0 0,0 0 1344 0,5-5 224 16,1-1 32-16,4-2 16 0,1-2-400 0,3 0-64 16,2-1-32-16,2 0 0 0,0 0-608 0,-1-2-112 15,1 3-16-15,-1-1-16 0,-1 1-368 0,0 1 144 16,-2 2-144-16,0-2 0 15,0 1-256-15,-1-2-144 0,-3 2-48 0,1 0 0 16,-1-2-2016-16,0 2-416 0,-1-1-64 0</inkml:trace>
  <inkml:trace contextRef="#ctx0" brushRef="#br1" timeOffset="72033">19983 60 14735 0,'0'0'1312'0,"-2"5"-1056"0,0 3-256 0,0 2 0 16,0-1 4512-16,1 1 848 0,0 3 160 0,1 0 48 15,0-1-3552-15,0 1-704 16,1 0-144-16,0 0-16 0,0-1-608 0,1 2-112 0,0 0-32 0,0 1 0 16,-1-2-256-16,0 2-144 0,-1 0 160 0,0 0-160 31,0-1-1664-31,-1-2-448 0,-1-1-64 0</inkml:trace>
  <inkml:trace contextRef="#ctx0" brushRef="#br1" timeOffset="72186.28">19912 227 23039 0,'0'0'2048'0,"0"0"-1648"16,0 0-400-16,7-2 0 0,2 0 2688 0,3 1 464 16,2-1 96-16,1 0 16 0,3 1-1680 0,1-1-336 15,-2 0-64-15,3 1-16 0,-2 1-736 0,0 0-160 16,-1 0-16-16,-3 0-16 0,1 0-240 0,-2-2-160 16,-2 2 32-16</inkml:trace>
  <inkml:trace contextRef="#ctx0" brushRef="#br1" timeOffset="73699.166">18143 926 9215 0,'0'0'816'0,"0"0"-656"16,0 0-160-16,0 0 0 0,0 0 4672 0,0 0 912 15,0 0 176-15,0 0 48 0,0 0-3312 0,0 0-672 16,3 6-128-16,0-1-32 15,-3-5-448-15,4 6-112 0,0 0-16 0,0 0 0 16,0-1-512-16,1-1-128 0,0-1 0 0,0 2-16 0,0 0-272 0,1 1-160 16,0 1 192-16,0-4-192 0,-1 0 0 0,1 1 0 15,-6-4 0-15,9 2 0 16,0 2 0-16,-2-1 0 0,-7-3-192 0,8 2 48 16,0 1-528-16,-1-1-96 0,-7-2-32 0,0 0 0 15,8 2-1616-15,-8-2-320 0,0 0-64 0</inkml:trace>
  <inkml:trace contextRef="#ctx0" brushRef="#br1" timeOffset="73908.541">18156 1077 13823 0,'0'0'1216'0,"0"0"-960"0,0 0-256 0,2-5 0 15,-1-2 4032-15,1-1 752 16,1 1 144-16,0 0 48 0,1 0-2816 0,0 1-560 15,1-1-128-15,0 0 0 0,0-1-720 0,0 0-144 16,0-2-32-16,0 1 0 0,1 0-416 0,0 1-160 16,0-2 0-16,0 1 144 0,0 0 0 0,0 0 0 15,-2 1 0-15,0 0-11856 16,0 0-2368-16</inkml:trace>
  <inkml:trace contextRef="#ctx0" brushRef="#br1" timeOffset="74367.336">18402 662 11055 0,'0'0'480'0,"0"0"112"0,0 0-464 0,0 0-128 16,3-4 0-16,-3 4 0 0,0 0 2672 0,0 0 512 0,0 0 96 15,0 0 32-15,6-3-2544 0,-6 3-496 16,0 0-96-16,0 0-32 0,0 0-144 0,0 0 0 16,0 0 0-16,0 0 128 0,0 0-128 0,0 0 0 15,3 4 0-15,0 2 128 0,-1 0 624 0,0 2 112 0,0 1 32 0,-1 1 0 16,1 0 112-16,0 2 16 16,0 2 16-16,1-2 0 0,-2 3-464 0,0-2-112 0,0-1-16 0,0 0 0 15,0 0-256-15,0 0-64 0,0-1-128 0,1-1 192 0,-2 0-192 0,0-3 128 16,-1 0-128-16,0-2 0 0,1-5 0 0,0 0-160 15,0 0 0-15,0 0-14304 16</inkml:trace>
  <inkml:trace contextRef="#ctx0" brushRef="#br1" timeOffset="74672.09">18474 771 11967 0,'0'0'1072'0,"0"0"-864"0,0 0-208 0,0 0 0 0,1-7 4304 0,0 2 816 16,2 0 176-16,0 0 16 0,0 0-3664 0,1 0-752 16,-1 0-128-16,1 0-48 0,0-2-368 0,1 2-80 15,1 0-16-15,-1 0 0 0,0 0-256 0,0 2 0 16,1 1 128-16,-1-2-128 0,-1 1-144 0,-4 3-96 16,0 0-16-16,0 0 0 15,0 0-208-15,0 0-48 0,0 0-16 0,0 0 0 16,-4 5 80-16,0 0 0 0,-1-1 16 0,1 3 0 0,0-1 432 0,1 2 144 15,1 1 0-15,-1 0 0 0,2-1 288 0,0 2 48 16,1 0 16-16,1-1 0 0,0-2-96 0,2 0-16 0,0 2 0 0,1-2 0 16,2 0-240-16,1-1-144 0,0-1 160 0,0 0-160 15,-1-2 0-15,0 1 0 0,1-1 0 0,1-1 0 32,0-3-1824-32,-1 0-352 0</inkml:trace>
  <inkml:trace contextRef="#ctx0" brushRef="#br1" timeOffset="74894.018">18643 753 25791 0,'0'0'2304'0,"0"0"-1856"0,0 0-448 0,0 0 0 0,0 0 1920 0,0 0 304 15,0 0 48-15,0 0 16 0,6 0-1712 0,1-1-320 16,-1-1-80-16,1 0-16 0,2 2-160 0,-2 0-272 16,-7 0 64-16,6 0-14992 0</inkml:trace>
  <inkml:trace contextRef="#ctx0" brushRef="#br1" timeOffset="75272.955">18794 818 7359 0,'0'0'320'0,"0"0"80"0,0 0-400 0,0 0 0 0,0-5 0 0,1-1 0 16,0-1 4960-16,0-2 912 0,1 2 176 0,1-2 32 16,0 0-4688-16,1-1-944 0,1 0-192 0,0-1-48 15,0-1-208-15,1 0-240 0,0 3 48 0,0-2 16 31,0 1-1040-31,1 3-192 0,0 0-64 0,-2 2 0 16,1 1-624-16,-2 0-128 0,-4 4-16 0,0 0-16 0,0 0 1648 0,0 0 336 0,4 6 64 0,-1 3 16 16,-1-1 1408-16,0 2 304 0,0 0 48 0,0 1 16 15,-1 2-192-15,0 0-48 0,1-1 0 0,0 1 0 0,1-1-192 0,1-1-64 16,-1-3 0-16,2-2 0 0,-1 1-448 0,1-2-80 16,0-1-32-16,0-3 0 0,0-2-112 0,1-1-32 15,-1 0 0-15,0-3 0 0,1-3-64 0,0 0-32 16,-1-2 0-16,1-1 0 0,-1-2-288 0,0 1 0 15,1 0 0-15,-2-3 0 16,0 3-336-16,0-2-80 0,-1 2-16 0,-1 0 0 16,0 2-656-16,0-1-144 0,0 3-32 0,-1 1-11920 0</inkml:trace>
  <inkml:trace contextRef="#ctx0" brushRef="#br1" timeOffset="75688.455">19068 766 8287 0,'0'0'736'0,"0"0"-592"16,5 0-144-16,-1-5 0 0,0 0 3760 0,-1 0 720 15,2 0 128-15,-1-1 48 0,-1 0-2864 0,0-2-576 16,0 1-128-16,0 0 0 0,0-2-400 0,0 1-80 15,0-2-16-15,0 1 0 0,0 2-384 0,0-2-80 0,0 3 0 0,-2-1-128 0,1-1 0 0,0 1 0 16,-1 1 0-16,0 1 0 16,-1 5-448-16,0 0 16 0,0 0 0 15,0 0 0 1,0 0-208-16,0 0-64 0,0 0 0 0,0 0 0 0,1 6 320 0,1 0 48 0,0 3 16 0,1-2 0 0,1 0 320 0,1 0 288 16,0 2-48-16,1 0-16 0,1-1-80 0,0 0-16 15,-1-1 0-15,1 0 0 16,0-2 112-16,0-1 16 0,0-1 0 0,-1-1 0 0,-1-1 448 0,1-1 112 15,0 0 16-15,-1-2 0 0,-1-3 176 0,0 0 32 16,-1-2 16-16,-1 2 0 0,0-2-288 0,1 0-48 16,-1-1-16-16,0-1 0 0,-2-2-416 0,0 1-96 15,0-1 0-15,0 1-16 0,0 2-16 0,0 1 0 16,0 0 0-16,0-1 0 16,-1 1-1344-16,0-2-272 0,0 2-48 0</inkml:trace>
  <inkml:trace contextRef="#ctx0" brushRef="#br1" timeOffset="76627.487">19413 908 5519 0,'0'0'496'0,"0"0"-496"0,0 0 0 0,0 0 0 16,0 0 4752-16,0 0 864 0,0 0 160 0,0 0 48 15,0 0-4160-15,0 0-832 0,0 0-176 0,0 0-16 16,0 0-640-16,0 0 0 0,0 0-192 0</inkml:trace>
  <inkml:trace contextRef="#ctx0" brushRef="#br1" timeOffset="76841.309">19417 910 14735 0,'0'0'1312'0,"0"0"-1056"0,0 0-256 0,0 0 0 0,0 0 3088 0,0 0 560 16,0 0 128-16,0 0 0 0,6-1-1392 0,2 0-272 15,1 1-64-15,2 0-16 0,-1 0-608 0,2 0-112 16,0 0-32-16,-1 1 0 0,-1-2-592 0,0 1-128 16,0 0-32-16,-1 0 0 0,0 1-352 0,0 1-176 15,0 0 160-15,-3-2-160 16,-6 0-560-16,0 0-208 0,7 0-32 0,-7 0-11296 0,0 0-2272 0</inkml:trace>
  <inkml:trace contextRef="#ctx0" brushRef="#br1" timeOffset="77030.208">19477 976 31679 0,'0'0'1408'0,"0"0"272"0,0 0-1344 0,0 0-336 0,0 0 0 0,7 1 0 16,3 1 816-16,-2-2 80 0,-8 0 32 0,7 0 0 16,2 1-448-16,0 0-96 0,2-1 0 0,1 0-16 15,0-2-1072-15,-2-1-192 16</inkml:trace>
  <inkml:trace contextRef="#ctx0" brushRef="#br1" timeOffset="78153.395">8667 1809 30063 0,'0'0'1328'0,"0"0"272"0,0 0-1280 0,0 0-320 0,0 0 0 0,0 0 0 16,0 0 576-16,0 0 64 0,0 0 0 0,0 0 0 15,0 0-320-15,7-1-64 0,0 0-16 0,0 0 0 16,0-1-240-16,2 1 0 16,0 1 128-16,0 0-128 0,1 0-128 0,-2 0-80 0,0 0-16 0,-1 3-14368 15</inkml:trace>
  <inkml:trace contextRef="#ctx0" brushRef="#br1" timeOffset="78307.58">8674 1885 31727 0,'0'0'1408'16,"0"0"288"-16,0 0-1360 0,0 0-336 0,0 0 0 0,0 0 0 0,4-5 1296 0,-4 5 192 16,5-3 48-16,1 1 0 0,0-2-720 0,1 2-144 15,1 0-32-15,1 1 0 0,1 0-448 0,0 0-192 16,0 1 128-16,0 0-128 16,-1 0-896-16,1 0-272 0,-1 1-48 0</inkml:trace>
  <inkml:trace contextRef="#ctx0" brushRef="#br1" timeOffset="78962.18">8661 1149 15663 0,'0'0'688'0,"0"0"144"0,0 0-656 0,-1 6-176 0,1-6 0 0,0 0 0 16,4 5 3344-16,0-1 640 0,-4-4 128 0,6 5 32 15,1-3-2336-15,0 1-464 0,0-3-80 0,1 0-32 16,1-2-704-16,1 1-144 0,-1 1-16 0,-1 0-16 16,0 0-352-16,0 0 144 0,0 0-144 0,0 0 0 0,-3 0 0 0,1 0 0 15,-2 1-160-15,1 1-15952 16</inkml:trace>
  <inkml:trace contextRef="#ctx0" brushRef="#br1" timeOffset="79125.591">8696 1256 23951 0,'0'0'2128'0,"0"0"-1696"16,0 0-432-16,-3 3 0 0,3-3 2128 0,0 0 352 16,-3 4 64-16,3-4 16 0,0 0-976 0,0 0-192 15,0 0-48-15,3 4 0 0,0 0-768 0,2-1-176 16,2-1-16-16,1 0-16 0,2-2-368 0,-1-1 144 15,0-1-144-15,1 1 0 16,0-1-544-16,1 1-224 0,0-2-32 0</inkml:trace>
  <inkml:trace contextRef="#ctx0" brushRef="#br1" timeOffset="80993.405">20094 992 16527 0,'0'0'720'0,"0"0"176"0,-5 1-720 0,0 1-176 0,5-2 0 0,-5 0 0 0,0 1 1248 0,5-1 224 16,-4-1 32-16,4 1 16 0,-5 1-112 0,0 1-32 16,0-2 0-16,2 0 0 0,-1 0 32 0,-1 2 0 15,-1-2 0-15,-1 1 0 0,1 0-464 0,0 0-96 16,-1-1-16-16,2 2 0 0,-2-2-400 0,0 2-96 15,0 1-16-15,0-2 0 0,1 0-128 0,0 0-16 16,1 0-16-16,-1 1 0 0,1-1-160 0,1 0 192 16,0-2-192-16,4 1 192 0,0 0-192 0,0 0 160 15,0 0-160-15,0 0 160 0,-3-2 32 0,3 2 16 16,-1-5 0-16,1 5 0 0,0 0-208 0,-1-5 144 16,1-2-144-16,0 1 128 0,0 0-128 0,0 1 0 15,1-1 0-15,-1-1 0 0,0 0 0 0,-1-2 0 16,0-2 128-16,0 1-128 0,0 1 0 0,1 1 0 15,-1-1 0-15,1-1 0 0,0 0 0 0,-1-1 0 0,1 0 0 0,0-1 0 16,-1 0 0-16,1 1 0 0,1-1 0 0,0 0 0 16,0-1 0-16,0 1 0 15,-1-1-144-15,1 0 144 0,0 1 0 0,0 0 0 0,-1 0 0 0,1 2 0 16,0 3 0-16,-1-1 0 0,1 0 0 0,0 1 0 16,0-1 0-16,-1 1 0 0,0 0 0 0,1 1 0 15,0 1 0-15,-1 5 0 0,1-5 0 0,-1 5 0 16,0-5 0-16,0 5 0 0,0 0 0 0,0 0 0 15,0-5 0-15,0 5-128 0,0 0 128 0,0 0 0 16,0 0 0-16,0 0 0 0,0 0 0 0,0 0 0 0,0 0 0 16,0 0 0-16,0 0-128 0,6-2 128 15,0-1 0-15,0 1 0 0,-1 2 0 0,1 0 0 0,0 1 0 16,1 0 0-16,2-2 0 0,1 1 0 0,0 2 0 16,1 0 0-16,0-1 0 0,2-1 0 0,-2 0 0 0,1 0 0 15,0-1 0-15,-3 0 0 0,1 0 0 0,0 0 0 16,1 0 0-16,-1-1 0 0,-2 0-192 0,2 0-128 15,-2 0-16-15,-2 1-16288 0</inkml:trace>
  <inkml:trace contextRef="#ctx0" brushRef="#br1" timeOffset="83109.499">20228 784 8287 0,'0'0'736'0,"0"0"-592"16,0 0-144-16,0 0 0 0,0 0 4112 0,0 0 800 15,0 0 144-15,0 0 48 0,0 0-2912 0,0 0-576 16,3 5-112-16,1-1-32 0,-4-4-544 0,3 8-112 16,0-1-32-16,1 1 0 0,-1-2-576 0,1 2-208 15,0-1 144-15,2 1-144 0,2 0 288 0,-1-2-32 16,1 1 0-16,0-1 0 0,1 0-400 0,1-1-96 16,-1 0-16-16,1-1 0 0,0-2 256 0,0 1 0 15,-1-1 0-15,0 0 0 0,-1 0 0 0,0-1 0 0,-2 0-240 0,-6-1 80 31,0 0-368-31,0 0-80 0,5 4-16 0,-5-4-9280 16,0 0-1856-16</inkml:trace>
  <inkml:trace contextRef="#ctx0" brushRef="#br1" timeOffset="83395.077">20246 942 21135 0,'0'0'928'0,"0"0"208"0,0 0-912 0,0 0-224 16,0 0 0-16,0 0 0 0,5-5 1360 0,-1 0 240 16,-1-1 32-16,1 2 16 0,0 0-544 0,1-1-96 15,-2 0-32-15,2 0 0 0,1-1-272 0,0 0-64 16,0 0-16-16,0-1 0 0,1 0-416 0,-1-1-80 15,-1 0 0-15,1 1-128 0,2-3 128 0,0 2-128 16,0 0 0-16,0 0 0 16,-2 0-288-16,1 0-160 0,-1 0-48 0,-1 3-13840 0</inkml:trace>
  <inkml:trace contextRef="#ctx0" brushRef="#br1" timeOffset="83723.761">20540 841 12895 0,'0'0'576'0,"0"0"112"0,0 0-560 0,0 0-128 16,0 7 0-16,0-1 0 0,1 0 3680 0,-1 0 704 15,0 0 144-15,0 0 16 0,-1 2-3008 0,1 0-592 16,0 1-128-16,0-2-32 0,0 1-528 0,0-3-128 16,0 1 0-16,0 0-128 0,1 1 128 0,0-1-128 15,0 0 0-15,0 0 0 0,-1-6 0 0,2 6-176 16,-2-6 0-16,0 0-9392 15,0 0-1888-15</inkml:trace>
  <inkml:trace contextRef="#ctx0" brushRef="#br1" timeOffset="84584.76">20645 993 19343 0,'0'0'848'0,"0"0"192"0,0 0-832 0,0 0-208 15,4-5 0-15,0 1 0 0,-1 0 3392 0,1 1 640 0,0-1 128 0,0 0 32 16,-2 0-2704-16,2-2-528 16,1 0-128-16,0 0 0 0,-1 1-640 0,1-1-192 15,2 0 128-15,0-1-128 16,-2 0-880-16,1-1-224 0,-2 0-48 0</inkml:trace>
  <inkml:trace contextRef="#ctx0" brushRef="#br1" timeOffset="88352.444">20959 754 19583 0,'0'0'864'0,"0"0"176"0,0 0-832 0,0 0-208 0,0 0 0 0,0 0 0 15,0 0 1376-15,0 0 224 0,0 0 64 0,6 2 0 0,-6-2-400 0,5 5-80 16,0 0-16-16,-1 0 0 15,1 1-272-15,0 0-64 0,0 0-16 0,1-1 0 0,0 3-176 0,0-1-48 16,0 1 0-16,-1-1 0 0,0 0-208 0,1-1-32 16,0 2-16-16,0 0 0 0,0-3-208 0,0 1-128 15,0-1 128-15,-2 0-128 0,2-1 0 0,0 1 0 16,1 0 0-16,0 0 128 0,1-1-128 0,-2 0 0 16,1 0 0-16,0 0-128 0,1 0-128 0,-1 1-32 15,0-3 0-15,0 0 0 16,-2 1-528-16,1 0-96 0,-6-3-32 0,6 2 0 15,-6-2-528-15,0 0-96 0,0 0-32 0</inkml:trace>
  <inkml:trace contextRef="#ctx0" brushRef="#br1" timeOffset="88631.537">20996 960 9215 0,'0'0'816'0,"0"0"-656"0,0 0-160 0,0 0 0 16,0 0 3360-16,0 0 640 0,4-4 128 0,-4 4 32 16,5-3-2448-16,0 0-496 0,0 0-80 0,-5 3-32 15,5-4-64-15,0 1-16 0,-1 0 0 0,1-1 0 16,0-1-48-16,0 0-16 0,-1 0 0 0,1 0 0 16,0-3-176-16,-1 2-32 0,0-1-16 0,1 0 0 0,0-2-432 0,1-2-96 15,0 0-16-15,0 0 0 16,1 1-192-16,0-1 0 0,-1 0 128 0,-1 0-128 15,1 0 0-15,0 1-288 0,-1-1 64 0,1 2 16 16,1 1-816-16,-2 3-176 0,0-1-16 0,-1 2-14464 16</inkml:trace>
  <inkml:trace contextRef="#ctx0" brushRef="#br1" timeOffset="89183.951">21272 909 11055 0,'0'0'480'0,"0"0"112"0,0 0-464 0,0 0-128 0,0 0 0 0,0 0 0 16,0 0 5024-16,0 0 992 0,0 0 192 0,0 0 32 16,0 0-4288-16,0 0-864 0,0 0-160 0,0 0-32 15,0 0-640-15,0 0-112 0,6 0-16 0,-1-1-128 16,0 1 0-16,2 0 0 0,0-2 0 0,1 2 0 0,1 2 0 0,-1-2 0 16,-2 2 0-16,1 1 0 0,-1-3 0 15,-1 1-176-15,-5-1 176 0,0 0-160 0,4 4 160 0,-4-4 0 16,0 0 0-16,0 5 0 0,1 1 0 0,-2 0 176 15,-2 1-48-15,-1-1 0 0,-1-1 256 0,0-1 64 16,0 0 0-16,0 0 0 0,1-1-176 0,0 1-16 16,4-4-16-16,0 0 0 0,0 0-240 0,0 0 128 15,0 0-128-15,0 0 0 0,0 0 0 0,0 0 0 16,0 0 0-16,6 3 0 0,-2 0 0 0,1 0 0 16,-1 0 0-16,0-1 0 0,-4-2 0 0,0 0 0 15,6 2 0-15,-6-2 0 0,0 0 0 0,0 0 0 16,2 7 0-16,-2-7 0 0,0 0 128 0,-1 5-128 15,1-5 176-15,-5 5-176 0,-1 0 336 0,-1-1-32 0,-1 0-16 0,-1 0 0 16,-1 1-128-16,0-3-32 16,0 1 0-16,2 0 0 0,-2-1-128 0,2-1 0 15,1-1 0-15,2 0 0 0,0 1 0 0,5-1 0 16,0 0 0-16,0 0 0 16,0 0-1392-16,0 0-144 0,0 0-48 0,6-1-15248 0</inkml:trace>
  <inkml:trace contextRef="#ctx0" brushRef="#br1" timeOffset="89417.011">21501 1008 15663 0,'0'0'1392'0,"0"0"-1120"16,0 0-272-16,4-2 0 0,1-2 3680 0,0 0 672 15,0-1 144-15,0 2 32 0,0-1-2688 0,-1 0-544 16,-4 4-96-16,3-6-32 0,1-2-688 0,1 0-144 16,-1-1-16-16,1 0-16 0,0 0-304 0,1 0 0 15,0 0-128-15,-1-1 128 16,-2 0-2544-16,0 1-400 0</inkml:trace>
  <inkml:trace contextRef="#ctx0" brushRef="#br1" timeOffset="90301.711">21785 783 24479 0,'0'0'1088'0,"0"0"208"0,0 0-1040 0,0 0-256 16,0 0 0-16,0 0 0 0,0 0 1760 0,0 0 288 15,0 0 64-15,2 6 16 0,0 0-1136 0,1 3-224 16,1-1-64-16,1 1 0 0,0-1-448 0,1 0-80 15,0 0-32-15,2 0 0 0,-1-1-144 0,2 1 0 16,0 0 0-16,-1-3 128 0,0 1-128 0,-1-1 0 16,1-1 0-16,0-1 0 15,-1 1-320-15,0-2-112 0,0 1-16 0,0-1 0 16,-7-2-800-16,7 0-160 0,-7 0-48 0,0 0-7648 16,0 0-1536-16</inkml:trace>
  <inkml:trace contextRef="#ctx0" brushRef="#br1" timeOffset="90550.291">21788 979 17503 0,'0'0'768'0,"0"0"176"0,0 0-752 0,0 0-192 0,1-5 0 0,0 0 0 0,1 2 3680 0,2-2 704 16,1-2 144-16,1-1 16 0,0-1-2880 0,3-2-592 15,0 0-112-15,0-1-32 0,1-1-544 0,-2 1-96 16,2-2-32-16,0 0 0 0,0 0-256 0,-1 1 0 16,1-1 0-16,0 0 0 0,-1 2 0 0,-2 1-224 15,0 2 16-15,-2 2 0 16,-1-2-1392-16,1 3-256 0,-2 1-64 0</inkml:trace>
  <inkml:trace contextRef="#ctx0" brushRef="#br1" timeOffset="90966.905">22121 818 6447 0,'0'0'272'0,"0"0"80"0,-3 3-352 0,0 2 0 0,-1-2 0 0,0 1 0 16,0-1 4416-16,0 2 800 0,-1 0 160 0,1 0 48 16,-1 0-3632-16,2 1-736 15,0 1-144-15,1 0-16 0,1-3-416 0,1-4-80 0,-1 5-16 0,1-5 0 0,1 7-144 0,0-1-48 16,1 0 0-16,-2-6 0 0,5 4 128 15,1-1 32-15,0-1 0 0,1 0 0 0,0-1 272 0,1 1 48 16,-1-2 16-16,1 1 0 0,-1 0-320 0,0 0-64 16,-1 0-16-16,0-1 0 0,-1 0 16 0,1 0 0 15,-1 0 0-15,0 0 0 0,1-1-304 16,-1 0 0-16,0 0 0 0,0 0 0 0,0-2-128 0,0 1-144 16,0-2-32-16,1 1 0 15,0 0-352-15,-1 1-80 0,0 0-16 0,0-2-14528 16</inkml:trace>
  <inkml:trace contextRef="#ctx0" brushRef="#br1" timeOffset="91176.621">22258 839 13823 0,'0'0'608'0,"0"0"128"0,0 0-592 0,0 0-144 16,0 0 0-16,-3 5 0 0,-1 0 4192 0,0 1 800 15,0 0 176-15,1 1 16 0,1 1-3696 0,0-1-736 16,2 3-160-16,0 0-16 0,0 0-416 0,1-1-160 16,0-1 128-16,1 2-128 0,0-2 0 0,1 0 0 0,1-1 0 0,-1-2 0 15,-3-5 0-15,3 4 0 0,-3-4-144 0,6 3 144 32,-6-3-864-32,6 2-64 0,0-1-16 0,-6-1-13424 0</inkml:trace>
  <inkml:trace contextRef="#ctx0" brushRef="#br1" timeOffset="91701.392">22435 635 6447 0,'0'0'576'0,"0"0"-576"15,0 0 0-15,0 0 0 0,0 0 5360 0,0 0 960 16,6 2 192-16,-1-2 32 0,0 0-4240 0,1 0-832 16,1 0-192-16,0 0-16 0,0 3-816 0,2 0-144 15,2 1-48-15,0-4 0 0,-1 0-256 0,2 0 0 16,0-2 0-16,-1 2 0 0,-1 0 0 0,0 2-176 0,-1-2 32 0,0 1 0 16,0-2-176-16,-2 1-48 15,-1 0 0-15,-1 0 0 0,0 0 368 0,-2 2 128 16,0 1 0-16,0 0 0 0,0 0 256 0,-1 1 64 15,-1 0 0-15,1 4 0 0,-1-1 448 0,0 2 112 0,0 1 16 0,0 1 0 16,-1 1-368-16,1 1-64 0,0 0-16 0,1 1 0 16,0 0-256-16,0-1-64 15,0 2-16-15,1-2 0 0,-1-1-240 0,1-2 0 16,0 0 0-16,0 0 0 0,0 0 176 0,0 0-176 0,1 2 192 0,-2-1-192 0,0-1 0 0,0-2 0 16,0-1 0-16,-1 2-192 15,-1-1 192-15,0 1 0 0,-1 0 0 0,0 0 0 16,-1-3 608-16,-1 1 112 0,-1 0 32 0,0-1 0 15,0 1-192-15,-1-2-48 0,0-1 0 0,0 1 0 16,0-2 256-16,1 0 64 0,-2-1 0 0,0-1 0 0,1 0-112 0,5-1-16 16,-6 0 0-16,6 0 0 0,0 0-560 0,0 0-144 15,-6-2 0-15,6 2 0 16,0 0-576-16,-5-4-160 0,2-1-32 0,0 0 0 16,1 2-1024-16,2 3-192 15,0 0-64-15,0 0-18016 0</inkml:trace>
  <inkml:trace contextRef="#ctx0" brushRef="#br1" timeOffset="97590.595">18013 1571 20959 0,'0'0'928'0,"0"0"192"0,0 0-896 0,0 0-224 0,0 0 0 0,0 0 0 16,0 0 832-16,5 0 112 16,-5 0 16-16,5 0 16 0,-1 0-128 0,-4 0-16 0,0 0-16 0,5 5 0 15,-1 2 48-15,1-1 16 0,-2 0 0 16,0 1 0-16,-1 1-240 0,0 1-32 0,-1-1-16 0,1 1 0 16,-2 1-240-16,1-3-48 0,0 1-16 0,-1 0 0 15,-1-2 16-15,0 1 0 0,1-2 0 0,0-5 0 16,-1 6-176-16,1-6-128 0,0 0 192 0,0 0-192 15,0 0 144-15,0 0-144 0,0 0 0 0,0 0 144 16,0 0-144-16,0 0 0 0,0 0 0 0,0 0 128 16,3-5 0-16,0-1-128 0,1 0 192 0,-1 0-64 15,1-2 32-15,-2 0 0 0,1 1 0 0,1-1 0 16,0-1-160-16,0 2 0 0,-1 0 0 0,1 0 128 16,0 0-128-16,0 0 0 0,-1 1 0 0,1 1 128 0,1 1-128 0,-2 0 0 15,1 0 0-15,-4 4 0 0,0 0 0 0,0 0 0 16,5-3 0-16,-5 3 0 0,5 0 0 0,-5 0 128 15,0 0-128-15,5 3 0 0,0 0 0 0,0 1 0 16,-1 0 128-16,0 1-128 0,-4-5 0 0,5 6 0 16,-3 1 144-16,1 1-144 0,0 0 0 0,0 0 144 15,-1-1-144-15,0 0 0 0,-1 0 128 0,0-1-128 16,0 0 0-16,0-1 0 0,-1-5 0 0,0 0 0 0,0 0 0 0,3 6 0 16,-3-6 0-16,3 4-224 15,-3-4 32-15,0 0 16 16,0 0-1280-16,0 0-256 0,0 0-48 0,0 0-8032 15,0 0-1616-15</inkml:trace>
  <inkml:trace contextRef="#ctx0" brushRef="#br1" timeOffset="97794.239">18287 1565 7359 0,'0'0'656'0,"0"0"-528"0,0 0-128 0,0 0 0 0,0 0 1776 0,0 0 320 16,0 0 64-16</inkml:trace>
  <inkml:trace contextRef="#ctx0" brushRef="#br1" timeOffset="98453.747">18270 1582 12895 0,'0'0'1152'0,"0"0"-928"0,0 0-224 0,0 0 0 15,0 0 2672-15,0 0 480 0,0 0 112 0,0 0 0 16,0 0-1920-16,-1 6-400 0,0 0-80 0,1 0-16 16,-1-1-528-16,1 0-128 0,0-5 0 0,1 7-16 0,-1 0-176 0,2-1 0 15,-1 0 0-15,0 0 0 0,-1 1 0 0,0-2 0 16,0-5 0-16,1 5 0 0,-1-5 0 0,0 0 0 15,0 0 0-15,0 0 0 0,0 0 0 0,0 0 0 16,0 0 0-16,0 0 0 0,0 0 0 0,0 0 128 16,0 0-128-16,5-4 0 0,-1 0 192 0,1-3-64 15,-2 1 0-15,-1-1 0 0,2 0 0 0,0-1 0 16,1-1 0-16,0 0 0 0,0 2-128 0,-1-1 0 16,0 3 144-16,0 0-144 0,-1 0 0 0,-3 5 0 15,0 0 0-15,0 0 0 0,0 0 0 0,5-1 0 16,-5 1 0-16,4 1 0 0,-4-1 0 0,0 0 128 15,4 3-128-15,0 0 0 0,-4-3 0 0,3 5 0 16,0-1 0-16,-3-4 128 0,2 4-128 0,2 2 0 16,-1 0 0-16,0 0 0 0,-1 0 128 0,0 0 0 0,0 0 0 15,0-1 0-15,0 2 16 0,-1 0 16 16,0 0 0-16,0 0 0 0,0-1-160 0,-1 1 0 16,0-7 0-16,2 4 0 0,1 1 0 0,-3-5 0 0,0 0 0 0,0 0 0 31,4 3-1408-31,-4-3-304 0</inkml:trace>
  <inkml:trace contextRef="#ctx0" brushRef="#br1" timeOffset="98646.921">18532 1670 8287 0,'0'0'736'0,"0"0"-592"0,0 0-144 0,0 0 0 0,0 0 4304 0,0 0 832 15,7 0 176-15,-2 0 16 16,-5 0-3728-16,0 0-736 0,5 1-160 0,-5-1-16 0,6 2-512 0,-2 1-176 16,-4-3 0-16,6 2-8800 15,0 0-1872-15</inkml:trace>
  <inkml:trace contextRef="#ctx0" brushRef="#br1" timeOffset="99146.581">18800 1438 11055 0,'0'0'976'0,"0"0"-784"0,0 0-192 0,0 0 0 16,0 0 3680-16,-4 4 688 0,0 0 144 0,1 0 32 16,1 0-3072-16,0 2-624 0,1 1-112 0,0 2-32 15,0 1-240-15,1 0-48 0,1 1-16 0,0 0 0 16,0 0-272-16,1-1-128 0,1 0 0 0,0 0 128 16,0-2-128-16,1 1 0 0,1-2 0 0,-1-1 0 15,0-1 0-15,-1 0 0 0,-3-5 0 0,3 4 0 16,-3-4 0-16,0 0 0 0,0 0 0 0,0 0 0 15,0 0 0-15,0 0 0 0,0 0 0 0,0 0 0 16,0 0 0-16,0 0 0 0,0 0 0 0,0 0 0 0,0 0-288 0,-4-5-32 16,-1 0-16-16,0 1 0 0,-1 1 160 0,-1 0 48 15,0 2 0-15,-1 1 0 0,1 1 128 0,-2-1 0 16,1 3 0-16,1-1 0 0,1 1 384 0,1-1 16 16,1 1 0-16,0 0 0 0,4-3 128 0,0 0 32 15,-1 5 0-15,1 1 0 0,0 0-272 0,1 0-48 0,0 0-16 0,1 1 0 16,0 0-96-16,1 0-128 15,0 0 176-15,1-1-176 0,1-1 0 0,2-1 0 16,-1-2 0-16,1 1 0 0,0-1 0 0,-1-1 0 16,1-2 0-16,1 1 0 15,1-3-1104-15,-1-1-240 0,-1 0-32 0</inkml:trace>
  <inkml:trace contextRef="#ctx0" brushRef="#br1" timeOffset="99325.985">18958 1569 26831 0,'-7'7'1184'0,"4"-3"256"0,-1-1-1152 0,0 1-288 0,-1 0 0 0,2 1 0 0,0 0 448 16,0 1 16-16,1-1 16 0,2-5 0 0,-2 5-480 0,2-5-160 15,0 0 0-15</inkml:trace>
  <inkml:trace contextRef="#ctx0" brushRef="#br1" timeOffset="99506.391">18978 1488 23487 0,'0'0'1040'0,"-5"2"224"0,0 0-1008 0,5-2-256 15,0 0 0-15,0 0 0 0,0 0 0 0,0 0 0 0,0 0 0 0,0 0-10400 16</inkml:trace>
  <inkml:trace contextRef="#ctx0" brushRef="#br1" timeOffset="99773.959">19044 1513 26495 0,'-7'4'1168'0,"7"-4"240"0,-4 5-1120 0,0-2-288 0,0 1 0 0,0 0 0 15,1 0 576-15,3-4 64 0,0 0 16 0,0 0 0 16,0 4-432-16,0-4-96 0,3 5 0 0,-3-5-128 16,5 4 128-16,2 0-128 0,-1 1 0 0,0-3 0 15,1 1 0-15,1-1 0 0,1 2 0 0,-1 0 0 16,-2 1 0-16,1-1 0 0,-1 1 0 0,-3 1 0 0,0 1 160 0,-1 1-32 16,-2-2 0-16,0 1 0 0,-1 0 624 0,-1 1 112 15,-2 1 32-15,-1-3 0 0,-1 1-176 0,2 0-16 16,-2-2-16-16,1 0 0 0,0-1-288 0,0 0-48 15,0-1-16-15,5-3 0 0,0 0-208 0,-5 1-128 16,0-1 160-16,5 0-160 0,-4-3 0 0,4 3-208 16,-2-6 16-16,2 0-10656 15,0-2-2128-15</inkml:trace>
  <inkml:trace contextRef="#ctx0" brushRef="#br1" timeOffset="99957.746">19214 1445 28383 0,'0'0'1264'0,"-1"5"256"0,0 1-1216 0,0 2-304 15,0 0 0-15,1 1 0 0,0 1 800 0,-1 0 96 16,0 3 32-16,1 0 0 0,0-2-608 0,0 0-112 16,0 0-16-16,0 1-16 0,0-1-176 0,0-1 0 15,2 0-192-15,-2 1 192 16,0-3-1920-16,-1-1-256 0</inkml:trace>
  <inkml:trace contextRef="#ctx0" brushRef="#br1" timeOffset="100120.72">19183 1557 19343 0,'0'0'848'0,"0"0"192"0,0 0-832 0,0 0-208 0,0 0 0 0,0 0 0 0,6 0 2432 0,1 0 432 16,2 2 80-16,0-4 32 0,0 1-2384 0,2-1-464 15,2-1-128-15,-1 1 0 16,2-2-1648-16,-2 1-336 0</inkml:trace>
  <inkml:trace contextRef="#ctx0" brushRef="#br1" timeOffset="100390.139">19343 1547 27695 0,'0'0'608'0,"0"0"128"0,0 0 32 0,0 0 0 0,0 0-608 0,0 0-160 0,0 0 0 0,0 0 0 0,0 0 512 0,0 0 64 0,0 0 0 0,0 0 16 16,0 0-272-16,3 4-64 0,0-1-16 0,2-1 0 16,2 1-240-16,0-1 0 15,1 1 0-15,0 1 0 0,0 0 0 0,-1 1 0 16,-1 1 0-16,0-2 0 0,-2 2 0 0,-1 1-128 16,0 2 128-16,-1-2-208 0,-1 1 208 0,-1 0 0 0,-1 1 0 0,0 1 160 15,-3-2 352-15,0 2 64 0,-1-3 0 0,-1 2 16 16,0-1 48-16,0 0 0 0,-1-1 0 0,0-1 0 15,1-4-192-15,0 1-16 16,0-1-16-16,6-2 0 0,0 0-416 0,-5-1 0 16,5 1 0-16,-3-4 0 0,1-1-608 15,2-2-96-15,3-3-32 0</inkml:trace>
  <inkml:trace contextRef="#ctx0" brushRef="#br1" timeOffset="100720.292">19586 1501 13823 0,'0'0'608'0,"0"0"128"0,0 0-592 0,0 0-144 0,0 0 0 0,5 1 0 16,1-1 5216-16,1 0 1008 0,-1 0 208 0,0-1 32 16,1 0-4640-16,1 0-928 15,-1 1-192-15,0-2-48 0,-1 1-512 0,-1 1-144 0,2 3 0 0,-2-3 0 31,0 0-1392-31,-5 0-336 0,0 0-80 0</inkml:trace>
  <inkml:trace contextRef="#ctx0" brushRef="#br1" timeOffset="100889.705">19618 1583 20271 0,'0'0'1792'0,"0"0"-1424"0,0 0-368 0,0 0 0 0,0 0 3584 0,0 0 640 15,0 0 128-15,7-1 16 0,2-2-2768 0,-1 1-576 16,-1-1-96-16,0 1-32 0,0 0-528 0,0 0-112 15,0 1-32-15,0 0 0 0,-1 0-496 0,0 2-112 16,-1-1 0-16,-5 0-17040 16</inkml:trace>
  <inkml:trace contextRef="#ctx0" brushRef="#br1" timeOffset="102290.671">20077 1642 13823 0,'0'0'1216'0,"0"0"-960"15,0 0-256-15,0 0 0 0,-4-1 2896 0,4 1 544 16,0 0 96-16,-5 0 32 0,0-3-2048 0,0 2-416 15,1 0-80-15,4 1 0 0,-4-1-128 0,-1 0-32 16,-1 1 0-16,0 0 0 0,-1 0-128 0,1 1-32 0,-1 1 0 0,1 0 0 16,0 0-256-16,-2 0-48 0,1 1-16 0,0-1 0 15,0 1-128-15,0 0-16 0,3-1-16 0,-1 0 0 16,1-1-224-16,-1 1 176 0,2-1-176 0,3-1 160 16,0 0-160-16,0 0 0 0,0 0 0 0,0 0 0 15,0 0 0-15,0 0 0 0,0 0 0 0,0 0 0 16,0 0 0-16,0 0 0 0,0 0 0 0,0 0 0 15,0 0 0-15,0 0 0 0,0 0 0 0,0 0 0 16,3-5 0-16,-3 5 0 0,3-5 0 0,-3 5 0 16,3-6 0-16,-1 1 0 0,1 0 0 0,0-1 0 15,0 1 0-15,-1-1 0 0,0-3 0 0,1 1 0 16,0-2 0-16,1 0 0 0,0-2 0 0,1-1 0 16,0-2 0-16,1 1 0 0,1-2 0 0,-2 0 0 0,1 2 0 0,0-1 0 15,0 0 0-15,0 3 0 0,-2-2 0 0,-1 2 128 16,0 1-128-16,-1 0 0 0,-1 1 0 0,-1 0 0 15,-1 1 128-15,1 1-128 0,1 1 0 0,-1-2 0 16,-1 1 0-16,1 2 128 0,0-1-128 0,0 3 0 16,-1-1 0-16,1 0 0 0,0 5 0 0,0-5 0 15,0 5 0-15,0 0 0 0,-1-5 0 0,1 5 0 16,-2-5 0-16,2 5 0 0,0 0 0 0,0 0 0 16,0 0 0-16,0 0 0 0,0 0 144 0,0 0-144 15,0 0 160-15,0 0-160 0,0 0 256 0,0 0-32 16,0 0-16-16,5-1 0 0,0-2-208 0,3 2 0 15,1 1 128-15,2 0-128 0,-1-1 0 0,-1 1 0 0,1 0 0 0,2-1 0 16,-1 0 0-16,-2 1 0 0,0-1 0 0,-1 0 0 16,1 0 0-16,-2 0-240 15,-1-1 32-15,-2 2-17392 0</inkml:trace>
  <inkml:trace contextRef="#ctx0" brushRef="#br1" timeOffset="102925.042">20296 1407 7359 0,'0'0'320'0,"0"0"80"0,0 0-400 0,0 0 0 0,5-4 0 0,-1 0 0 16,-1 0 4336-16,0 0 784 0,0 0 144 15,-3 4 48-15,0 0-3360 0,3-2-672 0,-3 2-128 0,0 0-16 16,0 0-288-16,0 0-48 0,0 0-16 0,0 0 0 0,0 0-304 0,0 0-64 15,0 0-16-15,0 0 0 0,2 5-144 0,-1 1-48 16,-2 1 0-16,0-2 0 0,0 4-208 0,0-1 144 16,0 0-144-16,-1 1 128 15,-1-1-128-15,1 0 0 0,-1 1 0 0,0-3 0 16,0 1 0-16,1 0 192 0,1-1-192 0,0-2 192 16,1-4 64-16,0 0 32 0,0 0 0 0,3 5 0 0,-3-5-96 0,4 3 0 15,1-1-16-15,0-1 0 0,-5-1-48 0,6-1 0 16,2-1 0-16,1 1 0 0,1-3 0 0,0 3-128 15,0-2 192-15,1 1-64 0,0 1 32 0,-1-1 0 16,-1-1 0-16,0 2 0 0,0 0-160 0,0 0 0 16,-2 0 0-16,0 0 128 0,-2 0-128 0,2 0 0 15,-2 0 0-15,-1 1 0 16,-4 0-368-16,0 0-96 0,0 0-32 0,0 0 0 16,0 0-2704-16,0 0-528 0</inkml:trace>
  <inkml:trace contextRef="#ctx0" brushRef="#br1" timeOffset="103201.097">20492 1337 29775 0,'0'0'640'0,"0"0"144"0,0 0 32 0,-3 6 32 0,0-1-672 0,1 1-176 0,-1 1 0 0,0 0 0 16,0 2 608-16,1 0 96 0,0 1 0 0,0 1 16 0,0 0-160 0,0 1-48 16,1 0 0-16,0-1 0 15,1 3-224-15,0-2-48 0,0 1-16 0,0-1 0 0,0 1-224 0,1-1 0 16,0-2 128-16,0-2-128 0,0 1 0 0,-1-1 0 16,0-3-144-16,0-5 144 15,0 5-1888-15,0-5-288 0</inkml:trace>
  <inkml:trace contextRef="#ctx0" brushRef="#br1" timeOffset="103435.319">20595 1683 19343 0,'0'0'1728'0,"0"0"-1392"0,0 0-336 0,0 0 0 15,0 0 3504-15,0 0 624 0,0 0 128 0,6-2 32 16,-1 0-2816-16,0-1-576 16,0 0-96-16,0-1-32 0,-2-2-448 0,2 0-112 15,1 0-16-15,1-3 0 0,1 1-192 0,0 1 0 0,-1-1 0 0,1-2 0 16,2 0-240-16,-1-1-80 0,1 1-32 16,-1-1-16288-16</inkml:trace>
  <inkml:trace contextRef="#ctx0" brushRef="#br1" timeOffset="104077.504">21041 1353 27231 0,'0'0'1216'0,"0"0"240"0,0 0-1168 0,0 0-288 16,0 0 0-16,0 0 0 0,0 0 592 0,0 0 64 15,7 3 16-15,-1-1 0 0,0-1-416 0,0 0-64 16,2-2-32-16,0 0 0 0,-1 1-160 0,1-2 0 16,2 0 0-16,-1 1 0 0,0-2 0 0,-2 1 128 15,-1-3-128-15,0 3 0 0,-1 0 0 0,-5 2 128 0,4-3-128 0,-4 3 0 16,3-4 336-16,-3 4-16 16,0-4 0-16,0 4 0 0,0 0 448 0,-3-3 64 0,-2 3 32 0,-4 0 0 15,-1 0-160-15,-1 0-48 0,-1 3 0 0,-1 1 0 16,0 0 0-16,-1 3 0 0,1-4 0 0,-1 2 0 15,1 0-128-15,1 0-16 0,-1-1-16 0,2 2 0 0,2-1-32 0,3 0 0 16,0-1 0-16,2 1 0 16,4-5-256-16,-1 5-48 0,3-1-16 0,2 0 0 0,2 0-144 15,1-1 0-15,3 0 0 0,2 1-176 0,0 0 176 0,0 1 0 16,1 0 0-16,-1 0 0 0,-1 2 0 0,0-1 0 16,-4-1 0-16,0 3 0 0,-1-1 0 0,-1 3 0 15,-2 1 0-15,-2-2 0 0,-2 1 0 0,-1 1 192 16,0 1-64-16,-3-3 0 0,-2 2-128 0,-1-1 144 15,0 0-144-15,0 0 160 0,-1-1 224 0,-1-2 64 16,-1 1 0-16,0 0 0 0,1-3 0 0,0 0 0 16,-1-2 0-16,1-1 0 0,1 0-208 0,0-2-48 15,1-1 0-15,2-1 0 0,1 0-192 0,5 2 0 16,-1-6 0-16,3 0 0 0,1-1-256 0,3 1-80 0,2-1-32 0,2 1 0 31,0 1-1424-31,3-1-304 0,1 0-48 0,0 1-16416 0</inkml:trace>
  <inkml:trace contextRef="#ctx0" brushRef="#br1" timeOffset="104264.321">21253 1660 25791 0,'0'0'2304'0,"0"0"-1856"0,0 0-448 0,7-4 0 15,-1-1 2528-15,0 0 416 16,1 0 64-16,-1-1 32 0,0-1-1520 0,1 0-304 15,-1 0-64-15,-1-2-16 0,0 1-720 0,2-1-144 0,-2 1-16 0,0-2-16 0,1 0-240 0,1 0-256 16,-1 1 48-16,0 1-12032 16,1-1-2416-16</inkml:trace>
  <inkml:trace contextRef="#ctx0" brushRef="#br1" timeOffset="104860.637">21764 1383 5519 0,'0'0'496'0,"0"0"-496"15,0 0 0-15,0 0 0 0,0 0 6432 0,0 0 1184 0,2-5 256 0,-2 5 32 16,2-3-4784-16,-2 3-960 15,0 0-192-15,0 0-48 0,1-5-512 0,-1 5-96 16,0 0-32-16,0 0 0 0,0 0-448 0,0 0-80 16,0 0-32-16,0 0 0 0,0 0-448 0,0 0-80 15,0 0-32-15,0 0 0 0,0 0-160 0,0 0 0 16,8 1 0-16,-1 0 0 0,1 0 0 0,0 1 0 0,2-2 0 0,-2 1 0 16,1 0 0-16,0 0-144 15,0 1 144-15,0-1 0 0,-3 1-224 0,1 1 64 0,-2 0 16 0,-1 0 0 16,-4-3 144-16,3 4 0 0,-3-4 0 0,1 7 0 15,-2-3 0-15,-2 2 0 0,-1 0 192 0,-2 1-64 16,-1 2 160-16,1-3 32 0,-3 1 16 16,0-1 0-16,-1 2 96 0,0-1 16 0,1 0 0 0,0 0 0 15,1 0-16-15,3-1 0 0,0 0 0 0,1 0 0 16,1-1-176-16,3-5-16 0,1 6-16 0,1-1 0 16,-2-5-224-16,6 3 0 0,2-1 0 0,-1 1 0 15,1-2 0-15,0 0 0 0,2 0 0 0,1 1 0 0,1 0-144 0,-1 0 144 16,-2 1 0-16,1 2-144 0,-1-2 144 0,-1 2-192 15,-2 0 192-15,-3 1-192 0,1 2 192 0,-3-1 0 16,-2-1 0-16,-1 2 0 0,-1-1 0 0,-2 1 0 16,-2 1 0-16,-1-1 0 0,-1 1 160 0,-1 0-32 15,0-1-128-15,0 0 192 0,-1 0-64 0,0-1 0 16,1-3-128-16,0 1 192 0,0-1-192 0,0-2 144 16,-1-1-144-16,3-1 128 0,0-1-128 0,2-1-176 15,1-1 48-15,2-2 0 16,0-2-1344-16,3 0-256 0,3-3-48 0,2-2-16 15,1-2-1616-15,2 1-336 0,12-15-64 0,-5 7-16 0</inkml:trace>
  <inkml:trace contextRef="#ctx0" brushRef="#br1" timeOffset="105296.932">22082 1348 36399 0,'0'0'1600'0,"0"0"352"0,0 0-1568 0,0 0-384 0,0 0 0 0,8-2 0 16,1 0 848-16,1 1 96 0,0-2 16 0,2 2 0 15,0-1-320-15,1 1-48 0,-1 0-16 0,1 0 0 0,0 0-304 0,1 0-64 16,-1 1-16-16,2 0 0 0,0 0-192 0,-1 0 144 16,1 0-144-16,-1 0 128 15,-1 0-128-15,1 0 0 0,-1 0 0 0,-3 1 0 0,-2 0 0 0,-1 1 128 16,0 0-128-16,-3 1 128 0,-4-3 208 0,0 0 48 15,2 7 0-15,-1 0 0 0,0 0 256 0,-2-1 48 16,-3 1 16-16,1 1 0 0,-1 1 96 0,-1 2 32 16,0 0 0-16,1 2 0 0,0 1-208 0,0 0-48 15,0 3 0-15,0-1 0 0,0 0-96 0,1 2-32 16,0-1 0-16,1 1 0 0,1-1-448 0,0 0 0 16,1-1 0-16,0 1 0 0,0-2 144 0,1-1 144 15,-1 0 32-15,0-2 0 0,-1 0-320 0,1-1 0 16,-2-2 0-16,0-1 0 0,-1 1 0 0,-1-4 0 0,1 0 0 0,-3-1 0 15,0 0 0-15,-2-1 160 0,0-1-160 0,0 0 128 16,-3-2-128-16,0-1 0 16,-1-1 0-16,-1-1 0 0,0-1 0 0,-1 0 0 15,-3 0 0-15,1 0 0 16,-1 1-960-16,-1-2-128 0,1 1-32 0,-1 1-14432 16,3 1-2880-16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03:20.62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7655 787 9215 0,'0'0'400'0,"1"-6"96"0,-2 0-496 0,0-2 0 0,0 0 0 16,1 1 4272-16,-1 1 752 0,0 2 160 0,1 4 16 16,0-5-3120-16,0 5-624 0,0 0-128 0,0 0-32 15,0 0-560-15,0 0-112 0,5 5-32 0,0 1 0 0,1 2 16 0,-1 3 0 16,1 2 0-16,-1 2 0 0,2 4 96 0,-1 1 32 16,0 4 0-16,-1 0 0 0,-1 3-96 0,1 0 0 15,0 1-16-15,0 0 0 0,-3 2-112 0,1 2-32 16,0 3 0-16,0-1 0 0,0 1-160 0,0-2-48 15,0-1 0-15,1-3 0 0,-1-2-144 0,0 3-128 16,1-5 144-16,-1-3-144 16,-1-5 0-16,0-4 0 15,0-3-2128-15,-1-3-528 0</inkml:trace>
  <inkml:trace contextRef="#ctx0" brushRef="#br0" timeOffset="852.413">7649 759 13823 0,'0'0'608'0,"0"0"128"15,0 0-592-15,0 0-144 0,0 0 0 0,0 0 0 0,0 0 2624 0,1-5 512 0,1-1 80 0,0 0 32 16,0-2-1168-16,1-1-224 0,1-1-64 0,2 1 0 16,0 0-560-16,1-2-112 0,-2 1-32 0,2 3 0 15,2 0-256-15,1 2-64 0,1 0-16 0,0 0 0 16,1 0-224-16,3 0-32 0,0 2-16 0,1 1 0 16,-1 1-208-16,1 1-32 0,1 1-16 0,0 1 0 15,-1 1-32-15,2 2-16 0,-2 2 0 0,-1 2 0 16,-1-1-32-16,-4 5 0 0,0 0 0 0,-2 2 0 15,-2 3-144-15,-1 2 160 0,-3 2-160 0,-1 1 160 16,-2 3 144-16,-4 4 16 0,-3-2 16 0,-1-9 0 0,-1 1 176 0,-2-3 16 16,-3 0 16-16,-2-1 0 0,1-1 16 0,-1-1 0 15,0-1 0-15,-3-2 0 0,3 0-144 0,4-4-32 16,1-2 0-16,3-2 0 0,3-2-128 0,1-2-48 16,5 1 0-16,0 0 0 15,1-6-208-15,4 0 0 0,3 0 0 0,4 0 0 0,2 0 0 16,2 2 0-16,4-1 0 0,1 0 0 0,3 2 0 0,0-1 0 15,0 3 0-15,-2 1 0 0,1 0 0 0,-2 3 0 16,1 1 0-16,-2 2 0 0,0 1 0 0,3 6 0 16,0 9 0-16,-5 1 0 15,-5 1 0-15,-4 0 0 0,-4 2 0 0,-4-2 0 16,-4 2 0-16,-2 1 144 0,-1-2 160 0,-3 0 16 16,-4-1 16-16,0-3 0 0,-2-2 272 0,-1-1 48 15,-1-4 16-15,-2 1 0 0,0-3-352 0,-2-1-64 16,-2-2 0-16,-2-2-16 0,-1-2-240 0,-1-2-192 0,1-1 48 15,3-2 0-15,1-1 144 0,4-1 0 0,1-1 0 16,3-1 0-16,3 0-256 0,5-1 48 0,1 1 0 0,4-2 0 31,3 0-1200-31,2-1-224 0,1 0-48 0,4-2-16 16,3 0-1424-16,2 2-272 0,0 0-64 0</inkml:trace>
  <inkml:trace contextRef="#ctx0" brushRef="#br0" timeOffset="1217.116">8173 1090 24767 0,'0'0'1088'0,"0"0"240"0,3 6-1072 0,-1 0-256 15,-1 1 0-15,1 1 0 0,1 2 944 0,1 1 128 16,0-1 16-16,1 3 16 0,0 1-160 0,0 0-48 15,0 3 0-15,1-2 0 0,-1 2 32 0,0-2 0 16,-2 1 0-16,0-2 0 0,0 1 208 0,-1-3 32 0,-1-1 16 16,0 0 0-16,0-2-80 0,0-2-16 15,-3-2 0-15,2-5 0 0,0 0-192 0,0 0-64 16,0 0 0-16,0 0 0 0,-2-4-320 0,0-2-80 0,1-2-16 0,0-2 0 16,0-3-208-16,1-1-32 15,1-2-16-15,0 0 0 0,0-2-160 0,1 0 0 16,1 0 144-16,0-1-144 0,2 1 0 0,-1 0 0 0,1 3 0 0,1-1 128 15,0 1-128-15,1 2 0 0,1 0 0 0,1 2 0 16,-3 1 0-16,1 1 0 0,2 1 0 0,-1 1 0 31,1 1-1024-31,1 1-128 0,0 3-13504 0,0 0-1760 0</inkml:trace>
  <inkml:trace contextRef="#ctx0" brushRef="#br0" timeOffset="1616.726">8588 1065 34671 0,'0'0'768'0,"-5"0"144"0,1 0 48 0,-2 0 0 0,-3 0-768 0,3 1-192 0,-1 0 0 0,1 2 0 16,0 1 672-16,-1 1 96 0,-1 1 0 0,1 2 16 0,0 1-464 0,-2 3-80 15,-1 2-32-15,1 2 0 16,1 2-16-16,1 5-16 0,2 0 144 0,2-2 64 0,2-3 32 15,1-1 0-15,2-3 0 0,1 1-224 0,2-5-32 16,0-2-16-16,2-2 0 0,0-3-144 0,1-1 0 16,0-2 0-16,1-2 0 0,-1-2 0 0,2-3 0 15,0-3 0-15,-1-1 0 0,0-2 0 0,-1 0 0 16,0-2 0-16,-1 1 0 0,-1 1 0 0,-2 0 0 16,-1 2 0-16,0 2 0 0,-1 3 0 0,-2 6 0 15,0 0 0-15,0 0 0 0,0 0 0 0,0 0 0 16,0 0 0-16,-1 7 128 0,0 3 112 0,1 0 16 0,-1 1 0 0,1 0 0 15,2-1-128-15,0 0-128 0,0-1 176 0,0 0-176 16,0-2 0-16,2 0 0 0,1-1 0 16,0-1 0-16,2 0 0 0,-1-4 0 0,-1 0-240 0,1-1 80 31,0-2-1168-31,0-1-224 0,0-2-48 0,2-1-16 16,-1-2-1392-16,0 1-256 0</inkml:trace>
  <inkml:trace contextRef="#ctx0" brushRef="#br0" timeOffset="1743.762">8775 1137 11967 0,'0'0'1072'0,"0"0"-864"0,0 0-208 0,0 0 0 16,2 5 4304-16,0-1 816 0,-1 2 176 0,1 1 16 0,-2 1-2912 0,2 1-592 16,-1 1-112-16,0 0-32 0,1-2-832 0,-1 1-192 15,0 0-16-15,1-1-16 0,-1 0-480 0,0-2-128 16,-1-6 0-16,0 0 0 16,0 0-1264-16,0 0-320 0,0 0-64 0</inkml:trace>
  <inkml:trace contextRef="#ctx0" brushRef="#br0" timeOffset="1887.348">8750 976 12895 0,'0'0'1152'0,"0"0"-928"16,0 0-224-16,-1 6 0 0,0 0 2192 0,2 1 400 16,1-2 80-16,2 2-11104 0</inkml:trace>
  <inkml:trace contextRef="#ctx0" brushRef="#br0" timeOffset="2134.305">8877 1252 21183 0,'0'0'1888'0,"0"0"-1504"0,0 0-384 0,0 0 0 15,-4-1 3712-15,4 1 656 0,-3-5 144 0,1-2 32 16,1-2-2704-16,1-2-544 0,1-2-96 0,1-4-32 16,2 2-592-16,2-2-112 0,0 2-16 0,1 0-16 15,0 2-560-15,1-1-128 0,0 3 0 0,1 2-16 16,0 2 144-16,0 2 128 0,0 2-192 0,-1 2 192 15,1 1 0-15,-1 2-128 0,-3 2 128 0,1 3 0 16,1 1 0-16,-1 2 0 0,-1 1 0 0,0 3 0 16,-1 0 0-16,0 1 128 0,1 1-128 0,0 1 0 15,0 0 160-15,0 0-160 0,-1-2 160 0,-1 0-160 0,1 0 0 0,0-4 0 16,0-2 0-16,0-1 0 0,0-1 0 0,1-2-240 16,-5-5 32-16,0 0-12272 15,0 0-2432-15</inkml:trace>
  <inkml:trace contextRef="#ctx0" brushRef="#br0" timeOffset="3578.518">9596 685 27935 0,'1'13'1232'0,"0"-5"256"0,0 3-1184 0,0 4-304 0,-1 4 0 0,1 3 0 15,1 1 1536-15,0 4 240 0,0 0 48 0,0 0 16 16,1-1-1120-16,0-1-208 0,0 0-64 0,-1-2 0 15,1 1-320-15,1-2-128 0,0 0 0 0,0-1 144 16,-1-1-144-16,1-2 0 0,1-1 0 0,0-2 0 31,-1-4-2240-31,0-3-320 0</inkml:trace>
  <inkml:trace contextRef="#ctx0" brushRef="#br0" timeOffset="4036.713">9624 658 27119 0,'0'0'1200'0,"-2"-5"256"0,0 0-1168 0,2 0-288 0,2 0 0 0,0 0 0 0,0 0 784 0,1 0 112 15,2-1 0-15,1 2 16 0,0-1-336 0,2 1-64 16,1 0 0-16,3 0-16 0,1 0-368 0,1 1-128 16,-1 1 0-16,6 2 144 0,1 2-144 15,-1 2 0-15,0 1 0 0,-3 2 0 0,-1 2 160 16,-2 1-160-16,-4 3 160 0,-3-2-32 0,-3 8-128 15,-2 3 288-15,-3 0 32 0,-3-2 16 16,-3 0 0-16,0 0 0 0,-2-1 288 0,-4 1 48 16,1-2 560-16,1-3-240 0,1-4-48 15,2-2-16-15,1-2 0 0,0-1-96 0,1-5-32 0,7-1 0 0,-4-3 0 16,1-2-224-16,2-2-32 16,2-1-16-16,2 0 0 0,2-1-528 0,3 1 0 15,0 0 0-15,3 1 0 0,0 1 0 0,2 3 0 0,1 2 0 0,1 2 0 16,-1 1 0-16,0 2 0 0,0 3 0 0,-1 1 0 15,-2 0 0-15,1 3 0 0,-3 2 0 0,-2 1 0 16,-2 0 192-16,-3 3-64 0,-2-1 0 0,-3 0-128 16,-2 0 496-16,-3 0-16 0,-2-2 0 0,-1 1 0 15,-1-1-144-15,-2 1-16 0,-2 0-16 0,-2 2 0 16,-2-1-304-16,5-5 0 0,1-1 0 16,2-3 416-16,1 1 32 0,2-3 0 0,1 0 0 15,2-3-448-15,6-2-176 0,0 0 16 0,10-1-9600 31,1 0-1920-31,9-3-384 0</inkml:trace>
  <inkml:trace contextRef="#ctx0" brushRef="#br0" timeOffset="4192.21">10038 1160 15663 0,'0'0'688'0,"0"0"144"0,0 0-656 0,0 0-176 16,-4-3 0-16,-1-3 0 0,1-3 0 15,2-3 0-15,1 1 0 0,0-4 6336 0,2 1 1216 16,1-2 256-16,1 1 64 0,2-2-6192 0,1 0-1232 15,2 1-240-15,5-6-48 0,-1 2-160 16,0 3 0-16,-1 2 0 16,1 2-2560-16,1 1-528 0</inkml:trace>
  <inkml:trace contextRef="#ctx0" brushRef="#br0" timeOffset="4810.061">10226 1008 23039 0,'0'0'2048'0,"0"0"-1648"0,0 0-400 0,6 2 0 15,-2 1 2224-15,2-1 352 0,1 0 80 0,3-2 16 16,1-1-2144-16,0 0-528 0,0-1 0 16,1-1 832-16,0-1 48 0,1-1 16 0,3-1 0 15,0-1-720-15,-5-1-176 0,0 0 0 16,-2 1 0-16,-1-1-224 0,-1 0 48 0,-3 1 16 31,-1 1-224-31,-1 1-64 0,0 0 0 0,-2 5 0 0,0 0 448 0,-4-4-160 0,4 4 160 0,-10 2 0 16,-2 3 0-16,1 1 0 0,0 2 0 15,1 1 1168-15,-1 2 352 0,0-2 64 0,-1 5 16 16,2 2-1280-16,2-2-320 0,2 2 0 16,2-3 896-16,2 1 112 0,2-2 16 0,3 1 16 15,2-1-848-15,2-1-192 0,1 1 0 0,2-5 0 16,1-1-336-16,1-1-80 0,1-5-16 0,0 0 0 16,2-5-1552-16,0-1-304 0,-1-1-64 0,0-3-16 15,0-1 832-15,-2 0 176 0,0-2 16 0,-1 0 16 16,-3 2-272-16,0-3-64 0,0 0-16 0,0 2 0 15,-1 0 928-15,-2 2 192 0,-2 1 48 0,-2 2 0 0,1 1 1408 0,-2 1 272 16,0 5 64-16,0 0 16 0,-3-3 624 0,3 3 128 16,-5 0 32-16,0 2 0 0,0 1-640 0,0 1-128 15,-1 1-32-15,1 2 0 0,1 0-272 0,0 2-48 16,-1-2-16-16,2 1 0 0,1 2-768 0,1-1-128 0,1-1 0 0,1 0-176 16,0 0 176-16,2-1 0 0,2 0 0 0,1-2 0 15,-1-1-192-15,2-2-16 0,0-3 0 0,2-1 0 31,0 0-688-31,-1-2-128 0,0-3-16 0,3 0-16 0,0 0-448 16,-1-1-96-16,-4 0 0 0,1-2-16 16,0-2-96-16,-2 2-16 0,0 0 0 0,0 0 0 0,-2 2 1088 0,0 0 224 0,-2 1 32 0,0 2 16 15,-1 5 896-15,0 0 176 0,0 0 48 0,-4 3 0 16,0 2 848-16,0 1 160 0,1 0 32 0,-2 2 16 16,-1 2-720-16,2 0-160 0,2 0-32 0,0 0 0 15,1 2-608-15,1-2-128 0,0 0-32 0,1-2 0 0,1 0-128 16,0-1 0-16,1-2-160 0,-3-5 160 15,7 2-1680-15,1-4-240 0,0-2-64 16</inkml:trace>
  <inkml:trace contextRef="#ctx0" brushRef="#br0" timeOffset="5223.803">10838 676 26079 0,'0'0'1152'0,"0"0"256"0,-3 7-1136 0,0 1-272 15,2 3 0-15,-1 0 0 0,0 5 1088 0,1 1 144 16,0 1 48-16,1 3 0 0,0 2-320 0,0 1-48 16,0-1-16-16,2 0 0 0,-1 0-512 0,1-2-128 15,-1 0 0-15,0-1-16 0,-1-3-240 0,0 0 128 16,0-2-128-16,-1 0 0 0,0-2 0 0,0 0 0 16,-1-2 0-16,0-2 0 15,-1 0-672-15,1-4-128 0,2-5-32 0,0 0 0 16,0 0-480-16,0 0-96 0,-2-7-32 0,1 0 0 15,1 0 608-15,2-2 112 0,1 0 16 0,1-1 16 0,1-1 688 0,0 1 0 0,1 1 0 0,0-1 128 16,-2 0 400-16,2 1 96 0,1 0 16 0,0 2 0 16,0-4-80-16,1 2-16 0,-2 1 0 0,-1-2 0 15,1 3-144-15,0-1-16 0,-3 1-16 0,1-1 0 16,-1 2-48-16,0 2 0 0,-3 4 0 0,0 0 0 16,0 0 0-16,0 0-16 0,0 0 0 0,0 0 0 15,0 0 304-15,3 5 64 0,0 2 16 0,-1 2 0 16,0 1 208-16,0-1 64 0,-1 1 0 0,1 0 0 15,-1 1-176-15,1 0-16 0,1-1-16 0,0 0 0 16,1 0-256-16,0 0-48 0,0-3-16 0,4 2 0 0,3 0-432 16,-3-4 0-16,2-1 0 15,0-2-912-15,0-1-272 0,1-1-48 0,0-2-16416 16</inkml:trace>
  <inkml:trace contextRef="#ctx0" brushRef="#br0" timeOffset="5431.49">11245 1064 27647 0,'0'0'1216'0,"0"0"256"0,0 0-1168 0,-4 4-304 0,4-4 0 0,0 0 0 16,0 0 3392-16,0 0 640 0,0 0 112 0,0 0 16 15,0 0-3184-15,0 0-640 0,-1-4-128 0,3-6-16 16</inkml:trace>
  <inkml:trace contextRef="#ctx0" brushRef="#br0" timeOffset="5576.284">11217 782 42495 0,'0'0'1888'0,"-6"2"384"0,-2 0-1824 0,1 1-448 0,-1 1 0 0,1 1 0 15,0 0 1168-15,1 0 144 0,0 0 32 0,3 0 0 0,1 0-832 0,2-5-176 16,0 0-16-16,2 5-16 16,-2-5-1200-16,4 4-256 15,2-2-32-15</inkml:trace>
  <inkml:trace contextRef="#ctx0" brushRef="#br0" timeOffset="10780.974">11869 674 30111 0,'0'0'1344'0,"3"-5"256"0,3-2-1280 0,1 1-320 0,1-1 0 0,2 0 0 15,1-1 1360-15,3 0 208 0,0 1 32 0,1 0 16 16,0-1-912-16,1 1-176 0,-3 0-32 0,1 1-16 16,0 0-224-16,-5 3-64 0,0 2 0 0,0 1 0 15,0 1 208-15,-1 2 48 0,-1 2 0 0,-2 1 0 16,-1 2 384-16,-2 5 96 0,-3-1 16 0,-3 4 0 16,-2 1 16-16,-2 2 16 0,-1 1 0 0,-2 0 0 15,-1 1-192-15,1 0-32 0,-3-2-16 0,0-1 0 16,2-2-176-16,-1-2-48 0,1-3 0 0,2-1 0 0,2-1-112 0,1-3-16 15,1-2-16-15,6-4 0 0,0 0-128 0,0 0-32 16,4-4 0-16,2-1 0 16,3-1-208-16,1-4 0 0,5 1 0 0,1-1 0 0,0 0 0 0,3 2 0 15,-2 1 0-15,2 3 0 0,0 1 0 0,0 2 0 16,0 2 0-16,0 2 0 0,0 2 0 0,-1 4 0 16,0 1 0-16,-2 2 0 0,-4-2 0 0,-2 3 0 15,-2 2 0-15,-3 1 0 0,-2 1 144 0,-2 1-144 16,-3-2 128-16,-3 1-128 0,-3-1 304 0,-2-2-32 15,-1-1 0-15,-3 1 0 0,-2-3 96 0,0 2 16 16,-1-1 0-16,-1-1 0 0,0-2-64 0,0 0-16 16,3-2 0-16,-2-1 0 0,1-1-304 0,3-1 0 15,-1-2 128-15,2-1-128 0,1-2 0 0,4-1 0 16,0 0 0-16,2-3 0 0,2 0 0 0,2-1 0 0,9-4 0 47,4 0-816-47,-1 3-272 0,0 0-48 0,0 2-15168 0,0 2-3024 0</inkml:trace>
  <inkml:trace contextRef="#ctx0" brushRef="#br0" timeOffset="10941.985">12483 1016 40543 0,'0'0'1792'0,"-3"4"384"0,0-1-1744 0,-2 2-432 0,1-1 0 16,0-1 1728-16,4-3 272 0,0 0 48 0,0 0 16 15,-5 1-1216-15,5-1-240 0,0 0-48 0,0 0-16 32,0 0-1056-32,-2-4-224 0,1-4-32 0,2 0-13568 0,1 0-2688 0</inkml:trace>
  <inkml:trace contextRef="#ctx0" brushRef="#br0" timeOffset="11098.985">12444 666 11967 0,'0'0'1072'0,"-7"-1"-864"15,1 0-208-15,-1 0 0 0,0 0 5872 0,1 0 1120 0,0 0 240 0,1 0 32 16,0 1-4672-16,5 0-928 16,0 0-192-16,0 0-48 0,0 0-1008 0,0 0-208 15,0 0-32-15,0 0-16 16,8-1-2016-16,1 1-416 0,0 1-80 0</inkml:trace>
  <inkml:trace contextRef="#ctx0" brushRef="#br0" timeOffset="11540.371">12823 667 35759 0,'0'0'1584'0,"0"0"336"0,5-3-1536 0,-1-1-384 0,2 1 0 0,0-1 0 16,-1-1 1504-16,0 0 224 0,0 0 64 0,1 0 0 15,0-1-720-15,-2 0-144 0,-2 1-32 0,-2 5 0 16,2-4-320-16,-2 4-80 0,0 0-16 0,0 0 0 15,-4-1 0-15,-2 3 0 0,-2 1 0 0,-3 4 0 16,-2 3-32-16,-5 10 0 0,-7 13 0 16,2 4 0-16,1-2-448 0,5 1 0 0,1 3 800 0,5-4 64 15,4-3 16-15,1-2 0 0,4-2-544 0,4-3-96 16,5-1-32-16,2-3 0 0,6-2 112 0,3-4 32 16,2-2 0-16,2-4 0 0,-1-5 32 0,1-3 16 15,0-2 0-15,0-4 0 0,0-3-544 0,1-3-112 16,-3 0-32-16,1-3 0 0,-3-1 288 0,-1 0 0 15,-2-3 0-15,-5-1 0 0,-3-3 0 0,-1-2 0 16,-2 1 0-16,-3-2 0 0,-3-2 0 0,-2 2 0 16,-3-2 0-16,-2 2 0 0,-2 2 128 0,-2 3-128 15,0 1 0-15,-1 4 0 0,-3-1 0 0,0 4 0 16,0 2 0-16,1 3 0 0,0 0 0 0,1 2 0 16,-1 2 0-16,3-1 0 0,1 1 0 0,1 1-160 0,2 1 32 0,2 0 0 31,2 0-736-31,5 1-144 0,0 0-16 0,0 0-16 15,0 0-1216-15,6 1-240 0,2 0-64 0,1 1-18048 0</inkml:trace>
  <inkml:trace contextRef="#ctx0" brushRef="#br0" timeOffset="11958.295">13365 670 16575 0,'0'0'736'0,"5"-4"160"0,0-1-720 0,1 1-176 0,0-1 0 0,1-2 0 16,0 1 4240-16,-1-1 816 0,3-1 176 0,0 0 16 0,-2 2-4192 15,-3 0-848-15,0 2-208 0,-4 4 1808 0,0 0 320 16,-4-2 64-16,-1 2 16 0,-2 1-912 0,-3 3-176 16,-3 3-32-16,-2 2-16 15,-1 3-176-15,1 7-48 0,-3 3 0 0,-4 17 0 0,-2 6-672 16,3-6-176-16,2 1 0 0,1-2 1008 0,4-3 160 15,2-3 48-15,4-2 0 0,5 0-704 0,5-6-144 16,5 0-32-16,11-2 0 0,2-3-336 16,2-6 0-16,1-4 0 0,4-5 128 0,0-4-128 15,1-4 160-15,3-7-160 0,-2-1 0 0,-5-1 0 0,-3 2 0 16,-5-1 0-16,-6 1 0 16,-3 0 0-16,-5 1 0 0,-6 1 128 0,-3 3-128 0,-3-3 0 15,-5 3 0-15,-2 1 272 0,-3 1-32 0,-4 1-16 0,-6 1 0 16,2 1-224-16,2 1 0 0,3 0 0 15,0 0 192-15,3 1-16 16,0-1 0-16,2 0 0 0,4-1-176 0,4 0 0 0,4 0 0 31,6 1-2112-31,0 0-448 0,2-6-80 0</inkml:trace>
  <inkml:trace contextRef="#ctx0" brushRef="#br0" timeOffset="22197.841">19375 960 8287 0,'0'0'736'0,"0"0"-592"15,0 0-144-15,0 0 0 0,0 0 2912 0,0 0 544 16,0 0 128-16,0 0 0 0,-5 3-1568 0,5-3-320 15,0 0-64-15,0 0-16 0,0 0-672 0,0 0-144 16,0 0-32-16,0 0 0 0,0 0-368 0,0 0-80 0,-5 1 0 0,5-1-16 16,0 0-112-16,0 0 0 0,0 0-16 0,0 0 0 15,0 0 208-15,0 0 64 16,-5 1 0-16,5-1 0 0,0 0 128 0,0 0 16 0,-3 2 16 0,3-2 0 16,0 0-48-16,0 0-16 0,-5 2 0 0,5-2 0 15,0 0-160-15,0 0-16 0,0 0-16 0,-5 0 0 16,1 1-16-16,4-1 0 0,0 0 0 0,0 0 0 15,0 0-16-15,0 0-16 0,0 0 0 0,0 0 0 16,-6-1-96-16,6 1-16 0,-5-2 0 0,5 2 0 0,0 0-192 0,0 0 176 16,0 0-176-16,0 0 160 0,0 0-160 0,0 0 0 15,-5-1 0-15,5 1 0 0,0 0 0 0,0 0 128 16,0 0-128-16,0 0 0 0,0 0 144 0,0 0-144 16,0 0 160-16,-4-2-160 0,0-1 176 0,4 3-176 15,0 0 192-15,0 0-192 0,0 0 208 0,0 0-64 16,0 0-16-16,0 0 0 0,-5-3 48 15,5 3 0-15,-4-3 0 0,4 3 0 0,0 0 0 0,0 0 0 16,-5-4 0-16,5 4 0 0,0 0-48 0,0 0-128 16,0 0 192-16,0 0-64 0,-2-4-128 0,2 4 0 15,-3-4 144-15,3 4-144 0,0 0 0 0,0 0 0 16,0 0 0-16,0 0 128 0,-2-5-128 0,2 5 0 16,0 0 0-16,0 0 0 0,-2-5 0 0,2 5 144 15,-2-5-144-15,2 5 0 0,0 0 176 0,0 0-176 0,0 0 160 0,0 0-160 16,-3-3 160-16,0 0-160 15,3 3 160-15,0 0-160 0,0 0 128 0,0 0-128 0,0 0 0 0,0 0 0 16,0 0 128-16,-3-4-128 16,3 4 0-16,0 0 0 0,0 0 0 0,0 0 128 0,0 0-128 0,0 0 0 15,0 0 0-15,-3-4 176 0,3 4-176 0,0 0 160 16,0 0-160-16,-2-4 160 0,2 4-160 16,0 0 160-16,0 0-160 0,0 0 0 0,-2-5 0 0,2 5 0 15,0 0 0-15,0 0 0 16,0-5 0-16,0 5 0 0,0-5 0 0,0 5 0 0,0-5 0 0,0 5 0 15,0 0 0-15,0 0 0 0,1-5 128 0,-1 5-128 0,1-5 0 0,0 1 0 16,0-1 0-16,-1 5 0 16,0 0 0-16,0 0 0 0,0 0 0 0,2-4 0 15,0-1 0-15,-2 5 128 0,2-4-128 0,-2 4 0 16,3-5 0-16,-3 5 128 0,0 0-128 0,2-5 0 16,-2 5 0-16,0 0 128 0,2-5-128 0,-2 5 0 15,1-6 0-15,-1 6 0 0,3-5 0 0,-1 0 0 0,-2 5 0 0,2-5 0 16,-1 0 128-16,-1 5-128 0,2-5 0 0,1 0 0 15,-1 0 0-15,1-1 0 0,-1 1 0 0,0 3 0 16,0-3 0-16,1 0 0 0,0 0 0 0,0 2 0 16,-3 3 0-16,3-5 0 0,0 0 0 0,-3 5 0 15,0 0 0-15,0 0 0 0,3-5 0 0,0 0 0 16,-3 5 0-16,0 0 0 0,3-4 0 0,-3 4 0 16,3-3 0-16,-3 3 0 0,0 0 0 0,0 0 0 15,2-4 0-15,-2 4 0 0,4-4 0 0,0 0 0 16,-1 1 0-16,-3 3 0 0,4-4 0 0,-4 4 0 15,5-3 0-15,0-1 0 0,-2 0 0 0,2 1 0 16,0-2 0-16,-1 1 0 0,-4 4 0 0,4-2 0 16,-4 2 0-16,5-3 0 0,0-3 0 0,0 3 128 0,-5 3-128 15,5-3 0-15,-2-1 0 0,1 0 128 16,-4 4-128-16,5-3 0 0,-5 3 0 0,0 0 0 16,5-2 128-16,0 0-128 0,0-2 0 0,-5 4 0 0,5-4 0 0,-5 4 0 15,6-3 0-15,0 2 128 0,-6 1-128 0,6-3 0 16,0 0 0-16,-1 0 128 0,-1 1-128 0,1-2 0 15,-5 4 144-15,6-1-144 0,-6 1 160 0,5-4-160 0,-1 1 144 0,-4 3-144 16,6-2 128-16,-1 0-128 0,-5 2 0 0,6-1 128 16,-6 1-128-16,6-1 0 15,-1 0 128-15,-5 1-128 0,6-1 0 0,-1 0 128 0,-5 1-128 0,6-1 0 16,0 0 0-16,0 0 128 0,-6 1-128 0,6-2 0 16,-2 0 0-16,1 0 0 0,0 1 128 0,1 0-128 15,0 0 0-15,-1 0 128 0,0-1-128 0,0 1 0 16,0 1 144-16,-1-2-144 0,1 2 0 15,-5 0 144-15,5-1-144 0,0 0 0 0,-1 0 192 0,-4 1-192 16,5 0 192-16,1 0-192 0,0-1 176 0,0 0-176 16,-1 0 160-16,0 1-160 0,0 0 144 0,-1 0-144 15,-4 0 128-15,6 0-128 0,0-2 128 0,-1 0-128 16,0 0 0-16,-2 1 128 0,2 1-128 0,-1 0 0 16,1 1 0-16,-5-1 128 0,0 0-128 0,5-2 0 15,-1 0 0-15,-4 2 0 0,0 0 128 0,5 0-128 16,0 1 0-16,-5-1 128 0,0 0-128 0,5-1 0 15,1 1 0-15,-6 0 0 0,0 0 0 0,4 0 0 16,-4 0 128-16,6 1-128 0,-1-2 0 0,-5 1 0 16,0 0 0-16,0 0 0 0,0 0 0 0,6 0 0 15,-6 0 0-15,6 0 0 0,0 0 0 0,-6 0 0 0,7 0 0 0,-2 0 0 16,-5 0 144-16,6 0-144 16,-6 0 160-16,0 0-160 0,0 0 160 0,6 0-160 15,0 0 160-15,-6 0-160 0,0 0 128 0,6-2-128 16,-6 2 0-16,7 0 0 0,-1 0 0 0,-6 0 128 0,0 0-128 15,6 0 0-15,0 0 0 0,-6 0 0 0,0 0 0 0,7 0 0 16,-7 0 0-16,0 0 0 16,6 2 0-16,-6-2 0 0,0 0 0 0,0 0 128 0,0 0-128 0,0 0 0 15,0 0 0-15,0 0 0 0,7 2 0 0,-7-2 0 0,0 0 0 0,0 0 128 16,7 2-128-16,-7-2 0 0,0 0 0 0,0 0 0 16,7 3 0-16,-2 0 0 0,-5-3 0 0,0 0 0 15,7 1 0-15,-7-1 0 0,0 0 0 0,5 3 0 16,-5-3 0-16,0 0 0 0,0 0 0 0,7 0 128 15,-7 0-128-15,0 0 0 0,0 0 0 0,0 0 0 16,6 2 128-16,-6-2-128 0,0 0 0 0,0 0 0 16,0 0 0-16,0 0 0 0,0 0 0 0,0 0 128 15,6 4-128-15,-6-4 0 0,0 0 0 0,0 0 0 16,0 0 0-16,6 2 0 0,-6-2 0 0,0 0 0 16,0 0 0-16,6 5 0 0,-6-5 0 0,0 0 0 15,0 0 128-15,0 0-128 0,0 0 0 0,4 3 0 16,-4-3 0-16,0 0 0 0,0 0 0 0,0 0 0 15,5 4 0-15,-5-4 0 0,0 0 0 0,0 0 0 16,4 4 0-16,-4-4 0 0,5 4 0 0,-5-4 128 0,0 0-128 0,5 4 0 16,-5-4 0-16,0 0 0 15,4 5 0-15,-4-5 0 0,3 5 0 0,-3-5 0 16,3 5 0-16,-3-5 0 0,0 0 0 0,0 0 0 0,0 0 0 0,0 0 0 16,2 5 0-16,-2-5 0 0,1 5 0 0,-1-5 0 15,0 0 0-15,0 0 0 0,0 0 0 0,2 6 0 16,-2-6 0-16,0 0 0 0,3 6 0 0,-3-6 0 15,0 0 0-15,0 0 128 0,0 0-128 0,3 5 0 16,-3-5 0-16,2 6 0 0,-2-6 0 0,0 0 0 16,0 0 0-16,0 0 128 0,3 5-128 0,-3-5 0 15,2 6 0-15,-2-6 0 0,1 5 0 0,-1-5 0 0,0 0 0 0,0 0 128 16,1 6-128-16,-1-6 0 0,1 5 0 0,0 0 0 16,-1 0 0-16,0-5 0 0,0 0 0 0,0 0 0 15,0 6 0-15,0-6 0 0,0 0 0 0,1 6 0 16,-1-6 0-16,0 0 0 0,0 0 0 0,0 6 0 15,0-6 0-15,0 0 0 0,0 0 0 0,0 5 0 16,0-5 0-16,0 0 0 0,-1 5 0 0,1-5 0 16,0 0 0-16,0 5 0 0,0-5 0 0,0 0 0 15,0 5 0-15,0-5 0 0,0 0 0 0,0 0 0 16,0 5 0-16,0-5 0 0,0 0 0 0,0 5 0 16,0-5 0-16,0 0 0 0,0 0 0 0,0 5 0 15,0-5 0-15,0 0 0 0,0 0 0 0,1 5 0 16,-1-5 0-16,0 0 0 0,0 0 0 0,0 8 0 15,0-8 0-15,-1 4 0 0,1-4 0 0,0 0 0 16,-1 5 0-16,1-5 0 0,-2 5 0 0,2-5 0 16,0 0 0-16,0 5 0 0,0-5 0 0,0 0 0 15,0 0 0-15,0 0 0 0,-1 5 0 0,1-5 0 16,0 0 0-16,0 5 0 0,0-5 0 0,0 0 0 0,-1 5 0 16,1-5 0-16,0 0 0 0,0 0 0 15,-1 5 0-15,1-5 0 0,0 0 0 0,-1 5 128 0,1-5-128 0,-2 4 0 16,2-4 0-16,-1 6 0 0,1-6 0 0,-2 5 0 15,2-5 0-15,-2 3 0 0,2-3 0 0,-2 7 0 16,0-3 0-16,0 1 0 0,2-5 0 0,-2 5 0 16,2-5 0-16,0 0 0 0,0 0 0 0,0 0 0 15,-2 5 0-15,2-5 0 0,0 0 0 0,0 0 0 16,-1 4 0-16,1-4 0 0,0 0 0 0,0 0 0 0,0 0 0 0,0 0 0 16,0 0 0-16,0 0 0 0,0 0 0 0,0 0 0 15,0 0 0-15,0 0 0 0,0 0 0 0,0 0 0 16,-1 5 0-16,1-5 0 0,0 0 0 0,0 0 0 15,-1 5 0-15,1-5 0 0,0 0 0 0,0 6 0 16,0-6 0-16,-1 6 0 0,1-6 0 0,0 0 0 16,0 0 0-16,0 0 0 0,-1 5 0 0,1-5 0 15,0 0 0-15,0 0 0 0,0 0 0 0,0 0 0 16,0 0 0-16,0 0 0 0,0 0 0 0,0 0 0 16,0 0 0-16,0 0 0 0,0 0 0 0,0 0 0 15,0 0 0-15,0 0 0 0,0 0 0 0,0 0 0 16,0 0 0-16,0 0 0 0,0 0 0 0,0 0 0 15,0 0 0-15,0 0-160 16,0 0-1120-16,0 0-240 0,5-5-32 0,0 0-13136 16,-1-1-2624-16</inkml:trace>
  <inkml:trace contextRef="#ctx0" brushRef="#br0" timeOffset="23284.283">19397 964 13823 0,'0'0'1216'15,"0"0"-960"-15,0 0-256 0,0 0 0 0,0 0 2400 0,0 0 432 16,0 0 96-16,0 0 16 0,0 0-1632 0,4 4-320 15,-4-4-64-15,5 4-16 16,-5-4-368-16,6 2-80 0,1 0-16 0,0 0 0 0,-7-2-144 0,9 1-48 16,-2-1 0-16,3 0 0 0,0 0-80 0,0 0-32 15,-1 0 0-15,1 0 0 0,1-1 48 0,-2 0 16 16,1 0 0-16,-1 1 0 0,0 0-64 0,0 0-16 16,-1 0 0-16,1 0 0 0,-4 0-128 0,0-1 0 15,-5 1 0-15,0 0 0 0,0 0 0 0,0 0 128 16,0 0-128-16,0 0-9456 15,0 0-1936-15</inkml:trace>
  <inkml:trace contextRef="#ctx0" brushRef="#br0" timeOffset="24200.902">19554 991 5519 0,'0'0'496'0,"0"0"-496"16,0 0 0-16,0 0 0 0,0 0 3072 0,0 0 528 15,0 0 112-15,0 0 0 0,0 0-1904 0,0 0-384 16,0 0-80-16,0 0 0 0,0 0-336 0,0 0-64 16,0 0-16-16,0 0 0 0,1 6-736 15,0 0-192-15,1 0 0 0,-2 0 704 0,0 1 96 0,0 1 32 0,1 2 0 16,1 1-480-16,0 0-96 16,0 2 0-16,0 0-16 0,1-2-64 0,0 1-16 15,-1 1 0-15,0 0 0 0,0-4-160 0,1 0 128 16,-2 1-128-16,1 0 128 0,-1-3-128 0,-1-7 128 15,2 5-128-15,-2-5 128 0,0 0-128 0,0 0-256 0,3 4 64 0,-3-4 16 32,0 0-1776-32,0 0-352 0</inkml:trace>
  <inkml:trace contextRef="#ctx0" brushRef="#br0" timeOffset="25277.866">19954 927 21759 0,'0'0'960'0,"0"0"208"0,-1-5-928 0,1 5-240 16,-1-4 0-16,1 4 0 0,0 0 736 0,0 0 96 15,0 0 32-15,0 0 0 0,0 0-128 0,0 0-32 16,0 0 0-16,0 0 0 0,-2 6-432 0,0 2-80 16,0 1-32-16,0 0 0 0,-1 0 32 0,0-1 0 15,0 2 0-15,0 0 0 0,0 1-16 0,0 1 0 16,0-2 0-16,1 2 0 0,1-2-48 0,0-1 0 16,1-3 0-16,0 1 0 0,2 0-128 0,-2-7 0 15,4 5 144-15,1-2-144 0,1 0 0 0,1-3-208 16,0 0 16-16,0 0-12944 0</inkml:trace>
  <inkml:trace contextRef="#ctx0" brushRef="#br0" timeOffset="27039.578">19952 1103 11967 0,'0'0'1072'0,"0"0"-864"0,0 0-208 0,0 0 0 15,0 0 2080-15,0 0 368 16,0 0 80-16,0 0 16 0,8-2-1216 0,-2 0-240 16,1 0-64-16,1-1 0 0,1-1-256 0,2 1-48 0,-2-2-16 0,2 1 0 15,1-1-384-15,2 0-64 0,-2 1-32 16,1-1 0-16,0 1 32 0,-2 2 16 0,2-1 0 0,-1 1 0 16,-1-2 128-16,1 0 32 0,-1 0 0 0,1 1 0 15,0 2 128-15,-1-1 16 0,1 1 16 0,2-1 0 16,0 0-272-16,3-1-48 15,1-1-16-15,0 1 0 0,2 1 32 0,-1 1 0 0,4-1 0 0,-2 1 0 16,1-2-160-16,-1 0-128 0,0 0 192 0,-1 3-192 16,-1 0 160-16,-1 0-160 0,-3 2 128 0,1-2-128 0,0-1 432 0,-2 1 0 15,0 0 0-15,1 1 0 0,-3 0 112 0,0 1 32 16,2-1 0-16,-1 1 0 0,1-1-384 0,1 0-192 16,0-1 192-16,1 0-192 0,0 1 144 0,-1 1-144 15,2-1 0-15,1 1 144 0,-1-1-144 0,1 0 0 16,-1 0 0-16,1 2 0 0,0-2 0 15,-3 1 0-15,0 0 0 0,0-1 0 0,-3 1 0 0,1 0 0 16,-3 0 0-16,0 0 0 0,-1 0 0 0,0 1 0 16,0 0 0-16,-2 0 0 0,0 0 0 0,-1-1 0 15,2 1 128-15,-1 1-128 0,0-4 0 0,0 2 0 16,0 1 0-16,-1 0 0 0,0 0 0 0,1 0 0 16,0 0 0-16,0-1 128 0,0 0-128 0,0 0 0 15,-7-2 0-15,7 3 0 0,3 1 0 0,-1 0 0 16,-1-1 0-16,1-1 0 0,-1 0 0 0,0 1 0 15,-8-3 0-15,7 4 0 0,0 3 0 0,-1-2 0 16,1 0 0-16,-1 0 0 0,0-1 0 0,0 1 0 0,-1-1 0 0,0 1 0 16,0 0 128-16,0 1-128 15,-1 0 0-15,2 0 128 0,-2-1-128 0,0 0 0 0,0 1 0 0,0-1 0 16,0 1 0-16,0 0 0 16,0-1 128-16,0 0-128 0,1 0 0 0,-1 0 0 0,-1-1 0 15,0 0 0-15,1 1 0 0,-1 1 0 0,0 1 0 0,0-2 0 16,-1 0 0-16,1-1 0 0,-1 0 0 0,0 0 0 15,-2-4 0-15,1 5 0 0,0 2 0 0,-1-1 0 16,0-6 0-16,0 0 0 0,-1 5 144 0,0 1-144 16,0 0 0-16,0 0 0 0,0 0 0 0,1-6 128 15,-2 5-128-15,2-5 0 0,-3 5 0 0,1 0 0 16,0 1 0-16,1 0 0 0,-3-1 0 0,4-5 0 16,0 0 0-16,-3 5 0 0,0-1 0 0,1-1 0 0,-2 1 0 0,0 1 0 15,0-1 0-15,0 1 0 0,-1-2 0 0,-1 0 0 16,1 1 0-16,-1 0 0 0,0 0 0 0,0 1 0 15,0-2 0-15,0 0 0 0,-1 1 0 0,0 0 0 16,-1 0 0-16,3 1 0 0,0 0 0 0,-1 0 0 16,-1 1 0-16,0-1 0 0,0-1 0 0,0 1 0 15,1-1 0-15,-1 0 0 0,0 0 0 0,0 0 128 16,0 0-128-16,0 0 0 0,0 0 0 0,1 0 0 16,0 0 0-16,-1 0 0 0,-1-1 0 0,1 0 0 15,-1 0 0-15,1 0 128 0,-1 0-128 0,-1 0 0 16,0 1 0-16,1 0 0 0,2-3 0 0,-2 1 128 15,-1 0-128-15,0-1 0 0,0 3 0 0,0-3 0 16,-3 2 0-16,-1 0 0 0,0-2 0 0,0 2 0 16,-3 0 0-16,-1 0 0 0,0 2 0 0,-1-2 0 0,0 1 0 0,1 1 0 15,1-1 0-15,1 0 0 16,-1 0 0-16,1 0 0 0,1 0 0 0,0-2 0 16,1 1 0-16,2-2 0 0,-1 1 0 0,1 0 0 0,0-1 0 0,2 0 0 15,-1 1 0-15,1-1 0 0,-1 0 0 0,0 0 0 16,1 0 0-16,0 0 0 0,-2 0 0 0,-1 0 0 15,0 1 0-15,-1 1 0 0,-1-1 0 0,0 0 0 16,-2-1 0-16,-1 1 0 0,2-1 0 0,-2 0 0 16,1 0 0-16,2 0 0 0,-2-1 0 0,3 1 0 15,2 0 0-15,1-1 0 0,-1 0 0 0,0 0 0 16,0 0 0-16,1-1 0 0,0 0 0 0,0 1 0 16,1 0 0-16,0 0 0 0,0 2 0 0,0-2 128 15,1 0-128-15,0 0 0 0,-2 0 0 0,1 1 0 0,0 0 0 0,1-1 0 16,0 1 0-16,-1 0 0 0,0 1 0 0,1-1 0 15,-1-1 0-15,1 1 0 0,-2 0 0 0,0 0 0 16,0-1 0-16,-1 0 0 0,1 0 0 0,0-1 0 16,-1 0 0-16,0 1 0 0,0 0 0 0,0 0 0 15,0 0 0-15,-1 0 128 0,0-1-128 0,0 1 0 16,-2-1 0-16,3 0 0 0,-1 0 0 0,1 0 0 16,0 0 0-16,1 1 0 0,-2-3 0 0,2 1 0 15,1-1 0-15,0 3 0 0,0-4 0 0,-2 3 0 16,2-2 0-16,0 1 0 0,0-1 0 0,2 1 0 15,-1 0 0-15,1 0 0 0,-1 0 0 0,0 0 0 16,1-1 0-16,1 1 0 0,-1-3 0 0,1 2 0 16,-2-1 0-16,1-1 0 0,0 1 0 0,1 0 0 15,-1-1 0-15,0 0 0 0,0 0 0 0,0 0 0 0,1-1 0 0,0 2 0 16,0 0 0-16,-1-1 0 0,1 0 0 0,0 0 0 16,0 0 0-16,0 1 0 15,-1 0 0-15,0 0 0 0,0 0 0 0,0 1 0 0,-1 0 0 16,-1 0 0-16,2-1 0 0,1 0 0 0,-2 0 0 0,1 1 0 15,0-2 0-15,0-2 0 0,1-1 128 0,0 2-128 16,0 0 144-16,0-2-144 0,-1 0 192 0,1 1-192 16,0-3 176-16,0 2-176 0,2-1 160 0,-1-1-160 15,0-1 256-15,0 1-32 0,2-1-16 0,0-2 0 16,0 1-208-16,1 0 144 0,1-1-144 0,-1 0 128 0,0 1-128 0,1 0 0 16,0 1 0-16,0 1 128 0,-3 1-128 0,2 1 0 15,0-1 0-15,0 1 0 0,-2-2-224 0,1 2-80 16,1 2-16-16,0 0 0 15,-2-1-2672-15,2 1-528 0</inkml:trace>
  <inkml:trace contextRef="#ctx0" brushRef="#br0" timeOffset="27652.357">19662 1586 11967 0,'0'0'528'0,"0"0"112"0,0 0-512 0,0 0-128 16,0 0 0-16,0 0 0 0,0 0 2304 0,0 0 416 16,4-3 96-16,-4 3 0 0,4-3-1440 0,-4 3-288 15,4-2-64-15,-4 2-16 0,0 0-304 0,5 2-48 16,0 1-16-16,-2 2 0 0,-1 1-192 0,0 2-64 15,-1 4 0-15,0 0 0 0,-2 3-128 0,0 0-48 16,-1 0 0-16,0 2 0 0,0 2 80 0,-1-3 16 16,-1 0 0-16,1-1 0 0,0-1-16 0,1 0 0 15,0 0 0-15,0-2 0 0,0 0-112 0,1 0-32 16,1-1 0-16,0-2 0 0,0-1-144 0,1-1 160 16,1-1-160-16,-2-6 160 0,0 0-160 0,0 0 0 15,5 2 0-15,-5-2 0 0,0 0-160 0,5-3-64 0,-5 3-16 0,4-5-14272 16</inkml:trace>
  <inkml:trace contextRef="#ctx0" brushRef="#br0" timeOffset="28154.863">19662 1848 16639 0,'0'0'736'0,"0"0"160"0,0 0-720 0,0 0-176 16,0 0 0-16,0 0 0 0,0 0 1104 0,0 0 192 16,0 0 48-16,0 0 0 0,0 0-208 0,0 0-48 15,0 0 0-15,0 0 0 0,0 0-128 0,0 0-16 16,0 0-16-16,0 0 0 0,0 0-368 0,0 0-80 15,0 0-16-15,0 0 0 0,-4-2-80 0,0-1 0 0,-1 1-16 0,0 1 0 16,1 1-160-16,-1 3-16 16,-3-1-16-16,0 0 0 0,0 1-32 0,0 1 0 15,-3 1 0-15,0 3 0 0,0 2 160 0,-1 1 16 16,0 0 16-16,1 2 0 0,2 0 288 0,2-2 48 16,-1 1 16-16,2 0 0 0,2 0-48 0,1-2-16 15,0 2 0-15,3-2 0 0,1-3-384 0,0 0-80 0,2-1-16 0,2 1 0 16,2-4-144-16,1 1 0 0,0-1 0 0,2-1 0 15,2 0 0-15,1-1 0 0,0-1 0 0,3 1 0 16,-1-1 0-16,0 0 0 0,2 0 0 0,-1 0 0 16,-2 2 0-16,0-2 0 0,-2 0 0 0,-1 0 0 15,-1 2 0-15,-1-1-144 0,-2 1 144 0,0-2 0 16,-3 0-256-16,-4 0 64 0,0 0 16 0,0 0 0 16,0 0-48-16,0 0-16 0,0 0 0 0,0-5 0 15,0-1-528-15,0 0-128 0,0 0 0 16,0 1-14896-16</inkml:trace>
  <inkml:trace contextRef="#ctx0" brushRef="#br0" timeOffset="28602.573">19779 2037 6447 0,'0'0'272'0,"0"0"80"0,0 0-352 0,0 0 0 0,0 0 0 0,0 0 0 16,0 0 3312-16,0 0 592 0,0 0 112 0,1-6 16 15,0 1-1840-15,0-1-368 0,0 0-80 0,0-1-16 16,0 0-320-16,0-3-64 0,0-1 0 0,0 0-16 16,1-1-432-16,-1 0-96 0,0-2-16 0,0 1 0 0,0-4-240 15,0 3-48-15,0-1-16 0,0 2 0 16,-1 1-112-16,1 0-32 0,0 1 0 0,0 0 0 0,-1 0-160 0,2-1-48 15,0 0 0-15,0 0 0 16,1 3-128-16,0-3 0 0,0 1 0 0,0-2 128 0,-1 2-128 16,-1-1 0-16,1-1 0 0,0 2 0 15,-1-1-272-15,0 2-96 0,-1 0-16 0,-1 1-10752 16,-1 3-2144-16</inkml:trace>
  <inkml:trace contextRef="#ctx0" brushRef="#br0" timeOffset="29520.106">20024 1620 11055 0,'0'0'976'0,"0"0"-784"0,0 0-192 0,0 0 0 15,0 0 2928-15,-2 6 528 0,0-1 128 0,0 3 0 0,0 2-2048 0,1 1-432 16,0 0-80-16,0 2 0 0,1 1-480 0,0 1-96 16,0 0 0-16,0-1-16 0,1 1-160 0,0-1-16 15,-3 1-16-15,0 0 0 0,0 0 64 0,1 1 16 16,-1-1 0-16,0 1 0 0,0-1 304 0,1-2 64 15,1 0 16-15,0 0 0 0,1-4-192 0,0 0-16 16,1-4-16-16,0 0 0 0,-2-5-336 0,0 0-144 16,3 4 128-16,2-1-128 0,-5-3 0 0,5 3 0 0,-5-3 0 0,0 0 0 15,0 0 0-15,0 0 0 16,0 0 128-16,0 0-128 0,0 0 0 0,1 5 0 16,-1-5 0-16,-2 7 128 0,0-2-128 0,0 0 0 15,-1-2 0-15,3-3 0 0,0 0 0 0,0 0 0 0,-4 2 0 0,4-2 0 16,0 0 0-16,0 0 128 0,-4-2-128 0,4 2 0 15,-3-2 128-15,3 2-128 0,-1-5 128 0,0 0-128 16,-1 0 128-16,2 5-128 0,-1-5 0 0,1 0 128 16,-1 0-128-16,0 1 0 0,-1-1 0 0,0 1 0 15,-1 1 128-15,0 0-128 0,0 0 0 0,-1 0 128 0,-1-1-128 0,-1 2 0 16,-1-2 0-16,0 1 0 0,-1 0 128 0,0 1-128 16,1 0 0-16,-2 1 128 15,0 1 96-15,0 2 16 0,1 1 0 0,-1 2 0 16,-1 1 304-16,2 2 64 0,-1 1 16 0,0 1 0 0,1 3-96 15,1 1-16-15,2 0 0 0,0 2 0 0,2 1-240 0,2-1-48 16,1 0-16-16,2-1 0 0,2-3-208 0,1 1 0 16,-1-3 0-16,3 0 0 0,1 0 0 0,0-1 0 15,1-1 0-15,-1-2 0 0,1-1 0 0,1-1 0 16,-2-2 0-16,1-2 0 0,-1 1 0 0,2-1 0 16,0-1 0-16,0 0 0 0,0-2-240 0,-2-1 64 15,0 0 16-15,0 0 0 0,1 0 160 0,0 1 0 16,-2-1-144-16,-1 1 144 0,1 1 0 0,1 2 0 15,-1 0-144-15,1 0 144 0,0 0 0 0,1 0 0 16,0 1 0-16,1 1 0 0,-1 1 0 0,-1 0 0 16,2 0 0-16,-2-1 0 0,0 0 0 0,-1 0 0 15,-1-2 0-15,-1 1 0 0,1 0-208 0,-2 2 16 16,-4-3 0-16,4 0 0 16,0-3-592-16,0 1-112 0,-4 2-32 0,0 0 0 15,0 0-1056-15,3-6-224 0,0 0-32 0,-1 1-12208 0</inkml:trace>
  <inkml:trace contextRef="#ctx0" brushRef="#br0" timeOffset="29845.652">20166 2118 12895 0,'0'0'576'0,"0"0"112"0,0 0-560 0,0 0-128 15,0 0 0-15,0 0 0 0,0 0 3840 0,-3-5 752 16,0-1 144-16,1-1 16 0,1-1-2800 0,1-2-560 16,0-1-112-16,0 0-32 0,0-2-544 0,1 0-128 15,1 1 0-15,0-3-16 0,0-1-112 0,0 0 0 16,0-2-16-16,1 0 0 0,0-2-208 0,0 1-32 15,-1 1-16-15,0-1 0 0,1 1-48 0,-1 0 0 16,0 0 0-16,0 2 0 0,1-3-128 0,0 3 0 16,0 0 0-16,-1 2 0 0,-1 3 0 0,-1 3 0 15,0 1 0-15,0 2 0 16,0 5-1792-16,0 0-384 0</inkml:trace>
  <inkml:trace contextRef="#ctx0" brushRef="#br0" timeOffset="31046.75">20665 1638 18431 0,'0'0'1632'15,"0"0"-1312"-15,0 0-320 0,0 0 0 0,0 0 2496 0,0 0 416 16,0 0 96-16,0 0 0 0,0 0-1536 0,0 6-304 15,0 2-64-15,0 3-16 0,-1 1-448 0,1 2-112 16,0 1-16-16,0-1 0 0,-1 1-80 0,2-2-32 0,-1 0 0 0,-1-1 0 16,1 2-64-16,0 0-16 15,1-2 0-15,0 0 0 0,0-2-144 0,-1 0-48 0,0-1 0 0,1 1 0 16,0 0-128-16,-1 1 0 0,0-2 0 0,0 1 0 16,0-2 0-16,0 0 0 0,0 0 128 0,0 1-128 15,0-3 0-15,1 1 0 0,0-1 0 0,0-1 0 16,-1-5 0-16,0 0 0 0,0 0 0 0,1 5 0 15,-1-5 0-15,0 0 0 0,0 0 0 0,0 0 0 16,0 0 160-16,0 0 0 0,0 0 0 0,0 0 0 16,0 0-160-16,0 0 0 0,0 0 0 0,0 0 0 15,0 0 192-15,2-4 0 0,-1-1 0 0,-1 5 0 16,0 0-192-16,0 0 0 0,0 0 0 0,0 0 0 16,0 0-144-16,-4-2-64 0,0 0-16 0,4 2 0 0,-7 1 224 0,1 1 240 15,-1 0-48-15,0 1-16 0,1 0-176 0,-1 0 0 16,0 1 0-16,0 0 0 0,-1 0 0 0,0 0 0 15,2 1 144-15,-1-1-144 0,1 0 384 0,-1-1 0 16,0 1 0-16,2 0 0 0,0 0 64 0,1 1 0 16,-1 1 16-16,1 0 0 0,2 1-80 0,0 1 0 15,1 0-16-15,0 0 0 0,0 1-192 0,2-2-48 16,0 1 0-16,0 0 0 0,3-2-128 0,-1 0 0 16,0 0 0-16,1-2 0 0,0 1 0 0,0-1 0 0,-4-4 0 0,6 3 0 15,0-1-144-15,0-1 144 16,-1-1 0-16,3-1 0 0,1-1-208 0,0 0 64 0,0-1 16 0,-1-1 0 15,2-1 128-15,1-3-128 0,0-1 128 16,0 0-128-16,-2 0 128 0,1 2 0 0,1-1 0 0,-2 0 0 16,-4 1 0-16,1 1 0 15,0 0 0-15,-2 1 0 0,-4 5 0 0,4-4 0 0,-4 4 0 0,0 0 0 16,0 0 0-16,0 0-160 0,0 0 160 0,0 0 0 16,0 0-176-16,0 0 176 0,0 0-160 0,0 0 160 15,0 0-144-15,0 0 144 0,0 0-128 0,0 0 128 16,0 0 0-16,0 0-160 0,0 0 160 0,0 0 0 15,0 0-144-15,0 0 144 0,0 0 0 0,0 0-144 16,7 1 144-16,-7-1 0 0,0 0 0 0,0 0 0 16,0 0 0-16,6 2 0 0,-6-2 0 0,0 0 0 15,0 0 0-15,7-2 0 0,-7 2 0 0,0 0-128 16,0 0 128-16,0 0 0 0,0 0 0 0,4-2 0 16,-4 2 0-16,4-5 0 0,-4 5 0 0,3-6 0 15,-1-1 0-15,0-1 0 0,0 1 0 0,1-3 0 0,-1 1 192 0,1-3-48 16,0-2 0-16,0 2 0 0,-1-2-16 0,1-1-128 15,-1-1 192-15,0-1-64 0,-1 0-128 0,0 2 0 16,-1-1 144-16,0-1-144 0,-1 1 0 0,1 0 128 16,-1 2-128-16,0 1 0 0,0 2 0 0,0 1 128 15,-1 1-128-15,0 2 0 0,0 0 0 0,0 1 0 16,0-1 0-16,0 1 0 0,1 1 0 0,0 0 0 16,1 1 0-16,0 4 0 0,0-5 0 0,0 0-128 15,2 0 128-15,0 0-128 0,0-1 128 0,0 0 0 16,0 0 0-16,0 2 0 0,-2 4-240 0,0 0-16 15,0 0 0-15,0 0 0 16,0 0-1936-16,0 0-400 0,0 0-80 0</inkml:trace>
  <inkml:trace contextRef="#ctx0" brushRef="#br0" timeOffset="32155.228">21000 1576 6447 0,'0'0'272'0,"0"0"80"0,0 0-352 0,0 0 0 0,0 0 0 0,0 0 0 0,0 0 4800 0,-2 6 880 16,0-2 176-16,1 4 32 0,0 0-3712 0,0 4-768 16,1 1-128-16,0 2-48 0,0 2-816 0,0 0-160 15,0 3-48-15,1-2 0 0,-2-2-208 0,0 1 0 16,0-1 128-16,0 1-128 0,0 1 240 0,0-4 0 16,0 1 0-16,2-1 0 0,-1-2 16 0,0 0 0 15,1-2 0-15,0 0 0 0,0-2-256 0,1 1 0 16,0-1 0-16,0-1 0 0,-2-7 0 0,0 0 0 15,4 4 0-15,-4-4 0 0,0 0 0 0,3 5 0 0,-3-5 0 0,0 0-160 32,0 0-320-32,0 0-64 0,0 0-16 0,0 0 0 0,0 0 304 0,0 0 48 0,0 0 16 0,0 0 0 15,2-6 192-15,-1 1 0 0,0 0 0 0,-1 5-144 16,0 0 144-16,0 0 0 0,0 0 0 0,0 0 0 16,-1-5 0-16,1 5 0 0,-1-5 128 0,1 5-128 15,0 0 192-15,0 0-16 0,-4-3-16 0,4 3 0 16,-5-3 48-16,1 0 16 0,4 3 0 0,-5 0 0 15,0 0-96-15,0 0 0 0,1 1-128 0,-1 1 192 16,0 1 304-16,1 2 48 0,0 0 16 0,0 1 0 0,0 2 176 0,0 2 32 16,0 1 16-16,0 2 0 15,0 1-336-15,1-1-80 0,-2 1-16 0,0 0 0 16,0 0-160-16,-1 2-48 0,0-2 0 0,1-2 0 0,1-1-144 0,0-1 0 16,3-2 144-16,1-2-144 0,0-6 128 0,0 0-128 15,7 0 128-15,3-1-128 0,0-1 160 0,0 0-32 16,1-1-128-16,0-1 192 0,-1 1-192 0,0-1 0 15,-1-1 0-15,1 1 0 0,0 1 0 0,0 1 0 16,-2 1 0-16,-1 0 0 0,0-1-240 0,-7 2 16 16,0 0 0-16,7 0 0 0,-7 0 32 0,0 0 16 15,0 0 0-15,0 0 0 0,0 0 176 0,0 0 0 16,0 0 0-16,5 0 0 0,-5 0-144 0,7 2 144 16,-7-2-160-16,8 1 160 15,-1-1-656-15,-1 0-48 0,2 0 0 0,0 1 0 16,-1 1 144-16,1 0 32 0,0 0 0 0,-3 0 0 0,-5-2 176 0,0 0 32 15,7 3 16-15,-7-3 0 0,0 0 304 0,5 4-128 16,-5-4 128-16,0 0 0 0,0 0 0 0,0 0 0 16,0 0 192-16,0 0-48 0,0 0 48 0,0 0 16 15,0 0 0-15,0 0 0 0,0 0-80 0,0 0 0 0,1-5-128 0,-1 5 192 16,2-7-64-16,0 2-128 0,-2 5 176 0,2-6-176 16,-3 1 128-16,1 5-128 0,1-5 0 0,-1 5 0 15,0 0 0-15,0 0 0 0,1-4 0 16,-1 4 0-16,-1-5 0 0,1 5 0 0,0-5 128 0,0 5-128 15,0 0 0-15,0 0 0 0,1-5 0 0,-1 5 0 16,0-5 128-16,0 5-128 0,0-4 0 0,0 4 0 16,0 0 0-16,-1-5 0 0,-1 1 0 0,2 4 0 15,0 0 128-15,0 0-128 0,-3-4 0 0,3 4 0 16,0 0 0-16,-1-5 0 0,1 5 0 0,1-5 0 0,-1 5 0 0,2-5 0 16,0 0 0-16,-1 0-144 0,-1 1 144 0,1-1 0 15,0-2 0-15,0-1 0 0,1-2 0 0,0 0 0 16,0 1 0-16,0-4 0 0,-1-2 0 15,-1 0 256-15,1-1-64 0,-1 1-16 0,0 1 80 0,-1-1 32 16,0 0 0-16,-1 0 0 0,-1-5-16 0,0 2 0 16,1 0 0-16,0 0 0 0,-1 1-144 0,0 1-128 15,-1 3 144-15,0-1-144 0,0 1 128 0,0 1-128 16,1 1 0-16,0 2 0 0,0 0 0 0,0 0-288 16,-1 1 32-16,1 1 16 15,1-1-480-15,0 1-112 0,1 0 0 0,0 0-16 16,0-1-880-16,0 1-192 0</inkml:trace>
  <inkml:trace contextRef="#ctx0" brushRef="#br0" timeOffset="35226.718">21245 1121 22575 0,'0'0'992'0,"0"0"224"0,0 0-976 0,0 0-240 0,0 0 0 0,0 0 0 0,5-1 976 0,-5 1 160 16,0 0 16-16,0 0 16 0,0 0-640 0,0 0-128 16,0 0-16-16,5-1-16 0,-5 1-368 0,4 0 144 15,-4 0-144-15,6-3 0 0,-1 1 0 0,0-2 0 16,1 3 0-16,-1-2 0 0,1 0 0 0,0-1 0 16,1 0 0-16,-1-1 0 0,0 2 0 0,0-2 0 15,1-2 0-15,0 1 0 0,0-1 0 0,0 0 0 16,1 2 0-16,-1-4 0 0,-1 0 0 0,0 1 0 15,-1-1 0-15,1 3 0 0,-2 2 0 0,0-1 240 16,-1 1-48-16,-3 4-16 0,3-5 16 0,-1 1 0 16,-2 4 0-16,0 0 0 0,0 0-192 0,0 0 192 15,0 0-192-15,0 0 192 0,0 0-192 0,0 0 0 0,0 0 0 0,0 0 0 16,0 0 0-16,0 0 0 16,0-4 0-16,0 4 0 0,0 0-192 0,0 0 48 15,0 0 0-15,0 0 0 0,0 0 16 0,5-1 0 0,-1-1 0 0,-4 2 0 16,0 0 128-16,0 0 0 0,4 3 0 0,1 0-128 15,-5-3 128-15,0 0 0 0,0 0 0 0,6 0 0 16,-6 0 0-16,0 0 0 0,0 0 0 0,6 1-128 16,-6-1-64-16,0 0-16 0,0 0 0 0,0 0 0 15,0 0-176 1,0 0-16-16,5-2-16 0,-5 2 0 0,0 0 192 0,0 0 32 0,0 0 16 0,0 0 0 0,0 0 176 0,0 0 0 16,0 0 0-16,0 0 0 15,0 0 0-15,0 0 0 0,0 0 0 0,0 0 0 16,0 0 128-16,-3 6-128 0,0 0 160 0,1-1-160 15,2-5 144-15,0 0-144 0,0 0 128 0,-3 6-128 16,-1-1 0-16,0 0 0 0,0 0 128 0,4-5-128 0,0 0 128 0,-4 4-128 16,4-4 192-16,0 0-64 0,0 0 224 0,0 0 32 15,0 0 16-15,0 0 0 0,0 0-240 0,0 0-160 16,0 0 192-16,0 0-192 0,0 0 0 0,0 0 0 16,0 0 0-16,0 0 0 0,0 0 0 0,0 0 0 15,0 0 0-15,0 0 0 0,0 0 0 0,0 0 0 16,4-2 0-16,-4 2 0 0,0 0 0 0,6-1 0 15,0-1 0-15,-1-2 0 0,0 1 0 0,1-1 0 16,0-1 0-16,0 0-144 0,-1 1 144 0,2 0 0 16,-1 1 0-16,1-3 0 0,-1-1 0 0,1 2 0 15,0-2 0-15,0 1 0 0,1 0 0 0,0-1 0 16,-2-2 0-16,2 0 0 0,0 2 0 0,-1-1 0 16,1 0 0-16,0-1 0 0,0 1 0 0,-2 1 0 0,0 2 0 0,-1-2 0 15,0 1 0-15,-1 1 0 16,-1 1-160-16,-3 4 160 0,3-5-176 0,-3 5 176 0,3-5-160 0,0 0 160 15,0 0 0-15,1 2-144 0,0-1 144 0,0-1 0 16,0 0-192-16,-1 1 32 16,0 0 16-16,1 0 0 0,0 0-208 0,-4 4-32 0,0 0-16 15,4-3 0-15,-1-2 400 0,-3 5 0 0,0 0 0 0,0 0 0 16,0 0 0-16,0 0 0 0,0 0 0 0,0 0 0 16,0 0 0-16,0 0-128 0,0 0 128 0,0 0-128 0,0 0 128 0,0 0 0 15,0 0 0-15,0 0-128 0,0 0 128 0,0 0 128 16,0 0-128-16,0 0 176 0,0 0-176 0,0 0 0 15,0 0-192-15,2 6 192 0,-2 0 0 0,0 0 0 16,0-6 0-16,0 7 0 0,0-1 0 0,0 1 0 16,1-1 0-16,-1 0 128 0,0 0-128 0,0 0 160 15,0 0-160-15,0-6 160 0,0 0-160 0,2 5 192 16,-2-5-192-16,0 0 192 0,1 5-192 0,-1-5 0 16,0 0 0-16,0 0 0 0,0 0 0 0,0 0 0 15,0 0 0-15,0 0 0 0,3 5 0 0,-3-5 0 16,0 0 0-16,4 2 0 0,-4-2 0 0,0 0 0 15,6 0 0-15,-6 0 0 0,0 0 0 0,5 0 0 16,-1 0 0-16,-4 0-176 0,0 0 176 0,5 0 0 16,-5 0 128-16,4-2-128 0,1-2 0 0,-5 4 0 15,0 0 0-15,4-4-128 0,0-1 128 0,0 0 0 16,0 0 128-16,-1-2-128 0,1 0 0 0,-1 1-160 16,1-1 16-16,1-1 0 0,-2 1 144 0,0 0 0 0,0-1 0 0,0 1 0 15,0-4 0-15,1 1 0 0,-2 0 0 0,0 1 0 16,0 1 128-16,0 1 0 0,1-2 0 0,-1 0 0 15,0 0-128-15,-1 1 0 0,3-1 0 0,-1 1 0 16,-1 1 0-16,1 1 0 0,1 0 0 0,-2 1 0 16,0-3 0-16,-1 1 0 0,0 1 0 0,0 0 0 15,-1 6 0-15,0 0 0 0,0 0 0 0,2-5 0 16,-1-1-160-16,0 1 160 0,0 2-192 0,-1 3 192 16,0 0-240-16,0 0 64 0,0 0 16 0,0 0 0 0,2-5 160 0,1 1 0 15,0 0 0-15,-3 4 0 0,0 0 0 0,4-3-192 16,-1 0 192-16,-3 3-192 0,2-4 192 0,-2 4 0 15,3-4 0-15,-3 4 0 0,0 0 0 16,0 0 0-16,0 0 0 0,0 0 0 0,0 0 0 0,0 0 0 16,0 0 0-16,0 0 0 0,0 0 0 0,0 0 0 15,6 2 0-15,-1-2-128 0,-5 0 128 0,0 0 0 16,5 1 0-16,-5-1 0 0,0 0-128 0,0 0-112 16,0 0-16-16,0 0 0 0,0 0 112 0,0 0 16 15,5 4 0-15,-5-4 0 0,0 0 0 0,5 4 0 16,-5-4 0-16,5 4 0 0,-5-4 128 0,4 5 0 15,-4-5 0-15,4 5 0 16,-4-5-400-16,0 0-48 0,0 0-16 0,0 0 0 16,4 5-1200-16,-4-5-256 0,0 0-32 0,4 4-16 15,-4-4 112-15,0 0 32 0,0 0 0 0,0 0 0 0,0 0 1824 0,0 0 432 16,0 0 48-16,0 0 16 0,5-3 1248 0,-1 1 256 16,0-2 48-16,-1 0 16 0,-1-1-1216 0,1 1-240 0,-3 4-48 15,4-5-16-15,0-2-544 0,0 0 0 0,-2 1 0 0,1 1 0 16,1-1 0-16,0 1 0 0,-2 0-192 0,1 0 48 15,0-1 144-15,-1 0-208 16,0 0 80-16,0 1 128 0,0 0 0 0,0 1 0 16,-2 4 0-16,1-4 128 0,0-1-128 0,0 1 0 0,-2 0 0 0,1 4-176 15,1-4-16-15,-1 4-16 0,1-3 0 0,-1 3 0 16,1-5-48-16,-1 5-16 0,0 0 0 0,2-3 0 16,-2 3 272-16,0 0 0 0,3-4 0 0,-3 4 144 15,0 0-144-15,0 0 0 0,3-4 0 0,-3 4-176 16,1-5 176-16,-1 5 0 0,3-5 0 0,-3 5 0 15,0 0 0-15,0 0 0 0,2-5 0 0,-2 5 0 16,0 0 0-16,0 0 0 0,0 0-144 0,0 0 144 0,0 0 0 0,0 0 0 16,0 0 0-16,0 0 0 0,0 0-448 0,0 0 48 15,0 0 0-15,0 0 0 0,0 0 176 0,0 0 32 16,0 0 16-16,0 0 0 0,0 0 16 0,0 0 0 16,6 2 0-16,-6-2 0 15,6 3-336-15,-1 1-64 0,0-2-16 0,-5-2 0 16,6 3-304-16,-1 0-64 0,-5-3-16 0,5 5 0 0,-1-1 704 0,-4-4 128 15,3 5 128-15,1 0-192 0,-4-5 192 0,4 5 0 16,-1 0 0-16,0-1 0 0,-1 2 0 0,0 0 0 16,0-1 0-16,-1 1 0 0,-1-6 0 0,0 5 0 15,0 1 0-15,-1 1 0 0,0-2 384 0,-1 2 0 16,0 0 0-16,-1-1 0 0,0 1 752 0,1 0 144 16,0-1 48-16,0 1 0 0,0 1-448 0,0-4-96 0,0 2-16 15,0 0 0-15,2-6-256 0,-2 7-48 16,0 2-16-16,0-3 0 0,-1-1 0 0,0 0 0 0,0 1 0 0,0 0 0 15,0 0-256-15,1 0-64 0,0 0-128 0,0-1 192 16,2-5-192-16,-3 5-160 0,3-5 32 0,0 0 0 16,-3 4-80-16,3-4-16 0,0 0 0 0,0 0 0 15,0 0 224-15,0 0 0 0,0 0 0 0,0 0-144 16,6 0-240-16,-6 0-32 16,5-2-16-16,-5 2 0 0,0 0 176 0,4-3 48 0,-4 3 0 0,0 0 0 0,0 0-48 0,0 0-16 15,0 0 0-15,0 0 0 16,0 0 272-16,0 0 0 0,0 0 0 0,0 0 0 0,0 0 0 0,0 0 0 15,1 5-128-15,-1-5 128 16,0 0 0-16,0 0 0 0,0 0 0 0,3 4 0 16,-3-4 0-16,3 6 0 0,0-1 0 0,-1 0 0 0,-2-5 0 0,0 0 0 15,3 4 0-15,-1 1 0 0,-1 0 448 0,1 0 160 16,-2-5 32-16,0 7 0 0,-1 1-80 0,0-1-16 16,0 1 0-16,-1 0 0 0,-1 0-288 0,-1-1-64 15,0 2-16-15,0-1 0 0,-1 0 384 0,0 1 80 16,0-1 0-16,-1 1 16 0,-1-1-48 0,-2 0-16 15,0 0 0-15,1 0 0 0,-2 1 368 0,1 0 64 16,0 0 0-16,0 0 16 0,2-4 80 0,0-1 16 16,1 2 0-16,3-1 0 0,-2-1-368 0,2 0-80 15,3-4-16-15,0 0 0 0,0 0-528 0,0 0-144 16,0 0 0-16,0 0 0 0,2 5 0 0,-2-5 0 16,2 4 0-16,-2-4 0 0,4 3 0 0,0-1 0 15,-4-2 0-15,0 0 0 16,5 4-624-16,0 0-32 0,-5-4-16 0,0 0 0 15,0 0-96-15,0 0-32 0,0 0 0 0,0 0 0 0,3 4 336 0,-1 1 64 0,-1 0 16 0,-1-5 0 16,0 0 384-16,-3 6 256 0,1 1-48 0,-1 0 0 16,-1 1 352-16,-1 0 64 0,0 2 16 0,-1 0 0 15,-2-1-640-15,0 0 0 0,-1-1 0 0,0 1-128 16,2 1 512-16,-2 0 96 0,0 0 32 0,1-2 0 16,1 0-64-16,2-1 0 0,-1-2 0 0,1 0 0 15,1 1-272-15,1-3-176 0,3-3 192 0,0 0-192 16,0 0 0-16,0 0 0 0,0 0 0 0,0 0 0 15,-5 2 0-15,5-2-256 0,-5 4 32 0,0-3 0 0,0 0-96 0,0 2 0 16,-1-2-16-16,-1 2 0 0,0 0 176 0,-1 1 160 16,0 1-208-16,-1 0 80 0,0 2 128 0,-1-3 0 15,0-1 0-15,0 2-128 0,2 0 128 0,-1 0 224 16,1-2-48-16,-1 1-16 0,1-1 80 0,2 0 16 16,-1-1 0-16,1 0 0 0,0 0-256 0,1 1 144 15,5-3-144-15,-5 3 128 0,-2 0-128 0,-1-1 0 16,-1 2 0-16,-1 1 0 0,0 1 0 0,-1 1 0 15,0 1 0-15,-1 2 0 0,0-2 0 0,-1 1 0 16,-2 1 0-16,1-2 0 0,-1 2 320 0,-1-1 0 16,1 0-16-16,2-2 0 0,-3-2-80 0,1 0-16 15,1-2 0-15,-1-1-10768 16,0-2-2144-16</inkml:trace>
  <inkml:trace contextRef="#ctx0" brushRef="#br0" timeOffset="36226.09">19523 557 15199 0,'0'0'672'0,"0"0"144"0,0 0-656 0,0 0-160 15,0 0 0-15,0 0 0 0,0 0 1264 0,0 0 208 16,0 0 64-16,0 0 0 0,0 0 336 0,0 0 80 16,5-2 16-16,0 0 0 0,-1-1-432 0,0-2-64 15,-4 5-32-15,3-5 0 0,0 1-416 0,0 0-64 16,0-1-32-16,1-1 0 0,0 0-384 0,0-1-80 0,1-1-16 0,1-2 0 15,0 0-256-15,1-2-64 0,1 0-128 0,0-2 192 16,0 0-192-16,0-1 0 16,-1 0 0-16,0 1 0 0,0-1 0 0,-1 2 128 0,0 3-128 0,-2 1 0 15,0 2 0-15,-2 3 0 0,-1-1 0 0,-1 5 0 16,0 0 128-16,0 0 0 16,0 0-128-16,0 0 192 0,0 0-192 0,0 0 0 15,3 7 0-15,0 0 0 0,1 0 0 0,0 1 0 0,0 0 0 16,0 2 0-16,1 1 0 0,-1 0 0 0,0-1 0 0,0 1 0 15,1 1 0-15,-1 1 0 0,-1-2 0 0,1 2 0 16,-2 0 0-16,0-3 0 0,1 0 0 0,0-1 0 16,0-2 0-16,0-1 0 0,-3-6 0 0,4 4 0 15,-4-4 0-15,0 0-256 0,4 0 48 0,0-2-16880 16</inkml:trace>
  <inkml:trace contextRef="#ctx0" brushRef="#br0" timeOffset="36794.805">19781 557 24303 0,'0'0'1072'0,"0"0"224"0,0 0-1040 0,0 0-256 0,0 0 0 0,0 0 0 15,0 0 1280-15,0-6 208 0,2 0 48 0,-1-1 0 16,1 1-720-16,-1-2-144 0,2-1-32 0,1-1 0 0,0 0-384 0,0-3-64 16,1 2-32-16,0-1 0 0,0 0 64 0,0 2 16 15,1 0 0-15,-2 1 0 0,2 0-96 0,0 1-16 16,1 1 0-16,-2 0 0 0,1 2-128 0,0 1 128 15,-1 2-128-15,-5 2 128 0,5 0-128 0,-5 0 0 16,7 2 0-16,-2 2 128 0,0 2-128 0,0 0 128 16,-1 1-128-16,0 0 128 0,-1 1-128 0,0 0 192 15,-1 0-192-15,0 0 192 0,-1 1 16 0,1 0 16 16,0-1 0-16,-1 0 0 0,1-1-96 0,1-1 0 16,-1 2-128-16,1-3 192 0,0 0-192 0,-3-5 0 15,0 0 0-15,4 4 0 0,-4-4-192 0,6 3-64 16,-6-3-32-16,6 0-10256 15,-6 0-2048-15</inkml:trace>
  <inkml:trace contextRef="#ctx0" brushRef="#br0" timeOffset="37567.67">19599 658 7359 0,'0'0'656'0,"0"0"-528"16,-2 6-128-16,-1-1 0 0,3-5 3920 0,-3 5 752 15,-1 0 160-15,4-5 32 0,-5 2-2832 0,1 1-560 16,4-3-128-16,-5 2 0 0,1 1-368 0,4-3-64 16,-4 2-16-16,4-2 0 0,0 0-272 0,0 0-64 15,0 0-16-15,0 0 0 0,0 0-208 0,0 0-32 16,0 0-16-16,0 0 0 0,0 0-288 0,0 0 160 15,0 0-160-15,4-4 128 0,1 0-128 16,0 0 0-16,0 1 0 0,0 1 0 0,1-2 0 0,-1 3 0 16,-5 1 0-16,6-3 0 0,-1 0 0 0,0 1 128 15,-5 2-128-15,5-1 0 0,-5 1 0 0,0 0 0 16,0 0 0-16,0 0 0 0,0 0 208 0,0 0-32 16,-5 2-16-16,0 1 0 0,-3 1 272 0,0 1 48 15,0-3 16-15,-1 1 0 0,0-1 16 0,2-1 16 16,1-1 0-16,1 0 0 0,5 0-320 0,0 0-64 15,0 0-16-15,0 0 0 0,5-3-128 0,1-2-144 16,0 1 144-16,2 1-208 16,1 0-2224-16,-1 1-448 0</inkml:trace>
  <inkml:trace contextRef="#ctx0" brushRef="#br0" timeOffset="38375.702">19719 694 12895 0,'0'0'1152'0,"0"0"-928"16,0 0-224-16,0 0 0 0,0 0 3424 0,0 0 640 15,0 0 128-15,0 0 32 0,0 0-1792 0,0 0-336 16,0 0-80-16,0 0-16 0,0 0-768 0,0 0-144 15,0 0-48-15,0 0 0 0,0 0-752 0,0 0-160 16,0 0-128-16,0 0 192 0,0 0-192 0,0 0 0 16,6-1 0-16,-6 1 0 0,5-3 0 0,-5 3-176 15,0 0 176-15,0 0-192 16,0 0-176-16,0 0-32 0,0 0-16 0,0 0 0 0,0 0 64 0,0 0 16 16,0 0 0-16,0 0-10576 15,0 0-2112-15</inkml:trace>
  <inkml:trace contextRef="#ctx0" brushRef="#br0" timeOffset="39504.316">19329 869 10127 0,'0'0'896'0,"0"0"-704"15,0 0-192-15,0 0 0 0,0 0 2752 0,0 0 528 16,0 0 112-16,0 0 0 16,0 0-1952-16,5 0-400 0,1 0-80 0,-6 0 0 0,0 0-288 0,6-3-48 15,0-1-16-15,1 0 0 0,-1 0-224 0,0 0-32 16,-1-1-16-16,0 0 0 0,-1 0-64 0,1 1-16 16,-2-1 0-16,1 0 0 0,-4 5 0 0,2-5 0 15,1-1 0-15,-1 0 0 0,-1 0 0 0,0-1 0 16,-1 2 0-16,0-1 0 0,0 0-128 0,0 0-128 15,0 0 192-15,-1 1-192 0,0-1 320 0,0 1-64 16,-1 1 0-16,0 1 0 0,1-2 144 0,1 5 32 16,0 0 0-16,-3-3 0 0,3 3 32 0,0 0 16 15,-4-2 0-15,4 2 0 0,0 0-288 0,0 0-48 16,0 0-16-16,0 0 0 0,0 0-128 0,0 0 0 16,0 0 0-16,0 0 0 15,0 0-1392-15,0 6-208 0,0-6-32 0</inkml:trace>
  <inkml:trace contextRef="#ctx0" brushRef="#br0" timeOffset="39875.539">19327 832 13823 0,'0'0'1216'0,"0"0"-960"0,0 0-256 0,0 0 0 0,0 0 2592 0,0 0 480 16,0 0 80-16,0 0 32 0,0 0-1696 0,2-5-336 15,0 0-64-15,1 1 0 0,-3 4-448 0,5-4-96 16,-1 0-16-16,0 0 0 0,0 0-304 0,0 0-64 16,-1 0-16-16,1 1 0 0,-1 1-144 0,1-3 160 15,0 2-160-15,-4 3 160 0,0 0-160 0,4-3 0 16,-4 3 144-16,0 0-144 0,0 0 0 0,0 0 128 15,0 0-128-15,0 0 0 0,0 0 320 0,0 0-16 16,0 0 0-16,0 0 0 0,0 0 384 0,-6 2 80 16,0 0 0-16,1 0 16 0,-1 1-96 0,0 0-32 15,1 0 0-15,0-2 0 0,5-1-336 0,0 0-80 16,0 0-16-16,0 0 0 16,0 0-880-16,0 0-176 0,0 0-48 0,6-1-15680 0</inkml:trace>
  <inkml:trace contextRef="#ctx0" brushRef="#br0" timeOffset="40318.651">19366 901 10127 0,'0'0'896'0,"0"0"-704"16,0 0-192-16,0 0 0 0,0 0 3520 0,0 0 656 15,0 0 144-15,0 0 32 0,0 0-2352 0,6 4-464 16,0-1-80-16,0 0-32 0,1-1-544 0,-7-2-112 16,6 1-32-16,2-1 0 0,0-1-224 0,0-3-64 15,0 0 0-15,-1 0 0 0,2 0-64 0,-1-1-32 16,1 0 0-16,0 0 0 0,-1 1-224 0,-1-1-128 0,-1 1 128 0,-1 0-128 15,-5 4 0-15,0 0 0 16,0 0 0-16,0 0 0 16,0 0-656-16,0 0-48 0,0 0-16 0,0 0-9664 0,-5 2-1936 0</inkml:trace>
  <inkml:trace contextRef="#ctx0" brushRef="#br0" timeOffset="41818.609">20043 1110 10127 0,'0'0'448'0,"0"0"96"0,2-6-544 0,0 0 0 16,1-2 0-16,-1 0 0 0,0 2 3808 0,1 0 656 15,-1 0 128-15,1 1 16 0,0 0-2848 0,-1 1-576 0,-2 4-112 0,0 0-32 16,0 0-320-16,0 0-64 15,0 0-16-15,0 0 0 0,0 0-128 0,0 0-16 0,0 7-16 0,0 2 0 16,0 0-112-16,1 1-32 0,0 0 0 0,0 0 0 16,1 1-144-16,1-1-48 15,3-2 0-15,0 0 0 0,0-4-144 0,1 1 128 0,1-5-128 0,1 0 128 16,0 0 32-16,1-2 0 0,-1-3 0 0,1-1 0 16,-1-2 80-16,0 0 16 0,-1 0 0 0,-1-1 0 15,0 0-128-15,-1-2 0 0,-2 1-128 0,-1 1 192 16,-1 2-16-16,0 0-16 0,-2 1 0 0,-1 0 0 15,-1 0 160-15,-1 1 48 0,-2 3 0 0,0-1 0 16,-1 1 176-16,0 2 32 0,0-2 16 0,0 2 0 0,-1 2-208 0,0-2-32 16,0 2-16-16,1 1 0 0,1-2-208 0,-1 0-128 15,2 0 160-15,0 2-160 0,4-3 0 0,-3 5 0 16,3-5 0-16,-1 6 0 0,1-6 0 0,2 6 0 16,0-1 0-16,1 1 0 0,1 0 0 0,1 0 0 15,-1-1 0-15,1-1 0 0,1-3 0 0,0 0 0 16,-1 0 0-16,0-1 0 0,-5 0 0 0,6-1-128 15,-1-1 128-15,-5 2 0 0,4-4 0 0,-4 4 0 16,2-4 0-16,0 0 0 0,-2 0 0 0,-1 0 0 16,-1 1 0-16,2 3 0 0,0 0 160 0,-5-4-16 15,-2 2 0-15,0 1 0 0,-1 1 256 0,1 0 48 16,0 0 16-16,2 0 0 0,-2 1-144 0,2-1-48 16,5 0 0-16,0 0 0 0,0 0-272 0,0 0 0 15,0 0 0-15,0 0 0 0,0 0 0 0,0 0 0 16,6 0 0-16,0 1 0 0,-1-1-128 0,1 1 128 15,1-1-208-15,0-1 80 16,1-1-1440-16,1-2-288 0,0-1-48 0</inkml:trace>
  <inkml:trace contextRef="#ctx0" brushRef="#br0" timeOffset="42716.315">20605 1488 15663 0,'0'0'1392'0,"0"0"-1120"16,0 0-272-16,0 0 0 0,-4 0 3440 0,4 0 624 15,0 0 128-15,0 0 32 0,0 0-1856 0,0 0-384 16,0 0-64-16,0 0 0 0,-4-4-816 0,2 0-144 15,1-1-48-15,1 5 0 0,0-5-496 0,0 5-96 16,3-5-32-16,1 0 0 0,1 0-288 0,1 0 0 16,0 1 0-16,0 0 0 0,1 0 0 0,0 1 0 15,1 0 0-15,0 1 0 0,-2-1 0 0,1 0 0 16,-7 3 0-16,0 0 0 0,0 0 0 0,0 0 0 16,0 0 0-16,0 0 0 0,0 0 0 0,0 0 0 15,0 6 0-15,-2 1 0 0,-3 1 224 0,0-2-16 16,-2 2 0-16,-1 0 0 0,0-3 304 0,0 1 48 0,0-1 16 0,0 0 0 15,1-1-112-15,2-2-16 16,5-2 0-16,0 0 0 0,0 0-192 0,0 0-32 16,0 0-16-16,0 0 0 0,-2-4-208 0,3-1 0 0,2-1 0 0,2-1 0 15,0-1 0-15,1 0 0 0,-1 2 0 0,1 1 0 16,1 0 0-16,0 0 0 0,-1 2 0 0,-6 3 0 16,5-3 0-16,-5 3 0 0,0 0 0 0,0 0 0 15,0 0 0-15,2 7 0 0,-3 0 0 0,-1 0 0 16,-1-2 0-16,-2 2 0 0,-1-1 0 0,0 2 0 15,1 1 0-15,0-1 0 0,-2-2 0 0,2 0 0 16,5-6 128-16,0 0-128 0,0 0 0 0,0 0 144 16,0 0-144-16,0 0-224 0,-2-6 48 0,2-1 16 15,2-3-2096-15,2 0-432 0,1-3-64 0</inkml:trace>
  <inkml:trace contextRef="#ctx0" brushRef="#br0" timeOffset="43220.323">20886 1122 22287 0,'0'0'976'15,"0"0"224"-15,2-3-960 0,2-2-240 0,0 0 0 0,-1-1 0 0,0 1 1872 0,0-1 336 16,-1 1 64-16,0 0 16 0,0-1-464 0,0 1-96 16,-1 1 0-16,-1 4-16 0,2-5-640 0,-2 5-128 15,0 0-32-15,0 0 0 0,0 0-400 0,0 0-96 16,0 0-16-16,0 0 0 0,0 0-32 0,-2 5-16 15,-1 1 0-15,0 0 0 0,0-1-128 0,0-1-32 16,3-4 0-16,-1 5 0 0,1 0 0 0,0-5-16 16,0 0 0-16,0 0 0 0,0 0-176 0,0 0 0 15,0 0-160-15,0 0-12848 16,0 0-2576-16</inkml:trace>
  <inkml:trace contextRef="#ctx0" brushRef="#br0" timeOffset="44347.64">18944 878 6447 0,'0'0'576'0,"-1"5"-576"0,1-5 0 0,0 0 0 15,0 0 3088-15,0 0 512 0,0 0 112 0,0 0 0 16,0 0-1424-16,0 0-304 0,0 0-48 0,-6-1-16 16,1-1-256-16,0-1-64 0,1-1-16 0,1-2 0 15,-2-1-16-15,0 0 0 0,1-2 0 0,-1 0 0 0,0 0-448 0,-1-1-96 16,-1-4 0-16,0 1-16 0,0 0-448 0,1-1-96 16,1 0-16-16,0 1 0 15,0 1-176-15,0 1-32 0,2 1-16 0,0 2 0 16,1 0-224-16,1 1 0 0,1-1 128 0,1 3-128 15,-1 5 0-15,0 0 0 0,0 0-192 0,6 0 192 16,1 0-2896-16,-1 3-480 0</inkml:trace>
  <inkml:trace contextRef="#ctx0" brushRef="#br0" timeOffset="44852.14">18962 949 10127 0,'0'0'448'0,"0"0"96"0,0 0-544 0,0 0 0 0,0 0 0 0,0 0 0 0,0 0 3168 16,0 0 528-16,0 0 96 0,0 0 32 0,0 0-2000 0,0 0-400 15,0 0-80-15,0 0 0 0,0 0-256 0,-5 0-64 16,5 0 0-16,-6 0 0 0,0-2 144 0,-1 0 32 16,1-3 0-16,-2 1 0 0,-1 0-48 0,-1-1 0 15,-4 0 0-15,-1-1 0 0,-1 0-256 0,-1 0-64 16,-1 1-16-16,1 1 0 0,-2 1-240 0,1 1-64 15,1 1 0-15,1 0 0 0,2 3-256 0,2 1-64 16,0 1-16-16,2 2 0 0,1-1-176 0,3 1-224 16,3-1 48-16,3-5-13440 15,0 0-2688-15</inkml:trace>
  <inkml:trace contextRef="#ctx0" brushRef="#br0" timeOffset="46098.839">17290 363 10127 0,'0'0'896'0,"0"-5"-704"0,0-3-192 0,0 2 0 15,1-3 3680-15,-1 2 704 0,0 0 144 0,1 0 16 16,1 0-2352-16,0 2-464 0,0-1-112 0,0 1-16 15,-2 5-512-15,0 0-96 0,0 0-32 0,0 0 0 16,0 0-224-16,0 0-48 0,2 9-16 0,0 3 0 0,-1 5-224 0,0 3-32 16,-1 0-16-16,0 4 0 15,0 1-208-15,1-3-64 0,1 1 0 0,0-3 0 0,0-3-128 16,0-1 128-16,3-3-128 0,-1-1 128 0,2-2 80 0,1-1 16 16,1-4 0-16,0-2 0 0,0-1 48 0,0-2 16 15,1-1 0-15,-1-3 0 0,1-1 0 0,0-3 0 16,-3-1 0-16,1 0 0 0,-1 2-128 0,0-2-32 15,-2-1 0-15,0 0 0 0,0 0-128 0,-1 2 128 16,-1 1-128-16,-1 0 128 0,1 2-128 0,-2 5 0 16,0 0 0-16,0 0 128 0,-2 7-128 0,0 1 0 15,-1 0 0-15,2 1 0 0,1-1 0 0,1 0 0 16,0 0 0-16,2-1 0 0,2-3 0 0,-1 2 0 0,1-2 0 0,2-1 0 16,2-3 0-16,1-1 0 15,1-2 0-15,-1-1 0 0,2-1 288 0,0 0-32 0,-2-4 0 0,-1 0 0 16,1-4 96-16,-1 1 16 0,0-2 0 0,-1-2 0 15,-1-1-176-15,0-2-48 0,-1 0 0 0,0 1 0 16,-1 0-144-16,-1 3 0 0,-1 1 144 0,0 2-144 16,-2 1 0-16,-1 3 0 0,0-1 0 0,-1 4 0 31,1 5-784-31,-3-3-176 0,-1 1-48 0,0 3-12304 0,-1 4-2448 0</inkml:trace>
  <inkml:trace contextRef="#ctx0" brushRef="#br0" timeOffset="46466.662">17728 452 20271 0,'0'0'1792'0,"0"0"-1424"0,0 0-368 0,0 0 0 0,0-6 2176 0,-1 0 384 15,1 2 64-15,-1-2 0 0,1 6-1472 0,0-5-320 16,1 0-48-16,0 0-16 0,-1 5-448 0,0 0-112 15,0 0-16-15,0 0 0 0,0 0-48 0,0 0-16 16,-5 4 0-16,0 3 0 0,-1 3 128 0,-1-1 0 16,0 4 16-16,0 2 0 0,0-3 96 0,2 3 16 15,0-1 0-15,4-1 0 0,-1-1-16 0,2-1 0 16,1-1 0-16,1-2 0 0,2-2-208 0,1 2-32 16,1-3-128-16,2-3 192 0,0-2 0 0,2-2-16 15,0-2 0-15,2-2 0 0,0-1 32 0,-2-1 16 0,-1-2 0 16,0-1 0-16,-2 0-224 0,-1 1 128 0,0-2-128 0,-2 0 0 15,-3 1 0-15,0 2 0 16,-1 1 0-16,-2 1 0 0,-1 1 0 0,-1 1 0 16,-1 1 0-16,-1 3 0 0,-1-1-640 15,0 2-160-15,1 2-32 0,0-1-16 16,1 1-1904-16,1 1-368 0</inkml:trace>
  <inkml:trace contextRef="#ctx0" brushRef="#br0" timeOffset="46784.214">17908 436 17503 0,'0'0'768'0,"-4"2"176"0,-3 0-752 0,1 3-192 15,-2-1 0-15,0 2 0 0,0 2 3440 0,0-2 656 16,0 0 128-16,2 1 16 0,-1 1-2944 0,1 0-592 16,-1 2-112-16,2-1-16 0,2-1-384 0,1-1-192 15,1-1 192-15,1 0-192 0,0-6 176 0,4 6-176 16,1-1 160-16,2-2-160 0,0-1 160 0,3-2-160 15,0 0 160-15,1-3-160 0,0-2 256 0,0 0-32 16,-1 1-16-16,-1-2 0 0,-1-1-80 0,-2 2 0 16,-1-1-128-16,-2 0 192 0,-1 0-64 0,-1 1-128 15,-1 5 176-15,-2-5-176 0,-1-1 176 0,-1 1-176 16,-1 1 160-16,0 2-160 0,0 0 128 0,0 1-128 16,0 0 0-16,5 1 0 15,-4-1-384-15,4 1-192 0,0 0-16 0,0 0-16 16,0 0-672-16,0 0-128 0,0 0-16 0,7-1-12912 0</inkml:trace>
  <inkml:trace contextRef="#ctx0" brushRef="#br0" timeOffset="47081.729">18122 538 8287 0,'0'0'736'0,"0"0"-592"15,0 0-144-15,0 0 0 0,0 0 5296 0,0 0 1024 0,0 0 208 16,0 0 32-16,-4-4-4128 0,1-2-832 0,0 1-176 0,1-3-16 15,0 0-656-15,0-1-128 0,1-2-32 0,1 0 0 16,0-2-272-16,0-3-48 0,-1 2-16 0,0-1 0 0,-1-4-48 0,1 2-16 16,-1 0 0-16,0 1 0 0,0 0-192 0,0 1 128 15,0 2-128-15,0 2 0 0,0-1 144 0,0 3-144 16,0-1 128-16,1 5-128 0,0 0 256 0,1 5-16 16,0 0-16-16,0 0 0 0,0 0-48 0,0 0-16 15,5-3 0-15,1 2 0 0,0 2-160 0,1 1 0 16,2 0 0-16,0 1 0 15,3-2 0-15,2 1 0 0,-2 0 0 0,1 2 0 0,0 2 0 16,-2-1 0-16,-4 1 0 16,-1 0-704-16,-1-1-128 0,-3 1-32 0,-1 0 0 15,-3 0-2256-15,-2 3-448 0</inkml:trace>
  <inkml:trace contextRef="#ctx0" brushRef="#br0" timeOffset="47230.489">18042 476 14735 0,'0'0'1312'0,"6"3"-1056"15,2 0-256-15,0-1 0 0,0 0 4208 0,2-1 784 0,0 0 144 0,0-1 48 16,0 0-3040-16,-1 0-608 0,1-1-112 0,2 0-16 16,-1-1-944-16,-1 0-176 15,0-1-32-15,0 0-16 0,-2 0-240 0,0 0 0 0,-1-1 0 0,0 1-17408 16</inkml:trace>
  <inkml:trace contextRef="#ctx0" brushRef="#br0" timeOffset="47409.264">18341 503 21183 0,'0'0'1888'0,"-6"2"-1504"0,0-2-384 0,-1 2 0 0,0-1 3552 0,2 1 640 16,0 0 128-16,5-2 32 0,-4 2-2944 0,4-2-592 15,0 0-112-15,0 0-32 16,0 0-672-16,0 0 0 0,0 0 0 0,6-2-17392 0</inkml:trace>
  <inkml:trace contextRef="#ctx0" brushRef="#br0" timeOffset="47704.996">18407 361 34847 0,'0'0'1536'0,"0"0"320"0,0-5-1472 0,-2 0-384 0,-1 1 0 16,0-3 0-16,0-1 2320 0,0-1 400 0,0-1 80 0,0 2 16 15,-1-1-1280-15,1 0-256 0,0 0-64 0,0 0 0 16,0 2-704-16,0-2-128 0,1 2-48 0,2 1 0 15,1 0-336-15,1 1 0 0,-2 5 0 0,4-4 0 16,-1 0-1152 0,0 1-288-16,-3 3-64 0,0 0-19456 0</inkml:trace>
  <inkml:trace contextRef="#ctx0" brushRef="#br0" timeOffset="49602.614">18829 640 8287 0,'0'0'736'0,"0"0"-592"16,0 0-144-16,0 0 0 0,0 0 4864 0,0 0 960 15,0 0 176-15,0 0 32 0,0 0-3568 0,0 0-720 16,-4 0-144-16,4 0-16 0,0 0-704 0,0 0-144 16,0 0-32-16,0 0 0 0,0 0-512 0,0 0-192 15,5-3 0-15,0-2 144 0,0 0-144 0,0 0 0 16,0 2 0-16,0-2 0 0,-1 3 0 0,0 0 0 15,-4 2 0-15,4-3 0 0,-1-1 0 0,0 0 0 16,-3 4 0-16,0 0 0 0,2-5 208 0,-1 0-32 16,1 0-16-16,-1 0 0 0,0 0 80 0,0 1 16 15,-1-1 0-15,1 0 0 0,0-4-128 0,0 1-128 0,2 0 176 0,-1 0-176 16,-1 2 144-16,1-1-144 0,-1 0 0 0,0 0 144 16,0-2-144-16,-1 1 0 0,0 1 0 0,1 0 0 15,-1 1 128-15,-1 0-128 16,0 0 0-16,0 0 128 0,-1-1 64 0,0 2 16 0,-2-1 0 0,0 0 0 15,0-1-64-15,0-1-16 0,-2 0 0 0,2 1 0 0,-1-1-128 0,0 1 0 16,-1-2 0-16,1 0 128 16,0 1-128-16,0-2 0 0,1 0 0 0,-1 1 0 15,1 0 0-15,0 3 0 0,0 0 0 0,-1 0 0 16,0 1 0-16,1-1 0 0,-1 1 144 0,0 1-144 0,-1 1 176 0,1 1-48 16,-1-1 0-16,0 1 0 0,0 0-128 0,-1 0 192 15,2 0-192-15,-1 1 192 0,-1-3-192 0,2 1 0 16,-1-1 144-16,1 0-144 0,-2 1 0 0,2 0 0 15,0 1 0-15,-1-3 0 0,-1 1 0 0,2 0 0 16,-1 0 0-16,0-1 0 0,-1 2 0 0,1 1 0 16,-1 0 0-16,1 0 0 0,0 1 0 0,-1-2 0 15,0 1 0-15,0-1 128 0,0 2-128 0,1 0 144 16,1 0-144-16,-1-1 160 0,1-1-160 0,-1 0 128 16,0 0-128-16,0 0 128 0,2 0-128 0,-1-1 0 15,0-1 144-15,2 0-144 0,-2 1 0 0,0 0 0 16,5 4 0-16,-6-3 128 0,2-1-128 0,-1 1 0 0,-1 0 0 15,6 3 128-15,-5-1-128 0,-1 1 176 16,6 0-176-16,-6 0 192 0,0 0-192 0,0 0 192 16,-1 0-192-16,0 1 192 0,0 0-192 0,1-1 0 0,0 0 0 0,0-1 0 15,0-1 0-15,0 0 0 0,-1 0 128 0,0 0-128 16,0 0 0-16,0-1 0 0,0 0 0 0,1 0 0 16,-1-1 0-16,0 1 0 0,-1 0 0 0,0 0 0 15,0 0 0-15,-1-1 0 16,-2 1 128-16,2 1-128 0,-1 0 0 0,-1 1 0 15,1 1 0-15,0-2 0 0,-1 1 0 0,-1-1 0 0,2 1 0 0,1-1 0 16,0 1 0-16,0-2 0 0,0 1 0 0,1 0 0 0,-1 0 0 0,1 0 0 16,-1 0 0-16,0 0 0 0,0 0 0 0,0 1 0 15,1-2 0-15,0 2 0 0,-2 0 144 0,0 1-144 16,0 0 160-16,1 0-160 16,-3 1 192-16,0 0-48 0,-1 0-16 0,-1 1 0 15,-1-2-128-15,0 1 0 0,1 0 0 0,-2 0 128 16,1 0-128-16,2 0 0 0,-2-1 0 0,0 0 128 0,3 0-128 0,0-1 0 15,-1-1 0-15,2 1 0 0,-1 1 0 0,0 0 0 16,2 0 0-16,1 1 128 0,-1-1-128 0,1 1 0 16,1 0 0-16,0 1 0 0,0 0 0 0,-1 0 0 15,0 1 0-15,0-1 0 0,-1 1 0 0,2-2 0 16,-2 1 0-16,0-1 0 0,0 2 0 0,1-1 0 16,-1 0 0-16,-1-1 0 0,0 0 0 0,-2 0 0 15,1 0 0-15,-2 0 0 0,0 0 0 0,1 0 0 16,-1 0 0-16,-1 1 0 0,2-1 208 0,-2 1-32 15,0 1-16-15,1-2 0 0,0 1-16 0,0 0 0 0,0 0 0 0,1 1 0 16,-1 0-144-16,1 0 160 16,2 0-160-16,-1-1 160 0,0 0-160 0,1 0 0 15,2 0 0-15,-1-1 128 0,0 1-128 0,0 0 0 16,1 0 0-16,0 1 0 0,0-3 0 0,0 1 0 0,-1-1 0 0,1 1 0 16,-1 2 0-16,0-1 0 15,-1 1 0-15,0-1 0 0,-2 0 128 0,0 0-128 0,0 0 0 0,0 1 128 16,0 1-128-16,0-1 192 0,0 1-192 0,0 1 192 15,0-1-192-15,0 1 0 0,-2 0 0 0,2 1 128 16,0 0-128-16,1 0 0 0,-1-1 0 0,1 1 0 16,1 1 0-16,-1 1 0 0,1-1 0 0,1 1 0 15,1-2 0-15,0 1 0 0,1 0 0 0,0 0 0 16,0 0 0-16,1 1 0 0,2-3 0 0,-1 1 0 0,2 2 0 0,-1 1 0 16,1 0 0-16,0 2 0 15,0 1 0-15,2 5 0 0,-1-3 0 0,1 2 0 0,1 1 0 0,1 0 0 16,1 2 0-16,0 0 0 0,0-1 0 0,1 0 0 15,0 0 0-15,1-3 0 0,2 0 0 0,0-2 0 16,0 1 0-16,1 0 0 0,1-1 0 0,0 2 0 16,1 1 0-16,0-3 0 0,2 1 0 0,1-2 0 15,3 2 0-15,2-1 0 0,1-1-128 0,3-1 128 16,1-1 0-16,1 0 0 0,2-3 0 0,2 2 0 16,0-2 0-16,0 0 0 0,-2-2 0 0,2-1 0 15,-1 0 0-15,1-1 0 0,2-1 0 0,1 0 0 16,1 0 0-16,3 0 128 0,0 1-128 0,0 0 0 15,1-2 0-15,-1 0 0 0,-4 0 0 0,-1 1 0 16,-2-2 0-16,-2 0 0 0,1 0 0 0,-2 0 0 16,1-3 0-16,-1 1 0 0,1-2 0 0,3 1 0 0,0-1 0 0,3-1 0 15,0-2 0-15,0 3 0 16,1-3 0-16,-2 1 0 0,-3 2 0 0,1 0 0 16,-3 2 0-16,0-2 0 0,-2 0 0 0,2 2 0 0,-2-2 0 0,1 2 0 15,-3 0 0-15,2 0 0 0,-2 2 0 0,0-2 0 16,-1 0 0-16,0-1 0 0,-2 0 0 0,0 1 0 15,0-1 0-15,-3 2 0 0,0 0 0 0,-1 1 0 16,-1-2 0-16,-1 1 0 0,-1 0 0 0,0 0-176 16,-1 0-144-16,-2 1-16 0,0 1-16 0,1-2 0 31,-1-1-2736-31,-1 0-560 0</inkml:trace>
  <inkml:trace contextRef="#ctx0" brushRef="#br0">20212 6339 17503 0,'0'0'1552'0,"-2"-3"-1232"15,-2-1-320-15,1 0 0 0,1 0 560 0,0-1 48 16,1 0 16-16,1-1 0 0,1-1-144 0,1 0-32 16,0 1 0-16,1-1 0 0,0-1 80 0,1-1 16 15,0-1 0-15,1 2 0 0,1 0 208 0,0 0 32 16,2 0 16-16,2-1 0 0,1-1 272 0,1 0 48 15,2 1 16-15,3 0 0 0,2-1-160 0,4 0-16 16,1 1-16-16,2 3 0 0,1 1-496 0,1 2-112 16,-1 2-16-16,-2 1 0 0,0-2-320 0,0 1 144 15,0 1-144-15,-1 3 0 0,-1 1 0 0,2 2 0 16,0 1 0-16,2 1 0 0,0 1 0 0,0 3 0 16,1 2 0-16,-2 0 0 0,0 3 0 0,-3 2 0 15,0 2 0-15,-3 2 0 0,-1-1 208 0,-2 2-64 16,0-1-16-16,0 2 0 0,-3 1 80 0,0 0 16 15,-1-2 0-15,-2 0 0 0,1 2 48 0,-1 0 16 16,-1 0 0-16,-2 3 0 0,0 1 64 0,-2 1 16 16,-1-2 0-16,-1 2 0 0,-3-1-112 0,-1 1 0 15,-1-1-16-15,-2-1 0 0,-2 1 80 0,-2-1 32 0,-2 0 0 0,-1 3 0 16,-2 1 0-16,-3 1 0 0,0 2 0 0,-2-1 0 16,-1 3-160-16,-1-2-16 15,-2 2-16-15,0-6 0 0,-2-1-160 0,0-1 160 0,-1 1-160 16,0 1 160-16,0 2-160 0,-12 15 0 15,5-4 0-15,4 1 128 0,2 0-128 0,2-3 160 0,-1-3-160 0,2-1 160 0,-1 0-160 0,2-1 160 16,-1 2-160-16,2 2 160 0,-2 3 96 0,3 1 32 16,1-1 0-16,3-3 0 0,4-3-112 0,0 0-32 15,-1 0 0-15,2 1 0 0,4 1-144 0,-1-1 0 16,3-1 0-16,2 0 128 0,2-7-128 0,3-3 0 16,1-3 0-16,1-3 0 0,1-3 0 0,1-2 0 15,0-1 0-15,1-2 0 0,1-3 0 0,1 0 0 16,1-1 0-16,2 0 0 0,1-3 0 0,-1 0 0 15,0 0 128-15,0-1-128 0,-2-2 0 0,1 0 0 16,-1-1 0-16,0 0 128 0,-1-2-128 0,-1-2 0 16,-9 0 0-16,11-2 0 0,-2-1 0 0,0 0 0 15,-9 3 0-15,8-6 0 0,-2-1 0 0,1-2 0 0,0 0 0 0,-2 1 0 16,-1-2 0-16,0 1 0 0,-2-1 128 0,-2 10-128 16,0-7 0-16,0 1 0 15,0 6 0-15,-4-4 0 0,-1-1 128 0,1 2-128 0,4 3 128 0,-6-2-128 16,-2-1 0-16,1 4 0 0,0 1 128 0,0 1-128 15,0 2 0-15,0 2 0 0,-1 2 0 0,0 2 0 16,1 3 0-16,-1 4 0 16,2 7 0-16,1 2 0 0,1 3 0 0,1 8 0 0,1 5 128 0,2 0-128 15,1-1 0-15,1 3 192 0,0 4-192 0,2 4 192 16,1 6-192-16,2 2 128 16,2-1-128-16,-1-1 128 0,1-5-128 0,0 0 0 0,1 4 0 15,1 1 0-15,1-1 0 0,0-4 0 0,1-5 128 0,0-2-128 16,1-1 0-16,-1 1 0 0,-3 1 144 0,1 2-144 15,-1 3 0-15,-1-3 144 0,-3-1-144 0,-2 0 0 16,-4 0 160-16,-2 3-160 0,-5 4 128 0,-1 0-128 16,-3 2 144-16,-2-6-144 0,-4-4 160 0,-1-1-160 15,0-2 256-15,-3 0-64 0,-1 0 0 0,7-11 0 16,-2-1 96-16,1 1 16 0,-2 1 0 0,-2-6 0 0,-3-1-32 0,0-3 0 16,-3-3 0-16,2-3 0 0,-3-3-272 0,0-1 160 15,1 0-160-15,1-4 128 0,1 0-128 0,1-3 0 16,2-2 0-16,0-3 128 0,2-5-128 0,0 1 0 15,2 2-192-15,0-5 192 16,2-4-1632-16,0-2-208 0,-2 1-32 0,0-7-18640 16</inkml:trace>
  <inkml:trace contextRef="#ctx0" brushRef="#br0">21418 7567 6447 0,'0'0'576'0,"-1"-6"-576"15,0 0 0-15,0-3 0 0,0 1 4352 0,0 0 752 16,1 2 144-16,0 0 48 0,0-2-3440 0,1 1-672 16,0 1-144-16,0 1-16 0,-1 5-368 0,0 0-64 15,0 0-16-15,0 0 0 0,0 0 32 0,3 5 0 16,-1 2 0-16,0 4 0 0,0 2-32 0,0 4 0 16,0 2 0-16,0 1 0 0,0 3-320 0,1-2-64 15,0 1 0-15,0-3-16 0,1 0-176 0,1-1 0 16,0 0 0-16,0-1 0 0,1-4 0 0,2 0 0 15,1-3 0-15,1-1 0 0,0-4-160 0,-1 0 160 16,1-2 0-16,0-2-144 0,-1-1 144 0,0-1 0 16,1-2-144-16,1 0 144 0,-1-1 0 0,-1-3 0 15,-2 1 0-15,1-1 0 0,-2-1 0 0,0 1 0 16,-1 1 0-16,0 1 0 0,-2 0 128 0,-3 5-128 0,0 0 192 0,0 0-64 16,0 0 0-16,0 0 0 15,0 0 0-15,0 0 0 0,5 0-128 0,1 0 0 0,-1 1 0 16,1 0 128-16,1 1-128 0,0-1 0 0,0 0 0 0,0 0 0 15,3-1 0-15,0 0 0 0,0 0 0 0,0-1 0 16,0-1 0-16,0 0 0 0,0-2 192 0,0-1-64 16,1-1 160-16,-1-1 32 0,0-1 0 0,-1-1 0 0,-1 0 0 0,-1-2 16 15,0-1 0-15,0 0 0 0,-2 2-144 0,0-3-48 16,-1 2 0-16,0 1 0 0,-1-1-144 16,0 1 128-16,-2 0-128 0,0 1 128 0,0 2-128 0,0-1 0 15,0 1 0-15,-1 0 128 16,0 1-560-16,1 0-112 0,0-1-32 0,0 0-10992 15,0-1-2192-15</inkml:trace>
  <inkml:trace contextRef="#ctx0" brushRef="#br0">22050 7578 30399 0,'0'0'1344'0,"0"0"288"0,0 0-1312 0,-2 6-320 16,0 0 0-16,1 1 0 0,0 1 640 0,0 1 64 16,0-1 16-16,1 1 0 0,-1-1-384 0,1 0-80 15,1 0 0-15,0-1-16 0,0 0-240 0,0-1 0 16,-1-6 0-16,3 5 0 0,-3-5-1840 0,0 0-400 15</inkml:trace>
  <inkml:trace contextRef="#ctx0" brushRef="#br0">22103 7441 22111 0,'-4'2'1968'0,"-1"1"-1584"0,0 0-384 0,5-3 0 0,0 0 832 0,-4 1 96 16,4-1 16-16</inkml:trace>
  <inkml:trace contextRef="#ctx0" brushRef="#br0">22249 7347 26719 0,'0'0'1184'0,"-5"2"240"0,5-2-1136 0,-4 1-288 16,-1 2 0-16,1-1 0 0,1 3 2608 0,0 1 464 0,1 2 80 0,0 2 32 15,0 0-1824-15,0 4-352 16,0 1-80-16,0 2-16 0,0 1-624 0,2 1-128 16,-1-1-32-16,0 2 0 0,0-1-128 0,1 2 0 0,0-3 0 0,0 1 0 31,0 0-1728-31,1-4-208 0,1-1-48 0</inkml:trace>
  <inkml:trace contextRef="#ctx0" brushRef="#br0">22450 7340 12895 0,'0'0'1152'0,"0"0"-928"16,0 0-224-16,0 0 0 0,0 0 4080 0,0 0 768 15,0 0 144-15,0 0 48 0,0 0-2784 0,0 0-544 16,0 0-112-16,0 0-32 0,0 0-416 0,-2 9-64 16,0 0-32-16,-1 4 0 0,-1 1-512 0,0 2-96 15,-2 2-32-15,0 1 0 0,-1 2-256 0,0 1-160 16,-1-2 192-16,1 2-192 0,0-3 0 0,3 0 0 0,0-1 0 0,1 0-192 31,2-1-1776-31,1-4-336 0,0-2-80 0,1-2-16 0</inkml:trace>
  <inkml:trace contextRef="#ctx0" brushRef="#br0">23117 7299 19343 0,'0'0'848'0,"0"0"192"0,0 0-832 0,0 0-208 15,0 0 0-15,0 0 0 0,0 0 3312 0,0 0 608 16,0 0 128-16,0 0 32 0,0 0-2304 0,0 5-464 15,0 0-96-15,0 3 0 0,-1 2-480 0,-1 1-96 16,1 0 0-16,-1 3-16 0,-1 4-240 0,0-3-64 0,-1 3 0 0,2 1 0 16,-1-1-128-16,0 1-16 0,0-2-16 0,1 1 0 15,0 0-32-15,2-3 0 0,-1-2 0 0,0-1 0 16,1-2-128-16,0-1-176 0,1-2 48 0,0-2 0 16,-1-5 128-16,0 0-192 0,0 0 192 0,0 0-192 15,0 0-32-15,3-3-16 0,1-1 0 0,-1-1 0 16,-2-2-144-16,0 1-48 15,0-1 0-15,-2 0 0 0,-1-2 192 0,-2 2 48 0,0 0 0 0,-1 2 0 0,-3 1 352 0,-1 0 80 16,-1 3 16-16,-1 1 0 16,0 0-256-16,-1 2 0 0,1 1 0 0,0-1 0 0,-2 5 576 0,1-1 80 15,1 2 16-15,1 1 0 0,-1 0 208 0,2 0 32 16,1 1 16-16,2 1 0 0,1 1-400 0,3-1-80 16,2 0 0-16,3 0-16 0,2-1-304 0,2-2-128 15,2 0 128-15,1 1-128 0,0-4 0 0,1 0 0 16,1-1 0-16,1-1 0 0,0-1-416 0,1-2 32 0,1-2 16 0,-1-2 0 31,1-1-3008-31,-1-1-592 0</inkml:trace>
  <inkml:trace contextRef="#ctx0" brushRef="#br0">23297 7510 22111 0,'0'0'1968'0,"-6"4"-1584"0,-2 1-384 0,0 1 0 16,1-1 3472-16,1 1 624 0,0 0 112 0,1 0 16 16,0 1-2736-16,1-2-544 15,1 0-112-15,3-5-32 0,-1 4-640 0,1-4-160 16,0 0 0-16,0 0-11904 0,0 0-2400 16</inkml:trace>
  <inkml:trace contextRef="#ctx0" brushRef="#br0">23376 7347 11967 0,'0'0'1072'0,"-4"2"-864"15,-1 0-208-15,5-2 0 0,0 0 3392 0,-3 4 640 0,3-4 128 0,0 0 32 16,-1 6-3264-16,2 0-656 0,2 0-128 0,1-1-12288 15</inkml:trace>
  <inkml:trace contextRef="#ctx0" brushRef="#br0">23479 7438 34559 0,'-12'9'1536'0,"8"-5"304"0,-1 1-1472 0,-1 0-368 15,-1 2 0-15,2-2 0 0,-2 1 2080 0,1 0 352 0,0 1 64 0,1 1 0 16,1-3-1216-16,4-5-256 15,0 0-64-15,0 0 0 0,0 0-736 0,5 6-224 16,1-1 0-16,1 2 128 0,0-3-128 0,0 1-192 16,2 1 64-16,0 1 0 15,-1 1-288-15,0 1-48 0,-1-1-16 0,-3 2 0 0,0 0 208 0,-1 1 32 0,-2 1 16 0,0-1 0 16,-3 0 224-16,-1 1 0 16,-1-2 0-16,-1-1-144 0,-2 0 448 0,-1-1 80 0,0 0 32 0,-1-1 0 15,0-2 64-15,1 0 16 0,-2-1 0 0,1 0 0 16,0-2-144-16,0-1-32 0,2-2 0 0,1-1 0 15,1-1-320-15,2-1-240 0,1-3 48 0,3 0 0 16,3-2-2048-16,2-1-384 0,1-2-96 0,2 1-15792 16</inkml:trace>
  <inkml:trace contextRef="#ctx0" brushRef="#br0">23775 7459 9215 0,'7'0'816'0,"-7"0"-656"15,0 0-160-15,0 0 0 0,0 0 5136 0,0 0 1008 16,0 0 192-16,0 0 32 0,-5 4-3440 0,-3 1-688 16,-2 1-144-16,-1 0-32 0,-2 0-784 0,-1 3-176 15,-1-2-16-15,1 2-16 0,-3 3-144 0,2-3-32 16,0 3 0-16,2 0 0 0,2 1-448 0,4 0-112 16,1-2-16-16,3 1 0 0,2-2-320 0,2 0-288 0,3-1 48 0,2 0 16 15,0-2 224-15,4-1 0 16,3-3 0-16,0 0 0 15,1 1-1472-15,0-3-192 0,0-2-32 0,2-1-16 16,2-1-1296-16,-2-1-272 0</inkml:trace>
  <inkml:trace contextRef="#ctx0" brushRef="#br0">23949 7460 16575 0,'0'0'736'0,"0"0"160"0,-4 4-720 0,-2 0-176 0,-1 1 0 0,1 0 0 0,-1 1 5184 0,-1 1 992 15,0 2 208-15,0-1 32 0,-1 4-4096 0,2 0-816 16,0-1-160-16,2 1-48 0,2-4-816 0,3-1-160 16,0 0-48-16,2 0 0 0,1-3-272 0,1 0 160 15,1-2-160-15,0 0 128 16,2-1-512-16,0-2-96 0,1-1-32 0,1-1 0 16,2-1-432-16,1-3-80 0,1-1-32 0,-1 1 0 15,-2-1-176-15,-2 2-48 0,1-1 0 0,1 0 0 16,-2 0 496-16,-1 2 80 0,-1-1 32 0,-1 1 0 0,-1 2 672 0,0 0 0 15,-4 3 0-15,0 0 0 0,0 0 784 0,0 0 192 16,-3 4 48-16,-1 2 0 0,1 0 176 0,-2 0 32 16,0 2 16-16,0 1 0 0,-1 1-544 0,2 0-96 15,1-2-32-15,1 0 0 0,1-1-352 0,2 0-80 16,1-2-16-16,2-1 0 0,0 0-400 0,2-3-96 16,2-1-16-16,4-1 0 15,1-2-2064-15,0-2-432 0,14-10-64 0,-1 2-32 0</inkml:trace>
  <inkml:trace contextRef="#ctx0" brushRef="#br0">24278 7418 6447 0,'-5'2'576'0,"-2"-1"-576"0,1 0 0 0,-1 1 0 16,-1 0 7856-16,0 0 1456 0,2 1 288 0,1 0 64 15,5-3-6576-15,0 0-1312 16,-3 3-272-16,3-3-48 0,4 5-992 0,1 0-192 0,-1 0-32 0,2 1-16 0,1-3-224 0,1 2 0 15,-1 0 0-15,-1 2 0 0,-1 0 0 0,-1 3 0 16,-1-2-160-16,-1 2 160 0,-1 1-144 0,-1 0 144 16,-2 1-160-16,-1 1 160 0,0-4-128 0,-2 2 128 15,-1 0 0-15,-2-1-144 0,0-1 544 0,-2 0 112 16,1-1 32-16,-2 0 0 0,-2 0 96 0,-1-2 0 16,1-1 16-16,0-2 0 0,0-1-208 0,3 0-64 15,1-1 0-15,2 1 0 0,7-2-256 0,0 0-128 16,0 0 0-16,5-7 128 15,3 0-1408-15,2-1-272 0,3-1-64 0,3 0-12928 16,0 0-2592-16</inkml:trace>
  <inkml:trace contextRef="#ctx0" brushRef="#br0">24459 7417 23039 0,'0'0'2048'0,"-5"-2"-1648"0,0 1-400 0,-1 0 0 15,0-2 4368-15,1 1 800 16,-1 2 144-16,6 0 48 0,-4 0-2896 0,4 0-576 0,0 0-112 0,0 0-32 16,0 0-1184-16,3 5-240 15,2-1-64-15,1 2 0 0,1 0-128 0,0 1-128 16,-1-3 192-16,2 3-192 0,1-1 144 0,-1 1-144 0,-2 1 0 0,-2 1 144 16,-1 0-16-16,0 2-128 0,-1-1 192 0,0 1-64 15,0-1 64-15,-1 1 16 16,-1 0 0-16,-1-1 0 0,0 0-208 0,-2 2 176 15,0-2-176-15,-2 1 160 0,-1-2-160 0,-1-1 128 0,0 1-128 0,-1-1 128 16,-1 0-128-16,1 0 0 0,-2-2 0 0,0 0 0 31,-2-1-416-31,1 1-160 0,-2-1-48 0,-1-1-14352 0,3-2-2864 0</inkml:trace>
  <inkml:trace contextRef="#ctx0" brushRef="#br0">21605 8460 26783 0,'5'-9'1184'0,"-3"5"240"0,1-3-1136 0,1-1-288 0,0-2 0 0,1 1 0 15,1 2 1440-15,0 1 224 0,1 0 64 0,-1 3 0 16,0 2 32-16,-1 3 16 15,1 3 0-15,-2 3 0 0,0 2-496 0,-1 5-112 16,-1 2-16-16,0 3 0 0,1 0-496 0,0 1-96 16,0 1-32-16,1 0 0 0,0 3-336 0,1-3-64 0,2 1 0 0,0-1-128 15,-1 0 0-15,1-3 0 0,1-1 0 0,1-2 0 16,-1-2 0-16,1-5 0 0,-1 0 0 0,1-4-144 16,2-5 144-16,0 0 0 0,-1-5-144 0,2-3 144 15,0-2 0-15,1-2 0 0,-1-1 0 0,1-3 0 16,-3 0 0-16,0 1 0 0,-1 0 0 0,0-1 0 15,-2 5 0-15,-3-1 0 0,0 3 0 0,-1 3 0 16,-3 6 0-16,0 0 0 0,0 0 0 0,-1 6 0 0,-2 3 0 16,0 4 0-16,-1 1 0 0,1 3 0 15,1 2 0-15,1-1 0 0,1 0 0 0,2-4 0 16,1 1 0-16,2-2 0 0,1-1 0 0,1-2 0 16,1-1 0-16,3-3 0 0,2-2 0 0,2-3 0 0,0-3 320 0,3-2-32 15,0-3 0-15,3-3 0 0,-2-1 128 0,2-6 32 16,-3-2 0-16,-1 0 0 0,0-4-176 0,-2 1-16 15,1-1-16-15,-2 1 0 0,-3 0-240 0,0 1 128 16,0-2-128-16,-1 0 0 0,-2 0 0 0,-1-2 0 16,0 1 0-16,-1 0 0 15,-1 3-976-15,-2 2-240 0,1 3-64 0,-1 4 0 16,-2 2-1904-16,-1 3-384 0</inkml:trace>
  <inkml:trace contextRef="#ctx0" brushRef="#br0">22296 8615 17503 0,'0'0'768'0,"0"0"176"0,0 0-752 0,0 0-192 0,4-1 0 0,2-2 0 16,3 1 3200-16,-1 0 592 0,1-1 128 0,0 0 32 16,-1-1-2992-16,1 0-576 15,3 0-128-15,0 1-32 0,0-1-224 0,1-3 128 16,0 1-128-16,0-1 0 0,-1 0 128 0,0 1-128 0,-2-1 0 0,-1 1 0 0,0-1 0 0,-2 0 128 15,-3 0-128-15,-1 1 0 16,-2 0 384-16,0 2 16 0,-3-1 16 0,-1 2 0 16,-2 0 768-16,-1 1 160 0,-2 1 16 0,-1 2 16 15,-3 1-96-15,-3 0 0 0,1 1-16 0,-1 1 0 16,1 3-352-16,0 1-64 0,-2 0-16 0,1 2 0 0,3 1-176 0,0 2-32 16,2 1-16-16,4 1 0 0,1 2-336 0,2 2-64 15,2-2-16-15,2-1 0 0,2 1-192 0,3-2 0 16,2 0 0-16,2-1 0 0,0-3 0 0,3-1 0 15,2-2 0-15,2-2 0 0,2-2-400 0,1-2 16 16,1 0 16-16,1-5 0 16,-1-2-2176-16,1-1-432 0,-4-2-96 0</inkml:trace>
  <inkml:trace contextRef="#ctx0" brushRef="#br0">22846 8353 10127 0,'0'0'448'0,"0"0"96"0,0 0-544 0,-5 2 0 16,0 1 0-16,1 1 0 0,1 1 7760 0,-1 3 1456 0,1-1 272 0,-1 3 64 16,0 1-6640-16,0-1-1328 0,-1 3-272 0,1 1-48 15,-1-3-672-15,1 3-128 16,0-1-16-16,1 0-16 0,0-2-240 0,2 2-32 16,-1-1-16-16,1-2 0 0,0 0-144 0,1 0 0 15,1-1 0-15,1-1 0 0,-1 0 0 0,2-4 0 0,1 1 0 0,-4-5 0 16,5 2-176-16,-5-2 48 0,0 0 0 0,6-2 0 15,-6 2-64-15,3-4-16 0,-2-1 0 0,-2 1 0 16,-2-2-48-16,-2 0-16 0,-2 0 0 0,0 1 0 16,-2 0 16-16,-1 1 0 0,-1 0 0 0,-1 2 0 15,-1 1 256-15,0 2-192 0,-1 0 192 0,1 2-160 16,0 2 160-16,-1 0 0 0,1 2 160 0,0 3-160 0,0 1 320 0,0 3-16 16,3 1-16-16,0 1 0 0,2 3 176 0,2 0 48 15,4-1 0-15,2 1 0 0,3-1-304 0,2 0-48 16,3 0-16-16,1-5 0 0,2 1-144 0,1-4 160 15,2-2-160-15,2-2 160 0,1-2-160 0,3-2 0 16,1-3 0-16,1-1 0 16,-2-3-896-16,1 1-176 0,0-3-16 0,0 1-16 15,-2-3-1872-15,-1 1-368 0</inkml:trace>
  <inkml:trace contextRef="#ctx0" brushRef="#br0">22977 8744 6447 0,'0'0'576'15,"0"0"-576"-15,0 0 0 0,0 0 0 0,0 0 8688 0,0 0 1616 0,0 0 336 0,0 0 64 16,0 0-7216-16,0 0-1440 16,4-2-304-16,0-1-48 0,-4 3-1056 0,4-4-192 15,0 2-64-15,0-2 0 16,0 0-1104-16,0 0-240 0,1 0-32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48:14.5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14163 10367 14735 0,'0'0'1312'0,"0"0"-1056"0,0 0-256 0,0 0 0 15,7 2 1984-15,1-2 320 0,1 1 80 0,2 0 16 16,3 0-576-16,2-1-112 0,0 0-32 0,4-1 0 16,2 0-176-16,3 0-32 0,1-3-16 0,2 1 0 15,-2-1-304-15,2 1-48 0,2-1-16 0,-1-1 0 16,0 1-288-16,4-2-64 0,-1 1-16 0,2-1 0 0,3 0-32 15,1 1-16-15,2 1 0 0,-3-1 0 0,0 0-192 0,0 0-32 16,-2-1-16-16,2 0 0 0,3 1-32 0,-1 1 0 16,1 0 0-16,1 0 0 0,2 2-112 0,-3-2-32 15,-3 3 0-15,0-1 0 0,-3 4 80 0,1-2 16 16,-3 1 0-16,-1 1 0 0,0 0-192 0,0 0-32 16,2 1-128-16,0 0 192 0,1 0-192 0,-2 0 0 15,0 1 128-15,-3-2-128 0,-1 1 0 0,-1 0-256 16,1-1 48-16,0 0 16 0,-1 0 448 0,2-1 80 15,0 0 32-15,1-1 0 0,5-2-176 0,0 0-16 16,1 0-16-16,-1-2 0 0,1 0-160 0,-1 2 160 16,-1-2-160-16,2 1 160 0,0 0-160 0,0 1 0 0,-1 1 0 15,1 0 128-15,-1 1-128 0,-1 0 128 0,-1 0-128 16,-2 1 128-16,-2 1 64 0,-2 0 16 16,1-1 0-16,-3 1 0 0,0-1-16 0,1-1-16 15,0 0 0-15,2-1 0 0,0-1-48 0,1 0-128 0,3 0 192 0,0 0-64 16,0-1 112-16,1 2 16 0,-4-3 0 0,0 3 0 15,-2-3-16-15,-2 2 0 16,0-1 0-16,0 1 0 0,0 0-16 0,3 0 0 16,-2 0 0-16,1 1 0 0,2 0 32 0,-1 0 0 0,2 0 0 0,-2 1 0 15,-1 1 0-15,1 0 16 0,-4 0 0 0,-1 1 0 16,-2 1-112-16,-1 0-32 0,-2 0 0 0,-1 0 0 16,-2 1 128-16,1-2 32 0,0 1 0 0,0 0 0 15,1 0-288-15,0-1 0 0,-1 0 0 0,3 0-144 16,0-1 144-16,2 0 0 0,1-1 0 0,-1-1 0 15,-1-1 0-15,-2 0 0 0,0-1 128 0,-2-1-128 16,-3-1 0-16,-2-1-288 0,-2-1 48 0,-4 0-17088 16,-2 0-3408-16</inkml:trace>
  <inkml:trace contextRef="#ctx0" brushRef="#br0" timeOffset="2013.11">18985 12718 30927 0,'0'0'1360'0,"0"0"304"0,0 0-1344 0,0 0-320 0,0 0 0 0,0 0 0 15,0 0 528-15,0 0 48 0,5 3 0 0,0 1 0 16,2-2 416-16,1 1 96 0,3 2 0 15,3-2 16-15,1 1 288 0,4 1 48 0,3 1 16 0,18 0 0 16,2-1-288-16,1 0-48 0,2-1-16 0,-2-1 0 0,-1-1-448 0,3-2-80 16,2-1-32-16,7 0 0 0,3 1-272 0,1 0-48 15,-1 1-16-15,-2 0 0 0,-1-2-32 0,4 0-16 16,4 0 0-16,3 1 0 0,2 0 32 0,-3 0 16 16,-6-2 0-16,6 0 0 0,2 0-16 0,3 0-16 15,0 0 0-15,-6 0 0 0,-8-1-176 0,-2-1 128 16,1 1-128-16,0-2 128 0,-1 1-128 0,-2 1 192 15,-5 0-192-15,-4 1 192 0,-5-1 16 0,-5 0 16 16,-4-1 0-16,0 0 0 0,-4 1 80 0,2 0 16 16,0 1 0-16,-2 0 0 0,0 0 0 0,1 0 16 15,2-2 0-15,2 1 0 0,0 0-144 0,0 0-48 0,0-1 0 0,-3 0 0 16,0 1-144-16,-1 0 0 16,1-2 0-16,2 1 0 0,1-1 0 0,2 0 0 0,1 0 128 0,1 0-128 15,1 0 0-15,1 1 192 0,-1 0-192 0,-3 1 192 16,-1 0-16-16,-5 2 0 0,-1 0 0 0,0 0 0 15,-3-1-16-15,2 1 0 16,0 0 0-16,1 0 0 0,0 0-32 0,1 0 0 0,-1 0 0 0,4 0 0 16,-2 0-128-16,2 0 128 0,3-1-128 0,-4 1 128 15,-1-2-128-15,-1 2 0 0,-3 0 0 0,2-2 0 16,-2 1 0-16,2-2 0 0,0 2 0 0,2 0 0 16,1 0 160-16,0 0-160 0,1 0 192 0,1 1-192 0,0 0 272 15,2 2-48-15,-1 1-16 0,-2 0 0 0,-1 1-208 0,-2 1 176 16,0 0-176-16,-1 1 160 0,0-2-160 0,-1 2 0 15,2 0 0-15,1 1 0 0,1-1 0 0,2 3 0 16,0-2 0-16,4 1 112 0,1 1-112 0,-1 0 0 16,-4-1 0-16,-1 2 0 0,-2 1 0 0,0-3 0 15,1 0 0-15,0 0 0 0,0-3 0 0,2 0 0 16,0 0 0-16,-1 0 0 0,1 0 0 0,0-1 0 16,-2 1 0-16,1 0 0 0,-3-1 0 0,-1 0 0 15,-2-1 0-15,-1 0 0 0,-1-1 0 0,-1 1 0 16,-2-1 0-16,3 0 0 0,-2 0 0 0,-2 0 0 15,1 0 0-15,-3-1 0 0,-4-1 0 0,-1 0 0 16,-3-1 0-16,-6 2 0 0,0 0 0 0,0 0-160 16,-1-6 160-16,1 6-192 15,-8-8-1424-15,-4 1-304 0,-1 1-48 0</inkml:trace>
  <inkml:trace contextRef="#ctx0" brushRef="#br0" timeOffset="22310.909">19224 10300 13823 0,'-9'-2'608'0,"3"1"128"0,-2-1-592 0,-2 2-144 15,-1 0 0-15,0-1 0 0,-2 2 3184 0,-1 0 592 16,1 0 128-16,2 1 32 0,-1-1-2400 0,0 2-464 15,1-1-112-15,3 2 0 0,0-3-96 0,3 1-16 16,1 0 0-16,4-2 0 0,0 0 160 0,0 0 16 16,0 0 16-16,4 2 0 0,3 1-112 0,3-1-32 15,1-1 0-15,4 1 0 0,3-2 80 0,2 1 16 16,3 0 0-16,2 0 0 0,3 1-208 0,1 0-32 16,0 0-16-16,-1 1 0 0,2-1 16 0,0 0 0 15,1 0 0-15,3-1 0 0,1 2-144 0,4-1-32 16,4 1 0-16,0 0 0 0,-1 0-256 0,-2 0-48 0,0-1-16 0,17 1 0 15,-5-3-48-15,-2 0-16 0,-1 0 0 0,3 1 0 16,3 2 0-16,-7-2-16 0,-5 0 0 0,-1-1 0 16,1 0 16-16,-12 0 16 0,6 0 0 0,4 1 0 15,5 1-208-15,-2 0 176 0,-3 1-176 0,16-1 160 16,-10 1-160-16,-4-2 0 0,-2 0 0 0,-13 0 128 16,2-1-128-16,2 0 0 0,3 2 0 0,14 0 0 15,-6-1 128-15,-5 0-128 0,-5 0 0 0,-3 0 128 16,-1 0 0-16,1-1 0 0,-1-1 0 0,-7 1 0 0,2-1-128 0,4 0 160 15,5 0-160-15,1 0 160 0,2-1-160 0,-2 1 0 16,-2 0 0-16,12 1 128 0,-8-1-128 0,-3 1 0 16,0 0 0-16,0 0 0 0,-1 0 0 0,-9 1 0 15,3-1 0-15,2 2 0 0,2 0 144 0,0 1-144 16,-1 0 160-16,-2 1-160 0,-1-1 144 0,-3 1-144 16,0 0 128-16,1-1-128 0,-1-1 128 0,0 0-128 15,3 0 0-15,0 1 128 0,0 0-128 0,2-1 160 16,-1 0-160-16,2 0 160 0,-2-1-160 0,0 3 128 15,2-2-128-15,-3 1 128 0,-2 0-128 0,0-1 160 16,-3 0-160-16,0 0 160 0,0 0-160 0,-1 0 0 16,1-1 144-16,0 0-144 0,3 0 0 0,-2 1 144 15,2-2-144-15,0-2 0 0,1 2 144 0,2 2-144 16,-2-2 0-16,0 0 144 0,-3 1-144 0,0 0 0 16,-2 0 0-16,-1 1 0 0,-2-2 0 0,0 2 0 15,0 1 0-15,-2-1 48 0,1 0-48 0,1-2 0 16,-1 1 0-16,3 0 0 0,0-1 0 0,1 0 0 0,0 0 0 15,1 0 0-15,0 0 0 0,2 0 0 0,0 0 0 16,2 0 0-16,-1-1 0 0,0 1 0 16,-2 1 0-16,1 0 0 0,-2 0 0 0,2 0 0 0,-4 0 0 0,0 0 0 15,-2 1 0-15,0-1 0 0,0-1 0 0,-2 0 0 16,-1 0 0-16,1 1 0 0,0 1 0 0,-1-2 0 16,0 0 0-16,0 1 0 0,3-1 0 0,0 1 0 15,0-1 0-15,0 0 0 0,-1 0 0 0,1 0 0 16,-1 0 0-16,-1 1 0 0,-2-1 0 0,0 0 0 15,0 0 0-15,-1 0 0 0,-1-1 0 0,0 1 0 0,-1-1 0 0,0 1 0 16,0-1 0-16,1 1 0 0,1-2 0 16,-2 2 0-16,0-1 0 0,0 1 0 0,0 1 0 0,0 1 0 15,-2-2 0-15,-1 2 0 0,-1 2 0 0,-2 0 0 16,-4-4 0-16,0 0 0 0,0 0-304 0,-2 6 0 16,-2 2 0-16,-2 0-16976 15,0 2-3392-15</inkml:trace>
  <inkml:trace contextRef="#ctx0" brushRef="#br0" timeOffset="26297.741">14087 12834 19343 0,'-7'-1'1728'0,"-2"0"-1392"16,0 0-336-16,-2 0 0 0,-1 0 3008 0,1 0 512 15,1-1 128-15,0 0 0 0,-1 0-2048 0,2 2-400 16,1 0-96-16,3 0-16 0,-1 0 112 0,6 0 16 15,0 0 0-15,0 0 0 0,0 0-64 0,7 4-16 16,2 0 0-16,4 0 0 0,2-1-112 0,3 0 0 16,3 0-16-16,3-1 0 0,3-2-208 0,4 0-32 0,5-3-16 0,6-1 0 15,6-1-160-15,2 0-16 0,1-1-16 0,2-2 0 16,-1 1-64-16,7 0-16 16,5 2 0-16,0 0 0 0,2 1-128 0,-2 3-32 0,1-1 0 0,1 2 0 15,5 0-48-15,-1 2-16 16,-3-1 0-16,1 1 0 0,-2 0 64 0,3 0 0 15,4 1 0-15,0-2 0 0,-5 1-320 0,2-1 0 0,1-1 0 0,2-1-144 16,4 0 144-16,-4-1-128 0,-5 0 128 0,-1-1-128 16,-1 0 128-16,2 1 0 0,2 0 128 0,-4 0-128 15,-6 1 128-15,-2-2-128 0,-3 0 128 0,0 0-128 16,-1-1 240-16,1 1-32 0,-2 2 0 0,-3-3 0 16,-7 1-144-16,-3 0-64 0,-6 1 0 0,-2 0 0 0,-3 0 0 0,0 1 0 15,-2 1 0-15,1 0 0 0,-3 1 0 0,3 0 0 16,2 0 0-16,2 1 0 0,0 0 0 0,-1 1 0 15,-1 0 0-15,-3 1 0 0,-2-3 0 0,-2 3 0 16,0-1 0-16,-3 0 0 0,-1 0 0 0,-1 0 0 16,2-1 0-16,-2 1 0 0,0-3 0 0,1 1 0 15,0 0 0-15,2 0 0 0,1 1 0 0,1-2 0 16,1 2 0-16,1-1 0 0,0 1 0 0,-2-2 0 16,-2 0 0-16,-1 0 0 0,-3 0 0 0,0 0 0 15,-2-2 0-15,-1 0 0 0,-1 1 0 0,0-3 0 16,-3 1 0-16,0 0 0 0,0-3 0 0,0 1 0 15,-1-1 0-15,3-1 0 0,0-1 0 0,1 0 0 16,-3 0 0-16,1 1 0 0,1-1 0 0,0 1 0 0,-1 0 0 0,1 2 0 16,-2-2 0-16,-1 3 0 0,-2 1 0 0,2 1 0 15,-3 0 0-15,-1 1 0 16,-5 1 0-16,0 0 0 16,0 0-400-16,0 0-80 0,-3 6-16 0,-3 3 0 15,-1 2-2544-15,-5 3-512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07:06.89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2260 4840 4607 0,'0'0'400'0,"0"0"-400"15,0 0 0-15,0 0 0 0,0 0 4832 0,-2 5 880 16,2-5 176-16,-4 5 48 0,1-3-3632 0,0 1-704 15,-1-2-160-15,0 1-32 16,-1 0-384-16,0 0-64 0,-2-1-32 0,2 1 0 16,-2 1-144-16,0 0-16 0,-2-1-16 0,1 0 0 15,0 1-112-15,1-2 0 0,-3 1-16 0,2 0 0 16,0-1-176-16,1 1-48 0,1 0 0 0,0 0 0 0,-1-1-128 0,1 0-16 16,0-1-16-16,1 0 0 0,0 0 0 0,1-1 0 15,1 0 0-15,3 1 0 0,0 0-16 0,0 0 0 16,-4-2 0-16,4 2 0 0,0 0-32 0,0 0-16 15,0 0 0-15,0 0 0 0,-4-4-176 0,4 4 0 16,0 0 0-16,-1-4 128 0,-1 0-128 0,2 4 0 16,1-7 0-16,0 1 0 0,-2-1 0 0,2 1 0 15,1-3 128-15,-1 1-128 0,-3-2 0 0,2-2 160 16,1 0-160-16,-1 0 160 0,0-2-32 0,0-1 0 16,0-1 0-16,0 0 0 0,0-2 64 0,-1 1 0 15,-1 0 0-15,1 2 0 0,0 0 80 0,0 1 32 16,-1 1 0-16,0-1 0 0,1 0-96 0,-1 0-16 0,-1-1 0 0,1 0 0 15,0 0-64-15,0-2 0 0,1-1-128 0,-1 0 192 16,-1-2-192-16,2 1 176 0,1-3-176 16,-1 1 160-16,-1-1-160 0,0 0 0 0,1-2 0 15,-1 3 128-15,0 1-128 0,0 0 0 0,0 1 0 0,-1 1 0 16,0 3 0-16,0-2 0 0,1 0 128 16,0-2-128-16,0 2 0 0,0 0 0 0,0-2 0 0,1 1 0 15,2-2 0-15,-1 0 0 0,-1 0 0 0,1-2 0 16,1 1 0-16,0-1 0 0,-2 1 0 0,1-1 0 15,2 1 0-15,-2-1 0 0,0 4 0 0,-1 0 0 16,0 0 0-16,0-1 0 0,0-1 0 0,-1 1 0 16,-1 0 0-16,1 0 128 0,0-3-128 0,-1 1 0 15,-2-2 176-15,1 0-48 0,0-2-128 0,0 0 192 0,-1-1-64 16,0 1-128-16,1 0 176 0,-1 0-176 0,0 2 160 16,1 0-160-16,0 0 128 0,1-1-128 0,0 2 128 0,-1-5-128 15,-1 0 0-15,1-1 128 0,0-5-128 0,0 1 128 16,1-3-128-16,0 2 128 0,1 0-128 0,0 3 0 15,-1 2 0-15,0 0 0 0,1 1 0 0,0 0 0 16,-1-2 0-16,0 3 0 0,-1-2 0 0,0 0 0 16,0 0 0-16,0 0 0 0,-1-2 0 0,0 2 0 15,0 0 0-15,1 3 0 0,-2 1 0 0,0 2 0 16,-1 1 0-16,0 1 0 0,0-2 0 0,-1 1 128 16,1-3-128-16,-1 1 0 0,0-1 0 0,0 0 0 0,1-1 0 0,1 1 0 15,1-1 0-15,-1 1 0 0,2 2 0 0,0-1 0 16,-2 3 0-16,2 1 0 15,1 3 0-15,-1 1 0 0,0 2 0 0,1 1 0 0,0 1 0 0,0 0 0 16,0 0 0-16,0-1 0 0,0 0 128 0,0-2-128 16,1-1 0-16,0-1 0 0,1-2 0 0,0 2 0 15,-2-2 0-15,1 1 0 0,1 0-128 0,-1 0 128 16,0 1-144-16,0 2 144 0,-1 0-192 0,1 2 192 16,-1 1-144-16,1 2 144 0,0 2 0 0,1 1-144 15,0 2 144-15,1 4-128 0,0-3 128 0,0 3-128 16,0 0 128-16,3-5-208 0,1 1 80 0,2-1 128 0,1 1-176 0,2-1 176 15,1 1-128-15,1-3 128 16,0 0 0-16,1 1 0 0,1 0 0 0,0 1 0 16,0-1 0-16,1-1 0 0,-1 1 0 0,0 0 0 0,0 0 0 0,0-1 0 15,0 0 0-15,-1 0 0 0,-1 0 0 0,1 0 0 16,0 0 0-16,-1 1 0 16,-1 1-912-16,-1 1-112 0,0 1 0 0,-1 1-19504 15</inkml:trace>
  <inkml:trace contextRef="#ctx0" brushRef="#br0" timeOffset="755.459">2420 1848 18431 0,'0'0'1632'0,"-2"-3"-1312"0,2 3-320 0,-1-6 0 16,-1 0 2432-16,2 1 400 0,2 0 96 0,-2 5 16 15,0 0-1232-15,0 0-240 0,0 0-64 0,0 0 0 16,0 0-32-16,0 0-16 0,0 0 0 0,6 2 0 15,-6-2-128-15,6 5-16 0,-2 3-16 0,2 2 0 16,-1 4-352-16,0 1-64 0,-3 1-16 0,1 3 0 16,1-1-368-16,-1 0-80 0,-1 1 0 0,0-3-16 15,0 1-176-15,0-1-128 0,0-1 144 0,0-2-144 0,0-1 0 0,1-2 0 16,0-3 0-16,-1 1 0 16,-1-3-256-16,-1-5-160 15,0 0-32-15,0 0 0 0,0 0-2880 0,0 0-592 0</inkml:trace>
  <inkml:trace contextRef="#ctx0" brushRef="#br0" timeOffset="1210.312">2439 2473 21183 0,'0'0'944'0,"0"0"192"0,-6-2-912 0,6 2-224 0,-2-5 0 0,1-1 0 15,0-1 2128-15,4-1 384 0,4-2 80 0,-2 0 16 16,-1 2-1200-16,3-2-224 0,3-1-48 0,1 3-16 15,-1 1-640-15,0 1-128 0,1 2-32 0,1 0 0 16,-1 1-192-16,-2 2-128 0,1 2 160 0,-3 2-160 16,-1 2 256-16,-2 2-64 0,-1 3 0 0,-3 3 0 15,-4 2 32-15,-2 0 0 0,-1 3 0 0,-1 0 0 16,-1 1 144-16,-1 0 16 0,-2-2 16 0,0 0 0 0,1-3 576 16,3-2 112-16,0 0 32 0,1-1 0 0,2-3-192 0,2 0-32 15,2-2-16-15,1-1 0 0,0-5-480 0,0 0-80 16,6 4-32-16,1-1 0 0,0-3-288 0,2 0 0 15,3 0 128-15,1-3-128 0,2 1 0 0,-1-2 0 16,0 0 0-16,2 0 0 0,-2 0 0 0,0 0 0 16,0 0 0-16,-1 1 0 15,-2-2-1664-15,-1 1-256 0,-1 3-32 0,-3-1-17056 0</inkml:trace>
  <inkml:trace contextRef="#ctx0" brushRef="#br0" timeOffset="1656.246">2591 3031 11055 0,'0'0'976'0,"0"0"-784"0,-6-2-192 0,1 1 0 16,0 0 3792-16,-1 0 720 0,0 1 144 0,0 2 16 16,-1 1-2704-16,-1 1-560 0,-2 3-96 0,3 4-32 15,0 2-432-15,0 3-80 0,0 5-32 0,1 7 0 16,2 2-592-16,2-5-144 0,2 0 0 0,0-2 1360 0,3-2 240 15,4-5 64-15,1 0 0 0,1-4-1008 0,2-3-192 16,0-3-32-16,3-3-16 0,2-3 0 0,-1-3 0 16,0-4 0-16,1-2 0 0,-2-4-48 0,0-3-16 15,0-1 0-15,-4-2 0 0,1-2-160 0,-4 0-48 16,-1-1 0-16,-1 1 0 0,-3-1-144 0,-3 4 192 16,-2 0-192-16,-4 3 192 0,-2 0-192 0,-2 3 192 15,-1 1-192-15,-2 5 192 0,-2-1-192 0,0 4 0 16,-4 0 144-16,2 2-144 0,-1 2-240 0,1 2-112 15,3-2-32-15,0 3 0 16,1 1-2928-16,4-1-592 0</inkml:trace>
  <inkml:trace contextRef="#ctx0" brushRef="#br0" timeOffset="2105.376">2529 3696 29135 0,'0'0'1280'0,"0"0"288"0,0 0-1248 0,0 0-320 16,0 0 0-16,-5 0 0 0,-2 4 1472 0,0 1 256 15,3 1 32-15,-1 2 16 0,-1 1-688 0,1 1-144 16,2 0-32-16,0 1 0 0,2-1-304 0,0-1-64 16,1-1-16-16,2 2 0 0,1-4-32 0,2 1-16 15,1-1 0-15,2-1 0 0,-1-1-96 0,1-3-32 16,0 0 0-16,1-1 0 0,1-1-96 0,1 0 0 15,1-1-16-15,-1-1 0 0,1-1-112 0,1 0 0 16,-2-1-128-16,-1 1 192 0,1-2-192 0,-1 2 0 16,-1 1 0-16,0 1 0 0,-1 1 0 0,0-1-128 0,-2 0-16 0,-1 1 0 31,0 1-1744-31,-1 0-352 0,-4 0-64 0,0 0 0 16,0 0-864-16,0 0-160 0</inkml:trace>
  <inkml:trace contextRef="#ctx0" brushRef="#br0" timeOffset="2278.587">2707 3680 12895 0,'0'0'1152'0,"0"0"-928"0,0 0-224 0,0 0 0 16,0 0 4592-16,0 0 864 0,-5 3 176 0,1 2 48 0,-1 2-3328 0,1-1-672 15,1 3-128-15,1 1-16 0,0 2-688 0,1-2-128 16,1 2-16-16,1-1-16 16,2 2-400-16,-1 0-80 0,0-2-16 0,1 2 0 15,1 0-192-15,1 1 0 0,-2 0 0 0,0 2 0 16,-2 0 0-16,1 2 0 0,0-3 0 0,-1 2 0 15,-1-2-1376 1,0 0-272-16,0 2-48 0,-1-1-9696 0,0-2-1952 0</inkml:trace>
  <inkml:trace contextRef="#ctx0" brushRef="#br0" timeOffset="2746.361">2654 4296 18431 0,'0'0'816'0,"-3"-5"160"0,0 1-784 0,-1 1-192 0,0 1 0 0,0 1 0 15,0 0 3456-15,0 2 640 0,-1 2 128 0,1 1 16 16,-1 1-3024-16,1 3-624 0,-1 3-112 0,1 0-32 0,1 2-80 0,0 0-32 16,1-1 0-16,1 1 0 0,2-1 96 0,2-2 16 15,2-3 0-15,2 0 0 16,1-4-208-16,1-1-48 0,1-4 0 0,1-1 0 15,0-4-48-15,-1 0-16 0,2-3 0 0,-1-2 0 16,-1-2 128-16,-1 1 32 0,-2-2 0 0,-1 1 0 16,-2-1-112-16,-1 3-32 0,-2-1 0 0,-1 3 0 0,-1 1 0 0,-3-2 0 15,-2 4 0-15,-2 2 0 0,-1 0 16 0,-3 2 0 16,-1 2 0-16,0 2 0 0,0 2-160 0,-3 0 160 16,0 2-160-16,2 0 160 0,0 0-160 0,1 0-144 15,3 1 144-15,1 0-208 16,0-1-2016-16,3 1-400 0,2 0-64 0</inkml:trace>
  <inkml:trace contextRef="#ctx0" brushRef="#br0" timeOffset="3314.008">2625 4613 18431 0,'0'0'816'0,"0"0"160"0,0 0-784 0,0 0-192 0,0 0 0 0,6-1 0 0,1-1 2672 0,0 0 480 15,0 1 112-15,2-2 0 0,-1 0-2176 0,2 0-432 16,-1-1-80-16,1 0-32 0,-2-1-336 0,-2 2-64 16,0 0-16-16,-1 0 0 0,0 1-128 15,-1-1 0-15,-4 3 144 0,0 0-144 0,0 0 384 0,0 0 0 16,0 0 0-16,0 0 0 0,-8 0 160 0,-2 1 32 16,0 1 16-16,-2 0 0 0,-1 2 304 0,-2 1 64 15,-1 1 16-15,-1 1 0 0,2 2 320 0,0-2 64 16,0 1 16-16,3 1 0 0,0-1-352 0,3 2-80 15,3-3-16-15,1 0 0 0,2-1-544 0,2 1-96 16,1-7-32-16,4 5 0 0,2-1-256 0,3-1 0 16,3 0 0-16,0 0 0 0,2 0 144 0,1 0-16 15,-1 2-128-15,2 0 192 0,-1 1-192 0,-2 1-160 16,0 1 32-16,-3-1 0 0,-2 2 128 0,-1-1 0 16,-2 1 0-16,-1 1 0 0,-3-1 0 0,-2 1 0 0,-1-2 0 0,-1 1 128 15,-2-1-128-15,-3-1 128 16,-1-1-128-16,-1-2 128 0,-1-1-128 0,1-1 0 15,-2-2 0-15,1-1 128 0,0-1-128 0,2 1-208 0,0-2 48 0,2 0 16 16,1-1-1136 0,3 1-208-16,3 3-48 0,0 0-18704 0</inkml:trace>
  <inkml:trace contextRef="#ctx0" brushRef="#br0" timeOffset="4173.952">2894 4826 34783 0,'0'0'768'0,"0"0"144"0,0 0 48 0,0 0 16 0,0 0-784 0,0 0-192 16,0 0 0-16,0 0 0 0,0 0 752 0,0 0 96 15,9 2 32-15,0-1 0 0,0 0-192 0,1 0-48 16,3 0 0-16,2 0 0 0,1-1-384 0,0 0-64 15,0 0-32-15,0 1 0 0,0-1-160 0,-1 0 0 16,0-1 0-16,-1 0 0 0,0-1 0 0,-3 0 0 16,0-1 0-16,-1-1-176 0,0-1-80 0,-2 0-32 15,-2 0 0-15,-1-1 0 0,0 0 288 0,0-2 0 16,-3-1 0-16,0 0 144 0,0-4-144 0,1 0 0 0,-1-1 0 0,-1 0-176 16,0 0 176-16,1-2 176 0,-1 0-48 0,0 0 0 15,0-2 224-15,1 1 32 0,0-4 16 0,0 1 0 16,-2-2 224-16,2-2 32 15,0-3 16-15,1-1 0 0,-2-4-160 0,0-1-48 0,0-1 0 0,0 1 0 16,0 2-160-16,0-1-48 16,-1 2 0-16,0 0 0 0,0-2 16 0,-1 1 0 0,-1-1 0 0,1-2 0 15,2-3-32-15,-1 0-16 0,-1-1 0 0,1 2 0 0,0 2-96 16,0 1-128-16,-1 3 176 0,-1 0-176 16,0 0 208-16,0-2-64 0,0-2-16 0,0-1 0 15,-2 0 48-15,1-3 0 0,-1 2 0 0,1 2 0 16,-1 3-16-16,1 0 0 0,0 2 0 0,0 1 0 15,0-2-32-15,1 0 0 0,1-2 0 0,0-1 0 16,0-1-128-16,1-1 0 0,0 1 0 0,1 2 0 0,-1 1 0 0,0 2 0 16,0 3 0-16,0-1 0 0,-1 0 0 0,0 0 0 15,-1 0 0-15,0-1 128 0,-1-4-128 0,1 0 0 16,-3-2 0-16,1 0 0 0,0-1 0 0,0 3 208 16,0 2-48-16,-1 1-16 0,0 1-144 0,1 1 0 15,1-2 144-15,-1 1-144 0,2 0 0 0,0-2 144 16,0-1-144-16,0-1 0 0,0-1 128 0,2 0-128 15,0 1 0-15,0 1 0 0,0 2 128 0,0 0-128 16,0-1 0-16,0-3 0 0,-1-2 0 0,-1-4 0 16,0-1 0-16,1-4 0 0,0 1 0 0,-1 2 0 15,1 4 0-15,0 3 0 0,0 1 0 0,1 4 0 0,-1 0 0 0,1 1 0 16,0 3 0-16,1-1 0 16,0 2 0-16,0 1 0 0,1 0 0 0,0 3 0 15,-1 2 0-15,2 0 0 0,0 1 0 0,1 2 0 16,-1 2 0-16,-1 2 0 0,1-1 0 0,0 2 0 0,1 2 0 0,0 2 0 15,-1-1-160-15,0 1 160 0,1-1-160 0,0 2 160 16,-1 1 0-16,-3 4 0 0,0 0-128 0,0 0 128 16,0 0 0-16,0 0 0 0,6-3 0 0,-6 3 0 15,0 0 0-15,0 0 0 0,0 0 0 0,2-4 0 16,-2 0 0-16,-1 0 128 0,-2 0 0 0,-3 2-128 16,0 0 416-16,-3 1-32 0,-2 0 0 0,-3 1 0 0,-2 2 0 0,-2 1-16 15,-3 3 0-15,-1 3 0 0,-2 1-368 0,0 1 0 16,0 2 0-16,1 2 0 0,-1 0 0 15,3 0 0-15,3 0 0 0,2-1 0 16,2-1-752-16,0 0-208 0,3-3-64 0,3 0-14480 16,-1-4-2912-16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08:37.2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8119 447 6783 0,'0'0'144'0,"0"0"48"0,0 0 0 0,0 0 0 0,0 0-192 0,0 0 0 0,0 0 0 0,0 0 0 0,0 0 0 0,4-2 0 15,0-2 0-15,-4 4 0 0,4-3 0 0,0 1 0 16,-4 2 0-16,0 0 0 0</inkml:trace>
  <inkml:trace contextRef="#ctx0" brushRef="#br0" timeOffset="412.792">8178 351 8287 0,'0'0'368'0,"0"0"80"0,0 0-448 0,0 0 0 0,0 0 0 0,0 0 0 15,0 0 2896-15,0 0 496 0,0 0 112 0,0 0 16 16,0 0-2112-16,0 0-432 0,0 0-80 0,0 0 0 16,2 7-400-16,-2-7-80 0,3 8-16 0,0 2 0 15,-1-3-208-15,1 3-32 0,-1 0-16 0,1 1 0 16,0 1 80-16,-1 0 16 0,0 1 0 0,0 4 0 15,0-2 160-15,1 7 48 0,-2 0 352 16,0-2-64-16,1 1-16 0,-1 0 0 0,1 0 0 16,0 1-128-16,0 3-16 0,1 2-16 0,-2 1 0 15,0 2 0-15,1-1 0 0,0 1 0 0,1-1 0 16,0-3-112-16,2-1-32 0,-1 0 0 0,-1 0 0 16,0 1-416-16,0-3 0 0,0-1 0 0,-1-4 272 15,0 1-16-15,1-2-16 0,-2 1 0 0,0 0-240 0,0-4 0 16,0 0 128-16,1 0-128 0,0-2 0 15,-1-5 0-15,0 1 0 0,1 0 0 0,0-3 0 16,-2-5-144-16,0 0-7280 16,0 0-1472-16,0 0-272 0</inkml:trace>
  <inkml:trace contextRef="#ctx0" brushRef="#br0" timeOffset="1105.132">7937 1679 23327 0,'0'0'512'0,"0"0"96"0,0 0 32 0,0 0 16 0,5-4-528 0,-1 0-128 0,-1 0 0 0,2-3 0 15,0-1 1232-15,1-1 224 0,0-2 32 0,1-1 16 16,1-3-144-16,0-2-16 0,2 0-16 0,1-2 0 15,1 0-224-15,0-1-32 0,2 0-16 0,1 0 0 0,-3 1-176 0,3 3-48 16,0-1 0-16,0 0 0 0,1-2-432 0,1-3-80 16,-1 2-32-16,2-2 0 15,-1 2-288-15,-1 0 0 0,-1 1 128 0,-1 0-128 16,0 3 0-16,-1 1 0 0,-3 2 128 0,-2 2-128 0,0 3 0 0,-2 2-256 16,-3 1 64-16,-3 5-12032 15,0 0-2384-15</inkml:trace>
  <inkml:trace contextRef="#ctx0" brushRef="#br0" timeOffset="1558.049">8387 1124 6447 0,'0'0'576'0,"0"0"-576"0,1 7 0 0,0-1 0 16,0-1 4384-16,0 4 768 0,1-2 160 0,1 4 16 16,1-1-2960-16,1 0-608 0,1 2-112 0,2 0-32 15,2 1-272-15,2 0-48 0,3 4-16 0,1-2 0 16,0-1-368-16,2 1-80 0,0 1 0 0,11 0-16 0,0 2-656 16,-3-3-160-16,0 0 0 15,-1-4 752-15,-1 1 112 0,-2-2 32 0,1 1 0 16,-4 0-672-16,-1 1-224 0,-2-2 144 0,3 3-144 0,1 0 0 15,-5-2 0-15,1-1 0 0,-1-4 0 0,-2-1 128 16,-2-1-128-16,1-1 0 0,-1-3 0 0,-3-3 0 16,2 0 0-16,0-4 0 0,-2-1 0 15</inkml:trace>
  <inkml:trace contextRef="#ctx0" brushRef="#br0" timeOffset="3460.418">7958 1017 19343 0,'0'0'1728'0,"0"0"-1392"0,0 0-336 0,0 0 0 0,0 0 3120 0,0 0 544 16,0 0 112-16,-3 5 32 0,0-2-1760 0,0 1-336 16,3-4-80-16,0 0-16 15,0 0-960-15,0 0-192 0,0 0-32 0,0 0-16 16,0 0-416-16,0 0 0 0,0 0 0 0,0 0 0 16,0 0-1888-16,0 0-416 0</inkml:trace>
  <inkml:trace contextRef="#ctx0" brushRef="#br0" timeOffset="3731.407">7984 793 22111 0,'0'0'976'0,"0"0"208"0,0 0-944 0,0 0-240 0,0 0 0 0,0 0 0 16,0 0 3440-16,0 0 640 0,0 0 128 0,0 0 16 15,0 0-2528-15,0 0-512 0,0 0-96 0,0 0-32 16,0 0-656-16,0 0-128 0,0 0-16 0,0 0-16 16,0 0-240-16,0 0 0 0,0 0 0 0,0 0 0 15,0 0-2320-15,0 0-416 16</inkml:trace>
  <inkml:trace contextRef="#ctx0" brushRef="#br0" timeOffset="4013.086">8120 1066 18431 0,'0'0'1632'0,"0"0"-1312"0,0 0-320 0,0 0 0 16,0 0 3072-16,0 0 560 0,0 0 96 0,0 0 32 15,0 0-1904-15,0 0-384 0,0 0-80 0,0 0-16 16,5-2-864-16,0-1-192 0,0 1-16 0,-5 2-16 15,0 0-288-15,0 0 0 0,0 0 0 0</inkml:trace>
  <inkml:trace contextRef="#ctx0" brushRef="#br0" timeOffset="4349.696">8424 745 31327 0,'0'0'1392'0,"0"0"272"0,0 0-1328 0,-1-4-336 0,1 4 0 0,-2-4 0 16,2 4 1552-16,0 0 240 15,0 0 64-15,0 0 0 0,0 0-720 0,0 0-144 0,0 0-32 0,-4 2 0 16,-1-2-608-16,5 0-128 16,0 0-32-16,0 0 0 15,-3 6-976-15,1-1-208 0,0 1-32 0,0 0-16688 0</inkml:trace>
  <inkml:trace contextRef="#ctx0" brushRef="#br0" timeOffset="4622.386">8461 1071 24815 0,'0'0'1088'0,"0"0"256"0,0 0-1088 0,0 0-256 16,0 0 0-16,0 0 0 0,3-4 1088 0,-3 4 144 16,3-5 48-16,-3 5 0 0,0 0-880 0,0 0-160 15,0 0-48-15,6-1 0 0,-6 1-192 0,0 0 0 16,0 0-192-16,4 4-13120 0</inkml:trace>
  <inkml:trace contextRef="#ctx0" brushRef="#br0" timeOffset="4960.424">8884 1282 22111 0,'0'0'1968'0,"-3"6"-1584"16,-1-3-384-16,4-3 0 0,-3 5 3392 0,3-5 576 16,-4 4 128-16,4-4 32 0,-4 4-2208 0,4-4-448 15,0 0-96-15,0 0-16 0,0 0-960 0,0 0-192 16,0 0-32-16,0 0-16 16,0 0-1344-16,0 0-272 0,3-6-48 0</inkml:trace>
  <inkml:trace contextRef="#ctx0" brushRef="#br0" timeOffset="5268.357">8449 1464 14735 0,'0'0'640'0,"0"0"160"0,0 0-640 0,0 0-160 0,0 0 0 0,0 0 0 16,0 0 5200-16,0 0 1008 0,0 0 208 0,0 0 48 15,0 0-4112-15,0 0-816 0,0 0-176 0,0 0-16 16,0 0-928-16,0 0-176 0,0 0-48 0,0 0 0 15,0 0-880-15,0 0-176 0,0 0-32 0,0 0-17536 16</inkml:trace>
  <inkml:trace contextRef="#ctx0" brushRef="#br0" timeOffset="5470.486">8348 1321 9215 0,'0'0'816'0,"-5"4"-656"16,0 0-160-16,-1 0 0 0,1 0 6000 0,0 2 1168 0,0-1 224 0,1 0 48 15,1 0-5200-15,3-5-1056 0,0 0-208 0,0 0-32 16,0 0-656-16,5 1-128 0,1 0-32 16,0-1-17760-16</inkml:trace>
  <inkml:trace contextRef="#ctx0" brushRef="#br0" timeOffset="5756.941">8738 1015 9215 0,'0'0'400'0,"0"0"96"0,0 0-496 0,0 0 0 16,0 0 0-16,0 0 0 0,0 0 5872 0,3 5 1072 15,-3-5 224-15,0 0 32 0,4 4-5344 0,-4-4-1056 16,0 0-224-16,0 0-32 15,0 0-1664-15,0 0-336 0</inkml:trace>
  <inkml:trace contextRef="#ctx0" brushRef="#br0" timeOffset="5938.036">8678 849 41007 0,'-32'5'1808'0,"18"-3"384"0,-2 0-1744 0,1-1-448 16,1-1 0-16,3-1 0 0,3-2 736 0,4-2 64 15,3-1 16-15,5-2 0 16,4-1-2128-16,3-2-416 0</inkml:trace>
  <inkml:trace contextRef="#ctx0" brushRef="#br0" timeOffset="7972.716">7665 1112 14975 0,'0'0'656'0,"0"0"144"0,0 0-640 0,0 0-160 0,0 0 0 0,0 0 0 16,0 0 0-16,0 0 0 0,-4-3 0 15,4 3-208-15,0 0-80 0,0 0-16 0,0 0 0 16,-4-4 1584-16,4 4 304 0,0 0 64 0,0 0 16 16,-1-5 112-16,1 1 16 15,1 0 16-15,3-3 0 0,0 0-80 0,2-1-32 0,3-2 0 0,1 0 0 16,3-2-464-16,3-2-80 0,2-1-32 0,4-3 0 15,0-1-384-15,1-2-80 0,-2-3-16 0,2 0 0 16,-1 1-336-16,0-1-80 0,-4 1-16 0,0 1 0 16,-1 1-208-16,-1 2 128 0,-2 2-128 0,-1 3 0 31,-2-1-1168-31,0 3-336 0,-2 1-64 0</inkml:trace>
  <inkml:trace contextRef="#ctx0" brushRef="#br0" timeOffset="8305.383">8034 610 5519 0,'0'0'496'0,"0"0"-496"0,6-3 0 0,0 1 0 15,1 0 4336-15,0 0 768 16,3-1 144-16,1 1 48 0,2 1-3296 0,2 0-656 16,2 0-128-16,4 0-16 0,2 1-512 0,2 0-112 0,0 0 0 0,3 1-16 15,1 2 144-15,-1 2 48 0,-1 1 0 0,0 0 0 16,1 0-480-16,2 0-80 0,-1 2-32 16,2 2 0-16,4 1-160 0,1 0 128 0,0 1-128 0,1 0 128 15,2-2-128-15,-2 0 0 0,-2 0 144 0,-1 0-144 16,-3-4 0-16,0 0 0 15,0-1 0-15,-2-2 128 0,0 0-128 0,0-1 0 0,-1 0 0 0,-2-2 0 16,-3-2 0-16,-1 1 0 0,-4 1 0 0,2 1 0 16,-5 1 0-16,-2 0 0 0,-2 1-15360 15</inkml:trace>
  <inkml:trace contextRef="#ctx0" brushRef="#br0" timeOffset="8804.595">9221 750 6447 0,'0'0'576'0,"0"0"-576"0,0 0 0 0,0 0 0 0,1-6 2448 0,-1 6 384 16,1-5 80-16,-1 5 16 0,0 0-1680 0,0 0-336 15,0 0-64-15,0 0-16 16,0 0-192-16,-6 1-64 0,-2 4 0 0,-2 4 0 0,-5 4 256 0,-2 5 64 16,-5 4 0-16,-3 4 0 0,-6 4 48 0,-3 1 16 15,-2 1 0-15,-2 5 0 16,0-2 736-16,-1 5 160 0,-1 4 16 0,-1 3 16 0,-1-1-384 0,0-2-80 15,3-2-16-15,2-5 0 0,2-5-448 0,4 0-80 16,2-2-32-16,4-2 0 0,2 1-656 0,5-4-192 16,1-2 0-16,6-2 128 15,2-4-1056-15,5-3-208 0,4-4-32 0</inkml:trace>
  <inkml:trace contextRef="#ctx0" brushRef="#br0" timeOffset="9106.513">8667 1532 31551 0,'-17'-4'1408'0,"9"1"272"0,-5-2-1344 0,-2-1-336 0,-2 0 0 0,-4-1 0 16,-1-1 1088-16,-3-2 128 0,-2-1 48 0,-2-1 0 15,-3-2-192-15,-4-2-48 0,-5-1 0 0,-4-1 0 16,-4-4-448-16,2-3-80 0,1-5-32 0,4-3 0 16,4-3-320-16,3-2-144 0,3-1 128 0,4 0-128 15,5 0-496-15,4-1-176 0,5-2-32 0</inkml:trace>
  <inkml:trace contextRef="#ctx0" brushRef="#br0" timeOffset="59970.81">15978 5232 13823 0,'0'0'1216'0,"0"0"-960"0,0 0-256 0,0 0 0 15,0 0 3840-15,0 0 736 16,0 0 144-16,0 0 16 0,0 0-2800 0,7 2-560 15,0-2-112-15,0 0-32 0,0-1-288 0,2 0-64 0,1 0-16 16,2 1 0-16,-2-2 0 0,1 2 0 0,1 0 0 0,1 2 0 16,-2-2-112-16,2 1-32 0,1 1 0 0,-1 0 0 15,1-1-272-15,1 1-48 0,0 0-16 0,3 0 0 16,1-1-16-16,0 0-16 0,1 0 0 16,0 0 0-16,3-2-160 0,1 1-16 0,1 1-16 0,0-2 0 15,0 0-160-15,0 0 0 0,-3 0 0 0,2 0 0 16,-1-1 0-16,0 1 0 0,-2 0 144 0,1 0-144 15,-2 0 320-15,2 1-16 0,-2 0 0 0,0 0 0 16,-1 0-128-16,-1-2-32 0,1 2 0 0,-2 0 0 16,3 0 16-16,-1 2 0 0,1-2 0 0,0 1 0 0,-1 0-32 0,2 0-128 15,-3 0 192-15,0 0-64 0,-2-1 0 0,1 0-128 16,-1-1 192-16,-1 1-64 0,1-1-128 0,0 0 128 16,-2 0-128-16,1 0 128 0,1 1-128 0,-2-3 128 15,0 2-128-15,-1 0 128 0,-2-1 16 0,1 1 0 16,0 0 0-16,0 1 0 0,-1-1 0 0,2 1 0 15,-1 0 0-15,1 0 0 0,-1 0-144 0,2 0 0 16,1 0 0-16,0 0 0 0,0-2 0 0,1 0 0 16,-1 1 0-16,1-1 0 0,-3-1 0 0,0-1 128 15,1 0-128-15,0 0 0 0,-2-1 144 0,2 0-144 16,-1 1 160-16,-1-1-160 0,1 0 192 0,1 1-64 0,0 0-128 0,-1 1 192 16,0 0-32-16,0-1-16 15,0 1 0-15,0 1 0 0,-1 0-16 0,-1 1 0 16,-1 0 0-16,1 0 0 0,1-1-128 0,0 2 160 0,-1-1-160 15,1 1 160-15,1 0-160 0,-2 0 0 0,0 0 0 16,0 0 0-16,1 0 0 0,-1 1 0 0,0-1 0 0,0 0 0 16,1 0 0-16,-2 0 0 0,0 0 0 0,0 1 0 15,1 0 0-15,-1 0 0 0,-1 0 0 0,0 0 0 16,0 0 0-16,0 0 128 0,0 0-128 0,1 0 0 16,0 0 128-16,0 0-128 0,0-1 0 0,0 1 128 15,2 0-128-15,0 0 0 0,0 1 0 0,-1-2 0 16,1 0 0-16,1 1 240 0,-1 0-64 0,2 0-16 15,0 1-160-15,-1-2 0 0,1 0 0 0,0 0 0 16,0 1 0-16,-2 0 128 0,1 0-128 0,0 1 128 16,0-2-128-16,0 1 0 0,0 1 0 0,0-1 0 0,-1 0 0 0,0 0 0 15,-1 0 0-15,0 1 0 0,-1-1 0 0,0 0 0 16,1-1 0-16,0 2 0 0,-2-1 0 0,1-1 0 16,0 0 0-16,0 0 0 0,0 0 0 0,1-1 128 15,0 0-128-15,-1 1 128 0,-1 0 0 0,1 0 0 16,-1-1 0-16,0 1 0 0,1 0-128 0,-1 0 128 15,0-1-128-15,1 0 128 0,1 0-128 0,1 0 128 16,2 0-128-16,0 0 128 0,0 0-128 0,1 0 0 16,0 0 0-16,-1 1 0 0,-1 0 0 0,1 0 128 15,-2 0-128-15,-2 0 128 0,0 0-128 0,0 1 0 16,-1-1 0-16,-1 1 0 0,-1 1 0 0,1 1 0 16,-3-1 128-16,2-1-128 0,-1 0 128 0,-1 0-128 15,-5-1 0-15,6 2 128 0,-6-2-128 0,4 1 0 0,0 1 0 0,1 1 128 16,1-2 0-16,0 1 0 15,1 0 0-15,0 0 0 0,0 1-128 0,2-2-256 0,0 1 64 16,1 0 16-16,1-1 176 0,-1 1 0 16,0 0 0-16,0 0 0 0,1-1 0 0,-2 0 0 0,1-1 0 0,-1 1 128 15,-2 0-128-15,0-1 0 0,0 0 0 16,-2 0 0-16,-5 0 0 0,7 0 0 0,-1-1 0 16,-1 0 0-16,-5 1 0 0,6-1 0 15,-1-1 0-15,0 0 0 0,2 1 0 0,-1 1 0 0,1 0 0 0,2 1 0 16,1 0 0-16,2 1 0 0,-1 1 0 0,3 0 0 15,1 2 0-15,-3-2 0 0,0 0-128 0,-1 2 128 16,0-2 0-16,-2 0 0 0,-1 0 0 0,-2-1 0 16,-1 0 0-16,1 1 0 0,-2-2 0 0,-4-1-128 0,5 1 128 0,-5-1 0 15,0 0 0-15,4 3 0 0,-4-3 0 0,0 0-160 16,0 0 160-16,0 0-208 16,0 0-1120-16,0 0-208 0,0 0-64 0,0 0-21904 15</inkml:trace>
  <inkml:trace contextRef="#ctx0" brushRef="#br0" timeOffset="169297.093">7896 10103 12895 0,'0'0'576'0,"0"0"112"0,0 0-560 0,0 0-128 16,-1-8 0-16,1 8 0 0,0 0 4096 0,0 0 768 16,0 0 176-16,0 0 16 0,-3-3-2672 0,1-1-528 15,-1 1-128-15,0-2 0 0,0 2-640 0,-1-1-112 16,2 0-16-16,-1 0-16 0,0 0-416 0,-1-1-80 15,0-1 0-15,1 1-16 0,3 5-304 0,0 0-128 16,-1-3 128-16,1 3-128 16,0 0-1088-16,0 0-288 0,0 0-64 0,0 0-16 15,0 0-1040-15,0 0-192 0,0 0-64 0</inkml:trace>
  <inkml:trace contextRef="#ctx0" brushRef="#br0" timeOffset="169470.347">8025 10040 12895 0,'0'0'1152'0,"0"0"-928"0,0 0-224 0,-4 1 0 0,0-1 4992 0,-1-1 944 16,0-1 192-16,0 0 32 15,0 1-3840-15,-1-2-768 0,3-1-144 0,-1 2-48 0,1-3-960 16,0 1-192-16,1 0-32 0,1-1-16 16,1 1-2000-1,0-1-400-15</inkml:trace>
  <inkml:trace contextRef="#ctx0" brushRef="#br0" timeOffset="170385.107">8174 10038 25567 0,'0'0'1136'0,"0"0"224"0,0 0-1088 0,0 0-272 16,0 0 0-16,0 0 0 0,0 0 2080 0,0 0 352 16,0 0 80-16,7-1 16 0,0 0-608 0,1 0-128 15,1 1-32-15,1 0 0 0,1 0-640 0,2-1-128 16,2 1-32-16,-1 0 0 0,3 0-512 0,-2-1-96 16,2 1-32-16,-1 0 0 0,-1-1-320 0,0 1 128 15,0 0-128-15,-2 1 0 0,-2-1-256 0,1 1-112 16,-2 0-16-16,-2-1-16 15,1 2-2240-15,-1 1-448 0,-1 0-96 0</inkml:trace>
  <inkml:trace contextRef="#ctx0" brushRef="#br0" timeOffset="170630.974">8331 10080 38351 0,'0'0'832'0,"0"0"192"0,0 0 16 0,0 0 48 0,0 0-864 0,0 0-224 0,0 0 0 0,-4 5 0 15,1 0 1152-15,1 2 176 0,1 4 32 0,0-1 16 16,1 1-672-16,1 2-128 0,0 1-16 0,3 2-16 16,0-1-384-16,0 3-160 0,0-1 128 0,0 1-128 15,0-2 0-15,0 1 0 0,0-1 0 0,0-2 0 31,0 0-304-31,-1-2-144 0,0-1-16 0,-2-2-16 0,-1 1-1728 0,0 0-352 0,-1-3-64 0</inkml:trace>
  <inkml:trace contextRef="#ctx0" brushRef="#br0" timeOffset="170817.161">8156 10441 20271 0,'0'0'1792'0,"0"0"-1424"15,0 0-368-15,0 0 0 0,6 2 3808 0,-1-1 688 16,2-2 144-16,1 0 32 0,1 0-1888 0,1 0-368 15,2 0-80-15,0 1-16 0,0 0-1168 0,2 0-224 16,1 0-48-16,0 0-16 0,1 1-544 0,-1-1-128 16,2 0 0-16,-1 0-16 0,0-1-176 0,1 0 0 15,-2-2 0-15,2 1 0 16,0 0-1952-16,0-2-320 0,0-2-64 0</inkml:trace>
  <inkml:trace contextRef="#ctx0" brushRef="#br0" timeOffset="171304.813">9032 10059 33919 0,'0'0'1504'0,"0"0"304"0,0 0-1440 0,0 0-368 16,0 0 0-16,0 0 0 0,-4 4 2112 0,1 1 368 15,0 0 64-15,0 2 16 0,1 0-1392 0,0 3-272 16,0 2-48-16,1 1-16 0,0 1-464 0,0 3-112 0,-1 0 0 0,1 3-16 15,1 0-240-15,0 0 0 16,1 1 0-16,0-1 0 0,0 1 0 0,0-2-192 0,1-1 16 0,0-1 0 31,0-3-1504-31,1 0-304 0,-1-2-64 0,1-3-16528 0</inkml:trace>
  <inkml:trace contextRef="#ctx0" brushRef="#br0" timeOffset="171472.765">9221 10247 7359 0,'0'0'656'0,"-3"6"-528"16,-2 0-128-16,0 2 0 0,2 0 7936 0,-1 1 1568 15,0 0 304-15,1 0 64 0,1 1-7216 0,0 0-1440 16,0 0-304-16,1 0-48 0,2-3-864 0,0 1 0 16,0-1-176-16,-1-7-13376 15,0 0-2672-15</inkml:trace>
  <inkml:trace contextRef="#ctx0" brushRef="#br0" timeOffset="171610.123">9234 10074 38239 0,'0'0'832'0,"-6"2"192"0,1-1 16 0,2-2 48 0,3 1-880 0,0 0-208 15,0 0 0-15,0 0 0 16,-1-5-768-16,2 0-208 0</inkml:trace>
  <inkml:trace contextRef="#ctx0" brushRef="#br0" timeOffset="171790.736">9363 10036 17503 0,'-5'17'768'0,"2"-11"176"0,0 1-752 0,0 1-192 0,1 0 0 0,1 2 0 16,-1 1 6272-16,1 2 1216 0,0 0 240 0,1 3 48 0,-2-2-5616 0,0 2-1136 15,1 4-208-15,2-2-48 16,-1 1-640-16,1 1-128 0,0-1 0 0,0-1 0 16,2-3-2208-16,-1 0-384 0,0-2-80 0</inkml:trace>
  <inkml:trace contextRef="#ctx0" brushRef="#br0" timeOffset="172056.472">9405 10243 26719 0,'3'-8'2368'16,"1"0"-1888"-16,1-2-480 0,1 2 0 0,0-1 3104 0,2-1 528 16,-2 1 96-16,1 0 32 0,-1 2-2288 0,0 1-448 15,-1 0-80-15,0 2-32 0,-1 1-640 0,-4 3-128 16,0 0-16-16,0 0-128 16,0 0-224-16,0 0-160 0,0 0-16 0,-5 7-16 15,-1 1-160-15,-1 1-16 0,-1 1-16 0,1 3 0 0,0 2 608 0,0 0 208 16,1 2 0-16,2 0 0 0,0 0 496 0,2-1 112 15,2-2 16-15,2 1 0 0,1-2-288 0,3-2-48 16,3-2-16-16,0-1 0 0,1-2-480 0,2-1 0 16,0-2 0-16,1-3 0 15,1-3-848-15,0 1-272 0,-2-4-48 0,-2-1-11680 0,1-1-2320 0</inkml:trace>
  <inkml:trace contextRef="#ctx0" brushRef="#br0" timeOffset="172375.046">9656 10276 23951 0,'0'0'1056'16,"0"0"224"-16,0 0-1024 0,1 6-256 0,0-1 0 0,0 0 0 16,-1-5 4864-16,3 5 928 0,0-2 176 0,2 0 48 15,2 0-4256-15,0 0-848 0,1-3-160 0,1 0-48 0,-1 0-512 0,2-3-192 16,0 0 0-16,1 0 144 0,0 0-304 0,-2-1-64 16,-1-2-16-16,-1 1 0 15,-1-4-352-15,0 1-80 0,0-1-16 0,-3 0 0 16,-3-1 112-16,0 1 32 0,0 0 0 0,-1 1 0 0,-4 2 352 0,-1-2 192 15,-1 1-192-15,-1 2 192 0,-1 3 0 0,0 2 272 16,-2 1-16-16,0 2-16 0,-2 2 432 0,1 3 96 16,0-2 0-16,1 2 16 0,1 3-80 0,2 2 0 15,3 1-16-15,0-1 0 0,2 2-112 0,2 0 0 16,1-1-16-16,3 1 0 0,0 1-368 0,2-2-64 16,-1-1 0-16,3-1-128 0,2-3 0 0,0 0 0 15,0-2 0-15,0 0 0 0,2-5-208 0,1-1-160 16,1-2-16-16,0-1-16 15,1-3-2320-15,0-3-464 0,-2-3-80 0</inkml:trace>
  <inkml:trace contextRef="#ctx0" brushRef="#br0" timeOffset="172960.025">10572 9922 23039 0,'0'0'2048'0,"0"0"-1648"16,0 0-400-16,0 0 0 0,0 0 3696 0,0 0 656 15,0 0 128-15,-3 4 16 0,0 4-2016 0,0 1-416 16,-1 4-80-16,0 4 0 0,0 1-800 0,-1 1-160 15,0-1-16-15,1 0-16 0,0 1-224 0,0-1-32 16,1 0-16-16,1-1 0 0,0 0-528 0,2-1-192 16,1-1 144-16,0-1-144 0,1 1 0 0,0-3 0 0,0-1 0 15,0 0 0-15,0-2 128 0,0-1-128 0,0-1 128 0,-1-1-128 16,-1-6 0-16,0 0 0 0,0 0-224 0,0 0 80 16,0 0 144-16,-4 2-128 0,-1 1 128 0,0-2-128 15,-1-1-64-15,-1 1 0 0,-1 0 0 0,0 0 0 16,-1 0 192-16,0 1 0 0,-1 1 128 0,0 2-128 15,1 0 224-15,-1 3-32 0,-1-1 0 0,2 1 0 16,1 2 112-16,1 1 16 0,1 0 0 0,3-1 0 16,1 1 0-16,2 0 0 0,3 0 0 0,3-2 0 15,2 1-576-15,1-4-96 0,3-1-32 0,2-2 0 32,1-3-256-32,3-1-48 0,2-2-16 0,0-2 0 0,2-4-2464 0,-2-1-496 0,2-1-112 0</inkml:trace>
  <inkml:trace contextRef="#ctx0" brushRef="#br0" timeOffset="173260.305">10804 10192 40319 0,'0'0'896'0,"0"0"176"16,-7 3 32-16,1 0 16 0,1 2-896 0,-2 1-224 0,-1 1 0 0,0 2 0 0,2 3 1536 0,-1-1 256 16,0 2 48-16,0 1 16 0,1-1-832 0,1-1-144 15,1 2-48-15,2-4 0 0,2 1-448 0,0 0-112 0,2-2-16 0,3 0 0 16,1-2-256-16,2-2 0 15,1-2 0-15,2-2 0 0,-1-2 0 0,2-2-256 16,0-2 64-16,0-2 0 16,-1-2-512-16,0 0-112 0,-2 0-16 0,0-2 0 15,-3-1-48-15,0 1-16 0,0 0 0 0,-3-2 0 0,-1 1 416 0,-2 1 80 16,-1 1 16-16,-1 1 0 0,-2-1 864 0,-1 0 176 0,-1 3 48 0,-2 0 0 16,-1 0-64-16,-1 1 0 0,-1 1 0 0,0 0 0 31,-2 0-912-31,2 2-192 0,0-1-48 0,1 2-20064 0</inkml:trace>
  <inkml:trace contextRef="#ctx0" brushRef="#br0" timeOffset="174097.112">11149 10214 23903 0,'0'0'1056'0,"0"0"224"0,0 0-1024 0,-2-3-256 16,-1 3 0-16,-1 0 0 0,-1 1 1952 0,-1 3 352 15,-3 3 64-15,1 2 0 0,-3 2-640 0,-1 1-128 16,-2 0-16-16,2 3-16 0,-1-1-608 0,-2 0-112 16,2 1-16-16,0 0-16 0,1-3-112 0,3 0 0 15,2-2-16-15,3-2 0 0,2-3-432 0,2-5-96 16,0 0-16-16,0 0 0 0,8-3-144 0,4-4 0 15,1-4 0-15,2-1 0 0,-1 0 0 0,2-3 0 16,0-1 0-16,-2 1 0 0,1-2 0 0,-2 2 0 16,-3 3 0-16,-1 2 0 0,-2 2 0 0,-2 2 0 0,-1 2-160 0,-4 4 160 15,0 0 0-15,0 0 0 0,0 6 0 0,-2 3 0 16,-2 2 0-16,0 3 0 0,0 0 0 0,0 4 0 16,1 1 192-16,0 2-32 0,1 1 0 0,0 0 0 15,1-1 96-15,1-4 32 0,0 0 0 0,0 0 0 16,0 0-48-16,1-1-16 0,-1 1 0 0,0 1 0 15,0-1-224-15,-1 2 176 0,-1 0-176 0,-1-1 160 16,-1 1-160-16,-2 4 0 0,0-5 0 0,0-3 0 16,-2-1 0-16,0-1 160 0,0-4-32 0,-2-3-128 15,1-1 0-15,-1-2 0 0,0-3 0 0,-1-2 0 16,0-2-304-16,1 0-160 0,0-3-48 0,3 1 0 16,0-5-768-16,1-4-144 0,3-1-48 0,2 0-11008 15,3-1-2224-15</inkml:trace>
  <inkml:trace contextRef="#ctx0" brushRef="#br0" timeOffset="174390.271">11403 10172 21183 0,'0'0'1888'0,"0"0"-1504"16,0 0-384-16,0 0 0 0,-7 3 4416 0,-2 0 800 16,1 0 160-16,-2 1 48 0,-2 0-3040 0,1 2-592 15,0-1-128-15,-1 1-32 0,1 0-848 0,0 1-160 16,3-1-48-16,1 1 0 0,2-2-320 0,1 0-80 15,4-5-16-15,1 5 0 0,2-1-160 0,2 0 0 16,0 1 0-16,2 0 0 0,1-1-128 0,-1 2 128 16,0 1 0-16,1-1 0 0,-3 2 0 0,-2-1 0 15,-1 2 0-15,0 1 0 0,-3 1 0 0,-1 0 0 16,-2 1 0-16,-2 1 128 0,-1 0-128 0,-1-2 0 0,-2 2 0 0,-1-3 128 16,3 1-128-16,0-4 0 15,0 0 0-15,1-1 128 0,0-1-128 0,2-1 0 16,5-4 0-16,0 0 0 0,0 0-656 0,0-6-176 0,3 0-16 0,3-3-16 15,0-1-2080-15,1-2-432 16</inkml:trace>
  <inkml:trace contextRef="#ctx0" brushRef="#br0" timeOffset="174657.591">11664 10054 31327 0,'0'0'2784'0,"0"0"-2224"16,0-6-560-16,0-2 0 0,2 1 2816 0,0 0 464 15,0-2 96-15,0 2 16 0,0 1-2336 0,1 0-464 16,2 1-80-16,1 1-32 16,-1 0-1920-16,2 1-384 0,1 1-80 0</inkml:trace>
  <inkml:trace contextRef="#ctx0" brushRef="#br0" timeOffset="174792.156">11826 10007 26719 0,'0'0'2368'16,"0"0"-1888"-16,-5 1-480 0,5-1 0 0,0 0 4768 0,0 0 864 0,0 0 160 0,0 0 32 15,0 0-3872-15,0 0-784 16,1-5-144-16,1 0-48 0,-1 1-784 0,1 0-192 0,1-1 0 0,1 0-15168 16,0-1-3056-1</inkml:trace>
  <inkml:trace contextRef="#ctx0" brushRef="#br0" timeOffset="176369.638">7924 11443 33407 0,'-11'-4'1472'0,"5"3"320"0,0-3-1440 0,-2 0-352 0,1-1 0 0,0-1 0 16,1-1 1072-16,0 0 144 0,-1-2 16 0,2-1 16 15,0-1-672-15,1 2-144 0,0 0-32 0,2 3 0 16,2-2-1456-16,1 2-288 15,1 0-64-15</inkml:trace>
  <inkml:trace contextRef="#ctx0" brushRef="#br0" timeOffset="176530.422">8059 11360 6447 0,'0'0'576'0,"-4"0"-576"0,-1 0 0 0,-1-1 0 0,1-1 6384 0,0 0 1168 15,-2-1 224-15,0-1 48 0,0-1-5296 0,-1-2-1056 16,1 0-224-16,1 1-32 0,3-1-864 0,-1 2-160 15,1-2-48-15,3 0 0 16,2 1-1856-16,1-1-368 0</inkml:trace>
  <inkml:trace contextRef="#ctx0" brushRef="#br0" timeOffset="176746.818">8185 11319 38175 0,'0'0'832'0,"0"0"192"0,-5 1 16 0,5-1 48 0,0 0-880 0,0 0-208 0,0 0 0 0,0 0 0 16,6 1 1152-16,2 1 176 0,2-2 32 0,0 1 16 16,2 0-976-16,2 0-192 0,1-1-32 0,1 0-16 0,1-1-160 0,0 0 0 15,-1 0 0-15,0 1 0 16,-1-2-1648-16,0 1-352 15,-1 1-80-15</inkml:trace>
  <inkml:trace contextRef="#ctx0" brushRef="#br0" timeOffset="176915.479">8311 11397 27647 0,'-12'5'2448'0,"7"-1"-1952"15,-2 2-496-15,0 1 0 0,0 2 2448 0,0-1 400 16,-1 1 80-16,4 3 16 0,0 1-1376 0,1 1-272 15,1 0-48-15,2 3-16 0,2 0-912 0,1 1-176 16,-1-1-144-16,1 0 192 16,1-1-1232-16,1-1-240 0,-1-3-64 0,0 0-16432 0</inkml:trace>
  <inkml:trace contextRef="#ctx0" brushRef="#br0" timeOffset="177076.936">8178 11711 37311 0,'-7'2'1664'0,"7"-2"320"0,0 0-1584 0,0 0-400 0,0 0 0 0,0 0 0 15,7-1 1776-15,2 0 272 0,1 0 48 0,2-1 16 16,2 0-1040-16,1 0-208 0,0 0-32 0,1 0-16 16,4 1-560-16,-3-2-128 0,0 1 0 0,1 2-128 15,0-2 0-15,1 1 0 0,-2 0 0 0,7-1 0 32,-3-1-2880-32,0 1-624 0</inkml:trace>
  <inkml:trace contextRef="#ctx0" brushRef="#br0" timeOffset="177406.016">8984 11365 9215 0,'0'0'816'0,"-6"0"-656"0,-1-1-160 0,0 1 0 0,1 0 7296 0,2 0 1408 16,-1 0 304-16,1 2 48 0,4-2-6192 0,-3 5-1248 16,0 2-240-16,1 2-48 0,1 3-880 0,0 1-192 15,0 4-16-15,1 1-16 0,1 5-224 0,0-1 0 16,-1 6 0-16,0-4 0 0,-1 1 0 0,3-3-160 15,1-1 32-15,0-5 0 16,0 0-1344-16,2-4-256 0,2-2-48 0,-1-3-16 16,1-1-560-16,0-2-112 0,0-2-32 0</inkml:trace>
  <inkml:trace contextRef="#ctx0" brushRef="#br0" timeOffset="177555.128">9119 11592 14735 0,'0'0'640'0,"-1"7"160"16,-1 1-640-16,-1-2-160 0,0 1 0 0,1 1 0 0,0 0 5616 0,0 0 1088 15,-1 0 208-15,1 0 64 16,1-1-4880-16,0 0-976 0,0-1-192 0,0 0-32 0,1 0-640 0,0-6-128 16,0 0-128-16,0 0 176 15,0 0-2128-15,0 0-416 0,6-1-96 0</inkml:trace>
  <inkml:trace contextRef="#ctx0" brushRef="#br0" timeOffset="177693.171">9160 11450 36687 0,'-10'1'800'0,"6"0"160"0,-2 0 48 0,1 1 32 0,1 0-832 16,4-2-208-16,0 0 0 0,0 0 0 0,0 0 704 0,0 0 112 15,0 0 16-15,0 0 0 16,5-4-1696-16,4 0-336 0,2-1-64 0</inkml:trace>
  <inkml:trace contextRef="#ctx0" brushRef="#br0" timeOffset="177869.93">9287 11399 25791 0,'-1'6'2304'16,"-2"2"-1856"-16,-1 3-448 0,0 3 0 0,0-2 3568 0,1 3 608 0,0 2 128 0,1 1 32 16,-2 2-2640-16,1-2-528 15,1 1-96-15,1-1-32 0,0 0-640 0,1 1-128 0,2-5-16 0,0 1-16 16,0-1-240-16,0-3 0 0,1 0 128 0,0-1-128 31,-1-1-672-31,1-1-176 0,0-4-48 0,-3-4 0 16,0 0-336-16,0 0-80 0,0 0-16 0,0 0-16416 0</inkml:trace>
  <inkml:trace contextRef="#ctx0" brushRef="#br0" timeOffset="178129.89">9279 11663 30287 0,'0'0'1344'0,"0"0"272"0,0 0-1296 0,0 0-320 0,0 0 0 0,0 0 0 0,5-1 1360 0,2-3 208 15,1 0 32-15,0-1 16 0,-1 0-768 0,2-3-144 16,3-1-48-16,0 0 0 0,-1-2-400 0,2 0-96 16,0-1-16-16,0 0 0 0,-1 1-144 0,0 2 0 15,-2-1 0-15,-2 3 0 0,-2 3 0 0,-1 1 0 16,-5 3 0-16,0 0 128 0,0 0-128 0,0 0 128 15,-2 7-128-15,-1 1 128 0,0 1-128 0,-2 2 0 16,-1 1-192-16,0-2 192 0,0 2-176 0,0 0 176 16,0 0-128-16,0 1 128 0,3-3 192 0,0 1 112 15,2-2 16-15,2 0 16 0,1-1 176 0,1 0 48 16,3-2 0-16,2-1 0 0,2-1-416 0,1-1-144 0,0-2 0 0,2 0 144 16,-1-1-144-16,0-1 0 15,-1 0 0-15,3-1 0 16,-1-1-1296-16,-2 0-192 0,1-2-48 0,-2-1-15616 0</inkml:trace>
  <inkml:trace contextRef="#ctx0" brushRef="#br0" timeOffset="178429.191">9600 11634 28383 0,'0'0'1264'0,"0"0"256"0,0 0-1216 0,0 0-304 0,0 0 0 0,0 0 0 16,0 0 1792-16,0 0 288 16,0 0 64-16,4 0 16 0,-4 0-976 0,7 0-192 15,1 0-32-15,0 0-16 0,0 0-624 0,1 0-112 16,1 0-16-16,-2 0-16 0,-1 0-176 0,-1 0 0 0,1 0 0 0,0 0 0 15,-1-2 0-15,-1 0 0 0,-5 2 128 0,5-4-128 16,-1 0 0-16,-1-1 0 0,-1 0 0 0,-1-3 0 0,-2 1 0 0,-1-1 0 16,-1 0 144-16,0 2-144 0,-2 0 0 0,-1 2 128 15,-1 1-128-15,-1 2 0 0,-1 2 448 0,1 3 0 16,0 2 16-16,-1 1 0 0,0 4 304 0,1 1 48 16,1 3 16-16,2-2 0 0,1 1 32 0,1 0 16 15,3-1 0-15,1 0 0 0,2 2-368 0,2-4-64 16,0 0 0-16,3-1-16 0,2-1-192 15,2-2-48-15,1-3 0 0,3-1 0 0,2-3-192 0,0-3 128 16,2-4-128-16,-5 0 0 0,3-2 0 0,0-1 0 16,-2-1 0-16,0 0 0 15,-2-3-1136-15,-3-1-320 0,0 0-64 0</inkml:trace>
  <inkml:trace contextRef="#ctx0" brushRef="#br0" timeOffset="179112.182">10722 11517 17503 0,'0'0'768'0,"0"0"176"0,0 0-752 0,0 0-192 0,-4-2 0 0,0 0 0 16,-1 0 3072-16,1 0 592 0,-1 0 112 0,0 1 32 16,-1-1-2080-16,0 1-432 0,0 0-80 0,0 1 0 15,-3 1-336-15,-1 2-64 0,-1 3-16 0,1 2 0 16,-2 2 0-16,0 2 0 0,-2 5 0 0,3-1 0 15,-1 2-96-15,3 1-32 0,2-4 0 0,3 2 0 16,1-3-464-16,3-1-80 0,2 0-128 0,3-2 176 16,5-1-176-16,2-4 0 0,1-1 0 0,4-2 0 15,2-3 0-15,0-2-144 0,2-2 144 0,-1-2-160 16,2-1-1744-16,0-3-336 0,-2-3-80 0</inkml:trace>
  <inkml:trace contextRef="#ctx0" brushRef="#br0" timeOffset="179240.449">10866 11555 32655 0,'-9'8'1440'0,"4"-5"304"0,0 0-1392 0,-1 1-352 16,0 0 0-16,0 3 0 0,1-2 1152 0,0 2 144 15,0 1 48-15,2 0 0 0,0 0-448 0,2 1-96 16,1 1-16-16,0-1 0 0,0 0-576 0,3 0-208 16,0-1 144-16,1 1-144 0,1-1 0 0,1 0 0 15,1-2-144-15,1-2 144 16,0-1-2464-16,-1-2-384 0,2-2-80 0</inkml:trace>
  <inkml:trace contextRef="#ctx0" brushRef="#br0" timeOffset="179410.636">10920 11607 19343 0,'0'0'1728'0,"0"0"-1392"16,0 0-336-16,0 0 0 0,0 0 2640 0,0 0 464 16,-2 3 96-16,1 4 0 0,0-4-1392 0,1 2-272 0,1 0-64 15,0 0-16-15,0 0-704 0,1 0-144 0,0 0-32 0,0 0 0 16,0 0-320-16,1-1-64 0,-3-4 0 0,5 4-16 15,-5-4-176-15,5 3 0 0,-5-3 0 0,6 1-11488 32,-6-1-2336-32</inkml:trace>
  <inkml:trace contextRef="#ctx0" brushRef="#br0" timeOffset="179827.214">10861 11589 31679 0,'0'0'1408'0,"0"0"272"0,0 0-1344 0,2 7-336 0,1 0 0 0,2 2 0 15,1-1 1888-15,0 2 304 0,2 0 64 16,0 0 16-16,2 2-1136 0,1-3-240 0,1 1-32 0,-1 0-16 15,2-1-448-15,2-2-80 0,0 0-32 0,1 0 0 16,-1-2-288-16,-1 0 0 0,0-2-128 0,0-1-12864 16,-2-1-2560-16</inkml:trace>
  <inkml:trace contextRef="#ctx0" brushRef="#br0" timeOffset="180031.608">11102 11412 36287 0,'0'0'800'0,"0"0"160"0,0 0 48 0,0 0 0 0,0 0-816 0,0 0-192 16,4-2 0-16,-4 2 0 0,5 0 1184 0,0 2 192 0,1 3 32 0,1 3 16 15,0 3-880-15,1 2-176 0,-1 3-48 0,0 1 0 16,-1 2-320-16,0 2 128 15,1 0-128-15,-2 0 0 0,-1 0 0 0,-1-2-240 16,0-2 48-16,-1-1 0 16,-1-2-2528-16,-1-2-496 0</inkml:trace>
  <inkml:trace contextRef="#ctx0" brushRef="#br0" timeOffset="180178.15">11075 11558 20271 0,'0'0'896'0,"0"0"192"0,-3-3-880 0,3 3-208 0,0 0 0 0,0 0 0 15,0 0 4016-15,0 0 752 0,0 0 160 0,0 0 16 16,0 0-3696-16,8 0-736 0,1 2-160 0,2-2-32 16,2 0-1408-16,2 0-304 0,3 0-48 0,0-2-14560 15</inkml:trace>
  <inkml:trace contextRef="#ctx0" brushRef="#br0" timeOffset="180460.872">11440 11473 19343 0,'0'0'1728'0,"-8"1"-1392"16,-2 0-336-16,-3 1 0 0,-1 1 3648 0,-2 2 672 15,1 0 128-15,-2 3 32 0,1 1-2032 0,-1 1-400 16,0 0-64-16,3 0-32 0,-1 2-736 0,3 0-128 16,3 0-48-16,3-3 0 0,2 0-512 0,2 0-96 15,2-2-32-15,3 0 0 0,4-1-400 0,1 0 0 16,4-1 128-16,1 0-128 0,0-1 0 0,3 0 0 16,1-1 0-16,0 1 0 0,2 0 0 0,0 0 0 15,-2 0 0-15,-4-1 0 0,-2 2 0 0,-2 0 0 16,-1 0 0-16,-3 1 0 0,-3 1 0 0,-3-2 0 15,-3 1 0-15,-3 0 0 0,-2 0 160 0,-1 0-160 16,-3 0 192-16,-6 1-192 0,0-1 256 0,0-2-48 16,1-2-16-16,0-1 0 0,2-2-192 0,2-2 0 0,1-2 0 0,3-3 0 31,3-2-1104-31,4 0-320 0,4-1-64 0,1-3-12096 16,5-2-2416-16</inkml:trace>
  <inkml:trace contextRef="#ctx0" brushRef="#br0" timeOffset="180600.672">11674 11366 29487 0,'0'0'1296'0,"0"0"288"0,-1-4-1264 0,2-1-320 16,1 0 0-16,1-1 0 0,2-1 3760 0,0-1 688 0,1 0 144 0,1 0 16 16,0 2-3520-16,-1-3-704 0,2 1-128 0,0 2-48 15,-2-2-2768-15,0 2-544 0</inkml:trace>
  <inkml:trace contextRef="#ctx0" brushRef="#br0" timeOffset="180727.528">11769 11297 47679 0,'0'0'1056'0,"0"0"224"0,0 0 32 0,0 0 16 0,0 0-1072 0,1-6-256 16,1-1 0-16,1-1 0 0,0-1 624 0,3-3 64 16,2-2 16-16,1-1 0 15,2 0-1280-15,-1-2-256 0,2 0-64 0</inkml:trace>
  <inkml:trace contextRef="#ctx0" brushRef="#br0" timeOffset="182791.644">7803 12769 23951 0,'0'0'2128'0,"0"0"-1696"15,-4-2-432-15,0 0 0 0,0 1 3280 0,-1-2 576 0,0 0 112 0,1-2 32 16,1-3-1840-16,1-1-368 0,0-4-80 0,1 0-16 15,1-2-1200-15,1 1-240 16,3 1-64-16,1 0 0 16,1 1-640-16,1 2-144 0,3 0-32 0,0 1-12368 0,-1 1-2496 0</inkml:trace>
  <inkml:trace contextRef="#ctx0" brushRef="#br0" timeOffset="182945.833">8030 12693 25791 0,'-13'5'1152'0,"7"-4"224"0,0 1-1104 0,-1 0-272 0,-1-1 0 0,-1-2 0 16,0-1 3344-16,-1-1 624 0,-1-1 112 0,3-1 16 0,0-1-2864 0,2 0-576 16,1 0-112-16,2-1-32 15,2 0-1648-15,3 0-336 0,2 0-64 0</inkml:trace>
  <inkml:trace contextRef="#ctx0" brushRef="#br0" timeOffset="183243.082">8142 12736 23951 0,'0'0'1056'0,"0"0"224"0,-4 1-1024 0,-1 0-256 16,0 0 0-16,5-1 0 0,0 0 3392 0,0 0 640 0,0 0 112 0,0 0 16 16,9-2-2640-16,1 0-544 15,0 0-96-15,2 0-32 0,2 1-416 0,2-1-96 16,0 1-16-16,1 0 0 0,0 1-320 0,0 0 128 0,-1 1-128 0,0 2 0 16,0 2 0-16,-2-1-320 0,0 1 64 0,-4 1 16 15,0 0-2368-15,0 1-464 16,-2-3-112-16,-2 2-12480 0</inkml:trace>
  <inkml:trace contextRef="#ctx0" brushRef="#br0" timeOffset="183451.367">8276 12831 19343 0,'0'0'1728'0,"0"0"-1392"15,0 0-336-15,0 0 0 0,-3 4 2256 0,0 1 384 16,0 0 80-16,0 0 16 0,1 0-672 0,1 1-128 15,-1 0-16-15,1 2-16 0,0 1-576 0,0 0-112 16,0 0-32-16,0 2 0 0,0 3-512 0,0-1-96 16,0 0-32-16,0 3 0 0,-1-1-400 0,-1 2-144 15,0 1 0-15,0-4 144 16,1 2-1296-16,-1-1-272 0,-1-1-48 0,-1-2-15920 0</inkml:trace>
  <inkml:trace contextRef="#ctx0" brushRef="#br0" timeOffset="183607.149">8139 13138 34031 0,'0'0'1504'0,"0"0"320"0,0 0-1456 0,0 0-368 16,0 0 0-16,0 0 0 0,8-2 1408 0,0 1 224 16,0 0 32-16,1 0 16 0,2 1-400 0,2 0-96 15,1 0-16-15,1 0 0 0,0 0-448 0,2 2-80 0,0 1-32 0,0-1 0 16,0 1-384-16,-1 1-80 0,1-1-16 0,-2 0 0 16,1 0-128-16,-1-1-272 15,0-1 64-15,1-1-13600 16,-1-1-2704-16</inkml:trace>
  <inkml:trace contextRef="#ctx0" brushRef="#br0" timeOffset="183973.578">8878 12875 16575 0,'0'0'736'0,"0"0"160"0,0 0-720 0,0 0-176 15,0 0 0-15,0 0 0 0,0 0 4224 0,0 0 832 0,0 0 144 0,0 0 48 16,5 4-2816-16,-1 0-544 0,0 1-112 0,0 0-32 16,-1 1-784-16,-1 0-176 15,0 2-16-15,0 1-16 0,1 4-464 0,-1 0-96 16,-2 1 0-16,1 1-16 0,0 0-176 0,0 1 160 0,-2 1-160 0,0-3 160 31,0 1-1376-31,1-2-288 0,-1-2-48 0,1-1-17056 0</inkml:trace>
  <inkml:trace contextRef="#ctx0" brushRef="#br0" timeOffset="184139.561">9116 13000 23951 0,'-11'15'2128'0,"7"-8"-1696"0,-3 1-432 0,1 3 0 0,-2 1 3104 0,1 0 544 15,0-1 96-15,1 1 32 0,0-4-2560 0,3 0-512 16,1-1-112-16,2-2-16 15,0-5-2320-15,0 0-480 0</inkml:trace>
  <inkml:trace contextRef="#ctx0" brushRef="#br0" timeOffset="184280.26">9113 12870 20271 0,'-5'0'1792'0,"-1"0"-1424"15,0 0-368-15,1-1 0 0,2 0 2368 0,3 1 384 16</inkml:trace>
  <inkml:trace contextRef="#ctx0" brushRef="#br0" timeOffset="184454.191">9235 12841 36911 0,'-7'10'1632'0,"6"-5"352"15,-1 2-1600-15,0 2-384 0,1 2 0 0,1 1 0 16,0-1 1344-16,1 3 192 0,1 1 48 0,1 1 0 16,0 2-944-16,0 1-192 0,1 3-48 0,0-1 0 15,0 1-400-15,0-2 0 0,1 0-144 0,0-2 144 16,0-3-1920 0,-2-1-256-16,1-3-64 0</inkml:trace>
  <inkml:trace contextRef="#ctx0" brushRef="#br0" timeOffset="184746.515">9289 13037 25791 0,'0'0'2304'0,"3"-7"-1856"16,0 1-448-16,1-3 0 0,1 1 2816 0,1 0 448 16,0 0 112-16,1 0 16 0,2 0-1840 0,0 0-352 15,0 0-80-15,-2 0-16 0,3 1-720 0,-1 2-160 16,-1-1-32-16,-1 1 0 0,-2 1-192 0,-1 1 0 15,-4 3-192-15,0 0 192 16,0 0-448-16,0 0 32 0,0 0 0 0,-1 7 0 0,-1 2 192 0,-2-2 32 16,-1 4 16-16,-1 3 0 0,-2 0 176 0,0 1 0 15,1 2 128-15,2-1-128 0,-1 2 304 0,2-1-16 16,2-2 0-16,1 1 0 0,2-1 96 0,2-3 32 0,2-1 0 0,1-2 0 16,4-2-224-16,1-1-32 0,0-3-16 0,1-1 0 31,3-2-848-31,0-2-160 0,0-5-32 0,0-1-17536 0</inkml:trace>
  <inkml:trace contextRef="#ctx0" brushRef="#br0" timeOffset="185081.379">9579 13048 36975 0,'0'0'816'0,"0"0"160"0,0 0 48 0,0 0 0 0,5 4-816 0,-1 0-208 0,1-2 0 0,0 1 0 16,1-1 880-16,2 0 128 0,-1-1 16 0,2-1 16 0,2-1-736 0,1-1-160 15,-1 0-16-15,-1-1-128 0,0-1 0 0,-1-1 0 16,1-1 0-16,-2-1 0 0,-1-1-160 0,0-1-96 16,-1-1 0-16,-3 0-16 0,-1 0 48 0,0 1 16 15,-3-1 0-15,0 1 0 0,-2 0 208 0,-1 1 0 16,0 2 0-16,-1 1 0 0,-2 1 176 0,1 2-176 16,-2-1 160-16,0 3-160 0,-1 3 496 0,-1 0 0 15,1 4 0-15,1 0 0 0,-1 5 272 0,1 3 64 16,0 1 16-16,2 4 0 0,1 1 128 0,1 2 32 15,1 0 0-15,2 1 0 0,3-2-192 0,2-1-48 16,0-3 0-16,4-4 0 0,2-1-288 0,3-4-64 16,0-3-16-16,3-4 0 0,2-5-144 0,2-3-48 15,2-3 0-15,0-4 0 0,-1-2-208 0,-4-3 0 16,1-2 0-16,-2 1 0 16,-4-1-1216-16,-2 2-352 0,-2 0-64 0</inkml:trace>
  <inkml:trace contextRef="#ctx0" brushRef="#br0" timeOffset="185871.328">10506 12743 11967 0,'0'0'1072'0,"0"0"-864"0,0-5-208 0,0 5 0 15,0 0 4464-15,0 0 848 0,0 0 160 0,0 0 32 0,0 7-3008 0,-1 4-592 16,0 2-128-16,1 3-32 0,0 1-432 0,0-1-96 16,-1 1 0-16,1 0-16 0,3-1-1200 0,-1 1-144 15,-1-1-80-15,2 0-16 0,0-1 240 0,1-3 0 16,0 0 144-16,0-1-144 0,0-1 128 0,0-1-128 16,0-3 0-16,-1 0 0 0,-3-6 0 0,0 0 0 15,0 0 0-15,0 0 0 0,0 0-128 0,0 0-80 16,0 0-16-16,-6-2 0 0,-2 2-48 0,-1-2-16 15,-1 1 0-15,0 0 0 0,-4 1 32 0,0 1 16 16,0 0 0-16,2 2 0 0,-1 1 448 0,1 1 96 16,3 3 16-16,-1-2 0 0,1 2 464 0,1 0 112 0,1 2 0 0,3 1 16 15,3 0-240-15,1-1-48 0,1 0-16 0,3 0 0 16,3-1-448-16,3 0-160 0,0-4 0 0,1 1 144 16,3-2-144-16,2-2 0 0,0-2 0 0,2 0 0 31,0-4-1024-31,1 0-144 0,2-2-32 0,-2 0-18000 0</inkml:trace>
  <inkml:trace contextRef="#ctx0" brushRef="#br0" timeOffset="186147.998">10755 12974 14735 0,'0'0'640'0,"-4"4"160"0,0 0-640 0,0 0-160 0,0 1 0 0,0 1 0 15,0 0 5504-15,1 1 1056 0,0 0 224 0,0 2 32 0,0 0-4752 0,2 0-944 16,-1 0-192-16,2 0-32 0,0 0-512 0,1-1-80 15,0 1-32-15,0-1 0 0,2-1-272 0,1-1 128 16,1-1-128-16,1-2 0 0,0-1 0 0,1-2 0 16,0-1 0-16,0-1 0 0,0-5 0 0,0-1 0 15,0-2 0-15,-1-1 0 0,0-1 0 0,0 0 0 16,-2 2 0-16,-3 0 0 0,0 2 0 0,-1 0 0 16,-2 2 0-16,0 0 0 0,-2 2 0 0,-1 1 0 15,-1 1-208-15,-1 1 80 16,-1 1-256-16,0 1-64 0,1 2 0 0,-1 0 0 15,0-1-160-15,1 0-32 0,1-1-16 0,1-1 0 16,5 0-1456-16,0 0-304 0,0 0-48 0</inkml:trace>
  <inkml:trace contextRef="#ctx0" brushRef="#br0" timeOffset="186698.812">10932 12943 10127 0,'0'0'896'0,"0"0"-704"0,0 0-192 0,0 0 0 15,-4-1 4032-15,4 1 768 0,-3 0 144 0,3 0 48 16,-3 0-3200-16,-1 0-624 0,0 0-128 0,0 0-16 16,4 0-688-16,0 0-128 0,-6 4-16 0,0 0-16 0,1 1-176 0,-1 1 192 15,-1 0-192-15,1 1 192 0,1 1 16 0,0 1 16 16,1-1 0-16,1 2 0 0,0 0-48 0,1 0-16 15,1 1 0-15,1 0 0 0,-1-2-160 0,1 0 0 16,1-2 144-16,0 0-144 0,1-1 0 0,-2-6 0 16,4 5 0-16,2-3 0 0,0-2-160 0,1-1 160 15,0-2-192-15,1-1 192 16,-3-4-528-16,1 0 0 0,-1-2 0 0,1 0 0 16,0 0-352-16,-2-1-64 0,-1 1-16 0,-1-1 0 15,1 1 288-15,-1 1 48 0,-1 2 16 0,-2 2 0 0,0-1 608 0,0 2 208 16,1 4 0-16,0 0 0 0,-4-2 1088 0,4 2 224 15,-5-2 32-15,1 2 16 0,-1 0-368 0,5 0-80 16,0 0-16-16,-5 4 0 0,1 0-384 0,1 2-80 16,1 1 0-16,1 0-16 0,1 3-400 0,0 1-80 0,1 2-16 0,1 1 0 15,1 3-128-15,0 0 0 0,0 2 0 0,1 1 0 16,0-1 0-16,0 1 0 16,-1 0 0-16,-2 1 0 0,1-2 144 0,-2 0-144 15,-1-1 160-15,-1 1-160 0,-1 2 224 0,0-3-48 16,-1 2-16-16,-2-2 0 0,-1 1 560 0,0-3 112 15,-1 0 32-15,-2-2 0 0,1-1-336 0,1-3-64 0,0-2-16 0,3-2 0 16,-3-3-272-16,1-3-176 0,1-3 192 0,1-2-192 16,-1-1 0-16,0 0 0 15,1-3-192-15,0-1 48 16,1 0-1456-16,1 0-304 0,1 0-48 0,1 2-16000 0</inkml:trace>
  <inkml:trace contextRef="#ctx0" brushRef="#br0" timeOffset="188215.817">11203 12967 11055 0,'0'0'480'0,"0"0"112"0,4-3-464 0,-2-2-128 16,0 2 0-16,0-1 0 0,0 0 4192 0,-2 4 816 15,0 0 176-15,0-3 16 0,-1-1-2896 0,1 4-576 16,0 0-112-16,-5-2-16 0,-1 1-592 0,-2 2-112 15,-1 1-32-15,0 1 0 0,-1 3-208 0,0 1-32 16,-2 1-16-16,2 1 0 0,1 1-80 0,0-1-16 16,2 1 0-16,-1-1 0 0,3 0-272 0,1-1-64 15,2 0-16-15,2 1 0 0,2-3-160 0,1 1 160 16,3-1-160-16,2-1 160 0,0-2-160 0,1 2 0 16,2-3 0-16,-1 1 0 0,-1-1 0 0,-1 1 0 0,0-1 128 0,-1 1-128 15,-1-1 0-15,-6-2 0 16,4 4 0-16,-4-4 128 0,0 5 48 0,-2 2 0 15,-3-2 0-15,-2 2 0 0,-2 1 176 0,-2 0 32 16,-3 0 16-16,-2 0 0 0,1-1-128 0,-2 1-16 0,-2-1-16 0,3-1 0 16,1 0-240-16,1-1 144 15,2-1-144-15,3-4 128 0,3 0-128 0,1 0 0 0,2-2-160 0,3 2 160 32,0 0-1968-32,5-6-288 0,1 0-64 0,1 0-16080 0</inkml:trace>
  <inkml:trace contextRef="#ctx0" brushRef="#br0" timeOffset="188792.298">11790 12852 20271 0,'0'0'1792'0,"0"0"-1424"16,0 0-368-16,0-4 0 0,0-1 3696 0,0 5 656 0,0 0 144 0,0 0 32 15,0 0-2224-15,0 0-448 0,0 0-96 0,0 0-16 16,0 0-688-16,-1 7-144 0,0-1-16 0,0 5-16 16,0-1-512-16,0 2-112 0,-1-1 0 0,1 3-16 15,0 1-240-15,1-1 176 0,1 2-176 0,0 0 160 0,0 0 0 0,1-1 0 16,0-1 0-16,1-2 0 0,-1 0-160 0,0-2 0 15,0-2 0-15,-1-1 0 0,-1-7 0 0,0 0 0 16,0 0 128-16,0 0-128 0,0 0 0 0,-3-4 0 16,-2-2 0-16,0-1 0 0,-1-1 0 0,0-1 0 15,-3 0 0-15,0-1 0 0,-1 1 0 0,-2 1-176 16,-1 2 176-16,-1 2-128 0,1 2 128 0,0 2-192 16,-3 2 192-16,1 3-192 0,3 1 192 0,-1 2 0 15,1 3 0-15,2-2 128 0,1 3 64 0,2 0 0 16,1 0 16-16,4 0 0 0,2 0-208 0,4 0 128 15,2 0-128-15,3-2 0 0,2-1 0 0,3-1 0 16,2-2 0-16,2-3 0 16,3-2-832-16,2-3-192 0,2-2-64 0,2-3-12544 15,0-1-2496-15</inkml:trace>
  <inkml:trace contextRef="#ctx0" brushRef="#br0" timeOffset="189118.685">11985 12984 15663 0,'0'0'1392'0,"-4"7"-1120"16,0-1-272-16,-1 1 0 0,0 0 4672 0,0 1 896 0,0-2 160 0,0 0 32 16,1 0-3200-16,1 0-640 0,0-1-128 0,2 1-16 15,1 1-960-15,2-1-192 0,0 0-48 0,1-1 0 16,0 1-384-16,0-1-192 0,1 0 160 0,1-1-160 16,0 0 128-16,0 0-128 0,1-2 0 0,0 1 144 15,1-3-144-15,-1 0 0 0,0 0 0 0,1-4 0 16,-1 0 0-16,-1-1 0 0,0-1 0 0,-1-1 0 15,-1-2 0-15,0 2 0 0,-2-3-128 0,0 0 128 16,0-1 0-16,-2 1 0 0,-1 1 0 0,0 0 0 16,-1 0 0-16,0 1 0 0,-1 2-144 0,-1 2 144 0,-2 0-160 0,0 1 32 15,-1 1 0-15,1 1 0 16,0 1-320-16,1 0-64 0,0 1-16 0,1 1 0 16,5-2-672-16,0 0-128 0,0 0-16 0,0 0-16 15,0 0-848-15,0 0-160 0,4 6-48 0,3-2-7312 16,1 1-1456-16</inkml:trace>
  <inkml:trace contextRef="#ctx0" brushRef="#br0" timeOffset="189551.375">12200 12966 28911 0,'0'0'1280'0,"0"0"256"0,0 0-1216 0,-2-2-320 16,-2 0 0-16,0 2 0 0,-1 0 1872 0,-2 2 320 0,1-1 64 0,-2 3 16 15,0-1-992-15,0 3-192 16,0 0-32-16,0 2-16 0,3 1-512 0,-2 0-96 15,1 0-32-15,2 0 0 0,1 3-400 0,1-1 0 0,1-1 0 0,1 0 0 16,2-1 0-16,1 1 0 0,1-2 0 0,1 0 0 16,0-3 0-16,1-2-192 15,2-1 64-15,-1-1 128 16,1-1-592-16,0-1 0 0,0 1 0 0,-3-4 0 16,2-1 0-16,-2-1 0 0,-1 0 0 0,-2 0 0 0,-1 1 352 0,-2 0 80 0,-1 0 16 0,-1 3 0 15,0 0 336-15,-1 1 64 0,-1 0 0 0,0 2 16 16,-2 2 624-16,0 0 112 0,0 2 16 0,0 1 16 15,0 1-64-15,1 2-16 0,2 1 0 0,-1 0 0 16,1 3-416-16,2 1-96 0,-1 0 0 0,1 1-16 16,1 1-272-16,2-1-160 0,1 1 192 0,1 1-192 15,0-2 128-15,0 2-128 0,0 0 0 0,0-1 0 0,-1 2 0 0,-1 1 0 16,0 0 0-16,0 0 0 0,-1 3 0 0,-1-3 0 16,0 0 0-16,-1 1 0 0,-2-2 144 0,-1 1-144 15,-1-4 0-15,1 0 144 0,-2-1-144 0,0-1 128 16,-1-6-128-16,1 0 128 0,-2-3-128 0,0-3 0 15,0-1 0-15,0-4 128 0,3-4-320 0,-1-1-64 16,0-4 0-16,2-3-16 16,2-1-640-16,2 0-128 0,1-2-32 0,2 1 0 15,2-2-2256-15,1 1-448 0</inkml:trace>
  <inkml:trace contextRef="#ctx0" brushRef="#br0" timeOffset="189866.303">12450 12944 24879 0,'0'0'2208'0,"0"0"-1760"0,-5 1-448 0,-2 0 0 16,-1 1 3520-16,-2 0 640 0,-1 0 112 0,-1 1 16 15,0 1-2128-15,-3-1-432 0,-3 4-96 0,2-3-16 16,0 1-784-16,3 0-176 0,2-1-16 0,1 1-16 16,3-1-368-16,2-1-64 0,1 0 0 0,4-3-16 15,0 0-176-15,6 3 0 0,2 0 0 0,2-1 0 16,1 0 0-16,2 0 0 0,0-2 0 0,1 3 0 15,0-1-128-15,0 1 128 0,-2 0 0 0,-1 0 0 16,-2 2 0-16,-1 1-176 0,-1 1 176 0,-3 1-128 16,-1 0 128-16,-1 1 0 0,-3-1 0 0,-2 1 0 0,-2 0 0 0,-2 1 176 15,-2-1-176-15,-1 0 192 0,0-1 16 0,-2-1 16 16,-1-1 0-16,1-1 0 0,-1-2-224 0,2-2 128 16,0-1-128-16,3-2 0 0,2-2 0 0,0-2-208 15,3-1 16-15,2-2 0 16,1-2-2384-16,4-1-480 0,2-3-80 0</inkml:trace>
  <inkml:trace contextRef="#ctx0" brushRef="#br0" timeOffset="190074.928">12583 12848 26719 0,'0'0'2368'0,"0"0"-1888"15,1-3-480-15,2-4 0 0,2-1 3216 0,1-3 560 0,2-1 96 0,-2-3 32 16,1-1-1888-16,0 0-368 16,2-6-80-16,0 2-16 0,1 1-976 0,-1 2-192 15,0 2-32-15,0 1-16 16,1 2-1024-16,-2 3-208 0,-4 2-32 0,1 4-19280 0</inkml:trace>
  <inkml:trace contextRef="#ctx0" brushRef="#br0" timeOffset="190205.425">12702 12874 43199 0,'0'0'1920'0,"0"0"384"0,0-5-1856 0,0-1-448 0,2-2 0 0,3-1 0 15,-1-3 1488-15,1-2 208 0,1-1 32 0,1-3 16 0,3-5-1424 0,0 0-320 16,-1 0 0-16,-3 4-21936 16</inkml:trace>
  <inkml:trace contextRef="#ctx0" brushRef="#br0" timeOffset="192063.423">12901 10205 20271 0,'0'0'1792'0,"0"0"-1424"16,0 0-368-16,0 0 0 0,0 0 4096 0,0 0 768 0,2 5 128 0,3 0 48 15,2 0-2464-15,0-1-480 16,2 0-112-16,4 0 0 0,2-3-736 0,2 0-144 0,1-1-16 0,2 0-16 15,3-1-704-15,1 0-144 0,3-4-32 0,-1 1 0 16,-1 1-192-16,-2 0 0 0,-1-1 128 0,-2 2-128 16,-2 0-240-16,-3 0-80 0,0 0-32 0,-3 0 0 31,-3 1-2144-31,-1 1-448 0,0 0-64 0</inkml:trace>
  <inkml:trace contextRef="#ctx0" brushRef="#br0" timeOffset="192404.428">13403 10082 21183 0,'-6'0'1888'0,"-1"0"-1504"16,0 1-384-16,-1 1 0 0,0-2 4784 0,1 1 880 15,3 0 176-15,4-1 48 0,0 0-3680 0,0 0-736 16,0 0-128-16,0 0-48 0,0 0-1040 0,0 0-256 15,6 5 0-15,6-1 0 0,5 0 0 0,1-1 0 16,1 0 0-16,1 0 0 0,3 1 0 0,-1-2 0 0,0 2-144 0,-1 0 144 16,-2 1 0-16,-2 2 0 15,-3-2 192-15,-1 2-64 0,-3 0-128 0,-3 2 0 16,-1-2 0-16,-4 3-128 0,-2 0 704 0,-2 1 160 16,-3 0 32-16,-2 1 0 0,-2 1-16 0,-1-1 0 0,-3 0 0 15,-3 0 0-15,-1-1-240 0,2 0-32 16,0-3-16-16,2-1 0 0,2-2-288 0,3-1-176 0,2-2 192 0,6-2-192 31,0 0-384-31,0 0-176 0,3-5-32 0,3-1-16 16,1-1-2000-16,2 1-400 0</inkml:trace>
  <inkml:trace contextRef="#ctx0" brushRef="#br0" timeOffset="193920.957">15107 10474 25103 0,'0'0'1104'0,"0"0"240"0,0 0-1072 0,0 0-272 0,0 0 0 0,0 0 0 16,-4-1 1856-16,4 1 320 16,-4-2 64-16,4 2 16 0,-5-2-240 0,0 1-48 15,-1 1-16-15,0 0 0 0,-1 0-416 0,-1 1-96 0,0 1-16 16,-2-2 0-16,-1 2-480 0,-1 0-112 0,-1-1 0 0,1 2-16 15,2 0-416-15,-2 0-80 16,2 1 0-16,-1 0-16 0,1 1-304 0,2-2 160 0,0 1-160 0,0 0 128 16,2-1-128-16,0 1 160 0,1-1-160 0,5-3 160 15,0 0-160-15,0 0 192 0,-4 2-192 0,4-2 192 16,0 0-192-16,0 0 0 0,0 0 0 0,0 0 0 16,0 0 0-16,0 0 0 0,0 0 0 0,0 0 0 15,0 0 0-15,0 0 0 0,2-3 0 0,-1-1 0 16,2-1 0-16,0 0 0 0,-1 0 0 0,1-1 0 15,-1-1 0-15,0-1 0 0,0-1 0 0,0-3 0 0,0-2 0 0,0 0 0 16,1-4 0-16,0-2 0 0,0-1 0 0,0-3 0 16,-1-3 0-16,0-2 0 0,0-2 0 0,0 2 0 15,-1 1 0-15,0-1 0 0,-2 1 0 0,1-2 0 16,-2 0 0-16,-1-2 0 0,-1 0 0 0,0 1 0 16,0 2 0-16,0 0 0 0,0 1 0 0,-1 5 0 15,0 2 0-15,0 3 0 0,1 1 0 0,-1 3 0 16,0 0 0-16,1 2 0 0,0 1 0 0,1 3 0 15,0 0 128-15,0 2-128 0,1 0 0 0,0 2 0 16,2 4 0-16,0 0 0 0,0 0 0 0,0 0 0 16,0 0 0-16,0 0 0 0,0 0 0 0,6 0 0 15,1 1 0-15,1-1 0 0,1 0 0 0,1 1 0 16,2 1 0-16,0 0 0 0,1-2 0 0,2 1 0 16,1 0 0-16,0 0 0 0,4 1 0 0,-1 0 208 15,0 0-48-15,0 1-16 0,-4-3-144 0,1 1 0 16,0 0 0-16,-3-2 128 0,0 1-128 0,-1 0-176 15,-3-1 48-15,0 1 0 16,-2 0-1104-16,-2-2-224 0,-5 2-32 0,0 0-19456 0</inkml:trace>
  <inkml:trace contextRef="#ctx0" brushRef="#br0" timeOffset="195973.58">15446 9953 21183 0,'0'0'1888'0,"0"0"-1504"0,0 0-384 0,0 0 0 15,-3 4 2624-15,1 1 448 0,0 4 80 0,0-1 32 16,1 2-1280-16,1 2-256 0,0 4-48 0,0 0-16 15,0 0-576-15,1 2-112 0,0 0-32 0,1 0 0 16,0 3-320-16,0 1-64 0,0 0-16 0,0 1 0 16,0-2-240-16,-1 1-48 0,1-1-16 0,-1-1 0 15,0-1-160-15,-1-3 128 0,0 0-128 0,0-2 128 16,0-3-128-16,0-1 0 0,-1-1 0 0,0-2 128 16,0-2-704-16,1-5-128 0,0 0-48 0,0 0-11856 15,-4 0-2368-15</inkml:trace>
  <inkml:trace contextRef="#ctx0" brushRef="#br0" timeOffset="196285.825">15699 10627 6447 0,'0'0'576'0,"0"0"-576"0,0 0 0 0,0 0 0 16,0 0 6720-16,0 0 1216 0,0 0 256 0,1-5 64 16,0 0-5120-16,1-2-1008 15,1 0-208-15,1-1-32 0,0-1-928 0,2-1-176 16,2 0-32-16,0-1-16 0,0-2-480 0,1 1-80 15,1-2-32-15,0 0 0 0,-1 0-144 0,-3 1 0 16,2-1 0-16,-2 1-13728 0,-1 0-2624 0</inkml:trace>
  <inkml:trace contextRef="#ctx0" brushRef="#br0" timeOffset="196735.435">16206 10086 11967 0,'0'0'1072'0,"0"0"-864"0,0 0-208 0,3-5 0 15,1 1 2112-15,0 0 368 0,0 0 80 0,0 1 0 16,3 0-832-16,-1 2-192 15,-1 2-16-15,0 1-16 0,-1 2 144 0,-1 3 16 0,0-1 16 0,-1 5 0 16,-2 1 80-16,-1 3 16 0,-2 2 0 0,-1 2 0 16,-3 2-512-16,1 2-112 0,-1-1 0 0,1 2-16 0,1-2-560 0,0 2-128 15,1-2 0-15,0 0-16 16,1-2-288-16,2-1-144 0,-1-2 160 0,1-1-160 0,1-2 0 16,0-3 128-16,0-3-128 0,2-1 0 15,1-2-1200-15,-3-5-272 0,0 0-64 0,6 0-16960 16</inkml:trace>
  <inkml:trace contextRef="#ctx0" brushRef="#br0" timeOffset="197073.088">16518 10578 21183 0,'0'0'1888'0,"0"0"-1504"0,0 0-384 16,0 0 0-16,0 0 4304 0,2-6 800 0,1-1 144 0,2 0 48 15,1-2-3232-15,2-2-640 0,1-2-128 0,1 0-16 16,2-1-784-16,0-3-160 16,1-1-16-16,2-3-16 0,0-1-304 0,2 0 0 0,0 1 0 0,1 0 0 15,0 2-1216-15,-3-1-288 0,0 2-64 0,-2 1-11088 16,-2 3-2208-16</inkml:trace>
  <inkml:trace contextRef="#ctx0" brushRef="#br0" timeOffset="197656.835">17210 9940 13823 0,'0'0'1216'0,"3"-3"-960"0,-2-2-256 0,0 2 0 15,-1 3 4512-15,1-5 864 0,-1 5 160 0,0 0 32 0,0 0-2816 0,0 0-560 16,0 0-112-16,0 0-32 0,0 0-656 0,1 6-144 16,-1 3-32-16,-1 3 0 0,0 3-512 0,0 2-128 15,-1 0 0-15,0 2-16 0,1-2-224 0,-1 2-32 16,-1-1-16-16,0-1 0 0,0 2-288 0,-1-1 160 16,0 2-160-16,1 0 128 0,-2 1-128 0,1 0 0 15,0-2 0-15,0 1-176 16,0-2-1168-16,1 0-224 0,0-2-48 0,1-1-11840 15,0-1-2368-15</inkml:trace>
  <inkml:trace contextRef="#ctx0" brushRef="#br0" timeOffset="197836.204">17336 10580 37663 0,'0'0'1664'0,"0"0"352"0,0 0-1616 0,0 0-400 0,0 0 0 0,3-4 0 16,0-3 1280-16,1 0 160 0,2-2 32 0,1-3 16 16,-1-1-480-16,1 1-112 0,2-1 0 0,1-1-16 15,0 0-560-15,0-2-128 0,0-1 0 0,2 0-16 16,1-1-176-16,-3 1-256 0,1 1 64 0,0 0-13568 16,-1 0-2736-16</inkml:trace>
  <inkml:trace contextRef="#ctx0" brushRef="#br0" timeOffset="198357.544">18077 10077 27119 0,'9'-9'1200'0,"-4"4"256"0,0-2-1168 0,2-1-288 16,-1-2 0-16,0 1 0 0,1-1 1488 0,0 0 240 16,-2 0 64-16,0 1 0 0,0 2-656 0,-1 1-128 15,-1 1-32-15,-3 5 0 0,0 0 0 0,0 0 0 16,0 0 0-16,-4 4 0 0,-3 2-80 0,0 2 0 15,-1 2-16-15,-2 3 0 0,-3 1-432 0,-2 0-64 16,-2 3-32-16,0-1 0 0,-1 0 80 0,0 3 16 0,0-1 0 0,1 4 0 16,5-1 64-16,2 1 0 0,3-2 16 0,5 0 0 15,5 0-256-15,4-3-48 0,3 1-16 16,2-5 0-16,4 1-208 0,2-2 0 0,1-3 0 0,2-1 0 0,-2-3 0 0,0-1 0 16,-1-3 0-16,-2-2 0 0,1-2 0 15,-3 0 0-15,0-4 0 0,0-1 0 0,-1 1 0 0,-1-3 0 16,-1-2 0-16,-1 0 0 15,-1-3 0-15,-3-1 0 0,1 0 0 0,-1-2 0 0,0 1 128 0,-1-2-128 16,-2 0 176-16,0 1-176 0,-1 1 224 0,-1-2-64 16,-2 1-16-16,0-1 0 0,-1-1-144 0,-1 0 0 15,-1 2 0-15,-1 1 128 0,0 2-128 0,0 1-144 16,-1 3 144-16,1 3-208 16,-1 0-1120-16,1 3-208 0,0 1-64 0,5 4-12224 15,0 0-2432-15</inkml:trace>
  <inkml:trace contextRef="#ctx0" brushRef="#br0" timeOffset="198756.936">18520 9865 35359 0,'0'0'768'0,"0"0"176"0,2-4 16 0,0 0 48 0,1 0-816 0,2 0-192 0,2 2 0 0,1-1 0 16,0 1 352-16,1 2 32 15,1 0 0-15,1 0 0 0,0 1-80 0,1 0-16 0,1 2 0 0,1-2 0 16,0 1 192-16,1 0 32 0,2-1 16 0,0 0 0 16,1-2-528-16,0 2 0 0,2 0 0 0,-1 0 0 15,-3 1 128-15,-1 0-128 0,-2 3 0 0,-4 2 0 16,-1 2 672-16,-3 3 80 0,-2 2 16 0,-2 6 0 16,-2 1 160-16,-3 4 32 0,-1 1 16 0,-2 2 0 15,-2-1-48-15,-2 2-16 0,-1 3 0 0,-1 1 0 16,2 1-400-16,0 0-96 0,1 0-16 0,2-1 0 15,3-1-224-15,2-1-48 0,-1-3-128 0,1-3 192 16,1-7-192-16,2-2 0 0,0 0 128 0,0-2-128 16,0-2 0-16,-1-1 0 0,0 1 0 0,-1-5 0 0,-1 2 480 0,-1-3 48 15,-2-1 16-15,-1-3 0 0,-1 1 80 0,1-3 16 16,-4 0 0-16,0-4 0 0,-1 0-384 0,0 0-80 16,-2-3-16-16,1 1 0 0,0-1-160 0,0 2 0 15,0-2 0-15,1 2 0 16,3 0-800-16,0 2-96 0,1-1 0 0,1 1-15152 15,0-1-3024-15</inkml:trace>
  <inkml:trace contextRef="#ctx0" brushRef="#br0" timeOffset="-201732.8">12920 11408 38751 0,'0'0'1728'0,"0"0"336"0,0 0-1648 0,0 0-416 0,0 0 0 0,4-3 0 15,1 0 1856-15,1 2 304 0,1 0 48 0,1 1 16 16,0 0-1040-16,0 1-208 0,2 1-32 0,2 0-16 16,0 1-624-16,0 0-128 0,2 1-32 0,1 0 0 15,0-1-144-15,3 0 0 0,1 0 0 0,0-1 0 31,2 1-624-31,-1-3-208 0,2 0-32 0,-1-3-16 16,1 1-2384-16,-2-4-496 0</inkml:trace>
  <inkml:trace contextRef="#ctx0" brushRef="#br0" timeOffset="-201389.011">13293 11234 23039 0,'0'0'2048'0,"-4"-1"-1648"16,4 1-400-16,-6 0 0 0,0 0 3264 0,1 1 560 16,5-1 112-16,0 0 32 0,0 0-1712 0,0 0-336 15,0 0-64-15,1 6 0 0,2-1-1024 0,3 0-192 16,-1 0-32-16,3 0-16 0,2 0-448 0,2 0-144 16,2 1 0-16,1 0 0 0,0 0 0 0,3-1 0 15,1 0 0-15,-2 1 0 0,2 1 128 0,-2-2-128 16,-1 3 0-16,-2 0 0 0,-4 1 0 0,-2-2 0 15,-3 1 0-15,-2 2 0 0,-4 2 192 0,-3 0-32 16,-3 0 0-16,-1 2 0 0,-4 0 544 0,-4-1 96 16,-2 0 32-16,-2-1 0 0,2 0-336 0,-2-2-64 15,0-1-16-15,3-2 0 0,2-2-208 0,1-1-32 0,2-4-16 0,2 0 0 16,4-4-304-16,6 4-64 16,-2-6-16-16,3 0 0 15,4 1-2800-15,5 0-560 0</inkml:trace>
  <inkml:trace contextRef="#ctx0" brushRef="#br0" timeOffset="-200757.701">14895 11603 33519 0,'0'0'1472'0,"0"0"320"0,-3 2-1424 0,-2 0-368 16,0 0 0-16,-2 1 0 0,-1-2 2240 0,-2 3 384 0,-1-2 80 0,-2-1 16 15,-7 1-1296-15,0 1-256 0,-4 0-48 16,2 0-16-16,-1 0-384 0,-1-2-80 0,-1 1 0 0,-1 0-16 16,6-2-144-16,-1 0-32 0,3 0 0 0,1-2 0 15,1 0-448-15,3 1 0 0,1-3 0 0,1 1 0 16,0 0 0-16,4 0 0 0,2 1 0 0,0 0 0 15,1-1 0-15,4 3 0 0,0 0 0 0,0 0 0 16,0 0-192-16,0 0 64 0,0 0 128 0,6-2-208 0,1-3 80 0,1 1 128 16,4 0-208-16,-1 0 80 15,0-2-32-15,-2 1 0 0,2-3 0 0,-1 1 0 0,-2-2 160 0,1-1-192 16,-1-2 192-16,0 1-192 0,-1-3 320 0,-1-1 64 16,-2-1 16-16,-1-1 0 0,1-4-208 0,-2 2-160 15,-2-1 32-15,-1 0 0 0,-2-2 128 0,1 2 176 16,-1-2-48-16,0 0 0 0,-2-3-128 0,0 1 192 15,-1-2-192-15,0 3 192 0,0 1-192 0,1 5 0 16,0-1 0-16,0 4 0 0,0 2 240 0,1 3-48 16,1 2 0-16,2 2 0 0,1 5-16 0,5-3-16 15,4 1 0-15,4 1 0 0,4 1-160 0,4 1 0 16,2-1 0-16,4 1 0 0,3 0-128 0,1 1 128 16,0-1 0-16,-2 2 0 0,-2-1 0 0,-2-1-144 15,-5 0 144-15,-1 0-15248 16,-1-1-2992-16</inkml:trace>
  <inkml:trace contextRef="#ctx0" brushRef="#br0" timeOffset="-200382.721">15340 11119 18431 0,'-3'-10'1632'0,"3"10"-1312"16,0 0-320-16,0 0 0 0,-4-2 4480 0,4 2 816 16,0 0 160-16,-4 5 48 0,0 3-2816 0,2 4-576 15,1 2-96-15,1 4-32 0,-1 1-976 0,0 3-208 16,0 1-32-16,0 1-16 0,0 0-272 0,0 2-48 16,0 3-16-16,1 1 0 0,-1 3-416 0,1-2 128 15,-1-1-128-15,2-1 0 16,0-3-1696-16,1-4-416 0,1-2-96 0</inkml:trace>
  <inkml:trace contextRef="#ctx0" brushRef="#br0" timeOffset="-199583.725">15675 11824 29487 0,'2'-6'2624'0,"1"-4"-2112"15,1-3-512-15,3 0 0 0,-2-2 2560 0,3 1 384 16,0-2 96-16,1 1 16 0,0 1-1392 0,-2 1-256 15,0 0-64-15,1 2-16 0,0-1-928 0,0 0-176 16,-1-1-32-16,0 0-16 16,2 1-1376-16,0-2-272 0,-1-1-48 0</inkml:trace>
  <inkml:trace contextRef="#ctx0" brushRef="#br0" timeOffset="-199317.787">16162 11122 35471 0,'0'0'1568'0,"0"0"336"15,0 0-1520-15,0 0-384 0,0 0 0 0,-5 7 0 16,0 1 1648-16,1 4 256 0,-1 3 48 0,1 2 16 0,-1 3-928 0,-1 2-176 15,-1 0-32-15,1 2-16 0,-2 2-560 0,0 3-96 16,0 2-32-16,3 6 0 16,-2 0-1024-16,2 1-224 0,2 1-32 0,2-1-11776 15,1-2-2336-15</inkml:trace>
  <inkml:trace contextRef="#ctx0" brushRef="#br0" timeOffset="-198830.31">16386 11850 38879 0,'0'0'1728'0,"0"0"336"0,0 0-1648 0,0 0-416 15,4-5 0-15,2-2 0 0,1-2 1344 0,2-1 176 16,2-1 32-16,0-2 16 0,-1-1-496 0,2-2-112 15,3-3 0-15,1 0-16 0,-1 0-672 0,0 0-128 16,-2-2-16-16,0 0-128 16,0-3-880-16,-1 0-272 0,0 0-64 0,1-4-19040 0</inkml:trace>
  <inkml:trace contextRef="#ctx0" brushRef="#br0" timeOffset="-198189.014">17188 11346 9215 0,'0'0'400'0,"3"-5"96"0,2-2-496 0,2 1 0 16,0-1 0-16,1 0 0 0,-1 0 4336 0,0-1 768 15,-1 0 144-15,0-2 48 0,-2 2-2944 0,-1 2-592 16,0-1-112-16,-3 1-32 0,-1 1-80 0,-2 1-32 16,-2 2 0-16,-1 2 0 0,0 1-272 0,-3 3-48 15,-3 3-16-15,-1 3 0 0,0 3-480 0,-4 5-112 16,-4 4 0-16,2 3-16 0,-2 5-96 0,1 3-16 15,1 4 0-15,3-3 0 0,2 1 48 0,3-2 0 0,2-3 0 0,4-4 0 16,2-3-176-16,3-1-16 0,3-5-16 0,3-1 0 16,5-3-288-16,3-3 0 0,0-4 128 0,6-1-128 15,3-4 0-15,1-3 0 0,3-3 0 0,1-2 0 16,-2-4 0-16,1-1 0 0,-4-1 0 0,-2 0 0 16,-2-2 0-16,-2-2 0 0,-3 0 0 0,-2-1 0 15,-3 1 0-15,-2 0 0 0,-1 0 0 0,-2 1 0 16,-3-1 0-16,-1 2 0 0,-1 0 0 0,-2 0 0 0,-2 3 0 0,-1-2 0 15,-1 2 0-15,-1 0 0 0,0 2 0 0,0 0-176 16,-1 1 32-16,1 2 0 16,-1 1-1216-16,1 2-240 0,0 2-64 0,2 1-12080 15,-1 2-2416-15</inkml:trace>
  <inkml:trace contextRef="#ctx0" brushRef="#br0" timeOffset="-197926.138">17343 11965 32543 0,'0'0'1440'0,"0"0"288"0,0 0-1376 0,0 0-352 0,0 0 0 0,7-5 0 15,0-3 2080-15,1-2 352 0,0-3 64 0,1-1 0 16,0-4-1024-16,1-1-192 0,-1-2-64 0,1 0 0 16,0-1-896-16,-1 2-192 0,0-1-128 15,-1 1 144 1,-1 5-800-16,-2-1-176 0,0 1-16 0,-1 2-18848 0</inkml:trace>
  <inkml:trace contextRef="#ctx0" brushRef="#br0" timeOffset="-197498.687">18017 11267 22111 0,'0'0'1968'0,"0"0"-1584"0,0 0-384 15,0 0 0-15,0 0 3648 0,0 0 640 0,0 0 128 0,0 0 16 16,0 0-2256-16,-1 8-448 0,-2 0-80 0,-1 3-32 16,-1 2-800-16,-1 3-176 0,-2 5-16 0,-1 3-16 15,-4 7-224-15,0 1-32 0,0 2-16 0,1 1 0 16,-2-1-336-16,2-1 144 0,1-3-144 0,2-3 0 16,2-3 0-16,2-4 0 0,2-2 0 0,3-3 0 15,3-4 0-15,1-2 0 0,-1-3-192 0,3-2 48 16,2-6-2528-16,-1-1-496 15,1-4-96-15</inkml:trace>
  <inkml:trace contextRef="#ctx0" brushRef="#br0" timeOffset="-197037.718">18233 11287 34607 0,'0'0'1536'0,"0"0"320"0,7 1-1488 16,2 0-368-16,3 1 0 0,4-1 0 0,-1-1 1264 0,3 0 176 15,1 0 32-15,0 0 16 0,3 0-688 0,-2 0-144 16,-1 0-16-16,-1 2-16 0,-1-1-240 0,0 0-64 16,-3 0 0-16,-1 0 0 0,0 0-32 0,-3 1-16 15,-1-1 0-15,-1 0 0 0,0-1-272 0,-2 0 160 0,0 1-160 0,-1-1 128 16,-2 0-128-16,3 2 0 0,-1-1 0 15,0 1 0-15,1-2 0 0,-1 0 128 0,1 1-128 0,0 0 0 16,1 1 128-16,0 1-128 0,0 0 128 0,2 1-128 16,0 1 128-16,0 1-128 0,0 1 0 0,0-1 128 15,0 2-128-15,-1 1 0 0,0 2 0 0,-2 3 128 16,0 0-128-16,-2 2 0 0,-1 1 0 0,-1 2 0 16,-1-1 128-16,-1 2 112 0,-1 2 16 0,-2-1 0 15,-2 1 304-15,-1-1 64 0,-1 0 16 0,-1-2 0 16,-1-1-48-16,-1-2 0 0,-1-2 0 0,3-1 0 15,-3 1-32-15,1-4-16 0,0-1 0 0,0 1 0 16,3-1-224-16,-1 0-64 0,0-2 0 0,0-2 0 0,1-2-256 0,1 1 0 16,0-1 128-16,0 0-128 0,0-1-160 0,2 0-96 15,-1-2 0-15,5 0-16 16,-6 0-1008-16,-1-1-208 0,1-1-48 0,-2-1-20272 16</inkml:trace>
  <inkml:trace contextRef="#ctx0" brushRef="#br0" timeOffset="-196495.406">18222 11773 42271 0,'0'0'1872'0,"0"0"384"0,0 0-1808 0,0 0-448 16,3 6 0-16,3-1 0 0,4-2 1280 0,2 1 176 15,5-2 16-15,4-1 16 0,2-1-992 0,2-1-208 0,3-1-32 0,-2 0-16 31,1 0-2672-31,-3 1-512 0</inkml:trace>
  <inkml:trace contextRef="#ctx0" brushRef="#br0" timeOffset="-195549.197">13233 13070 26367 0,'0'0'1168'0,"0"0"240"0,0 0-1120 0,-5-2-288 0,2 0 0 0,-1-1 0 15,4 3 1680-15,0 0 288 0,-4-4 48 0,2 1 16 16,2 3-224-16,0-5-32 0,2 0-16 0,2 1 0 15,-4 4-416-15,5-2-96 0,0 2-16 0,2 1 0 16,1 2-592-16,0 2-128 0,1-1-32 0,0 0 0 16,2 1-352-16,1 0-128 0,0 0 0 0,0-1 144 15,1 0-288-15,2 0-64 0,0 0-16 0,2-2 0 16,0-1-2144-16,0 0-448 16</inkml:trace>
  <inkml:trace contextRef="#ctx0" brushRef="#br0" timeOffset="-195224.606">13532 12911 32655 0,'0'0'1440'0,"-3"3"304"0,-1 1-1392 15,0 0-352-15,0 1 0 0,2 1 0 0,0 0 784 0,1-1 96 16,1 2 16-16,2 2 0 0,1 0-512 0,2-2-80 15,2 1-32-15,1-1 0 0,2 1-272 0,2 0 0 16,1-1 0-16,0 0 0 0,2 0 0 0,-1-1 0 16,-1 1 0-16,1 0 0 0,0 1 0 0,-1 0 0 0,-3 1 0 0,0 1 0 15,-2-1 384-15,-2 3 128 16,-2 0 32-16,-3 3 0 0,-3 2-96 0,-3-2 0 16,-3 2-16-16,-2-1 0 0,-2-2 16 0,1 1 16 15,-2-4 0-15,0 0 0 0,1-3-224 0,-1-1-48 0,1-1-16 0,1-1 0 16,1-2-176-16,2-1 0 0,1 0 0 0,2-2-176 15,5 0-1280-15,0 0-256 0,0 0-48 0,0 0-15280 16</inkml:trace>
  <inkml:trace contextRef="#ctx0" brushRef="#br0" timeOffset="-194669.189">14661 13299 33167 0,'-14'4'1472'0,"7"-2"304"0,-4 0-1424 0,0 1-352 16,0 0 0-16,-1 1 0 0,2-2 1280 0,-3 1 192 0,-2 0 48 0,1 0 0 16,-2-1-496-16,0 0-112 15,0 0-16-15,0 0 0 0,1 2-352 0,-1 0-80 0,-2 1-16 0,2 0 0 16,1 2-32-16,0 0-16 0,2 0 0 0,2-1 0 16,2 1-112-16,2 0-32 0,2-1 0 0,2-1 0 15,3-5-256-15,0 0 0 0,0 0 0 0,5 3 0 16,2-5 0-16,1-1 0 0,1-2 0 0,1-3 0 15,1 0 0-15,0 0 0 0,0-3 0 0,-2-1 0 16,1-1 0-16,-1 0 0 0,-2-1 0 0,-1-4 0 16,-1 0 0-16,-2-3 0 0,-1-1 0 0,-2-3 0 15,-2-1 128-15,0-2-128 0,-3-3 0 0,-1-1 0 16,-1-1 0-16,-2 1 0 0,-2 0 0 0,0 3 0 16,-2 2 0-16,0 1 0 0,-1 1 0 0,0 1 0 0,0 3 128 0,1 2-128 15,-1 4 0-15,1 2 0 0,0 3 0 0,2 2 0 16,3 1 128-16,2 2-128 0,1 3 0 0,5 2 0 15,0 0 128-15,5-5-128 0,4 1 0 0,3 0 0 16,3 0 0-16,4 0 0 0,2-1 0 0,3 0 0 16,1-1 0-16,1 0 0 0,0-1 0 0,1 0 0 15,1 0 0-15,0 1 0 0,1-2-160 0,-2 1 160 16,-2 1-160-16,-1 0-20288 0</inkml:trace>
  <inkml:trace contextRef="#ctx0" brushRef="#br0" timeOffset="-192886.836">15076 12809 10127 0,'0'0'896'0,"0"0"-704"0,0 0-192 15,0 0 0-15,0 0 3984 0,0 0 768 16,0 0 160-16,0 0 16 0,-3 4-2624 0,1 2-512 0,0 1-128 0,1 2 0 16,0 1-496-16,0 0-80 15,0 3-32-15,0 2 0 0,1 4-288 0,-1 3-48 16,0 0-16-16,0 2 0 0,0 0-448 0,1 2-80 0,0 0-32 0,0 0 0 0,3-2-144 0,-1-2 0 16,1-2 0-16,1-1 0 15,1-3-1280-15,0-2-272 0,1-3-64 0,1-3-14848 16</inkml:trace>
  <inkml:trace contextRef="#ctx0" brushRef="#br0" timeOffset="-192425.99">15342 13364 19343 0,'0'0'848'0,"0"0"192"0,0 0-832 15,0 0-208-15,0 0 0 0,0 0 0 0,0 0 4432 0,0 0 848 16,5-4 160-16,0-1 48 0,1-1-3712 0,0-3-752 16,1 1-128-16,1-2-48 0,-2-2-656 0,3-1-192 15,4-4 0-15,0-3 128 16,-1 1-2000-16,0-2-400 0</inkml:trace>
  <inkml:trace contextRef="#ctx0" brushRef="#br0" timeOffset="-191950.108">15979 12760 23951 0,'0'0'2128'0,"-3"4"-1696"16,0 0-432-16,0 3 0 0,-1 3 3392 0,1 0 576 15,-1 1 128-15,1 2 32 0,-1 2-2384 0,0 1-464 16,0 1-112-16,0 1-16 0,-1 1-560 0,1 4-112 15,1-1-32-15,1 3 0 0,1-1-304 0,1 2-144 0,0-3 128 0,1 1-128 32,2-2-256-32,1 1-144 0,1-6-32 0,1 0-12576 15,0-2-2528-15</inkml:trace>
  <inkml:trace contextRef="#ctx0" brushRef="#br0" timeOffset="-191180.951">16372 13240 34207 0,'0'0'1520'0,"0"0"304"0,0 0-1456 0,0 0-368 16,0 0 0-16,0 0 0 0,0 0 1312 0,0-4 192 15,-1-2 32-15,2-1 16 0,1 0-224 0,0-2-48 16,2 0-16-16,-1-2 0 0,1-1-640 0,2-3-128 16,-1 0-32-16,2-1 0 0,3 0-336 0,-1 0-128 15,0 0 0-15,0 1 0 16,-2 0-944-16,2-1-272 0,0 5-64 0</inkml:trace>
  <inkml:trace contextRef="#ctx0" brushRef="#br0" timeOffset="-190587.824">16774 12855 9215 0,'-10'7'400'0,"5"-2"96"0,-2 0-496 0,1 0 0 16,-2 0 0-16,0-1 0 0,1 1 3648 0,1-1 640 16,1-2 128-16,5-2 32 0,0 0-2288 0,0 0-464 15,0 0-96-15,0 0 0 0,7-3-544 0,2-2-96 16,1 0-32-16,2-1 0 0,-1 0 0 0,3-2 0 15,1 1 0-15,0 2 0 0,-1-1-528 0,0 2-96 16,-2 2-32-16,0-1 0 0,0 2-48 0,-1 2-16 16,-3 2 0-16,0 0 0 0,-1 2 64 0,-1 1 16 15,-1 3 0-15,-1 1 0 0,-2 1 272 0,-1 1 48 16,-3 2 16-16,-2 3 0 0,-2-2-128 0,-1 3-32 16,-1 3 0-16,-3-1 0 0,-1 3-144 0,-2-3-48 0,-2 3 0 0,0-1 0 15,0 0 0-15,1 0 0 16,1-3 0-16,1-1 0 0,0-1 0 0,2-1 0 15,2-5 0-15,1 1 0 0,2-3-144 0,2-2-128 0,2-2 144 16,2-5-144-16,0 0 240 0,0 0-48 0,6 2-16 16,2-1 0-16,1-1 96 0,2-1 32 0,2-1 0 15,3-1 0-15,2-1 32 0,0-1 16 0,0 0 0 0,-2 1 0 16,2 3-160-16,-2-2-16 0,-2 1-16 0,0 0 0 16,-1 2-160-16,-2 2 0 0,0-1 144 0,-1 1-144 15,-2 1 0-15,-1 1 128 0,-2-2-128 0,-5-2 0 16,5 4 128-16,-5-4-128 0,0 0 160 0,0 0-160 0,0 0 0 0,0 0 0 15,0 0 0-15,0 0-160 16,0 0-1104-16,0 0-208 0,0 0-64 16,0 0-12752-16,0 0-2560 0</inkml:trace>
  <inkml:trace contextRef="#ctx0" brushRef="#br0" timeOffset="-190379.361">17197 13421 35007 0,'-10'7'3120'0,"5"-4"-2496"16,0-1-496-16,1-1-128 0,4-1 2608 0,0 0 496 15,0 0 96-15,0-5 32 0,2 0-1856 0,1-4-368 16,1-2-80-16,3-3-16 0,0 1-592 0,3-2-128 16,1-2-32-16,1 2 0 0,-2-2-160 0,1 0 0 0,1 1 0 0,-1-2 0 31,-2-1-1120-31,2 1-256 0,1-3-48 0,0 3-19584 0</inkml:trace>
  <inkml:trace contextRef="#ctx0" brushRef="#br0" timeOffset="-189715.829">17935 12989 10127 0,'0'0'896'0,"0"0"-704"16,0 0-192-16,-3-3 0 0,0 1 5280 0,3 2 1024 15,-3-4 208-15,0 0 32 0,0-1-4208 0,0 1-848 16,-1 1-160-16,0-1-48 0,-1 3-256 0,-1-1-64 0,-1 4-16 0,-2 0 0 16,-2 4-336-16,0 4-64 0,0 4-16 0,-1 2 0 15,-1 4-272-15,2 1-48 0,3 3-16 0,0 0 0 16,2 0-192-16,2 0 0 0,3-2 128 0,2-1-128 15,2-3 0-15,3-1 0 0,3-4 128 0,2-2-128 16,3-3 0-16,2-2 0 0,1-3 0 0,3-2 0 0,0-3 128 16,1-2-128-16,-1-2 0 0,1-5 144 0,-3-3-16 0,0-2 0 15,0-1 0-15,-4-2 0 16,-2 0 80-16,-2-1 16 0,-3 0 0 0,-1-3 0 0,-3 2 96 16,-3 0 32-16,-1 2 0 0,-4 2 0 0,-3 0-96 15,-3 3 0-15,-3 3-16 0,-1 2 0 0,-3 1-112 0,-2 3-128 16,-4 2 176-16,1 2-176 0,-2 2 0 0,5 1-272 15,1 1 16-15,3 1 16 16,3 0-3664-16,1 0-752 0</inkml:trace>
  <inkml:trace contextRef="#ctx0" brushRef="#br0" timeOffset="-189250.056">18250 12835 34207 0,'0'0'1520'0,"0"0"304"0,0 0-1456 0,0 0-368 16,0 0 0-16,6-1 0 0,1 0 384 0,3-1 0 16,1 0 0-16,2-1 0 0,3 1-64 0,3 0-16 15,1-3 0-15,2 1 0 0,2 0 80 0,-1 2 32 0,-1-1 0 0,0 0 0 16,-1 1-64-16,1 1-16 0,-4 0 0 0,0 2 0 15,-3 1-48-15,0 1-16 0,-1 0 0 0,-3 1 0 0,0 3 272 0,-1-1 48 16,-1 2 16-16,-2 1 0 0,-1 1 288 0,-1 1 48 16,0 2 16-16,-1 2 0 0,-1 1-192 0,-2 4-48 15,-1 1 0-15,-1 4 0 0,0 2-144 0,-1 2-48 16,-1 0 0-16,1 0 0 0,1 2-240 0,0-2-48 16,-1-1-16-16,2-2 0 0,1-3-96 0,2-1-128 15,1-3 176-15,2-1-176 0,2-2 0 0,0-1 0 16,0-1 0-16,-1-3 0 0,1-1 0 0,0-1 0 15,-2-2 0-15,-1-1 0 0,-2-1 0 0,-3-5 0 16,-2 5 0-16,-2-2 0 0,-2 0 432 0,-3-1-32 16,-3-1 0-16,-4-1 0 0,-4 1 112 0,-1-1 32 15,-3 1 0-15,-3 2 0 0,-2 3-288 0,-5-1-64 16,-2 2-16-16,0-1 0 0,2 0-176 0,3-2 0 16,6 0 0-16,4-3 0 15,4 0-320-15,5-1-128 0,3-2-48 0,5-1 0 16,3-1-2032-16,5-3-416 0</inkml:trace>
  <inkml:trace contextRef="#ctx0" brushRef="#br0">10422 290 9215 0,'0'0'400'0,"0"0"96"0,0 0-496 0,0 0 0 0,0 0 0 0,0 0 0 16,0 0 4976-16,0 0 896 0,0 0 176 0,0 0 32 15,0 0-3136-15,0 0-640 0,4 5-128 16,-1 2-32-16,-1 0-640 0,-1 2-128 0,0 3-32 0,0 2 0 16,0 1-512-16,-1 3-96 0,0 0-32 0,0 1 0 15,1 1-352-15,0 4-80 0,0 0-16 0,1-1 0 16,0-5-128-16,0-1-128 15,-1 1 144-15,0-3-144 0,0 0 0 0,1-2 128 16,-1-1-128-16,0-3 0 0,0-1 0 0,0 0 0 0,-1 1 0 0,1-4 0 16,-1-5 0-16,0 5-160 0,0-5 32 0,0 0 0 15,0 0-480 1,0 0-96-16,0 0 0 0,0 0-16 0,0 0-1696 16,0 0-336-16,-1-5-64 0</inkml:trace>
  <inkml:trace contextRef="#ctx0" brushRef="#br0">10447 212 27119 0,'0'0'1200'0,"0"0"256"0,0-5-1168 0,0 5-288 16,0-7 0-16,0 7 0 0,3-3 1136 0,-3 3 160 15,5-4 48-15,0 3 0 0,1 1-320 0,2 1-64 0,1 1-16 0,2 1 0 16,-1 2-336-16,3 0-64 0,-1 1-16 0,2 0 0 16,3 3-144-16,0 1-48 15,-1-1 0-15,1 2 0 0,2 0-176 0,-2 3-32 16,1 1-128-16,-2 0 192 0,0 2-64 0,-2 2 0 0,-4 0-128 0,-1 2 192 16,-2-1 176-16,-3 2 16 0,-3-2 16 0,-3 2 0 15,-3 0 384-15,-2 0 80 0,-2-3 16 0,-2 1 0 16,-2-2 16-16,-2 2 0 0,0-1 0 15,-1 1 0-15,1-1-128 0,0-1 0 0,-3 1-16 0,2-3 0 0,1-1-432 16,0-2-64-16,0-1-32 0,0-2 0 0,2-5-80 0,2 0-16 16,1-5 0-16,0 0 0 15,2-2-128-15,1-1 0 0,0-2 0 0,3-2 0 16,0-1 0-16,3 1-176 0,0-2 48 0,1 2 0 16,0 0-384-16,2 0-64 15,2 0 0-15,-1-1-16 0,1 1-1552 0,1 0-304 0,2 1-64 0,1-1-10352 16,0 2-2048-16</inkml:trace>
  <inkml:trace contextRef="#ctx0" brushRef="#br0">10908 456 5519 0,'0'0'496'0,"0"0"-496"15,0 0 0-15,0 0 0 0,0 0 6448 0,0 0 1184 0,0 0 240 0,0 0 64 0,0 0-5056 0,0 0-992 16,0 0-208-16,7 1-32 15,-7-1-640-15,9 0-128 0,0 0-32 0,0 0 0 16,1-1-528-16,1 0-96 0,-1 0-32 0,1 0 0 16,1 0-192-16,0-1 0 0,-2 0 0 0,-1 0 0 31,0 1-1184-31,0-1-288 0,0 1-48 0,-9 1-16368 0</inkml:trace>
  <inkml:trace contextRef="#ctx0" brushRef="#br0">10935 567 36335 0,'0'0'1600'0,"-4"3"352"0,-1-1-1568 0,0 1-384 16,5-3 0-16,0 0 0 0,0 0 1472 0,0 0 192 15,-3 4 64-15,3-4 0 0,0 0-576 0,0 0-128 16,5 4 0-16,2 0-16 0,1-3-704 0,0 0-144 16,1 0-32-16,3-1 0 0,2-1-128 0,-1 0 0 15,0 0 0-15,0 1 0 0,0-2 0 0,1 0-192 16,-1 1 32-16,-1-2 16 15,0 1-2992-15,-2 0-608 0</inkml:trace>
  <inkml:trace contextRef="#ctx0" brushRef="#br0">11431 227 12895 0,'0'0'1152'0,"0"0"-928"0,0 0-224 0,-4 2 0 0,0-2 5120 0,4 0 960 0,0 0 208 0,-4 5 48 15,0 0-3952-15,1 0-784 16,0 3-144-16,0 0-48 0,1-1-752 0,1 2-144 15,1 2-48-15,-1 1 0 0,0 1 384 0,1 2 80 16,1 2 16-16,1-2 0 0,-2 3-528 0,0-1-96 16,0 0-32-16,0 0 0 0,-1 0-288 0,-1-1 160 0,-1 2-160 0,0-2 128 15,1-1-128-15,-1 0 0 0,-1-1 0 0,1-1 0 16,0-2-160-16,0-1-112 16,-1 0-32-16,2-1 0 15,1-4-2320-15,1-5-448 0,0 0-112 0</inkml:trace>
  <inkml:trace contextRef="#ctx0" brushRef="#br0">11594 173 22111 0,'0'0'976'0,"0"0"208"0,0 0-944 0,0 0-240 0,-3-2 0 0,3 2 0 0,0 0 3712 0,0 0 704 15,0 0 144-15,0 0 32 0,0 0-2864 0,0 0-576 16,0 0-128-16,0 0 0 0,2 5-688 0,0 3-128 16,0 1-16-16,1 2-16 0,-2 2-176 0,1 1 128 15,0 3-128-15,-1 1 128 0,-2 3-128 0,0 1 0 16,1 2 144-16,-2-2-144 0,0 0 0 0,0-1 144 16,-1 2-144-16,-1-4 0 0,0-2 0 0,0 0 0 15,-2-1-240-15,1-1 80 16,-1-3-2016-16,-1-2-384 0,1-1-96 0</inkml:trace>
  <inkml:trace contextRef="#ctx0" brushRef="#br0">11355 400 28559 0,'0'0'2544'0,"0"0"-2032"0,0 0-512 0,0 0 0 16,0 0 3280-16,0 0 560 0,0 0 128 0,7 3 0 15,-1-2-2096-15,2-1-416 0,0-1-96 0,1 1-16 16,0-2-416-16,2 2-96 16,0 0 0-16,2 0-16 0,2-1-624 0,0 0-192 0,2 1 128 0,1 0-128 15,-1-1 0-15,1 1 0 0,-2 0 0 0,-1 0 0 16,2-1 0-16,-2 0 0 0,-2 0 0 0,-1 0 0 16,0 1-512-1,-4-1-16-15,-1 0 0 0,0 0 0 0,-3 1-2128 16,-4 0-416-16,0 0-96 0</inkml:trace>
  <inkml:trace contextRef="#ctx0" brushRef="#br0">11315 553 40607 0,'0'0'1792'0,"0"0"384"0,0 0-1744 0,0 0-432 16,0 0 0-16,0 0 0 0,0 0 1280 0,6-2 192 15,0-1 16-15,2 0 16 0,3 1-256 0,2 0-48 16,0-1-16-16,1 2 0 0,1 0-544 0,2 1-96 16,0 0-32-16,4 0 0 0,0 0-368 0,2 0-144 15,-2 0 0-15,3-1 144 0,-3 1-144 0,0-1 0 16,-2 0-192-16,-1 0 192 16,-1 1-2704-16,-2-3-432 0</inkml:trace>
  <inkml:trace contextRef="#ctx0" brushRef="#br0">11989 324 22799 0,'0'0'1008'0,"4"-3"208"0,-2-4-960 0,-1 2-256 15,1 1 0-15,-2 4 0 0,0 0 1664 0,0 0 272 16,0 0 64-16,0 0 16 0,0 0-544 0,-4 2-128 16,-1 3 0-16,-1 2-16 0,0 3-624 0,0 3-112 15,-1 1-16-15,1 3-16 0,0 1-64 0,2-1-16 0,0-1 0 0,2 0 0 16,2 1-96-16,0-1-32 0,4-4 0 0,1 0 0 15,0-1-128-15,3-2-32 16,1-1 0-16,1-3 0 0,0-1-192 0,0-1 176 0,1-2-176 0,2-1 160 16,-1-2-160-16,-2 0 128 0,1 0-128 15,0-3 128-15,-1 1-128 0,0-2 128 0,-1 0-128 0,0-2 128 16,-1-2-128-16,-1 0 0 0,-2 0 144 0,0 0-144 16,0-2 0-16,-2 1 0 0,0 1 0 0,-1 0 0 15,-1 0 0-15,-1 3 0 0,-2-1 0 0,0 4 0 16,2 4 0-16,0 0 0 0,0 0 160 0,0 0-160 0,-6 3 464 0,1 2 0 15,2 2 0-15,1 2 0 0,-1 0-128 0,0 1-16 16,1-2-16-16,1 1 0 0,1 1-304 0,1-1 128 16,0 0-128-16,1-2 0 0,1 0 0 0,0 0 0 15,2-1 0-15,1-2 0 0,0-1 0 0,1-1-224 16,-7-2 64-16,9 1 16 16,1-1-1408-16,0-1-288 0,-1-2-48 0,0-1-9984 15,-1-2-2000-15</inkml:trace>
  <inkml:trace contextRef="#ctx0" brushRef="#br0">12309 349 29023 0,'0'0'1280'0,"0"0"272"0,0 0-1232 0,0 0-320 15,0 0 0-15,0 0 0 0,0 0 1408 0,0 0 240 16,0 0 32-16,0 4 16 0,-1 1-720 0,1 1-144 16,0 1-16-16,0 3-16 0,0 0-352 0,1 0-64 0,0 2 0 0,1-2-16 15,0 0-240-15,0-1-128 0,0 0 128 0,1 0-128 16,1 0 0-16,-1-1 0 15,-1-2 0-15,0 1 128 0,0-1-128 0,0-1 0 0,-2-5 128 0,0 0-128 16,0 0 160-16,0 0-32 0,4 4-128 0,-4-4 192 16,0 0-16-16,0 0-16 0,6-4 0 0,-2 0 0 15,0-3-16-15,1 1 0 0,0-1 0 0,2-2 0 16,-1-2-144-16,1-1 0 0,0 0 144 0,1-1-144 16,0 1 0-16,-1-2 0 0,0 3 0 0,1 0 0 15,-1 1 128-15,-1 1-128 0,0 2 160 0,-1 2-160 16,0 0 0-16,0 2 0 0,-5 3 0 0,0 0 0 15,0 0 0-15,4 4 0 0,-1 1 0 0,-1 3 0 16,-2 0 0-16,0 3 224 0,0 2-64 0,1-1-16 16,-2 0-144-16,1 0 160 0,0 0-160 0,0-1 160 15,0 1-160-15,1-1 0 0,1-2 0 0,0-1 0 0,0-1 0 0,-1 0 0 16,2-1 0-16,-3-6 0 16,0 0-640-16,7 1 0 0,-1-1 0 0,1-2 0 15,-1-2-1792-15,1-2-352 0,0-2-80 0</inkml:trace>
  <inkml:trace contextRef="#ctx0" brushRef="#br0">12627 314 11967 0,'0'0'1072'0,"0"0"-864"15,-2 4-208-15,-1 2 0 0,0 0 4464 0,-2 1 848 16,2 1 160-16,-2 0 32 0,0-1-3280 0,1 2-672 16,0 0-128-16,0 0-16 0,2-1-720 0,0 1-144 15,0-2-32-15,1 0 0 0,2-1-512 0,-1 0 0 16,0-6 0-16,0 0 0 0,0 0 0 0,0 0-304 0,0 0 48 0,0 0-11072 15,0 0-2192-15</inkml:trace>
  <inkml:trace contextRef="#ctx0" brushRef="#br0">12613 232 24879 0,'0'0'2208'0,"0"0"-1760"0,-4 2-448 0,-1-2 0 16,5 0 2208-16,-4 0 352 0,4 0 80 0,0 0 16 0,0 0-1920 0,0 0-384 15,0 0-80-15,0 0-16 16,0 0-448-16,0 0-112 0,7 3-16 0,-2 0-15072 16</inkml:trace>
  <inkml:trace contextRef="#ctx0" brushRef="#br0">12818 299 28095 0,'0'0'1248'0,"0"0"256"0,0 0-1200 0,0 0-304 16,-5 0 0-16,0 1 0 0,0-1 1408 0,-1 2 240 16,0 0 32-16,1 1 16 0,-1 2-608 0,-1 2-128 15,-1 1-32-15,0 2 0 0,-1 2-544 0,1-2-96 16,-1 4-32-16,1 0 0 0,0-1-64 0,2 1-32 16,0-1 0-16,3 0 0 0,0-2-160 0,2 1 0 0,-1-1 0 0,3-3 0 15,1 0 0-15,1-3 0 16,0 0 0-16,3-2 0 0,1-1 0 0,0-2 0 15,3-2-176-15,0-1 176 0,-1-4-144 0,2-1 144 0,0 0-160 0,-1-1 160 16,-1-3-336-16,-1 1 16 0,0-1 16 0,-1 0 0 16,-1-1 48-16,0 1 0 0,-2 2 0 0,0-2 0 15,-1 3 256-15,0 2-128 0,-1-1 128 0,0 3 0 16,-1 0 0-16,-1 5 0 0,0-5 0 0,0 5 0 16,0 0 0-16,0 0 0 0,0 0 192 15,0 0-48-15,0 0 192 0,0 0 48 0,0 0 0 0,-4 4 0 16,0 1 144-16,0 2 48 0,1 3 0 0,0 1 0 15,0 3 48-15,-1-2 16 0,-1 4 0 0,1 1 0 16,-1-1-176-16,1 2-16 0,-1-1-16 0,-1 1 0 16,2 0-16-16,1-2 0 0,-1 1 0 0,0 0 0 15,1-3-192-15,0 1-32 0,1-2-16 0,1-3 0 0,0 1-176 0,1 0 0 16,1-1 0-16,0-2 0 0,1-1 0 0,1 0 0 16,0-4 0-16,1 1 0 0,-4-4-352 0,6 0 0 15,0-2 0-15,1-2 0 16,0-1-480-16,1 0-80 0,-2 0-32 0,-1 1 0 15,0-2-992-15,-1 1-208 0,1-1-32 0,0 0-14048 0</inkml:trace>
  <inkml:trace contextRef="#ctx0" brushRef="#br0">13014 336 21183 0,'0'0'1888'0,"0"0"-1504"0,-5 2-384 0,1 1 0 16,4-3 2784-16,-5 5 480 0,0-1 112 0,0 1 16 16,0 1-1984-16,0 2-384 0,0 1-64 0,1 1-32 15,-1 0-432-15,1 2-96 0,0 0-16 16,0 2 0-16,0-3-192 0,2 2-32 0,1 0-16 0,1-4 0 16,0 1-144-16,2-1 0 0,1-1 0 0,1-2 0 15,0 0 0-15,0-3 0 0,1-1 0 0,2-2-176 16,1-2-48-16,1-1-16 0,0-1 0 0,0-2 0 31,0-3-272-31,0-1-48 0,0 0-16 0,0-2 0 16,-1-1-320-16,1-1-64 0,-1 0 0 0,0 0-16 0,-1-1-112 0,0 2-32 0,-2 0 0 0,0 2 0 15,-1 2 544-15,-2 4 128 0,0 0 0 0,-2 5 16 0,0 0 768 0,0 0 160 16,0 0 16-16,-2 5 16 0,0 0 752 0,0 4 160 16,0 1 32-16,0 1 0 0,0-1-512 0,1 2-112 15,0 1-16-15,1-1 0 0,1-3-448 0,1 1-80 16,1 0-32-16,2-1 0 0,0-1-272 0,2-2 0 15,1-1 0-15,1-1 0 0,0-1 0 0,0 0-256 16,-1-3 64-16,1-1 0 16,2-1-640-16,-2-2-112 0,1-1-16 0,0 0-16 15,-1-2-1728-15,0 1-352 0</inkml:trace>
  <inkml:trace contextRef="#ctx0" brushRef="#br0">13272 424 7359 0,'0'0'656'0,"0"0"-528"16,0 0-128-16,0 6 0 0,-2 0 3824 0,2-6 720 15,0 0 160-15,0 4 32 0,0-4-2800 0,2 5-544 16,-2-5-112-16,3 3-32 0,1 0-272 0,1 0-48 16,1 1-16-16,0-2 0 0,1 1-272 0,0-3-64 15,-1 1-16-15,1 0 0 0,0-1-304 0,1 0-64 16,0 0-16-16,0-1 0 0,0 0-176 0,1-2 0 0,-1-1 0 0,0 0 128 16,-1-1-128-16,1 0 128 0,-2 0-128 0,0-1 128 15,-1-1-128-15,-1 1 0 0,0-3 0 0,-2 1 128 16,-2 1-128-16,0-1 128 0,0 0-128 0,-3 0 128 15,-1 0-128-15,-1 0 0 0,-1 1 144 0,0 0-144 16,1 1 240-16,-2 2-32 0,-2 0 0 0,0 2 0 16,0 1 688-16,1 4 128 0,-1 0 16 15,-2 4 16-15,0 2-176 0,1 2-48 0,0 4 0 0,0 1 0 16,1 0-112-16,2 2-16 0,0 1-16 0,3-1 0 16,2 0-112-16,1-2-32 0,2-1 0 0,2 1 0 15,1-5-304-15,4 1-64 0,2-3-16 0,2-1 0 0,0-2-160 0,4-3 0 16,1-1 0-16,1-1 0 0,2-1 0 0,-1-2 128 15,1-2-128-15,0-2 0 0,-3-2 0 0,1 0-144 16,-3-1 0-16,-1 0 0 16,-2 1-448-16,-1-1-96 0,-5-1-16 0,-1 1-13056 15,-3 0-2624-15</inkml:trace>
  <inkml:trace contextRef="#ctx0" brushRef="#br0">13988 321 15663 0,'0'0'1392'0,"0"0"-1120"15,0 0-272-15,0 0 0 0,0 0 4352 0,-3 2 800 16,0 2 160-16,0 2 48 0,1 1-3264 0,0 2-656 0,0 0-128 0,0 3-32 15,0 1-624-15,0-1-128 16,2 2-16-16,0-1-16 0,0 1-224 0,1-3-32 16,0 3-16-16,0-2 0 0,1-3-224 0,0 0 0 15,0 0 128-15,0-4-128 0,2-1 0 0,1-1 0 16,0 0 0-16,0-2 0 0,-5-1 0 0,6-2-160 16,0-1 160-16,1-1-192 0,-2-2 48 0,1 0 0 15,0-2 0-15,-1 1 0 0,1 0-64 0,-1 0-16 16,0 0 0-16,-1 1 0 0,-1 0 64 0,0 2 16 15,-3 4 0-15,0 0 0 0,0 0 144 0,0 0 0 0,0 0 0 0,3 4 0 0,1 1 192 0,-1 1 112 16,0 1 16-16,0 1 16 16,0-3 64-16,0 1 16 0,0 0 0 0,2-1 0 0,-2 0-192 0,2-2-32 15,-5-3-16-15,0 0 0 0,8 3 64 0,1 0 16 16,0-1 0-16,0-1 0 0,-1-1 176 0,0-1 32 16,-2 0 16-16,0-1 0 0,2-1-160 0,-1 0-16 15,-1 1-16-15,0-1 0 0,-1-1-288 0,1 1 0 16,-2-3 0-16,2 2 0 0,1-2 0 0,0 0 0 15,0-4 0-15,0 0 0 0,-3 0 0 0,1-2 0 16,2 0 0-16,1-1 0 16,1 0-272-16,0 1-112 0,-2-1-32 15,1 3 0-15,-1 1-1248 0,0 0-256 0,-1 3-64 0,-1 3-10304 16,-5 3-2048-16</inkml:trace>
  <inkml:trace contextRef="#ctx0" brushRef="#br0">14466 394 31551 0,'0'0'1408'0,"0"0"272"0,0 0-1344 0,0 0-336 0,0 0 0 0,0 0 0 16,0 0 1120-16,0 0 160 16,2-4 16-16,-2 4 16 0,1-4-512 0,-1 4-96 15,0 0-32-15,0 0 0 0,0 0-336 0,0 0-64 16,0 0-16-16,0 0 0 0,-4 0 448 0,0 3 64 0,-2 2 32 0,0 1 0 15,0 2 160-15,-1 2 48 0,0-1 0 0,1 2 0 16,1 0-688-16,2 1-144 0,0 0-32 0,0-2 0 16,2 2-16-16,1-2-128 0,2-3 192 0,1 1-64 0,1-1-128 0,1-2 0 15,2-1 0-15,1-1 0 16,1-2 0-16,0-2 0 0,0-1 0 0,1-1 0 0,0-2 0 0,-1 1 0 16,0-2 0-16,-2-2 0 0,3-1 0 0,-3-1-272 15,0 0 64-15,-1 1 16 0,-1 0-16 0,-1-1 0 16,-2 1 0-16,0 0 0 0,-1-3 208 15,-2 2 0-15,-1 0 0 0,0 1 0 0,-2 2 0 0,-1 0 0 16,-1 0 0-16,0 1 0 0,-1 1 0 0,1 1 0 16,-2 0 0-16,2 2 160 0,0-1-288 0,1 3-64 15,0 0-16-15,5 0 0 16,0 0-688-16,0 0-128 0,0 0-16 0,0 0-16 16,0 0-2400-16,4 3-496 0</inkml:trace>
  <inkml:trace contextRef="#ctx0" brushRef="#br0">14607 361 7359 0,'0'0'320'0,"0"0"80"0,0 0-400 0,0 0 0 15,0 0 0-15,0 0 0 0,0 0 5600 0,-2 5 1040 0,0 0 208 0,1 1 32 16,0 1-4768-16,1 0-944 16,1 0-192-16,0 1-32 0,0 1-272 0,1 0-48 15,0-1-16-15,0 0 0 0,0-1-112 0,-1 2-32 16,0 0 0-16,0-1 0 0,0-1-16 0,0-2 0 0,-1-5 0 0,0 0 0 15,1 6 80-15,-1-6 16 0,0 0 0 0,0 0 0 16,0 0 144-16,0 0 16 0,0 0 16 0,0 0 0 16,0 0-128-16,0 0-16 0,0 0-16 0,0 0 0 15,2-6-144-15,1 1-32 0,0-1 0 0,0 0 0 0,0-3-192 16,1 0-32-16,0 0-16 0,0 1 0 16,1-2-144-16,0 1 0 0,1 0 0 0,-1 0 0 15,-1 1 0-15,0 1 0 0,2-3 0 0,-1 1 0 16,1 0-432-1,0 2-16-15,1 0 0 0,0 1 0 0,0 0-1152 0,-1 2-256 0,-2 2-32 0,1-2-16 16,-5 4-832-16,6-3-160 0</inkml:trace>
  <inkml:trace contextRef="#ctx0" brushRef="#br0">14945 226 32479 0,'0'0'1440'0,"0"0"288"0,-3 4-1376 0,-1 0-352 16,0 1 0-16,1 0 0 0,0 1 2256 0,-1 2 384 16,-1 0 80-16,1 3 16 0,0 1-1264 0,1 0-256 0,0 0-64 0,0 3 0 15,2 1-672-15,0-2-144 16,0 0-16-16,2 0-16 0,0-3-304 0,0 1 0 16,1-2 0-16,0-1 0 0,-1-1 0 0,2-4-224 15,0 2 64-15,0-1 16 16,-3-5-432-16,0 0-64 0,0 0-32 0,0 0 0 15,0 0-96-15,0 0 0 0,0 0-16 0,0 0 0 16,1-5 16-16,-1 0 0 0,-2 0 0 0,-1 0 0 16,-2 0 272-16,-1-1 64 0,0 0 16 0,-4 0 0 0,0 1 416 0,-1 0 0 0,1 1 0 0,-2 4 128 15,1 0 400-15,0 1 96 0,-1 2 16 0,1 2 0 0,0 0 592 0,2 2 128 16,1 1 32-16,2 0 0 0,1-1-688 0,1 2-128 16,1 0-16-16,3 0-16 0,2 0-544 0,1-1 0 15,2 0 0-15,2-1 0 0,0-2 224 0,4 0-64 16,2-1-16-16,1-1 0 15,-1-3-1584-15,2-1-320 0,1-2-64 0,2-2-11152 16,1 0-2224-16</inkml:trace>
  <inkml:trace contextRef="#ctx0" brushRef="#br0">15076 350 30111 0,'0'0'1344'0,"-6"-1"256"0,-2 1-1280 0,-1 1-320 16,0 0 0-16,-1 1 0 0,0 0 2240 0,-1 1 368 15,0 1 80-15,0 1 0 0,1 1-1024 0,2 0-192 16,1 1-64-16,3-2 0 0,2 0-624 0,3 0-128 16,2 0-16-16,4-1-16 0,2-1-624 0,2-1 0 15,4 1 0-15,2-3 0 0,1 1-304 0,2 0 32 16,-1 1 0-16,0 1 0 16,-1 2-576-16,-4 1-112 0,-1 0-32 0,-3 2 0 0,-1 2 736 0,-5 0 256 0,-2 1-144 0,-2-1 144 15,-3 1 512-15,0 0 176 0,-3 1 32 0,-3-3 16 16,-2 1 384-16,-2-1 80 0,0-1 16 0,-2-1 0 15,-3-2-320-15,2 0-48 0,-1-1-16 0,3-2 0 16,-1-2-576-16,1 0-128 0,1-1-128 0,3-2 176 31,2-3-1040-31,3-1-208 0,2 0-32 0,3-6-21120 0</inkml:trace>
  <inkml:trace contextRef="#ctx0" brushRef="#br0">15789 368 25791 0,'0'0'1152'0,"0"0"224"0,0 0-1104 0,0 0-272 0,0-4 0 0,0 4 0 16,0 0 1600-16,0 0 256 0,0 0 48 0,0 0 16 16,0 0-320-16,0 7-48 0,1 3-16 0,-1 1 0 15,0 0-1120-15,-1 2-224 0,0 0-64 0,0 0 0 16,0 2 384-16,1-1 64 0,0-2 0 0,0 0 16 15,1-2-432-15,0-1-160 0,1 0 0 0,0-5 144 16,-2-4-336-16,0 0-64 0,0 0 0 0,0 0-16 16,5-2-2592-16,-1-4-512 0</inkml:trace>
  <inkml:trace contextRef="#ctx0" brushRef="#br0">15787 294 11967 0,'-5'-9'528'0,"5"9"112"16,-1-5-512-16,-1 1-128 0,2 4 0 0,-1-5 0 0,-1 0 3520 0,2 5 688 15,0-4 128-15,0 4 16 0,0 0-3456 0,0 0-688 16,0 0-208-16,0 0 0 0,0 0 0 0,0 0-208 16,0 0 16-16,5 4-7936 15,0 0-1600-15</inkml:trace>
  <inkml:trace contextRef="#ctx0" brushRef="#br0">15877 433 27647 0,'0'0'1216'0,"-1"7"256"0,-1 1-1168 0,0 0-304 0,0 0 0 0,2-1 0 15,-1-1 1728-15,1-1 272 16,0-5 64-16,0 0 16 0,0 0-592 0,0 0-112 16,0 0-32-16,0 0 0 0,5-3-432 0,1-2-80 0,-1-1-32 0,2-2 0 15,1-1-272-15,1-2-48 0,-1 0-16 0,3-2 0 16,0 0-288-16,1 0-176 0,-1-1 192 0,3 0-192 16,-1 2 0-16,0 1 0 0,-1 1 0 0,-1 2 0 15,-1 3 0-15,-1-1 0 0,-1 3 0 0,-1 2 0 16,-1 1 0-16,-1 1-144 0,0 1 144 0,-1 2 0 0,-1 1 0 0,-1 3 0 15,-1 0 0-15,1 2 0 0,-2 1 0 0,0 2 0 16,0 0 0-16,1 0 0 0,-2-2 0 0,1 2 0 16,1-3 0-16,-1 0 128 0,-1 1-128 0,1-1 0 15,0-1 0-15,0 0 0 0,0-3 0 0,2 1 0 16,-2-7 0-16,0 0 0 16,0 0-1120-16,4 2-240 0,1-2-48 0,2-2-11008 15,0-3-2176-15</inkml:trace>
  <inkml:trace contextRef="#ctx0" brushRef="#br0">16785 344 21999 0,'0'0'960'0,"0"0"224"0,4-5-944 0,0 1-240 0,-1 0 0 0,1 0 0 15,-1 0 960-15,0 0 128 0,-3 4 48 0,3-3 0 16,0-2-432-16,-3 5-64 0,0 0-32 0,0 0 0 16,0 0 240-16,0 0 48 0,-3-4 16 0,-2 3 0 15,-2 0 240-15,-1 2 32 0,-3 2 16 0,-3 4 0 16,0 0 80-16,-1 3 0 0,-1 2 16 0,0 1 0 16,-2 1-96-16,2 1-32 0,2-1 0 0,0 3 0 15,2-2-304-15,2 0-64 0,4 0-16 0,3-3 0 16,3-1-304-16,2 0-64 0,3-1-16 0,2-2 0 15,5-2-400-15,2-1 0 0,0-2 0 0,4-2 0 16,4-2 0-16,-2-1 0 0,2-1 0 0,-2-2 0 0,1-1 0 0,-4-2-176 16,0 0 48-16,-4-1 0 0,-2 0-128 0,-2-1-32 15,-2 0 0-15,-2 0 0 0,-2 1 288 0,-1-1 0 16,-2-2 0-16,-2 2 0 0,-2-2 0 0,-1 3 0 16,-1 0 0-16,-2 1 0 0,0 1 0 0,-2 2 0 15,-1-2 0-15,2 3 144 0,0 1-144 0,2-1 0 16,0 1 0-16,1 0 0 15,0 1-1264-15,2 1-224 0,4 1-48 0,0 0-16 16,0 0-1408-16,0 0-288 0,0 0-48 0</inkml:trace>
  <inkml:trace contextRef="#ctx0" brushRef="#br0">17009 345 25967 0,'0'0'1152'0,"0"0"240"0,0 0-1120 0,0 0-272 0,0 0 0 0,0 0 0 16,0 0 1552-16,0 0 256 0,0 0 48 0,0 0 16 15,-6 5-656-15,1-1-128 0,-1 3-16 0,2 2-16 16,-1 2-320-16,1-1-64 0,1 0-16 0,0 2 0 16,1-1-160-16,2 1-48 0,-1-1 0 0,1 1 0 15,1 0-288-15,1-1-160 0,2-2 160 0,-1 0-160 16,1-1 0-16,1-2 0 0,-1-1 0 0,2-1 0 15,1-2 0-15,1-2 0 0,-1-1 0 0,2-2 0 0,2-2 0 0,0-2 0 16,-1-2 0-16,2-3 0 0,1 1 0 0,-1-1 0 16,1-2 0-16,0 0 0 0,0-2 0 0,-3 1-240 15,1 2 32-15,-3 1 0 0,-1-1 80 0,-2 3 128 16,-1 2-208-16,-1 3 80 0,-2 0 128 0,-1 5 0 16,0 0 0-16,0 0 0 0,0 0 0 0,-4 5 0 15,0 0 0-15,0 3 128 0,0-1 0 0,0 2 16 16,-1 1 0-16,1 0 0 0,0 1 128 0,0 2 32 15,1-3 0-15,1 2 0 0,0-1-112 0,2 1-32 16,0-1 0-16,3-2 0 0,-1-1-160 0,3 1 0 16,1-3 0-16,1 0 0 0,1-2-192 0,1-2-64 15,0-1 0-15,1-1-16 16,1-2-1520-16,-1-2-288 0,0-2-64 0,1-1-16 16,0 0-880-16,0-2-176 0</inkml:trace>
  <inkml:trace contextRef="#ctx0" brushRef="#br0">17345 344 24815 0,'0'0'1088'0,"0"0"256"0,0 0-1088 0,-1 6-256 0,-1-1 0 0,1 2 0 16,0 1 1520-16,-1 0 240 0,0 1 48 0,2-1 16 16,-1 1-864-16,1 1-160 0,-1 0-32 0,2 0-16 15,-1-1-448-15,0 1-96 0,0 0-16 0,0-2 0 16,1 1 16-16,0-2 0 0,0 1 0 0,-1-3 0 15,0-5 304-15,0 0 64 0,2 5 16 0,-2-5 0 16,0 0 16-16,0 0 0 0,0 0 0 0,0 0 0 16,0 0 96-16,0 0 0 0,4-3 16 0,-1-3 0 15,0 0-48-15,0-2-16 0,0-1 0 0,1-1 0 0,0 0-160 0,-1-1-48 16,1-1 0-16,1 0 0 0,1-3-192 0,1 2-64 16,0-1 0-16,0-1 0 0,0 3-192 0,2-2 128 15,0 2-128-15,0 1 0 0,0 0 0 0,-1 2 0 16,3 1 0-16,-1 2 0 0,-2 1 0 0,1 1 0 15,-2 1 0-15,1 1 0 0,-1 1 0 0,-7 1 0 16,8 1-144-16,-8-1 144 16,7 2-1632-16,-7-2-224 0,6 3-64 0,-6-3-17024 0</inkml:trace>
  <inkml:trace contextRef="#ctx0" brushRef="#br0">18296 285 5519 0,'0'0'496'0,"0"0"-496"0,0 0 0 16,-4-3 0-16,-1 2 5024 0,-1 0 912 16,0 0 176-16,-1 2 32 0,-1 0-3584 0,1 1-704 15,-1 1-160-15,-2 1-32 0,1 2-336 0,-2 1-80 0,-1 0-16 0,0 4 0 16,0-1 160-16,1 4 16 0,1-1 16 0,1 1 0 16,1 0-288-16,2-3-64 0,3 2-16 0,2-1 0 15,1-1-608-15,1 1-128 0,3-3-32 0,0 1 0 16,2-1-288-16,1-3 0 0,-1-1 0 0,1 1 0 15,3-1-1088 1,2-4-112-16,-1 0-16 0,0-2-16 0,1 0-2496 0,-1-2-496 0</inkml:trace>
  <inkml:trace contextRef="#ctx0" brushRef="#br0">18423 360 11055 0,'0'0'480'0,"0"0"112"0,0 0-464 15,-5 1-128-15,-2 1 0 0,0 1 0 0,-1 1 6032 0,0 2 1200 16,-1-1 224-16,2 2 48 0,-1-1-4800 0,3 3-960 16,-2-2-192-16,3 1-32 0,1 1-800 0,1 0-144 15,2 0-48-15,1 2 0 0,1-1-528 0,2 0 0 16,1-2 0-16,1 0 0 0,2 0 0 0,1-3 0 16,0 0 0-16,3-1 0 0,0-2 0 0,0-1-224 15,2-2 64-15,-1-1 16 16,0-2-320-16,-1 0-64 0,-1-2-16 0,-1-1 0 15,1-2 48-15,-4 0 16 0,1-2 0 0,-2 0 0 0,-1 0 304 0,0 1 176 16,-2-3-192-16,-1-1 192 0,1 0 0 0,-2 0 0 16,-1 0 160-16,-1 1-32 0,-1 1 384 0,-1 0 64 0,-1 2 32 0,-2 0 0 15,-2 1 80-15,-2 2 16 0,-1 1 0 16,-2 1 0-16,0 1-192 0,1 1-48 0,-3 1 0 0,3 1 0 16,1 2-464-16,3 1 0 0,0-1 0 0,3 2 0 31,2 1-1088-31,3-4-128 0,2 6 0 0,2 0-16 0,2 1-1264 15,2-2-240-15,1 0-48 0</inkml:trace>
  <inkml:trace contextRef="#ctx0" brushRef="#br0">18642 310 11055 0,'0'0'976'0,"0"0"-784"16,0 0-192-16,0 0 0 0,1-4 4160 0,-1 4 800 15,0 0 160-15,0 0 16 0,0 0-2944 0,0 0-592 16,0 0-112-16,0 0-16 0,0 0-544 0,0 0-96 16,0 0-32-16,1 7 0 0,1 2-400 0,-1 0-80 15,0 1 0-15,-1 0-16 0,0 1-16 0,-1 0 0 16,0 0 0-16,-1-1 0 0,1 1 320 0,-1 0 64 16,0 0 16-16,0 0 0 0,0-3 80 0,1 1 0 15,0-1 16-15,1-2 0 0,0-6-352 0,0 0-80 16,0 5-16-16,0-5 0 0,0 0-80 0,0 0 0 15,0 0-16-15,0 0 0 0,0 0 96 0,3-5 32 16,0-1 0-16,0-1 0 0,0 0-64 0,1-1-16 16,0 1 0-16,1-2 0 0,0 0 16 0,0 1 0 15,1-3 0-15,0 2 0 0,0-1-160 0,0-1-16 16,3-1-128-16,-1 2 192 0,-2-1-192 0,1 0 0 16,-1 0 0-16,0 3 0 0,1 1 0 0,-1 2 0 0,1 0 0 0,-1 2 0 15,-6 3-432-15,6-2 32 0,-6 2 0 0,0 0 0 31,0 0-1376-31,0 0-272 0,0 0-48 0,4 7-11280 0,-4-7-2272 0</inkml:trace>
  <inkml:trace contextRef="#ctx0" brushRef="#br0">18963 311 16575 0,'0'0'1472'0,"0"0"-1168"16,0 0-304-16,0 0 0 0,0 0 3712 0,-2 6 672 16,-1-1 144-16,1 2 16 0,0 2-2352 0,1 2-464 15,0 0-112-15,0 2-16 0,0 1-432 0,-1 2-80 16,1 1-32-16,-1 1 0 0,0-1-672 0,-1 2-144 15,0-1-32-15,0 1 0 0,0-2-208 0,0 0 0 16,0-1 0-16,0-2 0 0,1-1-128 0,0-1-80 0,0 0-16 0,1-2 0 31,1-1-1808-31,0-1-352 0,1 0-80 0,1-3-13952 0</inkml:trace>
  <inkml:trace contextRef="#ctx0" brushRef="#br0">19012 376 12895 0,'-11'-9'576'0,"7"5"112"0,0-1-560 0,0 0-128 0,-2 1 0 0,3-3 0 16,1 1 6624-16,1 1 1296 0,1 0 256 0,1 0 48 15,1 0-5664-15,1 0-1120 0,1 1-224 0,2 2-64 16,1-1-816-16,2 1-160 0,1-1-48 0,1 1 0 0,0 1-128 15,2 1 0-15,0-2-160 0,1 2 160 16,0 2-512-16,-1-1 0 16,-3 3 0-16,-1-2 0 0,0 3 96 0,-1 0 16 0,-2 2 0 0,-2 1 0 0,-2 0 240 0,-2 2 160 15,-3-3-192-15,-1 2 192 0,-1 0 128 0,-1 0 144 16,-3 0 32-16,1-1 0 0,-1 0 208 0,-2 0 32 16,-1 0 16-16,1 0 0 0,-1-2-48 0,2-1-16 15,-1-1 0-15,2 0 0 0,-1-1-304 0,1-1-48 16,1-2-16-16,3-1 0 0,0-1-128 0,5 2-272 15,-3-5 64-15,2 0 16 16,-1 0-1600-16,3 0-320 0,1 0-64 0,3 0-10704 16,2 0-2144-16</inkml:trace>
  <inkml:trace contextRef="#ctx0" brushRef="#br0">19322 266 13823 0,'0'0'1216'0,"0"0"-960"0,0 0-256 0,0 0 0 16,0 0 3968-16,0 0 736 0,0 0 160 0,-5 0 16 15,0 1-2608-15,-1 2-528 0,0 2-96 16,0 1-32-16,0 2-464 0,0 0-112 0,0 2-16 0,1 2 0 16,1 1-192-16,2 0-64 0,1 0 0 0,2-1 0 15,1 0-624-15,2-1-144 0,1-3 0 0,2 0 0 0,1-2-192 0,1-1-16 16,-2-2-16-16,2-2 0 15,0-2-224-15,0 0-64 16,0-3 0-16,-2 0 0 0,1-1-224 0,0-1-48 0,0-3-16 0,2 1 0 16,-2-2-16-16,1-1 0 0,-1 0 0 0,0 2 0 0,-1 0 336 0,0 0 64 15,-1 0 16-15,1 1 0 0,-1 2 272 0,-1 1 128 16,0 0-128-16,-1 0 128 0,-4 5 608 0,0 0 208 16,0 0 32-16,0 0 16 0,0 0 784 0,0 0 144 15,1 8 48-15,-2 0 0 0,0 0-704 0,0 1-144 16,1 0-32-16,1 1 0 0,-1-1-768 0,1 2-192 15,1-1 0-15,1 0 0 0,1-1-192 0,0-1-64 16,-1 2-32-16,1-4 0 16,0 0-1216-16,1-1-240 0,-1-1-48 0,1-1-10656 15,1-2-2128-15</inkml:trace>
  <inkml:trace contextRef="#ctx0" brushRef="#br0">19803 246 38703 0,'-12'1'1712'0,"7"0"352"0,-2 0-1648 0,-1 1-416 0,-2-1 0 0,0 2 0 15,-2-1 2208-15,0-1 352 16,-1 3 80-16,1-3 16 0,3 3-1280 0,1 0-256 16,1 0-48-16,3 0-16 0,4-4-608 0,1 6-128 0,3 0-32 0,2 2 0 15,3-2-288-15,1 1-272 0,1 2 48 0,1-1 16 16,0 1-176-1,0 2-16-15,-1-1-16 0,-1 1 0 0,-2 0 96 0,-2-1 0 0,-4 2 16 0,0-1 0 0,-3 1 448 0,-1 0 96 16,-1-1 16-16,-4 3 0 0,-3-1 304 0,-1-2 64 16,-3 0 16-16,-2-2 0 0,-3-1-208 0,2 0-48 15,-2-5 0-15,2-1 0 0,0 0-192 0,2 0-64 16,2-2 0-16,2-3 0 16,2 0-1280-16,2-2-256 0,1-2-48 0,2 0-21440 0</inkml:trace>
  <inkml:trace contextRef="#ctx0" brushRef="#br0">12097 1517 8287 0,'0'0'736'0,"0"0"-592"15,0 0-144-15,0 0 0 0,0 0 3984 0,0 0 768 0,0 0 160 0,5-3 16 16,-5 3-2400-16,0 0-480 15,6 1-112-15,1 2-16 0,1 1-288 0,0 3-64 16,0 3-16-16,0 0 0 0,2 2-368 0,2 2-80 0,-1 0-16 0,1 0 0 16,0 0-352-16,0-1-80 0,0 1-16 0,1-1 0 15,0 0-640-15,-1-3 0 16,1 0 0-16,0-1 0 0,-1 0 0 0,-1-2 0 16,2 0 0-16,0-1 0 0,-2-3-176 0,1 0 48 0,-1 1 0 0,0-4 0 31,-4 0-1760-31,0 0-352 0,-1-3-64 0</inkml:trace>
  <inkml:trace contextRef="#ctx0" brushRef="#br0">12124 1811 25503 0,'0'0'1136'0,"0"0"224"0,0 0-1088 0,0 0-272 15,0 0 0-15,0 0 0 0,2-5 1216 0,0 2 176 16,0-2 32-16,2 0 16 0,0 0-32 0,1-4-16 16,2 0 0-16,1-1 0 0,2 0-240 0,0-2-64 15,2-1 0-15,2-1 0 0,0-3-272 0,1 1-64 16,0-3-16-16,-1 1 0 0,0-1-384 0,0-1-80 0,0 0-16 0,-3 2 0 15,1 0-256-15,-2 4 0 16,-1 0 0-16,-1 2 0 16,0 1-1344-16,-2 3-336 0,-1 2-64 0,0 1-10000 0,0 1-2000 0</inkml:trace>
  <inkml:trace contextRef="#ctx0" brushRef="#br0">12550 1658 31391 0,'0'0'688'0,"0"0"144"0,1 7 16 0,0 1 48 0,2 0-720 0,-2 2-176 0,-1 1 0 0,0-1 0 0,0-2 640 0,1 2 80 16,0 0 32-16,0-1 0 0,-1-2-416 0,1-2-80 0,-1-5 0 0,3 6-16 16,-3-6-240-16,4 4 0 15,-4-4 0-15,0 0 0 16,0 0-464-16,6-4-144 0,2-3-32 0,-1-1-9328 15,-1-1-1872-15</inkml:trace>
  <inkml:trace contextRef="#ctx0" brushRef="#br0">12563 1537 9215 0,'0'0'400'0,"0"0"96"0,-4-1-496 0,4 1 0 0,-6-1 0 0,1 0 0 15,5 1 5360-15,0 0 976 0,0 0 192 0,0 0 32 16,-5-2-4464-16,5 2-896 0,0 0-176 0,0 0-48 15,0 0-736-15,0 0-240 0,0 0 128 0,0 0-128 32,0 0-768-32,0 0-192 0,0 0-64 0</inkml:trace>
  <inkml:trace contextRef="#ctx0" brushRef="#br0">12935 1555 18431 0,'0'0'1632'0,"0"0"-1312"15,0 0-320-15,0 0 0 0,0 0 3280 0,0 0 592 16,0 0 112-16,0 0 32 0,0 0-1776 0,4 4-336 16,-1 1-80-16,2-3-16 0,2 1-432 0,1-1-96 15,0 0 0-15,1-1-16 0,1 0-496 0,0 1-112 16,-1 0-16-16,1-1 0 0,0-1-400 0,0 0-96 16,1 2-16-16,-2-2 0 0,0 0-128 0,-1 0 0 0,-1 0 0 0,0 0 0 31,-1 0-1104-31,-2 0-304 0,-4 0-64 0,0 0-11504 15,0 0-2288-15</inkml:trace>
  <inkml:trace contextRef="#ctx0" brushRef="#br0">12943 1712 33855 0,'-14'11'752'0,"8"-6"144"0,1 0 48 0,-3 0 0 0,-1-2-752 0,2 2-192 0,2 0 0 0,5-5 0 0,0 0 1520 0,0 0 272 15,0 0 48-15,0 0 16 0,0 0-544 0,8-3-96 16,1 0-32-16,2 0 0 0,1 0-416 0,2 2-96 15,0-2-16-15,0 2 0 0,2 0-384 0,0-1-80 16,-2 1 0-16,1 1-16 0,0 3-176 0,-2-2 0 16,0-1 0-16,0 2 0 15,-3 1-1184-15,1 1-320 0,-1 0-64 0,-2-1-18128 0</inkml:trace>
  <inkml:trace contextRef="#ctx0" brushRef="#br0">13655 1955 34431 0,'0'0'768'0,"0"0"144"0,0 0 48 0,-4-1 0 0,0 0-768 0,-1 0-192 16,-2-1 0-16,1 1 0 0,0 0 976 0,-1-1 176 16,-2 0 16-16,0-1 16 0,-1 1 80 0,0-2 16 0,-3 1 0 0,1 0 0 15,-2 1-880-15,1 0-160 0,-1 0-48 0,-1 1 0 16,1-1-48-16,-1 1-16 0,0 0 0 0,1 1 0 15,-2 0-128-15,2 1 0 0,2 0 144 0,1 0-144 16,0 1 0-16,2 0 0 0,3-1 0 0,1 0 0 16,1 0 0-16,4-1 0 0,0 0 0 0,0 0 0 15,0 0 0-15,0 0 0 0,0 0 0 0,0 0 0 16,0 0 0-16,6-3 0 0,-3-1 0 0,2 1 0 16,-5 3 0-16,5-4 0 0,0 0 0 0,0 1 0 15,-1-2 0-15,-1-1 128 0,1 1-128 0,0 1 0 16,-1-2 0-16,0 0 0 0,0-1 0 0,-1 0 128 15,-1 1-128-15,0 0 0 0,0 0 0 0,1-1 128 0,-1-2-128 0,0 0 0 16,-1 0 0-16,2 0 0 0,0-2 0 0,1-1 0 16,0-2 0-16,0 0 0 0,0-1 0 0,0-2 0 15,-1 1 0-15,0-5 0 0,0 0 0 0,1-1 0 16,-1 1 0-16,1-1 0 0,-1 1 0 0,0 2 0 16,1 1 0-16,0 0 0 0,-1 0 0 0,0 2 0 15,0 1 0-15,0 1 0 0,-1 4 0 0,0-2 0 16,0 1 0-16,0 1 0 0,0-2 0 0,-1 0 0 15,0 0 0-15,1-1 0 0,0 0 0 0,0-1 0 16,-1-1 0-16,2 1 0 0,0 0 0 0,1-2-160 0,-2 2 160 0,0 0-160 16,0 3 160-16,0 0-208 0,-1 0 80 0,0 2 128 15,-1 1-128-15,0 2 128 16,-1 1 0-16,0 2 0 0,-1 0 0 0,3 3 0 16,-5-1 0-16,5 1 0 0,-4 0-144 0,4 0 144 15,0 0 0-15,0 0 0 0,-5 1-192 0,5-1 192 0,0 0-192 0,0 0 192 16,0 0-192-16,0 0 64 15,0 0 128-15,0 0-208 0,0 0 208 0,0 0-176 16,8 2 176-16,0-1-160 0,1-1 160 0,0 1 0 0,1-1 0 0,0 0 0 16,0 0 0-16,0 1 0 15,0-1 0-15,-1 2 0 0,0 1 0 0,1 1-240 16,-2 1 64-16,2-3 16 0,1 1 160 0,-2-2 0 0,-1 1 0 0,-1 0 0 16,-1-2-2224-16,-1 0-400 0</inkml:trace>
  <inkml:trace contextRef="#ctx0" brushRef="#br0">13833 1415 24479 0,'0'0'1088'0,"0"0"208"0,0 0-1040 0,0 0-256 0,0 0 0 0,0-5 0 0,0 5 1520 0,0 0 240 16,0-4 48-16,0 4 16 0,0 0-864 0,0 0-160 16,0 0-32-16,0 0-16 0,0 0-240 15,0 0-64-15,0 0 0 0,0 0 0 16,4 6 288-16,-1 2 48 0,-1 5 16 0,-1 3 0 0,-2 2-160 0,0 3-48 16,-1 1 0-16,-1 3 0 0,0 0-16 0,0 1 0 15,0 0 0-15,0-2 0 0,-1 0-448 0,1-3-128 16,2-1 0-16,1-2 0 0,0-2-208 0,0-1-64 15,0-3-16-15,1-1 0 0,-1-1-32 0,2-2-16 16,0-1 0-16,-2-7 0 16,0 0-1984-16,0 0-400 0,6-2-80 0</inkml:trace>
  <inkml:trace contextRef="#ctx0" brushRef="#br0">14069 1348 23951 0,'0'0'2128'0,"0"0"-1696"15,0 0-432-15,-4 0 0 0,4 0 2112 0,-6 1 320 0,6-1 80 0,-6 4 16 16,1 1-1248-16,0-1-256 16,2 1-64-16,-1 3 0 0,1 0-528 0,1 2-112 15,0 2-32-15,0 1 0 0,0 4-288 0,0 0 160 0,0 5-160 0,2 1 128 16,-1 3-128-16,1 0 0 0,1-3 144 0,0 0-144 15,1 1 0-15,1-4 144 0,-1 0-144 0,0-3 0 16,0 0-208-16,0-2-160 0,0-4-16 0,0 0-16 31,-1-2-752-31,0-2-160 0,-1-1-32 0</inkml:trace>
  <inkml:trace contextRef="#ctx0" brushRef="#br0">13718 1546 33743 0,'0'0'1488'0,"0"0"320"0,-5 1-1440 0,5-1-368 0,0 0 0 0,0 0 0 0,0 0 1040 0,0 0 144 0,6 3 32 0,1 1 0 16,2-3-304-16,1 1-48 16,0 0-16-16,1 0 0 0,2 1-368 0,2-2-80 15,-1 1-16-15,3-1 0 0,1 0-384 0,1 0 128 0,2-1-128 0,0 0 0 16,0 0 128-16,-1-2-128 15,2-1 0-15,-1 0 128 0,-1 0-128 0,-2-1 0 16,1 1 0-16,-1 1 0 16,-2 1-1200-16,-1-2-208 0,-2 2-64 0,-2 1-10320 0,-3 2-2080 0</inkml:trace>
  <inkml:trace contextRef="#ctx0" brushRef="#br0">13791 1746 23039 0,'-11'4'2048'0,"6"-3"-1648"0,-2 0-400 0,1 1 0 0,1 1 2176 0,0-1 368 16,5-2 64-16,0 0 16 15,0 0-736-15,0 0-144 0,0 0-16 0,0 0-16 16,0 0-688-16,0 0-144 0,7 0-32 0,3-1 0 16,3 0-96-16,3 0-32 0,1-3 0 0,3 0 0 15,1 0-224-15,2 0-48 0,0 0-16 0,1 1 0 0,1-2-176 0,-1 1-48 16,-2-1 0-16,-1 1 0 0,-2 1-208 0,0-1 0 15,-1 2 128-15,-2 0-128 0,-3 2 0 0,-3 2-288 16,0-1 64-16,-3 1 16 16,-1 1-2672-16,-6-3-512 0</inkml:trace>
  <inkml:trace contextRef="#ctx0" brushRef="#br0">14307 1426 23039 0,'0'0'2048'0,"0"0"-1648"16,0 0-400-16,0 0 0 0,0 0 2560 0,0 0 448 16,0 0 64-16,0 0 32 0,8 1-1184 0,-2-1-224 15,0 0-48-15,0 0-16 0,2 0-592 0,1 0-112 16,2 0-32-16,0 0 0 0,-1 0-592 0,3 0-128 16,-1 0-32-16,-1-1 0 0,1 0-144 0,0 0 0 15,0-1 0-15,1 0 0 0,0-1 0 0,0 0 0 16,-1-1 0-16,1 1 128 0,-1-1-128 0,-2-1 0 15,-2 2 0-15,-1 0 0 16,1 0-528-16,-2 1-48 0,-6 2 0 0,0 0 0 16,0 0-1840-16,0 0-368 0,0 0-80 0</inkml:trace>
  <inkml:trace contextRef="#ctx0" brushRef="#br0">14391 1478 29423 0,'0'0'1296'0,"0"0"288"0,0 0-1264 0,-4 0-320 0,0 0 0 0,4 0 0 15,0 0 1504-15,0 0 240 0,0 0 48 0,0 0 16 16,0 0-688-16,-3 7-144 0,1 0-16 0,1 0-16 16,2 3-480-16,0 3-80 0,0-2-32 0,0 1 0 15,1 2-32-15,0 1 0 0,-1-1 0 0,1 2 0 16,0 1-160-16,1-2-32 0,-1 0-128 0,0 0 192 0,0-3-192 0,0 1 0 15,-1-1 128-15,0-1-128 0,0-2 0 0,0-1 0 16,-2-1-192-16,0-1 192 16,1-6-1728-16,-2 6-224 0,2-6-48 0,-3 3-9216 15,-1 0-1840-15</inkml:trace>
  <inkml:trace contextRef="#ctx0" brushRef="#br0">14268 1758 14735 0,'0'0'640'0,"0"0"160"0,0 0-640 0,0 0-160 15,0 0 0-15,0 0 0 0,0 0 4096 0,0 0 800 16,0 0 160-16,0 0 16 0,6 1-2768 0,2-1-544 16,1-1-112-16,3 0-32 0,0 0-336 0,2-2-64 15,1 1 0-15,1 0-16 0,0 0-160 0,0-1-16 0,0 0-16 0,-2 0 0 16,1 1-464-16,-1 0-96 0,-2-1 0 0,1 1-16 16,-1 1-432-16,-1-1 128 0,-2 0-128 0,1 0 0 15,-3 1 128-15,-1-1-128 16,0 0 0-16,-6 2 128 0,0 0-304 0,0 0-64 15,0 0-16-15,5-2 0 16,-5 2-1664-16,0 0-352 0,0 0-64 0,0 0-10400 0,0 0-2064 0</inkml:trace>
  <inkml:trace contextRef="#ctx0" brushRef="#br0">14754 1833 31839 0,'0'0'1408'0,"0"0"304"0,5-4-1376 0,-1 0-336 16,1-3 0-16,0 0 0 0,1 0 1600 0,1 1 256 0,0-3 64 0,0 0 0 16,-1 0-1024-16,0 0-192 15,0 0-32-15,0 0-16 0,0 1-464 0,-1 0-192 16,0 0 128-16,-2 2-128 16,-1-1-896-16,0 1-256 0,-1 1-48 0</inkml:trace>
  <inkml:trace contextRef="#ctx0" brushRef="#br0">15236 1330 17503 0,'0'0'1552'0,"0"0"-1232"16,-4 2-320-16,1 1 0 0,0 1 4192 0,1 2 784 15,0 0 144-15,1 1 48 0,-1 0-3376 0,1 3-656 16,-1 1-144-16,1 1-32 0,-1 0-400 0,1 3-96 16,-1 2-16-16,1 3 0 0,-1 0-192 0,0 2-64 0,0 3 0 0,0-2 0 15,0 0-192-15,1-1 0 16,1 0 0-16,0-3 0 16,1-1-1024-16,0-3-320 0,0-2-48 0,0-1-16 15,0-4-1312-15,-1 0-272 0</inkml:trace>
  <inkml:trace contextRef="#ctx0" brushRef="#br0">15381 1318 13823 0,'0'0'608'0,"-4"3"128"0,-1 1-592 0,5-4-144 0,-5 5 0 0,1 0 0 0,1 0 5984 0,0 1 1168 15,1 1 224-15,0-1 48 16,1 1-5424-16,1 2-1088 0,1 1-208 0,2 1-64 0,-1 0-432 0,0 3-80 16,0 1-128-16,0 1 176 0,0 2-176 0,0 2 0 15,-1 0 0-15,0 2 0 0,0-3 0 0,0 2 0 16,-1-2-224-16,0 0 80 16,-1-1-1264-16,0 0-256 0,0-3-64 0,-1-2 0 15,0-1-896-15,-1-1-176 0</inkml:trace>
  <inkml:trace contextRef="#ctx0" brushRef="#br0">15185 1499 22111 0,'0'0'1968'0,"0"0"-1584"0,0 0-384 0,0 0 0 15,0 0 3840-15,0 0 704 0,0 0 128 0,0 0 16 16,7 2-2656-16,-1-1-544 0,1-1-96 0,0-1-32 15,2-1-544-15,1 0-112 0,-1 0-32 0,1 1 0 16,-1 1-416-16,3-1-96 16,-1-1-16-16,1 1 0 0,-1 1-144 0,1-2 0 0,1 0 0 0,-1 0 0 15,1-1 0-15,-1 0-224 0,1 0 32 0,-1 1 0 16,0 1-1856 0,-2-1-352-16,-1 0-80 0,-3 1-15568 0</inkml:trace>
  <inkml:trace contextRef="#ctx0" brushRef="#br0">15089 1690 26719 0,'0'0'2368'0,"0"0"-1888"0,0 0-480 0,0 0 0 0,0 0 3232 0,7 2 544 16,2-1 128-16,4-2 0 0,2 0-2032 0,5-2-400 15,-1-2-96-15,3 0-16 0,-2 0-448 0,2 1-80 16,-3-1-32-16,1 0 0 0,-1 1-320 0,-1 1-64 15,0 0-16-15,-2 0 0 0,1 0-400 0,-2 1 0 16,-3-2 0-16,0 1 0 16,-1-1-1600-16,-3 1-416 0,-2-2-80 0</inkml:trace>
  <inkml:trace contextRef="#ctx0" brushRef="#br0">15725 1418 11967 0,'0'0'1072'0,"0"0"-864"15,-1-6-208-15,1 1 0 0,0 5 3504 0,2-3 656 16,-1-2 128-16,1 0 16 0,1 0-2128 0,-1 1-448 16,1 0-64-16,-3 4-32 0,5-4-144 0,0 2-16 15,-5 2-16-15,0 0 0 0,0 0-384 0,0 0-80 16,0 0-16-16,6 1 0 0,-1 3-80 0,-1 2 0 16,-2 2-16-16,-2 2 0 0,0 3-336 0,0 1-64 0,-3 3-16 0,0 2 0 15,-1 0-208-15,0 2-32 16,1 2-16-16,-1-2 0 0,0 0-208 0,2-2 0 0,0 0 0 0,0-2 0 15,0-3 0-15,2-1 0 16,-1-2 0-16,1-3 0 16,2-2-832-16,-2-6-224 0,0 0-32 0,0 0-16 15,5-1-1072-15,1-3-192 0,0-1-64 0,0-2-9072 16,1-2-1808-16</inkml:trace>
  <inkml:trace contextRef="#ctx0" brushRef="#br0">15859 1549 17503 0,'0'0'1552'0,"0"0"-1232"15,0 0-320-15,0 0 0 0,0 0 2512 0,0 0 448 16,5 2 96-16,-1 2 16 0,-4-4-912 0,2 9-176 16,0-2-48-16,-1 2 0 0,-1 0-912 0,1 0-176 15,-1-1-32-15,0 0-16 0,0 0-336 0,0-1-64 16,0 1-16-16,0-1 0 0,1 0-592 0,-1-7-128 16,0 0-32-16,0 0 0 15,0 0-1280-15,0 0-256 0,0 0-48 0,4-7-13184 0</inkml:trace>
  <inkml:trace contextRef="#ctx0" brushRef="#br0">15907 1422 7359 0,'0'0'656'0,"0"0"-528"0,-5 3-128 0,0-1 0 16,0 0 5808-16,1 0 1120 15,4-2 240-15,-4 4 32 0,4-4-5152 0,-4 2-1040 16,4-2-208-16,0 0-32 0,0 0-624 0,0 0-144 15,0 0 0-15,0 0 0 16,5 4-1632-16,0 0-352 0,0-1-80 0</inkml:trace>
  <inkml:trace contextRef="#ctx0" brushRef="#br0">16063 1362 18431 0,'0'0'816'0,"0"0"160"0,0 0-784 0,0 0-192 0,-4 1 0 0,0 2 0 0,4-3 3984 0,-4 3 752 15,4-3 160-15,-4 6 32 0,1-1-2800 0,1 2-544 16,0 0-112-16,0 2-32 0,0-2-752 0,1 3-160 16,0 1-16-16,0 3-16 0,0-2-352 0,1 3-144 15,0 1 128-15,0 0-128 0,-1-1 0 0,0 2 0 16,2-2 0-16,-2 1 0 16,0-1-1616-16,0-2-304 0,0 1-64 0,-1-4-16 15,1-2-864-15,-1-1-160 0</inkml:trace>
  <inkml:trace contextRef="#ctx0" brushRef="#br0">16030 1610 11967 0,'0'0'1072'0,"0"0"-864"16,5-1-208-16,0-2 0 0,-5 3 4480 0,6-4 864 15,0-1 160-15,1-1 48 0,0-2-3328 0,1 0-672 16,1-2-128-16,0-1-16 0,2-1-816 0,0 2-144 16,0 0-48-16,-1-2 0 0,0 1-272 0,-1 2-128 15,-1 0 0-15,-1 1 128 0,0 2 48 0,-1-1 0 0,-1 2 0 0,0 2 0 16,-5 3-176-16,0 0-176 15,0 0 48-15,0 0 0 0,0 0 128 0,0 0-192 16,0 0 192-16,0 6-192 0,-1 0 192 0,0 2 0 0,-2-2 0 16,1 2 0-16,-1 0 368 0,0 0 96 15,1 2 32-15,-1 1 0 0,0 1 144 0,2-1 16 0,-1 0 16 0,2-1 0 16,0 0-208-16,1-1-32 0,1 0-16 0,1-1 0 16,1-1-272-16,1 0-144 0,1-2 160 0,1-1-160 15,-1-2 0-15,3 0 0 0,1-1-176 0,-1-2 176 31,2-1-1600-31,-1 1-208 0,-2-2-48 0,0 0-10064 0,1-1-2032 0</inkml:trace>
  <inkml:trace contextRef="#ctx0" brushRef="#br0">16335 1619 27935 0,'0'0'1232'0,"0"0"256"0,6 0-1184 0,0 0-304 0,1 0 0 0,0 0 0 0,2-3 1152 0,1 1 160 16,-1 0 32-16,0 0 16 0,2 1-672 0,-2-1-144 15,0 0-32-15,0-1 0 0,-2 0-320 0,1-1-192 16,-2 0 192-16,0-1-192 0,-1 1 144 0,1-2-144 16,-2 0 0-16,-1 0 144 0,0 1-144 0,-1-3 0 15,-1 0 144-15,-1 1-144 0,-1-1 0 0,0 0 128 16,-2 0-128-16,-1 0 0 0,0-1 0 0,-1 2 128 16,0-1-128-16,-2 1 0 0,-2 2 0 0,2 1 128 15,0 2-128-15,-1 2 0 0,0 1 384 0,0 1 0 16,-1 2 0-16,2 2 0 0,-2 1 496 0,1 2 96 15,0 1 32-15,2 2 0 0,1 2 16 0,1-2 0 16,1 3 0-16,1-1 0 0,2 1-336 0,1-2-64 16,1 0-16-16,1 0 0 0,1-1-320 0,2 0-64 0,1-2-16 0,1-1 0 15,0-1-64-15,1-2-16 0,0-1 0 0,1-2 0 16,1-1-128-16,0-2 0 0,0-1 0 0,0 0 0 16,-1-2 0-16,0-1-272 0,-3-1 64 0,1 1 16 31,0-2-1776-31,1 0-336 0,-2 0-80 0,-1 2-16160 0</inkml:trace>
  <inkml:trace contextRef="#ctx0" brushRef="#br0">16566 1837 20271 0,'0'0'1792'0,"2"-4"-1424"15,1-1-368-15,0-1 0 0,2-1 5248 0,2-1 960 16,2 0 208-16,2-2 48 0,1-1-4096 0,-1-2-800 15,1 0-160-15,-1 0-48 0,0 2-848 0,1-2-160 16,-1 1-32-16,0-1-16 0,-1 1-304 0,0 3 0 16,-1-3 0-16,-2 2 0 15,-1 0-1840-15,0 2-368 0,-3 2-80 0</inkml:trace>
  <inkml:trace contextRef="#ctx0" brushRef="#br0">17086 1376 12895 0,'0'0'1152'0,"0"0"-928"0,0 0-224 0,0 0 0 16,3-3 3328-16,0-1 608 0,-3 4 128 0,4-4 32 15,-4 4-1808-15,5-3-368 0,-3-1-64 0,-2 4 0 16,4-3-224-16,-4 3-32 0,0 0-16 0,0 0 0 16,0 0-96-16,0 0-16 0,0 0 0 0,0 0 0 15,1 6-496-15,-1 0-96 0,-1 2-32 0,-1 2 0 16,-1-2-464-16,2 3-112 0,-2 0-16 0,0 2 0 16,0 0-128-16,1 0-128 0,0 2 192 0,1 1-192 15,1-1 0-15,0 1 0 0,0 0 0 0,0-3 0 16,0 1-448-16,1 0-80 0,0-4-32 0,1-1 0 15,0-2-1600-15,-2-7-320 0,0 0-64 0,0 0-15984 0</inkml:trace>
  <inkml:trace contextRef="#ctx0" brushRef="#br0">17320 1271 14735 0,'0'0'1312'0,"0"0"-1056"16,0 0-256-16,0 0 0 0,0 0 4672 0,0 0 896 16,-4 4 160-16,1 1 32 0,0 0-3344 0,1 1-688 15,0 1-128-15,0 0-16 0,0 2-608 0,0 2-112 16,0-1-32-16,0 3 0 0,0-2-240 0,0 1-48 0,0 2-16 16,0-1 0-16,0 1-240 0,0 2-48 15,1 1-16-15,0-2 0 0,0 2-224 0,0 0 0 0,0-1 128 0,0 1-128 16,1-4 0-16,0 1 0 15,0-3 0-15,1-1 0 16,0-2-416-16,1 0-80 0,0-4-16 0,-2-4 0 16,0 0-1408-16,0 0-304 0,0 0-48 0,0 0-15488 0</inkml:trace>
  <inkml:trace contextRef="#ctx0" brushRef="#br0">16998 1455 35135 0,'0'0'1552'0,"-4"4"320"0,0-1-1488 0,4-3-384 16,0 0 0-16,0 0 0 0,0 0 1856 0,0 0 288 16,6 2 64-16,2-1 16 0,2-1-992 0,3-1-192 15,2-1-32-15,1 0-16 0,0-1-368 0,2 0-80 16,1-1-16-16,2 1 0 0,-1 1-176 0,1-2-32 16,-1 0-16-16,1 2 0 0,-3-2-304 0,-1 1 128 15,-2 1-128-15,-1 0 0 0,-2-1 0 0,0 1 0 16,-2 0-160-16,-1 0 160 15,-2 0-1472-15,0 1-192 0,0 1-16 0,-1 0-16 16,-6 0-1856-16,0 0-368 0</inkml:trace>
  <inkml:trace contextRef="#ctx0" brushRef="#br0">17008 1622 23039 0,'0'0'1024'0,"0"0"192"0,0 0-960 0,0 0-256 0,0 0 0 0,0 0 0 15,0 0 4336-15,7 2 816 0,3-1 160 0,2 0 48 16,2-1-3248-16,0-1-656 0,5 0-128 0,2-1-32 16,4-1-400-16,0 0-96 15,3 1-16-15,-1-2 0 0,-2 1-640 0,0 0-144 0,-3 0 0 0,0-1 0 16,-4 0-560-16,0 0-96 0,-1-1-32 0,-4 1-13648 16,0-1-2720-16</inkml:trace>
  <inkml:trace contextRef="#ctx0" brushRef="#br0">17819 1264 9215 0,'0'0'816'0,"0"0"-656"16,0 0-160-16,0 0 0 0,0 0 3712 0,0 0 720 15,0 0 144-15,0 0 32 0,0 0-2288 0,0 0-448 16,2 8-80-16,-1 0-32 0,0 2-352 0,-1 1-80 0,-1 1-16 0,0 0 0 16,-1 2-656-16,1 0-128 15,0-2-16-15,0 1-16 0,0-2-192 0,1 1-48 16,1 0 0-16,1-1 0 0,-1-2-256 0,2 0 0 0,1-1 0 0,0-2 0 16,-1 1 0-16,1-1 0 0,1-1 0 0,-5-5 0 15,0 0 0-15,0 0 0 16,0 0 0-16,0 0 0 15,0 0-384-15,0 0-64 0,0 0-32 0,0 0 0 16,0 0-272-16,0 0-48 0,-3-5-16 0,-1 0 0 0,-1 0 256 0,-1 1 48 0,-2 0 16 0,0 3 0 16,1 0 496-16,-2 2 0 0,1-1 0 0,-2 3 0 15,0 1 400-15,2 1 80 0,-2 2 16 0,0 0 0 16,0-1 256-16,2 2 48 0,1-2 16 0,1 4 0 16,2-1-192-16,1 0-48 0,1 0 0 0,3-1 0 0,1 1-288 0,1 0-64 15,2 0-16-15,2-2 0 0,-2-2-208 0,3-1 0 16,1 0 0-16,1-1 0 0,1-1 0 0,0-2 0 15,2-2 0-15,0-2 0 16,2 0-1200-16,1-3-272 0,1-2-64 0,-3 1-9600 16,2-2-1920-16</inkml:trace>
  <inkml:trace contextRef="#ctx0" brushRef="#br0">18071 1448 12895 0,'0'0'1152'0,"0"0"-928"0,0 0-224 0,-1 4 0 16,-4 1 2816-16,0 1 528 0,0 0 112 0,-1 1 0 16,-1 0-1584-16,0 1-320 15,-1 0-64-15,1 3-16 0,-2 2-304 0,2 0-64 16,0-2-16-16,2 1 0 0,2-1-384 0,0-1-96 16,3-1-16-16,2 0 0 0,2-2-304 0,1-1-64 0,1-1-16 0,2-1 0 15,1-2-208-15,1-2 0 16,1-2 0-16,1-1 0 0,0 0 0 0,0-4 128 15,-1 0-128-15,0-2 0 0,0 0 0 0,-2-2-208 16,-1-1 16-16,0 0 0 16,0 2-256-16,-2 0-32 0,-1-1-16 0,-1 1 0 0,-1 0 192 0,0 2 48 0,-2-1 0 0,-1 0 0 15,-1 1 256-15,-1 1 0 0,-1 2 0 0,0 0 0 16,-1 0 0-16,0 1 0 0,0 0 0 0,-2 1 0 16,1 2 0-16,0 1-160 0,0 1 0 0,5-1-9952 15,-5 1-1984 1</inkml:trace>
  <inkml:trace contextRef="#ctx0" brushRef="#br0">18294 1435 6447 0,'0'0'272'0,"0"0"80"0,0 0-352 0,0 0 0 15,0 0 0-15,0 0 0 0,0 0 4896 0,0 0 912 16,0 0 176-16,0 0 32 0,0 0-3984 0,-3 0-816 15,3 0-144-15,-6 0-48 0,0 0-320 0,-1 0-80 16,0 2-16-16,1 2 0 0,1 3-352 0,0 0-80 16,1 1-16-16,0 1 0 0,0-1-160 0,1 2 0 15,0-1 144-15,2 0-144 0,1 0 0 0,2 1 0 16,-1-4 0-16,1 0 0 0,1 0 0 0,2-1-160 16,-1-3 160-16,2 0-160 15,1-2-336-15,0-3-64 0,0-1-16 0,-1-1 0 16,-1-1-128-16,0 0-48 0,-1 1 0 0,0-1 0 0,0-2 480 0,-1 1 80 15,-1 2 32-15,0 0 0 0,-2 5 496 0,-1-4 112 16,1 4 0-16,0 0 16 0,0 0 448 0,0 0 96 16,0 0 16-16,0 0 0 0,0 0-352 0,-4 2-64 0,0 0-16 0,0 4 0 15,1 0-208-15,1 2-32 0,-1 2-16 16,1 2 0-16,1 1-208 0,0 2-128 16,0 0 160-16,0 1-160 0,0 3 128 0,0-3-128 0,0 3 0 0,0 1 144 15,0-3 48-15,-1 1 0 0,0-2 0 0,-1 2 0 0,-1-2 144 0,0-2 48 16,0 0 0-16,0-1 0 0,-1-2-64 0,1 0-16 15,-1-1 0-15,0-1 0 0,-1 0-160 0,1-2-16 16,0 0-128-16,0-2 192 0,5-5-192 0,0 0 128 16,-5-3-128-16,5 3 0 0,-4-4 0 0,2-3-288 15,-1-2 32-15,3-2 16 16,-1 1-432-16,2-3-96 0,0 1 0 0,1-2-10944 16,2-2-2176-16</inkml:trace>
  <inkml:trace contextRef="#ctx0" brushRef="#br0">18569 1392 15663 0,'0'0'1392'0,"-5"1"-1120"16,-1 0-272-16,0-1 0 0,-1-1 5312 0,0 1 1024 0,0 1 192 0,0-1 32 15,0-1-4240-15,1 0-848 16,1 0-160-16,1 0-32 0,4 1-720 0,0 0-144 15,0 0-32-15,0 0 0 0,0 0-384 0,0 0 0 0,0 0 0 0,0 0 0 16,5 4 0-16,0 1 0 0,2 0 0 0,1-1 0 16,-1 0-128-16,1 1 128 15,-1 1 0-15,-1 1 0 0,-1 0 0 0,0 1 0 16,-1-2 0-16,-1 3 0 0,0 1 0 0,-2 0 0 16,-1 1 0-16,0-2 0 0,-1 1 0 0,0-1 160 0,-3-1-32 0,0 0-128 0,0-1 320 0,-1 1-64 15,2-1 0-15,-3 0 0 0,0 0-96 16,0-1-32-16,0-1 0 0,0-1 0 15,0-2-128-15,1 1 0 0,2-3 0 0,3 0 0 16,-5 0-272-16,5 0-96 0,0 0-16 0,0 0 0 16,0 0-1408-16,0 0-272 15,0 0-64-15,6 0-10048 0,1-2-2016 0</inkml:trace>
  <inkml:trace contextRef="#ctx0" brushRef="#br0">18684 1697 33855 0,'0'0'1504'0,"0"0"304"0,0 0-1440 0,0 0-368 16,5 4 0-16,1-4 0 0,0-3 1792 0,2-1 272 15,2-2 64-15,1-2 16 0,2-1-896 0,0-3-176 0,0-1-48 0,-1-3 0 16,1 2-656-16,-1-2-144 16,-1-1-32-16,-3 2 0 0,0-1-192 0,0 2-128 15,-3 0 128-15,-1 1-208 16,-1 2-2624-16,-2 2-528 0</inkml:trace>
  <inkml:trace contextRef="#ctx0" brushRef="#br0">19271 1208 16575 0,'0'0'736'0,"0"0"160"0,-1 5-720 0,0 2-176 16,1 2 0-16,-1 0 0 0,-1 0 4880 0,0 3 944 16,-1 1 192-16,1 1 48 0,0 3-4272 0,-1 0-832 15,-1-2-192-15,-1 3-16 0,2-3-496 0,0 2-80 16,-1 1-32-16,0-2 0 16,0 3-912-16,1-1-192 0,-1 2-48 0,1-2-10704 15,1 0-2160-15</inkml:trace>
  <inkml:trace contextRef="#ctx0" brushRef="#br0">19404 1230 23951 0,'0'0'2128'0,"-3"6"-1696"0,0 2-432 0,0 1 0 16,1 1 3152-16,0 1 560 0,2 0 96 0,-1 2 32 16,0-3-2464-16,2 0-480 0,-1 2-112 0,1 1-16 15,-1 2-528-15,1-3-112 0,0 3-128 0,0-1 176 0,0-3-176 0,0 2-192 16,0 1 32-16,1-2 16 16,0-4-1520-16,0 0-288 0,0-1-64 0</inkml:trace>
  <inkml:trace contextRef="#ctx0" brushRef="#br0">19129 1370 34031 0,'0'0'1504'0,"0"0"320"0,0 0-1456 0,0 0-368 15,0 0 0-15,5 1 0 0,2-1 1776 0,2 0 272 0,2 1 64 0,2-1 16 16,3-2-672-16,1 0-144 15,1-1-32-15,1 1 0 0,0 1-576 0,-1 1-128 16,0 0-32-16,-2 0 0 0,0-1-384 0,-2 0-160 16,-2 0 128-16,1 0-128 0,-2 1 0 0,-1 0 0 15,1 0 0-15,-2 0 0 16,-1 1-1600-16,1 0-192 0,-2 1-32 0,-3-2-11360 0,1 1-2288 0</inkml:trace>
  <inkml:trace contextRef="#ctx0" brushRef="#br0">19136 1485 23039 0,'0'0'2048'0,"0"0"-1648"0,1 7-400 0,2-3 0 0,2 0 4080 0,4 0 720 16,3-2 160-16,4-1 32 16,4-2-2880-16,2-1-560 0,3-1-112 0,-1 1-32 15,1-3-704-15,-2 1-160 0,1-3-32 0,-2 1 0 16,0 1-512-16,-1 0 0 0,-2 0 0 0,-2 1 0 15,1 0-2720-15,-4 2-448 0</inkml:trace>
  <inkml:trace contextRef="#ctx0" brushRef="#br0">19831 1372 20095 0,'0'0'896'0,"0"0"176"0,0 0-864 0,0 0-208 16,0 0 0-16,0 0 0 0,0 0 1280 0,4-4 224 15,0 0 32-15,-1 1 16 0,0 0-432 0,-3 3-96 16,3-5 0-16,1 0-16 0,0 0-176 0,-1-1-16 16,-1 0-16-16,0 1 0 0,-2 5 64 0,1-5 16 0,-1 5 0 0,-2-4 0 15,-1 0 80-15,-1 2 0 16,-2 2 16-16,-1 1 0 0,-1 0-144 0,0 2-48 0,-1 1 0 0,-1 1 0 15,0 3-272-15,2 2-48 0,1 0-16 0,-1-1 0 16,0 1-256-16,3 0-64 0,0 1-128 0,3 1 192 16,1 0-192-16,2 1 0 0,2 0 0 0,1-2 0 15,2-1-224-15,1-1 16 0,1 0 0 0,1-1 0 32,1-4-560-32,2 1-128 0,1-2 0 0,0-4-16 0,2-1-1232 0,1-2-240 0,-3-1-48 0,3-2-12720 15</inkml:trace>
  <inkml:trace contextRef="#ctx0" brushRef="#br0">20120 1299 11055 0,'0'0'480'0,"0"0"112"0,0 0-464 0,0 0-128 15,-5 3 0-15,-1-1 0 0,-1 0 4240 0,0 1 832 16,-2 0 176-16,0 1 16 0,-1 1-3280 0,0 0-640 15,0 2-144-15,-2 0-32 0,-1-1-464 0,0 1-112 16,1 1-16-16,0 0 0 0,0 3-240 0,3-2-48 16,0 2-16-16,1-3 0 0,2 1-272 0,3-3 128 15,2 0-128-15,1 1 0 0,2-1 0 0,2 0 0 16,1-2 0-16,2-1 0 0,2-3 0 0,0-1-144 16,2 0 144-16,1-1 0 0,0 0-144 0,2-2 144 15,0-1-160-15,0 0 160 16,-1-3-672-16,1 0-32 0,-2-1-16 0,-3 2 0 15,0 0-256-15,0-1-48 0,-2 0-16 0,-1 0 0 16,-2 1 336-16,-1 1 64 0,1 0 0 0,-4 6 16 0,0 0 624 0,0 0 0 0,0 0 0 0,0 0 0 16,0 0 672-16,0 0 96 0,0 0 32 15,-6 2 0-15,1 1 256 0,0 1 48 0,-1 0 16 0,2 2 0 16,1 2-304-16,2-1-64 0,-1 1-16 0,2 0 0 0,1-1-288 0,1 0-64 16,0 0-16-16,1 0 0 0,1 2-368 0,0-3 144 15,2-1-144-15,0 1 0 0,-1-1 0 0,2-4 0 16,0 0 0-16,0 0 0 0,0-1-304 0,0-2-64 15,1-1-16-15,0-2 0 16,-1-1-2048-16,0-2-400 16</inkml:trace>
  <inkml:trace contextRef="#ctx0" brushRef="#br0">20281 1201 27071 0,'0'0'1200'0,"0"0"240"0,0 0-1152 15,0 0-288-15,0 0 0 0,0 7 0 0,0-1 1584 0,0 2 256 16,-1 0 48-16,0 3 16 0,0 1-640 0,0 2-128 16,-1 1-32-16,0 1 0 0,0-1-544 0,0 0-112 0,0 1-32 0,0-1 0 15,0-2-224-15,1 1-64 16,-1 0 0-16,0-1 0 0,-1 1-128 0,0-1-192 16,0-2 32-16,1 0 16 15,0-1-1488-15,0-2-288 0,-1-1-64 0</inkml:trace>
  <inkml:trace contextRef="#ctx0" brushRef="#br0">20228 1360 14735 0,'0'0'1312'0,"0"0"-1056"0,0 0-256 0,7 2 0 0,-7-2 2432 0,9 0 416 16,1-2 96-16,-1 1 0 0,0 1-2256 0,1-1-464 15,1 1-96-15,1-3 0 16,-1 1-464-16,2-3-96 15,-1 1-16-15,1 0 0 0,-1 0-1584 16,0 0-320-16,-1 1-64 0,-1 0-16 0,-3 0 272 0,0 0 48 0,-2 1 16 0,-5 2 0 0,0 0 2784 0,0 0 544 16,0 0 112-16,-5 3 32 0,-3 1 1760 0,1-2 336 15,-2 2 80-15,-1 0 16 0,-1 0-1040 0,2 0-208 16,0-1-32-16,-2 1-16 0,1-1-816 0,1 0-176 16,3 0-16-16,1 0-16 0,1-2-368 0,4-1-80 15,0 0-16-15,0 0 0 0,0 0-560 0,8 4-224 16,1-1 176-16,3-1-176 0,1 1 0 0,0-2 0 15,2 1 0-15,-1 1 0 0,0 1 0 0,-3 0 0 16,1 1 0-16,-3 1 0 0,-1-1 0 0,-3-1 0 0,1 1 0 0,-2 2 0 16,-2 2 0-16,-1 1 0 15,-1-1 0-15,-2 0 0 0,-2 0 208 0,-1-1-48 16,-1 1-16-16,-2 0 0 0,0 0 176 0,-1 0 48 16,-1-1 0-16,1 0 0 0,-1-3-64 0,1-2-16 15,0 0 0-15,1-2 0 0,2-1-288 0,0 0 160 0,2-1-160 16,1-2 128-16,1-2-400 0,1-1-96 0,1-1-16 0,2 1 0 31,0 0-2592-31,2 1-528 0</inkml:trace>
  <inkml:trace contextRef="#ctx0" brushRef="#br0">20550 1683 37311 0,'0'0'1664'0,"0"0"320"0,0 0-1584 0,0 0-400 0,7-3 0 0,-1-2 0 16,0-1 1632-16,0-2 240 16,-1-1 48-16,1 0 16 0,0-1-832 0,0 1-160 15,0-1-48-15,1 0 0 0,0 0-576 0,-1-1-128 16,0 0-32-16,0 0 0 0,0 1-160 0,-2 1 0 16,0 2 0-16,-1 0 0 15,0 1-1264-15,-1 1-272 0,0 0-64 0,-2 5-11680 0,0 0-2336 0</inkml:trace>
  <inkml:trace contextRef="#ctx0" brushRef="#br0">20878 1487 7359 0,'0'0'320'0,"0"0"80"0,0 0-400 0,0 0 0 0,0 0 0 0,0 0 0 0,0 0 7168 0,0 0 1360 16,0 0 272-16,0 0 48 0,0 0-5984 0,0 0-1200 15,0 0-256-15,0 0-32 0,0 0-704 0,0 0-144 16,0 6-16-16,0-6-16 0,0 0-496 0,0 0 128 15,0 0-128-15,0 0 0 16,0 0-1392-16,0 0-320 0,0 0-64 0,0 0-16880 0</inkml:trace>
  <inkml:trace contextRef="#ctx0" brushRef="#br0">21079 1490 24815 0,'0'0'1088'0,"0"0"256"0,0 0-1088 0,0 0-256 0,0 0 0 0,0 0 0 16,0 0 1728-16,0 0 304 0,0 0 48 0,0 0 16 0,0 0-864 0,0 0-160 15,0 0-48-15,4 2 0 16,-4-2-1024-16,0 0 0 0,0 0 0 0,5 2-192 0,-5-2 64 0,0 0 128 15,0 0-208-15,0 0-10288 16,0 0-2064-16</inkml:trace>
  <inkml:trace contextRef="#ctx0" brushRef="#br0">21256 1481 18431 0,'0'0'1632'0,"0"0"-1312"16,5-2-320-16,-1 0 0 0,0-1 3232 0,-4 3 576 15,0 0 112-15,0 0 32 0,0 0-2304 0,0 0-464 16,0 0-96-16,0 0 0 0,0 0-688 0,0 0-128 16,5 3-16-16,-5-3-16 15,0 0-1488-15,0 0-288 0</inkml:trace>
  <inkml:trace contextRef="#ctx0" brushRef="#br0">21533 1224 12895 0,'0'0'576'0,"0"0"112"0,0 0-560 0,0 0-128 16,8-2 0-16,-2 0 0 0,-6 2 4288 0,6-2 816 0,0 0 160 0,1 0 48 15,-1 0-3392-15,2 1-656 16,0-3-144-16,-2 1-32 0,2 1-480 0,0 1-96 15,-1-1-32-15,1 0 0 0,-1 1-304 0,-1-2-176 16,1 0 192-16,0 0-192 0,-1 2 0 0,0-1 0 16,-1 0 0-16,0 0 0 0,0-1 128 0,-5 3-128 0,0 0 0 0,0 0 0 15,5-2 0-15,0 2 0 16,-5 0 0-16,0 0 0 0,5 5 256 0,-1 1-64 0,-1-1-16 0,-1 3 0 16,0 2 304-16,-1 2 64 0,1 0 16 0,-1 3 0 15,0 1 0-15,-1 0 0 0,-1 2 0 16,0 0 0-16,0-5-176 0,-1 1-16 0,2-1-16 0,0-1 0 0,-1 0-64 0,1 0-16 15,1 0 0-15,1-2 0 0,-1-1-272 0,1-1 160 16,1-1-160-16,0 1 128 0,0-1-128 0,-1 2 0 16,0-3 0-16,-1-1 0 0,-1-5 0 0,0 0 0 15,0 0 0-15,0 6 0 0,0-6 0 0,-1 7 0 16,-1-1 0-16,-2-1 128 0,-1-2 304 0,-1 1 48 16,-2-3 16-16,-2 2 0 0,-1 0 224 0,-2 2 48 15,-1 1 16-15,0-1 0 0,-1-2-224 0,0 1-48 16,1 0-16-16,0 0 0 0,1 1-192 0,1-1-48 15,3-1 0-15,1 0 0 0,1 1-256 0,3-1 0 16,-1-1 0-16,5-2 0 0,0 0 0 0,0 0-224 16,0 0 16-16,0 0 0 15,0 0-1504-15,7-2-288 0,1 0-64 0,-2 0-18976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20:48.92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19781 8180 11967 0,'0'0'1072'0,"0"0"-864"16,0 0-208-16,0 0 0 0,0 0 3184 0,0 0 592 15,0 0 112-15,0 0 16 0,0 0-3296 0,0 0-608 16</inkml:trace>
  <inkml:trace contextRef="#ctx0" brushRef="#br0">7817 744 15663 0,'0'0'1392'0,"0"0"-1120"16,8-2-272-16,1 0 0 0,2-1 2816 0,1 0 512 16,0-1 112-16,3 1 16 0,1 0-896 0,0 0-160 15,0-1-32-15,-1 0-16 0,0-2-640 0,-1 2-128 16,-1 0-32-16,-1 0 0 0,0-2-688 0,-2 2-144 15,1 0-16-15,0 0-16 0,3-1-416 0,0 2-80 16,-3 1 0-16,2 0-16 0,1 0-176 0,2-1 0 16,-1 2 0-16,-1 0 0 0,-2 1-128 0,0 1-128 15,-3 1 0-15,0 0-16 16,0 2-1760-16,-2 0-336 0,-1 0-80 0,-1 0-9216 16,-5-4-1840-16</inkml:trace>
  <inkml:trace contextRef="#ctx0" brushRef="#br0">7967 731 9215 0,'0'0'816'0,"0"0"-656"0,0 6-160 0,0 1 0 16,0 0 4224-16,0 3 832 0,1 1 144 0,0 0 48 16,2-1-2816-16,-1 4-544 0,0 0-112 0,1-1-32 15,0 2-384-15,1 1-80 0,0-1 0 0,-2 1-16 16,0 1-496-16,0-3-80 0,1 0-32 0,0 0 0 0,0-1-368 0,-1 0-80 16,0-2-16-16,0 0 0 15,0-1-192-15,-1 1 128 0,-1-2-128 0,0 0 0 16,0-1 0-16,0-2 128 0,0-6-128 0,-1 6 0 0,-1 0-192 0,2-6-96 15,0 0-16-15,0 0 0 16,0 0-1328-16,0 0-272 0,0 0-48 0,0 0-9056 16,0 0-1792-16</inkml:trace>
  <inkml:trace contextRef="#ctx0" brushRef="#br0">8250 1094 11055 0,'0'0'480'0,"0"0"112"0,0 0-464 0,6-2-128 0,2 0 0 0,-1-1 0 15,0-4 3712-15,0 1 704 0,1-1 160 0,-2-1 32 16,1 0-2576-16,0-2-512 0,0-1-112 0,-1-1 0 16,0 0-640-16,-1-1-128 0,-2-2-32 0,-1 1 0 15,-2-2-368-15,0-1-80 0,0 1-16 16,-2-1 0-16,-1 0-144 0,-2 1 128 0,0-1-128 0,0 0 128 15,0 0-128-15,0 1 0 0,-1 2 144 0,0 1-144 16,1 0 0-16,-1 2 128 0,0 3-128 0,1 0 0 16,0 1 0-16,1 2 0 0,0 1 0 0,1 0 128 0,0 0-128 0,3 4 0 15,0 0 0-15,0 0 128 0,0 0-128 0,0 0 144 16,3-4-144-16,2 1 160 0,1 0 96 0,2 1 32 16,1 0 0-16,2 0 0 0,4 0 80 0,2 0 16 15,-3-1 0-15,2 1 0 0,1 0-224 16,-1 1-32-16,1-3-128 0,0 3 192 0,-1-2-192 0,1 2 0 15,-2 0 0-15,-1 1 0 16,1-2-272-16,-3 4-160 0,0-1-16 0,-2 3-10896 16,-1 1-2176-16</inkml:trace>
  <inkml:trace contextRef="#ctx0" brushRef="#br0">8293 964 11055 0,'-9'4'480'0,"9"-4"112"0,0 0-464 0,0 0-128 0,0 0 0 0,0 0 0 15,0 0 4528-15,0 0 880 0,7 1 176 0,1-1 48 16,3-1-3776-16,2 0-768 16,2-1-128-16,1 0-48 0,0-4-576 0,1 1-112 15,3 0-32-15,0 0 0 0,-1 0-192 0,1 0-160 16,-1 0 32-16,1 0-15440 0</inkml:trace>
  <inkml:trace contextRef="#ctx0" brushRef="#br0">8698 887 18431 0,'0'0'1632'0,"0"0"-1312"0,0 0-320 0,0 0 0 0,5 0 3392 0,1 0 624 16,0 0 112-16,2 0 32 0,1-1-2656 0,-1 0-528 15,2 1-96-15,0 0-32 0,0-2-592 0,1 1-112 16,-1-1-16-16,2 0-128 0,-1 2 0 0,1-2 0 15,0 0-192-15,0-1-10672 16,-1 0-2128-16</inkml:trace>
  <inkml:trace contextRef="#ctx0" brushRef="#br0">9008 631 15663 0,'0'0'688'0,"0"0"144"0,0 0-656 0,0 0-176 16,0 0 0-16,0 0 0 0,0 0 4208 0,4 7 800 0,-2 2 176 0,0-1 16 15,0 2-3424-15,0 4-688 0,0 0-144 0,0 2-32 16,0 2-432-16,0 1-96 0,0 1 0 15,2-1-16-15,-1 0-144 0,-1 1-32 0,0-1 0 0,0-2 0 16,1 0-192-16,0-4 0 0,0 1 128 0,0-2-128 16,0-2-368-1,0-1-112-15,1-3-32 0,-1-1-10992 0,-3-5-2192 0</inkml:trace>
  <inkml:trace contextRef="#ctx0" brushRef="#br0">8888 655 30575 0,'0'0'1344'0,"0"0"304"0,0 0-1328 0,0 0-320 16,8 1 0-16,1-1 0 0,0-1 1696 0,1-1 272 15,3-1 48-15,0 0 16 0,-1-1-576 0,1 0-112 16,0-1-32-16,0 1 0 0,-1 0-864 0,1 0-192 16,0 1-16-16,-1-2-16 0,1 2-64 0,-1-1-16 15,0 1 0-15,0-1 0 16,-1 0-880-16,-1 1-176 0,-1 0-48 0,-1 1 0 16,0 1-2000-16,-3 1-416 0</inkml:trace>
  <inkml:trace contextRef="#ctx0" brushRef="#br0">8915 986 23039 0,'0'0'2048'0,"0"0"-1648"0,5 2-400 0,1 0 0 15,0-2 2240-15,3 0 352 0,3-2 80 0,-1 0 16 16,2 0-1056-16,1 0-208 0,-1 0-32 0,1-2-16 16,0 0-592-16,0-1-112 0,-1 1-32 0,2-1 0 15,-1 1-480-15,-1 1-160 0,1 0 0 0,-2 1 0 16,-2 1-768 0,1-2-256-16,-1 2-48 0,-1 0-15648 0</inkml:trace>
  <inkml:trace contextRef="#ctx0" brushRef="#br0">9281 652 27359 0,'0'0'1216'0,"0"0"240"0,0 0-1168 0,2 5-288 15,-1 0 0-15,0 3 0 0,-2 2 1088 0,2 1 144 0,1 0 48 0,0 3 0 16,-1 2-672-16,1 0-128 16,0 2-32-16,0-1 0 0,0 0-160 0,0 1-32 15,-1-1-16-15,1 1 0 0,0-4-240 0,0 0 144 16,-2 1-144-16,1-3 128 0,1-1-272 0,-1-2-64 0,0 0-16 0,1-1-9920 31,-2-8-1984-31</inkml:trace>
  <inkml:trace contextRef="#ctx0" brushRef="#br0">9301 656 29775 0,'0'0'1312'0,"0"0"288"0,0 0-1280 0,0 0-320 0,0-4 0 0,0 4 0 0,1-5 960 0,2 0 144 16,1 0 32-16,-1 0 0 0,1 1-432 0,2 1-96 15,0 0-16-15,2 1 0 0,0 1-592 0,1 1-192 16,1 1 0-16,1 1 0 0,-1 1 192 0,0 1 0 16,-1 0 0-16,1 2 128 0,0 2-128 0,-1 0 0 15,-1 1-176-15,-3 3 176 0,0 1-224 0,-1 1 48 16,-2 3 16-16,-1 2 0 0,-2-2 160 0,-2 1 128 15,-1-1-128-15,-1 2 176 0,0-2 256 0,-2-1 48 16,-1 0 16-16,-1 1 0 0,0-5 176 0,0 3 32 16,-3-4 16-16,0-1 0 0,1 1-368 0,1-3-80 15,-1 0-16-15,1-3 0 0,1-1-256 0,2-1 0 16,2-3 0-16,5 0 0 16,0 0-1360-16,0 0-288 0,0-6-48 0,1 0-14464 0</inkml:trace>
  <inkml:trace contextRef="#ctx0" brushRef="#br0">9589 935 21183 0,'0'0'1888'0,"0"0"-1504"0,0 0-384 0,0 0 0 0,0 0 2592 0,0 0 448 15,0 0 96-15,0 0 0 0,0 0-1728 0,4-4-336 16,-1-2-80-16,0 0-16 0,0-3-624 0,1-1-128 15,0-1-32-15,0-1 0 0,0-2-192 0,-2 0 0 16,1-1 128-16,-1 0-128 0,0-3 0 0,-1 1 0 16,-1 1 128-16,-1 0-128 0,-1 1 0 0,0 0 128 15,-1 1-128-15,1 3 0 0,-2-1 128 0,0 2-128 16,0 0 0-16,-1 3 0 0,0 1 128 0,0 2-128 16,1 0 0-16,-1 2 0 0,2-2 128 0,3 4-128 15,0 0 0-15,0 0 144 0,0 0 64 0,0 0 16 16,4-3 0-16,1 0 0 0,1 0 96 0,0 1 0 15,2 2 16-15,0-1 0 0,1-1-48 0,1 1-16 16,1 1 0-16,0-2 0 0,-1 0-272 0,2 2 0 16,-1 0 0-16,0-2 0 0,-2 1 0 0,0 0 0 15,1 0 0-15,-1 1-192 16,-2 0-576-16,-1 1-128 0,-6-1 0 0,7 1-10496 16,-7-1-2080-16</inkml:trace>
  <inkml:trace contextRef="#ctx0" brushRef="#br0">9665 766 22111 0,'0'0'1968'0,"0"0"-1584"0,0 0-384 0,0 0 0 15,0 0 2752-15,0 0 448 0,0 0 112 0,0 0 16 16,6 5-1408-16,0-2-288 0,0-2-48 0,2 0-16 16,0 0-864-16,0-1-192 0,2 0-16 0,-1 0-16 15,2 0-480-15,1-1 0 0,0-1 0 0,1 0 0 16,0 1-1744-1,-1-2-400-15</inkml:trace>
  <inkml:trace contextRef="#ctx0" brushRef="#br0">9984 742 29487 0,'0'0'1296'0,"0"0"288"0,0 0-1264 0,0 0-320 16,0 0 0-16,0 0 0 0,6 1 2992 0,0-2 528 16,0 1 128-16,3-1 0 0,-1 0-2544 0,1 0-512 15,1 1-96-15,0 0-32 0,1 0-464 0,0 1 0 16,1 0 0-16,0 1 0 16,-1 0-1312-16,1-1-304 0,-1 2-64 0,-2-2-16304 0</inkml:trace>
  <inkml:trace contextRef="#ctx0" brushRef="#br0">10012 866 39215 0,'0'0'864'0,"-2"5"176"0,2-5 48 0,0 0 0 0,0 6-864 0,0-6-224 0,4 4 0 0,0 1 0 0,2-1 960 15,1 0 128-15,2-1 48 0,3 0 0 0,-1 0-624 0,2-3-128 16,1 0-32-16,0 0 0 0,2-2-352 0,2-1-128 15,0-2 0-15,2-1-13008 16,-2-1-2608-16</inkml:trace>
  <inkml:trace contextRef="#ctx0" brushRef="#br0">10769 477 7359 0,'0'0'320'0,"0"0"80"0,0 0-400 0,7-1 0 16,-1 0 0-16,1 0 0 0,0 0 6224 0,0-1 1168 15,-1 2 224-15,2 0 64 0,0 0-4880 0,1 0-976 16,0 2-192-16,0-2-32 0,3 1-736 0,0 0-144 15,2 0-16-15,-1 0-16 0,2-1-368 0,2 0-64 16,1-2 0-16,3 0-16 0,-1-1-96 0,0 1-16 16,2-3 0-16,0 0 0 0,-2 0-128 0,0 1 128 15,-2 0-128-15,-1 0 128 0,-1 1-128 0,-3 1-272 16,-1 0 64-16,-3 1 16 0,-2 1-2000 0,-2 1-400 16,-5-1-80-16,0 0-14224 0</inkml:trace>
  <inkml:trace contextRef="#ctx0" brushRef="#br0">10902 503 14735 0,'0'0'1312'0,"0"0"-1056"16,0 0-256-16,0 0 0 0,0 0 3072 0,0 0 544 15,0 0 112-15,0 0 32 0,0 0-1728 0,0 6-352 16,-1 1-64-16,1 1-16 0,0 0-464 0,0 1-112 16,1 2 0-16,0 2-16 0,-2-1-288 0,2 3-48 15,0 0-16-15,-1 1 0 0,0 3-160 0,0-2-48 16,0 3 0-16,-1 1 0 0,0-1-176 0,0 0-32 16,1-2-16-16,-1 0 0 0,0-3-224 0,1 1 0 15,-1-2 128-15,1-2-128 0,1-2 0 0,0 0 0 16,-1-4 0-16,1-1 0 15,-1-5-336-15,0 0-112 0,0 0-32 0,0 0 0 16,0 0-2512-16,0 0-496 0</inkml:trace>
  <inkml:trace contextRef="#ctx0" brushRef="#br0">11072 718 19343 0,'0'0'1728'0,"0"0"-1392"0,0 6-336 0,0-1 0 0,0-5 2224 0,3 7 368 16,-1-2 80-16,1 0 16 0,-3-5-1312 0,6 3-256 15,0-1-48-15,1 0-16 0,1 1-432 0,0-3-96 16,2 0-16-16,1-2 0 0,2 0-160 0,-2-1-32 16,1 0-16-16,0 0 0 0,-2-1-112 0,0-1-32 15,0 0 0-15,-1 0 0 0,0-1-160 0,-1 0 192 16,-1 0-192-16,-2 2 192 0,0-4-192 0,-1 1 0 15,-1 1 144-15,-2 0-144 0,-2 0 0 0,-1-1 128 16,-1 2-128-16,-1 0 0 0,-1 0 0 0,1 2 144 16,-1 1-144-16,-2 2 0 0,-1-2 144 0,0 4-144 15,-1-1 0-15,0 3 144 0,-2 1 240 0,0 1 32 16,0 2 16-16,2 2 0 0,-1 2 80 0,1 2 0 16,0 0 16-16,1 2 0 0,2 0-48 0,3 0-16 0,0 0 0 0,2-2 0 15,1 0-272-15,1-1-64 16,2-1-128-16,0-2 192 0,2 0-192 0,2-2 0 15,2-1 0-15,2-2 0 0,0-2 0 0,3-1 0 16,-1-2 0-16,0-1 0 0,0-2 0 0,1-2-208 0,0-2 16 0,-1-1 0 31,2-1-1856-31,-1-1-352 0,-2 1-80 0,-1-1-13776 0</inkml:trace>
  <inkml:trace contextRef="#ctx0" brushRef="#br0">11390 676 28159 0,'0'0'1248'0,"0"0"256"0,0 0-1200 0,0 0-304 0,0 0 0 0,0 0 0 16,0 0 1472-16,0 0 256 0,0 0 32 0,0 0 16 16,0 0-752-16,-1 5-160 0,0 1-32 0,0 1 0 15,1 1-320-15,1-1-80 0,1 3-16 0,0 1 0 16,0 1-224-16,0 0-32 0,1 2-16 0,1 0 0 16,-1-2-144-16,0 1 128 0,0-2-128 0,1 0 128 15,0-1 0-15,-1 0-128 0,0 0 192 0,0-1-64 0,1-1 128 0,-1-2 0 16,-1-1 16-16,-2-5 0 0,0 0 48 0,0 0 0 15,0 0 0-15,0 0 0 0,0 0 192 0,0 0 64 16,1-5 0-16,-1 0 0 0,0-2-192 0,0-1-48 16,-1 0 0-16,1 0 0 0,0-1-112 0,0 0-32 15,1-3 0-15,1 1 0 0,1-1-192 0,0 2 128 16,1-2-128-16,1 2 0 0,1-1 128 0,-1 1-128 16,1 0 0-16,1 0 0 0,0 1 0 0,0 0 0 15,1 2 0-15,-1 0 0 0,-1 1 0 0,1 1 0 16,0 2 0-16,-1-2 0 0,1 2 0 0,-1 1 0 15,-6 2 0-15,6-1 0 16,-2 0-1232-16,1 1-144 0,0 1-32 0,0 0 0 16,0-1-1104-16,0 1-240 0,-5-1-32 0</inkml:trace>
  <inkml:trace contextRef="#ctx0" brushRef="#br0">11632 663 27647 0,'0'0'1216'0,"0"0"256"0,0 0-1168 0,0 0-304 0,0 0 0 0,0 0 0 15,0 0 1024-15,0 6 160 0,0 1 32 0,0 0 0 16,1 0-512-16,0 0-80 0,0 0-32 0,0 2 0 0,0-1-224 0,0 2-48 16,1 0-16-16,-1 0 0 0,0 1 64 0,0 0 16 15,0 0 0-15,-1-1 0 0,0 1 64 0,0 0 32 16,0-3 0-16,0 0 0 16,0-1 48-16,0 0 16 0,0 0 0 0,0-7 0 0,-1 5-224 0,1-5-32 15,0 0-16-15,0 0 0 0,0 0-64 0,0 0-16 16,0 0 0-16,0 0 0 0,0 0 80 0,0 0 16 15,0 0 0-15,3-5 0 0,2 0 80 0,-1 0 16 16,-1-3 0-16,0 2 0 0,0-2-144 0,1-1-32 16,0-1 0-16,2-2 0 0,0 2-80 0,0-2 0 15,0 0-128-15,1 1 192 0,0 0-192 0,1-2 0 16,0 3 0-16,-1 1 0 0,-1-1 0 0,2 2 128 16,-1 0-128-16,0 2 0 0,-2 2 0 0,1 1 0 15,-2 1 0-15,-4 2 0 0,0 0 0 0,0 0 0 16,6 3 0-16,0 2 0 0,0 0 128 0,-1 0 48 15,-3 0 0-15,2 2 0 0,0 1-176 0,-1 0 160 16,-1 3-160-16,0 0 160 0,0 0-32 0,0-1 0 0,-2 1 0 0,1 0 0 16,0-1-128-16,-1-1 128 15,0 2-128-15,0-2 128 0,0-2-128 0,0 1 192 0,1-3-192 0,-1-5 192 16,0 0-192-16,0 0 0 0,0 0 0 0,0 0 128 16,0 0-128-16,0 0 0 0,0 0 0 0,0 0 128 15,4-5-128-15,0-2 192 0,-1-2-192 0,1 0 192 16,0-2-192-16,1 0 192 0,0-2-192 15,1-2 192-15,0 3-192 0,1-2 0 0,0 1 0 0,0 3 0 16,1-4 0-16,0 3 0 0,-1 1 0 0,1 1 0 16,-1 3 0-16,0-1 0 0,0 4 0 0,-1-1 0 15,-1 1 0-15,-1 2 0 0,1 1 0 0,1 1 0 16,-1 1 0-16,0-1 0 0,0 3 0 0,-1 1 0 16,1 0 0-16,-1 2 160 0,-1 3-160 0,0 0 160 15,-1 0-16-15,0 1 0 0,0 0 0 0,1 1 0 0,-1 1-144 0,0-1-176 16,0 1 48-16,-1-3 0 0,0 0 320 0,0-1 64 15,0 1 0-15,1-2 16 0,-1 0-272 0,0-2 0 16,0 0 0-16,-1-6 0 0,2 5 0 0,-2-5 0 16,0 0 0-16,3 3 0 15,-3-3-1120-15,0 0-128 0,0 0-32 0,6 0 0 16,1-2-1456-16,-1-3-288 0,1-1-64 0</inkml:trace>
  <inkml:trace contextRef="#ctx0" brushRef="#br0">12541 850 17503 0,'0'0'1552'0,"0"0"-1232"0,0 0-320 0,0 0 0 0,6-2 2864 0,-2-3 512 16,-1 1 96-16,1-1 32 15,-1 1-1568-15,0-2-304 0,0-1-64 0,-1-1-16 0,0-1-464 0,0-1-80 16,0 1-32-16,0-1 0 0,-2-3-416 0,1 1-96 15,-1 0-16-15,0-2 0 0,0 0-208 0,-1 2-48 16,0-2-16-16,0 0 0 0,0 1-176 0,-1-1 0 16,-1-2 144-16,1 3-144 0,-2-4 0 0,0 1 0 15,-1 1 0-15,0-1 128 0,0 0-128 0,0 3 0 16,0 1 128-16,0 2-128 0,0-1 0 0,2 4 0 16,-2 0 0-16,0 2 0 0,1 1 336 0,4 4 0 15,-4-3 0-15,4 3 0 0,0 0-16 0,0 0-16 16,0 0 0-16,0 0 0 0,4-3-304 0,2 1 160 15,0 0-160-15,0 0 128 0,1 0-128 0,2 0 0 16,2 0 144-16,1 0-144 0,1 1 400 0,1-1 16 0,-2 0 0 0,1 0 0 16,1-1-560-16,1 1-112 0,-1 0-32 0,1 1 0 15,-1 0 288-15,-2 1 0 16,-1 0-128-16,2 0 128 16,-3 1-416-16,0 0-32 0,-2-1 0 0,1 1 0 15,-2 1-1600-15,-2 1-336 0,-5-3-64 0,3 5-14336 0</inkml:trace>
  <inkml:trace contextRef="#ctx0" brushRef="#br0">12573 656 35007 0,'-9'8'1552'0,"9"-8"320"0,-3 5-1488 0,3-5-384 0,-4 5 0 0,4-5 0 0,0 0 1504 0,0 0 224 15,0 0 64-15,5 2 0 0,-5-2-832 0,8 1-144 16,3-1-48-16,1-1 0 0,1 0-512 0,0 0-128 15,2-3 0-15,1 3-128 0,1-3 144 0,1 1-144 16,-2 0 0-16,0 2 144 0,0-1-304 0,-2 0-64 16,1 0-16-16,-2-1 0 15,-1 1-1664-15,-1 2-336 0,-2 0-64 0,0-2-9312 16,0 1-1872-16</inkml:trace>
  <inkml:trace contextRef="#ctx0" brushRef="#br0">12860 658 25791 0,'0'0'1152'0,"0"0"224"0,0 0-1104 0,0 0-272 16,0 0 0-16,0 0 0 0,0 0 1920 0,0 0 336 15,-2 5 64-15,1 2 16 0,1-1-928 0,-1 2-192 16,0 1-48-16,0 1 0 0,1 0-528 0,0 1-96 16,1 0-32-16,-1 0 0 0,1 1-224 0,1-2-48 15,0-1-16-15,1-1 0 0,0-2-48 0,0 2-16 16,-1-1 0-16,0-1 0 0,0-2 96 0,-2-4 32 15,3 5 0-15,-3-5 0 0,0 0 128 0,0 0 32 0,0 0 0 0,0 0 0 16,0 0 0-16,0 0 16 0,0 0 0 16,3-5 0-16,0-1-112 0,0 0-32 0,-1-2 0 0,0 1 0 15,0-3-160-15,0 0-32 0,2-1-128 0,-1-1 192 16,1 0-192-16,1 0 144 0,0 1-144 16,0-1 128-16,1-1-128 0,0 2 0 0,-1 1 144 0,3 1-144 15,0 0 0-15,1 0 0 0,-1 2 0 0,1 0 0 16,2 0 0-16,0 3 0 0,-2 1 0 0,2-2 0 15,-2 1 0-15,1 1 0 0,0 0-192 0,-2 1 64 16,2 1-2240-16,-1-1-448 16,0 2-96-16</inkml:trace>
  <inkml:trace contextRef="#ctx0" brushRef="#br0">13122 682 22111 0,'0'0'976'0,"0"0"208"0,0 0-944 0,0 0-240 15,0 0 0-15,0 0 0 0,1 5 3984 0,-1-5 752 16,3 5 160-16,1 0 32 0,1-3-3264 0,0 1-640 16,3-3-128-16,0 0-16 0,1 0-592 0,3 0-112 15,-1-2-32-15,1 0 0 0,1-1-144 0,-1 1 0 0,-1-1 0 0,0-1 0 16,0 0-416-16,0 1 32 16,-3-2 16-16,0 1 0 15,0-2-80-15,-2 1-32 0,-1 1 0 0,1-1 0 0,-2-1 240 0,-2 0 48 0,-1 1 16 0,-1 0 0 16,0-1 176-16,-1 1 0 0,-2 2 0 0,-1-1 0 15,-1 1 0-15,0 0 128 0,-2 1-128 0,0 1 176 16,-1 0 192-16,0 1 32 0,-2 2 16 0,-1 1 0 16,-2 0 128-16,1 1 32 0,-2 0 0 0,-1 3 0 15,2 2-64-15,0 2 0 0,0 1 0 0,-1 2 0 16,3 1 64-16,0 3 0 0,1-1 0 0,3 1 0 16,2-2-192-16,4 0-48 0,1-1 0 0,1-3 0 0,4 0-208 0,2-3-128 15,2-2 128-15,2-1-128 0,0-2 0 0,2-3 0 16,3-1 0-16,-1-1-192 15,0-2-1152-15,2-2-256 0,-3 0-32 16,1 0-16-16,2-2-1536 0,-3 0-304 0</inkml:trace>
  <inkml:trace contextRef="#ctx0" brushRef="#br0">13456 634 23087 0,'0'0'1024'0,"0"0"208"0,0 0-976 0,0 0-256 16,1-5 0-16,-2 1 0 0,0 0 1296 0,1 4 224 16,0 0 32-16,-3-2 16 0,3 2-416 0,-4-3-64 15,0 2-32-15,-1 1 0 0,-1 2 16 0,-1 0 0 16,0 1 0-16,-1 2 0 0,1 2 16 0,-2 1 0 16,0 2 0-16,1-2 0 0,1 3-320 0,-1 1-48 0,2 2-16 0,-1-2 0 15,0 2-240-15,2 2-48 16,0-3-16-16,2 1 0 0,2-3-192 0,1-2-32 15,1-1-16-15,3 0 0 0,0-2-160 0,1-1 0 16,1-2 0-16,0-1 0 0,0-2 0 0,2-1-144 16,0-2 144-16,1-2-160 15,-1-2-240-15,1-2-48 0,-1 1-16 0,2-1 0 16,-1 0-64-16,-1-1-16 0,-2-1 0 0,-1 2 0 0,0-1 192 0,0 1 32 0,0 0 16 0,0 2 0 0,0-2 304 0,-1 2 0 16,-1 1 0-16,0 1 0 0,-1 0 0 0,0 0 0 15,-2 5 0-15,0 0 0 0,0 0 192 0,0 0 80 16,0 0 32-16,0 0 0 0,0 0 208 0,0 0 64 15,-4 2 0-15,0 2 0 0,-2 1-128 0,1 3-32 16,0 3 0-16,0 0 0 0,0 3 16 0,-1 2 0 16,0 1 0-16,-2 2 0 0,0-1 0 15,0 3 0-15,1 1 0 0,0-1 0 0,-2 2-48 0,1-2 0 16,1-1 0-16,3-2 0 0,-1 0-96 0,2-3-32 16,1 0 0-16,3-1 0 0,-1-2-256 0,2 0 0 15,2-2 128-15,2-3-128 0,1 0 0 0,1-2 0 16,0-2 0-16,0-2 0 0,3 0 0 0,0-2 0 15,-2 0-192-15,-1-3 192 0,1-2-416 0,1-1 16 16,0-1 0-16,0-1 0 16,-1-1-1120-16,1-3-208 0,0-1-64 0,-1-1-11408 15,-1 0-2288-15</inkml:trace>
  <inkml:trace contextRef="#ctx0" brushRef="#br0">13686 643 27407 0,'0'0'1216'0,"0"0"256"0,0 0-1184 0,0 0-288 0,0 0 0 0,0 0 0 16,-5-1 2048-16,5 1 336 0,0 0 80 0,-5 0 16 15,0 1-992-15,5-1-192 0,-4 4-32 0,0-1-16 16,-1 2-480-16,0 0-112 0,1 2-16 0,-1 1 0 0,0 2-224 0,1 0-48 16,1 1-16-16,1-1 0 15,1 3-176-15,0-1-48 0,1 0 0 0,0 1 0 0,1-2-128 0,1 1 0 16,0-3 0-16,0 0 128 0,1-2-128 0,2 0 0 15,-1-4 0-15,1 0 0 0,0-1 0 0,1-2 0 16,-1-2 0-16,0-2 0 16,2-2-448-16,-1-1-32 0,0-1 0 0,1-1 0 15,0-2-352-15,-1 0-64 0,1-3 0 0,0 3-16 16,0-1 80-16,-1 0 32 0,-1 1 0 0,-1 2 0 0,0 1 432 0,-1 1 96 16,-1 0 16-16,-1 1 0 0,1 2 256 0,-2 4 128 15,0 0-128-15,0 0 192 0,0 0 576 0,0 0 128 16,0 0 0-16,0 0 16 0,0 0-80 0,0 0-32 15,1 7 0-15,0-1 0 0,1 0-448 0,0 2-96 16,0-2 0-16,1 2-16 0,0-2-240 0,1 2 0 16,0 1 0-16,0-1 0 0,1-2 0 0,0 0 0 15,0-1 0-15,0 0 0 0,1-1 0 0,1-1-208 16,0-2 16-16,-1 0 0 16,1-1-736-16,-7 0-144 0,6-2-16 0,0-1-16 15,-1-1-1392-15,1-1-288 0,0-2-48 0,0-3-11600 0</inkml:trace>
  <inkml:trace contextRef="#ctx0" brushRef="#br0">13944 637 10127 0,'0'0'896'0,"0"0"-704"0,0 0-192 0,0 0 0 16,0 0 4352-16,5 5 848 0,-5-5 176 0,5 6 16 16,0 0-2896-16,-1-2-592 0,0 1-112 0,0-1-32 15,1 0-512-15,-2 0-96 0,1 0-32 0,1 0 0 16,2-1-656-16,-1 0-128 0,-1 0-16 0,1-1-16 0,1-1-128 0,-2 1-32 15,0-2 0-15,2-2 0 16,-2 1-144-16,0-1 0 0,0 1 0 0,1-3 128 0,-1-1-128 0,-2 0 0 16,1-1 0-16,0 0 0 0,0 0 0 0,-2 1 0 15,0-1 0-15,-1 0 0 0,0-1 0 0,0 2 0 16,-1-1 0-16,-1 1 0 0,0 0 128 0,-1 1-128 16,2 4 0-16,-4-4 128 0,-1 1-128 0,1 1 0 15,-1 1 0-15,-2 2 0 0,-2 1 0 0,0 1 0 16,-1 1 128-16,1 0-128 0,-1 1 160 0,0 2 0 15,1 1 0-15,0 2 0 0,2 1 640 0,1 1 128 16,0 1 32-16,2 2 0 0,1 1-432 0,1-2-80 16,2 1 0-16,2-2-16 0,1 0-432 0,2-2 128 15,1-2-128-15,1-2 0 0,0 1 0 0,1-4 0 16,2-1 0-16,0-2 0 0,0-3-336 0,-1-1-48 16,2-1-16-16,1-2 0 15,-1-1-1136-15,-1-2-240 0,1 0-32 0,1-1-16 16,-1 1-48-16,-2 1-16 0,1-2 0 0,-1 1 0 15,-2 0 240-15,-1 1 48 0,-1 1 16 0,-1 0 0 0,0 0 992 0,-1 1 192 0,1 1 32 0,-2 0 16 16,-2 5 352-16,0 0 208 0,0 0-16 0,0 0-16 16,0 0 944-16,0 0 192 0,0 0 32 0,-4 5 16 15,0 0-80-15,0 1 0 0,0 2-16 0,2 1 0 16,-1 0-336-16,2 0-64 0,-1 1-16 0,0 0 0 16,1-1-208-16,0 0-32 0,1 0-16 0,1-1 0 0,-1-1 32 0,2-2 0 15,-2-5 0-15,0 0 0 16,3 4-368-16,-3-4-80 0,4 3-16 0,-4-3 0 0,0 0 80 0,4 1 16 15,-4-1 0-15,6-2 0 0,0-2 80 0,0-3 32 16,0 0 0-16,1-1 0 0,0-1-368 0,0-1 0 16,1-1-160-16,2-1 160 0,1-1 0 0,0 1 0 15,0 0 0-15,2 0 0 0,0 0 0 0,0 2 0 16,1 1-208-16,-1 1 64 0,-1 1 144 0,1 2 0 16,0 1 0-16,0 2 0 0,-3-2 0 0,0 3 176 15,-1 0-48-15,-2 2 0 0,-1 0 32 0,-2 3 0 16,-4-4 0-16,2 7 0 0,-2 2 96 0,-1 3 0 15,-1-1 16-15,-1 3 0 0,0 3-144 0,-2 0-128 16,-1 1 144-16,0 1-144 0,1-1 0 0,0 0 0 16,0-3 0-16,2 0 0 0,3-3 0 0,0-2 0 15,0-3 0-15,3 0-160 16,1-3-1552-16,2-2-304 0,0-3-64 0,2-3-10784 16,1-2-2144-16</inkml:trace>
  <inkml:trace contextRef="#ctx0" brushRef="#br0">14672 617 7359 0,'0'0'656'0,"0"0"-528"0,0 0-128 0,0 0 0 16,0 0 4704-16,-2-3 912 0,-3 3 176 0,0 0 32 16,0 0-2944-16,-1 2-608 0,-1 1-112 0,1 0-32 15,-2 2-512-15,0 2-96 0,0 1-32 0,0 0 0 0,1 2-336 0,0 2-64 16,-1 0 0-16,0 1-16 0,0 1-480 15,1 2-80-15,2 0-32 0,0-1 0 0,2 0 256 0,0-1 48 16,3 0 16-16,0-1 0 0,1 0-432 0,2-2-96 16,1-1-16-16,4 0 0 0,0-3-256 0,1-1 0 15,2-1 0-15,0-3 0 0,4 0 0 0,0-2-256 16,-1-2 64-16,1 0 0 16,-1-4-192-16,-1 1-16 0,0-1-16 0,1 0 0 15,0-1-432-15,-2 0-96 0,1 0-16 0,0-1 0 16,-2 0-1584-16,0 1-320 0,-1 1-64 0</inkml:trace>
  <inkml:trace contextRef="#ctx0" brushRef="#br0">14792 1017 40319 0,'0'0'896'0,"0"0"176"0,0 0 32 0,0 0 16 0,0 0-896 0,0 0-224 16,4-3 0-16,0-2 0 0,1-2 1344 0,1-2 240 15,2-2 32-15,1-2 16 0,2-1-1120 0,1-4-240 16,-1-1-32-16,2-4-16 0,-1 1-16 0,1-1 0 16,1-1 0-16,0-2 0 0,0 2-208 0,0 1-288 15,2 4 64-15,-1-2 16 16,-1 5-1392-16,0-1-256 0,-1 4-64 0,-1 4-10848 0,-2 1-2160 0</inkml:trace>
  <inkml:trace contextRef="#ctx0" brushRef="#br0">15001 729 36975 0,'0'0'1632'0,"-6"0"352"0,-1 0-1600 0,-1-2-384 0,0 0 0 0,-1 0 0 0,-1-2 2320 0,0 0 384 15,0-2 80-15,-1-1 16 0,-2-1-1424 0,2 0-288 16,-2 1-48-16,0-3-16 0,1 0-832 0,3 3-192 16,-1 2 0-16,2 0 0 0,0-2 0 0,1 3 0 15,1 1 0-15,0 1-14960 16,0-2-3072-16</inkml:trace>
  <inkml:trace contextRef="#ctx0" brushRef="#br0">16293 381 6447 0,'0'0'272'0,"0"0"80"0,0 0-352 0,0 0 0 0,0 0 0 0,0 0 0 0,0 0 5824 0,0 0 1104 16,0 0 224-16,0 0 32 16,0 0-4256-16,7 5-864 0,1-3-160 0,0 0-48 15,2 0-256-15,1-1-48 0,2-1-16 0,-1 0 0 16,3-1-576-16,2 0-112 0,-2 0-16 0,0 0-16 15,0 0-496-15,-2 0-112 0,1 0-16 0,1 1 0 0,-2 0-192 0,1 0 0 16,0 0 128-16,-2-2-128 0,0 1 0 0,0 0 0 16,-1 0 0-16,-2-1 0 0,0 0 0 0,-1 1-256 15,-2 1 16-15,-6 0 16 16,6-2-1424-16,-6 2-272 0,0 0-64 0,0 0-16 16,0 0-368-16,0 0-64 0,0 0 0 0</inkml:trace>
  <inkml:trace contextRef="#ctx0" brushRef="#br0">16468 399 13823 0,'0'0'608'0,"0"0"128"0,0 0-592 0,0 0-144 0,0 0 0 0,-5 4 0 16,0-2 4464-16,0 2 848 0,0 0 192 0,1 2 16 16,1 1-3184-16,-1 3-640 15,0-1-128-15,0 4-32 0,0 2-608 0,1-2-128 0,0 3-32 0,0 0 0 16,1-2-256-16,0 1-64 0,0 0-16 0,1-2 0 15,0 1-160-15,0 0-16 16,-1-1-16-16,0 1 0 0,0 0-240 0,0 0 0 16,1-2 128-16,-2 1-128 0,0-1 0 0,-1-1 0 0,0 0 0 0,0-2 0 31,-1-1-1408-31,-1-3-288 0,2 0-48 0,-1-3-10400 0,-1 0-2064 0</inkml:trace>
  <inkml:trace contextRef="#ctx0" brushRef="#br0">16235 723 30527 0,'0'0'1344'0,"0"0"288"0,0 0-1312 0,0 0-320 16,0 0 0-16,0 0 0 0,0 0 1760 0,8 1 288 16,-1-2 48-16,1 0 16 0,1 0-576 0,2 0-96 15,1 0-32-15,0 0 0 0,1-1-720 0,1 0-160 16,0 0-16-16,0 1-16 0,3-2-320 0,-1 1-176 16,0 2 192-16,1-3-192 0,-2 2 0 0,-1 1 0 15,-1-2 0-15,-1 1 0 16,-1 0-848-16,1 1-288 0,-2 0-48 0,-1 0-16 15,-1 0-1904-15,-1 0-384 0</inkml:trace>
  <inkml:trace contextRef="#ctx0" brushRef="#br0">16582 620 13823 0,'0'0'608'0,"0"0"128"0,0 0-592 0,0 0-144 0,0 0 0 0,0 0 0 16,0 0 4064-16,0 0 784 15,0 0 144-15,0 0 48 0,-2 5-3152 0,-1 0-624 16,1 0-128-16,1 2-32 0,0-1-288 0,0 2-64 0,0-1-16 0,0 4 0 16,1 0-208-16,-1 1-32 0,0-2-16 0,1 1 0 15,0 0-224-15,1 0-64 0,0-2 0 0,1 1 0 0,0-2-192 0,-1-1 176 16,2-1-176-16,0-1 160 0,-3-5-32 0,0 0-128 16,0 0 192-16,0 0-64 0,6-4 176 0,0-2 16 15,0-1 16-15,0-2 0 0,0-2-80 16,0 0 0-16,-1-1-16 0,2-1 0 0,0 0-240 0,2-1 176 15,1 0-176-15,0 1 160 0,2 2-160 0,0-1 0 16,-1 1 0-16,-1 1 0 0,1 3 0 0,-1 1 0 16,-1 1 0-16,0 1 0 0,-1 2 0 0,1 1 0 15,-2 0 0-15,-1 2 0 0,0 2 0 0,-1 0 128 16,-1 2-128-16,-1 1 128 0,-1 0 160 0,-1 1 32 16,-1 1 0-16,1 2 0 0,1 0 64 0,-2-1 0 0,0 0 16 15,0 1 0-15,1-1-256 0,0 0-144 16,1 0 160-16,-1-2-160 0,0 0 0 0,0-1 0 0,-1-1 0 0,0-5 0 15,0 0-144-15,0 0-128 16,0 0-32-16,5 2 0 16,0-4-1616-16,1 0-336 0,1-1-64 0,-2-1-15824 0</inkml:trace>
  <inkml:trace contextRef="#ctx0" brushRef="#br0">15469 540 20607 0,'0'0'912'0,"0"0"192"0,0 0-880 0,0 0-224 16,0 0 0-16,0 0 0 0,0 0 1472 0,5-2 256 15,-5 2 64-15,6 0 0 0,0 0-160 0,1 2-32 16,0 2 0-16,0 0 0 0,0 0-240 0,0 2-48 15,0 1-16-15,0 0 0 0,1 3-592 0,0 0-112 16,1 0-16-16,-1 0-16 0,1-2-320 0,2 2-64 16,-1 0-16-16,0 0 0 0,3-1-160 0,-1 1 0 15,-1-3 0-15,-1 1 128 0,0 0-128 0,0-1 0 16,1-2 0-16,-2 0 0 0,0-1 0 0,0-1 0 0,0 0 0 0,-2-1 0 31,0-1-544-31,-2 1 16 0,-5-2 0 0,5 2 0 16,-5-2-448-16,0 0-96 0,0 0-16 0,0 0 0 15,5 0 240-15,-5 0 32 0,0 0 16 0,0 0 0 0,0 0-896 0,0 0-176 0,0 0-48 16</inkml:trace>
  <inkml:trace contextRef="#ctx0" brushRef="#br0">15458 771 20383 0,'0'0'896'0,"0"0"192"0,0 0-864 0,0 0-224 15,-4 3 0-15,4-3 0 0,-4 4 944 0,4-4 144 16,0 0 16-16,-1 5 16 0,-2-1-240 0,3-4-48 0,0 0-16 0,0 0 0 16,0 0-16-16,0 0 0 15,0 0 0-15,5-6 0 0,1 0 288 0,1-2 48 16,1-1 16-16,0-2 0 0,2-1-176 0,0-2-16 15,2 0-16-15,-2 1 0 0,2-1-208 0,0 1-32 16,0 2-16-16,0 0 0 0,0-1-304 0,0 1-48 16,0 1-16-16,0-1 0 0,0 0-192 0,-1-1-128 15,-2 0 128-15,2 1-128 0,-2 1 0 0,-1 1-128 0,-1 0 0 0,0 2 0 32,-3-2-2080-32,0 3-416 0</inkml:trace>
  <inkml:trace contextRef="#ctx0" brushRef="#br0">16953 615 23727 0,'0'0'1040'0,"0"0"240"16,0 0-1024-16,0 0-256 0,0 0 0 0,0 0 0 0,0 0 992 0,0 0 160 16,0 0 16-16,0 0 16 0,0 0 0 0,2 7 0 15,-1 1 0-15,0 0 0 0,1 1-368 0,0-2-80 16,-1 1-16-16,1 1 0 0,0 1-240 0,0 0-48 15,0-1-16-15,-1-1 0 0,1 0-128 0,0-1-32 16,0 0 0-16,0-1 0 0,-2-6-48 0,0 0-16 16,3 5 0-16,-3-5 0 0,0 0 144 0,0 0 32 15,0 0 0-15,0 0 0 0,0 0 208 0,0 0 64 16,0 0 0-16,0 0 0 0,0 0-192 0,4-5-48 16,0-1 0-16,0-1 0 0,0-1-128 0,0-1-16 15,0-2-16-15,1 0 0 0,0 1-32 0</inkml:trace>
  <inkml:trace contextRef="#ctx0" brushRef="#br0">16942 598 10127 0,'0'0'896'0,"0"0"-704"16,0 0-192-16,0 0 0 0,0 0 2880 0,0 0 528 15,4-3 112-15,-4 3 32 0,0 0-1904 0,0 0-384 16,0 0-80-16,7 0-16 0,-2 1-224 0,-5-1-48 16,6 5-16-16,-1 0 0 0,-2 0-288 0,1 0-48 15,0 1-16-15,-1 1 0 0,-1 1-192 0,1-1-32 16,0 3-16-16,0-2 0 0,0 0-48 0,0 1-16 15,-1-2 0-15,-1 2 0 0,1-1 0 0,1 0 0 16,0-2 0-16,0 0 0 0,-1 0 96 0,-2-6 0 16,0 0 16-16,0 0 0 0,0 0-80 0,7 1-32 15,-7-1 0-15,6-1 0 0,1-2 112 0,0-1 32 16,1-1 0-16,-1-1 0 0,-2-2-48 0,-1 2 0 0,1-2 0 0,0 0 0 16,0-2-128-16,0 0-48 0,0 2 0 0,-1-1 0 15,1 0-16-15,-1 1-128 16,1 0 192-16,0 2-64 0,0-1-128 0,0 1 0 15,-1 0 0-15,1 0 0 0,-1 1 0 0,1 0 0 16,-2 1 0-16,1 0 0 0,-4 4-192 0,0 0 48 16,0 0 0-16,0 0 0 15,0 0-704-15,0 0-144 0,0 0-32 0,0 0-10096 0,0 0-2016 0</inkml:trace>
  <inkml:trace contextRef="#ctx0" brushRef="#br0">17245 631 16575 0,'0'0'1472'0,"0"0"-1168"16,6 2-304-16,-1-1 0 0,0-1 2400 0,0 1 416 16,0 1 96-16,0-2 16 0,-1 0-1792 0,1 1-368 15,0-1-64-15,1 0 0 0,0-1-288 0,1 1-48 16,-1 0-16-16,0-2 0 0,-1 0-176 0,1-1-48 15,0 0 0-15,0 0 0 0,0 0-128 0,-1 1 0 16,-1-2 144-16,-1 1-144 0,-3 3 0 0,3-5 144 16,-2 1-144-16,-1 0 0 0,0 4 192 0,0-5-192 0,-1 0 192 15,-2 1-192-15,0 1 192 0,0-2-192 16,-1 1 192-16,0 1-192 0,-1 1 336 0,-1 1-32 16,-1 1-16-16,-1 1 0 0,1 0 160 0,-2 1 16 15,-1 3 16-15,0 1 0 0,1-1 176 0,-1 2 48 16,-1 1 0-16,1 2 0 0,2-1 0 0,2 3 0 0,0 2 0 0,2 0 0 15,2 0-256-15,1 1-64 0,2-1 0 16,2 0 0-16,1-1-256 0,2-1-128 0,1-2 0 0,3 1 128 16,-1-2-128-16,2-3 0 0,-1-2 0 0,3-2 0 15,-1-2 0-15,0-1 0 0,-1-3 0 0,1-1 0 32,0-1-640-32,0-1-48 0,-2-1-16 0,0 0 0 0,0-2-2256 0,-1 0-464 15,-2 0-96-15</inkml:trace>
  <inkml:trace contextRef="#ctx0" brushRef="#br0">17456 602 26079 0,'0'0'1152'0,"0"0"256"16,0 0-1136-16,0 0-272 0,0 0 0 0,0 0 0 0,-1 8 1280 0,1-4 192 15,-1 2 32-15,1 0 16 0,0 2-544 0,0 1-96 16,1 1-32-16,1-1 0 0,-1 1-528 0,2 1-96 16,0 0-32-16,0-2 0 0,-1 0-48 0,1 0-16 15,0 0 0-15,0 0 0 0,-1-4 144 0,0-1 32 16,-2-4 0-16,0 0 0 0,0 0 80 15,0 0 32-15,0 0 0 0,0 0 0 0,0 0 112 0,0 0 32 16,4-4 0-16,0-3 0 0,0-1-48 0,0-1-16 16,-1-2 0-16,0 1 0 0,1-1-352 0,1 0-144 15,-1 0 128-15,1 3-128 0,0-2 272 0,1 1-16 16,-1-1-16-16,-1 2 0 0,1 1-240 0,1 1 0 16,0-1 0-16,0 1 0 0,1 0 0 0,-1 1-256 15,-1 1 16-15,0 0 16 16,0 0-416-16,2 2-64 0,-1 0-32 0,0 0 0 15,1 1-1760-15,0 1-368 0,0-2-64 0,1 2-11840 0</inkml:trace>
  <inkml:trace contextRef="#ctx0" brushRef="#br0">17802 560 16575 0,'0'0'736'0,"0"0"160"0,0 0-720 0,0 0-176 0,0 0 0 0,-9 2 0 15,0-1 3840-15,-1 2 720 0,-1 0 160 0,2-1 16 16,-3 1-2752-16,0 1-544 0,1 1-112 0,1 0-32 15,-2-1-288-15,0 1-64 0,1 1-16 0,1-1 0 16,1 0-384-16,2-2-80 0,0 1-16 0,4 1 0 16,3-5-448-16,1 6-320 0,2 0 64 0,4-1 0 0,1 0 512 0,1-2 96 15,1 1 32-15,2 0 0 0,1-2-384 0,1 1 0 16,-3 0 0-16,1 1-128 0,0 1-64 0,-2 1 0 16,-1 0 0-16,-2 1 0 0,-2 1-16 0,-2 2-16 15,-1 0 0-15,-3 2 0 0,-1-2 224 0,-2 2 0 16,-2-1 0-16,-1 0 0 0,0-2 176 0,-1-1-176 15,-2 1 160-15,0-2-160 0,0-1 224 0,1-2-48 16,-2-2-16-16,2-1 0 0,1-3-160 0,1-1 160 16,2 0-160-16,1-4 160 0,2-2-304 0,1-1-64 15,2-1-16-15,2-1 0 16,2 1-1264-16,2-1-256 0,1 2-48 0,1-1-16 16,0 3-736-16,1 1-144 0,0 1-16 0</inkml:trace>
  <inkml:trace contextRef="#ctx0" brushRef="#br0">17848 702 5519 0,'0'0'496'0,"0"0"-496"0,4 0 0 0,3-4 0 16,0 0 4240-16,-1 0 752 0,1-2 160 0,1 1 32 15,-1 0-3744-15,2 0-736 0,-1-1-160 0,1 1-32 16,-2 1 0-16,2-1 0 0,-1-1 0 0,0 1 0 16,0 0-144-16,-2 0-48 0,0 0 0 0,0 1 0 15,-2-2 128-15,0 1 32 0,-1 0 0 0,-1 0 0 16,-1 0 352-16,-1 5 64 0,0 0 0 0,-3-4 16 15,-2 2 192-15,0-1 48 0,-2 2 0 0,0 1 0 16,-2 0 0-16,-1 1 16 0,0 3 0 0,-1 1 0 16,-1 1-240-16,-1 1-48 0,2 1-16 0,0 1 0 0,2 1-80 0,1 1-16 15,1 2 0-15,3 1 0 0,1 0-320 0,3 0-80 16,1-1-16-16,3 1 0 0,4-1-352 0,2-4 128 16,1 0-128-16,3 0 0 0,4-4 0 0,2-1 128 15,2-2-128-15,0-2 0 0,-1-1 0 0,1-2 0 16,-2-2 0-16,0-2-128 0,-4 0 128 0,0-1 0 15,-3 1 0-15,-2-2 0 16,-1 0-1136-16,-1 1-192 0,-1 1-32 0,-2 3-12496 16,-1-3-2496-16</inkml:trace>
  <inkml:trace contextRef="#ctx0" brushRef="#br0">18680 532 6447 0,'0'0'576'0,"0"0"-576"16,-5-2 0-16,1 0 0 0,-1 0 2320 0,1-1 368 15,4 3 64-15,-3-4 0 0,0-1-1904 0,1 0-384 16,1-1-80-16,1 0 0 0,0 0 384 0,2 1 64 16,1 1 32-16,0 0 0 0,0 0 624 0,-3 4 128 15,4-4 32-15,-4 4 0 0,5-1-80 0,-5 1-16 16,5 4 0-16,0 2 0 0,0 1-16 0,0 3 0 15,0 2 0-15,0 1 0 0,0 0-448 0,0 3-80 16,-1-1-32-16,0 0 0 0,-1 2-464 0,1 0-80 0,-1-1-32 0,0 1 0 16,1-1-256-16,-1 1-144 15,0 0 160-15,0-2-160 0,0-1 0 0,0-1 128 16,-1-3-128-16,0 0 0 0,1-2 0 0,-2 0 0 16,-1-2-144-16,0-6 144 15,0 0-768-15,0 0-64 0,0 0-16 0,0 0 0 16,-3-6-2656-16,0-2-528 0</inkml:trace>
  <inkml:trace contextRef="#ctx0" brushRef="#br0">18731 445 24015 0,'0'0'1056'0,"0"0"224"0,-4-2-1024 0,4 2-256 0,0 0 0 0,0 0 0 0,0 0 1072 0,0 0 144 16,5-3 48-16,2-1 0 0,2-1-672 0,2 1-128 15,2 0-16-15,1 0-16 0,5 0-176 0,-1 2-16 16,2-2-16-16,0 3 0 0,-1 1 32 0,0 1 0 16,0 1 0-16,1 2 0 0,-4 2-32 0,0 1 0 15,-1 2 0-15,-2 1 0 0,-1 2-48 0,-2 2-16 16,-2 0 0-16,-2 2 0 0,-3 0 224 0,-2-1 32 16,-2 1 16-16,0 0 0 0,-4 0 128 0,0-1 16 15,-2 1 16-15,-2 0 0 0,-2 2 48 0,0-4 0 16,-1 2 0-16,-2-1 0 0,0-1-192 0,-1 1-16 15,1-2-16-15,0-2 0 0,-1-3-176 0,2 0-48 16,2-3 0-16,1-3 0 0,1 1-192 0,2-3 0 16,2-3 0-16,5 3 0 15,-2-6-432-15,4 0-128 0,2-3-16 0,3 2-16 16,2 1-2176-16,0-2-432 0</inkml:trace>
  <inkml:trace contextRef="#ctx0" brushRef="#br0">19172 593 23903 0,'0'0'1056'0,"0"0"224"0,0 0-1024 0,0 0-256 0,0 0 0 0,0 0 0 0,0 0 1216 0,0 0 208 15,-5 0 48-15,-2 1 0 0,-1 1-624 0,-1 1-112 16,-1 2-32-16,0 1 0 16,-2-1-192-16,-1 3-64 0,1 2 0 0,1 1 0 15,0 2 128-15,1 0 0 0,1 2 16 0,3 0 0 0,0-1 48 0,2 1 0 16,2 0 0-16,2-2 0 0,2 1-240 0,2-3-32 15,2 0-16-15,2-2 0 0,3-1-352 0,2-2 0 16,0-1 0-16,3-5 128 0,1 0-128 0,0-4 0 16,2-2 0-16,-1 0 128 0,2-5-128 0,-1 1-128 15,-2-2 128-15,0 1-192 0,-3-2-144 0,-4 2-48 16,0-1 0-16,-4 0 0 0,-1 1 112 0,-3 0 16 16,-3 2 0-16,-3 1 0 0,-3 1 256 0,-2 2 0 15,-3 2 0-15,0 2 0 0,1-1 0 0,0 1-192 16,1 2 48-16,0 1 0 15,0-1-1168-15,2 2-224 0,2-1-64 0,1 0-8144 16,5-2-1648-16</inkml:trace>
  <inkml:trace contextRef="#ctx0" brushRef="#br0">19563 587 23375 0,'0'0'1024'0,"-5"1"240"0,-2 0-1008 0,-1 0-256 0,-1 1 0 0,0-1 0 0,2 1 1344 0,-2 1 208 16,-2 0 48-16,0 1 16 0,1 1-336 0,-1 0-64 16,1 3 0-16,0 0-16 0,1 0-304 0,1 1-48 15,0 0-16-15,2 0 0 16,1 1-240-16,2 1-48 0,0 0-16 0,2-1 0 15,1-1-384-15,2 1-144 0,1-1 0 0,2 0 144 16,1-2-144-16,3 0 0 0,0 0 0 0,3-4 0 0,2 0 0 0,2-2 0 16,0-1-192-16,3-2 192 15,0-1-880-15,1 1-48 0,-2-5-16 0,0 1-15120 0</inkml:trace>
  <inkml:trace contextRef="#ctx0" brushRef="#br0">19684 665 23199 0,'0'0'1024'0,"0"0"224"0,0 0-992 0,0 0-256 16,0 0 0-16,0 0 0 0,-5 4 1072 0,0-2 160 15,0 2 48-15,0 1 0 0,0 0-352 0,1 2-64 16,2 0-16-16,-2 2 0 0,1 1-384 0,1 1-80 0,1-1 0 0,2-2-16 16,1 2-224-16,2 0-144 0,1-1 192 0,2-1-192 15,2-2 128-15,0-2-128 16,1 1 0-16,-1-2 0 0,-1-1 0 0,2-1 0 15,0-1 0-15,1-1 0 0,-3 1 0 0,1-3 0 0,0-2 0 0,0 0 0 16,-1-1 0-16,-2-1 0 0,0 0 0 16,-1-3 0-16,-1 0 0 0,0 2 0 0,-1-1 0 0,0-1 0 15,-2 1 128-15,1 0-128 0,-1 1 0 0,0 0 0 16,-1 0 0-16,0 2 0 0,0 0 0 0,0 1-144 0,0 5 144 0,0 0 192 16,0 0-32-16,0 0-16 15,0 0 0-15,0 0 0 0,0 0 0 0,0 0 0 16,0 0-144-16,-1 7 0 0,1 1 0 0,1 0 0 0,0 1 0 15,1-3 0-15,1 2 0 0,1-1 0 0,0-1 0 0,0 0 0 16,2 0 0-16,0-1 0 0,-6-5-192 0,7 4-64 16,2-1 0-16,-1-1-16 15,-2-2-480-15,1 0-80 0,0-2-32 0,-1 0 0 16,1-2-656-16,0 1-128 0,-1-2-16 0</inkml:trace>
  <inkml:trace contextRef="#ctx0" brushRef="#br0">20005 620 5519 0,'0'0'496'0,"0"0"-496"16,0 0 0-16,3-4 0 0,-1 2 2592 0,-2 2 416 15,0 0 96-15,0 0 16 0,0 0-1392 0,0 0-256 0,0 0-64 0,0 0-16 16,0 0 128-16,0 0 16 0,0 0 16 0,-1 6 0 16,0 2-624-16,0 1-128 15,1 1-32-15,-1-1 0 0,-1 0-192 0,1 2-64 0,0-1 0 0,1 1 0 16,-1-1-192-16,0 1-64 0,1 0 0 0,0 0 0 15,1-3-16-15,1 1-16 0,-1 0 0 0,0-1 0 16,1-2-48-16,0-1-16 0,-2-5 0 0,0 0 0 16,5 2-160-16,0 0 0 0,-5-2 144 0,7-4-144 15,-1 0 192-15,0-1-48 0,-1-2 0 0,1-1 0 16,0-1-144-16,1 1 192 0,-1-2-192 0,1 0 192 16,1 0-192-16,0-1 0 0,-2 0 0 0,2 1 0 15,0 0 0-15,0 0 0 0,-1 1 0 0,0 0 0 16,0 2 0-16,1-1 0 0,-1 1 0 0,-1 2 0 0,0 2 0 0,-1 0 0 15,0 2 0-15,-5 1 0 0,0 0 0 0,0 0 0 16,5 2 0-16,-5-2 0 0,4 3 128 0,-1 3-128 16,-1 2 0-16,-1 0 128 0,-1 0 64 0,0 1 16 15,-1 0 0-15,-1 2 0 0,0-1-32 0,0 0-16 16,0 0 0-16,2 0 0 0,-1 0-160 0,0 0 128 16,0-3-128-16,1-1 128 0,0 0-128 0,0-6 0 15,0 0 0-15,0 0 0 0,0 0 0 0,0 0 0 16,0 0 0-16,5-3 0 0,1-1 0 0,-1-1 0 15,0-2 0-15,0-2 0 0,-1 0 0 0,2-1 0 16,0 1 0-16,-1-2-176 0,2 0-144 0,0 0-48 16,1 2 0-16,1 1 0 15,0-2-80-15,1 1 0 0,2 3-16 0,-1 1 0 0,-1 1 144 0,-1 1 16 16,-2 3 16-16,1 0 0 0,-2 1 288 0,-6-1 0 0,5 4-128 0,-2 2 128 16,-1 1 208-16,-2 2 112 0,-1 1 0 0,0 1 16 15,-1 0-64-15,0 1-16 0,-2 0 0 0,2 1 0 16,0-1-256-16,1-1 128 0,1-1-128 15,1-3 0-15,1-1 0 0,1-1 0 0,-3-5-192 0,5 4 48 32,1-2-1856-32,-1-1-368 0,-1-2-80 0</inkml:trace>
  <inkml:trace contextRef="#ctx0" brushRef="#br0">20448 708 6447 0,'0'0'576'0,"0"0"-576"15,0 0 0-15,5 3 0 0,2-2 3968 0,-1 1 672 16,0 0 144-16,2 0 16 0,1 0-3328 0,-1-1-656 16,0 1-144-16,0-1-32 0,0-1-336 0,1-1-80 15,-1 0-16-15,1-1 0 0,-1-2-208 0,1 0 144 16,1 0-144-16,-2-1 128 0,0 0-128 0,0-1 0 16,-1-1 0-16,-1 1 0 0,-3-2 0 0,1 1 128 15,-1 1-128-15,-1 0 0 0,-1 1 192 0,-1-2-64 16,-1 1 0-16,-1 1 0 0,-1 1 400 0,-1 0 80 15,-1 0 16-15,-1 2 0 0,1 1 80 0,-2 2 0 16,-2 1 16-16,1 2 0 0,-2 1 112 0,-1 2 0 16,-1 2 16-16,1 1 0 0,-1 0-96 0,0 4-32 15,0 2 0-15,2 0 0 0,0 1-160 0,2 1-48 16,1 0 0-16,3-3 0 0,2-1-272 0,3-1-64 16,1 0-16-16,3-3 0 0,2-3-160 0,2-2 0 0,1 0 0 15,-1-4 128-15,1-2-128 0,1-2-256 0,1-3 64 0,-1 1 16 31,0-2-512-31,1-2-96 0,0-2-32 0,-2-1 0 16,0-1-496-16,0 0-96 0,0-1-32 0,-1 3 0 16,-2-3-512-16,0 1-96 0,0 1-32 0,0 0 0 15,-2 0-2048-15,0 1-416 0,0 2-64 0,-2 1-32 0,-2 2 3680 0,1-1 752 0,-2 7 208 0,0 0 0 16,-2-3 2736-16,2 3 640 0,0 0 128 0,0 0 16 16,-3 2-752-16,0 1-144 0,0 2-48 0,0 0 0 15,1 0-1296-15,0 1-272 0,0 1-48 0,0 2-16 16,1-1-304-16,0 2-48 0,-1 0-16 0,1 1 0 15,0 0-192-15,0 0-32 0,0 0-16 0,1-1 0 16,0 0-64-16,1-1-16 0,0-2 0 0,1 0 0 0,-2-7-48 0,0 0-16 16,0 0 0-16,0 0 0 0,0 0-192 0,6 0 176 15,0-4-176-15,0-1 160 0,-2-3-160 0,2-1 128 16,1-1-128-16,0 0 128 0,-1-2-128 0,1-1 0 16,1 1 0-16,-1 0 0 0,2-1 0 0,0 1 0 15,0 1 0-15,1 2 0 0,0 0 0 0,2 1 0 16,-2 0 0-16,0 3 0 0,-2 0 0 0,1 1 0 15,-1 1 0-15,0 2 0 0,-2 1 0 0,-1 1 0 16,-1 2 0-16,-2 1 0 0,1 1 0 0,-2 0 160 16,-2 3-16-16,-1 2 0 0,0 2 0 0,0 0 0 15,-2 2 0-15,1 0 0 0,1 0-144 0,0 2 0 16,0 0 144-16,0-2-144 0,0 0 0 0,1-1 0 16,0-1 0-16,2-3 0 15,1-2-384-15,2-2-80 0,1-3-32 0,1-2 0 16,-1-3-1952-16,3-1-400 0,0-2-80 0</inkml:trace>
  <inkml:trace contextRef="#ctx0" brushRef="#br0">21095 482 11055 0,'0'0'480'0,"0"0"112"0,-2 8-464 0,-1-1-128 0,0 2 0 0,-1 1 0 15,-1 1 3680-15,0 1 720 0,0 1 144 0,1 1 16 16,-2 0-3168-16,0 2-640 0,0 0-128 0,2 0-32 0,-2 3-384 0,1-4-80 15,0 2 0-15,1-2-128 0,2-1 128 0,0 0-128 16,-1-1 0-16,2-2 0 16,-1-1-816-16,0-4-208 0,-1 0-64 0</inkml:trace>
  <inkml:trace contextRef="#ctx0" brushRef="#br0">20915 679 22111 0,'11'-2'976'0,"-5"1"208"0,1 0-944 0,5 0-240 15,1 1 0-15,1-2 0 0,3 0 3504 0,3-1 656 16,-1-1 128-16,4 1 16 0,1 0-2896 0,3-1-592 16,3 0-112-16,-1 2-32 0,0-2-512 0,-2 3-160 15,0-2 0-15,-3 1 0 16,-4 2-1008-16,-3 0-304 0</inkml:trace>
  <inkml:trace contextRef="#ctx0" brushRef="#br0">21837 772 24703 0,'0'0'1088'0,"0"0"240"0,0 3-1072 0,0 1-256 0,0-4 0 0,0 0 0 16,0 0 1424-16,0 0 240 0,0 0 32 0,0 0 16 0,0 0-384 0,0 0-80 16,0 0-16-16,0 0 0 15,0 0-80-15,0 0-32 0,4-7 0 0,-1 1 0 16,0-3-224-16,-1 0-64 0,-1 2 0 0,0-3 0 15,-1-1-336-15,0 2-80 0,-1-2-16 0</inkml:trace>
  <inkml:trace contextRef="#ctx0" brushRef="#br0">21853 453 7359 0,'0'0'656'0,"0"0"-528"16,0 0-128-16,0 0 0 0,0 0 3456 0,0 0 672 15,0 0 128-15,0 0 32 0,0 0-2224 0,2 6-432 16,-1 1-96-16,1 2 0 0,-1 1-544 0,1 3-96 16,0 2-32-16,-1 0 0 0,0 2-32 0,0 0 0 15,0 0 0-15,0 2 0 0,0 0-256 0,0 1-64 16,0 0-16-16,0-1 0 0,0 2-192 0,1-4-48 16,-1 0 0-16,1-2 0 0,-1 0-96 0,0-3-32 0,0-1 0 15,0-2 0-15,0-1-128 0,0-2 128 0,-1-6-128 0,0 0 128 16,0 0-304-16,0 0-64 0,0 0-16 0,0 0 0 31,2-8-1728-31,-1-1-368 0,-1 0-64 0</inkml:trace>
  <inkml:trace contextRef="#ctx0" brushRef="#br0">21880 430 23199 0,'0'0'1024'0,"0"0"224"0,0 0-992 0,0 0-256 15,0 0 0-15,0 0 0 0,0 0 1472 0,0 0 240 16,0 0 48-16,0 0 16 0,0 0-432 0,0 0-64 16,0 0-32-16,5 6 0 0,-5-6-80 0,6 2-16 15,1 0 0-15,0-1 0 0,1 0-368 0,0 0-80 16,-1 1 0-16,2-2-16 0,-1 0-448 0,3-2-96 0,1 0-16 0,1 1 0 16,0-1-128-16,2 0 0 15,0-3 0-15,1 1 128 0,-1 0-128 0,1 0 0 0,0 0 0 16,-1 2 128-16,-1-2-304 0,-4 1-64 0,-1 0-16 0,0 1 0 31,-2 1-1664-31,-2 0-352 0,-5 1-64 0,0 0-13312 0</inkml:trace>
  <inkml:trace contextRef="#ctx0" brushRef="#br0">21869 566 11967 0,'0'0'1072'0,"0"0"-864"15,0 0-208-15,0 0 0 0,0 0 3712 0,2 4 688 16,1 2 144-16,2-2 16 0,-5-4-2608 0,7 3-528 16,1-2-96-16,1 2-32 0,1-3-352 0,1 1-80 15,0 0-16-15,1 0 0 0,2-1-336 0,0 0-80 16,-1 0-16-16,1 0 0 0,-1 0-272 0,0 0-144 16,-1 0 160-16,1 0-160 0,-1 0 144 0,-1 0-144 15,0 0 128-15,-1-1-128 16,-1 1-768-16,-1 0-224 0,-1-1-48 0,-1 0-9648 15,0 1-1920-15</inkml:trace>
  <inkml:trace contextRef="#ctx0" brushRef="#br0">22162 587 11967 0,'0'0'528'0,"0"0"112"0,0 0-512 0,0 0-128 0,0 0 0 0,0 6 0 16,-1-1 4096-16,0 1 800 0,0 1 160 0,1-1 16 16,0 1-3552-16,1 1-720 0,-2 2-144 0,1 0-16 15,1 0-256-15,0 2-64 0,0-2 0 0,-1 1 0 16,0-2 32-16,1 1 0 0,0 1 0 0,-1-1 0 16,0-2-16-16,0-1 0 0,0-1 0 0,0 0 0 0,0-6 48 0,0 0 0 15,0 0 0-15,0 0 0 0,0 0-80 16,0 0-16-16,0 0 0 0,0 0 0 0,0 0-16 0,3-5 0 15,0-2 0-15,0 0 0 0,0-1 64 0,2-1 16 16,-1-1 0-16,1 0 0 0,0 1-160 0,0-1-48 16,-1 0 0-16,0 0 0 0,1 0-144 0,0 0 128 15,1 1-128-15,0 0 128 0,0-1-128 0,0 2 0 16,0 0 0-16,0 1 0 0,1 0 0 0,-1 1 0 16,1 1 0-16,0 1 0 15,0 0-608-15,-1 2 0 0,-1-1 0 0,1 1 0 16,1 0-2208-16,-7 2-432 0</inkml:trace>
  <inkml:trace contextRef="#ctx0" brushRef="#br0">22341 655 27119 0,'0'0'1200'0,"0"0"256"0,0 0-1168 0,5 3-288 0,-5-3 0 0,7 1 0 15,-1 0 768-15,1 0 80 16,0-1 32-16,0 0 0 0,0-1-288 0,1-1-48 15,1 0-16-15,0-1 0 0,0 2-320 0,1-3-64 0,0 0-16 0,0 0 0 16,0 1-128-16,0-2 0 0,-2 1 0 0,0 0 0 16,1-1 0-16,-1 0 0 0,-2 1 0 0,0-1 0 15,-1-1 0-15,0 0 0 0,-4 1 0 0,0 0 0 16,1 1 128-16,-2 4-128 0,0 0 0 0,-5-3 128 0,-1 1 192 16,0 1 48-16,-2 2 0 0,-1 1 0 15,-1 0 368-15,-1 2 80 0,0 1 16 0,-1 1 0 0,-1 0-112 0,2 1-16 16,-2 0 0-16,2 0 0 0,0 3-64 0,2 0-32 15,2 2 0-15,0-2 0 0,3 2-336 0,1 1-64 16,2-1-16-16,2 0 0 0,1-1-192 0,2 1 128 16,2-4-128-16,1-2 0 0,1-1-208 0,3-1-144 15,0-2-32-15,2 0 0 16,0-5-1968-16,1 1-400 0,0-1-64 0</inkml:trace>
  <inkml:trace contextRef="#ctx0" brushRef="#br0">22696 598 4607 0,'0'0'400'15,"0"0"-400"-15,5-3 0 0,1 0 0 0,-1 0 3584 0,1 1 640 16,0-2 128-16,0 1 32 0,-1-2-2880 0,-1 2-576 16,-4 3-112-16,0 0-32 0,0 0 48 0,0 0 16 15,0 0 0-15,0 0 0 0,0 0 464 0,-4 0 96 16,-2 1 0-16,-1 2 16 0,0 1-544 0,-2 3-112 15,-1 0-32-15,0 3 0 0,-1-1 160 0,-1 0 16 0,-2 2 16 0,2 3 0 16,1-3-160-16,0 3-48 0,1 0 0 0,4 2 0 16,-1-3-272-16,2 1-64 0,2-1-16 0,2-2 0 15,1 0-368-15,2-1 0 0,2-2 0 0,1-1 0 0,1-5 0 0,0 0 0 16,2-2 0-16,2 0 0 0,0-4-208 0,0-2 32 16,-1-1 16-16,1-2 0 15,-1-2-464-15,1 1-80 16,0-2-32-16,-1-1 0 0,0-1 160 0,0 4 16 0,0-3 16 0,-2 3 0 0,-2-2 224 0,0 3 32 15,-1 0 16-15,0 2 0 0,-1 1 272 0,-2 1 0 16,-1 5-128-16,2-4 128 0,0 1 208 0,-2 3 112 16,0 0 0-16,0 0 16 0,0 0 432 0,0 0 96 15,0 0 16-15,-5 3 0 0,-1 1-432 0,0 2-64 16,0 4-32-16,0 0 0 0,-1 1 32 0,0 3 0 16,-1 2 0-16,1 2 0 0,0 0 64 0,2 0 32 15,-1 2 0-15,2 0 0 0,-1 0-224 0,1 0-64 16,2-2 0-16,0 0 0 0,0-3-192 0,3-1 0 15,0-2 0-15,1-1 0 0,0-3 0 0,1-1 0 16,1-2 0-16,1 0 0 0,1-3-288 0,0-1 0 16,1-2 0-16,1-1 0 15,1-5-768-15,1-1-160 0,-1-1-16 0,0-3-10800 16,2-2-2176-16</inkml:trace>
  <inkml:trace contextRef="#ctx0" brushRef="#br0">22987 574 23951 0,'-4'4'2128'0,"0"1"-1696"0,-1 0-432 0,-1 1 0 16,-1 0 2144-16,1 2 352 0,-2-1 64 0,0 3 0 16,-1 2-1392-16,0-1-272 0,1 1-64 0,1 2-16 0,1-1-384 0,1 2-80 15,1-2-16-15,1 1 0 0,3 0-336 16,2-1 128-16,1-2-128 0,3-2 0 15,2-3 0-15,1-2 0 0,1-1 0 0,0-2 0 16,0 2-224-16,1-5 32 0,-1 0 16 0,2-3 0 16,-2-2-704-1,0-1-144-15,-1 0-16 0,0 0-16 0,1-1 128 0,-2-1 32 0,-1 0 0 0,-1 0 0 16,0 0 336-16,-1 1 80 0,0-1 16 0,-1 0 0 0,-1 1 272 0,0 1 48 16,0 2 16-16,0-2 0 0,-1 2 128 0,-2 6 0 15,0 0 160-15,0 0-160 0,1-5 816 0,-1 5 64 16,0 0 16-16,0 0 0 0,0 0 160 0,0 0 32 15,1 6 16-15,-1 2 0 0,0-2-768 0,0 2-144 16,0 1-48-16,1 1 0 0,1 0-144 0,-1 2 0 16,0-5 0-16,2 2 0 0,0-1 0 0,1 0 0 0,0-3 0 0,2 0 0 15,-6-5 0-15,9 2 0 0,0-2 0 0,-2-1 0 16,2-1-384-16,1-1 64 16,0-1 0-16,4-3 0 15,-2-1-336-15,-3 3-64 0,0 0-16 0,3-4 0 16,-1 1 48-16,-3 2 16 0,0 0 0 0,0-1 0 0,1-1 224 0,-2 0 32 0,-1 2 16 0,1-2 0 31,0 0-96-31,0 1-16 0,0 0 0 0,-1-1 0 0,1 0 128 0,1 1 32 0,-1-1 0 0,0 1 0 31,-1 0-480-31,0 1-112 0,-2 2-16 0,-1 1 0 0,-3 3 16 16,0 0 0-16,0 0 0 0,0 0 0 0,0 0 1488 0,-5 0 288 0,0 0 64 0,-2 2 16 0,-1 1 560 16,0 0 96-16,-1 2 32 0,1 1 0 15,-1 2-384-15,0-2-64 0,1 2 0 0,-1 0-16 16,2 1-320-16,1 1-64 0,-1 2-16 0,2 0 0 0,2-2-144 0,2 2-16 15,1-1-16-15,0 1 0 0,3-3-240 0,1-1-64 16,2 2 0-16,1-4 0 0,1 0-256 0,1-2 0 16,1-2 128-16,1-1-128 0,-1-1 0 0,7-2 0 15,0-1 128-15,-8-1-128 0,2-1 0 0,0-3-176 16,0 0 32-16,1-1 0 0,-1 0-176 0,0-1-48 16,0-1 0-16,-2 1 0 15,0-2-112-15,4-3-32 0,-2-1 0 0,-1 4 0 0,-1 3 256 0,-1 1 64 16,0 3 0-16,0-2 0 0,-1 1 192 0,-3 3 0 15,-4 3 0-15,0 0 0 0,5-2 544 0,-5 2 0 0,0 0 0 0,0 0 0 16,0 0 288-16,0 0 48 16,0 0 16-16,0 0 0 0,0 8-416 0,-1-2-80 15,0 2-16-15,-2 1 0 0,0 0-144 0,-1 0-48 16,-1 2 0-16,2 2 0 0,0-2-192 0,0 2 176 16,1 1-176-16,1-1 160 0,0 0-160 0,3-2 0 15,0 1 0-15,1-4 0 16,1-2-352-16,1 0-48 0,1-2-16 0,4-1-11168 15,3-3-2240-15</inkml:trace>
  <inkml:trace contextRef="#ctx0" brushRef="#br0">23833 536 10127 0,'-9'1'896'0,"5"1"-704"16,-2 1-192-16,-4 2 0 0,-1-1 3520 0,3 2 656 15,-2 0 144-15,3 1 32 0,2-2-2176 0,1 3-416 16,1 1-96-16,0 1 0 0,2-1-784 0,0 0-160 16,0 1-16-16,1 2-16 0,1-2-432 0,2 1-96 15,2 1-16-15,3 0 0 0,0-2-144 0,2-3 160 16,0 0-160-16,1-3 160 0,2 2 32 0,1-3 0 16,0-1 0-16,-3-2 0 0,0 0-192 0,3-2 128 15,0-2-128-15,-5 1 128 0,1-1-128 0,-1-1 128 16,0 0-128-16,1 1 128 0,1-3-128 0,1 0-256 15,-3-1 64-15,1 0 16 16,1 0-1696-16,-1 3-352 0</inkml:trace>
  <inkml:trace contextRef="#ctx0" brushRef="#br0">23995 840 32591 0,'0'0'1440'0,"6"-6"304"0,1-2-1392 0,2-2-352 0,1-4 0 0,3-1 0 15,2-1 1280-15,-1-2 176 0,1 1 32 0,1 0 16 16,-1 0-928-16,1 2-176 16,0-1-32-16,-1 3-16 15,1 2-624-15,-1-1-128 0,1 1-32 0</inkml:trace>
  <inkml:trace contextRef="#ctx0" brushRef="#br0">24197 607 14735 0,'-23'-2'640'0,"13"-1"160"0,-4 0-640 0,0-3-160 16,-2 0 0-16,0-2 0 0,1-1 7200 0,-2-1 1408 16,1-4 288-16,0 0 48 0,1-3-6960 0,1-3-1376 15,-1 0-288-15,1-3-14384 16,1-2-2880-16</inkml:trace>
  <inkml:trace contextRef="#ctx0" brushRef="#br0">10434 5298 16575 0,'0'0'1472'0,"0"0"-1168"0,0 0-304 0,0 0 0 16,0 0 2848-16,-1-3 512 0,-1-2 96 0,0 1 32 15,0-1-1440-15,0 2-304 0,0-1-48 0,2 4-16 16,-3-4-720-16,3 4-128 0,-3-4-48 0,3 4 0 16,-2-3-528-16,2 3-96 0,0 0-32 0,-1-4 0 15,-1 1-128-15,2 3 0 0,0-3 0 0,0 3 128 31,1-3-432-31,1 0-80 0,0-1-32 0,2 0 0 16,1 1-2272-16,0 0-448 0</inkml:trace>
  <inkml:trace contextRef="#ctx0" brushRef="#br0">10512 5290 14735 0,'0'0'1312'0,"0"0"-1056"0,0 0-256 0,0 0 0 0,0 0 3008 0,0-5 528 15,0 0 112-15,0-2 32 0,0 0-1632 0,-1 1-336 16,1-1-64-16,0-1-16 0,0 1-496 0,0 2-112 16,0-1 0-16,-1 1-16 0,0 0-608 0,1 5-112 15,-1-5-32-15,1 5 0 0,1-4-256 0,-1 4 0 16,2-5 0-16,-2 5 0 16,0 0-288-16,3-4-160 0,-3 4-48 0,0 0-10608 0,5-4-2128 0</inkml:trace>
  <inkml:trace contextRef="#ctx0" brushRef="#br0">10666 5192 10127 0,'0'0'896'0,"0"0"-704"16,0 0-192-16,0 0 0 0,0 0 3584 0,0 0 672 0,0 8 144 0,0 1 16 15,-1 0-2432-15,1 2-480 16,0-1-96-16,0 4-32 0,0-1-352 0,-1 1-64 16,0 1 0-16,1 1-16 0,0 0-368 0,0-2-80 15,0 0-16-15,1 0 0 0,0 2-288 0,0 0-64 0,0-2-128 0,1 0 192 16,-1 0-192-16,0-1 128 15,0 0-128-15,0-3 0 0,0 0 0 0,0-1 0 0,0-3 0 0,0 0 0 32,-1-6-1632-32,0 0-368 0,0 0-80 0</inkml:trace>
  <inkml:trace contextRef="#ctx0" brushRef="#br0">10558 5397 17503 0,'0'0'1552'0,"0"0"-1232"0,0 0-320 0,0 0 0 16,0 0 2816-16,0 0 512 0,0 0 112 0,0 0 16 16,6-2-1824-16,0 0-352 0,0 0-80 0,1 1-16 15,-2 0-512-15,3 1-96 0,1 0-32 0,1 0 0 16,1 0-352-16,-1 0-64 0,2-1 0 0,0 0-128 16,1 0 144-16,-1-1-144 0,1 0 0 0,-1-2 144 0,0 0-144 0,-1 0-144 15,0 0 144-15,-1-1-10928 16,0-1-2064-16</inkml:trace>
  <inkml:trace contextRef="#ctx0" brushRef="#br0">10803 5219 28671 0,'0'0'1280'0,"0"0"256"0,0 0-1232 0,-2 5-304 15,2-5 0-15,-1 7 0 0,1 0 896 0,0 2 128 0,0 2 32 0,1-1 0 16,0 2-416-16,0-1-96 0,0 0-16 0,0 1 0 16,1-1-208-16,-1 2-64 0,1 0 0 0,-1 0 0 15,0 0 32-15,1-1 0 0,-1 1 0 0,0-1 0 16,0-2-64-16,0 0-16 0,0 0 0 0,1-1 0 16,-1-2-80-16,0 2 0 0,0-3-128 0,-1-6 192 15,0 0-64-15,0 0 0 0,0 0-128 16,0 0 192-16,0 0-192 0,0 0 144 0,5-4-144 0,1-2 128 15,-1-2-128-15,0-1 0 0,0-1 0 0,-1 0 128 16,2 0-128-16,0 2 0 0,0-2 0 0,1 0 0 16,0 2 0-16,-1 3 0 0,-2 0 0 0,0 1 0 15,1 2 0-15,-5 2 0 0,0 0 0 0,0 0 0 16,0 0 0-16,7 2 0 0,-1 2 0 0,-1 1 0 16,-5-5 0-16,3 7 0 0,0 1 144 0,0 1-144 0,-1 0 288 15,0-1-16-15,-1 1 0 0,1 1 0 0,-2-2-80 0,2 0 0 16,0-2-16-16,0 1 0 0,-1-1-176 0,1 0 0 15,-2-6 0-15,0 0 0 0,2 6 0 0,-2-6 0 16,5 4 0-16,-5-4 0 16,7 4-704-16,-7-4-128 0,0 0-32 0,0 0-16032 0</inkml:trace>
  <inkml:trace contextRef="#ctx0" brushRef="#br0">11032 5451 26495 0,'0'0'1168'0,"0"0"240"0,0 0-1120 0,0 0-288 16,0 0 0-16,0 0 0 0,7-1 784 0,-1 1 112 15,0-1 0-15,0 0 16 0,0 0-448 0,0 0-80 0,-1-1-32 0,1 0 0 16,2-1-352-16,-2 1 144 0,0-1-144 0,0 1 0 16,1-3 144-16,-3 1-144 0,0-1 0 0,-1 1 144 15,0-2-144-15,0 1 0 0,-2-1 0 0,-1 0 128 16,-1 0-128-16,-1 0 0 0,-1 0 0 0,0 1 0 15,1 1 0-15,-2 1 0 0,0 0 0 0,-2 2 0 16,-1 2 144-16,0 0 0 0,-1 0 0 0,0 2 0 16,-1 2 368-16,0 0 80 0,0 1 16 0,1 1 0 15,2 2 112-15,0 1 32 0,1-3 0 16,0 2 0-16,2 2-128 0,1-3-32 0,0 1 0 0,2-1 0 16,0 0-240-16,3 1-48 0,0 0-16 0,2 0 0 15,0-3-288-15,2-1 160 0,2 1-160 0,0-1 128 0,1 0-128 0,0-3 0 16,1 1 0-16,0-1 0 0,1-1 0 0,-1-1-176 15,0 0 176-15,-1-1-128 16,1-1-624-16,-1-3-112 0,-1-1-32 0,0 0 0 16,0 0-752-16,-2-2-144 0,-1-1-48 0,0 0-12656 0</inkml:trace>
  <inkml:trace contextRef="#ctx0" brushRef="#br0">11300 5287 5519 0,'0'0'240'0,"0"0"64"0,0 0-304 0,4-4 0 0,-1 0 0 0,0-1 0 16,0 0 6256-16,0 0 1184 0,-1-1 240 0,2-2 64 15,0 0-5280-15,-1 2-1056 0,-1-2-192 0,1 1-64 16,0 1-768-16,0-1-144 0,1 0-48 0,0 1 0 16,0 1-192-16,-1 1 0 0,-3 4 0 0,0 0-11392 15,0 0-2160-15</inkml:trace>
  <inkml:trace contextRef="#ctx0" brushRef="#br0">11347 5300 23039 0,'0'0'1024'0,"0"0"192"0,0 0-960 0,0 0-256 16,0 0 0-16,0 0 0 0,0 0 3168 0,4-4 592 16,-1-1 112-16,0 0 32 0,1 0-2560 0,0 0-512 15,2-3-112-15,1-2-16 0,-1 0-512 0,1-1-192 16,0 1 144-16,0-1-11904 0,-1 0-2384 0</inkml:trace>
  <inkml:trace contextRef="#ctx0" brushRef="#br0">11854 5327 8287 0,'0'0'368'0,"0"0"80"0,0 8-448 0,0-8 0 0,0 0 0 0,0 0 0 16,0 0 2960-16,0 0 512 0,-4-3 112 0,4 3 0 16,-5 0-2224-16,0 0-448 0,0 1-80 0,0 0-32 15,0 0-464-15,0 0-80 0,-2 1-32 0,-1 1 0 16,0 1 16-16,0 1 0 0,1 0 0 0,1 0 0 16,-2 3 192-16,1 1 32 0,0-1 16 0,0 1 0 15,0 2 96-15,1-2 0 0,2 2 16 0,1-1 0 16,-1-2-128-16,2 0-16 0,0 0-16 0,1-2 0 15,0 0-304-15,1-6-128 0,0 0 0 0,3 5 128 16,1-1-128-16,1-1 0 0,0-2 0 0,2-1 0 0,0-2 0 0,0-1 0 16,-1-1 0-16,1-1 0 0,1-1 0 0,1-2 0 15,-1 0 0-15,0 0 0 0,0 0-224 0,0 0-80 16,-2-1-16-16,1 4 0 0,-2-3-32 0,0 2-16 16,0 1 0-16,-1 0 0 0,0-1 192 0,-1 1 48 15,-3 5 0-15,0 0 0 0,1-5 128 0,-1 5 0 16,0 0 0-16,0 0 0 0,0 0 0 0,0 0 0 15,0 0 0-15,0 0 0 0,0 0 0 0,-4 4 0 16,0 0 0-16,1 1 176 0,1 0 144 0,0 1 48 16,0 1 0-16,1 0 0 0,1 0-240 0,0 1-128 0,1-1 160 0,1 1-160 15,0 2 160-15,1-1-160 16,0 0 160-16,1-1-160 0,0 0 128 0,0-1-128 16,-1 1 0-16,1-4 0 0,1 0 0 0,-1 0 128 15,-4-4-128-15,0 0 0 16,5 4-400-16,-5-4-128 0,0 0-32 0,0 0-12560 0</inkml:trace>
  <inkml:trace contextRef="#ctx0" brushRef="#br0">12015 5325 10127 0,'0'0'896'0,"0"0"-704"0,0 0-192 0,0 0 0 0,0 0 2816 0,0 0 544 16,-1 6 96-16,0 0 32 0,1-6-2400 0,0 8-464 16,0 0-112-16,0 1 0 15,0-1-176-15,0 4-16 0,-1-1-16 0,0 3 0 0,0 0-64 0,0 3-16 16,-2 0 0-16,0 0 0 0,0 3 80 0,0-4 16 15,1 2 0-15,-1 0 0 0,0-3-128 0,1-1 0 16,0-1-16-16,0-2 0 0,1 1-176 0,0-2 128 16,1-1-128-16,0-4 128 15,0-5-512-15,0 0-96 0,0 0-32 0</inkml:trace>
  <inkml:trace contextRef="#ctx0" brushRef="#br0">12014 5363 24191 0,'0'0'1072'0,"0"0"208"0,0 0-1024 0,0 0-256 0,-2-4 0 0,2 4 0 16,0 0 608-16,0 0 64 0,0 0 16 0,2-4 0 0,-2 4-496 0,5-3-192 15,0 1 176-15,1 0-176 0,1-1 0 0,-1 1 0 16,1 2 0-16,1-1 0 15,-1-1-144-15,1 2-32 0,0 2 0 0,-2 1 0 16,0-1 32-16,-1 1 0 0,-5-3 0 0,4 6 0 16,-2 3 144-16,0 0 0 0,-1 1 0 0,-2 0 128 15,-1 1 352-15,-1-1 80 0,-2 1 16 0,-1 0 0 0,0 0 128 0,0 0 16 16,-2-1 16-16,1-1 0 16,0-1-224-16,0 0-64 0,0-2 0 0,1-1 0 0,0 0-176 0,1-2-32 15,-1-1-16-15,6-2 0 0,0 0-224 0,0 0 128 16,0 0-128-16,-4-3 0 0,1-1-192 0,3 4-144 15,-1-5-32-15,1 0-9232 16,1-1-1856-16</inkml:trace>
  <inkml:trace contextRef="#ctx0" brushRef="#br0">12139 5321 6447 0,'0'0'576'0,"0"0"-576"0,0 0 0 0,-2 6 0 16,2-6 4352-16,-2 5 768 0,1 1 160 0,1 1 32 15,0-7-3712-15,0 5-752 0,0 1-144 0,0 1-16 16,1 2-304-16,0 2-64 0,0 1-16 0,1 1 0 16,1-2-304-16,-1 2 0 0,-1 0 0 0,0 1 0 15,1-1 0-15,-1 1 0 0,0 0 0 0,-1-1 0 16,-1 0 0-16,0 0 0 0,0-1 128 0,0-1-128 15,0-2-192-15,1-1-80 0,0-1-32 0</inkml:trace>
  <inkml:trace contextRef="#ctx0" brushRef="#br0">12168 5352 17503 0,'0'0'1552'0,"0"0"-1232"16,-4-2-320-16,-1 2 0 0,5 0 2848 0,0 0 512 16,0 0 96-16,0 0 32 0,0 0-2144 0,0 0-416 15,0 0-96-15,0 0 0 0,3-5-592 0,2 0-112 16,1 2-128-16,3-1 176 0,1 0-176 0,0 0 0 16,1 2 0-16,-1 0 0 0,0 2 0 0,0 2 0 15,0-2-160-15,-2 1 160 0,0 2-224 0,0 0 48 0,-3 1 16 0,-1 1 0 16,-2 2 160-16,-1 2 0 0,-2-1 0 0,-1 1-128 15,-2-1 128-15,-1 1 176 0,-2 0-48 0,-1 0 0 16,0 0 144-16,0 1 32 0,0-2 0 0,-1 1 0 16,-1 0-48-16,2-2-16 0,0-1 0 0,1-1 0 15,0-1-240-15,2-3 144 16,5-1-144-16,0 0 128 0,-5-1-128 0,2-4-144 0,0 0 144 0,2 0-208 31,1 1-2032-31,0-1-416 0,0-8-80 0,4 3-16 0</inkml:trace>
  <inkml:trace contextRef="#ctx0" brushRef="#br0">12285 5377 18479 0,'0'0'816'0,"0"0"176"0,0 0-800 0,5 5-192 0,1-4 0 0,-1 2 0 0,-1 0 576 0,1 0 64 16,1-1 0-16,0-1 16 0,1 0-496 0,1-2-160 15,0-1 0-15,1 0 0 0,0 1 144 0,0 0-144 16,0 0 0-16,0-2 144 0,-1-2-144 0,0 0 0 16,-1 0 0-16,-1 2 128 0,-1 0 0 0,-1-1-128 15,-1 0 192-15,-1 0-64 0,0-1 320 0,-2 5 48 16,1-5 16-16,-1 5 0 0,0-5-32 0,0 0 0 16,-2 0 0-16,2 5 0 0,0 0 64 0,0 0 16 0,-5 2 0 0,-1 0 0 15,0 0-32-15,0 1 0 16,-1 1 0-16,0 1 0 0,1 2-160 0,-2 1-48 15,-1 0 0-15,2 1 0 0,1-1 0 0,1 1-16 16,1 0 0-16,1 0 0 0,2-1 48 0,1 0 16 0,1 1 0 0,1-2 0 16,1 0-240-16,2-1-128 0,0-1 160 0,1 0-160 15,1-1 0-15,1 0 0 0,0 0 0 0,1-2 0 32,0-2-272-32,1-2-160 0,0-1-16 0</inkml:trace>
  <inkml:trace contextRef="#ctx0" brushRef="#br0">12621 5346 17215 0,'0'0'768'0,"0"0"144"0,0 0-720 0,0 0-192 16,0 0 0-16,0 0 0 0,0 0 1248 0,0 0 224 15,-5-1 32-15,1-2 16 0,4 3-304 0,-5-1-64 16,-3 0-16-16,0 3 0 0,1 2-128 0,-1 1-32 16,0 1 0-16,0 0 0 0,0-1-80 0,0 2-32 15,1 0 0-15,0 1 0 0,1 2-160 0,2 0-48 16,0-3 0-16,0 2 0 0,1-1-304 0,2 0-64 16,2-2-16-16,1 0 0 0,1-1-272 0,0 0 0 15,1 0 0-15,0-3 0 0,-4-2 0 0,7 1 0 16,1-2 128-16,1-1-128 0,0-2 0 0,0-1 0 15,-1-1-176-15,2-2 176 16,1 1-656-16,-1 0-32 0,-2 0 0 0,0-1 0 16,-1-1-288-16,-1 1-64 0,-1-2-16 0,-1 3 0 15,-1 1 416-15,0 1 64 0,-3 1 32 0,1-1 0 0,-1 0 416 0,0 0 128 0,0 5 0 0,0 0 0 16,0 0 208-16,0 0 160 0,0 0 16 0,0 0 16 16,-4 2 80-16,0 1 16 0,4-3 0 0,-3 5 0 15,0 0-176-15,1 1-48 0,0 0 0 0,1 1 0 16,0 0-80-16,0-1 0 0,1-1-16 15,1 1 0-15,1 0-176 0,1 2 0 0,0-1 144 0,2-2-144 16,-5-5 0-16,5 5 0 0,1-2 0 0,-1 0 0 16,1-2-256-16,0-1-112 0,0-2-16 0,1-1-9216 15,0 1-1824-15</inkml:trace>
  <inkml:trace contextRef="#ctx0" brushRef="#br0">12754 5336 20847 0,'0'0'912'0,"0"0"208"0,0 0-896 0,0 0-224 16,0 0 0-16,0 0 0 0,-1 5 944 0,0 1 144 16,0 0 16-16,0 0 16 0,2 0-656 0,0-2-128 15,-1-4-16-15,1 8-16 0,0-2-160 0,0 2-16 16,-1 1-128-16,1-4 192 0,-1-5 112 0,0 0 16 16,0 0 0-16,2 6 0 0,0-2 176 0,-2-4 32 15,2 5 16-15,-2-5 0 0,0 0-128 0,0 0-32 16,4-4 0-16,0 0 0 0,0 2 96 0,1-2 16 15,1 0 0-15,-2-1 0 0,1-2-192 0,0 0-48 16,1-1 0-16,1 2 0 0,-2 1-256 0,0 0 0 0,0 1 128 0,0-1-128 16,0 0 0-16,0 2 0 15,-1 0 0-15,0 0 0 16,-4 3-560-16,5-3-160 0,-1 0-48 0,-4 3-13440 0</inkml:trace>
  <inkml:trace contextRef="#ctx0" brushRef="#br0">13012 5303 24479 0,'0'0'1088'0,"-4"1"208"0,4-1-1040 0,-5 3-256 15,-1 0 0-15,0 0 0 0,-1-2 1408 0,0 0 208 16,0 0 48-16,1 2 16 0,0 1-592 0,0 0-112 16,0 1-16-16,2-1-16 0,4-4-304 0,-6 2-64 15,6-2-16-15,-6 4 0 0,1 1-176 16,2 1-48-16,1 0 0 0,2-6 0 0,0 0-128 0,0 0-16 15,0 0-16-15,1 6 0 0,1 1-176 0,1-1 0 16,0 0 0-16,1-1 0 0,2-1 0 0,-1 0 0 16,-1 0 0-16,1 2 0 0,0-1 0 0,-1 2 0 15,-2 0 0-15,0-1 0 0,-2-6 0 0,1 7 0 16,-1-1 144-16,-1 0-144 0,1-6 192 0,-2 5-48 16,0-1 0-16,2-4 0 0,-5 4 240 0,0-2 32 15,5-2 16-15,-6 0 0 0,0-1-224 0,2 0-32 16,-1-3-16-16,1 0 0 0,0 1-160 0,1-1-256 0,2 0 64 0,-1-1-11728 31,0 0-2352-31</inkml:trace>
  <inkml:trace contextRef="#ctx0" brushRef="#br0">13356 5355 11967 0,'0'0'528'0,"0"0"112"0,0 0-512 0,0 0-128 0,0 0 0 0,0 0 0 16,0 0 3904-16,0 0 768 0,-1 4 128 0,1-4 48 16,-2 6-2976-16,0-1-592 0,0 0-112 0,0 2-16 15,1 3-528-15,0 0-112 0,-1 0 0 0,1-2-16 16,2 1-176-16,-1-1-48 0,0 0 0 0,0-1 0 15,0 0-272-15,1-1 0 0,1 0 0 0,-2-6 0 16,0 0 0-16,0 0 0 0,0 0 0 0,5-2 0 16,-1-3-1104-1,1-3-288-15,-1 0-48 0,0-3-13232 0</inkml:trace>
  <inkml:trace contextRef="#ctx0" brushRef="#br0">13371 5240 15663 0,'0'0'1392'0,"0"0"-1120"15,-3 4-272-15,3-4 0 0,0 0 2432 0,-3 5 448 16,3-5 64-16,0 0 32 0,0 0-1872 0,0 0-368 16,0 0-80-16,0 0-16 0,1 6-432 0,2-1-80 15,1-1-128-15,0 1-8480 16,-4-5-1792-16</inkml:trace>
  <inkml:trace contextRef="#ctx0" brushRef="#br0">13429 5438 18431 0,'0'0'1632'0,"0"0"-1312"0,0 0-320 0,0 0 0 16,0 0 2656-16,0 0 464 0,0 0 80 0,0 0 32 16,4-5-1744-16,1-1-336 0,0-1-80 0,0-1-16 15,1 1-464-15,2-3-80 0,0 0-32 0,1 2 0 16,0-1-288-16,1 3-48 0,-1 0-16 0,0 0 0 16,0-1-128-16,0 2 0 0,-1 2 0 0,1 0 0 15,-1 0 0-15,0 1 0 0,-1 2 0 0,-1 0 0 0,-1 3 0 0,2 1 0 16,-1 0 0-16,-1 3 0 15,0-2 320-15,-1 0 16 0,0 2 16 0,-1-1 0 16,0 1 16-16,-1 0 0 0,2-1 0 0,-2 1 0 0,-1 1-208 0,0 0-32 16,1-1-128-16,-1 0 192 0,0-2-192 0,-1-5 128 15,0 0-128-15,2 4 0 0,-2-4 0 0,0 0 0 16,5 1 0-16,2-1 0 16,-1-1-1584-16,1-1-256 0,0-4-48 0</inkml:trace>
  <inkml:trace contextRef="#ctx0" brushRef="#br0">14806 5345 9215 0,'0'0'816'0,"0"0"-656"0,0 0-160 0,-2-5 0 0,-2 2 3536 0,-1 1 688 16,-1 1 128-16,0 1 16 0,-2 0-1888 0,1 2-384 15,-2 1-80-15,-1 1-16 16,-1 0-544-16,0 1-112 0,0 1-32 0,1 1 0 0,1 0-192 0,0 3-32 16,1 0-16-16,0 0 0 15,2 0-288-15,2-1-48 0,1 2-16 0,3-1 0 0,2 2-368 0,1-2-80 16,1 0-16-16,2-1 0 16,1 0-256-16,3-3 0 0,2-2 128 0,2 0-128 0,1-1 0 0,2-1 0 15,1-2 0-15,-1-1 0 0,1-4-256 0,-1 0-64 16,-1-1-16-16,0-1 0 15,-1-1-2144-15,-1 1-416 0,-1 0-96 0</inkml:trace>
  <inkml:trace contextRef="#ctx0" brushRef="#br0">14144 5274 7359 0,'-2'11'656'0,"2"-11"-528"0,0 7-128 0,-1 2 0 16,-1 3 3760-16,0-1 720 0,-1-1 128 0,0 2 48 0,0 2-2720 0,1 0-528 15,0 0-128-15,0-1 0 0,1-2-608 0,1 2-112 16,0 0-32-16,2-2 0 0,0-3-336 0,0 0-192 16,0 1 192-16,0-3-192 15,0 0 0-15,0 0 0 0,1 0 0 0,-3-6 0 16,0 0-128-16,0 0-144 0,0 0-32 0,0 0-13136 15</inkml:trace>
  <inkml:trace contextRef="#ctx0" brushRef="#br0">14150 5281 20671 0,'0'0'912'0,"0"0"192"0,0 0-880 0,3-3-224 16,0-2 0-16,2 1 0 0,0 0 1024 0,0 2 176 0,-5 2 16 0,7-2 16 15,1 0-576-15,-1 1-112 0,-1 1-32 0,1 0 0 16,2 2-176-16,0 1-32 16,-1 0-16-16,0 1 0 0,-1 2-96 0,1 1-32 0,-1 2 0 0,0 0 0 15,-1-2 64-15,-1 1 16 0,-1 0 0 0,-2 0 0 0,-1 1 48 0,-1 0 16 16,-1-2 0-16,-1 2 0 15,-2 0 192-15,-2 1 32 0,-1 1 16 0,-1-1 0 16,-1-2 160-16,0-1 16 0,0 1 16 0,-1 0 0 16,1 0-64-16,0-1-16 0,1-2 0 0,0 2 0 15,1-2-304-15,1 0-64 0,0-2-16 0,1 0 0 16,5-3-272-16,0 0 128 0,0 0-128 0,0 0 0 16,0 0-192-16,0 0-128 0,0 0-48 0,0 0-10864 15,0 0-2176-15</inkml:trace>
  <inkml:trace contextRef="#ctx0" brushRef="#br0">14379 5410 24815 0,'0'0'1088'0,"0"0"256"0,0 0-1088 0,0 0-256 15,0 0 0-15,0 0 0 0,0 0 1120 0,0 0 160 16,0 0 48-16,0 0 0 0,0 0-624 0,0 0-128 16,0 0-32-16,0 0 0 0,-4 4-336 0,2 0-64 0,-2 1-16 0,1 1 0 15,1 2-128-15,1-1 0 0,0 2 144 0,1-1-144 16,1 1 192-16,1-1-48 0,1-1 0 0,1 1 0 16,-1-1-144-16,2-3 192 0,1 0-192 0,1-1 192 15,0-1-192-15,1 0 192 0,1-1-192 0,0-2 192 16,0-2-64-16,-1-1 0 0,0 0 0 0,-1 0 0 15,0-1-128-15,-1-1 128 0,-1 0-128 0,-1 1 128 16,-1 1 64-16,-3 4 16 0,3-5 0 0,-2 0 0 16,-1 0 240-16,0 1 64 0,-3 0 0 0,0 0 0 0,-1 0-256 15,0 0-64-15,-1-2 0 0,0 2 0 0,1 1-192 0,-1 0 0 16,0-2 128-16,1 1-128 16,0 2-336-16,4 2-112 0,-1-4-32 0,1-1-15712 15</inkml:trace>
  <inkml:trace contextRef="#ctx0" brushRef="#br0">15000 5275 12895 0,'0'0'1152'0,"0"0"-928"16,0 0-224-16,0 0 0 0,-2 5 4416 0,-1 1 848 0,0 3 176 0,1-2 16 16,1 0-3472-16,-1 2-704 15,0-3-144-15,1 4-32 0,0 1-336 0,0 0-64 0,-1 0 0 0,1 0-16 16,1 2-352-16,-2 1-64 15,0-2-16-15,1 1 0 0,0-1-256 0,0-2 0 16,0-2 128-16,1 1-128 0,0-1 0 0,0-1 0 16,0-7 128-16,0 0-128 15,0 0-384-15,0 0-128 0,0 0-16 0,0 0-16 16,0 0-1984-16,0 0-400 0</inkml:trace>
  <inkml:trace contextRef="#ctx0" brushRef="#br0">15631 5331 5519 0,'0'0'496'16,"-3"5"-496"-16,-1-1 0 0,4-4 0 0,-5 2 5088 0,1 1 928 15,0-2 176-15,4-1 32 0,0 0-3600 0,0 0-704 16,-4-1-160-16,4 1-32 0,0 0-544 0,0 0-112 16,0 0-32-16,0 0 0 0,0 0-416 0,0 0-96 15,0 0-16-15,3-5 0 0,1 0-336 0,1 0-176 16,0-1 160-16,1 3-160 0,1 0 0 0,0 1 0 15,-1 0 0-15,2 1 0 0,-2 1 0 0,0 0 0 0,-1 0 0 0,0 2 0 16,-5-2 0-16,5 3 0 0,0 0 0 0,-2 0 0 16,-3-3 128-16,0 0-128 0,2 7 0 0,-1 0 0 15,-1 0 128-15,-1-1-128 0,-1 1 0 0,-1 1 144 16,-1 0 176-16,-1 2 48 0,-2-1 0 0,0 1 0 16,-1 1 160-16,0-1 48 0,1 0 0 0,0-1 0 15,1-2-32-15,1-1 0 0,0 2 0 0,1-2 0 16,1 0-240-16,1 0-48 0,2-6-16 0,0 0 0 15,0 0-240-15,1 5 0 0,-1-5 0 0,0 0 0 16,5 2 0-16,2-2 0 0,2-1 0 0,1 2 0 0,-1-1 0 0,3-1 0 16,0-1 0-16,2 0 0 0,-1 0-272 0,1 0 48 15,0 0 16-15,-3 0 0 16,0 0-1376-16,-1 0-272 0,-2 1-48 0,-1 0-10464 16,-1 0-2096-16</inkml:trace>
  <inkml:trace contextRef="#ctx0" brushRef="#br0">15894 5347 11967 0,'0'0'1072'0,"0"0"-864"16,0 0-208-16,0 0 0 0,-5 1 3792 0,0 1 720 15,0-2 144-15,0 1 16 0,1 3-2448 0,-2 0-496 16,-1 0-112-16,0 1-16 0,0 0-416 0,0 2-96 15,1 2 0-15,1 0-16 0,-1-2-304 0,1 0-48 0,1-1-16 0,1 2 0 16,1 1-192-16,2 0-64 16,2 0 0-16,1-2 0 0,1-2-288 0,2-1-160 15,1 1 160-15,3-4-160 0,0 0 0 0,1-2 0 16,1-2 0-16,0 0 0 0,2-2 0 0,1 0 0 0,-2 0 0 0,2-3 0 16,-2-1-192-16,-1-1-128 0,0 0-16 0,-2 3-16 15,-1-2-288 1,-2 2-48-16,-2 0-16 0,-1-1 0 0,-1-1 192 0,0 3 16 0,-2 0 16 0,-2-1 0 0,-1-1 144 0,-1 1 16 15,-2 1 16-15,0 3 0 16,-3 0-208-16,0 3-32 0,0 1-16 0,-1 1 0 16,0-2-1488-16,1 0-320 0</inkml:trace>
  <inkml:trace contextRef="#ctx0" brushRef="#br0">16136 5361 13823 0,'-4'1'1216'0,"-1"1"-960"15,-1 1-256-15,0 0 0 0,0 0 3216 0,-1 1 608 16,0 1 112-16,1-1 32 0,-1 1-2464 0,0 1-480 0,0 0-112 0,1 1-16 16,1-1-192-16,2 2-32 15,2 0-16-15,2-1 0 0,1 0-128 0,3-1-16 16,1-2-16-16,2 1 0 0,2 0-304 0,0-1-48 0,2-2-16 0,1 0 0 15,2-4-304-15,-1-1-64 16,-1-1-16-16,0 0 0 0,-1 0 256 0,0 1 0 16,-2-2 0-16,0-1 0 0,-3-2 320 0,1-1 128 15,-1 0 0-15,-1 2 16 0,-2 0-16 0,-2 1-16 0,-2-1 0 0,-2 1 0 16,0 0 272-16,-2 0 48 0,-1 1 16 0,-2 1 0 16,-1 1-144-16,1 0-32 0,-3 2 0 0,0 0 0 15,0 1-400-15,0-2-64 0,0 2-128 0,1 0 176 16,3 0-176-16,0 0-272 0,6 0 64 0,0 0-12576 15,0 0-2512-15</inkml:trace>
  <inkml:trace contextRef="#ctx0" brushRef="#br0">16698 5319 24303 0,'0'0'1072'0,"0"0"224"0,0 0-1040 0,0 0-256 16,6 2 0-16,-6-2 0 0,0 0 976 0,4 2 144 15,-4-2 32-15,5 2 0 0,-1 3-64 0,0 1-16 16,-1 1 0-16,-1 1 0 0,0 0-192 0,-1 2-48 15,-2 3 0-15,0-1 0 0,0 1-400 0,0-1-96 16,-1 1-16-16,1-1 0 0,0 1-192 0,-1-1-128 16,0-1 128-16,0-1-128 0,0-2 0 0,0-2 0 15,0 0 0-15,1-1 0 0,1-5-144 0,-2 5-112 16,2-5 0-16,0 0-10448 16,-5 1-2096-16</inkml:trace>
  <inkml:trace contextRef="#ctx0" brushRef="#br0">16624 5437 20271 0,'0'0'896'0,"0"0"192"0,0 0-880 0,7 0-208 0,0-2 0 0,0 1 0 15,0 1 2576-15,1 1 480 0,0 1 80 0,1-4 32 16,0 0-1808-16,1-1-352 0,0 1-80 0,0 0-16 16,1 1-656-16,0 0-128 0,0 0-128 0,-1-1 192 15,1-2-192-15,1 1 0 16,-1-1 0-16,-2 1 0 0,1 1 0 0,1 2-144 0,-2-2 0 0,-2 1 0 31,1-1-336-31,-3 2-64 0,-1-3-16 0,-4 3 0 0,0 0 96 0,0 0 16 0,0 0 0 0,0 0 0 0,0 0 288 0,0 0 160 16,0 0-160-16,0 0 160 0,0 0 144 0,0 0 128 15,0 0 32-15,4 6 0 0,-1 1 320 0,0-1 64 16,0 1 16-16,-1-1 0 0,0-1-240 0,2 0-32 16,-1 0-16-16,0 0 0 0,1 0-288 0,1 0-128 15,-1 0 128-15,-1-2-128 0,-3-3 0 0,0 0 0 16,5-1 128-16,-5 1-128 0,0 0-272 0,6-2-96 15,-6 2-16-15,4-5 0 16,-1 0-2176-16,-1-2-448 0</inkml:trace>
  <inkml:trace contextRef="#ctx0" brushRef="#br0">16891 5324 20847 0,'0'0'912'0,"0"0"208"0,0 0-896 16,0 0-224-16,0 0 0 0,5 5 0 0,-1 1 688 0,0 1 80 0,-1 1 32 0,0 0 0 15,1-1-400-15,0 0-80 0,0-1 0 0,0 1-16 16,-1 0-112-16,1 1-32 16,0 0 0-16,0-2 0 0,1-2 224 0,-5-4 32 15,0 0 16-15,4 4 0 0,-4-4-80 0,6 4-16 16,-1-1 0-16,-5-3 0 0,0 0 112 0,0 0 0 0,4-2 16 0,-4 2 0 16,5-3-64-16,-5 3-16 0,3-4 0 0,1 0 0 15,-1-1-160-15,0-1-32 0,0-1-16 0,0 1 0 16,0 2-176-16,-3 4 0 0,0 0 0 0,4-5 128 15,0 0-128-15,0-1 0 0,0 0 0 0,-4 6 0 16,0 0 0-16,5-3 128 0,-5 3-128 0,4-2 0 0,1-1 0 0,-5 3 0 16,6-2 0-16,-6 2 0 15,6 1 128-15,-6-1-128 0,7 3 0 0,-2 1 128 0,-5-4 144 0,6 4 32 16,0 1 0-16,-2 1 0 0,0 0-64 0,-1 0-16 16,0 0 0-16,0 0 0 0,-1 1-224 0,-2-7 128 15,3 4-128-15,0 1 0 0,-3-5 0 0,5 5 0 16,-5-5 0-16,5 2 0 0,-5-2 0 0,6 1 0 15,-1 0 0-15,1-2 0 0,-1-2 0 0,0-1 0 16,0-1 0-16,0 1-160 0,0 0 0 0,0 0 0 16,1-1 0-16,-1 0 0 0,1-1-64 0,-1 1-16 15,-2 1 0-15,-3 4 0 0,4-1 240 0,-4 1-176 16,0 0 176-16,5 0-160 0,0-2 160 0,-5 2 0 16,0 0 0-16,5 3 0 0,1 1 0 0,-2 1 0 15,1 0 0-15,0 0 0 0,0-2 0 0,1-1 0 16,2 1 0-16,-1-2 0 0,0 3 0 0,1-2 0 15,2 0 0-15,-1-1 0 0,0-2 0 0,-2-2 0 16,1-1 0-16,0 2 0 0,0-2 0 0,1 1 0 0,-2 0 0 0,-1-1 128 16,0-1-128-16,-1-1 0 0,0 0 0 0,-2 1 128 15,-3 5-128-15,0 0 0 0,0 0 0 0,0 0 0 16,-3-3 128-16,-1 0-128 0,4 3 160 0,-8 0-160 16,1 2 448-16,-1 1-16 0,-2 1 0 0,0 1 0 15,-1 0 80-15,2 1 32 0,0 0 0 0,1 1 0 16,1 2-176-16,2-4-48 0,3 2 0 0,2 0 0 15,1-1-320-15,3 1 0 0,2-3 0 0,3 0 0 16,1-2-256-16,1-1 0 0,3-2-16 0,2-1 0 16,0-1-1888-16,0-1-368 15</inkml:trace>
  <inkml:trace contextRef="#ctx0" brushRef="#br0">17511 5319 15663 0,'-4'-1'1392'0,"-1"-1"-1120"16,-1 1-272-16,-2 2 0 0,-2 2 4032 0,-1 1 768 15,2 0 128-15,0 0 48 0,-1-2-2864 0,0 0-576 16,1 0-128-16,1 1 0 0,3 2-768 0,0 0-128 16,2 0-48-16,3-5 0 0,0 0-320 0,0 0-144 15,2 5 128-15,3 1-128 0,0 0 0 0,4-1 0 16,3 0 0-16,0 0 0 16,-1-1-448-16,2 0 16 0,1-1 16 0,-1 1 0 15,-2 1-256-15,-1 2-48 0,-2-1-16 0,-2 2 0 0,-3 1 384 0,-2-2 80 16,-3 2 16-16,-1-1 0 0,-3 1 496 0,-1 0 96 15,-1 0 32-15,-2 0 0 0,0-2 256 0,-2 2 48 16,-1-3 16-16,2-1 0 0,-1 0-272 0,1-3-48 16,2 0-16-16,1-1 0 0,2-1-352 0,6 0 0 15,0 0 0-15,0 0 0 16,-3-5-656-16,3 5-208 0,3-5-32 0,1 0-16096 0</inkml:trace>
  <inkml:trace contextRef="#ctx0" brushRef="#br0">17558 5563 15663 0,'0'0'1392'0,"0"0"-1120"0,0 0-272 0,0 0 0 16,7-2 3792-16,1-2 704 0,0-1 144 0,-1 0 32 0,3 0-2544 0,1-1-496 16,0-1-96-16,-1-1-32 0,2-2-912 0,0 0-176 15,0 1-32-15,-2 1-16 0,1 0-368 0,0 2 0 16,0 0 0-16,-2 1-11600 16,-3 1-2320-16</inkml:trace>
  <inkml:trace contextRef="#ctx0" brushRef="#br0">18005 5269 7359 0,'0'0'656'0,"0"0"-528"0,0 0-128 0,0 0 0 16,0 0 2448-16,0 0 464 0,0 0 96 0,0 0 0 15,0 0-1360-15,0 0-288 0,8 3-48 0,-1-2-16 0,0-1 288 0,-1-1 48 16,0 0 16-16,2 1 0 0,0 1-240 0,0 0-32 15,0 0-16-15,0-1 0 0,0-1-144 0,0 1-48 16,1-2 0-16,-1 1 0 0,0 1-464 0,1 0-80 16,1 0-32-16,1-1 0 0,-2-2-320 0,1 1-64 15,-1 1-16-15,0-1 0 0,0 1-192 0,-1 1 0 16,0 0 0-16,0 1 0 0,-1-1 0 0,-1 2 0 16,-6-2-208-16,0 0 64 15,0 0-1904-15,0 0-368 0,0 0-80 0,0 0-12928 0</inkml:trace>
  <inkml:trace contextRef="#ctx0" brushRef="#br0">18125 5297 14735 0,'0'0'1312'0,"0"0"-1056"0,1-5-256 0,-1 5 0 16,0 0 3040-16,0 0 544 0,0 0 128 0,0 0 0 15,0 0-1728-15,0 0-368 0,0 0-64 0,0 0-16 16,2 6-336-16,-1 2-80 0,0 1-16 0,-1-1 0 16,-1-2-368-16,0 1-80 0,0 2-16 0,-1-1 0 15,0 2-192-15,0 0-32 0,0 3-16 0,0-2 0 16,0-2-192-16,2-1-32 0,-1-2-16 0,0 1 0 16,0 0-160-16,0 1 0 0,0-3 0 0,1-5 0 15,0 0-176-15,0 0-112 0,0 0-32 0,0 0 0 16,0 0-1952-16,0 0-400 15,0 0-80-15</inkml:trace>
  <inkml:trace contextRef="#ctx0" brushRef="#br0">18316 5454 11055 0,'0'0'976'0,"0"0"-784"16,0 0-192-16,0 0 0 0,0 0 3472 0,0 0 656 15,0 0 128-15,0 0 32 0,0 0-2464 0,0 0-480 0,0 0-112 0,0 0-16 16,4-5-384-16,-1-1-64 16,-1 0-32-16,-2 6 0 0,0 0-384 0,2-5-80 15,-1 0-16-15,0 0 0 0,0-1-256 0,0 1 128 0,0-1-128 0,-1 1 0 16,-1-1 128-16,1 0-128 0,0 0 0 0,0 1 0 15,0-4 0-15,0 2 128 0,-1 1-128 0,0-3 0 16,-1 0 176-16,1 0-176 0,-1 1 160 0,1-1-160 16,0-1 240-16,0 1-48 0,0 0-16 0,0 2 0 0,-1-1-176 0,2 0 192 15,0 1-192-15,1-1 192 0,0 2-192 0,0 3 0 16,-1 3 0-16,2-5 0 0,0 0 0 0,-2 5 0 16,2-5 0-16,-2 5 0 0,0 0 0 0,0 0 0 15,0 0 0-15,0 0 0 0,6 0 0 0,-1 1 0 16,2 0 0-16,1 2 0 0,1 2-160 0,2-2 160 15,1 1 0-15,2 0-144 0,2-2 144 0,-1-1 0 16,1 0 0-16,0 0 0 0,-3 1 0 0,1 2-160 16,-3-3 160-16,-1-1 0 15,-2-1-1632-15,-2-1-224 0,-2 0-32 0</inkml:trace>
  <inkml:trace contextRef="#ctx0" brushRef="#br0">18286 5345 23951 0,'0'0'1056'0,"5"0"224"0,-5 0-1024 0,6 0-256 15,3 0 0-15,1 0 0 0,2-3 1216 0,-1 0 176 16,1 0 32-16,1 2 16 0,0 2-704 0,-1 1-144 0,1 0-16 0,-1-1-16 16,0-2-560-16,0 0 0 0,0 2 0 0,0 0 0 31,-3 1-1456-31,1 1-400 0</inkml:trace>
  <inkml:trace contextRef="#ctx0" brushRef="#br0">18650 5428 7359 0,'0'0'656'0,"0"0"-528"0,0 0-128 0,0 0 0 0,0 0 3616 0,0 0 688 16,0 0 144-16,0 0 32 0,0 0-2256 0,0 0-448 15,-5 0-96-15,5 0-16 0,0 0-336 0,0 0-80 16,-4 1-16-16,4-1 0 0,-4-2-144 0,0-3-48 16,1-1 0-16,1 2 0 0,0-1-368 0,1 0-80 15,0-1-16-15,1-1 0 0,0-3-240 0,1 0-48 16,-1 0-16-16,1 1 0 0,0-2-128 0,1 1-16 15,0-1-128-15,1-1 192 0,0-1-192 0,2 0 144 16,-1 2-144-16,1 0 128 0,0 0-128 0,1 1 0 16,-1 1 0-16,2 0 0 0,0 0-256 0,-1 0-48 15,1 2 0-15,-2 2 0 16,-1-1-736-16,-1 1-160 0,1 1-16 0,1 2-15424 0</inkml:trace>
  <inkml:trace contextRef="#ctx0" brushRef="#br0">18767 5274 28911 0,'0'0'1280'0,"0"0"256"0,0 0-1216 0,0 0-320 0,0 0 0 0,0 0 0 0,-3-3 1760 0,3 3 288 16,0-5 64-16,0 0 16 15,0-1-1136-15,1 0-224 0,0 0-64 0,1 0 0 16,0 1-464-16,0 0-112 0,1 0 0 0,-1 0-128 16,1-1-896-16,0 1-272 0,0 2-64 0,-3 3-15088 15</inkml:trace>
  <inkml:trace contextRef="#ctx0" brushRef="#br0">18870 5258 28383 0,'0'0'1264'0,"0"0"256"0,0 0-1216 0,0 0-304 0,0-5 0 16,-1-1 0-16,1-1 1088 0,0 1 176 15,0 0 16-15,0 0 16 0,0 1-976 0,0 0-192 16,0 5-128-16,0-4-9760 16,0-1-2048-16</inkml:trace>
  <inkml:trace contextRef="#ctx0" brushRef="#br0">19025 5192 25391 0,'0'0'1120'0,"0"0"240"0,0 0-1088 0,0 0-272 0,-3 4 0 0,1 1 0 16,-1 0 1792-16,1 1 320 0,0 1 48 0,0 2 16 0,-1 1-960 0,1 2-192 16,0 1-48-16,0-3 0 0,1 0-464 0,0 0-112 15,0-1-16-15,1 2 0 0,0 0-256 0,0-1-128 16,1 1 128-16,-1-3-128 0,0 0-144 0,1-1-112 16,0-3-32-16,1 1-10912 15,-1 1-2176-15</inkml:trace>
  <inkml:trace contextRef="#ctx0" brushRef="#br0">18933 5324 10127 0,'0'0'896'0,"0"0"-704"16,0 0-192-16,7 1 0 0,0-2 3904 0,-1 1 736 0,1-1 160 0,0-1 16 15,0 1-3088-15,0 0-640 16,1 0-112-16,-1 1-16 0,0-2-576 0,0 1-96 15,0-1-32-15,-1 2 0 0,0-3-256 0,0 2 0 0,-1-1-128 16,1 0 128 0,-1 0-1088-16,-5 2-112 0,6-2-16 0,0 0-16 15,-6 2-384-15,5-3-80 0,-5 3-16 0,4-3 0 16,0 0 112-16,-4 3 32 0,0 0 0 0,4-5 0 16,-1 0 784-16,-1 0 144 0,1 1 48 0,-3 4 0 0,0 0 592 0,0 0 320 0,0 0-48 0,0 0 0 0,0 0 1296 0,0 0 256 15,0 0 48-15,0 0 16 0,0 0-80 0,2 6-16 16,-1-1 0-16,-1 1 0 15,-1 1-736-15,0-2-160 0,-2 1-16 0,2 1-16 0,0-1-416 0,1-1-96 16,0 1-16-16,0 0 0 0,0-6-160 0,0 0-48 16,0 0 0-16,3 6 0 0,1-1-128 0,-4-5 0 15,5 4 0-15,1 0 0 0,1-4 0 0,-1 0 0 16,-6 0 0-16,0 0 128 0,8 1-128 0,-3-1 0 16,2 0 0-16,0-1 128 0,1-1-256 0,0 0-64 15,-1 1-16-15,0-1 0 16,1 2-368-16,0 2-80 0,-1-2-16 0,0 0 0 15,0 0-224-15,-1 0-64 0,0-2 0 0,0 2 0 16,0 2 320-16,0-2 48 0,-6 0 16 0,5-2 0 0,0-1 352 0,0 0 80 16,0 0 16-16,-2 1 0 15,-3 2-464-15,0 0-96 0,5-2-16 0,0-1 0 16,-2-1 64-16,0 0 0 0,-3 4 0 0,0 0 0 0,0 0 256 0,2-4 48 16,-1-2 16-16,-1 6 0 0,0 0 320 0,0 0 240 15,0 0-48-15,-5-1 0 0,1-1 1072 0,-1 1 208 16,0 0 32-16,1 2 16 0,-1 2-32 0,0-1 0 15,-1 2 0-15,1 0 0 0,5-4-320 0,-4 1-64 16,1 2-16-16,3-3 0 0,0 0-352 0,-1 6-80 16,1 0-16-16,0-6 0 0,0 0-640 0,5 6-176 0,0-1-16 0,0 0 0 15,0-2 192-15,1 0 0 0,1 0 128 0,2 1-128 16,0-3-240-16,1 2-112 0,-1-2-32 0,1 0 0 31,-1-1-1632-31,0-1-336 0,9-4-64 0,-6 2-16 0</inkml:trace>
  <inkml:trace contextRef="#ctx0" brushRef="#br0">19443 5254 24879 0,'0'0'1088'0,"0"0"256"0,0 0-1088 0,0 0-256 16,0 0 0-16,5-1 0 0,0-3 1536 0,0 0 240 15,0-1 48-15,0 1 16 0,0-1-848 0,0 0-160 16,-3-1-48-16,2 0 0 0,1 0-656 0,-1 1-128 16,0-2 0-16,0 3-10176 15,0 0-2000-15</inkml:trace>
  <inkml:trace contextRef="#ctx0" brushRef="#br0">19527 5220 31263 0,'0'0'1392'0,"0"0"272"0,0 0-1328 0,0 0-336 0,3-5 0 0,1 0 0 16,2-1 896-16,1 1 128 0,1 0 0 0,0 0-10912 15,0-2-2192-15</inkml:trace>
  <inkml:trace contextRef="#ctx0" brushRef="#br0">19516 5433 15999 0,'0'0'704'0,"0"0"160"0,0 0-688 0,0 0-176 0,0 0 0 0,0 0 0 0,0 0 464 0,0 0 64 16,0 0 16-16,0 0 0 0,5-4-544 0,-5 4 0 15</inkml:trace>
  <inkml:trace contextRef="#ctx0" brushRef="#br0">19467 5482 6447 0,'0'0'576'0,"0"0"-576"16,0 0 0-16,0 0 0 0,3-4 3328 0,-1 0 576 16,-2 4 96-16,2-5 32 0,1 0-1936 0,-3 5-384 15,2-5-80-15,-2 5-16 0,0 0-224 0,3-3-48 16,1-2-16-16,-4 5 0 0,0 0-304 0,0 0-64 15,4-4-16-15,1-1 0 0,0 0-272 0,0-2-48 16,1 2-16-16,-1 0 0 0,0-1-400 0,-1 2-80 16,1-3 0-16,0 2-128 0,-1 1 0 0,-1 0 0 15,-3 4 0-15,0 0-11040 16,0 0-2272-16</inkml:trace>
  <inkml:trace contextRef="#ctx0" brushRef="#br0">19867 5190 14735 0,'0'0'1312'0,"0"0"-1056"16,0 0-256-16,0 0 0 0,0 0 2624 0,0 0 448 15,0 0 112-15,0 0 16 0,0 0-1536 0,1 5-320 16,-1 3-48-16,1 1-16 0,-1-1-384 0,0 3-96 16,0-3-16-16,1 4 0 0,-1 2-304 0,0 0-64 0,0-2-16 0,0 2 0 15,2 0-80-15,-2-1-32 16,0 0 0-16,0-1 0 0,1-3-96 0,1-1-32 16,-2 1 0-16,0-1 0 0,2-2-160 0,0 0 0 15,0-1 144-15,-2-5-144 0,0 0 0 0,0 0 144 16,0 0-144-16,0 0 0 0,0 0 176 0,0 0-176 15,3-5 160-15,0 0-160 0,-2 0 128 0,-2 0-128 16,-1-1 0-16,-1-1 0 0,-1 2 0 0,1 2 0 0,3 3 0 0,-5-3 0 16,0 1 0-16,0 0 0 0,5 2 0 0,-6 0 0 15,-1 2 0-15,0 0 0 0,1 1 0 0,3 0 0 16,-1 1 256-16,4-4-64 0,-4 4 0 0,2 1 0 16,1 2-16-16,2 0-16 0,0 1 0 0,1-3 0 15,1-1-160-15,1 0 0 0,0-1 0 0,2 0 0 16,2-1-176-16,1-1 176 0,0-1-128 0,0-1 128 15,1-1-2304 1,0-1-368-16</inkml:trace>
  <inkml:trace contextRef="#ctx0" brushRef="#br0">20072 5366 9215 0,'0'0'816'0,"0"0"-656"0,0 0-160 0,0 0 0 0,-4-2 4768 0,4 2 928 16,-4-1 176-16,0 1 32 0,-1 1-3808 0,2 1-768 15,-1 0-160-15,4-2-16 0,0 0-608 0,-2 4-112 16,2-4-32-16,-1 6 0 0,-1 1-272 0,2 0-128 16,0-7 128-16,2 8-128 0,1 0 0 0,0-1 0 15,-1 0 0-15,2-2 0 0,1-2 0 0,1 0 0 16,0-1 0-16,1 0 0 0,0-4 0 0,0 0 0 16,-2-2 0-16,2 0 0 0,0-1 0 0,0 0 0 15,0 1 0-15,-2-1 0 0,-1-1 0 0,-1-2 0 16,-1 1 0-16,0 1 0 0,0 2 128 0,-2 4-128 15,0-5 0-15,0 5 128 0,-2-4-128 0,2 4 128 16,-4-3-128-16,0 0 128 0,-2 0-128 0,0 1 128 16,0 2-128-16,-1 0 128 0,0 0-128 0,1 2 0 0,0 0 144 0,1 0-144 31,0 0-256-31,5-2-128 0,0 0-32 0,0 0 0 16,0 0-2080-16,0 0-432 0</inkml:trace>
  <inkml:trace contextRef="#ctx0" brushRef="#br0">20240 5353 18479 0,'0'0'816'0,"0"0"176"0,0 0-800 0,0 0-192 0,0 0 0 0,0 0 0 0,2-6 1216 0,-2 6 192 15,0 0 32-15,0 0 16 0,0-6-112 0,-1 1-32 16,1 5 0-16,0 0 0 0,0 0-80 0,-5 0-16 15,5 0 0-15,-5 2 0 0,5-2-272 0,-5 2-64 16,0 0-16-16,0 2 0 0,1 1-208 0,1 2-32 16,1-1-16-16,1-1 0 0,1-5-320 0,0 6-64 15,1 1-16-15,1-2 0 0,1 1-208 0,1-1 0 16,-4-5 0-16,6 4 0 0,-1-1 0 0,1-2 0 16,1 0 0-16,0-2 0 15,0 0-640-15,0-3-80 0,-1 0-16 0,0 1 0 16,2 0-2096-16,-1 1-432 0</inkml:trace>
  <inkml:trace contextRef="#ctx0" brushRef="#br0">20458 5242 5519 0,'0'0'496'0,"0"0"-496"0,0 0 0 0,0 0 0 0,0 0 5824 0,0 0 1088 15,0 0 192-15,0 0 64 0,0 0-4288 0,0 0-832 0,-3 6-192 0,-1 2-16 16,1 1-816-16,-1 2-176 0,0-1-16 0,1 1-16 16,-1-1-480-16,1-1-80 0,1-1-32 0,0 0 0 15,0 3-224-15,1 1 0 0,0-2 0 0,1-2 0 16,0-1 0-16,1-1 0 0,-1-6-128 0,3 7 128 16,0 0-2368-16,1-2-384 15,-4-5-64-15</inkml:trace>
  <inkml:trace contextRef="#ctx0" brushRef="#br0">20554 5158 20271 0,'0'0'1792'0,"0"0"-1424"15,0 0-368-15,0 0 0 0,0 0 3520 0,0 0 624 0,0 0 128 0,0 0 16 16,0 0-2512-16,0 0-512 15,0 0-112-15,0 0 0 0,2 8-640 0,1-3-112 16,0 2-16-16,1 0-16 0,0 0-368 0,1 0 144 16,0 2-144-16,0 1 0 0,2 1 0 0,0 1 0 0,-1 2 0 0,0-1 0 15,-2-1 0-15,0-1 0 0,0 0 0 0,-2 1 0 16,0 1 0-16,0-1 0 0,-1 1 0 0,-1-1 0 16,-1-2 128-16,-1 0-128 0,0 0 0 15,0 1 0-15,-3-2 128 0,0 0-128 0,0 0 144 0,0-1-144 16,1-2 304-16,-1-1-48 0,0-1 0 0,5-4 0 15,-5 2-128-15,5-2-128 0,0 0 144 0,0 0-144 16,-4-1 0-16,4 1-336 0,0 0 48 0,0-5 16 31,0-1-2096-31,3-1-432 0</inkml:trace>
  <inkml:trace contextRef="#ctx0" brushRef="#br0">21128 5227 35471 0,'0'0'1568'0,"0"0"336"0,0 0-1520 0,0 0-384 16,0 0 0-16,0 0 0 0,0 0 1968 0,0 0 320 16,1 6 64-16,-1-6 16 0,2 5-1040 0,0 0-208 15,-2-5-32-15,4 4-16 0,2-1-688 0,1 0-144 16,0-3-32-16,3 1 0 0,2 1-208 0,0 0 0 16,-1-2 0-16,1 0 0 15,0-3-1408-15,0 1-256 0,0-1-64 0,0 1-11616 16,-1 1-2320-16</inkml:trace>
  <inkml:trace contextRef="#ctx0" brushRef="#br0">21145 5369 18431 0,'0'0'1632'0,"0"0"-1312"0,0 0-320 0,0 0 0 15,0 0 4768-15,0 0 880 0,5 0 176 0,1 0 48 16,2 3-3440-16,1-3-672 0,0 1-144 0,1 0-16 15,0-2-880-15,1 0-160 0,1-2-48 0,-1 2 0 16,-1 1-384-16,1 0-128 0,1 0 0 0,-1 0 0 31,0-1-784-31,-1 0-272 0,0 0-48 0,-2 1-12208 0,-1 1-2448 0</inkml:trace>
  <inkml:trace contextRef="#ctx0" brushRef="#br0">21545 5212 19343 0,'0'0'1728'0,"0"0"-1392"15,0 0-336-15,0 0 0 0,2-4 3904 0,1-1 720 16,2 0 144-16,2 0 32 0,1 1-2576 0,2-1-512 16,0 0-112-16,1 0 0 0,1 2-784 0,1-2-160 15,-1 2-16-15,2 2-16 0,-1-1-384 0,-1 2-80 16,0 1-16-16,0 0 0 0,-1 0-144 0,0 2-144 0,-4-1 144 0,1 2-208 15,-2 2 208-15,-1 0 0 0,-1 1 0 0,-2 0 160 16,-2 0-160-16,-1 2 128 0,-4 1-128 0,-1 0 128 16,-1-1-128-16,-2 2 128 0,-2 0-128 0,-2 1 128 0,-1-1 368 15,-1 0 64-15,-2 0 16 0,-1-1 0 0,1-2-160 0,0 1-32 16,4 0 0-16,0 0 0 16,1-2 64-16,2-1 16 0,1-2 0 0,4 1 0 0,1 0-144 15,4-5-48-15,0 0 0 0,0 0 0 0,0 0-16 0,7 4-16 16,-1 0 0-16,4-2 0 0,1-1 64 0,1-1 16 15,-1 0 0-15,2 1 0 0,2 0-16 0,-2 1 0 16,0 1 0-16,0-2 0 0,1-2-304 0,-3 1 0 16,-1-2 0-16,0 2 0 0,1 2 0 0,-3-1 0 15,0 0 0-15,-1-1-144 0,0-1-48 0,-2 0-16 16,-1 1 0-16,1 0 0 16,0-2-896-16,1 2-176 0,0 2-48 0,1-4 0 15,0-1-1296-15,0 0-256 0,0 0-48 0,0 1-16 0</inkml:trace>
  <inkml:trace contextRef="#ctx0" brushRef="#br0">22025 5263 31791 0,'0'0'704'0,"0"0"128"0,0 0 48 0,3-4 16 0,-3-1-720 0,1 0-176 0,0 0 0 0,-2 0 0 16,1 5 896-16,-3-3 160 0,3 3 32 0,-4-2 0 15,-2 0-320-15,1 1-48 0,0-1-16 0,-1 4 0 16,-1 0 0-16,2 1 0 0,-1 3 0 0,0 0 0 16,-3 0 112-16,0 0 16 0,0 2 0 0,1 0 0 15,-1 2 48-15,1 1 16 0,2 0 0 0,1-1 0 16,0-1-208-16,2-2-48 0,1 1 0 0,2 1 0 16,2 0-352-16,0-1-80 0,1 1-16 0,3-2 0 15,3-2-192-15,1-1 0 0,-1-3 0 0,3 1 0 0,2 0 0 16,2 0-160-16,0-2 32 0,1-3 0 31,-1-2-256-31,1-1-64 0,0-1 0 0,-2 1 0 0,0 1-48 0,-2-1-16 0,-1-1 0 0,-1-1 0 0,-1 0 160 0,-2-2 32 16,-1 1 0-16,-3-1 0 0,0 0 320 0,-1 0 0 15,0 0 0-15,-3 1 0 0,-1-2 0 0,0 1 128 16,-1 0 0-16,-2 3 0 0,0 0 0 0,-2 1 0 16,-1 0 0-16,-1 2 0 0,-2 2-128 0,0 0 128 15,1 1-128-15,-1 1 128 0,0 0-400 0,2 1-96 16,3 1-16-16,5-2 0 15,0 0-2192-15,0 0-448 0,4 5-96 0,2 0-16 0</inkml:trace>
  <inkml:trace contextRef="#ctx0" brushRef="#br0">22336 5249 28911 0,'0'0'640'0,"0"0"128"0,0 0 16 0,-1-4 32 0,0 0-656 0,-1 1-160 0,2 3 0 0,0 0 0 16,-4-2 960-16,-1 2 176 0,0 2 16 0,0 1 16 16,-1 1-256-16,0 1-48 15,-1 1-16-15,1 2 0 0,-1 2-64 0,2 1-16 0,-1 0 0 0,1 1 0 16,-1 0 208-16,2-1 48 0,2 1 0 0,2 0 0 16,1-3-336-16,3-1-64 0,1-1-16 0,3-1 0 0,2-1-416 0,2-1-64 15,1-1-128-15,3-3 176 0,0-2-176 0,1-2 128 16,2-1-128-16,-1 1 128 0,-1-3-128 0,1 2 192 15,-3 1-192-15,0-2 192 0,-2-1 16 0,-3 0 16 16,-1-1 0-16,-2 2 0 0,-1 1 384 0,-3-2 80 16,-2 0 16-16,-1-3 0 0,-2-1-208 0,-2 0-48 15,-1 1 0-15,-2-1 0 0,-1 1-448 0,0 0 0 16,-2 1 0-16,0 0 0 16,0 0-1184-16,1 0-336 0,1 0-64 0</inkml:trace>
  <inkml:trace contextRef="#ctx0" brushRef="#br0">10177 7674 16575 0,'0'0'1472'0,"0"0"-1168"0,0 0-304 0,0 0 0 0,-2-5 2752 0,0 0 480 16,0-1 96-16,0 2 32 15,-2-2-1152-15,2 0-224 0,0 1-64 0,0-1 0 0,0 2-640 16,2 4-144-16,-3-4-32 0,3 4 0 16,-2-4-656-16,2 4-128 0,-4-4-16 0,4 4-16 0,0 0-288 0,-1-3 0 15,0-2 128-15,2 0-128 16,1 0-1984-16,1 0-464 0</inkml:trace>
  <inkml:trace contextRef="#ctx0" brushRef="#br0">10280 7655 16575 0,'0'0'1472'0,"0"0"-1168"16,0 0-304-16,0 0 0 0,-2-3 3680 0,0-1 672 15,0-2 144-15,2-1 32 0,-1-1-2448 0,0 0-480 16,0-1-112-16,0-1-16 0,0 1-832 0,0 0-160 15,1 1-32-15,0 1-16 0,0 0-240 0,0-1-64 16,0 2 0-16,1 1 0 0,0 0-128 0,-1 5-272 0,0 0 64 0,3-4-11600 31,-3 4-2320-31</inkml:trace>
  <inkml:trace contextRef="#ctx0" brushRef="#br0">10481 7550 24991 0,'0'0'1104'0,"0"0"240"0,0 0-1088 0,0 0-256 16,0 0 0-16,1 7 0 0,-2 1 1424 0,0 0 240 15,0 2 32-15,-1 2 16 0,0 3-624 0,0-2-112 16,0 3-16-16,1 0-16 0,0-1-320 0,-1 2-64 15,0-1-16-15,0 1 0 0,0-1-288 0,0-1-64 16,0 1-16-16,1 1 0 0,1-3-176 0,0 1 0 16,-1-2 0-16,0-3 128 0,1 0-304 0,-1-2-64 0,-1-1-16 0,1-2 0 31,1-5-1856-31,0 0-368 0</inkml:trace>
  <inkml:trace contextRef="#ctx0" brushRef="#br0">10330 7768 11055 0,'0'0'976'0,"0"0"-784"0,0 0-192 0,5-1 0 0,0 0 3776 0,2-2 704 16,1 1 128-16,1 0 48 0,2 0-2576 0,0 1-512 15,-1-3-96-15,2 3-32 0,-1-2-880 0,2 1-176 16,-1 0-48-16,0 0 0 0,0-1-336 0,0 0 144 16,-1 1-144-16,-1-2 0 0,0 1 144 0,0 0-144 15,0 0 0-15,-2-1 144 0,-1 0-144 0,1 0 0 16,0 1 0-16,-1-1 0 0,-1 2-256 0,-1-1 0 15,0-1 16-15,-1-1 0 0,1 1 80 0,-1 0 16 16,-1 0 0-16,0 0 0 0,0 1 144 0,-3 3 0 16,1-5 0-16,-1 5 0 0,0 0 0 0,0 0 0 15,0 0 0-15,0 0 0 0,0 0 192 0,0 0 64 16,0 0 0-16,0 0 16 0,2 5 160 0,-1 2 16 16,0 0 16-16,-1 2 0 0,-1 0-80 0,0 0-32 15,-1 1 0-15,0 0 0 0,-1 1-80 0,1-1-16 16,1 1 0-16,1 0 0 0,0 0-128 0,1-4-128 15,0 1 192-15,1 0-192 0,1-1 144 0,-1 0-144 0,-2-7 0 0,3 5 144 16,-3-5-144-16,5 2 0 16,-5-2 0-16,7 0 0 0,0-1 0 0,-1 0 0 0,0-3 0 0,0 1 128 15,1 0-128-15,0 0 0 0,0 1 0 16,0-1 0-16,1 1 0 0,0 1 0 0,-1 1 0 0,0 2 0 16,0-1-240-16,0 2 32 0,-1-2 0 0,-1 1 0 15,0 0 0-15,1 0 0 0,-2 1 0 16,0-2 0-16,-4-1 208 0,5 1 0 0,0-1 0 0,-1 0 0 15,1-1 0-15,0 0 0 0,1 1 0 0,-1-3 0 16,1 1 0-16,0-3 0 0,0 1 0 0,-1-1 0 16,1 0 0-16,0 1 0 0,-1-2 0 0,1 0 0 0,-1 0 0 0,-1 1 0 15,0 1-160-15,-1-1 160 0,-1 0-208 0,-2 0 16 16,-1-1 16-16,-1 2 0 0,-1-1 32 0,0 1 0 16,-1 1 0-16,4 3 0 0,-6 0 144 0,0 1 0 15,-1 1 0-15,0 1 0 0,0 1 144 0,-1 1 112 16,-1 0 32-16,1 2 0 0,1 1 256 15,0 1 48-15,2 2 16 0,0-1 0 0,1 2-16 0,2 0 0 16,0 1 0-16,2-1 0 0,1 1-160 0,3-1-48 16,1-2 0-16,1-2 0 0,3-1-256 0,3-2-128 15,0-2 0-15,1-3 128 0,3-2-128 0,0-3 0 16,0-2 0-16,1-2 0 16,1 0-1360-16,-3-2-160 0,-1-2-16 0,-1 1-16 15,-2 0-1136-15,-1-2-240 0</inkml:trace>
  <inkml:trace contextRef="#ctx0" brushRef="#br0">11068 7634 10127 0,'0'0'896'0,"0"0"-704"0,0 0-192 0,0 0 0 0,0 0 4816 0,4-3 944 16,-1-1 176-16,1-1 32 0,0 0-3680 0,1 0-752 15,0-2-128-15,1-1-48 0,1 0-960 0,0 1-192 16,1-2-32-16,0 2-16 15,0-1-2016-15,-1 1-384 0</inkml:trace>
  <inkml:trace contextRef="#ctx0" brushRef="#br0">11153 7671 22111 0,'0'0'1968'0,"0"0"-1584"15,0 0-384-15,0 0 0 0,0 0 3408 0,6-2 608 16,-2-3 112-16,2-2 32 0,1 1-2512 0,2-2-496 0,2-1-112 0,-2 0-16 15,1-1-736-15,0 1-160 0,1-1-128 0,-1 1 192 32,-1-1-1664-32,1 2-320 0,0-1-64 0</inkml:trace>
  <inkml:trace contextRef="#ctx0" brushRef="#br0">11815 7664 6447 0,'0'0'576'0,"0"0"-576"16,0 0 0-16,-5 2 0 0,-1 1 3120 0,0-2 512 15,1 1 96-15,-1 1 32 0,0 1-2208 0,0-1-432 16,-1 1-96-16,-1 1 0 0,0 2-48 0,-2-1 0 16,0 3 0-16,-1 0 0 0,0 0 240 0,0 1 64 15,0 0 0-15,3 0 0 0,-2 0-336 0,2 0-64 16,1-1-16-16,3 0 0 0,0 0-480 0,2 0-112 15,2-2-16-15,2-2 0 0,4-1-256 0,0-2 0 16,1-1-128-16,1-1 128 0,1-2-416 0,1 0 16 0,0-1 0 0,0 0 0 31,-1-2-288-31,-1-2-48 0,0 1-16 0,1-1 0 16,-2-1-240-16,0 2-48 0,-1-2-16 0,0 1 0 16,-2 1 400-16,0 1 80 0,-4 5 0 0,0 0 16 0,0 0 560 0,0 0 272 15,0 0-16-15,0 0-16 0,0 0 784 0,0 0 144 0,0 0 48 0,0 0 0 16,0 0-320-16,-1 7-64 15,1 0-16-15,0 2 0 0,1-3-448 0,0 1-96 0,0 0-16 0,1 0 0 16,1-2-256-16,1 0 128 16,2 0-128-16,0-3 0 0,1 0 0 0,1-1 0 0,-1-2 0 0,2-1 0 15,1 0-160-15,0-3-144 0,-1 1-16 0,1-1-9792 16,0 0-1936-16</inkml:trace>
  <inkml:trace contextRef="#ctx0" brushRef="#br0">11986 7694 23087 0,'0'0'1024'0,"0"0"208"0,0 0-976 0,0 7-256 16,-2-2 0-16,0 2 0 0,0 0 1488 0,-1 0 256 15,0 1 48-15,0 1 16 0,0 1-528 0,0 2-128 16,-1 1 0-16,1 1-16 0,-1 4-496 0,2-2-80 16,-2 0-32-16,1 0 0 0,0 1-288 0,1-2-64 15,0 0-16-15,1-1 0 0,0-2-160 0,1 0 0 0,1-1 0 0,1-1 0 32,1-3-480-32,1-1-80 0,1-2-16 0,-1-2-9776 15,2-2-1952-15</inkml:trace>
  <inkml:trace contextRef="#ctx0" brushRef="#br0">11996 7734 16575 0,'0'0'1472'0,"-3"-4"-1168"0,-1 0-304 0,4 4 0 15,-2-5 2560-15,2 0 448 0,0 5 80 0,3-5 32 0,1 0-1968 0,0 1-384 16,2 1-64-16,1-1-32 0,1 1-320 0,-1 1-64 15,0 0-16-15,0 1 0 0,2 1-272 0,0 1 0 16,-1 0 128-16,1 2-128 0,-2 0 0 0,-1 1 0 16,1-1 0-16,-1 2 0 0,-1 0 0 0,-2 1 0 15,-1 1 0-15,-1 0 0 0,-1 1 144 0,-1-1-16 16,-2 2-128-16,-2 1 192 0,-1-1 384 0,-2 1 64 16,0-1 0-16,-2 1 16 0,1 0 64 0,-2 0 16 15,-1-1 0-15,-1-1 0 0,1 0-288 0,0-1-48 16,2-2-16-16,0-1 0 0,2-2-240 0,1-1-144 15,2-2 160-15,1-1-160 16,2-1-320-16,2-1-176 0,2-1-16 0,0-3-10560 0,2 1-2096 0</inkml:trace>
  <inkml:trace contextRef="#ctx0" brushRef="#br0">12155 7714 29423 0,'0'0'1296'0,"0"0"288"0,-2 6-1264 0,0-1-320 0,-1 0 0 0,1 1 0 16,1 1 1120-16,2 1 160 0,-1 2 48 0,0 0 0 15,0 3-784-15,2-2-160 0,-1 3-16 0,0 1-16 16,0-1-352-16,0 2 0 0,0 1 0 0,-1-3-128 16,0 0 128-16,2 0 176 0,-1 0-48 0,0 0 0 15,-1-1-128-15,1-1-272 0,0-2 64 0,0-1 16 16,0-2-1776-1,-1-7-336-15</inkml:trace>
  <inkml:trace contextRef="#ctx0" brushRef="#br0">12167 7725 11055 0,'0'0'480'0,"0"0"112"0,0 0-464 0,0 0-128 16,0 0 0-16,0 0 0 0,0 0 4576 0,0 0 896 15,4-3 176-15,0-1 48 0,3 0-4288 0,1 0-832 16,-1 1-192-16,2 0-16 0,0 1-368 0,0 1 0 0,1 0 0 0,0 1 128 16,0 1-128-16,-1 0 0 15,-1 3 128-15,-1-1-128 0,-1 1 0 0,-2 1 128 16,-1 1-128-16,-2 1 0 0,-3 1 192 0,-2 0-48 16,-2 1 0-16,-2 1 0 0,-2 0 688 0,1 1 128 0,-1-1 16 0,-2 1 16 15,-3 2-160-15,2-2-48 0,-1 0 0 0,2-1 0 16,1-3-320-16,1 0-64 15,0-1-16-15,2-1 0 0,0-2-256 0,3-1-128 16,5-2 0-16,0 0 128 16,0 0-1408-16,2-5-304 0,2-4-48 0,3-1-15232 0</inkml:trace>
  <inkml:trace contextRef="#ctx0" brushRef="#br0">12365 7732 15663 0,'0'0'1392'0,"0"0"-1120"0,0 0-272 0,0 0 0 0,6 5 2496 0,-1-1 448 16,0 0 96-16,1-2 16 0,1 2-1760 0,2-3-336 15,1 0-80-15,0 0-16 0,0 1-512 0,0-2-96 16,3-2-32-16,-1 1 0 0,0 0-224 0,0 0 0 16,-1-3 128-16,0 2-128 0,-2-1-192 0,-2 0-96 15,0 0-16-15,0-1 0 16,-3 1-176-16,-1-2-32 0,-3 5-16 0,2-4 0 0,-2 0 336 0,0 4 192 15,0 0-192-15,-3-4 192 0,-2 1 0 0,-1 1 176 16,-1 1 0-16,0 1 0 0,0 0 368 0,-1 2 80 16,-2 0 16-16,0 2 0 0,0 0 128 0,-2 2 48 15,0-1 0-15,0 0 0 0,2 1-112 0,-1-1 0 16,1 1-16-16,0 1 0 0,3 1-96 0,2 0-16 16,1 2 0-16,1-3 0 0,2 2-368 0,2 0-80 0,1 0 0 0,2 0-128 15,1-1 0-15,3 0 0 0,1-2 0 0,2-1 0 31,0-2-304-31,1-1-112 0,2-2-32 0,1-1-10576 16,0-2-2128-16</inkml:trace>
  <inkml:trace contextRef="#ctx0" brushRef="#br0">12640 7704 24639 0,'0'0'1088'0,"-5"4"240"0,-2 0-1072 0,0 1-256 0,0 2 0 0,1-2 0 15,-1 1 1376-15,1 0 224 0,1-1 32 0,1 2 16 16,-1 1-704-16,2 0-144 0,1 1-32 0,2 0 0 0,0-1-384 0,1 1-64 16,1 0-32-16,1 0 0 0,2-2-288 0,2-1 0 15,1-1 0-15,1-1 0 0,0 0 0 0,1-4-144 16,0 0 144-16,0-3-128 0,-1 1-96 0,1-3-16 16,-1 1 0-16,-1-2 0 0,-1-1 0 0,-1 0 0 15,-3-1 0-15,2 0 0 0,-1 0 240 0,-1 2 0 16,-2-2 0-16,0 0-144 0,0 1 144 0,-1 0 0 15,0 1 0-15,1 2 0 0,-1 4 192 0,0 0-48 16,0 0 0-16,0 0 0 0,0 0 128 0,0 0 32 16,0 0 0-16,6-1 0 0,-1 1-144 0,0 1-32 15,0 0 0-15,0-1 0 0,1 1-128 0,0 0 0 16,0 1 0-16,0 0 0 0,0-2-336 0,2 1 0 16,-2-1 0-16,2-1 0 15,1-1-1472-15,0 0-304 0</inkml:trace>
  <inkml:trace contextRef="#ctx0" brushRef="#br0">12973 7664 21183 0,'-4'3'1888'0,"-2"1"-1504"0,-2 1-384 0,0 0 0 15,0-1 3248-15,1-1 576 0,0 0 112 0,2 1 32 16,-2 0-2368-16,3-1-480 0,4-3-96 0,0 0 0 16,0 0-784-16,0 0-240 0,6 4 128 0,-1-1-128 15,2 0 0-15,1 0 0 0,1-1 0 0,0 2-144 16,-1 0 144-16,-1 1 0 0,1 1 0 0,-1 0 0 0,0 0 0 0,-2 2 0 16,-1-2 0-16,-1 3 0 0,-1 0 0 0,-2 0 192 15,-1 1-64-15,-1 0 0 0,-2 0 640 0,-1 0 128 16,0-1 16-16,-3 1 16 0,-1-1-16 0,1-1 0 15,-1-1 0-15,-1-2 0 0,-1-2-352 0,1 0-80 16,2-1-16-16,0-2 0 0,1-3-336 0,2 1-128 16,1-2 0-16,1-3 0 15,2 1-1120-15,2-1-320 0,2 0-64 0,1 1-11776 16,1 1-2352-16</inkml:trace>
  <inkml:trace contextRef="#ctx0" brushRef="#br0">13386 7706 5519 0,'0'0'496'0,"0"0"-496"0,-3 2 0 0,-2 2 0 0,0 1 6144 0,1 0 1120 16,0 0 224-16,-1 2 64 0,1-2-4560 0,-1 1-912 15,1 1-176-15,0 0-48 0,1 0-992 0,1-1-208 16,1 0-32-16,1-6-16 0,0 6-480 0,0-6-128 16,0 0 0-16,0 0 0 15,6 1-1856-15,0-2-400 0,0-2-80 0</inkml:trace>
  <inkml:trace contextRef="#ctx0" brushRef="#br0">13374 7579 6447 0,'0'0'576'0,"0"0"-576"16,0 0 0-16</inkml:trace>
  <inkml:trace contextRef="#ctx0" brushRef="#br0">13441 7759 28095 0,'0'0'1248'0,"0"0"256"0,0 0-1200 0,0 0-304 16,0 0 0-16,4-5 0 0,-1-1 1792 0,2 0 320 0,0-2 48 0,2 0 16 16,2 0-1152-16,1-1-208 0,-1 1-48 0,3-1-16 0,0 1-512 0,0 1-112 15,-2 1 0-15,1 1-128 16,0 1 0-16,-1 2 0 0,-2 1 0 0,-2 2 0 15,1 3 0-15,-1 1 0 0,-1 0 0 0,-1 2 0 16,-1 2 0-16,-1 1 160 0,-1-1-160 0,-1 1 128 0,-1 1 400 0,0 0 80 16,-1-1 16-16,0 0 0 0,0 0-32 0,1-1 0 15,0 0 0-15,0-3 0 0,1 0-448 0,0-6-144 16,0 0 0-16,0 0 0 16,0 0-1728-16,0 0-448 0</inkml:trace>
  <inkml:trace contextRef="#ctx0" brushRef="#br0">14150 7701 11055 0,'0'0'480'0,"0"0"112"0,-4 3-464 0,-3 0-128 0,-1 1 0 0,-1 1 0 0,-1 1 3232 0,1 1 624 15,-3 0 128-15,2 1 32 0,-1 0-1776 0,2 2-368 16,-1 1-64-16,2 0-16 0,1-2-576 16,2 1-128-16,3 0-32 0,2-1 0 15,2 0-672-15,2-2-144 0,1-1-32 0,2-2 0 16,2 1-208-16,2-5 0 0,1 0-144 0,1-4 144 0,1-1 0 0,-1-1 0 16,1 0 0-16,-2-2 0 15,-1 0-656-15,0-3-48 16,0 1 0-16,-3 1 0 0,0 0-640 0,-2 1-128 0,-2 1-16 0,-1 1-16 15,-2 1 672-15,-1 5 128 0,0 0 16 0,0 0 16 0,-4 0 912 0,-2 0 176 16,1 1 32-16,0 3 16 0,0-2 480 0,0 2 80 16,0 0 32-16,0 2 0 0,1 0 448 0,1 1 96 15,1-2 0-15,2 2 16 0,0 0-880 0,1 0-176 16,1 0-48-16,1 1 0 0,0-2-272 0,1-1-64 16,2 1-16-16,-1-1 0 0,1 0-160 0,1-3-144 15,1 0 144-15,1-1-208 16,-1-2-944-16,0 0-176 0,0-1-32 0,-2-1-14672 0</inkml:trace>
  <inkml:trace contextRef="#ctx0" brushRef="#br0">14409 7573 24591 0,'0'0'1088'0,"0"0"224"0,0 0-1056 0,0 0-256 15,0 0 0-15,0 0 0 0,0 0 1664 0,0 0 288 16,0 0 48-16,0 0 16 0,0 6-784 0,0 2-144 16,-1-1-48-16,0 2 0 0,-1 1-448 0,2 1-80 15,-1 2-32-15,0 1 0 0,0-1-160 0,-1 2-16 16,0-1-16-16,0 0 0 16,0 0-128-16,0 0-32 0,0 0 0 0,0 0 0 0,-1 0-128 0,0-1 0 15,0 0 144-15,1 0-144 16,0-3-208-16,1-1-112 0,0-1-32 0,1-8 0 15,0 0-2336-15,0 0-448 16</inkml:trace>
  <inkml:trace contextRef="#ctx0" brushRef="#br0">14588 7548 9215 0,'0'0'816'0,"0"0"-656"16,0 0-160-16,0 0 0 0,0 0 4960 0,0 0 960 15,-4 4 192-15,1 2 32 0,0 2-3824 0,1-1-768 16,1 2-144-16,0 0-48 0,0 2-624 0,0 1-128 16,0 2-32-16,1 0 0 0,-1 0-256 0,0 0-48 15,0 1-16-15,0 0 0 0,0-1-96 0,0 1-32 16,0-1 0-16,0-1 0 0,1 1-128 0,0 0 192 16,0-4-192-16,0 1 192 15,0 0-2176-15,0-4-416 0,0 6-96 0,0-13 0 0</inkml:trace>
  <inkml:trace contextRef="#ctx0" brushRef="#br0">15092 7585 11967 0,'0'0'1072'0,"-3"6"-864"16,-2-1-208-16,1 1 0 0,1 2 4960 0,-2-2 944 0,-1 3 192 0,0 3 48 15,1-1-3872-15,-1 1-768 16,-1 2-160-16,0-2-16 0,3 2-688 0,-1-1-128 0,0 0-16 0,1 0-16 15,1-1-320-15,1 1-160 0,0-1 160 0,1 1-160 0,0-4 0 0,1 2 0 16,2-1 0-16,1-1 0 16,-2-3-1824-16,3-2-352 15,1 1-80-15</inkml:trace>
  <inkml:trace contextRef="#ctx0" brushRef="#br0">15305 7655 13823 0,'0'0'608'0,"0"0"128"0,-5-3-592 0,1 1-144 15,-1 0 0-15,0 1 0 0,-1 1 3888 0,0 1 736 16,-1 1 160-16,-1 1 16 0,0 1-2736 0,-1 3-544 16,0-2-112-16,0 2-32 0,0 0-336 0,1 1-64 15,0 0-16-15,0 0 0 0,1 1-192 0,1 1-32 16,3 0-16-16,2-1 0 0,1 2-320 0,2-3-64 15,1 0-16-15,1 0 0 0,2 1-320 0,2-4 144 16,0 0-144-16,1-1 0 0,4-1 0 0,-1-1 0 16,0-1 0-16,-1-2 0 0,1-1 0 0,1-2 0 0,-2-2 0 0,1 1 0 15,-1-1 0-15,-1-2-256 0,0 0 80 0,-2 0 16 16,-1-2-112-16,-1 1-32 0,-2-1 0 0,-1 2 0 16,-1-3 32-16,-2 2 0 0,-1 2 0 15,-2 0 0 1,-1 1-144-16,0 1-32 0,-3 1 0 0,0 1 0 15,1 0-128-15,-1 3-16 0,0-2-16 0,1 2 0 16,6 0-1536-16,0 0-304 0,0 0-64 0</inkml:trace>
  <inkml:trace contextRef="#ctx0" brushRef="#br0">15526 7674 18431 0,'-5'1'1632'0,"0"-1"-1312"15,-2 0-320-15,0 1 0 0,1 2 3200 0,-2-2 576 16,-1 2 128-16,0 0 0 0,-1 1-2000 0,0 1-416 16,1 1-80-16,0 0 0 0,2 1-512 0,0 0-112 15,1 1-16-15,0 1 0 0,1-1-288 0,2 2-64 16,1 0-16-16,1 1 0 0,1-1-192 0,3-1-32 16,1 0-16-16,1-1 0 0,1 0-160 0,2-3 0 15,1-2 0-15,2-1 128 0,0-1-128 0,0-2 0 16,1-2 0-16,1-2 0 0,1-2 0 0,-1-1 0 15,-1-1 0-15,0-1 0 0,0 1 0 0,-2-2 0 16,-1 0 0-16,-1 0 0 0,-1 1-304 0,-1-1 64 16,-2 0 16-16,-2 2 0 0,-1 0 16 0,-2-1 0 15,-2 2 0-15,-1-1 0 16,0 1-400-16,-1 3-80 0,-1 0-16 0,0 0-10944 0,1 1-2176 0</inkml:trace>
  <inkml:trace contextRef="#ctx0" brushRef="#br0">15796 7661 8287 0,'0'0'736'0,"0"0"-592"15,0 0-144-15,-6-1 0 0,-1 0 4864 0,2 1 960 16,-2 0 176-16,-1 1 32 0,-2 1-3760 0,-1 1-752 16,2 1-160-16,-2-1-16 15,0 2-640-15,0 1-112 0,0 1-16 0,-1 1-16 0,-1 0-48 0,2 2-16 16,2 0 0-16,1-1 0 0,1 1 208 0,1-1 32 15,3 1 16-15,2 0 0 0,2 0-160 0,3-3-16 16,3 0-16-16,3 0 0 0,2-1-368 0,2-4-64 16,2-1 0-16,0-1-128 0,3-2 160 0,0-3-160 15,-2-2 128-15,1 0-128 0,-3 0 0 0,0-2 0 16,-1 0 0-16,-4 0 0 0,-2 1 0 0,-1-1 0 16,-1-1 0-16,-3 0 0 0,-2-1 128 0,-2 1-128 15,-2-1 0-15,-2 0 128 0,-2 1-128 0,-1-2 160 16,0 2-160-16,-2 0 160 0,-1 0-160 0,-1 2-176 15,1 0 48-15,0 0-12976 16,0 0-2576-16</inkml:trace>
  <inkml:trace contextRef="#ctx0" brushRef="#br0">16432 7552 14735 0,'0'0'1312'0,"0"0"-1056"0,0 0-256 0,6-2 0 16,-2-2 2608-16,-4 4 464 0,0 0 80 0,0 0 32 15,0 0-1232-15,0 0-240 0,0 0-48 0,0 0-16 16,4 5-208-16,-1 1-32 0,-1 2-16 0,-1 1 0 16,-1 4-368-16,-1 0-64 0,-1 1 0 0,-1 1-16 15,0 0-448-15,0-1-96 0,-2 2-16 0,1-3 0 16,0 0-192-16,1-2-64 0,2 0 0 0,1-2 0 16,0-1-128-16,1-2 0 0,-1-6 0 0,3 4 0 0,1-1 0 0,2-1 0 15,-1-2 144-15,-1-1-144 0,1 0 0 0,0-2 128 16,-1 0-128-16,-4 3 0 0,2-4 0 0,-2-1 0 15,-1-1-192-15,-2 0 64 0,-3 1-112 0,-1 0-16 16,0 1 0-16,-3 1 0 0,-2 1 80 0,0 2 16 16,-1 1 0-16,-2 1 0 0,-1 1 160 0,0 0 0 15,0 1-144-15,1 1 144 0,3 0 0 0,-1 0 240 16,-2-1-48-16,4 1 0 0,1 0 192 0,2 1 16 16,2 1 16-16,1-2 0 0,3 1-96 0,2 0 0 15,2 0-16-15,2-1 0 0,2 0-304 0,3-1 0 16,2-1 0-16,2-1 0 0,3-1 0 0,1-1 0 15,0 0 0-15,2-1 0 0,0-2 0 0,1 1 0 16,0 0 0-16,-1-1 0 16,-1-1-1088-16,-2 1-192 0,1-1-16 0,-1-1-16 15,-1 0-1856-15,-1 0-368 0</inkml:trace>
  <inkml:trace contextRef="#ctx0" brushRef="#br0">16584 7729 15663 0,'0'0'688'0,"0"0"144"0,0 0-656 0,3-4-176 15,0 0 0-15,-3 4 0 0,4-4 2288 0,-4 4 416 16,3-5 96-16,-3 5 16 0,0 0-1856 0,0 0-352 0,0 0-80 0,0 0-16 16,0 0 416-16,0 0 80 0,0 0 16 0,0 0 0 15,-4 4-288-15,-1 1-48 0,1 1-16 0,-1 1 0 16,0-1-128-16,0 1-32 0,0 2 0 0,1-2 0 16,1 1 16-16,1 0 0 0,0-1 0 0,1 0 0 15,2-1-256-15,0 1-48 0,-1-7-16 0,3 6 0 0,1-1-48 0,2-1-16 16,0-1 0-16,1-1 0 15,2-2-144-15,0 0 0 0,2-3 144 0,0-1-144 0,1-1 0 0,1 0 0 16,0-1 0-16,-3 0 128 0,0-1-128 16,-1 1 0-16,-2-1 0 0,-2 1-128 0,-1-1 128 0,-2 1-208 15,-1 0 80-15,-3 0 128 0,-1 1 0 0,-2-1 0 16,-1 0 0-16,-1 1 0 0,-1-1 0 0,0 2 0 16,0 0 0-16,0 1 0 0,1 2 0 0,0-2 0 15,1 2 0-15,2 0-176 16,4 1-592-16,0 0-128 0,0 0-32 0,0 0-9888 15,0 0-1968-15</inkml:trace>
  <inkml:trace contextRef="#ctx0" brushRef="#br0">16898 7719 5519 0,'0'0'496'0,"0"0"-496"16,0 0 0-16,2-5 0 0,0 0 4000 0,-2 5 704 15,1-5 144-15,-1 5 16 0,1-4-2704 0,-1 4-560 16,0 0-96-16,0 0-32 0,-4-2-224 0,-1 1-48 0,-2 2-16 0,0 1 0 16,-2 1-464-16,-1 2-80 0,-1 0-32 0,0 1 0 15,0 0-16-15,0 1 0 0,1 0 0 0,1 0 0 16,0 1-16-16,2-1-16 0,1 0 0 0,3 1 0 16,0 0-224-16,4-1-32 0,2 1-16 0,2 0 0 15,2-1-288-15,1 0 0 0,2-1 0 0,2-2 0 16,3-1 0-16,0-2 0 0,2-1 0 0,0-1-192 31,-1 1-2192-31,1-4-432 0</inkml:trace>
  <inkml:trace contextRef="#ctx0" brushRef="#br0">17162 7649 15663 0,'-8'2'1392'0,"-1"1"-1120"15,-3 0-272-15,-1 0 0 0,0 1 4672 0,1 1 896 16,-1-3 160-16,1 2 32 0,0 1-3568 0,3 0-720 16,0 0-128-16,2-1-48 0,1 0-784 0,2-1-144 15,4-3-48-15,0 0 0 0,0 0-320 0,2 6 0 0,3-1 0 0,2-1 0 16,3 0 0-16,1 0 0 16,0-2 0-16,2 1-128 0,0 0 128 0,-3 1 0 15,2 0 0-15,-3 1 0 0,-2 1 0 0,-2 0 0 16,-2 1 0-16,-3 1 0 0,-2 1 0 0,-2 0 0 15,-2 1 128-15,-1 1-128 0,-1-1 544 0,-2 0 32 0,-1-1 16 0,-2 1 0 16,0-1 32-16,1-1 0 0,1-2 0 0,0-1 0 16,1-1-368-16,1-1-80 0,2-2-16 0,1-1 0 31,0-1-720-31,6 1-144 0,-2-7-16 0,1-2-19536 0</inkml:trace>
  <inkml:trace contextRef="#ctx0" brushRef="#br0">10115 8595 22463 0,'0'0'992'0,"0"0"208"0,0 0-960 0,0 0-240 16,0 0 0-16,0 0 0 0,0 0 1744 0,7 0 304 15,0-1 64-15,2 0 16 0,0 0-288 0,1 0-64 16,2 0-16-16,1-1 0 0,0 0-336 0,2-1-64 16,1 2-16-16,-1-3 0 0,1 3-464 0,1-2-112 15,-3 0 0-15,1 1-16 0,0 0-432 0,-2 0-64 16,1 0-32-16,0 0 0 0,-3 1-224 0,0 0 0 15,-1-2 0-15,-1 2 0 0,1 0 0 0,-2 1 128 16,-2 0-128-16,0 0 0 16,-1 0-304-16,-5 0-96 0,4 2-32 0,-4-2 0 15,0 0-1712-15,0 0-352 0,0 0-64 0,0 0-14144 0</inkml:trace>
  <inkml:trace contextRef="#ctx0" brushRef="#br0">10279 8582 7359 0,'0'0'320'0,"0"0"80"0,0 0-400 0,-5 1 0 0,5-1 0 0,0 0 0 0,-5 3 5056 0,5-3 944 15,0 0 176-15,0 0 32 0,0 0-4032 0,-2 4-832 16,1 2-144-16,1 2-48 0,1-1-320 0,0 2-80 15,1 1-16-15,0 1 0 0,-1-1 32 0,1 3 0 16,0-2 0-16,0 2 0 0,-2 0-224 0,2 0-32 16,0-1-16-16,0 1 0 0,0 0-288 0,-1 0-48 15,1-1-16-15,-1 0 0 0,-1-1-144 0,0-1 0 16,-1 0 0-16,0-2 128 0,0 0-128 0,0-1-176 16,0-2 48-16,1-5 0 15,0 0-1584-15,0 0-304 0,0 0-64 0,0 0-8896 0,0 0-1776 16</inkml:trace>
  <inkml:trace contextRef="#ctx0" brushRef="#br0">10133 8914 17503 0,'0'0'1552'0,"0"0"-1232"0,0 0-320 0,0 0 0 16,0 0 2432-16,0 0 416 0,4-4 96 0,2 1 0 15,0-2-928-15,3 2-192 0,1 0-32 0,1 0-16 16,1 0-208-16,0 1-32 0,2-1-16 0,1-2 0 15,0 0-608-15,0 1-112 0,0 0-32 0,-2 0 0 16,2 1-448-16,-1 0-80 0,-1 0-32 0,-1 1 0 16,1-2-208-16,-2 2 0 0,-1-1 128 0,1 0-128 15,-2 0 0-15,-1 1 144 0,-1-1-144 0,-1 1 128 16,0 0-416-16,-1 0-96 0,1 1 0 0,-6 1-16 16,5-4-592-16,-1 3-112 0,-4 1-32 0,4-3 0 15,-4 3-240-15,5-2-48 0,-5 2-16 0,0 0-14176 0</inkml:trace>
  <inkml:trace contextRef="#ctx0" brushRef="#br0">10539 8562 23903 0,'0'0'1056'0,"0"0"224"0,0 0-1024 0,0 0-256 15,0 0 0-15,0 0 0 0,0 0 1552 0,0 0 272 0,1 6 48 0,0 3 16 16,0-2-640-16,0 3-128 0,-1 1-32 0,0 1 0 16,1 1-336-16,-1 3-80 0,0-2-16 0,0 1 0 15,0 1-128-15,0 1-16 0,1-2-16 0,0 2 0 16,-1-1-176-16,1-2-48 0,1 0 0 0,0-2 0 0,0-2-272 15,0-1 160-15,0-1-160 0,1-1 128 16,0-2-128-16,-3-5 0 0,0 0 0 0,0 0 0 16,6 1-1504-1,-1-2-336-15,-1-2-64 0</inkml:trace>
  <inkml:trace contextRef="#ctx0" brushRef="#br0">10560 8559 21183 0,'0'0'1888'0,"0"0"-1504"16,0 0-384-16,0 0 0 0,0 0 2624 0,0 0 464 15,0 0 96-15,0 0 16 0,0 0-1824 0,0 0-352 0,0 0-80 0,4-4-16 16,3 1-512-16,0 1-96 16,-1 1-32-16,0-1 0 0,2 2-288 0,2 2 128 15,0-2-128-15,1 3 0 0,0 1 128 0,0-1-128 0,1 0 0 0,-1 1 0 16,-2 1 0-16,0 1 0 15,-1-1 0-15,0 1 0 0,-2 2 144 0,-2 1-144 16,-1 1 0-16,-2 1 144 0,-2 0 320 0,-1 2 64 16,-2 1 16-16,-1-3 0 0,-2 2 192 0,-2 1 32 0,-1-2 16 0,1 2 0 15,-2-3-80-15,0 1 0 16,-1-3-16-16,2 0 0 0,-1-1-432 0,1-1-64 16,0-2-32-16,1-1 0 0,2-1-16 0,0-1 0 0,0-2 0 0,1 0 0 15,6 0-272-15,-4-1-64 0,4 1-16 0,0 0 0 31,0 0-1472-31,0 0-304 0,0 0-48 0,3-4-10112 0,-3 4-2016 0</inkml:trace>
  <inkml:trace contextRef="#ctx0" brushRef="#br0">10827 8843 21135 0,'0'0'928'0,"0"0"208"0,0 0-912 0,0 0-224 16,0 0 0-16,0 0 0 0,0 0 1664 0,0 0 304 16,0 0 48-16,5-3 16 0,-1-1-688 0,-1 0-128 15,-1-1-16-15,0-2-16 0,0-1-512 0,0-1-96 16,0-1-32-16,0 0 0 0,-1-3-288 0,1 1-64 15,0 1-16-15,-1-2 0 0,0-1-176 0,1 1 0 16,-1 0 0-16,0 0 0 0,-1 1 0 0,-2-2 128 16,2 2-128-16,-1 1 0 0,-1 2 0 0,0 0 0 15,-1-1 128-15,1 2-128 0,-1 0 0 0,0 2 0 16,0-1 0-16,1 1 0 0,0 1 304 0,0 1-32 0,0-1 0 0,2 5 0 16,0 0 48-16,0 0 16 15,0 0 0-15,0 0 0 0,0 0-160 0,0 0-48 16,0 0 0-16,0 0 0 0,5-1 48 0,1-1 0 15,1 0 0-15,-1 1 0 0,1 1-48 0,1-2-128 0,1 1 192 16,1 0-64-16,-4 0-128 0,3 0 0 0,1-1 0 16,-1 1 128-16,-1 0-128 0,-1 0 192 0,1 0-192 0,0 0 192 15,-1 0-192-15,1 1 0 0,-1-1 0 0,-1 2-176 0,-1 0-64 0,-5-1-16 16,0 0 0-16,0 0 0 16,0 0-1472-16,4 5-288 0,-4-5-64 15</inkml:trace>
  <inkml:trace contextRef="#ctx0" brushRef="#br0">10867 8686 29023 0,'0'0'1280'0,"0"0"272"0,0 0-1232 0,-5 3-320 0,5-3 0 0,0 0 0 0,0 0 1904 0,0 0 320 16,0 0 64-16,0 0 16 0,0 0-1120 0,4 1-224 16,2-1-32-16,1-1-16 0,2 0-560 0,-1 0-112 15,0 0-32-15,1 0 0 0,1-1-208 0,0 0 0 16,-2-1 0-16,2-1 0 0,0 1-224 0,1 2-144 15,0 0-16-15,-2-1-16 16,0 1-1984-16,0 1-400 0,-2 1-80 0</inkml:trace>
  <inkml:trace contextRef="#ctx0" brushRef="#br0">11224 8826 5519 0,'0'0'496'0,"0"0"-496"0,0 0 0 0,0 0 0 0,0 0 3584 0,0 0 640 15,0 0 112-15,0 0 16 0,2 5-2176 0,-2-5-432 16,0 0-80-16,0 0-32 0,0 0-160 0,0 0-16 16,0 0-16-16,0 0 0 0,0 0-96 0,0 0 0 15,0 0-16-15,0 0 0 0,0 0-336 0,-4-2-64 16,-1-2-16-16,1-1 0 0,0-4-272 0,0 0-64 15,1-3-16-15,-1-2 0 0,2-2-112 0,0 1-32 16,0-1 0-16,1 0 0 0,1-1-96 0,0-1-32 16,1 0 0-16,0 1 0 0,0 0-32 0,1 2 0 15,1 0 0-15,1 2 0 0,-2 1 64 0,2 0 0 16,1 2 0-16,0-1 0 0,0 1-320 0,0 1 0 16,-1 1-208-16,1 1 80 0,0-1 128 0,-1 4 0 15,0 0 0-15,-4 4-128 0,5-3-16 0,-5 3 0 16,0 0 0-16,0 0 0 15,0 0-1200-15,6 1-224 0,-6-1-48 0,5 1-11024 16,1 0-2208-16</inkml:trace>
  <inkml:trace contextRef="#ctx0" brushRef="#br0">11373 8574 26783 0,'0'0'1184'0,"0"0"240"0,0 0-1136 0,0 0-288 16,0 0 0-16,0 0 0 0,0 0 1712 0,-2-4 272 15,0 0 64-15,0 0 16 0,0-1-848 0,1 2-192 16,0-2-16-16,1 5-16 0,0-7-704 0,0 2-144 16,1 0-16-16,1-2-128 0,0 1 0 0,0 1 0 15,0 0-240-15,1 1 80 16,-3 4-2496-16,4-4-496 0</inkml:trace>
  <inkml:trace contextRef="#ctx0" brushRef="#br0">11455 8567 19343 0,'0'0'1728'0,"0"0"-1392"0,0 0-336 0,0 0 0 16,0 0 2992-16,0 0 528 0,0 0 96 0,-5-2 32 15,1-1-1952-15,1 0-384 16,0-1-80-16,1 0-16 0,-1 0-720 0,1 0-160 0,0 0-16 0,2 4-16 15,-1-5-304-15,1 0 0 0,0 1 0 0,0 4 0 32,0 0-1536-32,0 0-320 0,3-3-64 0</inkml:trace>
  <inkml:trace contextRef="#ctx0" brushRef="#br0">11644 8484 22911 0,'0'0'1024'0,"0"0"192"0,0 0-960 0,0 0-256 15,0 0 0-15,0 0 0 0,0 0 1536 0,0 0 256 16,-2 6 48-16,0-1 16 0,0 3-800 0,1 1-160 0,1 1-16 0,-1 0-16 16,1-1-224-16,0 4-64 0,0 0 0 0,0 2 0 15,0 0-192-15,1 2-64 16,0 0 0-16,0 2 0 0,-1 0-192 0,1-3-128 15,1 5 128-15,0-4-128 0,-1-2 0 0,1 0 128 16,-1-2-128-16,1-1 0 0,1-1-208 0,-1-1-112 0,-1-3-32 0,0 0 0 31,-1-7-944-31,0 0-192 0,0 0-48 0</inkml:trace>
  <inkml:trace contextRef="#ctx0" brushRef="#br0">11578 8664 18431 0,'0'0'1632'0,"0"0"-1312"15,0 0-320-15,0 0 0 0,0 0 3024 0,0 0 544 16,0 0 96-16,0 0 32 0,0 0-1984 0,0 0-400 16,0 0-80-16,0 0-16 0,0 0-688 0,5 5-144 15,-1-1-16-15,1 1-16 0,1-2-224 0,0-1-128 16,1-2 160-16,1-1-160 0,1 0 0 0,0-1-320 16,0-1 64-16,1 0 0 15,0-1-1376-15,0-1-272 0,0 0-48 0,-1 0-7760 16,-1-1-1552-16</inkml:trace>
  <inkml:trace contextRef="#ctx0" brushRef="#br0">11740 8579 5519 0,'0'0'496'0,"0"0"-496"15,0 0 0-15,0 0 0 0,0 0 3360 0,0 0 576 16,0 0 112-16,0 0 32 0,0 0-2864 0,0 0-560 16,0 0-112-16,0 0-32 0,0 0 464 0,0 0 96 15,4 7 16-15,-2-2 0 0,-3 3-64 0,1 2-16 0,0 0 0 0,0-1 0 16,-1 4-240-16,0-2-32 15,0 1-16-15,0-1 0 0,0 0-144 0,1 0-48 16,0 0 0-16,0-2 0 0,1 0-16 0,-1 0 0 16,0-2 0-16,-1 0 0 0,2 0-80 0,-1-7-32 0,1 4 0 0,-1-4 0 15,0 0-144-15,3 5-48 0,-3-5 0 0,0 0 0 0,5 4-208 0,0 0 0 16,-5-4 0-16,5 4 0 0,0-1 0 0,-5-3 128 16,5 3-128-16,-5-3 0 15,6 3 0-15,0-1 0 0,1-1 0 0,0-1 0 0,-7 0 0 0,7-1-160 16,-1-4 32-16,1 1 0 15,-2-1-256 1,2 0-64-16,-1 1 0 0,1-1 0 0,-1 1 0 0,0 1 0 0,0 1 0 0,-1-1 0 0,-5 3 192 0,0 0 16 16,5-1 16-16,-5 1 0 0,0 0 224 0,0 0 0 15,6 0-160-15,-6 0 160 0,5 1 0 0,0-1 0 16,0 0 0-16,-5 0 0 0,6-1 0 0,-1 0 0 16,0 0 0-16,-1-1 0 0,1-1 0 0,0 1 0 15,-5 2 0-15,5-5 0 0,0 1 0 0,-1 0 0 16,0 2 0-16,-1-1 0 0,1-1 0 0,-4 4 0 15,3-4 0-15,-1-1 0 0,-1 0 0 0,-1 5 0 0,0 0 0 0,0 0 0 16,0-5 0-16,0 5 0 16,0 0 0-16,-4-3 0 0,0 1 320 0,-1 1 48 15,0 2 0-15,-1 1 0 0,-1 1-96 0,0 1-16 16,1 1 0-16,-1 0 0 0,-1 1 112 0,0 2 16 16,2 0 0-16,0 0 0 0,1 2 240 0,2 0 48 15,0 1 16-15,1 0 0 0,1 0 16 0,1-1 0 0,2 1 0 0,2-3 0 16,1 0-352-16,2-2-64 15,2-2-16-15,0 0 0 0,1-2-272 0,0-1 0 16,1-2 0-16,0-1 0 0,1-2 0 0,-2-2 0 16,1-2-160-16,1-1 160 15,-2 1-784-15,-2-2-48 0,1-1 0 0,-2 0 0 16,-2 0-448-16,0 2-80 0,0-1-32 0,-2 2-9616 0,-1 1-1920 0</inkml:trace>
  <inkml:trace contextRef="#ctx0" brushRef="#br0">12106 8590 19343 0,'0'0'1728'0,"0"0"-1392"0,0 0-336 0,3-4 0 15,2 0 3504-15,-1-3 624 16,0 1 128-16,0 0 32 0,0 0-2304 0,0-1-464 15,0 0-96-15,0 1-16 0,-2-2-832 0,2 1-192 0,0 0-16 0,1 0-16 16,-1 1-352-16,1 0 0 0,-1 1 0 0,0 0 0 31,0 1-2032-31,0 0-464 0,-4 4-112 0</inkml:trace>
  <inkml:trace contextRef="#ctx0" brushRef="#br0">12216 8563 31215 0,'0'0'1376'0,"0"0"288"0,0 0-1328 0,0 0-336 0,0 0 0 0,0 0 0 16,0 0 2384-16,0 0 416 0,1-4 80 0,1-1 0 16,1 0-1328-16,0-2-272 0,-1 2-48 0,2-2-16 0,1-1-880 0,1-2-176 15,1 1-32-15,-1 0-128 0,1 1-192 0,1-1-160 16,-1 0-32-16,0 0 0 16,0 0-2720-16,-2 2-544 0</inkml:trace>
  <inkml:trace contextRef="#ctx0" brushRef="#br0">12414 8440 21183 0,'0'0'1888'0,"0"0"-1504"0,-5 0-384 0,5 0 0 16,0 0 3728-16,0 0 688 0,0 0 128 0,0 0 16 0,0 0-2384 0,0 0-496 16,0 0-80-16,0 0-32 0,6 4-880 15,1 2-176-15,0 1-48 0,0 1 0 0,0 1-464 0,2 2 0 16,-1 0 0-16,0 2 0 15,0 1 0-15,0 1 0 0,0 2 0 0,-1 2 0 0,-2 0 0 0,-1 2 0 16,0 1 0-16,-2-1 0 16,-1 0 0-16,0 0 128 0,-3 0-128 0,-1 1 0 0,-1-2 128 0,1 1-128 15,0-5 176-15,-2 0-176 0,-1 1 128 0,0-2-128 16,2-4 0-16,0 1 0 16,-1-4-864-16,0-1-288 0,0-2-48 0</inkml:trace>
  <inkml:trace contextRef="#ctx0" brushRef="#br0">12661 8641 4607 0,'0'0'400'0,"0"0"-400"16,-4 2 0-16,4-2 0 0,0 0 6592 0,0 0 1216 15,0 0 256-15,0 0 64 0,0 0-5200 0,0 0-1040 16,0 0-208-16,4 5-32 0,-4-5-720 0,6 5-144 16,0-2-16-16,1 0-16 0,0 0-448 0,1-1-96 15,-1-1-16-15,3 0 0 0,1-1-192 0,-1 0 0 16,0 0 0-16,0-1 0 16,3 0-352-16,-2-2-112 0,0 0-32 0,-2 2 0 15,1-1-2448-15,0 0-480 0</inkml:trace>
  <inkml:trace contextRef="#ctx0" brushRef="#br0">12684 8736 6447 0,'-9'3'272'0,"5"-1"80"0,-1 0-352 0,0 0 0 15,1 1 0-15,4-3 0 0,0 0 6768 0,0 0 1280 16,0 0 256-16,0 0 48 0,0 0-5664 0,6 3-1120 16,2 0-224-16,1-1-64 0,1-1-512 0,0 0-128 15,1-1 0-15,2 2-16 0,0-2-384 0,0 0-80 16,2 1-16-16,-1-1 0 0,-2 0-144 0,0 0-224 15,1-1 48-15,-1 1 16 16,-2 0-1616-16,1 0-320 0,-1-2-64 0</inkml:trace>
  <inkml:trace contextRef="#ctx0" brushRef="#br0">13116 8772 20847 0,'0'0'912'0,"0"0"208"0,0 0-896 0,0 0-224 0,0 0 0 0,0 0 0 16,6 0 1280-16,1-1 192 0,0-1 64 0,1 0 0 16,1 0-416-16,0-3-80 15,0-1-16-15,1-2 0 0,0-2-304 0,2 0-64 16,-1-1-16-16,0 2 0 0,-1-5-352 0,1 1-80 16,0 0-16-16,0-1 0 0,-2-1-64 0,0 1 0 0,0-2-128 0,-1 1 192 15,0 1-192-15,-3-1 0 0,1-1 0 0,-1 1-160 16,-1 0 160-16,-1 0 0 0,-1 0 0 0,-1 0 0 15,-1 0 0-15,-1 3 0 0,0 0 0 0,-1 2 0 16,-1 2 0-16,0 1 0 0,0 2 0 0,-1 1 0 16,0 2 0-16,4 2 176 0,-5 1-48 0,0 2 0 15,0 2 400-15,0 2 80 0,-1 3 16 0,0 2 0 16,1 1-112-16,-1 1-32 0,2 1 0 0,-1 1 0 16,-1-1 96-16,1 2 0 0,0 0 16 0,1 2 0 0,-2 2-208 0,1-3-32 15,0 2-16-15,2-2 0 0,1 0 80 0,1-3 16 16,0-1 0-16,2-2 0 0,1 0-272 0,2-2-160 15,0-1 192-15,1-4-192 0,0 0 192 0,1-1-64 16,1-2 0-16,1-1-128 16,0-1-1088-16,0-2-336 0,2-1-64 0,0-2-16256 15</inkml:trace>
  <inkml:trace contextRef="#ctx0" brushRef="#br0">13466 8615 24591 0,'0'0'1088'0,"0"0"224"0,-4 4-1056 0,0 0-256 0,1-1 0 0,-1 0 0 16,0 0 1072-16,-1 1 144 0,0-1 48 0,-2 1 0 16,1-1-288-16,1 1-48 0,-1 1-16 0,2 0 0 15,0 1-432-15,2-1-96 0,-2 2 0 0,0-1-16 16,1 2 224-16,0-1 48 0,1 0 16 0,1 0 0 15,1 0-176-15,0 1-32 0,1-2-16 0,1 0 0 16,1 0-144-16,1-1-32 0,2-2 0 0,0-1 0 16,1-1-256-16,1-1 128 0,0-1-128 0,0-2 0 15,0-1 0-15,0-1 0 0,1-1 0 0,0-2 0 16,-1 1 0-16,0-2 0 0,-2 2 0 0,0-2 0 16,-1-1-240-16,0 1 0 0,-1 0 0 0,-2 0 0 0,-1 0 112 0,-1 1 128 15,-1 1-208-15,-2 1 80 0,-1 1 128 0,-1 2 0 16,-2-1 0-16,1 1 128 0,-1 1-128 0,0 2 0 15,0-2 128-15,1 1-128 0,0 1 0 0,1 1 0 16,1-1 0-16,4 0 128 16,-3 2-512-16,3-2-112 0,0 0-16 0,0 0 0 15,0 0-2240-15,0 0-464 0</inkml:trace>
  <inkml:trace contextRef="#ctx0" brushRef="#br0">13595 8612 16127 0,'0'0'704'0,"0"0"160"0,0 0-688 16,0 0-176-16,0 0 0 0,0 0 0 0,0 0 1264 0,0 0 208 0,0 0 64 0,0 0 0 15,0 0-336-15,0 0-64 16,0 0-16-16,0 0 0 0,-4 7-176 0,1-2-48 0,0 1 0 0,0 1 0 16,1 0-16-16,1 0-16 0,0 0 0 0,0 0 0 15,1-2-416-15,0 3-96 16,1-2-16-16,0 1 0 0,0 0-336 0,0-2 128 0,-1-5-128 0,0 0 0 15,3 6 0-15,-3-6 0 16,2 5 0-16,-2-5 128 0,0 0-128 0,0 0 0 0,0 0 0 0,0 0 128 16,0 0-128-16,4-3 0 0,-2-1 128 0,1-1-128 0,-1 0 0 0,-1 0 144 15,0-1-144-15,0 0 0 16,0 0 128-16,0 2-128 0,0-1 0 0,-1 5 0 16,0 0 0-16,0 0 0 0,0 0 128 0,0 0-128 15,0 0 0-15,0 0 160 0,0 0-160 0,0 0 128 0,-3 4 32 0,1 0 0 16,0 3 0-16,1 1 0 15,1 0 64-15,0 2 16 0,1 0 0 0,0 3 0 16,1 1-16-16,1 1 0 0,1 0 0 0,0 1 0 16,0 0-48-16,0 1-16 0,-1-1 0 0,0-1 0 0,-1 2 80 0,1-2 16 15,-1-1 0-15,-1 1 0 0,0 1 128 0,-1-3 48 16,-1 2 0-16,0-1 0 0,0-2 96 0,-1 1 32 16,-1 0 0-16,0-1 0 0,0 0-96 0,-2-1-16 15,0-1 0-15,-1-1 0 0,-1-2-32 0,0 1-16 16,-2-1 0-16,1-1 0 0,-2-2-96 0,0-1-32 15,0-1 0-15,0-1 0 0,-2-1-144 0,-1-1-128 16,2-1 192-16,2 0-192 0,-1 0 160 0,0 0-160 16,-2-1 128-16,3 0-128 0,-1 0 0 0,1 0 0 15,1-2 0-15,2 1 0 16,1-1-528-16,3 1-96 0,2 0-16 0,0-3 0 16,2 1-256-16,3 0-64 0,2 0-16 0,1-1 0 15,1 2-1456-15,0-3-272 0,1 1-64 0</inkml:trace>
  <inkml:trace contextRef="#ctx0" brushRef="#br0">13952 8936 24015 0,'0'0'1056'0,"0"0"224"0,0 0-1024 0,-3 4-256 0,3-4 0 0,0 0 0 16,0 0 1344-16,-3 4 192 0,3-4 64 0,0 0 0 15,0 0-480-15,0 0-96 0,0 0 0 0,-5 1-16 16,0-2-112-16,5 1 0 0,-3-2-16 0,0 0 0 16,-1-2-48-16,1 1 0 0,-1 0 0 0,1-3 0 15,0-1-192-15,1-1-64 0,0-1 0 0,0-1 0 16,0-3-224-16,0-2-48 0,0 0-16 0,1-3 0 16,-1-3-48-16,0 1-16 0,0-1 0 0,0 0 0 15,0-1 80-15,1 1 16 0,1-2 0 0,0 1 0 0,-1 0 16 0,2 0 16 16,0 1 0-16,2 2 0 0,1 0-112 0,0 1-32 15,1-1 0-15,1 0 0 0,0 0-32 0,1-2-16 16,0 2 0-16,0-3 0 0,2 2-32 0,0 0 0 16,-1 1 0-16,0 0 0 0,-1 0-128 0,3 2 0 15,-1-1 144-15,0 2-144 0,0 2 0 0,-2 0 0 16,0 2 0-16,0 1 128 0,0 1-128 0,-2 2 0 16,0-1 0-16,0 3 0 0,-2 1 0 0,-1 1-208 15,-2 4 80-15,0 0 128 16,0 0-560-16,0 0 16 0,0 0 0 0,5-1 0 15,-5 1-336-15,0 0-64 0,5 0-16 0,-5 0 0 16,0 0-880-16,0 0-176 0,5 3-32 0,-5-3-9168 16,0 0-1840-16</inkml:trace>
  <inkml:trace contextRef="#ctx0" brushRef="#br0">14346 8179 9215 0,'0'0'400'0,"0"0"96"0,0 0-496 0,0 0 0 16,0 0 0-16,0 0 0 0,0 0 3776 0,0 0 672 15,0 0 128-15,0 0 32 0,0 0-2688 0,0 0-544 16,0 6-96-16,-1 0-32 0,1 1-304 0,0 1-64 16,-1 1-16-16,1 1 0 0,0 1-176 0,0 0-48 0,0 0 0 0,1 1 0 15,-1-1-320-15,1 1-64 16,1-1 0-16,0 1-16 0,-1-3-240 0,0 0 176 15,0 1-176-15,0-1 160 0,0-1-160 0,0-2 0 16,0 0 0-16,-1-6 128 0,0 5-128 0,0-5 0 0,0 0 0 0,0 0 128 31,0 0-1408-31,0 0-304 0,0 0-48 0,0 0-13216 0</inkml:trace>
  <inkml:trace contextRef="#ctx0" brushRef="#br0">14565 8196 21647 0,'0'0'960'0,"0"0"192"0,0 0-912 15,0 0-240-15,0 0 0 0,0 0 0 0,0 0 1472 0,0 0 256 16,0 0 64-16,0 0 0 0,-5 1-928 0,5-1-176 16,-5 4-48-16,-1 1 0 0,0-2-288 0,0 3-64 15,0 0-16-15,-1 2 0 0,0 0-80 0,-1 1-32 16,4 1 0-16,-1 1 0 0,1 0 176 0,1 0 48 15,1-2 0-15,1 1 0 0,1 0-48 0,2-1 0 16,1 0 0-16,2-1 0 0,0 1-160 0,4-4-48 16,-1-1 0-16,1-1 0 0,1-2 0 0,1-1 0 15,2-2 0-15,0 0 0 0,1-3-128 0,0-1 160 16,1-2-160-16,0-1 160 0,-1 0-160 0,0 0 0 16,1-3 144-16,-4 2-144 0,0 0 0 0,-3 0 0 15,-4 2 0-15,-1 0 0 0,-1 1 0 0,-3-1 0 0,-3 2 0 0,-2 2 0 16,-1 0 0-16,-2-1 0 0,-1 2 0 0,0 1 176 15,-1 0-176-15,-1 1 160 0,0 0-160 0,0 0 160 16,2 1-160-16,1-1 128 0,-1 0-128 16,5 1 128-16,0 0-128 0,5 0 0 0,0 0 0 0,0 0 0 15,0 0-192-15,0 0-64 0,7-2 0 0,1 1-16 32,2 0-1408-32,2 0-288 0,2 0-48 0</inkml:trace>
  <inkml:trace contextRef="#ctx0" brushRef="#br0">14897 8188 23487 0,'0'0'1040'0,"0"0"224"0,0 0-1008 0,0 0-256 15,0 0 0-15,0 0 0 0,0 0 1408 0,-6 0 224 16,0 1 48-16,0 2 16 0,0 1-448 0,0 1-96 16,0 0 0-16,1 1-16 0,-3 2-464 0,1 2-96 15,0 1 0-15,1 2-16 0,0-1-192 0,1 0-48 16,2 0 0-16,2 1 0 0,1 0-160 0,0-1-32 15,2 1-128-15,2-1 192 0,1-3 0 0,2-1 0 16,0 0 0-16,1-1 0 0,1-2 224 0,1-2 32 16,-1-1 16-16,2-2 0 0,1-2-464 0,-1-1-128 15,-2-2-16-15,1 0 0 0,0-3 144 0,-2 0 0 16,0 0 160-16,-1 0-160 0,-2-2 128 0,0 0-128 16,-1 0 0-16,-2 1 144 0,-2-1-144 0,0 0 0 15,-1-1 0-15,-1 2 0 0,-1-1 0 0,0 2 0 16,-1-2 144-16,0 3-144 0,-1 2 0 0,0 0 0 0,0 1 0 15,0 1 128-15,0 0-128 0,5 3 0 0,0 0 0 16,0 0-128 0,0 0-560-16,0 0-96 0,0 0-32 0,0 0-10432 0,5-1-2080 0</inkml:trace>
  <inkml:trace contextRef="#ctx0" brushRef="#br0">15191 8179 14735 0,'0'0'1312'0,"0"0"-1056"0,-5 0-256 0,0 0 0 16,-1 0 3376-16,0 0 608 0,1 3 128 0,-1 1 32 0,-1 0-2496 0,0 2-496 15,-2-1-112-15,1 2-16 0,1 2-384 0,-1 1-64 16,1 0-32-16,0 2 0 0,-1 0-208 16,3 0-32-16,2-2-16 0,1 0 0 0,2 1-112 0,1 1-32 15,1-3 0-15,1 0 0 0,3 0-144 0,1 1 0 16,1-3 0-16,4 1 0 0,1-1 128 0,0-2-128 15,0-4 128-15,0 0-128 0,1-2 208 0,0-2-32 16,-1-2-16-16,-1-1 0 0,-1 0-16 0,-1-1 0 16,-1-2 0-16,-1-1 0 0,-1 0-16 0,-2 1-128 15,-2-2 192-15,1 0-64 0,-2 0-128 0,-1 2 192 16,-2-2-192-16,-1 2 192 0,-2 0 16 0,0 1 16 0,-1 1 0 0,1 2 0 16,-2-1 32-16,0 1 0 15,-2 0 0-15,0 2 0 0,1-2-256 0,1 2 0 16,0 1 0-16,2 0 0 15,0 1-304-15,4 1-144 0,0 0-48 0,0 0-11280 0,0 0-2272 0</inkml:trace>
  <inkml:trace contextRef="#ctx0" brushRef="#br0">14258 8569 13823 0,'9'-2'1216'0,"2"-1"-960"16,2 0-256-16,5-1 0 0,2 1 3456 0,4-2 656 16,3-1 128-16,3 1 32 0,1-1-2288 0,2 1-464 15,-1-2-96-15,4 2-16 0,0 0-496 0,2 1-96 16,0 0-32-16,1 1 0 0,0 0-496 0,0 1-96 15,-1-2-32-15,-3 1 0 0,-2 1-160 0,-1 0 0 0,0 0 0 0,-2-1 128 16,-2 0-128-16,0 0-176 16,-3 0 48-16,-1 1 0 15,-5-1-544-15,-1 1-96 0,-3 2-32 0,-2 0 0 16,-4 0-592-16,-3 0-112 0,-6 0-32 0,0 0 0 16,0 0-320-16,0 0-80 0,-4 5-16 0,-2 0-8944 0</inkml:trace>
  <inkml:trace contextRef="#ctx0" brushRef="#br0">14155 8708 11055 0,'0'0'976'0,"0"0"-784"0,0 0-192 0,0 0 0 16,0 0 2816-16,0 0 512 0,0 0 96 0,0 0 32 15,0 0-1232-15,2 6-240 0,0-1-64 0,-1 2 0 16,0 2-800-16,1 1-160 0,0 1-48 0,1-1 0 0,-1 2-224 0,0 0-48 16,0 0-16-16,0 1 0 0,0-1-112 0,0 0-32 15,-1-2 0-15,0 0 0 0,1-1-176 0,-1-1-48 16,-1 1 0-16,0-3 0 0,-1 0-112 0,1-6-16 15,0 0-128-15,0 6 192 0,0-6-192 0,0 0 0 16,0 0 128-16,0 0-128 0,0 0-224 0,0 0-96 16,0 0 0-16,0 0-16 15,0 0-1776-15,0 0-336 0,0 0-80 0,0 0-11776 16</inkml:trace>
  <inkml:trace contextRef="#ctx0" brushRef="#br0">14403 8728 12895 0,'0'0'576'0,"0"0"112"0,0 0-560 0,-1 7-128 0,-1-1 0 0,0 1 0 15,1 1 3216-15,0-2 624 0,-1 2 112 0,1 1 16 16,1 0-2320-16,0 0-480 0,0-2-80 0,1 1-32 16,0 1-672-16,0-1-128 0,0-1-16 0,1 0-16 15,-1-1-224-15,-1 0 128 0,0 0-128 0,0-6 0 16,-1 6-192-16,-1 0-144 0,-1-1-32 0,-1-1-13504 16</inkml:trace>
  <inkml:trace contextRef="#ctx0" brushRef="#br0">14338 8795 13823 0,'0'0'1216'0,"0"0"-960"16,0 0-256-16,0 0 0 0,0 0 3360 0,0 0 624 15,0 0 128-15,0 0 32 0,0 0-2688 0,0 0-544 16,6 0-96-16,0 1-32 0,1 1-528 0,0 0-96 16,1 0-32-16,0-1 0 0,2 1-128 0,1 0 0 15,1 1 144-15,1-2-144 16,0-1-512-16,0 0-192 0,-1-1-16 0</inkml:trace>
  <inkml:trace contextRef="#ctx0" brushRef="#br0">14636 8721 13183 0,'0'0'576'0,"0"0"128"0,0 0-560 0,0 0-144 0,0 0 0 0,0 0 0 16,0 0 1344-16,0 0 256 0,0 0 32 0,0 0 16 16,0 0 208-16,0 0 64 0,0 0 0 0,3 5 0 15,-2 2-368-15,0-1-64 0,-1 4-16 0,-2-1 0 16,-1 2-592-16,-2 1-128 0,0 0-32 0,0-2 0 16,-1 3-368-16,0-1-80 0,0 0-16 0,0-2 0 15,2 0-256-15,0 0 128 0,0-3-128 0,2-1 0 16,2-6 0-16,0 0 0 0,0 0-192 0,0 0-10128 15,0 0-2032-15</inkml:trace>
  <inkml:trace contextRef="#ctx0" brushRef="#br0">14824 8730 25103 0,'0'0'544'0,"0"0"112"0,0 0 32 0,0 0 32 0,0 0-576 0,0 0-144 16,0 0 0-16,0 0 0 0,0 0 704 0,0 0 128 16,0 0 0-16,0 0 16 0,0 0-240 0,0 0-48 0,0 0-16 0,0 0 0 15,0 0 96-15,0 0 0 0,0 0 16 16,-3 5 0-16,0 1 112 0,-1 1 32 16,1 1 0-16,-1 1 0 0,-1 1 32 0,0 1 0 0,0 0 0 0,1 0 0 15,0 2-224-15,1-1-32 0,1-1-16 0,1-2 0 16,1-1-272-16,2-1-48 0,1 1-16 0,2-3 0 15,1-1-224-15,2-1 0 0,2-1 0 0,1-1 0 16,0-1 0-16,0-1 0 0,0-1 0 0,-1-1 0 16,2-2 0-16,0-2-240 0,-1 0 80 0,-1-1 16 15,0 0-64-15,-2 1-16 0,-1-4 0 0,-2 1 0 16,-1 0 80-16,-2 0 16 0,-1 1 0 0,-1 0 0 16,-2 0 128-16,-1 1 0 0,-2 1 0 0,-1 3 0 15,-1 0 0-15,0 3 0 0,-1-2 128 0,1 2-128 0,1 1 0 0,-1 0 0 16,0 1 0-16,1 0 0 0,6-1-176 0,0 0-96 15,0 0-32-15,0 0 0 16,0 0-784-16,0 0-144 16,0 0-48-16,7 2-9344 0,2-2-1888 0</inkml:trace>
  <inkml:trace contextRef="#ctx0" brushRef="#br0">15122 8728 19343 0,'0'0'848'0,"-4"0"192"0,-2 1-832 0,0-1-208 15,0 0 0-15,0 1 0 0,0 0 2608 0,-1 1 464 0,1 0 112 0,-2 1 16 16,1 0-2016-16,-1 2-400 16,-1 0-80-16,1 2 0 0,2 0-192 0,-1 3-48 0,-1 1 0 0,1 0 0 15,0 0 48-15,2 1 0 16,0 0 0-16,2 1 0 0,1-1-192 0,1 1-16 16,2-3-16-16,2-1 0 0,-1-1-160 0,4 0-128 15,2-1 144-15,1-1-144 0,2-2 0 0,0-1 0 0,2-1 0 0,0-1 0 16,3-2 192-16,-3-1-64 15,1-2-128-15,-1-1 192 0,-2-1-32 0,0 0-16 0,-1 0 0 0,0-1 0 16,-3-1-144-16,-1 0 0 0,-2-1 144 0,0-1-144 16,-3 0 128-16,-1 0-128 0,-2 0 128 0,-1 1-128 15,0 0 176-15,-2 2-48 0,-1 0 0 0,-1 1 0 16,-1 1 16-16,-1 2 0 0,-1 1 0 0,2 1 0 16,-1 1-144-16,0 1 0 0,1 0 0 0,1 0 0 15,2 2-144-15,0-2-112 0,5-1-32 0,0 0 0 16,0 0-2080-16,0 0-400 0,0 0-96 15</inkml:trace>
  <inkml:trace contextRef="#ctx0" brushRef="#br0">15350 8713 13823 0,'-4'3'1216'0,"-2"2"-960"15,-2 2-256-15,-1-2 0 0,-1 2 3600 0,0 1 688 16,1 1 128-16,0 0 16 0,0 2-2448 0,0 0-480 15,0 0-96-15,3 0-32 0,0-1-592 0,2 0-112 16,2-1-32-16,2-1 0 0,2-2-416 0,2 1-96 16,2-1 0-16,0-1-128 0,2-1 0 0,2-1 0 0,1-1 0 0,0-1 0 15,1-1 0-15,1-1 0 16,-2-1 0-16,-1-1 0 0,1-2 0 0,-2-1 0 16,-2-1 0-16,0-1-192 0,-1 2 48 0,-3-3 16 15,1 0 0-15,-1-1 0 0,-1-1 128 0,-1 2 0 16,-1-1 0-16,-1 1 0 0,-2 1 256 0,0 1 16 15,-1 2 16-15,1-2 0 0,-2 2 80 0,0 1 16 0,0 2 0 0,0-1 0 16,5 3-256-16,-6-1-128 0,6 1 128 0,-6 0-128 31,1 0-784-31,5 0-240 0,0 0-32 0,0 0-15392 0</inkml:trace>
  <inkml:trace contextRef="#ctx0" brushRef="#br0">15522 8181 26655 0,'0'0'1184'0,"0"0"240"0,0 0-1136 0,-2 5-288 0,2-5 0 0,0 0 0 16,0 0 1056-16,3 5 160 15,2 1 16-15,2 0 16 0,1-1-800 0,3 1-176 16,0 0-16-16,3 3-16 0,-1-1-96 0,0 3-16 0,1 2 0 0,0 0 0 15,-1 2 64-15,-2 3 0 0,0 0 0 0,-1 3 0 16,0 1 400-16,-2 2 96 0,-1 1 16 16,0 0 0-16,-3-2-32 0,-1 2 0 0,-1-4 0 0,-1 2 0 15,-1-1-160-15,-2 1-16 0,-2 0-16 0,0 0 0 16,0-2-160-16,-1 2-16 0,0-4-16 0,0 2 0 16,-1-2 32-16,1-1 0 0,-2-1 0 0,0-1 0 0,-1-1-128 0,1-3-32 15,1 0 0-15,-1-2 0 0,1-2-160 16,1-1 0-16,1-3-192 0,0-2 192 15,4-2-1584 1,0 0-192-16,0 0-32 0,0 0-16 0,0 0-608 0,0 0-128 0</inkml:trace>
  <inkml:trace contextRef="#ctx0" brushRef="#br0">12624 9560 23903 0,'0'0'1056'0,"0"0"224"0,0 0-1024 0,0 0-256 0,0 0 0 0,0 0 0 0,0 0 1216 0,0 0 192 15,0 0 32-15,0 0 16 0,2-4-224 0,-1-1-32 16,0 1-16-16,0-1 0 0,1 0-80 0,0 0-16 15,1-1 0-15,0 1 0 0,1-2-272 0,0 0-64 16,1 0-16-16,1-1 0 0,0-1-288 0,1 0-48 16,0-1-16-16,0 3 0 0,0-3-144 0,0 2-48 15,-2-1 0-15,2 3 0 0,0 0-16 0,0 0-16 16,1 1 0-16,-1 0 0 0,-2 0-160 0,1 2 192 16,-1 0-192-16,0 2 192 0,-5 1 64 0,0 0 32 15,4 3 0-15,-1 2 0 0,-1 2 32 0,0 2 0 16,-2 1 0-16,0 3 0 0,0 2-128 0,0-1-32 15,1 1 0-15,0 0 0 0,1-1-16 0,2 0 0 16,2-1 0-16,-1-1 0 0,2-3-144 0,1-1 0 16,2-1 0-16,-1-2 128 0,0-2-128 0,1 0 128 15,1-3-128-15,-1-1 128 0,0-1 0 0,-1-3 0 16,0 0 0-16,-1-1 0 0,-1-1-128 0,0 0 160 16,-1 0-160-16,0 0 160 0,-1 1-160 0,0-1 0 0,-1 1 144 15,0 1-144-15,-1 0 0 0,-3 5 0 16,1-4 0-16,-1 4 128 0,0 0-128 0,0 0-208 15,0 0 48-15,0 0 16 16,0-4-1216-16,0 4-240 0,0 0-64 0,0 0 0 16,0 0-1200-16,0 0-240 0</inkml:trace>
  <inkml:trace contextRef="#ctx0" brushRef="#br0">12640 9765 9215 0,'0'0'400'0,"0"0"96"0,0 0-496 0,0 0 0 15,0 0 0-15,0 0 0 0,0 0 5376 0,0 0 992 16,0 0 192-16,0 0 32 0,0 0-4384 0,0 0-880 16,3-5-176-16,0 0-48 0,1-1-720 0,1 2-160 15,0 0-32-15,2 0 0 0,1-1-192 0,2 1 0 16,-2 1 0-16,0 1 0 0,0-1 0 0,3 2 0 16,-2 1 0-16,0 0 0 0,-2 0 0 0,0 2 0 15,-2 1 0-15,0 0 0 0,-2 2 256 0,0 2 0 0,-1 1 0 0,-1 1 0 16,-1 1 176-16,-1 0 32 15,0 1 16-15,0 0 0 0,0-1-96 0,3-2-32 0,0-2 0 0,1-1 0 16,1-2-224-16,2-1-128 0,1-2 160 0,1-1-160 16,1-2 192-16,2-1-48 0,-1-1-16 0,0 0 0 15,2-1 32-15,2-1 0 16,-2 0 0-16,1 0 0 0,-1-2-160 0,0 1 0 0,-2 1 0 0,-1 0 0 16,-1 1 0-16,0 1 0 0,-1 1 0 0,-1 1 0 15,-6 3-1088-15,0 0-320 16,0 0-48-16,0 0-10384 0,0 0-2096 0</inkml:trace>
  <inkml:trace contextRef="#ctx0" brushRef="#br0">13156 9723 17503 0,'0'0'1552'0,"0"0"-1232"15,0 0-320-15,0 0 0 0,0 0 2192 0,7 1 384 0,-1 0 80 0,0-1 16 16,1 0-1008-16,-1-1-192 0,1 0-32 0,1-2-16 15,2-1-368-15,-1 0-80 0,-1-1-16 0,2-1 0 16,0 0-480-16,2-3-96 16,-2 1-32-16,1-2 0 0,0-1-208 0,0 0-144 0,-1-1 192 0,-2-1-192 15,0 0 144-15,-1-2-144 16,0 0 0-16,-1 0 144 0,-1 1-144 0,-1-3 0 16,-1 1 144-16,0-1-144 0,0-1 0 0,-1 0 128 0,0 1-128 0,-1 0 0 15,-3 1 0-15,1 0 144 0,0 3-144 0,0 1 0 0,0 2 0 0,-1 3 0 16,-1 2 0-16,0 2-144 0,3 3 480 0,-4-2 112 15,-1 2 0-15,0 2 16 0,0 0 80 0,-1 3 16 16,-1 1 0-16,0 2 0 0,0 1-48 0,-1 3 0 16,1 1 0-16,-1 2 0 0,0 2-128 0,1-1-16 15,2 1-16-15,1 2 0 0,1 1-160 0,1 0-16 16,1 1-16-16,1-1 0 0,1-1-160 0,3-2 128 16,-1-1-128-16,0-1 128 0,2-2-128 0,0-1 0 15,1-2 0-15,1-1 0 0,0-3-128 0,1 0 128 16,0-1-160-16,1 0 160 15,-1-4-640-15,2-1-16 0,-1-1-16 0,0-1 0 16,2-1-1584-16,-1-1-320 0,1-1-64 0</inkml:trace>
  <inkml:trace contextRef="#ctx0" brushRef="#br0">13510 9615 27359 0,'0'0'1216'0,"0"0"240"0,0 0-1168 0,0 0-288 0,0 0 0 0,0 0 0 16,0 0 1296-16,-2 3 208 0,-2 2 32 0,1-1 16 16,0 0-336-16,0 1-80 0,0 0-16 0,-2 2 0 15,1 0-400-15,1 1-80 16,0-1 0-16,0 1-16 0,-1-1-208 0,2 1-32 0,1 0-16 0,1 0 0 16,0-1-240-16,2 0-128 0,-2-7 160 0,4 4-160 15,1 1 0-15,0 0 0 0,3-4 0 0,-1 0 0 16,2-1 0-16,1-1 0 0,0-2 0 0,0 0-160 15,1-3 160-15,-1 0-160 0,0-1 160 0,-1 0-160 0,-2-2-16 16,1 0 0-16,-2 1 0 0,-2-1 0 0,-1 1 176 0,-2-2 0 16,0 2 0-16,-2 1-128 0,-1 0 128 0,-1 1 0 15,-1 1 0-15,-1 0-128 0,-1 0 128 0,0 1 0 16,1 1 128-16,-1 1-128 0,0 0-160 0,0 0-96 16,1 1-32-16,1 0 0 15,4 1-2000-15,0 0-400 0</inkml:trace>
  <inkml:trace contextRef="#ctx0" brushRef="#br0">13763 9576 12895 0,'0'0'1152'0,"0"0"-928"0,0 0-224 0,0 0 0 15,0 0 2688-15,0 0 512 0,0 0 80 0,0 0 32 16,0 0-1456-16,0 0-272 0,0 0-64 0,0 0-16 16,-1 5-672-16,1-5-128 0,-3 5-16 0,0-1-16 15,-1 0-304-15,0-1-64 0,1 1-16 0,-2 1 0 16,0 0-32-16,0 2 0 0,2-2 0 0,-1 1 0 16,0 1 0-16,0-1 0 0,1 2 0 0,1 0 0 0,0 0-256 0,1 0 160 15,1-1-160-15,1-2 128 16,2 1-128-16,-3-6 0 0,3 4 144 0,2 0-144 0,1-4 0 0,0 0 0 15,-6 0 0-15,8-4 128 16,0 0-128-16,0-1 0 0,-3-1 0 0,2-1 128 16,-1-2-512-16,-1 0-112 0,-1 0-16 0,-1 2 0 0,-2 1 384 0,-1 0 128 15,1 0 0-15,-1 2-144 0,0 4 144 0,0 0 0 16,0 0 0-16,0 0 128 0,-4-3 96 0,4 3 32 16,0 0 0-16,0 0 0 0,0 0 0 0,-5 4 16 15,1 1 0-15,1 0 0 0,1 0-272 0,1-1 0 16,1-4 0-16,1 7 0 0,2-2 0 0,1 1 0 15,-3 1 0-15,2-1 0 0,1 0 0 0,0 1 0 16,-1-1 0-16,0 1-144 0,0 1 144 0,0 0 0 16,0-1 0-16,0 2 0 0,-1 1 224 0,-1 0-32 15,0 0 0-15,-1 1 0 0,-1-1 160 0,-1 2 32 16,0 0 0-16,0 0 0 0,-1-1-192 0,-1 1-16 16,0-2-16-16,0 0 0 0,0-3 176 0,-1 1 48 0,0-1 0 0,0-1 0 15,0-2-176-15,0 0-16 16,1-1-16-16,4-3 0 0,-6 0-32 0,0-1 0 15,-1-1 0-15,1 0 0 0,1-1-144 0,2-1-144 16,-1 0 144-16,1-1-208 16,1 0-272-16,2 5-48 0,0-5-16 0,2 1 0 15,2 1-1776-15,-1-1-368 0</inkml:trace>
  <inkml:trace contextRef="#ctx0" brushRef="#br0">14137 9758 11967 0,'0'0'1072'0,"0"0"-864"16,0 0-208-16,0 0 0 0,0 0 3504 0,0 0 656 15,0 0 128-15,-5 2 16 0,0-2-2144 0,5 0-432 16,-5-2-96-16,1 0-16 0,4 2-304 0,-4-4-64 16,1 0-16-16,0-1 0 0,-1-1-304 0,1-1-64 15,1 2-16-15,1-1 0 0,-1-2-160 0,1-1-48 16,0-1 0-16,1-1 0 0,0-2-192 0,1-3-64 15,0 1 0-15,2-7 0 0,1 0-128 0,0-1-48 0,0 2 0 0,2 0 0 16,1-1-208-16,-1 2 176 0,1 0-176 0,0 2 160 16,0 1-160-16,-1 2 0 0,-1 1 0 0,1 1 0 15,-1 3 0-15,0 1 192 0,1-1-192 0,-2 2 192 16,0 1-192-16,1 1 0 0,-1 0 0 0,1 1-176 31,-1-1-464-31,1 2-80 0,0 1-32 0,-5 3 0 0,0 0-1760 16,6-3-368-16,-6 3-64 0</inkml:trace>
  <inkml:trace contextRef="#ctx0" brushRef="#br0">14331 9418 9215 0,'0'0'816'0,"0"0"-656"16,0 0-160-16,0 0 0 0,0 0 4528 0,0 0 864 16,0 0 176-16,0 0 48 0,0 0-3504 0,0 0-688 0,-1 7-144 0,1 2-16 15,0-1-496-15,1 2-80 16,-1 0-32-16,1 2 0 0,0 1-304 0,0 1-64 15,1-1-16-15,1 1 0 0,-1 1-48 0,0 0-16 16,0 0 0-16,-1 1 0 0,-1-2-64 0,0 1-16 16,-1 0 0-16,-1-3 0 0,-1-1-128 0,0-1 160 15,0 0-160-15,1-2 160 16,0-1-496-16,1-1-112 0,1-6 0 0,0 0-16 16,0 0-2352-16,0 0-448 0</inkml:trace>
  <inkml:trace contextRef="#ctx0" brushRef="#br0">14461 9313 21183 0,'0'0'1888'0,"0"0"-1504"0,0 0-384 0,0 0 0 0,0 0 2288 0,-3-3 384 16,3 3 80-16,0 0 0 0,0 0-1600 0,0 0-320 15,0 0-64-15,0 0 0 0,0 0-496 0,6 2-80 16,1 2-32-16,0 2 0 0,1 1-160 0,0 0 0 16,0 2 0-16,0 1 0 0,2 2 0 0,-2 0 0 15,-1 1 144-15,0 2-144 0,-1 1 320 0,-2 1-16 16,0 0 0-16,-1-1 0 0,0 0 208 0,-1 1 32 16,-1-2 16-16,0 2 0 0,-1-1 48 0,-1 0 16 15,0-2 0-15,0-1 0 0,-1 0-112 0,0-2 0 16,0-6-16-16,0 2 0 0,0 2-224 0,0 1-32 0,0-2-16 0,0 0 0 15,-1-1-224-15,1 0 0 0,-1-2 128 0,0 3-128 16,0-3 0-16,3-5-288 0,0 0 64 0,0 0 16 31,0 0-1472-31,0 0-304 0,0 0-48 0,0 0-9168 0,4-4-1824 0</inkml:trace>
  <inkml:trace contextRef="#ctx0" brushRef="#br0">14834 9418 19455 0,'0'0'432'0,"0"0"80"0,0 0 32 0,0 0 0 0,-4 4-544 0,4-4 0 0,-4 1 0 0,4-1 0 0,0 0 1424 0,0 0 176 15,0 0 48-15,0 0 0 16,0 0-176-16,0 0-48 0,0 0 0 0,0 0 0 0,6 0-240 0,0 0-48 16,-1 0-16-16,2 0 0 0,-1-1-224 0,0 1-64 15,2 0 0-15,1 0 0 0,0 0-128 0,1 0-16 16,-1 0-16-16,2 0 0 0,-1 1-288 0,0 0-48 16,-3-1-16-16,2 1 0 0,1-1-192 0,0 0-128 15,0-1 128-15,0 0-128 0,1 0 0 0,-2 0 0 16,-1-1 0-16,0 1 0 15,-2 1-448-15,-6 0-176 0,0 0-16 0,0 0-16 16,0 0-1728-16,0 0-352 0,0 0-64 0</inkml:trace>
  <inkml:trace contextRef="#ctx0" brushRef="#br0">14810 9581 18431 0,'0'0'1632'0,"0"0"-1312"0,0 0-320 0,-3 5 0 16,3-5 2560-16,0 0 432 0,0 0 80 0,0 0 32 16,0 0-1280-16,0 0-256 0,6 3-48 0,2-1-16 15,1 0-416-15,1-2-64 0,1-1-32 0,0 1 0 16,1 0-176-16,0 0-48 0,0-1 0 0,-1 1 0 16,1 0-288-16,-1 0-64 0,0 0-16 0,-2 0 0 15,1 1-224-15,0-1-48 0,-2 0-128 0,1 0 192 16,-2 1-192-16,0 0 0 0,-7-1 0 0,7 3 0 15,-1-1 0-15,-6-2 0 0,0 0 160 0,0 0-32 16,0 0-480-16,0 0-96 0,0 0 0 0,0 0-16 16,0 0-432-16,0 0-64 0,0 0-32 0,0 0 0 15,0 0-1824-15,0 0-384 0</inkml:trace>
  <inkml:trace contextRef="#ctx0" brushRef="#br0">15567 9367 26543 0,'0'0'1168'0,"0"0"256"0,0-5-1136 0,0 5-288 0,-1-5 0 0,-1 0 0 15,-1 0 1456-15,1 1 224 0,2 4 48 0,-4-3 16 16,0 1-432-16,-1 1-96 0,-2 1 0 0,0 2-16 15,-2 1-368-15,0 2-80 0,-2 1-16 0,0 2 0 0,0 2-176 0,-1 0-48 16,-1 3 0-16,0 2 0 0,1 0-48 0,2 3-16 16,0 0 0-16,1 0 0 0,1 3 0 0,2-1-16 15,3 1 0-15,2-2 0 0,0-1-48 0,3-1 0 16,2-3 0-16,3 0 0 0,2-3-144 0,3-3-48 16,4-1 0-16,4-2 0 0,3-1-192 0,2-2 144 15,1-1-144-15,0-1 128 0,-2-2-128 0,1 0 0 16,-5 1 0-16,0-2 0 0,-2-1 0 0,-3-1 0 15,-3 0 128-15,-1 0-128 0,-2-2 0 0,-1-1 0 16,-1-1 144-16,0-3-144 0,-2 1 224 0,-2-4-32 16,-2-1 0-16,0 2 0 0,-1-1-16 0,-2-2-16 15,1 2 0-15,-3-3 0 0,-1 2-32 0,0 1-128 16,-1 1 192-16,0 3-64 0,2 0-128 0,-1 0 0 16,-1 1 0-16,2 2 128 0,-2 2-128 0,1 0 0 0,-1 1 0 0,1 1 0 31,1 2-1216-31,4 2-240 0,0 0-32 0</inkml:trace>
  <inkml:trace contextRef="#ctx0" brushRef="#br0">10592 12915 9215 0,'0'0'816'0,"0"0"-656"0,0 0-160 0,0 0 0 0,0 0 4032 0,0 0 784 16,0 0 160-16,0 0 16 15,0 0-2576-15,0 0-528 0,0 0-96 0,0 0-32 16,0 0-368-16,0 0-80 0,0 0-16 0,0 7 0 16,1 1-448-16,-1 0-80 0,1 1-32 0,0 4 0 0,0 1-336 15,0 1-64-15,-1 2-16 0,2 1 0 0,-1-1-48 0,1 5-16 16,0-2 0-16,0-2 0 16,0-3 16-16,1-3 0 0,1-1 0 0,-1-1 0 0,0-2-80 0,0-3-32 15,-3-5 0-15,0 0 0 0,0 0 96 0,5 0 0 16,-5 0 16-16,5-3 0 0,-1-3 112 0,0-2 32 15,0-1 0-15,0-2 0 0,-1-1-112 0,2-2-32 16,-1-2 0-16,0 0 0 0,1-3-96 0,0 1-32 16,2 2 0-16,0-2 0 0,1 0-144 0,2 1 0 15,-1 2 144-15,-1 3-144 0,2 0 0 0,-1 1 0 16,0 1 0-16,1 2 128 0,-2 1-128 0,1 1 0 16,-1 3 0-16,0-1 0 0,-2 3 192 0,-1 2-16 15,1 1-16-15,1 1 0 0,-3 1 208 0,1 2 32 16,-1 0 16-16,0 0 0 0,1 3-80 0,-2-1-16 15,-1 2 0-15,0 1 0 0,-1 0-144 0,0 4-48 16,-1-2 0-16,0 1 0 0,0-1-128 0,0 2 128 0,-1-4-128 0,1 1 128 16,1-2-128-16,-1-1 0 15,0-1 0-15,1-2 0 0,-1-6 0 0,0 0 0 16,0 0 0-16,0 0-176 16,0 0-368-16,5-1-80 0,1-1-16 0,0-3 0 15,-1-2-1488-15,2-1-304 0,1-1-64 0,-1-1-10864 0,1 1-2160 0</inkml:trace>
  <inkml:trace contextRef="#ctx0" brushRef="#br0">11082 12907 11967 0,'0'0'1072'0,"0"0"-864"15,0 0-208-15,0 0 0 0,0 0 3344 0,0 0 624 16,0 0 128-16,0 0 32 0,0 0-1968 0,0 0-400 16,0 0-80-16,0 0-16 0,-1 5-384 0,0 1-64 15,-1 3-32-15,1-1 0 0,0 2-352 0,1 2-80 0,0 2-16 0,1 1 0 16,0 3-288-16,1 0-64 16,0-2-16-16,3 0 0 0,0-1-208 0,1-3-32 15,1 0-128-15,0-3 192 0,0-2-192 0,1-2 0 16,1-3 0-16,-1-2 0 0,0 0 0 0,1-4 0 0,0-2 0 0,-1-2 0 15,1-2 0-15,-2-3 0 0,0 1 0 0,-1-2 144 16,1-1-144-16,-1 1 0 0,0-1 0 0,-1 2-176 0,1 1 0 0,-1 1 0 16,-2 2 0-16,-1 2 0 15,1 1 176-15,-3 6-128 0,0 0 128 0,0 0-128 0,0 0 128 0,0 0 144 16,0 0-16-16,0 0-128 0,-2 5 368 0,1 2-48 16,0-2 0-16,1 2 0 15,0 1-144-15,1-1-48 0,1 1 0 0,0 1 0 0,1-1-128 0,0 0 0 16,1-1 0-16,2-2 0 0,0 0-304 0,1 0-32 15,1 0-16-15,0-3 0 16,1 1-2032 0,0-1-416-16,-2-1-80 0</inkml:trace>
  <inkml:trace contextRef="#ctx0" brushRef="#br0">11418 12909 16575 0,'0'0'736'0,"0"0"160"0,0 0-720 0,0 0-176 15,0 0 0-15,0 0 0 0,0 0 3584 0,0 0 672 16,0 0 144-16,0 0 16 0,0 0-2736 0,0 0-544 16,4 5-112-16,-3 1-32 0,1 1-448 0,0-1-96 15,0 2 0-15,0 0-16 0,0 2-224 0,0 1-32 16,0 0-16-16,-1 0 0 0,0 1 32 0,0 0 16 16,1 0 0-16,1-1 0 0,-2 1-16 0,1-3-16 0,-1 0 0 0,1-3 0 15,0 2 48-15,-2-8 16 0,0 0 0 0,0 0 0 16,0 0-48-16,0 0 0 15,0 0 0-15,5-3 0 0,-1-1 160 0,0-1 32 16,-2-3 0-16,1-1 0 0,1-1-192 0,1-2-16 0,1 0-16 0,0-1 0 0,1 0-160 0,0 2 0 16,-1 0 0-16,2-1 0 0,-1-1 0 15,0 3 0-15,1 1 0 0,-1 1 0 0,0 0 0 0,0 1 0 16,-1 1 0-16,0 2 0 0,0 1 0 0,-1 0 0 16,0 1 0-16,-1 1 0 0,0 3 128 0,-4-2-128 15,3 4 0-15,0 0 128 16,-1 1 64-16,0 3 16 0,0-2 0 0,-2 3 0 15,0 0 0-15,0 0 0 0,-1 1 0 0,0 2 0 0,-1-2 0 0,1 0 0 16,-1 2 0-16,0-4 0 16,1 0-32-16,1-1-16 0,0 0 0 0,2-2 0 0,-2-5-160 0,0 0 0 15,0 0 0-15,0 0 0 0,4 2 0 0,1-2 0 16,0-2 0-16,0-2 0 0,1-4 0 0,0-2 0 16,2-2 0-16,-1 1 0 0,1-2 0 0,1 1 0 15,1 0-144-15,0 3 144 0,-1 1 0 0,1-1-192 16,-1 3 192-16,-1 2-160 0,-1 2 160 0,-1 2 0 15,1 1 0-15,0 3 0 0,-2 3 128 0,1 3 48 16,-1 1 16-16,0 5 0 0,-1 3 160 0,-2 0 32 16,1 0 16-16,1-1 0 0,1 1-208 0,1-2-32 15,1-3-16-15,0-1 0 16,0-3-1072-16,0-4-224 0,4-4-32 0</inkml:trace>
  <inkml:trace contextRef="#ctx0" brushRef="#br0">12431 13009 8287 0,'0'0'736'0,"0"0"-592"15,1 5-144-15,-2-2 0 0,-1 1 3392 0,2-4 640 16,0 0 128-16,0 4 16 0,0-4-2128 0,0 0-448 15,0 0-64-15,0 0-32 0,0 0-224 0,0 0-64 16,0 0 0-16,0 0 0 0,0 0-320 0,0 0-80 16,0-5-16-16,0-1 0 0,0-1 160 0,0-1 16 15,0 0 16-15,0-2 0 0,0-2-320 0,0-1-64 16,0 0-16-16,0 0 0 0,-1-1-208 0,0-1-32 16,0-1-16-16,0-2 0 0,-1-1-176 0,0-3-32 0,1 0-128 0,1-1 192 15,-3 2-192-15,2 0 0 0,0 2 128 0,1 3-128 16,0 1 0-16,0 2 0 0,0 4 0 0,1 1 0 15,1 2 0-15,0 1 128 0,-2 5-128 16,0 0 0-16,5-2 0 0,1 2 0 16,-1 1 0-16,2 1 0 0,0 0 0 0,3 1 0 0,1 0 0 0,0 1 0 15,1 1-272-15,1-2 0 0,0 1 0 0,-2-1 0 16,1 1-48-16,0 1-16 0,0 1 0 0,-4 1 0 31,-1-1-560-31,-1 2-128 0,-2 0 0 0,-4 2-16 16,-2 1-1456-16,-2 1-304 0,-1-1-48 0,-1 1-16 0,-1 2 320 15,-3-3 64-15</inkml:trace>
  <inkml:trace contextRef="#ctx0" brushRef="#br0">12348 12900 5519 0,'-5'1'496'0,"-2"2"-496"0,0-2 0 0,2 1 0 0,5-2 5360 0,0 0 976 15,0 0 192-15,0 0 32 0,0 0-3920 0,0 0-784 16,8-2-144-16,3 1-48 0,1-3-480 0,4 1-96 16,-1 2-32-16,0-1 0 0,2-1-416 0,-1 0-96 15,-1 0-16-15,2 0 0 0,-1 0-352 0,1 1-176 16,-1-2 160-16,-2 3-160 15,2-3-1600-15,-1 3-432 0</inkml:trace>
  <inkml:trace contextRef="#ctx0" brushRef="#br0">12620 12909 20271 0,'-6'1'1792'0,"1"0"-1424"0,-1 0-368 16,1 0 0-16,0 0 2784 0,5-1 480 0,0 0 112 0,0 0 16 15,0 0-2048-15,0 0-384 16,0 0-96-16,0 0-16 0,9 4-528 0,-1 0-128 16,-1-1 0-16,3 0-16 0,1-1-176 0,1 0 0 0,0-2 0 0,2 1 128 15,1-1-128-15,-1-1 0 0,2 1 0 0,0-3 0 16,-1 1 0-16,1 0-176 0,-2-1 16 0,-2 0 0 31,-2 0-320-31,-1 1-64 0,-1 1-16 0,-2-1 0 16,-1 0 32-16,-3-2 0 0,-2 4 0 0,0 0 0 0,0 0-80 0,0 0-16 0,0 0 0 0,0 0 0 15,0 0-1488-15,0 0-320 0</inkml:trace>
  <inkml:trace contextRef="#ctx0" brushRef="#br0">12692 12916 24479 0,'0'0'528'0,"0"0"112"0,0 0 32 0,7 0 32 0,-2 0-576 0,2-1-128 16,0-1 0-16,0 0 0 0,1 1 576 0,0 0 96 15,-1-3 16-15,2 1 0 0,1 0-336 0,-1 0-64 16,0 1-16-16,0 0 0 0,-1 0 32 0,-1 0 0 15,1 0 0-15,-1 0 0 0,-2 0-64 0,-1-1-16 16,1 1 0-16,0-2 0 0,-2 0-224 0,0 0 176 16,-3 4-176-16,2-6 160 0,0 0-32 0,-1 3-128 15,-1 3 192-15,-2-5-64 0,0 0 304 0,2 5 48 16,-5-4 16-16,-1 1 0 0,1 1 128 0,-1 0 16 0,-3 1 16 0,-1 1 0 16,0 1 112-16,-1 1 0 15,1 1 16-15,-2 1 0 0,-2 0-16 0,2 1 0 16,-2 0 0-16,-1 0 0 0,1 1-80 0,0 1-32 15,1 0 0-15,1 1 0 0,1 1-240 0,3-1-48 16,1 2-16-16,2 1 0 0,1 0-224 0,4-1-128 0,2 1 128 0,2 0-128 16,1 0 0-16,3-2 0 15,3-2 0-15,0-2 0 0,5-2 0 0,1-2-160 16,0-2 160-16,4-2-208 16,0 1-1792-16,2-3-368 0,-3 0-64 0,0 1-14528 0</inkml:trace>
  <inkml:trace contextRef="#ctx0" brushRef="#br0">12990 12899 23327 0,'0'0'1024'0,"0"0"224"0,0 0-992 0,0 0-256 16,0 0 0-16,-3-3 0 0,0 1 1376 0,1 0 224 15,-2 1 64-15,0 1 0 0,-1 0-288 0,0 1-48 16,0 0-16-16,-3 2 0 0,0 0-272 0,0 2-48 16,0 2-16-16,1 0 0 0,1 2-336 0,0-1-64 0,0 0 0 0,1 2-16 15,1 1-432-15,1 0-128 16,1 0 0-16,2-1 0 0,1 0 128 0,2-1-128 16,0-2 192-16,2-1-192 0,1-2 0 0,1 0 0 15,0-2 0-15,3-2 0 0,1-2 0 0,0-2 0 16,-1-2-144-16,1-3 144 15,1-1-544-15,0-1-32 0,-1 1 0 0,-2-1 0 16,-1 0-144-16,-2 1-48 0,0-1 0 0,-1 2 0 0,-1 0 384 0,-1 2 64 0,-1 1 0 0,-1 1 16 16,-1 5 304-16,0 0 176 0,-4-2-32 0,4 2 0 15,0 0 624-15,-5 4 128 16,-1 1 32-16,2 0 0 0,1 1-288 0,2 1-48 0,1-2-16 0,1 1 0 16,1 1-400-16,1 0-176 0,0 0 128 0,2-2-128 15,1 1 0-15,0 0 0 0,2-1 0 0,0-3 0 31,1 1-1792-31,1-3-224 0,-1 0-48 0,1-3-13472 0</inkml:trace>
  <inkml:trace contextRef="#ctx0" brushRef="#br0">13254 12740 21183 0,'0'0'1888'0,"0"0"-1504"15,0 0-384-15,0 0 0 0,0 0 3200 0,-5 3 576 16,1 2 128-16,0 1 0 0,1 3-2352 0,0-2-464 15,1 3-112-15,0 1-16 16,1 0-544-16,-1-1-112 0,2 1-32 0,-1 1 0 0,0 0-272 0,0-1 0 16,0 1 128-16,0 0-128 0,0 0 0 0,-1-1 0 15,2 1 0-15,-2-1 0 16,0-1-400-16,-2-1-144 0,1 0-32 0,0-1 0 16,-1-3-592-16,0 0-128 0,0-1-32 0,0-2 0 15,-2-2-1312-15,2-2-272 0</inkml:trace>
  <inkml:trace contextRef="#ctx0" brushRef="#br0">13137 12913 12895 0,'0'0'1152'0,"0"0"-928"16,0 0-224-16,0 0 0 0,0 0 4160 0,0 0 800 16,0 0 160-16,0 0 16 0,6 2-3280 0,1-1-672 15,0 0-128-15,0 0-32 0,0-1-240 0,1 1-48 0,-1 0-16 0,1 0 0 16,1 0-480-16,-1-1-112 0,0-1 0 0,1 1-128 16,-1-1 0-16,1 0 0 15,0 0 0-15,1 0 0 0,-2 0 0 0,0-1-320 0,0-2 32 16,0 3 16-1,0-3-304-15,-1 1-48 0,-1 0-16 0,0-1 0 0,-1 1 272 0,-1 0 48 0,-4 3 16 0,3-4 0 16,-3 4 304-16,0 0 0 0,0 0 0 0,0 0 0 16,0 0 176-16,0 0 80 0,0 0 32 0,0 0 0 15,0 0 416-15,0 0 64 0,-4 3 32 0,0 1 0 0,0 0-96 0,1 0-32 16,0 2 0-16,2 0 0 16,-1 1-272-16,1 1-48 0,0 0-16 0,2-1 0 15,0 1-144-15,1 1-16 0,-1-2-16 0,2 0 0 0,1 0-160 0,1-1 0 16,0-1 0-16,1-2 0 0,0 0 0 0,1-2 128 15,-7-1-128-15,8-2 128 0,-1-3-128 0,2 0-272 16,0-3 64-16,-1 0 16 16,0-2-208-16,-1 0-48 0,2 1 0 0,-2 0 0 0,-2 0 48 0,0 2 0 15,0 1 0-15,-2 1 0 0,-3 5 272 0,0 0 128 16,0 0-128-16,0 0 128 0,0 0 0 0,0 0 128 16,0 0 0-16,0 0 0 0,0 0 64 0,1 7 32 15,1 1 0-15,0 0 0 0,-1 1-224 0,2-3 0 16,0 1 128-16,0 0-128 0,1 0 0 0,1-2 0 15,-1-1 0-15,1 0 0 0,0 0-128 0,0-1 128 16,0 0-192-16,0-1 192 0,0 0 0 0,0 0-128 16,-5-2 128-16,6 3 0 0,0-3 0 0,0 0 0 15,0 0 0-15,-1 0 0 0,-1-3 0 0,1 1 0 16,0-3 0-16,1 2 0 0,1-3 128 0,-2-1 16 0,0 1 16 16,1-3 0-16,-1 0 64 0,1 1 16 0,1-1 0 0,0 0 0 15,0-1-112-15,1 1-128 0,-2 2 176 0,0 0-176 16,1-1 128-16,-1 2-128 15,0 0 0-15,2-1 0 0,-1 1 0 0,-1 3 0 0,0-1-128 0,0 2 128 32,1-1-1536-32,-2 2-224 0,-5 1-32 0,5 2-16 0,0 1-944 0,-1 1-192 0,-1-1-48 0,0 2 0 15,-3-5 720-15,1 6 144 0,1 0 16 0,-1 1 16 16,-1-7 672-16,0 5 128 0,0 1 16 0,1-1 16 0,-1-5 3312 0,0 0 640 16,0 6 144-16,0-1 32 0,0-5-560 0,1 6-128 15,-1-6 0-15,3 6-16 0,0-1-944 0,1 1-192 16,0-3-48-16,1 0 0 0,-5-3-512 0,6 4-96 15,0-3-32-15,0 0 0 0,1-2-336 0,0 0 144 16,0-1-144-16,-1 0 0 0,0-1 0 0,0 0 0 16,-1-4 0-16,1 1 0 0,-1 1-192 0,-1-3 0 15,1 2 0-15,-1-1 0 0,0 1 32 0,-1-2 16 16,-1 1 0-16,-1 2 0 0,-3 0 144 0,0 1 0 16,0 2 0-16,-1 1 0 0,-2-2 160 0,0 3 64 15,-2 1 16-15,0 1 0 0,-1 1 800 0,-1 2 176 16,0 1 16-16,1 2 16 0,-1-2-32 0,3 2-16 15,-1 0 0-15,2 0 0 0,0 1-544 0,3 1-96 16,0-1-32-16,2 0 0 0,2-2-384 0,1 1-144 0,2-1 0 0,2-1 144 16,1-1-400-16,4-2-64 0,0-2-32 0,2-1 0 31,1-2-2368-31,1-1-480 0,-1 1-80 0</inkml:trace>
  <inkml:trace contextRef="#ctx0" brushRef="#br0">13997 12833 21183 0,'0'0'1888'0,"-5"1"-1504"0,-1 0-384 0,-2 0 0 16,0 0 4096-16,-1 2 768 0,0-1 128 0,0 1 48 16,0-1-2816-16,2 1-560 0,0-1-128 0,0 1 0 15,3 1-960-15,4-4-176 0,0 0-32 0,1 8-16 16,3-3-352-16,2 1 144 0,4 0-144 0,1 0 0 16,2-1 0-16,1-1 0 0,0 1 0 0,1 0 0 15,0-1 0-15,-1 2 0 0,-2 2 0 0,0-1 0 16,-3 0 0-16,-3 0 0 0,1 1 0 0,-1 1 0 0,-3 0 144 0,-2 1 32 15,-1-1 0-15,-2 1 0 0,-2 1 384 0,0-1 80 16,-3-2 0-16,1 1 16 0,-3-1-96 0,1-1-32 16,-2-2 0-16,0-2 0 0,1-1-352 0,-1-2-176 15,-1-2 160-15,0-1-160 16,1-2-1024-16,-2 0-288 0,0-3-64 0,-1-1-20048 0</inkml:trace>
  <inkml:trace contextRef="#ctx0" brushRef="#br0">15204 12644 11055 0,'0'0'976'0,"0"0"-784"0,2-6-192 0,-1 1 0 0,1 0 4560 0,-1-1 880 16,1 0 160-16,1 2 32 0,1 1-3072 0,1 1-640 16,-5 2-112-16,5 2-16 0,-1 3-400 0,0 2-80 15,1 2-16-15,-1 2 0 16,-1 4-256-16,1 3-48 0,0 1-16 0,-1 2 0 0,0 1-336 0,0 1-80 15,1-2-16-15,-2 0 0 0,0-2-240 0,0 1-48 16,0-5-16-16,2 2 0 0,-2-2-240 0,0 0 176 16,0 0-176-16,0 0 160 0,0-2-160 0,1 1 0 15,-2-1 0-15,0-1 0 0,-1-3 0 0,0 0 0 16,0-1 128-16,0-1-128 0,0-7 0 0,0 0 0 16,0 0-160-16,0 0 160 15,0 0-448-15,0 0 0 0,0 0 0 0,0 0 0 16,0-6-1184-16,-1-2-224 0,1-1-64 0,1-1 0 15,0 1-752-15,2-2-144 0,1 0-48 0</inkml:trace>
  <inkml:trace contextRef="#ctx0" brushRef="#br0">15275 12558 27807 0,'0'0'1232'0,"0"0"256"0,-5 1-1184 0,1-1-304 0,4 0 0 0,0 0 0 0,0 0 1216 0,0 0 176 16,0 0 32-16,6 0 16 15,1 0-624-15,2 0-128 0,0-1-32 0,3 1 0 16,4 0-128-16,2 0-16 0,2 1-16 0,1 1 0 16,2 0-240-16,1 2-32 0,2 3-16 0,-1 0 0 15,1 1-208-15,-2 3 0 0,-1 2 128 0,-2 2-128 16,-2 2 0-16,-4 1 144 0,-1 1-144 0,-1 2 128 0,-4 1 320 0,-2-1 48 15,-2 0 16-15,-3 2 0 0,-2-5 528 0,-2-1 112 16,-1 0 32-16,-3-1 0 0,-2-1-160 0,-2 0-16 16,-2-2-16-16,-2 1 0 0,-2-1-208 0,-2-1-32 15,1-2-16-15,-1-1 0 0,-1-1-288 0,2-2-48 16,-2-1-16-16,2-2 0 0,0-3-208 0,1-1-48 16,2-1-128-16,2-1 192 0,2 0-192 0,1 0 0 15,3-2 0-15,1 2 0 0,5 3 0 0,-3-2-208 16,2-3 32-16,1 5 16 15,0 0-992-15,4-5-208 0,1 1-48 0,0 0 0 16,2 1-1088-16,2-1-240 0,3 0-32 0</inkml:trace>
  <inkml:trace contextRef="#ctx0" brushRef="#br0">15827 12766 22111 0,'0'0'1968'0,"0"0"-1584"0,0 0-384 0,0 0 0 0,0 0 3600 0,0 0 640 16,0 0 128-16,6 3 32 0,0-1-2608 0,0 0-528 15,0 0-112-15,1 1 0 0,1 0-640 0,1 1-128 16,2-2-32-16,1 1 0 0,1-3-352 0,-1 1 0 16,1 1 0-16,0 0 0 15,0-4-752-15,-1 0-208 0,1 1-64 0,-3-2 0 16,-3 1-1440-16,0 0-288 0,-7 2-64 0</inkml:trace>
  <inkml:trace contextRef="#ctx0" brushRef="#br0">15811 12884 21183 0,'-10'4'1888'0,"10"-4"-1504"16,-5 2-384-16,5-2 0 0,0 0 3072 0,0 0 528 16,0 0 112-16,0 0 32 0,0 0-1872 0,0 0-368 15,0 0-80-15,6 0-16 0,1 0-576 0,2 0-128 16,-1 0-32-16,2 1 0 0,0 0-480 0,1 0-192 15,1 0 128-15,-1 0-128 0,1 0 352 0,0 2-16 16,-2-2 0-16,2 3 0 16,-2-3-1664-16,0 1-336 0,0 0-64 0</inkml:trace>
  <inkml:trace contextRef="#ctx0" brushRef="#br0">16449 12603 15663 0,'0'0'1392'0,"0"0"-1120"16,0-6-272-16,0 0 0 0,1 2 3392 0,0-1 640 16,1 2 112-16,-2 3 16 0,0 0-2208 0,0 0-448 15,4-4-96-15,-4 4 0 0,0 0-240 0,0 0-32 16,5 2-16-16,-2 3 0 0,-1 1-224 0,0 3-32 15,2 2-16-15,-2 2 0 0,-1 0-320 0,0 3-64 16,0 1-16-16,1-1 0 0,2 2-208 0,-2 0-48 0,0-1-16 0,0 0 0 16,1-3-176-16,0 0 0 0,1-2 0 0,-1-1 0 15,0-2 0-15,1 0 0 0,0-2 128 0,-1 0-128 16,-3-7 0-16,3 4 0 0,-3-4 0 0,0 0 0 16,0 0 0-16,6 0 0 0,-2-4 144 0,0 0-144 15,-1-1 128-15,0-2-128 0,1-1 160 0,0-3-160 0,-1 0 0 16,0 1 128-16,1-2-128 0,0 2 0 15,0 0 0-15,0 2 0 0,-1 3 0 0,-3 5 0 16,0 0 0-16,0 0 0 0,5 3 0 0,1 4-160 16,-1 2 160-16,0 1-160 0,0 3 160 0,0 1-160 0,0 0 160 0,0-1 0 15,0 0 0-15,1-1 128 0,0-1-128 0,1-2 0 16,2 0 0-16,0-1 0 0,0-1 0 0,1-2 0 16,0-1 0-16,0-3 0 0,1-1 0 0,2-1 0 15,1-3 192-15,1-1-64 0,-1-2-128 0,3-1 0 16,-2-4 0-16,1-1 0 0,1-3 208 0,-2-2-16 15,-1 0-16-15,1-5 0 0,-4 0 64 0,0-1 16 16,0-1 0-16,-2 1 0 0,0 1 0 0,-2 1 0 16,0 0 0-16,0 1 0 0,0 3-256 0,-1 1 0 15,-1 3 0-15,-2 1 0 0,0 1 0 0,-2 3 0 16,0 2 0-16,-1 1 0 16,-1 2-880-16,1 4-208 0,0 0-64 0,0 0-19088 0</inkml:trace>
  <inkml:trace contextRef="#ctx0" brushRef="#br0">14524 12927 15663 0,'0'0'1392'0,"6"-2"-1120"0,1 0-272 0,2 1 0 0,0-1 3696 0,3 0 672 16,1 0 144-16,2-1 32 0,4 0-2720 0,0 0-544 16,0 0-96-16,1-1-32 0,0 1-608 0,1 2-128 15,-1-1-32-15,1 0 0 0,-3 0-256 0,1 0-128 16,-1 1 128-16,-3 0-128 0,-1 0 0 0,0 1 0 15,-3 1 0-15,0 0-11168 16,-1 1-2240-16</inkml:trace>
  <inkml:trace contextRef="#ctx0" brushRef="#br0">14854 12769 11967 0,'-11'2'528'0,"6"-1"112"0,0-1-512 0,0 1-128 0,5-1 0 0,0 0 0 16,0 0 4736-16,0 0 928 0,0 0 176 0,0 0 48 16,0 0-4160-16,8 1-816 0,1 0-160 0,2 1-48 15,0 1-448-15,0-1-112 0,1 1-16 0,1 0 0 16,0 1 0-16,-1 1-128 0,-1 1 192 0,-1-1-64 15,-1 2 176-15,-1 0 16 0,-1 0 16 0,-2 0 0 16,-1 0 32-16,-1 0 0 0,-2-2 0 0,-1 2 0 16,-2 1 144-16,0 0 16 0,-2-1 16 0,-1 0 0 15,-2-2-16-15,-1 2 0 0,0-2 0 0,3-1 0 16,-2 1-288-16,0-2-64 0,1 0-16 0,0 0 0 16,0-1-160-16,6-2 0 0,0 0 0 0,0 0 0 15,-5 1-1344-15,5-1-240 16,0 0-48-16</inkml:trace>
  <inkml:trace contextRef="#ctx0" brushRef="#br0">16457 13211 12895 0,'0'0'1152'0,"0"0"-928"0,0 0-224 0,0 0 0 15,0 0 2928-15,-1-4 528 0,0 1 128 0,2-1 0 16,2 0-2064-16,0-1-432 0,0-1-64 0,0-1-32 16,0 0-416-16,0 1-64 0,1-2-32 0,1-1 0 15,-1 0-208-15,1 1-32 0,-1 1-16 0,0 1 0 16,-1 4 48-16,-3 2 16 0,0 0 0 0,0 0 0 0,0 0-96 0,6-2-32 16,-6 2 0-16,0 0 0 0,7 2-160 0,1 2 0 15,1 0 0-15,1 0 0 16,0 1 0-16,0 0 0 0,1 0 0 0,-1 0 0 0,2-1 0 0,-1 0 0 15,0 0 0-15,0-2 0 0,2-1 0 0,-1 1 0 16,-4-1-128-16,2 0 128 16,0-1-640-16,0-1-64 0,-2 0-16 0,-2-2-13392 15</inkml:trace>
  <inkml:trace contextRef="#ctx0" brushRef="#br0">16567 13146 8287 0,'0'0'368'0,"0"0"80"0,0 0-448 0,2 7 0 15,0 0 0-15,-1 3 0 0,1-1 5056 0,-2 3 944 16,0 1 176-16,0 0 32 0,0 1-4208 0,0 1-848 16,1 1-160-16,1-1-32 0,2 0-496 0,0-1-80 15,2 0-32-15,2 0 0 0,2-2-352 0,2 0 0 16,3-2-160-16,4-1 160 0,0-3 0 0,3-1 0 16,0-1 192-16,1-1-48 0,-1-2-144 0,0 0 0 15,-3-2-192-15,1-1 192 16,-4 0-576-16,-1 1 0 0,-1-2 0 0,-3 0-9488 15,-3 0-1904-15</inkml:trace>
  <inkml:trace contextRef="#ctx0" brushRef="#br0">17140 13264 8287 0,'0'0'736'0,"0"0"-592"15,0 0-144-15,0 0 0 0,-4 3 4240 0,1 1 816 16,0 1 176-16,0 0 16 0,-1 1-3200 0,1 1-640 16,0 1-128-16,0 2-16 0,1 1-688 0,1 0-128 15,1-1-16-15,1-1-16 16,0 1-272-16,1 0-144 0,0-1 160 0,0 0-160 0,1-1 0 0,0-1 128 16,0 0-128-16,0-2 0 0,0-1 0 0,-3-4 0 15,0 0 128-15,0 0-128 0,6 2 400 0,-6-2 48 16,5-2 0-16,-1-1 0 0,0-1 128 0,1-1 48 15,-1-1 0-15,0-2 0 0,1-2-256 0,0 1-48 16,1-1-16-16,0-2 0 0,-2 1-112 0,2 0-32 16,0 1 0-16,1 1 0 0,-1 0 0 0,0 1 0 15,0 2 0-15,-1 0 0 0,2 1 32 0,-1 0 16 16,0 1 0-16,0 1 0 0,0 2-64 0,1 1-16 16,-2 0 0-16,-5 0 0 0,4 3 64 0,1 1 0 0,0 0 0 0,-1 1 0 15,-1 0 80-15,0 1 32 0,-1 2 0 0,0 0 0 16,0 1-96-16,-1 0-16 0,1-1 0 0,-1 0 0 15,-1 0-192-15,0 0 0 16,0 0 128-16,1-1-128 0,0-1 0 0,1 0 0 0,0-1 0 0,-2-5 0 31,0 0-400-31,4 4-80 0,0-1-16 0,0-3 0 16,-4 0-1552-16,6-2-304 0,1-2-64 0,0 0-8496 0,1-1-1696 0</inkml:trace>
  <inkml:trace contextRef="#ctx0" brushRef="#br0">17469 13270 12895 0,'0'0'1152'0,"0"0"-928"16,0 0-224-16,0 0 0 0,-4 1 3328 0,0 1 608 16,-1 1 128-16,1 1 32 0,-1 1-2208 0,1 0-432 15,0-3-96-15,1 4-16 0,1 1-608 0,0 1-128 16,0-1-32-16,2 1 0 0,1 0-432 0,2 0-144 16,0-2 0-16,2 1 0 0,1 0 0 0,1-1 0 15,1-1 0-15,0-1 0 0,1-1 0 0,1-1 0 16,0-1 0-16,2-1 0 0,0 0 0 0,-1-2 0 15,-2-1 0-15,0 0 0 0,0-2-192 0,-1-2 192 16,0 0-208-16,0 0 80 0,-3 0 128 0,0 0-160 16,-2 1 160-16,-1-1-160 0,0 0 160 0,-2 2 0 15,0-2 0-15,-2 2 0 0,0 0 0 0,0 2 0 16,2 3 0-16,0 0 0 0,-5-2 240 0,5 2-32 16,-5 0 0-16,2 0 0 0,3 0 128 0,0 0 32 15,-4 2 0-15,4-2 0 0,-2 4-208 0,1 3-32 16,0 0-128-16,1 1 192 0,2 0-192 0,0 0 128 0,1-1-128 0,0 1 0 15,2-1 0-15,1 0 0 16,1-1 0-16,-1 0 0 0,0-1-208 0,0 0-96 16,0-2-16-16,1-1 0 15,1-1-928-15,-1-1-192 0,0-1-32 0,0-2-16 0,0-1-1216 16,0 1-240-16</inkml:trace>
  <inkml:trace contextRef="#ctx0" brushRef="#br0">17739 13281 10127 0,'0'0'448'0,"0"0"96"0,0 0-544 0,0 0 0 0,0 0 0 0,0 0 0 16,0 0 3472-16,0 0 592 0,1-5 112 0,-1 5 32 16,0 0-2560-16,0 0-512 0,0 0-112 0,0 0 0 0,0 0-352 0,0 0-64 15,0 0-16-15,0 0 0 0,0 0-32 0,1 9-16 16,0-2 0-16,-1 2 0 0,0-1-208 0,0 0-32 16,-1 0-16-16,2 0 0 0,-1-1-160 0,0 0-128 15,0-1 192-15,0 0-192 0,1 0 176 0,-1-6-176 16,0 0 160-16,0 0-160 0,0 0 128 0,0 0-128 15,0 0 0-15,0 0 144 0,0 0 112 0,0 0 32 16,5-1 0-16,0-1 0 0,0-1-80 0,-1-1-16 16,1-1 0-16,0-1 0 0,0-3-192 0,-1 1 176 15,1 1-176-15,1-1 160 0,0-1-160 0,0 1 0 16,-1 1 0-16,2-1 0 0,-1 0 0 0,0 1 0 16,-1 0 0-16,1 2 0 0,0 1 0 0,-1 2 0 15,-5 2 0-15,0 0 0 0,5-1 0 0,-5 1 0 16,0 0 0-16,0 0 0 0,4 4 256 0,-1 3-48 15,-3-7 0-15,1 7 0 0,-1 2 96 0,0 0 16 16,0 0 0-16,0-2 0 0,-2 0 16 0,1 0 16 16,2-1 0-16,-1 1 0 0,0-7-144 0,0 6-16 0,0-6-16 0,2 5 0 15,-2-5-176-15,0 0 192 0,0 0-192 0,0 0 192 16,6 0-48-16,0-1 0 0,-1-2 0 0,0-1 0 0,0-1-144 16,-1-1 0-16,2-3 144 0,2 1-144 15,0 0 0-15,1 1 144 0,1-1-144 0,-1 0 0 0,0 2 0 0,0 0 0 16,1-1 0-16,-1 3 0 0,-2 1 0 0,1 1 0 15,0 1 0-15,-2 1 0 0,-1 1 0 0,-1 2 0 16,0 0 0-16,-1 0 0 16,-3-3 176-16,1 7-176 0,0 1 160 0,1 0-160 0,-1-1 320 0,1 1-48 15,-1-1 0-15,0 1 0 0,1-1-128 0,0 0-16 16,1 0-128-16,1-1 192 0,-1-1-192 0,1-1 0 16,0-1 0-16,-1 0 0 0,-3-3-320 0,5 4-48 15,0-2-16-15,-2 0 0 16,-3-2-2336-16,0 0-480 0</inkml:trace>
  <inkml:trace contextRef="#ctx0" brushRef="#br0">18535 13258 7359 0,'0'0'320'0,"0"0"80"0,0 0-400 0,0 0 0 16,0 0 0-16,0 0 0 0,0 0 3696 0,0 0 656 0,0 0 128 0,0 0 16 15,2-5-2656-15,-2 5-544 16,0 0-96-16,0 0-32 0,0 0-464 0,0 0-80 16,0 0-32-16,0 9 0 0,0-3-368 0,0 1-80 15,0 0-16-15,1 1 0 0,1 0-128 0,1 0 0 16,0-1 0-16,0-1 0 0,2-1 0 0,0-1 0 0,-5-4 0 0,8 3 0 16,0-1 0-16,0-2 0 0,-1-1 0 0,0-1 0 15,0-2 0-15,1 0 0 0,0-4 0 0,-1 1 128 16,0 0-128-16,-1 1 0 0,-1-1 144 0,0 0-144 15,-2-1 0-15,0 0 144 16,0 1-144-16,-1-1 0 0,-2 3 144 0,0-1-144 0,-1 1 0 0,1 5 144 16,0 0-144-16,0 0 0 0,0 0 144 0,0 0-144 15,0 0 0-15,0 0 0 0,-3 5 0 0,2 1 0 16,1 0 0-16,1 1 0 0,0-1 0 0,2 1 0 16,1 1 0-16,2 0-128 0,1-2 128 0,-1 1 0 0,0-2 0 0,2 0 0 15,0 0 0-15,1-1 0 0,1 0 0 0,-1-2 0 16,2-2 0-16,1-1 0 15,0 0-1344-15,-2-3-176 0</inkml:trace>
  <inkml:trace contextRef="#ctx0" brushRef="#br0">18868 13225 23087 0,'0'0'1024'0,"0"0"208"0,0 0-976 0,0 0-256 16,0 0 0-16,2 6 0 0,-2-6 752 0,2 7 96 15,1 0 32-15,-1-2 0 0,0 2-496 0,0-2-80 16,2 0-32-16,-1 1 0 0,-3-6-272 0,3 7 0 0,-1-2 128 0,0 1-128 16,-2-6 0-16,3 4 0 15,0 1 0-15,-3-5 0 0,0 0 0 0,0 0 0 16,0 0 0-16,0 0 0 0,0 0 176 0,0 0-176 16,6-1 160-16,-1 0-160 0,-1-2 384 0,0 0 0 15,0-1-16-15,0-1 0 0,0 0 80 0,0-1 32 0,0 0 0 0,0 2 0 16,0-1-160-16,0 0-48 0,-4 5 0 0,0 0 0 15,3-3 48-15,-3 3 0 0,0 0 0 0,6 3 0 16,-6-3-80-16,0 0-16 0,4 3 0 0,0 2 0 0,-4-5-96 16,0 0 0-16,5 6-128 0,-1 0 192 15,-1-1-192-15,1 0 0 0,0 0 128 0,1-1-128 16,-5-4-384-16,0 0-128 0,0 0-32 0,3 3 0 16,-3-3-1632-16,6 0-320 0</inkml:trace>
  <inkml:trace contextRef="#ctx0" brushRef="#br0">19062 13253 25679 0,'0'0'1136'0,"-2"4"240"0,-2 1-1104 0,2-1-272 15,0 1 0-15,2-5 0 0,-1 5 752 0,1-5 80 0,0 0 32 0,0 0 0 16,1 6-640-16,-1-6-224 16,0 0 144-16,0 0-144 15,0 0-256-15,0 0-128 0,0 0-16 0,0 0-12080 0</inkml:trace>
  <inkml:trace contextRef="#ctx0" brushRef="#br0">19092 13127 27407 0,'0'0'1216'0,"0"0"256"0,-4 0-1184 0,-1 1-288 0,2 0 0 0,3-1 0 16,-4 2 896-16,1 0 128 0,0 1 32 0,3-3 0 15,0 0-816-15,0 0-240 0,0 0 0 0,0 0 128 31,0 0-1600-31,5 5-304 0</inkml:trace>
  <inkml:trace contextRef="#ctx0" brushRef="#br0">19224 13203 8287 0,'0'0'736'0,"0"0"-592"0,0 0-144 0,-4 1 0 0,-1 0 4240 0,1 0 816 16,-1 0 176-16,1 1 16 0,0 1-3456 0,-1 1-704 15,0 0-144-15,0 1-32 0,1 0-512 0,1 0-96 16,0 0-32-16,0 1 0 0,1 0-272 0,1-1 0 16,1-5 0-16,0 0 0 0,0 0 0 0,3 6 0 15,0-2 0-15,2-1 0 0,1-1 0 0,1-1-224 16,-1-1 32-16,0-1 16 0,0-1-128 0,0-1-16 16,1 0-16-16,0-1 0 0,0-2 48 0,-1 0 16 15,1 1 0-15,-2-1 0 0,-1 0 128 0,-1 3 144 16,-3 3-208-16,0 0 80 0,0 0 304 0,0 0 64 15,0 0 16-15,0 0 0 0,0 0 304 0,0 0 64 16,0 0 16-16,0 0 0 0,-4 5-176 0,-1 0-16 16,-1 1-16-16,1 0 0 0,1 1-48 0,0 2-16 15,-1 1 0-15,0 2 0 0,1-1 16 0,1 2 0 16,0 0 0-16,0-1 0 0,1 1-64 0,0 0-16 0,1 1 0 0,0-2 0 16,0 0-304-16,1 0 160 0,1-1-160 0,1-2 128 15,0 0-128-15,1-1 0 16,1 1 144-16,-1-4-144 0,3-1 0 0,0-2 128 0,1 1-128 15,0-2 0-15,1-2 0 0,-1-1 0 16,0 1 0-16,1-2-192 0,2-2-1792 16,-1-1-384-16,-2-1-64 0</inkml:trace>
  <inkml:trace contextRef="#ctx0" brushRef="#br0">19389 13210 11055 0,'0'0'480'0,"0"0"112"0,0 0-464 0,0 0-128 16,0 0 0-16,-3 4 0 0,-1 2 4736 0,0-1 944 16,0 0 176-16,1 1 32 0,-1 1-3984 0,0-1-816 15,1 3-144-15,1 0-48 0,0-1-576 0,1 2-112 16,0-1-16-16,2-1-16 0,-1-1-176 0,2 1 0 16,2-3 0-16,-1-2 0 0,-3-3 0 0,0 0 0 15,7 1 0-15,0-1 0 0,-1-2-128 0,1 0-16 0,-2-3 0 0,1-2 0 16,-1 0-64-16,0 0-16 15,0 1 0-15,0-1 0 0,-1-1-48 0,1 0-16 16,-1 0 0-16,-1 1 0 0,1 1 32 0,-1 1 16 16,-2-1 0-16,1 2 0 0,-2 4 240 0,0 0-144 15,0 0 144-15,0 0-128 0,0 0 128 0,0 0 0 16,0 0 0-16,0 0 0 0,0 0 0 0,0 0 0 16,0 0 0-16,0 0 0 0,0 0 0 0,2 6 0 15,0 0 0-15,0-1-128 0,-2-5 128 0,0 0 0 16,4 7 0-16,0 0 0 0,-4-7 0 0,5 5 0 15,0 0 0-15,1 0 0 0,0-1 0 0,1 0 0 0,-7-4 0 0,7 1 0 0,-7-1 0 0,9 2-128 16,-1 0 128-16,0 0 0 0,1-2 0 0,0 2 0 16,-2-2 0-16,2 1 0 15,-1 0 0-15,-1-1 0 0,1-1 0 0,-1 0 0 0,0-1 0 0,0 1 0 16,0 0 0-16,-2-2 0 0,2 1-320 0,-2-1 32 16,-1-2 0-16,0 0 0 15,0 0-304-15,-1 0-64 16,0 0-16-16,-1-2 0 0,0 1 224 0,-1-1 64 0,0 0 0 0,-2 2 0 0,0-2 240 0,1 7 144 15,-3-4-160-15,3 4 160 0,-5-3 320 0,0 1 176 16,0 2 16-16,0 1 16 0,-2 0 320 0,1 2 64 16,-1 1 16-16,0 1 0 0,-2 0-96 0,2 2-32 15,0-2 0-15,2 2 0 0,2-2 0 0,0 1 0 16,2-1 0-16,1 2 0 0,3 0-496 0,1 1-112 16,2-2 0-16,1 0-16 0,2 0-176 0,1 0 0 15,0 2 0-15,2-3 128 0,1-2-128 0,2 0 0 16,0-2 0-16,1-1 0 0,1-1 0 0,-3-2-176 15,0 0 16-15,1-2 0 16,-3 0-480-16,1-1-112 0,0 0-16 0,-3 0-10176 16,0-2-2032-16</inkml:trace>
  <inkml:trace contextRef="#ctx0" brushRef="#br0">20231 13175 9215 0,'0'0'816'0,"0"0"-656"15,0 0-160-15,0 0 0 0,0 0 5440 0,0 0 1072 16,-4 2 208-16,0 2 32 0,1 0-4496 0,0 0-896 16,-1 1-176-16,1 1-32 0,1 0-576 0,0 2-128 15,0-1 0-15,1 0-16 0,0 0-288 0,1 0-144 16,-1 0 160-16,1 1-160 0,0-8 0 0,1 6 128 15,1 1-128-15,0-2 0 0,-2-5 0 0,0 0 0 16,5 5 0-16,0-4 0 0,-5-1 128 0,0 0-128 16,6-1 0-16,0-1 144 0,-2-1-144 0,1 0 128 15,-1 0-128-15,0-1 128 0,0-1-128 0,0 0 0 16,0 0 0-16,0 2 0 0,0-1 0 0,-4 4 0 16,0 0 0-16,0 0 0 0,0 0 0 0,0 0 0 15,0 0 0-15,0 0 0 0,0 0 0 0,5 5 0 0,-1 1 0 0,0 0-176 16,0 0 176-16,0 0 0 0,-1 0 0 0,2-1 0 15,1 0 128-15,0-1 0 0,1-2 0 0,-2-1 0 16,-5-1-128-16,7 0 0 0,1 0 0 0,0-1 0 16,1-1 128-16,-1 0 16 0,0-1 0 0,1 1 0 15,1-3 64-15,0-1 16 0,-1 0 0 0,0 0 0 16,0-1-224-16,-1 0 0 0,0 1 128 0,0 0-128 0,-2 0 0 0,2-2 0 16,-2 1 0-16,0 1 0 31,-1 1-688-31,-1-1-16 0,-1 1-16 0,0-1 0 0,-3 6-1776 0,0 0-336 0,1-5-80 0</inkml:trace>
  <inkml:trace contextRef="#ctx0" brushRef="#br0">20645 13206 24479 0,'0'0'1088'0,"0"0"208"0,0 0-1040 0,0 0-256 15,0 0 0-15,0 0 0 0,-5 2 1008 0,0 1 144 16,-1 0 16-16,1 0 16 0,-1 1-288 0,0 1-48 16,0 0-16-16,1 1 0 0,0-1 64 0,1 0 16 15,0 1 0-15,0 3 0 0,1-2-272 0,2 2-48 16,1 0-16-16,0-2 0 0,1 0-272 0,3 0-64 16,0 0-16-16,1 0 0 0,1-4-224 0,1 0 0 15,0 1 0-15,1-3 0 0,-1-1 0 0,1-2 0 16,0-1 0-16,0-2 0 0,-1-1-256 0,0-1 0 0,-1 0 0 0,1-1 0 15,-1 1 64-15,0-1 32 16,-1-2 0-16,-1 2 0 0,-1-2 160 0,-1 2 0 0,-1-1 0 0,-1 1 0 16,0 1 0-16,-2-2 0 0,0 2 0 0,-1 2 0 15,-1-1 0-15,0 2 0 0,0 1 0 0,1 1 0 32,3 2-2272-32,0 0-416 0</inkml:trace>
  <inkml:trace contextRef="#ctx0" brushRef="#br0">20737 13270 13823 0,'0'0'608'0,"0"0"128"0,0 0-592 0,0 0-144 0,0 0 0 0,6-2 0 0,-1-2 4608 0,1 0 896 15,0-1 192-15,2 0 16 0,0 1-4432 0,1-1-896 16,0 0-192-16,-1 1-16 0,1-1-32 0,1 1 0 16,0 1 0-16,0-2-10608 15,-1 0-2128-15</inkml:trace>
  <inkml:trace contextRef="#ctx0" brushRef="#br0">21083 13019 35583 0,'0'0'1584'0,"-2"5"320"0,-2-1-1520 0,1 2-384 0,-1 2 0 0,1 1 0 16,1 2 1728-16,0 0 288 0,-1 2 48 0,1 0 16 15,0 0-992-15,1 0-208 16,1 2-48-16,0-1 0 0,1-2-608 0,0 0-224 16,0 0 144-16,1-2-144 0,-1-2 128 0,1 1-128 0,-1-1 128 0,1-1-128 15,0-1 0-15,1-2 0 0,-3-4-224 0,0 0 80 32,0 0-400-32,0 0-80 0,0 0-16 0,0 0 0 15,0 0 160-15,0 0 32 0,0 0 0 0,-3-4 0 0,-1-1 448 0,0 2 0 0,-3-1 0 0,0 1 0 16,-1 0 0-16,0 1 0 0,-1 1 0 0,1 1 0 15,0 1 0-15,0 1 208 0,0-1-16 0,1 3 0 16,1-1 320-16,0 2 48 0,1-1 16 0,1 1 0 0,2 1-256 0,1-1-64 16,1 0 0-16,0-5 0 0,3 5-256 0,2 1 160 15,1-2-160-15,1-1 128 0,2 1-400 0,2-3-96 16,2 0-16-16,0-1 0 16,2-2-2464-16,0-1-496 0,-1 0-112 0</inkml:trace>
  <inkml:trace contextRef="#ctx0" brushRef="#br0">21282 13160 32415 0,'0'0'704'0,"0"0"160"0,-1-3 32 0,-2-1 16 0,-1 0-720 0,0 1-192 15,-1 1 0-15,-1 1 0 0,-1 1 1840 0,-1 0 336 16,0 0 64-16,0 2 0 0,0 0-864 0,1 1-176 16,2 0-48-16,0 1 0 0,1-1-560 0,4-3-112 15,2 5-32-15,3 1 0 0,2 0-304 0,2 1-144 16,2 0 128-16,0 0-128 0,1-1 0 0,0-1 0 0,0 1 0 0,-2 0 0 15,0 0 128-15,-1 0-128 16,-3 0 128-16,-1 0-128 0,0-1 192 0,-2 0-64 16,-2 0 0-16,-1-5 0 0,-1 5 672 0,-3 0 128 15,-2-1 32-15,-2-1 0 0,-1 0-272 0,-2-2-48 0,1 1-16 0,-3 0 0 16,0-2-384-16,-1 0-80 0,1-2-16 0,0 1 0 16,0-1-144-16,1 2 0 0,-1-2 0 0,1 1 0 15,2-1-2320 1,1-1-352-16,-2 0-64 0,0-1-16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3:29:27.61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8258 10142 9215 0,'0'0'816'0,"0"0"-656"0,-3 5-160 0,1 0 0 16,2-5 3632-16,-4 4 688 0,1 0 144 0,3-4 16 16,-3 4-2640-16,0 0-544 0,0 1-96 0,3-5-32 15,-1 5-432-15,1-5-96 0,-1 6 0 16,1 1-16-16,0-1-176 0,1 2-16 0,0-2-16 0,0 2 0 0,0 1 112 0,1 0 32 15,-1 1 0-15,0-1 0 16,-2 2 144-16,1 1 16 0,1 1 16 0,0-3 0 16,-1 2-96-16,0 1 0 0,0 2-16 0,0-3 0 15,0 3-144-15,0-2-32 0,-1-2 0 0,1 2 0 16,-1 0-96-16,1-1-32 0,-1 0 0 0,1 1 0 16,0-2-48-16,-1-2-16 0,-1 1 0 0,1 0 0 15,0-1 16-15,0 2 0 0,-1-2 0 0,0 3 0 16,1-1-64-16,0 1-16 0,-1 0 0 0,0 1 0 0,0 0 0 0,0 1-16 15,-1-1 0-15,1 2 0 0,1-2-48 0,0 1-128 16,-1 0 192-16,1 0-64 0,0-1-128 0,1 2 0 16,0 0 0-16,0-1 0 0,0 0 128 0,0 0-128 15,-1-1 0-15,0 1 128 0,0 1 0 0,1-2-128 16,0-1 192-16,0 0-64 0,-1 0-128 0,0-2 128 16,0 1-128-16,-1-1 128 0,1 0 32 0,0-1 0 15,0 3 0-15,1-1 0 0,0 1-160 0,-1-2 0 16,-1 2 0-16,1 1 0 0,0 0 0 0,0 1 128 15,-1-1 32-15,1 2 0 0,0-1-160 0,0 2 128 16,-1-1-128-16,1 1 128 0,0 0-128 0,0 0 128 16,0 0-128-16,1-1 128 0,0-1-128 0,0 1 0 0,-1-2 144 0,0-1-144 15,0 0 0-15,1 0 128 16,0-1-128-16,0-3 0 0,-1 1 0 0,1 1 144 16,0-1-144-16,0 1 0 0,0-1 128 0,0 1-128 0,0 1 0 0,0 1 0 15,0 1 128-15,0 1-128 0,0 2 0 0,0-1 0 16,0 1 160-16,0 1-160 0,-1 0 128 0,1 1-128 15,0-1 160-15,0 1-160 0,0 0 192 0,0-2-192 16,0 0 144-16,0 1-144 0,0-5 0 0,1 1 144 16,0 0-144-16,0-2 0 0,-1 1 0 0,1 0 128 0,-1-2-128 0,0-2 0 15,0 2 0-15,0-1 0 0,0 1 0 0,0 0 0 16,0 0 0-16,0 2 0 0,-1 0 128 0,0 0-128 16,0 2 128-16,0 2-128 0,0-2 128 0,0 1-128 15,1 0 128-15,0 1-128 0,-1 0 0 0,1 0 128 16,0-1-128-16,0 2 0 0,0-2 0 0,0-1 0 15,-1 1 128-15,1-1-128 0,0-2 0 0,0 1 0 16,0-1 0-16,0 1 0 0,1-1 0 0,-1 0 0 16,0 0 0-16,0-1 0 0,1-2 0 0,-1 1 0 15,-1 0 128-15,1 1-128 0,0 0 0 0,0 1 0 16,-1 1 0-16,0-1 0 0,0 1 128 0,0 2-128 16,0 1 128-16,1-1-128 0,-1 0 0 0,0-1 0 15,2 1 128-15,-1 1-128 0,-1 2 0 0,1-2 0 16,0 1 0-16,0-3 0 0,-1 2 0 0,1 0 0 15,0-2 0-15,0 1 0 0,0-1 0 0,0-1 0 16,-1 0 0-16,0-1 0 0,1-1 0 0,-1 0 128 16,0-1-128-16,0 0 0 0,1 0 0 0,0 0 0 15,-2 0 128-15,1 2-128 0,1-1 0 0,-1 0 0 16,-1 1 0-16,1 2 0 0,1-1 0 0,0 1 0 0,-1-1 0 0,0 0 0 16,0 0 0-16,0 0 0 15,1-1 0-15,0 0 0 0,-1 1 0 0,1-1 0 0,0 0 0 0,0-1 0 16,0 0 0-16,0 0 0 0,1-1 0 0,-1-1 0 15,0 2 0-15,1 0 0 0,0-1 0 0,-1 1 0 16,0-1 0-16,0 1 0 0,0 1 0 0,0-3 0 16,1 1 0-16,-1-1 0 0,-1 0 0 0,0 0 0 15,1-1 0-15,0 2 0 0,-1 0 0 0,1 0 0 0,0 1 0 0,0-1 0 16,-1 2 0-16,1-1 0 16,0 0 0-16,0 1 0 0,-1 1 128 0,0-1-128 15,1-1 0-15,0 3 0 0,-1-3 0 0,1 1 0 0,-1-1 0 0,1 1 0 16,0 0 0-16,0 0 0 0,0-1 0 0,1 0 0 15,0 0 0-15,1-1 0 0,-2-2 0 0,1 1 0 16,-1 1 0-16,1-1 0 0,0 0 0 0,-1 0 0 16,-1 1 0-16,1 0 0 0,0 0 0 0,0 0 160 15,-1-1-160-15,1 0 160 0,0 0-160 0,1 1 0 16,-2-2 0-16,1 1-176 0,0 1 176 0,-1-2 0 16,0 1 0-16,0 1 0 0,1-1 0 0,0 2 0 15,0-1 0-15,0-1 0 0,0 1 0 0,1 1 0 16,0-2 0-16,0 2 0 0,0-3 0 0,-1 1 0 15,0-4 0-15,0 1 0 0,0 1 0 0,1-1 0 16,-1-2 0-16,0 2 0 0,-1 0 0 0,1-1 0 0,0-5 0 0,-1 6 0 16,1-6 0-16,0 5 0 15,0-5-144-15,0 0 144 16,0 0-480-16,0 0-32 0,0 0 0 0,0 0 0 16,0 0-1920-16,0 0-384 0,0 0-64 0</inkml:trace>
  <inkml:trace contextRef="#ctx0" brushRef="#br0" timeOffset="2048.623">8166 13511 8287 0,'0'0'736'0,"0"0"-592"0,0 0-144 0,0 0 0 16,0 0 3648-16,0 0 704 16,0 0 144-16,0 0 32 0,-1 5-2608 0,-1 0-528 0,0 0-112 0,2-5 0 0,-2 5-352 0,2-5-64 15,0 0-16-15,0 0 0 16,2 5-144-16,-2-5-48 0,0 0 0 0,5 3 0 16,2-1 80-16,1-2 16 0,-1-1 0 0,1 0 0 15,1-1 64-15,0 0 16 0,1-1 0 0,2 1 0 16,-2 0-16-16,0 0 0 0,1 0 0 0,1 1 0 0,-1-2-112 0,1 2-32 15,1 0 0-15,-1 1 0 0,1 0-192 0,-3 0-32 16,2 0-16-16,-1 0 0 0,0 0-80 0,-1 0-16 16,1 0 0-16,1 0 0 0,1 0-128 0,-1 0-16 15,0 0-16-15,1 0 0 0,0 0 0 0,0 0 0 16,0 0 0-16,-1 0 0 0,1 0 16 0,1 0 16 16,-1 0 0-16,0 0 0 0,2 0-48 0,0 1-16 15,-2 0 0-15,1 0 0 0,1 1-16 0,-2-2-128 16,1 0 192-16,0 0-64 0,0 0 48 0,1 0 0 15,-1-2 0-15,0 1 0 0,-1 0-16 0,0 0 0 16,1-3 0-16,-2 3 0 0,1-1 32 0,1 0 0 16,-3 0 0-16,1 0 0 0,0 0-32 0,0 1 0 15,-1 0 0-15,1 0 0 0,-1-2-32 0,0 2 0 16,0 1 0-16,1 0 0 0,0 1-128 0,-2 1 128 16,0-1-128-16,1 1 128 0,0 0-128 0,1 1 160 0,-1-1-160 0,2 0 160 15,2-1-160-15,-2 0 0 16,2-1 144-16,0 1-144 0,0 0 128 0,0-1-128 0,1 0 160 0,-1 0-160 15,-1 0 160-15,1 0-160 0,-2-1 160 0,1 1-160 16,0-1 192-16,1 1-64 0,-1 0-128 0,1 0 192 16,-1 0-48-16,2 0-16 0,-1 1 0 0,0 0 0 15,1 0-128-15,1 1 160 0,0 0-160 0,1 1 160 16,0-2-160-16,2 3 192 0,-1-3-192 0,1 2 192 16,0 0-192-16,0-1 0 0,0 0 144 0,-1 0-144 15,-1-1 0-15,-1 0 144 0,1-1-144 0,-1 0 0 16,-1 0 160-16,0 0-160 0,0-1 128 0,-1 0-128 15,1 0 128-15,0 1-128 0,-3-1 0 0,1 1 128 0,1 0-128 0,-1 0 128 16,0 0-128-16,0 0 128 0,-1 1-128 0,1 0 0 16,-1 0 0-16,0 0 128 0,1-1-128 0,0 1 0 15,-1 1 0-15,1-2 128 0,1 0-128 0,-2 0 0 16,1 0 0-16,-1 0 0 0,0 0 0 0,-2 0 0 16,1 0 128-16,1-2-128 0,-2 2 0 0,0-1 0 15,0 0 144-15,1 0-144 0,-1 0 0 0,0 0 128 16,1 0-128-16,0 0 0 0,-1 0 0 0,1 0 144 15,0 0-144-15,0 1 0 0,-2 0 128 0,2 0-128 16,-1 0 0-16,1 0 0 0,-1 1 0 0,1-1 0 16,0 0 128-16,0 1-48 0,1 0-80 0,0-1 0 15,1 0 0-15,-2 1 0 0,1-1 0 0,0 0 0 16,0 0 0-16,0 0 0 0,1 0 0 0,-2 0 0 0,-1 0 0 0,1-1 0 16,-2 0 0-16,2 0 0 0,-2-1 0 0,1 0 0 15,-1 0 0-15,0 1 0 16,-1-1 0-16,1 1 0 0,1 0 0 0,-1 0 0 15,0-1 0-15,0 1 0 0,1 0 0 0,0 0 0 0,0 1 0 0,-2 0 0 16,1 0 0-16,1 0 0 0,0 0 0 0,-1 0 0 16,-1 0 0-16,0 0 0 15,0 0 0-15,1-2 0 0,-1 2 0 0,2 0 0 16,0-1 0-16,0 0 0 0,-2 0 0 0,2 1 0 0,-1 0 0 0,1-1 0 16,-2 0 0-16,1 0 0 0,-1 1 0 0,2-1 0 0,-2 0 0 0,-1 0 0 15,2 0 0-15,-2 1 0 0,0 0 0 0,0 0 0 16,-2-1 0-16,2 1 0 0,0 0 0 0,-1 0 0 15,0-1 0-15,0 1 0 0,0 0 0 0,1 0 0 16,-1-1 0-16,1 1 0 0,0-1 0 0,1 1 0 16,-2-1 0-16,2 0 0 0,0 0 0 0,1-1 0 15,0 1 0-15,-2 1 0 0,1-2 0 0,1 1 0 16,0 0 0-16,-1 1 0 0,1 0 0 0,-2 0 0 16,0 0 0-16,0 0 0 0,0 0 0 0,-1 1 0 15,1 0 0-15,-1 1 0 0,1-2 0 0,0 1 0 16,-1 1 0-16,2-2 0 0,1 0 0 0,-1 1 0 15,0 0 0-15,-1 0 0 0,1-1 0 0,1 0 0 16,-1 0 0-16,2 0 0 0,-2 0 0 0,1 0 0 16,1 0 0-16,-1 1 0 0,-1 0 0 0,0 0 0 15,0-1 0-15,1 1 0 0,0 0 0 0,-2 1 0 16,1 0 0-16,-1 0 0 0,0-1 0 0,0 1 0 16,0 0 0-16,1-1 0 0,-1 0 0 0,0 2 0 15,0-2 0-15,0 1 0 0,-2 0 0 0,2-1 0 0,0 1 0 0,0 0 0 16,-1-1 0-16,1 1 0 15,-1-1 0-15,1 1 0 0,0-1 0 0,0 1 0 0,-1-1 0 16,-1 0 0-16,-6-1 0 0,6 2 0 0,1-1 0 16,-7-1 0-16,7 1 0 0,-7-1 0 0,6 0 0 0,-6 0 0 15,0 0 0-15,0 0 0 0,0 0 0 0,0 0 0 16,0 0 0-16,0 0 0 0,0 0 0 0,-2-4 0 16,-2-1 0-16,0 0 0 0,0 0 0 0,-3-1 0 15,-3-1-1088-15,-1-1-224 16,-1-4-32-16,1 0-15312 0,4-2-3056 0</inkml:trace>
  <inkml:trace contextRef="#ctx0" brushRef="#br0" timeOffset="2981.802">9240 13887 25679 0,'0'0'1136'0,"0"0"240"0,0 0-1104 0,0 0-272 0,0 0 0 0,0 0 0 0,0 0 1808 0,0 0 304 16,5-3 64-16,-1 2 16 0,1 1-464 0,1 3-80 15,0 2-32-15,2 3 0 0,0 1-368 0,1 3-80 16,1 1-16-16,0 0 0 16,3-1-304-16,1 1-64 0,-1 0-16 0,0-1 0 0,2-2-432 0,1 0-80 15,-1-1-32-15,1 0 0 0,-1-2-224 0,-1 0 128 16,0 0-128-16,1-2 0 0,-3 0 0 0,0 0 128 15,-1-1-128-15,1 0 0 0,-4-2 0 0,0 1 0 16,0-2 0-16,-1 0 0 16,-1 1-512-16,-2-2 16 0,-4 0 0 0,0 0 0 15,0 0-1248-15,0 0-256 0,1-4-48 0,-1 0-10176 16,-2 0-2016-16</inkml:trace>
  <inkml:trace contextRef="#ctx0" brushRef="#br0" timeOffset="3232.836">9295 14122 25791 0,'0'0'2304'0,"0"0"-1856"15,0 0-448-15,0 0 0 0,0 0 2176 0,0 0 352 0,0 0 64 0,0 0 16 16,0 0-1072-16,2-5-224 16,0-1-32-16,3 0-16 0,0 0-48 0,1 0-16 0,2 0 0 15,2-2 0-15,1-1-336 0,-1 0-64 0,1-1-16 0,0-1 0 0,1 1-400 0,-1-2-96 16,1-3-16-16,0 1 0 15,3-6-272-15,-2 1 160 0,1-2-160 0,-1 2 128 16,-3 2-128-16,0 0 0 0,-1 3-160 0,-1 1 160 31,-2 3-1104-31,1 0-128 0,-3 3-32 0,-1 3 0 0,-3 4-1328 0,0 0-272 0,0 0-48 0</inkml:trace>
  <inkml:trace contextRef="#ctx0" brushRef="#br0" timeOffset="3782.291">9800 14043 13823 0,'0'0'608'0,"7"2"128"0,-7-2-592 0,6 2-144 0,0-1 0 0,-1 1 0 16,0-2 4272-16,-1 1 816 15,-4-1 160-15,0 0 48 0,0 0-2928 0,0 0-576 16,0 0-112-16,0 0-16 0,0 0-432 0,0 0-80 0,-3 4 0 0,-1 0-16 16,-2-1-528-16,0 0-96 0,-1 0-32 15,-2-1 0-15,0 1-272 0,-1-2-48 0,-1 0-16 0,-3 0 0 16,1-1-144-16,0 0 0 0,2 0 144 0,1 0-144 16,0 0 0-16,2 0 0 0,0 0 0 0,1 2 0 15,1-2 0-15,1 1 0 0,5-1 0 0,0 0 0 16,0 0 0-16,0 0 0 0,0 0 0 0,0 0 0 15,0 0 0-15,0 0 0 0,0 0 0 0,0 0 0 16,0 0 0-16,5-3 0 0,0 0 0 0,0-2-128 0,0 0 128 0,-1 0 0 16,0-1 0-16,-1-1 0 0,0 0 0 0,-1-2 0 15,0-1 0-15,0-1 0 0,-2-1 0 0,0 2 0 16,1-4 0-16,-2 0 0 0,-2 1 0 0,0 0 0 16,0 1 0-16,-1 1 0 0,0 1 0 0,0 1 0 15,-1 0 0-15,0 1 0 0,0 1 0 0,0 1 0 16,0-1 128-16,2 1-128 0,2 0 0 0,0 1 128 15,0-1-128-15,1 0 0 0,2 2 0 0,1-1 128 16,1 0-128-16,0 0 0 0,2 0 0 0,1 1 0 16,0-1 0-16,2 1 128 0,1-1-128 0,0 0 0 15,2 2 0-15,2-1 0 0,-1-1 0 0,1 2 0 16,0-2 0-16,1 1 0 0,-1 0 0 0,0 1 0 16,-2 1-128-16,-1 1 128 15,0 0-1872-15,0 1-304 0,-3 0-48 0,-3 1-15696 0</inkml:trace>
  <inkml:trace contextRef="#ctx0" brushRef="#br0" timeOffset="4052.104">10004 13809 18431 0,'0'0'816'0,"0"0"160"0,0 0-784 0,-1 4-192 15,0 1 0-15,0-1 0 0,1 1 3392 0,0 1 640 16,1 0 128-16,0 1 32 0,0 0-2656 0,1 1-512 16,0-1-128-16,0 2 0 0,0 1-240 0,0 2-32 15,-1-2-16-15,1 3 0 0,0 1-112 0,0 0-32 16,0-1 0-16,0 0 0 0,-1-2-224 0,0-2-48 16,0 1-16-16,-1-2 0 0,0-1-176 0,0 0 0 15,0-7 0-15,0 0 128 16,0 0-640-16,0 0-128 0,0 0-16 0,0 0-11184 15,0 0-2224-15</inkml:trace>
  <inkml:trace contextRef="#ctx0" brushRef="#br0" timeOffset="4450.954">10105 13771 20271 0,'0'0'1792'0,"0"0"-1424"0,0 0-368 0,0 0 0 16,0 0 2400-16,0 0 416 0,0 0 64 0,0 0 32 15,3-2-2016-15,2 0-416 16,-5 2-80-16,7-1-16 0,1 0-192 0,0 0-32 16,-1-1-16-16,0 2 0 0,3 0-144 0,0 0 0 15,-1 0 0-15,-1 0 0 0,-1 0 144 0,1 0 0 0,0 0 0 0,-1 2 0 16,0 1 336-16,-1 1 64 0,-1 1 16 0,-1 0 0 16,2 1 304-16,-1 2 64 0,0 1 16 0,0 1 0 15,1 0-144-15,-2 0-32 0,-1 2 0 0,1 1 0 16,-1-1-96-16,2 2-32 0,-2 0 0 0,0-1 0 15,0 1-144-15,1-1-48 0,-1-1 0 0,0 0 0 0,1 0-160 0,-1-3-32 16,-1-1-16-16,0 0 0 0,0-1 48 0,0 0 16 16,0-1 0-16,0 0 0 0,-1 0 16 0,-1 0 16 15,0-2 0-15,0 1 0 0,-2 0 112 0,-1 0 32 16,-3 0 0-16,0 1 0 0,-2-1-16 0,-1 0 0 16,-1 0 0-16,1-1 0 0,-2 1-208 0,0 0-32 15,2-1-16-15,1 0 0 0,0-2-208 16,1 1 0-16,0-3 0 0,2 1 0 15,0-1-752-15,1-1-192 0,1-1-32 0,2-1-16 16,1-1-1712-16,0-2-352 0</inkml:trace>
  <inkml:trace contextRef="#ctx0" brushRef="#br0" timeOffset="5482.426">7272 11702 20271 0,'0'0'1792'0,"0"0"-1424"16,0 5-368-16,1 0 0 0,0 1 2368 0,0 0 384 16,0 1 96-16,1 1 16 0,1 0-880 0,1 0-160 15,-2 1-32-15,3 1-16 0,2 2-592 0,0-3-112 16,-1 0-32-16,2 1 0 0,1 1-544 0,-1-1-112 0,1 0-32 0,0-2 0 15,1-1-224-15,-1 1-128 0,0-2 128 0,0 1-128 16,0-1 0-16,-1 0 0 0,-2-1 0 0,0-1 0 16,-1-1-320-1,-5-3-128-15,0 0-16 0,0 0-16 16,0 0-1856-16,0 0-368 0,0 0-80 0</inkml:trace>
  <inkml:trace contextRef="#ctx0" brushRef="#br0" timeOffset="5663.013">7267 11984 20271 0,'0'0'1792'0,"0"0"-1424"0,0 0-368 0,0 0 0 0,1-6 2288 0,1-1 384 16,2 1 80-16,-1-3 0 0,-1-2-1024 0,3 0-224 15,0 1-32-15,1-1-16 0,0 0-512 0,0-1-112 16,1 1 0-16,1-2-16 0,0 0-512 0,1 0-112 16,-1 1 0-16,-1-1-16 0,1 1-16 0,0 1 0 15,-1 0 0-15,1 0 0 16,0 1-1568-16,-1 1-304 0,0-1-64 0,0 1-14032 0</inkml:trace>
  <inkml:trace contextRef="#ctx0" brushRef="#br0" timeOffset="6151.617">7639 11766 5519 0,'0'0'240'0,"0"0"64"0,0 0-304 0,0 0 0 0,0 0 0 0,0 0 0 16,0 0 5136-16,0 0 976 0,0 0 192 0,0 5 32 16,-1 1-3776-16,-1-1-752 0,2-5-144 0,-3 5-48 15,-2-1-448-15,-1 0-80 0,3 0-32 0,-2 1 0 16,-1 0-240-16,0 0-48 0,0 0-16 0,2 0 0 16,-3 0-304-16,1 0-64 0,0 0-16 0,1-2 0 15,5-3-192-15,-4 4-48 0,0 0 0 0,4-4 0 16,-4 2-128-16,4-2 0 0,0 0 0 0,0 0 0 15,0 0 0-15,0 0 0 0,-4-2 0 0,2-3 0 16,0 0 0-16,1 1 0 0,0-1 0 0,1 0 0 0,1 0-160 0,1 2 160 16,-1-2 0-16,-1 0-144 0,0-2 144 0,0 1 0 15,0 2 0-15,0-1 0 0,0-4 0 0,-1 2 0 16,-1 1 0-16,0 0 0 0,-1-1 0 0,0 1 0 16,-1-1 0-16,0 0-128 0,0 0 128 0,0 0 0 15,0 1 0-15,0 1-128 0,0-1 128 0,0 1 0 16,-1-1 0-16,1 1 0 0,1 1 0 0,3 4 0 15,-2-4 0-15,1-1 0 0,1 0 0 0,1 1-128 16,1-2 128-16,0 1 0 0,1 0 0 0,0 1 0 16,-3 4 0-16,4-5 0 0,1 2 0 0,1-2 0 15,1 1 0-15,0 0 0 0,1 0 0 0,0 0 0 0,0 0 0 0,0 0-128 16,0 0-176-16,0 0-16 16,-1 0-16-16,0 0 0 15,-2 0-2032-15,1 0-416 0</inkml:trace>
  <inkml:trace contextRef="#ctx0" brushRef="#br0" timeOffset="6484.684">7677 11612 31839 0,'0'0'1408'0,"-3"3"304"0,-1 0-1376 0,4-3-336 0,0 0 0 0,0 0 0 16,-4 1 1200-16,4-1 160 0,0 0 48 0,0 0 0 0,0 0-864 15,0 0-160-15,0 0-48 0,6-5 0 16,1 0-336-16,-1 0 0 0,-1 0 0 0,3 1 128 0,0 0-128 0,0 2 0 16,1-2 0-16,-1 3 0 0,0 1 0 0,-2 1 0 15,0 1 0-15,-6-2-128 0,4 5 128 0,-1 2 0 16,-1 1 0-16,-2 0 0 0,-3 1 0 0,0 1 0 16,0 0 0-16,0-1 128 0,-2 1 144 0,1 0 48 15,-1 0 0-15,1 1 0 0,0-1 128 0,1-3 48 16,0 1 0-16,2-1 0 0,1-2-128 0,0-5-32 15,0 0 0-15,0 0 0 0,5 5-336 0,0-2 128 16,2-1-128-16,0-2 0 0,1-1 0 0,1-1 0 16,0 0 0-16,-1-1 128 0,1-2-128 0,0 0-128 15,1-1 128-15,-2 0-192 16,-1 0-1600-16,0 0-336 0,-1-3-64 0</inkml:trace>
  <inkml:trace contextRef="#ctx0" brushRef="#br0" timeOffset="6917.74">7867 11497 28559 0,'0'0'1264'0,"0"0"272"0,0 0-1232 0,0 0-304 0,0 0 0 0,0 0 0 0,0 0 1392 0,0 0 208 16,5-4 64-16,-5 4 0 0,0 0-768 0,5-4-128 15,2 2-48-15,-1-1 0 16,0 0-336-16,0 0-80 0,-1 0-16 0,1 0 0 15,1-1-288-15,-1 1 0 0,0 0 0 0,-1 1 0 16,1 2 0-16,-3-2 0 0,1 1 0 0,1 0 0 0,-5 1 128 0,0 0-128 16,0 0 0-16,4 4 0 0,0 1 272 0,-1 1-48 15,0 1-16-15,-1 1 0 0,-1-1 256 0,0 2 48 16,0 1 16-16,0 0 0 0,2-1-48 0,-1 2-16 16,0 0 0-16,0 0 0 0,0 0-176 0,1-1-32 15,0 0-16-15,0 0 0 0,-1 0-112 0,1-1-128 16,0 1 176-16,1-2-176 0,-2 1 176 0,0-1-176 15,0-1 160-15,0-1-160 0,0 1 224 0,-1-1-48 16,-1-1-16-16,0 0 0 0,0-5 368 0,-1 6 80 0,1-6 16 0,-4 5 0 16,-1-1-304-16,0 0-48 0,0-2-16 0,0 0 0 15,0 1 32-15,-2-3 0 16,-2 0 0-16,-1 0 0 0,-1 0-160 0,0 0-128 16,-1 0 144-16,0 0-144 0,0 0 0 0,2 0 0 0,0 0-128 15,0 0 128 1,2 0-1456-16,1 0-176 0,1 0-32 0,0 0-18400 0</inkml:trace>
  <inkml:trace contextRef="#ctx0" brushRef="#br0" timeOffset="8752.354">8841 12641 15663 0,'0'0'1392'0,"0"0"-1120"15,-4 2-272-15,-1 0 0 0,0-1 2896 0,5-1 528 16,0 0 96-16,-4 1 32 0,-1-1-1632 0,5 0-320 16,0 0-64-16,-3-3 0 0,-1-1-352 0,1 0-64 15,1 0-16-15,1-2 0 0,0 0-208 0,1 0-64 16,0 0 0-16,1 0 0 0,3-1-128 0,-1 1-16 15,-1 1-16-15,1-2 0 0,1 1-272 0,0 1-48 0,-1 1-16 0,-3 4 0 16,6-3-128-16,0 1-16 0,-6 2-16 0,6-1 0 16,-6 1-176-16,7 1 160 15,0 0-160-15,-1 2 160 0,-6-3-32 0,4 6-128 16,0 1 192-16,-1-2-64 0,-1 2 160 0,0-1 32 16,-3 2 0-16,0 0 0 0,-1 0-320 0,0 0 0 0,-1-1 0 0,1 0 0 15,-1-2 176-15,-1 0-32 0,0 0 0 0,-1-1 0 16,0 0 192-16,5-4 48 0,-6 1 0 0,1 0 0 0,5-1-64 0,-4-2-16 15,-1-1 0-15,1 0 0 0,0-1-96 0,1 0-16 16,0 0 0-16,1 0 0 0,-1-1-48 0,1 1-16 16,2 4 0-16,0-5 0 0,0 0 64 0,1 1 16 15,0-1 0-15,1 0 0 0,-1-1-208 0,2 2 144 16,1 0-144-16,0 0 128 0,0 1-128 0,1-1 0 16,0 2 0-16,1-1 0 0,1 2 0 0,0 1 0 15,-1 0 0-15,0 1 0 0,-1 0 0 0,1 2 0 16,-6-3 0-16,6 6 0 0,-2 0 0 0,0 3 128 15,-2 1-128-15,-1-1 0 0,-1 1 176 0,-1-2-48 16,-1 1-128-16,0 0 192 0,-1 1-16 0,0-2-16 16,-1-2 0-16,0 0 0 0,-2-1 0 0,2-1 0 15,-1-1 0-15,-1-1 0 0,0-2 16 0,1-1 0 16,0 0 0-16,0-3 0 0,0-1-16 0,0-1 0 0,1 0 0 0,0 0 0 16,0-2-160-16,1-1 192 15,0-1-192-15,2 0 192 0,2 0-192 0,-1 0 0 16,0 0 0-16,1 0 128 0,1 1-128 0,1 1 0 15,0 1 0-15,0 1 0 0,2 0 0 0,-2 1 0 16,1 0 0-16,1 1 0 0,1 2 0 0,-1 0 0 16,-5 2 0-16,8 0 0 0,-1 0 0 0,-1 2 0 0,1 0 0 0,-1 1 0 15,0 1 0-15,-2 1 128 0,1 1-128 0,-1 1 0 16,-2 0 128-16,-1 1-128 0,0 0 0 0,-1 1 128 16,0 1-128-16,-1-2 160 0,-2 1-160 0,1-1 160 15,-1 0-32-15,-1-1-128 0,-1-1 192 0,0-1-64 16,0-1 0-16,0-2 0 0,0-1 0 0,0-1 0 0,0-1-128 0,0-1 128 15,0-3-128-15,1-1 128 0,2-1-128 16,-1-2 0-16,0 0 0 0,2-1 128 0,1-1-128 0,1 1 0 16,0-1 0-16,0 3 0 0,0 0 0 0,1 2 0 15,1 1 0-15,-3 5 0 0,4-3 0 16,-4 3 0-16,6-2 0 0,0 2 0 0,-6 0 0 0,0 0 0 16,6 3 0-16,-2 1 0 0,-4-4 0 15,5 6 0-15,-1 0 0 0,-3 1 0 0,0-1 0 0,0-1 0 16,-1 1 128-16,-1 1-128 0,0-2 0 0,0 0 0 15,-1-1 0-15,2-4 128 0,0 0-128 0,0 0 0 16,-5 2 0-16,2-2 0 0,-1-4 0 0,1 0 0 16,1-1 0-16,0-3 0 15,1-2-528-15,1 0-144 0,1-2-32 0,1-1 0 16,1-2-1184-16,2-2-240 0,0-2-48 0,4-3-20112 0</inkml:trace>
  <inkml:trace contextRef="#ctx0" brushRef="#br0" timeOffset="10754.773">10653 10965 5519 0,'0'0'496'0,"0"0"-496"0,0 0 0 0,0 0 0 15,0 0 5120-15,0 0 912 0,-4 0 192 0,4 0 48 16,-5 0-3488-16,1-2-688 0,0 1-144 0,0-1-32 16,1 1-384-16,-1-1-64 0,4 2-32 0,-3-4 0 15,0 0-336-15,1 0-64 0,2 4-16 0,-1-4 0 0,0-1-256 0,1 0-64 16,0 5-16-16,1-5 0 16,1 0-384-16,1 0-80 0,0 2-16 0,1 1 0 15,0-2-208-15,2 1 128 0,0 1-128 0,1 1 0 0,1-1 128 0,0 1-128 16,0 0 0-16,-1 1 0 0,1 1 0 0,1 0 0 15,-1 1 0-15,0 0 0 0,-2 1 0 0,0 0 128 16,-2 0-128-16,-4-3 0 0,4 3 272 0,-4-3-32 16,3 5-16-16,-3-5 0 0,0 6 48 0,-1 1 16 15,-2-1 0-15,0 0 0 0,-2 0 32 0,0-1 0 16,0-1 0-16,0 1 0 0,-3-3-80 0,2 1-16 16,0-1 0-16,0 0 0 0,0-2-48 0,1 0-16 15,-1-1 0-15,0 0 0 0,0-1 32 0,1-1 0 0,0-2 0 0,1 1 0 16,0-1 0-16,1 0 16 15,1 0 0-15,1 0 0 0,0 0-64 0,1 0-16 0,0 0 0 16,1 0 0-16,0 1 0 0,0-1 0 0,1 0 0 0,1 0 0 16,1 1 0-16,1 1-128 15,0 1 192-15,1 0-64 0,1 1-128 0,0 0 0 0,0 0 0 0,1 1 128 16,1 0-128-16,1 1 0 16,-2 1 0-16,-1 0 0 0,0-1 128 0,1 2-128 15,-1 1 0-15,-1 0 128 0,-1 0-128 0,-2-1 192 16,0 1-192-16,-1 0 192 0,-2-4-32 0,0 6 0 0,-2 0 0 0,-1 1 0 15,0 0 16-15,-1-1 0 0,-1 1 0 0,-1-3 0 16,-1 1-32-16,-1 0 0 0,1-2 0 0,-1 0 0 16,0-1-144-16,0-1 192 0,1-1-192 0,0-1 192 15,0-1-192-15,0-1 0 0,0 0 144 0,1-2-144 16,0 0 0-16,1 1 144 0,0-1-144 0,1 0 0 16,2 0 128-16,1 0-128 0,0 0 0 0,1 5 0 15,1-5 128-15,-1 5-128 0,2-5 0 0,2 1 0 16,0 1 0-16,2 0 0 0,1 0 0 0,0 1 0 15,1 2 0-15,-1 0 0 0,2 0 0 0,1 0 0 0,1 0 0 0,-1 0 0 16,-1 0 0-16,0 1 0 0,1 1 0 0,-1 1 0 16,-2 0 0-16,0-1 0 0,-1 1 0 0,-2 1 0 15,-1 0 0-15,-3-4 0 0,2 6 0 0,-3 0 128 16,-1 0-128-16,-2 0 0 0,-2 1 160 0,0-1-160 16,-1 0 128-16,-2 1-128 0,-3-1 192 0,-1 0-64 15,0-1 0-15,-1 0 0 0,0-2-128 0,1 0 0 16,0-1 144-16,2-1-48 0,2-1-96 0,2-2 0 15,0-1 0-15,0 0 0 0,3-2 0 0,2-1 0 16,2-1 0-16,1-1 0 0,1 0 0 0,1 1 0 16,2-1 0-16,2 0 0 0,1 2 0 0,1-1 0 15,0 1 0-15,0 1 0 16,0 0-800-16,-1 3-160 0,0 0-16 0,-1 0-16 16,-7 2-2400-16,0 0-464 0</inkml:trace>
  <inkml:trace contextRef="#ctx0" brushRef="#br0" timeOffset="11933.174">8293 12967 14735 0,'0'0'1312'0,"0"0"-1056"15,0 0-256-15,0 0 0 0,0 0 2224 0,0 0 384 16,5-2 80-16,0 1 0 0,0-2-1008 0,0 1-208 15,0 0-32-15,1 1-16 0,2 0-192 0,-1 2-32 16,-1 2-16-16,2-1 0 0,-1 2-224 0,1 1-64 16,-1 0 0-16,1 2 0 0,-1-1-320 0,0 2-64 15,0 0 0-15,0 0-16 0,1 0-304 0,0-1-48 16,-1-2-16-16,1 0 0 0,-1 0-128 0,1-1 0 16,0-1 0-16,0-1 0 0,-2-1 0 0,1 0 0 15,-1-1 0-15,0 0 0 0,-6 0 0 0,0 0 0 0,6-1-192 0,-6 1 192 31,0 0-944-31,0 0-64 0,0 0-16 0,0 0 0 16,0 0-1152-16,0 0-256 0,-3 4-32 0</inkml:trace>
  <inkml:trace contextRef="#ctx0" brushRef="#br0" timeOffset="12156.955">8350 13138 17503 0,'0'0'1552'0,"0"0"-1232"0,0 0-320 0,0 0 0 0,0 0 2384 0,2-4 432 16,-2 4 64-16,3-6 32 0,1-1-1136 0,0 2-240 15,1-3-32-15,0 0-16 16,1-1-352-16,0-1-80 0,1 0-16 0,0-1 0 16,0-1-272-16,0 0-48 0,0 1-16 0,0 0 0 0,-2-2-256 0,2 1-48 15,-1 0-16-15,1-1 0 0,0 0-256 0,0 1-128 16,-1 0 0-16,-1 0 128 0,2 1-128 0,-2 0 0 16,1 2 0-16,-1 0 0 15,0 1-1104-15,0 1-256 0,-2 0-48 0,0 2-15488 0</inkml:trace>
  <inkml:trace contextRef="#ctx0" brushRef="#br0" timeOffset="12478.903">8627 13007 8287 0,'0'0'736'0,"0"0"-592"0,0 0-144 0,0 0 0 15,0 0 4144-15,0 0 784 0,0 0 176 0,0 0 16 16,0 0-2864-16,0 0-576 0,2 5-112 0,-1 0-32 15,1 2-384-15,-1-3-64 0,0 3-32 0,0 1 0 16,0 1-480-16,0 1-112 0,1 1-16 0,-1-1 0 0,0 0-320 0,0-1-128 16,0-2 0-16,0 0 144 15,0-4-1920-15,-1-3-384 0</inkml:trace>
  <inkml:trace contextRef="#ctx0" brushRef="#br0" timeOffset="13408.343">11037 10448 16575 0,'0'0'1472'0,"0"0"-1168"0,0 0-304 0,0 0 0 0,0 0 2752 0,0 0 512 16,0 0 80-16,0 0 32 0,6-2-1568 0,-1 2-304 15,1 3-64-15,0 1-16 0,1 1-272 0,-1 1-48 16,2 1-16-16,-1 0 0 0,1 3-256 0,1-2-64 15,-1 2-16-15,0 1 0 0,0 0-352 0,2 1-64 16,-1-1-16-16,1 0 0 0,-2-1-176 0,3 0-144 16,-2-1 192-16,1 0-192 0,-1-2 128 0,0 0-128 15,0 0 0-15,1-1 0 0,-2-2 0 0,-2 0 0 16,0-2 0-16,1 1 0 0,-7-3-272 0,0 0-16 16,5-2 0-16,-5 2 0 15,0 0-480-15,0 0-80 0,3-3-32 0,-3 3 0 16,1-6-1360-16,-1 6-288 0,-3-4-48 0</inkml:trace>
  <inkml:trace contextRef="#ctx0" brushRef="#br0" timeOffset="13616.049">11052 10689 27807 0,'0'0'1232'0,"0"0"256"0,0 0-1184 0,0 0-304 0,0 0 0 0,0 0 0 16,0 0 1136-16,4-5 160 0,2-1 48 0,2 0 0 15,0-4-64-15,2 0 0 0,2-1 0 0,1-1 0 16,0 0-368-16,1-2-80 0,0 1 0 0,0-2-16 15,0 2-400-15,-2 0-80 0,-3 2-16 0,0 0 0 16,0 1-192-16,0-1-128 0,-2 0 160 0,0 1-160 16,-1 0 0-16,0 2 128 0,-1-1-128 0,-1 1 0 0,1-1-176 0,-1 1-80 15,0 1 0-15,0 1-16 16,-4 6-2352-16,0 0-480 0,0 0-96 0</inkml:trace>
  <inkml:trace contextRef="#ctx0" brushRef="#br0" timeOffset="14173.96">11450 10539 23487 0,'0'0'1040'0,"0"0"224"0,0 0-1008 0,0 0-256 0,0 0 0 0,3-3 0 15,-3 3 1344-15,0 0 208 16,0 0 48-16,0 0 16 0,0 0-400 0,0 0-64 0,-5-1-32 0,0 2 0 16,-1 2-240-16,-1 1-48 15,0 1-16-15,1 2 0 0,0 1-128 0,0 0-32 16,-1 1 0-16,0 1 0 0,1 0-144 0,1-1-16 0,2 1-16 0,1-1 0 16,0 0-304-16,1-1-176 0,2-2 192 0,0-1-192 15,-1-5 0-15,0 0 0 0,6 4 0 0,1-1 0 16,0-3 128-16,0-1-128 0,0-4 0 0,0-1 0 15,1 0 0-15,0-3-144 0,0 0-16 0,0 0 0 16,0-1-96-16,-1 2-32 0,-2 0 0 0,-1 1 0 16,-1 2 144-16,1 0 144 0,-4 5-208 0,0 0 80 0,0 0 128 0,0 0 0 15,0 0 0-15,0 0 0 16,0 0 176-16,-5-2 16 0,0 2 0 0,1 2 0 0,-1-1 16 0,5-1 16 16,-4 4 0-16,1 1 0 0,1 0-96 0,2 1-128 15,0 1 176-15,1 0-176 0,0 1 0 0,1 2 0 16,0 2 0-16,1-1 0 0,0 0 0 0,-1 2 0 15,-1 1 0-15,0 1 0 0,0-1 0 0,-1 2 0 16,-1 1 0-16,0 0 0 0,-1-2 128 0,0 1-128 16,0 0 0-16,-1-2 0 0,0 0 0 0,1-2 0 15,1-1 0-15,1-2 0 0,1 0 0 0,2-1 0 0,2-2 0 0,1-2 0 16,1 0 0-16,3-3 0 16,0-1 0-16,0 1 0 0,0-3 0 0,1-1 0 15,-1-2-144-15,1 0 144 16,1 0-640-16,-2-2-32 0,0-1-16 0,1 0-10896 0,-2-2-2176 0</inkml:trace>
  <inkml:trace contextRef="#ctx0" brushRef="#br0" timeOffset="15671.757">8916 12519 23327 0,'0'0'1024'0,"0"0"224"0,0 0-992 0,0 0-256 16,0 0 0-16,0 0 0 0,0 0 1088 0,0 0 160 0,0 0 32 0,0 0 16 15,5-2-784-15,-5 2-144 16,0 0-48-16,5-2 0 0,0 1-512 0,-5 1-128 15</inkml:trace>
  <inkml:trace contextRef="#ctx0" brushRef="#br0" timeOffset="15841.263">9016 12455 24991 0,'0'0'1104'0,"0"0"240"0,0 0-1088 0,0 0-256 0,-5 2 0 0,5-2 0 16,0 0 528-16,0 0 48 0,0 0 16 0,0 0-8352 16,0 0-1680-16</inkml:trace>
  <inkml:trace contextRef="#ctx0" brushRef="#br0" timeOffset="15988.088">9142 12356 22047 0,'0'0'976'0,"0"0"208"0,0 0-944 0,0 0-240 16,0 0 0-16,0 0 0 0,0 0 720 0,0 0 112 15,-3-3 0-15,3 3 16 0,-2-3-848 0,2 3 0 16,0-5 0-16</inkml:trace>
  <inkml:trace contextRef="#ctx0" brushRef="#br1" timeOffset="26374.918">8934 12514 4607 0,'0'0'192'0,"0"0"64"0,0 0-256 0,0 0 0 0,0 0 0 0,0 0 0 16,0 0 2752-16,0 0 496 15,0 0 96-15,0 0 32 0,0 0-1408 0,0 0-288 16,0 0-48-16,0 0-16 0,0 0-480 0,0 0-112 16,0 0 0-16,6 0-16 0,-6 0 0 0,0 0 0 15,0 0 0-15,7-3 0 0,0 1-112 0,-2 0 0 0,-5 2-16 0,6-2 0 16,-1 0-256-16,0 0-48 0,0 1-16 0,0-1 0 15,1 1-80-15,0-2-16 0,-1 1 0 0,2-2 0 16,1 3-176-16,0-3-32 0,0 1-16 0,0-1 0 16,-1 0 144-16,1 1 16 0,-1-2 16 0,0-2 0 15,0 2-48-15,1-2-16 0,1-1 0 0,0-1 0 0,0 0-96 0,1 1 0 16,0-2-16-16,-1 0 0 0,2 1-96 16,-1-1-16-16,-1-1 0 0,0 1 0 0,-1 0-128 0,0 2 160 15,0 0-160-15,0 2 160 0,0 0-160 0,-1 1 160 16,0-1-160-16,0 1 160 0,0-1-160 0,-1 0 128 15,0 1-128-15,0-1 128 0,-1 0 0 0,0 1 0 16,1-3 0-16,0 1 0 0,0-1-128 0,0 1-192 16,0 0 32-16,-1-3 16 0,1 1 528 0,0 0 96 15,-1 2 32-15,1-1 0 0,0-1-512 0,1 1 0 16,0 0 0-16,0 0 0 0,-2 2 0 0,1-2 0 16,1 2 128-16,0 0-128 0,0-1 144 0,-1 2-144 15,0 0 128-15,1 1-128 0,0-1 128 0,0 0-128 16,0 1 0-16,0-1 128 0,-1 0-128 0,1 0 0 15,1-2 0-15,0 1 0 0,-1 2 0 0,1-3 0 16,-1 1 0-16,2 0 0 0,-1 0 0 0,0 0 0 0,0-1 0 0,-1 1 0 16,1-1 0-16,1 0 0 15,-2 0 0-15,0 0 0 0,1 0 128 0,-2 0-128 0,1-2 128 0,-1 1-128 16,-1-1 128-16,1 1-128 0,1-1 128 0,-1 2-128 16,0 0 0-16,-1 0 0 0,1 0 128 0,0-1-128 15,0 1 0-15,1 1 0 0,1 0 0 0,-1-2 128 16,1 1-128-16,0-1 0 0,-1 0 0 0,-1 1 0 15,2-1 128-15,-1 1-128 0,0 0 128 0,1-1-128 0,0 2 128 0,-1 0-128 16,1-1 0-16,-1 0 128 0,1 0-128 16,0 0 0-16,-1 0-160 0,0 0 160 0,0 2 0 0,0-2 0 15,1 2 176-15,0 0-48 0,0 0-128 0,1 2 0 16,-1-2 0-16,0 1 128 0,1-1-128 0,0 2 128 16,-1-2-128-16,0 0 128 0,-1 0-128 0,1 1 0 15,2-1 0-15,-1 1 0 0,-1-1 0 0,-1 0 0 16,2 1 0-16,1-1 128 0,-1 0-128 0,-1-1 0 15,-2 0 128-15,2 0-128 0,0-2 128 0,0 1-128 16,-1 1 160-16,1 0-160 0,-2-3 192 0,1 2-64 16,-1 0-128-16,1 0 192 0,-1 0-192 0,1-1 176 15,0-1-176-15,0-1 160 0,0 1-160 0,1 2 0 16,0 0 0-16,0 0 128 0,0-1-128 0,-1 0 0 16,0 0 0-16,1 2 0 0,0-2 0 0,0 0 0 15,-1 1 0-15,0-2 0 0,0 1 144 0,1 1-144 16,-1-1 160-16,0 1-160 0,0 0 176 0,-1-1-176 15,1 2 192-15,-1-1-192 0,2 1 128 0,0-1-128 16,0 0 0-16,-1 2 0 0,0-2 128 0,0 2-128 16,0 0 0-16,0 0 0 0,1 0 128 0,-2 0-128 0,1 0 0 15,0 0 0-15,-1 2 0 0,0-2 0 0,0 0 0 0,2-1 0 16,-3 1 0-16,1 0 0 0,0 0 0 0,0 1 0 16,1-1 0-16,-2 1 0 0,0 0 0 0,-1 1 0 15,0 0 128-15,0 1-128 0,0-1 0 0,0 0 0 16,2-1 0-16,-1 1 0 0,0 0 0 0,-1 0 0 15,2-2 0-15,-2 1 0 0,1 1 0 0,0-2 0 16,0 0 0-16,0 2 0 0,-1-2 0 0,1 1 0 0,1-1 0 0,-1 0 0 16,-2 0 0-16,0 1 0 0,0-1 0 0,1-1 128 15,-1 1-128-15,0 1 0 0,1-1 144 0,0 0-144 16,-1-1 0-16,1-1 144 0,-1 1-144 0,1 0 128 16,0 1-128-16,-1-2 128 0,1 1-128 0,0 1 0 15,-1 1 144-15,1 0-144 0,-2 0 0 0,2 0 0 16,0 0 0-16,0 1 128 0,0 0-128 0,-4 3 0 15,4-5 0-15,0 0 0 0,-1 1 0 0,2 0 0 16,-1 0 0-16,1 0 128 0,-1 0-128 0,0 0 0 16,0 0 0-16,-4 4 0 0,3-4 0 0,1 2 0 15,-4 2 0-15,0 0 0 0,0 0 0 0,0 0-160 16,0 0 16-16,0 0-14528 16,0 0-2912-16</inkml:trace>
  <inkml:trace contextRef="#ctx0" brushRef="#br1" timeOffset="31285.618">8734 11301 17279 0,'0'0'768'0,"0"0"144"0,0 0-720 0,0 0-192 16,0 0 0-16,1 6 0 0,-1 0 1328 0,1 0 224 16,1 1 48-16,-1 1 16 0,1 1-528 0,1 0-128 15,1-1 0-15,0 2-16 0,0 3-176 0,-1-5-16 16,1 1-16-16,-1 1 0 0,0 0-272 0,0 0-48 16,1 0-16-16,0-1 0 0,-2 0-192 0,1 1-32 0,2-3-16 0,-2-1 0 15,-3-6-160-15,3 6 0 0,-3-6 0 0,0 0 128 16,0 0-128-16,0 0 0 15,0 0 0-15,0 0 128 0,0 0-128 0,0 0 160 16,0 0-160-16,0 0 160 0,0 0-160 0,0 0 0 0,0 0 144 0,1-4-144 16,-2-1 0-16,0 0 128 0,1 5-128 15,-2-5 0-15,-1 0 0 0,0 2 0 16,0-2 0-16,3 5 128 0,-4-3-128 0,-2 1 0 0,0 1 0 0,0 2 128 16,-1 2-128-16,0 1 0 0,-1 2 0 15,2 1 0-15,-1 1 384 0,-1 1 48 0,1 2 16 0,1 1 0 16,1 1 288-16,1-1 64 0,1 1 16 0,2 0 0 15,-1-1-256-15,2-1-48 0,1-3-16 0,1 0 0 16,3-1-240-16,1-2-32 0,1 0-16 16,2-3 0-16,1-1-208 0,1-1 176 0,0-1-176 0,0 0 160 15,-1-3-160-15,0-2 0 0,1-1 0 0,0 0 128 16,0-1-128-16,-1-1 0 0,0 1 144 0,-1-1-144 0,-1 1 0 0,-2-1 0 16,-1 1 0-16,-1 3 0 15,-2-2-1056-15,1 2-288 0,-3 5-48 0,0 0-9552 16,2-5-1904-16</inkml:trace>
  <inkml:trace contextRef="#ctx0" brushRef="#br1" timeOffset="31554.672">8920 11460 8287 0,'0'0'368'0,"0"0"80"0,0 0-448 0,0 7 0 0,0 1 0 0,0-1 0 16,-1-1 4256-16,0 1 768 0,1 1 160 0,0-1 16 15,0 0-3888-15,0 1-784 0,1-3-144 0,-1-5-48 16,0 0-336-16,0 0 128 0,0 0-128 0,0 0 0 15,0 0-352-15,0 0-144 0,0 0-16 0</inkml:trace>
  <inkml:trace contextRef="#ctx0" brushRef="#br1" timeOffset="31688.834">8885 11355 6447 0,'0'0'576'0,"0"0"-576"15,0 0 0-15,0 0 0 0,0 0 3776 0,0 0 656 16,0 0 128-16,0 0 32 0,0 0-3632 0,0 0-704 15,0 0-256-15,0 0-6768 16,0 0-1440-16</inkml:trace>
  <inkml:trace contextRef="#ctx0" brushRef="#br1" timeOffset="31986.264">8931 11343 25567 0,'0'0'1136'0,"-3"4"224"0,-2 0-1088 0,5-4-272 0,-2 4 0 0,2-4 0 16,-4 5 1152-16,4-5 192 15,0 0 16-15,0 0 16 0,0 0-672 0,0 0-128 16,0 0-16-16,5 4-16 0,-5-4-544 0,9 2 0 0,0 0 0 0,1 0 0 16,-1-1 0-16,2 2 0 15,0 1 0-15,0 1 0 0,-1 0 0 0,-2 1 0 0,1 0 0 0,-2 2 0 16,-1 1 160-16,-1 0-160 0,-1 0 128 0,-2 0-128 16,-2 2 640-16,0-1 32 15,-2-1 16-15,-1 2 0 0,-2-1 16 0,0 0 0 0,-1 0 0 0,-1-2 0 16,0 0-320-16,1-2-48 0,1 0-16 0,-1-1 0 15,-2-1-176-15,2-1-144 0,1-1 192 0,1-2-192 16,-1-2 0-16,1-1 0 0,2-1 0 0,-1-2-192 31,1-2-1552-31,1 0-304 0,0-1-64 0,2-2-8128 0,2-1-1632 0</inkml:trace>
  <inkml:trace contextRef="#ctx0" brushRef="#br1" timeOffset="32295.332">9083 11232 10127 0,'0'0'896'0,"0"0"-704"16,0 0-192-16,0 5 0 0,1 0 4032 0,0 1 784 16,1 1 160-16,-1 0 16 0,0-1-3168 0,0 2-640 15,1 0-128-15,1 3-32 0,0-1-656 0,1-2-144 16,-1 2-32-16,0-3 0 0,0 1-192 0,0 0 0 16,1 0 128-16,-2-1-128 0,0 1-128 0,-1 1-80 15,-1-2-16-15,0-1 0 16,-1-1-688-16,-2-1-144 0,-1-1-32 0,4-3 0 15,-5 3 256-15,0-1 32 0,-1 0 16 0,0-2 0 16,0 0-576-16,-1 0-112 0,0-3-32 0,1 1 0 16,1-2-224-16,2 2-32 0,3 2-16 0,0 0 0 0,0-5 2528 0,0 5 496 15,4-4 96-15,1 0 32 0,0 1 448 0,1-2 96 16,0 0 0-16,0 2 16 0,3 1-560 0,0 0-112 16,0 0-32-16,1-1 0 0,-1 0-560 0,1 1-112 15,-1 1-32-15,-1-1 0 0,0 0-336 0,1 0-64 0,0-1 0 0,0 1-128 31,-1 0-944-31,0 1-288 0</inkml:trace>
  <inkml:trace contextRef="#ctx0" brushRef="#br1" timeOffset="32536.63">9314 11373 30239 0,'-7'2'1344'0,"7"-2"256"0,0 0-1280 0,-4 1-320 0,-1-1 0 0,5 0 0 0,-5-2 1472 0,0-1 240 16,1 0 32-16,-1-1 16 0,0-1-784 0,0 1-144 15,1-3-48-15,0 0 0 0,1-3-400 0,0 2-96 16,0-2-16-16,0-1 0 0,1 0-16 0,0-4 0 16,0 1 0-16,1-3 0 0,-1-2-112 0,1 1-16 15,0-2-128-15,2 2 192 0,0 1-192 0,1 1 0 16,0 2 0-16,1 1 0 0,0 1 0 0,1 4 0 16,0-2 0-16,1 2 0 15,-1 2-448-15,1 1-128 0,-5 5-16 0,4-3-11392 16,-4 3-2288-16</inkml:trace>
  <inkml:trace contextRef="#ctx0" brushRef="#br1" timeOffset="32823.184">9340 11205 27807 0,'0'0'608'0,"0"0"128"0,0 6 32 0,0 0 16 0,0 0-624 0,1-2-160 0,1 1 0 0,0 0 0 16,1 0 960-16,1 0 176 0,0-1 16 0,2 0 16 16,0 0-272-16,1-2-48 0,2 1-16 0,-1-1 0 15,0-1-832-15,1-1-256 0,0 2-16 0,1-2 0 0,0-1 432 0,-2 1 96 16,1 0 0-16,-2-1 16 0,0 1-272 0,-1-1 0 15,-1 0 0-15,0 0 0 16,-5 1-352-16,0 0-128 0,0 0-32 0,0 0-9552 16,0 0-1920-16</inkml:trace>
  <inkml:trace contextRef="#ctx0" brushRef="#br1" timeOffset="33002.686">9383 11281 30287 0,'0'0'656'0,"0"0"144"0,0 0 32 0,0 0 32 0,2-7-688 0,0 1-176 15,0 2 0-15,1-4 0 0,0 1 880 0,0 0 144 16,2 1 16-16,0-2 16 0,0 2-432 0,1 0-96 16,0 0-16-16,0 0 0 0,0 1-320 0,-1 0-192 15,0 0 192-15,0 0-192 0,0 0-144 0,0 3-144 16,-1-3-32-16,0 0-15488 0</inkml:trace>
  <inkml:trace contextRef="#ctx0" brushRef="#br1" timeOffset="33183.774">9543 11261 24591 0,'0'0'528'0,"0"0"112"0,0 0 32 15,8 4 32-15,-8-4-560 0,3 4-144 0,-3-4 0 0,4 5 0 0,-4-5 0 0,4 4 160 16,-4-4-160-16,0 0 160 15,0 0-912-15,0 0-176 16,0 0-32-16,0 0-16 0</inkml:trace>
  <inkml:trace contextRef="#ctx0" brushRef="#br1" timeOffset="34026.885">9352 11349 5519 0,'0'0'240'0,"0"0"64"0,2-5-304 0,0 0 0 16,1 0 0-16,0 0 0 0,0 0 4752 0,1 0 896 16,0 0 176-16,0 1 48 0,0-2-4528 0,0 0-912 15,1 0-176-15,0 0-8272 16,-2-1-1648-16</inkml:trace>
  <inkml:trace contextRef="#ctx0" brushRef="#br1" timeOffset="35008.49">9571 11269 21183 0,'0'0'944'0,"0"0"192"0,0 0-912 0,0 0-224 0,0 0 0 0,0 0 0 15,0 0 656-15,0 0 96 0,0 6 16 0,-1 0 0 16,1 0-128-16,0 0 0 0,1 0-16 0,0 0 0 16,0 0 80-16,0 1 32 0,0-2 0 0,1 1 0 15,0-1-176-15,1 0-48 0,0-1 0 0,-3-4 0 16,0 0-320-16,0 0-192 0,5 3 192 0,-5-3-192 16,0 0-176-16,0 0-144 0,0 0-16 0</inkml:trace>
  <inkml:trace contextRef="#ctx0" brushRef="#br1" timeOffset="35477.264">9703 11330 10127 0,'0'0'896'0,"0"0"-704"0,0 0-192 0,0 0 0 16,0 0 4400-16,0 0 848 0,0 0 160 0,0 0 32 15,0 0-3424-15,0 0-688 0,0 0-144 0,-2-4-32 16,0-1-688-16,1 0-144 0,0 0-16 0,1 0-16 0,0-1-288 0,0-1 0 16,1 0 0-16,0-2 0 15,0 1-1536-15,1 1-400 0,-1-1-96 0</inkml:trace>
  <inkml:trace contextRef="#ctx0" brushRef="#br1" timeOffset="35904.036">9728 11028 29823 0,'0'0'656'0,"0"0"144"0,0 0 32 0,0 0 0 0,0 0-672 0,0 0-160 0,0 0 0 0,0 0 0 15,3 5 1152-15,0 0 192 0,-3-5 32 0,4 6 16 16,1-2-640-16,1 1-128 0,-1-1-32 0,3 0 0 16,1 0-352-16,0-1-80 0,-1-1-16 0,0 0 0 0,2-1-144 0,0 1 0 15,0-2 0-15,0 0 0 0,0 0 0 0,1-2 128 16,-2 1-128-16,-1 0 0 0,0 0 0 0,0 0 0 16,-1-1 0-16,0 0 0 15,-1 0-592-15,0 1-112 0,-6 1 0 0,4-1-9984 16,-4 1-2000-16</inkml:trace>
  <inkml:trace contextRef="#ctx0" brushRef="#br1" timeOffset="36099.363">9805 11173 25567 0,'0'0'1136'0,"0"0"224"0,0 0-1088 0,0 0-272 15,0 0 0-15,0 0 0 0,0-6 1152 0,1 1 192 0,2-3 16 0,1-1 16 16,1-1-736-16,1 1-128 0,0-2-48 0,0 0 0 15,-1-1-224-15,1 1-48 16,0-2-16-16,1 0 0 0,-2 1-176 0,0 0 128 0,0 1-128 0,-1 1 128 16,0 2-256-16,-2-1-64 15,2 0-16-15,-1 2-9456 0,-1 1-1904 0</inkml:trace>
  <inkml:trace contextRef="#ctx0" brushRef="#br1" timeOffset="36689.532">10074 10968 12895 0,'0'0'1152'16,"0"0"-928"-16,-4 3-224 0,0 1 0 0,4-4 3104 0,-3 5 576 16,-1 0 112-16,1 0 32 0,3-5-2272 0,-5 5-448 15,0 0-80-15,1 0-32 0,1 1-416 0,0 0-64 0,0 0-32 0,0 1 0 16,1 0-320-16,2-1-160 16,-1-1 160-16,1 1-160 0,0-6 384 0,0 0 0 15,0 0-16-15,0 0 0 0,0 0-368 0,4 5 144 16,-4-5-144-16,5 2 0 0,-5-2 128 0,6 0-128 15,0-1 0-15,-1-2 0 0,0-1 0 0,-1 0 0 16,1 0 0-16,0-1 0 0,0 0 0 0,-1 0-320 16,-1 0 32-16,0 1 16 0,-1-1-16 0,-2 5 0 0,1-5 0 0,-1 5 0 15,1-5 288-15,-1 5 0 0,0 0 0 0,0 0 0 16,0 0 0-16,0 0 0 16,-2-3 128-16,2 3-128 0,0 0 256 0,0 0-64 0,0 0 0 0,0 0 0 15,-4 0-64-15,4 0 0 0,0 0-128 0,-4 3 192 16,0 1-192-16,0 1 128 0,1 0-128 0,0 1 0 15,0 0 480-15,0 1 0 0,1 1 0 0,-1 0 0 16,0 2 112-16,2 0 32 0,-1 0 0 0,0-1 0 16,1 1-112-16,1 0-32 0,0 0 0 0,1-1 0 0,1-2-192 0,0 1-32 15,0-1-16-15,1 0 0 0,-3-7-112 0,2 5-128 16,-2-5 176-16,5 5-176 0,0-3 128 0,0 1-128 16,-5-3 0-16,6 0 0 0,-6 0 0 0,7 0 0 15,-1-3 0-15,-1 1 0 0,0-3 0 0,-1 1 0 16,0-1-128-16,0-1 128 15,-2 0-576-15,1-1-32 0,0 0 0 0,-1 0-10912 16,0 1-2176-16</inkml:trace>
  <inkml:trace contextRef="#ctx0" brushRef="#br1" timeOffset="37144.28">10113 10737 11055 0,'0'0'976'0,"0"0"-784"0,0 0-192 0,-1 5 0 0,2 1 4688 0,0 1 896 16,0 2 176-16,1-1 48 0,1 0-3552 0,1-1-704 15,0 2-144-15,0 0-16 0,2 0-688 0,2 1-144 16,1-3-32-16,2 1 0 0,1-1-368 0,1 0-160 15,-1 0 128-15,2 0-128 0,0-1 0 0,-2 0 0 16,0 0 128-16,-1 1-128 0,-1 0 0 0,-2 0 0 16,-2-1 144-16,-1-1-144 0,-2 1 0 0,-1 1 128 15,-2 1-128-15,0 0 0 0,-3-1 176 0,-1 0-48 16,-1-1 0-16,-1 1 0 0,0-1-128 0,-2 0 128 16,-1 0-128-16,2-1 128 15,0-1-1536-15,0-1-320 0,2-2-64 0</inkml:trace>
  <inkml:trace contextRef="#ctx0" brushRef="#br2" timeOffset="41590.282">8948 12626 21359 0,'0'0'944'0,"0"0"208"0,0 0-928 0,0 0-224 0,0 0 0 0,0 0 0 16,0 0 1408-16,0 0 256 0,0 0 32 0,0 0 16 16,0 0-176-16,0 0-48 0,8 1 0 0,-1-2 0 15,1 0-464-15,-1 0-112 0,-1 1-16 0,1 0 0 16,0-1-384-16,0 1-96 0,0 0-16 0,1 0 0 15,1 0-272-15,-1 0-128 0,-1 0 0 0,-2 0 128 0,0 0-128 0,0 0-224 16,-5 0 48-16,0 0 16 16,0 0-1808-16,0 0-352 0,0 0-80 15,0 0-16-15</inkml:trace>
  <inkml:trace contextRef="#ctx0" brushRef="#br2" timeOffset="41909.375">9219 12609 7359 0,'0'0'656'0,"0"0"-528"0,0 0-128 0,0 0 0 15,0 0 4128-15,0 0 800 16,0 0 144-16,0 0 48 0,0 0-2960 0,0 0-592 16,0 0-112-16,0 0-32 0,0 0-480 0,0 0-112 15,0 0 0-15,0 0-16 0,0 0-192 0,0 0-48 0,0 0 0 16,0 0 0-16,0 0-256 0,0 0-48 0,0 0-16 0,5 3 0 16,1 1-256-16,0-4 0 0,0 1 0 15,-6-1 0 1,5 1-832-16,1 0-256 0,0 0-64 0,-6-1-14096 0</inkml:trace>
  <inkml:trace contextRef="#ctx0" brushRef="#br2" timeOffset="42275.398">9487 12588 13823 0,'0'0'608'0,"0"0"128"0,0 0-592 0,0 0-144 15,0 0 0-15,-3 2 0 0,3-2 3968 0,0 0 752 16,0 0 144-16,0 0 48 0,0 0-3040 0,0 0-592 15,0 0-128-15,0 0-32 0,0 0-352 0,0 0-80 0,0 0-16 0,5 4 0 16,-5-4-64-16,6 3-16 0,-1-1 0 0,1-1 0 16,0 0-288-16,0 0-64 15,1 0-16-15,-2-1 0 0,-1 0-224 0,2 0 176 16,-1-1-176-16,1 1 160 0,-1 0-160 0,1 1 0 16,-6-1-160-16,0 0 160 15,5 0-1488-15,-5 0-208 0,0 0-32 0,0 0-14720 0</inkml:trace>
  <inkml:trace contextRef="#ctx0" brushRef="#br2" timeOffset="42579.198">9799 12593 15663 0,'0'0'1392'0,"0"0"-1120"15,0 0-272-15,0 0 0 0,0 0 3696 0,0 0 672 16,0 0 144-16,0 0 32 0,0 0-2592 0,0 0-512 16,0 0-96-16,0 0-32 0,0 0-592 0,0 0-112 15,0 0-32-15,0 0 0 0,0 0-336 0,0 0-80 16,0 0-16-16,6 2 0 0,0-1-144 0,-1 0 0 15,-5-1 0-15,6 1 0 0,0-1-176 0,-1 0-112 16,-5 0-32-16,6 1 0 16,0-1-1600-16,0 1-336 0,-6-1-64 0</inkml:trace>
  <inkml:trace contextRef="#ctx0" brushRef="#br2" timeOffset="42852.445">10100 12587 31503 0,'0'0'688'15,"0"0"144"-15,0 0 16 0,0 0 48 0,0 0-704 0,0 0-192 0,0 0 0 0,0 0 0 0,0 0 848 0,0 0 144 16,0 0 32-16,0 0 0 0,0 0-208 0,0 0-48 15,0 0 0-15,0 0 0 0,0 0-208 0,4 0-48 16,-4 0-16-16,0 0 0 0,0 0-496 0,0 0-288 16,6-1 32-16,-6 1 16 15,0 0-1616-15,6 0-336 0,-6 0-64 0,0 0-16 0</inkml:trace>
  <inkml:trace contextRef="#ctx0" brushRef="#br2" timeOffset="43192.936">10253 12567 15663 0,'0'0'1392'0,"0"0"-1120"0,0 0-272 0,0 0 0 0,0 0 3520 0,0 0 640 16,0 0 128-16,6-1 16 0,-6 1-2608 0,6-1-528 16,0 2-96-16,-6-1-32 0,0 0-448 0,6 0-80 15,-6 0-32-15,5 0 0 0,-5 0-256 0,0 0-48 16,0 0-16-16,6 1 0 0,-1 0-160 0,-5-1 0 16,0 0 0-16,0 0 0 0,6 1-208 0,-1-1-32 15,-5 0 0-15,6 1 0 16,-6-1-528-16,7 0-96 0,-1 0-32 15,1 0 0-15,0 0-416 0,0 0-96 0,-1-1 0 0,0 0-11904 0</inkml:trace>
  <inkml:trace contextRef="#ctx0" brushRef="#br2" timeOffset="43553.514">10587 12537 24703 0,'0'0'1088'0,"0"0"240"0,0 0-1072 0,0 0-256 0,0 0 0 0,0 0 0 0,0 0 1600 0,0 0 272 16,0 0 48-16,0 0 16 0,0 0-704 0,0 0-144 15,0 0-16-15,0 0-16 0,0 0-752 0,0 0-160 16,0 0-16-16,0 0-128 15,0 0-1648-15,0 0-432 0,0 0-96 0</inkml:trace>
  <inkml:trace contextRef="#ctx0" brushRef="#br2" timeOffset="44047.212">10685 12428 6447 0,'0'0'576'0,"0"0"-576"16,0 0 0-16,0 0 0 0,0 0 4288 0,0 0 736 15,0 0 160-15,0 0 16 0,0 0-2448 0,0 0-480 16,0 0-96-16,0 0-32 0,0 0-416 0,0 0-64 16,0 0-32-16,0 0 0 0,0 0-512 0,0 0-96 15,0 0-32-15,0 0 0 0,0 0-992 0,0 0-368 16,0 0 16-16,0 0 0 0,-1-5 592 0,0 0 112 16,1 1 32-16,0 4 0 15,0 0-928-15,0-4-176 0,0-1-48 0,0 0 0 16,0 5-64-16,-1-5 0 0,1 0-16 0,0 5-10416 15,0-5-2096-15</inkml:trace>
  <inkml:trace contextRef="#ctx0" brushRef="#br2" timeOffset="44378.981">10726 12215 10127 0,'0'0'448'0,"0"0"96"0,0 0-544 0,0 0 0 0,0 0 0 0,0 0 0 0,0 0 4368 0,0 0 768 16,0 0 160-16,0 0 16 0,0 0-3216 0,0 0-656 15,0 0-128-15,0 0-32 0,0-4-384 0,0-1-96 16,0 5-16-16,0 0 0 0,-2-6-64 0,1 1-16 15,0 1 0-15,1 4 0 0,-1-6-320 0,0 1-80 16,0 1-16-16,1 4 0 0,-2-5-288 0,2 5 0 16,-2-5 0-16,0 0 0 0,2 5 0 0,0 0 0 15,-2-5 0-15,0 1 0 16,2 4-432-16,0 0-144 0,-2-4-16 0,2 4-16 16,-3-2-1760-16,3 2-368 0</inkml:trace>
  <inkml:trace contextRef="#ctx0" brushRef="#br2" timeOffset="44686.746">10714 12047 21823 0,'0'0'960'0,"0"0"208"0,0 0-928 0,0 0-240 0,4-3 0 0,-4 3 0 15,2-4 1088-15,-2 4 160 0,2-4 32 0,-2 4 16 16,0 0 128-16,2-4 32 0,-2 4 0 0,0 0 0 16,0 0-288-16,1-5-48 0,-1 5-16 0,0 0 0 15,-1-3-128-15,1 3-16 0,0 0-16 0,-3-5 0 16,1 1-368-16,0 0-80 0,2 4-16 0,-3-5 0 16,0 0-288-16,1 1-48 0,1-1-16 0,1 5 0 0,0-5-128 0,1-1 0 15,0 0 0-15,0 2 0 16,0-1-240-16,0 0-80 0,-1 0 0 0,-1 1-16 15,1-1-2048 1,0 5-416-16,-1-10-80 0,1 10 0 0</inkml:trace>
  <inkml:trace contextRef="#ctx0" brushRef="#br2" timeOffset="44948.742">10722 11779 6447 0,'0'0'576'0,"0"0"-576"15,0 0 0-15,0 0 0 0,0 0 5184 0,0 0 944 0,0 0 176 0,0 0 32 16,0-4-4032-16,0 4-832 16,-1-5-144-16,1 5-48 0,-1-4-448 0,1 4-112 0,-1-3-16 0,1 3 0 15,0 0-368-15,0-5-80 0,0 5 0 0,0 0-16 16,0 0-240-16,0-5 128 0,-1 1-128 0,1 4 0 15,-1-4 0-15,1 4-336 0,0 0 48 0,0 0 16 32,-1-6-1616-32,0 1-320 0,-1 2-64 0</inkml:trace>
  <inkml:trace contextRef="#ctx0" brushRef="#br2" timeOffset="45246.297">10726 11566 26207 0,'0'0'1152'0,"0"0"256"0,0 0-1136 0,0 0-272 0,0 0 0 0,0 0 0 0,-3-3 1360 0,3 3 224 16,-3-4 32-16,3 4 16 0,-2-4-288 0,2 4-48 15,-3-3-16-15,1-2 0 0,0 0-528 0,0 1-112 16,0 0-32-16,1 0 0 0,0-1-432 0,0 0-176 16,1 0 128-16,-1-1-128 0,0 1 0 0,1 0 0 15,-1 0 0-15,1 0 0 0,-1 1-160 0,1 0-112 16,-1 0-32-16,1 4-11088 16,0-5-2240-16</inkml:trace>
  <inkml:trace contextRef="#ctx0" brushRef="#br2" timeOffset="45579.064">10726 11275 21183 0,'0'0'1888'0,"0"0"-1504"15,0 0-384-15,0 0 0 0,0 0 1920 0,0 0 304 16,0-6 64-16,-1 2 16 0,-1-1-496 0,-1 0-80 16,0 0-32-16,-2 0 0 0,0 1-672 0,0 0-144 15,0 0-32-15,0-1 0 0,1 0-464 0,1 1-80 16,0 0-32-16,1 0 0 0,0 0-272 0,0 1 0 15,1-2 0-15,1 1 0 16,0 4-1104-16,0 0-288 0,0-5-48 0,0 1-14720 0</inkml:trace>
  <inkml:trace contextRef="#ctx0" brushRef="#br2" timeOffset="45757.286">10709 11052 27647 0,'0'0'1216'0,"-2"-5"256"0,0 0-1168 0,0 0-304 0,0 0 0 0,2 5 0 16,0 0 1520-16,-1-5 240 0,0 0 48 0,1 5 16 0,1-5-1456 0,-1 5-368 16,0 0 0-16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27:33.46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8763 7619 14735 0,'0'0'1312'0,"0"0"-1056"15,0 0-256-15,0 0 0 0,0 0 2304 0,0-5 416 16,-1 1 80-16,1 4 16 0,0 0-1152 0,0 0-240 0,0 0-32 0,0 0-16 16,0 0-352-16,0 0-64 15,0 0 0-15,3 4-16 0,1 3-48 0,-1 1 0 16,0 0 0-16,-1 2 0 0,0 0-96 0,0 2-32 15,-1 1 0-15,-1 0 0 0,0 0-256 0,0 1-48 0,0 0-16 0,0 1 0 16,-1 2-16-16,0 2-16 0,0 0 0 0,0 2 0 16,-1 0 80-16,1 2 16 0,1-2 0 0,0 2 0 15,0-1-128-15,1 0 0 0,0-1-16 0,1-1 0 16,-1-3-144-16,1 0-32 0,-2 0 0 16,2-3 0-16,1 0-48 0,-1 0-16 0,-1-2 0 0,0 2 0 15,0-2 0-15,0 1-128 0,-1 1 192 0,0 2-64 0,-1-1 16 0,0 3 0 16,0 2 0-16,0-1 0 0,0 1-144 0,0-1 128 15,0 0-128-15,0-1 128 0,1 0-128 0,0-1 0 16,0-2 144-16,0 1-144 0,-2-1 0 0,1-3 128 16,1 1-128-16,0 0 0 0,0-1 0 15,0 2 0-15,0-1 0 0,0-1 0 0,-1-2 0 0,1 2 0 16,0 1 0-16,0-2 128 0,1 0-128 0,-1 2 0 16,0 2 0-16,0-2 0 0,1 3 0 0,0 1 0 15,0 1 0-15,0 1 0 0,-1-1 0 0,1 1 0 16,-1-2 0-16,0 2 0 0,0-1 0 0,1-1 0 15,0 0 0-15,-1-1 0 0,0-1 0 0,0 2 0 16,1-3 0-16,0 1 128 0,-1 0-128 0,0-1 0 0,0 0 0 0,0 0 0 16,0 0 0-16,0 0 0 15,-1 3 0-15,1-1 0 0,0 3 0 0,0-1 0 16,-1 0 0-16,2 2 0 0,-1-1 0 0,0 1 0 16,-1 0 0-16,1 2 128 0,0-3-128 0,0 1 0 15,0-1 0-15,0-2 0 0,0 0 0 0,0-1 0 0,0 1 0 16,0 0 0-16,0-2 0 0,0 0 0 0,0 0 0 15,0-1 128-15,0 2-128 0,0 1 0 0,0 0 0 0,0 3 0 16,1-1 0-16,-1 2 0 0,0-1 0 0,0 2 0 16,0-4 0-16,0 2 0 0,0 0 0 0,0-1 0 15,-1 1 0-15,1-3 0 0,0-1 0 0,0 1 0 16,-1-3 0-16,0 2 0 0,0-2 0 0,0 1 128 16,0-2-128-16,0 2 0 0,0-3 0 0,1 3 128 15,0 1-128-15,0 0 0 0,-1 3 0 0,0 0 128 0,0 3-128 0,0-3 0 16,0 2 128-16,0-1-128 0,1 1 0 0,-1 0 144 15,0-2-144-15,0 1 0 0,0-3 128 0,0 1-128 16,0-1 0-16,1-1 0 0,-1 0 0 0,0-2 0 16,1 1 0-16,-1-1 0 0,1-1 0 0,0 0 0 15,0 1 0-15,0 0 0 0,-1 0 128 0,0 3-128 16,0-1 0-16,0 3 0 0,0 0 0 0,-1 0 0 16,0 1 0-16,1 1 0 0,0-3 144 0,0 1-144 15,0-2 0-15,0 0 144 0,0-3-144 0,0 1 0 16,0 1 0-16,0-3 0 0,1 0 0 0,0 0 0 15,-1-2 128-15,1 2-128 0,0-2 0 0,0 2 0 16,0-3 0-16,0 2 0 0,0 0 0 0,0 1 0 16,0-1 0-16,0 2 0 0,0 0 0 0,0-1 0 15,0 2 0-15,1 0 0 0,-1-1 0 0,1 0 0 16,1 0 0-16,-1-1 0 0,0 2 0 0,0 0 0 16,0-3 0-16,0 3 0 0,0-2 0 0,0 0 0 15,0-2 128-15,0 2-128 0,0-2 0 0,0 0 0 16,1 0 0-16,-1 1 0 0,0 0 0 0,0 0 0 0,-1 0 0 0,0 0 0 15,0-1 0-15,0-1 0 16,-1 1 0-16,0 0 0 0,0 0 0 0,0 0 0 0,0 0 0 0,0 0 0 16,1 0 0-16,-1 0 0 0,0 3 0 0,0-1 0 15,0 1 0-15,0 2 0 0,1 1 0 16,0-2 0-16,0 4 0 0,1 0 0 0,1-2 0 0,-1 1 0 16,0-1 0-16,0 2 0 0,1-1 0 0,0-2 0 0,-1 0 0 0,0-1 0 15,0-1 128-15,1 0-128 0,0-1 0 0,0 0 0 16,-1-2 0-16,0 1 0 0,1-1 0 0,0 2 0 15,-2 1 0-15,1 1 0 0,0 0 0 0,-1 4 0 16,0-1 0-16,0 3 0 0,0 1 128 0,0 1-128 16,0-1 128-16,-1 0-128 0,1-1 176 0,-1 0-48 15,1-1-128-15,-2 1 192 0,0-3-192 0,0-3 176 16,1 2-176-16,0-4 160 0,1-1-160 0,1 1 0 16,-1 0 0-16,0 0 128 0,1 2-128 0,0 3 0 15,0-1 0-15,1 2 0 0,0 1 0 0,-2 2 0 16,1 0 0-16,1 1 0 0,0 0 0 0,-1-2 0 15,0-1 0-15,0 1 0 0,0-3-128 0,0-2-64 16,-1-2-16-16,0-3 0 16,0-3-1456-16,-1-3-304 0,1-5-48 0,0 0-18304 0</inkml:trace>
  <inkml:trace contextRef="#ctx0" brushRef="#br0" timeOffset="1307.168">8899 12116 18431 0,'0'0'1632'0,"0"0"-1312"0,0 0-320 0,0 0 0 0,0 0 2608 0,0 0 448 16,0 0 80-16,6 4 32 0,1 0-1264 0,0-1-256 16,1-1-48-16,2 0-16 0,2-1-192 0,2 1-48 15,4-4 0-15,2 1 0 0,2 0-336 0,1-1-80 16,4 0-16-16,0 0 0 0,1-1 16 0,0 0 0 16,-6 1 0-16,4-1 0 0,2 1-544 0,5 0-96 15,3-1-32-15,4 1 0 0,4 0 64 0,-1 0 0 16,0-1 0-16,-1 1 0 0,1-1-48 0,1 2 0 15,1 0 0-15,13 0 0 0,-2-1-128 0,-3 1-16 16,-3-1-128-16,-3 0 192 0,-2 0-32 0,-1 1-16 16,0-2 0-16,1 1 0 0,1-4 96 0,1 0 16 0,2 1 0 0,-3 0 0 15,-2-3-48-15,-2 1 0 16,0-1 0-16,1-1 0 0,3 1 16 0,1-1 0 16,1 0 0-16,-2 2 0 0,-3-1-80 0,0 2-16 15,-5 3 0-15,0-2 0 0,0 2-128 0,0 2 192 0,1 1-192 0,-2 1 192 16,0 2-16-16,1-1 0 0,-3 1 0 0,-1 0 0 15,-3 0 192-15,0 0 32 16,-3-1 16-16,0 0 0 0,1-2-416 0,1 0 0 0,1-1 0 0,3 0 0 16,0 0 240-16,2 0-48 0,1 0 0 0,0 0 0 15,-3 0-64-15,0 0 0 0,-4 0-128 0,0 0 192 16,0-1-32-16,1 1-16 0,1 1 0 0,1-2 0 16,-1 1-144-16,1 0 192 0,3 0-192 0,-2-2 192 15,-1 1-192-15,-2-1 128 0,-4 0-128 0,1 0 128 16,-4 0-128-16,2-1 0 0,1 0-192 0,0-1 192 15,3 0 0-15,14 0 208 0,-4 0 0 0,-1 0 0 16,0 0-144-16,-3-2-64 0,-2 1 0 0,-3 1 0 0,-6 0-176 0,1 1-16 16,-3 1-16-16,2 1 0 0,-1-3 336 15,0 1 64-15,2 0 0 0,0 0 16 0,1-1-144 0,0 2-64 16,-1 0 0-16,3-2 0 0,-2 0 0 0,1 0 0 16,-2-2 0-16,-1 0 0 0,-1 0-176 0,-3 1-16 15,2 0-16-15,0 1 0 0,2 0 208 0,2 1 0 16,1 0 0-16,1 1 0 0,-1-2 128 0,1 2 64 15,2 1 0-15,-2 1 16 0,-2 0-144 0,-1 0-64 16,-3-1 0-16,0 2 0 0,-4 0-176 0,1 0-16 16,1 0-16-16,-1 0 0 0,3-1 208 0,1-1 0 15,3-1 0-15,4 1 0 0,2-2 128 0,1 3 64 16,2-1 0-16,0-1 16 0,-3 2-208 0,-3 0 0 16,-5 1-144-16,1 1 144 0,-4 0-192 0,1 1 48 15,-3-1 16-15,3 1 0 0,-1-1 256 0,3 3 64 0,0-3 16 0,2 3 0 16,-1-3-144-16,3 1-64 15,3 0 0-15,0 0 0 0,-3 0 0 0,0 0 0 16,-3 0 0-16,-2 1 0 0,-2 0 0 0,0 1 0 0,-1 1 0 16,2-2 0-16,-3-1 0 0,0 1 0 0,-3 0 0 0,-1-1 0 15,-2-2 0-15,-6 0 0 16,-1-1 0-16,-1 0 0 0,0-1 0 0,-2-1 0 0,-4 3 0 0,3-6 0 16,-3-3 0-16,-5 0 0 0,-7-1 0 0,-3 0 0 31,-5 0-2368-31,-4-1-480 0</inkml:trace>
  <inkml:trace contextRef="#ctx0" brushRef="#br0" timeOffset="2072.585">10414 12635 25279 0,'0'0'1120'0,"0"0"224"0,0 0-1072 0,0 0-272 16,0 0 0-16,0 0 0 0,0 0 2144 0,0 0 368 15,0 0 80-15,4 5 16 0,-1-1-688 0,0 1-128 16,0 1-16-16,1 0-16 0,0 1-272 0,1 1-48 15,0 2-16-15,3 5 0 0,0 1-352 0,2 2-80 16,1 0-16-16,1 0 0 0,-1 3-272 0,4-1-64 0,1-1-16 0,-1 0 0 16,3-2-304-16,0-1-48 15,1 0-16-15,1 1 0 0,-1 0-256 0,1-2 128 16,-2-1-128-16,-1 0 0 0,-1-2 0 0,-2 0 0 16,-2-2 0-16,-1-1 0 0,-1 0 0 0,-3-3-144 15,-1 0 16-15,-1 0 0 0,-5-6-1008 0,0 0-192 0,0 0-32 16,0 0-16-16,-5 0-1360 0,-3-2-272 0,-1-1-48 0</inkml:trace>
  <inkml:trace contextRef="#ctx0" brushRef="#br0" timeOffset="2303.796">10426 13041 30687 0,'0'0'1360'0,"0"0"288"0,0 0-1328 0,0 0-320 0,0 0 0 0,0 0 0 16,0 0 1408-16,5-7 224 0,-1 0 32 0,2-1 16 0,1-3-240 0,0 0-48 15,2-2-16-15,2 1 0 0,2-1-48 0,-2-2-16 16,3 3 0-16,0-3 0 0,0 2-368 0,-2 0-80 16,3-1-16-16,0-3 0 0,-2 0-480 0,1-2-112 15,-1 0 0-15,0-1-16 0,1 0-240 0,-1 1 128 16,-1-1-128-16,-1 3 0 0,0 1 0 0,0-1-192 16,-3 2 16-16,-2 1 0 15,0 2-1600-15,-1 4-320 0,-2 1-64 0,-2 3-17824 0</inkml:trace>
  <inkml:trace contextRef="#ctx0" brushRef="#br0" timeOffset="2819.281">11173 12932 13823 0,'0'0'1216'0,"0"0"-960"0,-2 6-256 0,-1-1 0 15,0 1 4864-15,-1 1 944 0,0 1 176 0,-2-2 32 0,-2 0-3792 0,-1 1-768 16,-1-1-160-16,1 1-16 0,-2-3-576 0,-2 1-96 16,0-1-32-16,0-1 0 0,-1-1-192 0,-1-1-64 15,1-1 0-15,0-1 0 0,0-2 0 0,3 0 0 16,0-1 0-16,1 0 0 0,2 0-64 0,1-3-32 15,1 2 0-15,2-2 0 0,0 0-224 0,-1-1 0 16,1 0-144-16,1-1 144 0,0 1 0 0,-1-1 0 16,0-1 176-16,0 1-48 0,0-1-128 0,2 0 128 15,-1-1-128-15,1 0 128 0,1 0-128 0,0 2 0 16,0-3 0-16,0 1 0 0,0 0 0 0,0 1 0 16,1 0 0-16,1 0 0 0,-1 1 0 0,0 1 0 15,1 2 0-15,0 0 0 0,-1 1 0 0,0 0 0 16,2-1 0-16,-1 1 0 0,1 0 0 0,1 0 0 15,1 0 0-15,1-2 0 0,0-1 0 0,1 0 0 16,0 0 0-16,1 0 0 0,-1 1 176 0,1-1 16 16,-1 0 0-16,2 0 0 0,1 1 0 0,0 0 0 15,-1 1 0-15,0 0 0 0,0 2-192 0,-1 0 0 0,1 1 144 0,1 1-144 16,1 0 0-16,2 1 128 0,3-1-128 0,-1 0 0 16,3 0 0-16,1 0 0 15,0-1 0-15,1-1 0 0,-1 0 0 0,0-1 0 16,0-1-128-16,-1 0 128 0,-2 0-1696 0,-1 1-256 15,0 2-48-15</inkml:trace>
  <inkml:trace contextRef="#ctx0" brushRef="#br0" timeOffset="3086.279">11425 12596 20271 0,'0'0'1792'0,"0"0"-1424"16,0 0-368-16,0 0 0 0,0 0 2880 0,0 0 496 15,5 0 96-15,-1 2 32 0,0 2-1664 0,0 2-336 16,0 2-64-16,2 0-16 0,-2 2-464 0,0 3-80 16,1 6-32-16,-2 0 0 0,2 1-432 0,-1 0-96 15,-1-1 0-15,0 1-16 0,0-2-176 0,-1 0-128 16,-1-1 192-16,0-3-192 0,1-2 0 0,0-3 0 15,1-3-192-15,-1 0-12352 16,-2-6-2448-16</inkml:trace>
  <inkml:trace contextRef="#ctx0" brushRef="#br0" timeOffset="3507.584">11648 12541 26719 0,'0'0'2368'0,"0"0"-1888"15,0 0-480-15,0 0 0 0,-3 1 2896 0,3-1 496 16,0 0 80-16,0 0 32 0,0 0-2240 0,0 0-448 16,5 2-96-16,2 0-16 0,3-1-448 0,1 0-112 0,0 2-16 0,3-3 0 15,2 0-128-15,-2 1 0 0,2-1 0 0,0 1 128 0,0-1-128 0,2 0 0 16,-1 0 0-16,-1 0 0 0,0 0 0 0,-1 1 0 16,-2 1 0-16,0 1 0 0,0-1 160 0,-3 2 0 15,0 1 0-15,-1 2 0 0,-2 1 416 0,0 1 64 16,0 3 32-16,-3 2 0 0,-1 1 16 0,0 3 0 15,0 2 0-15,0 0 0 0,1 1-80 0,-1 0-16 16,-1-2 0-16,1-1 0 0,2 0-192 0,-1-2-32 16,1-2-16-16,-1-1 0 0,0-1-224 0,1-3-128 15,-1 1 160-15,0-1-160 0,-1 0 128 0,0-1-128 16,-3-1 0-16,-1 2 0 0,-1 0 272 0,-2 1-32 16,-2 2-16-16,-3-3 0 0,-1 4 240 0,-4-1 48 15,-3 1 16-15,-2 0 0 0,-3-1 16 0,1-2 0 16,-2-2 0-16,1-2 0 0,-2-2-256 0,2-1-48 15,1-1-16-15,2-2 0 0,0 0-224 0,4-2 0 0,1-1 0 0,2-2 0 32,2 0-816-32,3-2-144 0,4 1-48 0,3-2-15312 0,1 0-3072 0</inkml:trace>
  <inkml:trace contextRef="#ctx0" brushRef="#br0" timeOffset="4400.804">7446 7541 5519 0,'0'0'496'0,"0"0"-496"16,1 7 0-16,0 1 0 0,1 0 5456 0,1 0 1008 0,1 2 192 0,1 1 32 15,2 1-3776-15,3-1-752 0,1 1-160 16,2 0-16-16,1-1-544 0,-1 0-96 15,-1 2-32-15,-1-1 0 0,2 0-672 0,-1-2-128 0,0 1-16 0,-1 0-16 16,1-1-352-16,0 0-128 0,-1-2 0 0,-2 1 144 16,0-1-144-16,0 0 0 15,0-2 0-15,-2 1 128 0,-4-1-128 0,1-1 0 0,-1 0-192 16,-3-5 192 0,0 0-2144-16,-2 5-304 0,2-5-64 0</inkml:trace>
  <inkml:trace contextRef="#ctx0" brushRef="#br0" timeOffset="4579.598">7483 7833 32479 0,'0'0'1440'0,"0"0"288"0,0 0-1376 0,4-4-352 0,1-2 0 0,1-1 0 0,1-1 1328 0,1-1 192 16,0-1 32-16,0 1 16 0,1-2-416 0,0-2-64 16,-1 0-32-16,2-1 0 0,0-4-640 0,0 1-128 15,-1-3-32-15,2 0 0 0,1-1-112 0,0 0-16 16,-2-1-128-16,2 1 192 15,-1 2-1120-15,0 1-224 0,-1 1-64 0</inkml:trace>
  <inkml:trace contextRef="#ctx0" brushRef="#br0" timeOffset="5053.248">8010 7712 21183 0,'0'0'1888'0,"0"0"-1504"0,0 0-384 0,0 0 0 16,-3 5 2560-16,3-5 432 15,0 0 80-15,-4 4 32 0,4-4-1376 0,-7 3-288 0,1-3-48 0,-1 1-16 16,-1 0-544-16,-1 2-96 0,-1-2-32 0,0 3 0 0,1-2-240 0,-2 3-48 16,-1-1-16-16,0 2 0 0,3 1-80 0,0 1-32 15,0-3 0-15,2 0 0 16,1 0-288-16,2-1 160 0,-1 0-160 0,1-4 128 15,4 0-128-15,0 0 0 0,0 0 0 0,0 0 0 0,0 0 0 0,0 0 0 16,1-5 0-16,1-2 0 0,0-1 0 0,1 0 0 16,-1 0 0-16,1 0 0 0,-1-3 0 0,0 1 0 15,-1-3 0-15,-1 2 0 0,-1-1 0 0,0 0 0 16,-2 0 0-16,0-1 0 0,1-1 0 0,-1-1 0 16,-2 1 0-16,0-1 0 0,0 0 0 0,0 2 0 15,-1-1 0-15,1 1 0 0,0 2 0 0,1 0 0 16,-1 0 0-16,-1 1 0 0,1 2 0 0,1 2 0 15,0-1 0-15,1 1 0 0,0 1 0 0,0 0 0 16,2 0 0-16,1 1 0 0,0 4 0 0,2-5 0 16,1 1 0-16,2 1 0 0,2-2 0 0,1 2 0 15,1 0 0-15,2 0 0 0,0 0 0 0,1 1 0 16,-1-1 0-16,1 1 0 0,1 0 0 0,-1 0 0 16,-2 1 0-16,1 1 0 15,0 0-976-15,-2 0-128 0,-2 0-32 0,-1 0-10768 0,2 0-2144 0</inkml:trace>
  <inkml:trace contextRef="#ctx0" brushRef="#br0" timeOffset="5390.621">8069 7492 23951 0,'-5'3'2128'0,"-1"-1"-1696"0,0 1-432 0,6-3 0 0,0 0 3568 0,0 0 624 16,0 0 128-16,0 0 32 0,0 0-2992 0,0 0-592 15,3-5-112-15,3 0-16 0,2-3-512 0,1 2-128 16,2-1 0-16,2 1 0 16,2 1 0-16,-1 1 0 0,0 1 0 0,-2 1 0 0,-1 2 0 0,0 1 0 15,-2 1 0-15,-2 2 0 0,-2 1 0 0,-3 2 0 16,-2 2 0-16,-2 1 0 0,-2 3 0 0,-2 0 0 16,-1 1 0-16,-1 2 0 0,-1 1 208 0,0 0-16 15,1-2-16-15,1 0 0 0,0-2 384 0,3 0 80 16,2-1 0-16,1-1 16 0,0-2-448 0,4 0-80 15,2-1-128-15,3-1 176 0,1-2 32 0,2-1 16 16,0-1 0-16,3-2 0 0,0-1-224 0,0-1 0 16,1 0 0-16,-1-2 0 15,-2-3-512-15,2-1-160 0,-3-1-32 0,-1-1-12528 16,-2-1-2512-16</inkml:trace>
  <inkml:trace contextRef="#ctx0" brushRef="#br0" timeOffset="5787.672">8364 7357 21183 0,'0'0'1888'0,"-4"0"-1504"0,-3-1-384 0,2 1 0 15,5 0 3792-15,0 0 688 0,0 0 144 0,0 0 32 16,0 0-2960-16,0 0-592 0,0 0-112 0,5-2-32 16,2-1-640-16,0 1-144 0,1-1-32 0,2 1 0 15,0-3-144-15,1 2 0 0,0 0 0 0,0 0 128 0,-1 0-128 0,1 0 0 16,-1 1 0-16,0 1 0 0,-2 1 0 0,-1 0 0 15,-7 0 0-15,7 2 0 0,-7-2 0 0,6 4 0 16,-1 0 0-16,-1 1 0 0,-1 1 128 0,0 1 32 16,-2-1 16-16,1 2 0 0,1 0 256 0,-1 2 48 15,0 0 16-15,-1 2 0 0,2-1-48 0,0 2 0 16,0 0 0-16,1 0 0 0,1 2-128 0,0 0-16 16,1 2-16-16,1 1 0 0,-1-1-160 0,1 3-128 15,-2-3 144-15,1 2-144 0,-1 0 128 0,-1-3-128 16,-2 2 0-16,-1 0 0 0,-2-1 320 0,0-2-16 15,0-2-16-15,-2-1 0 0,-3-1 384 0,-1-2 80 16,-1-3 16-16,1 0 0 0,-2-5-192 0,-2-2-16 16,-2-2-16-16,2-1 0 0,-3-2-352 0,-1-2-192 15,1-1 192-15,1 0-192 16,0-1-768-16,0 2-256 0,1-1-48 0,1 0-21648 0</inkml:trace>
  <inkml:trace contextRef="#ctx0" brushRef="#br0" timeOffset="7054.318">9993 10444 8287 0,'0'0'368'0,"0"0"80"0,-5 1-448 0,0 1 0 16,0 0 0-16,0 0 0 0,5-2 5504 0,-4 2 1008 15,4-2 208-15,-5 0 32 0,0 0-3712 0,0 0-736 16,5 0-160-16,-4-4-32 0,1-1-320 0,1-1-80 16,1-1-16-16,1 0 0 0,1-3-704 0,2-1-144 15,1-1-16-15,1 0-16 0,2-2-384 0,1 0-80 0,0 1-16 0,1 0 0 16,0 0-208-16,0 2-128 15,0 3 128-15,0 2-128 0,0 1 0 0,0 1 0 16,-1 2 0-16,0 2 128 0,-2 2-128 0,1 2 0 16,-2 2 128-16,0 3-128 0,-2 1 0 0,-1 3 128 0,0 2-128 0,-2 1 0 15,-2-1 160-15,-1 1-32 0,0-2-128 0,-2 1 192 16,-1-2 16-16,-1-1 0 0,1-1 0 0,-1-2 0 16,-1-2 64-16,1-1 16 0,1-2 0 0,-1-2 0 15,0-1 80-15,2-1 16 0,-1-1 0 0,-1 0 0 16,0-2-48-16,1-1 0 0,0 0 0 0,1-1 0 15,1 0-32-15,0 0-16 0,1 1 0 0,3 4 0 16,0-5-128-16,0 5-32 0,3-6 0 0,2 2 0 16,1-1-128-16,1 0 0 0,0 0 0 0,1 0 0 15,1-1 0-15,0 1 0 0,1 1 0 0,0 1 0 16,0 1 0-16,0 1 0 0,-1 1 0 0,0 2 0 0,-1 1 0 0,-1 2 0 16,-1 0 0-16,-2 1 0 0,-1 1 0 0,-2 0 0 15,-2 1 0-15,-1-1 0 0,-2 1 0 0,-1 0 128 16,-1 0-128-16,0-1 0 0,-1-2 0 0,-1-2 0 15,1 1 128-15,-1-1-128 0,-1-1 0 0,0 0 128 16,0-2-128-16,0-2 128 0,-2 1 0 0,1-1 0 16,1-2 0-16,1 0 0 0,1 0-128 0,1-1 128 15,1-2-128-15,2 0 128 0,2-1-128 0,2 0 0 16,2 1 0-16,3-5 0 0,1 1 0 0,1-2 0 16,1 2 0-16,2 0 0 0,0 1 0 0,0 2 0 15,1 1 0-15,0 3 0 0,-1 1 0 0,-2 2 0 16,2 2 0-16,0 2 0 0,-1-1 0 0,-3 3 0 15,-3 1 0-15,-1 2 0 0,-1 0 0 0,-2 1 0 16,-3 0 0-16,-2 0 0 0,0-1 0 0,-3 0 0 16,-1 0-144-16,0-1 144 0,0-2 0 0,1-1 224 0,-2-1-16 0,1-1 0 15,0-1-208-15,2-1 0 0,2-3-144 0,1 0 144 16,0-4 0-16,1-2 0 16,1-2 0-16,2-3 160 0,1-1-1440 0,2-3-304 0,2 0-48 0,3-1-22944 15</inkml:trace>
  <inkml:trace contextRef="#ctx0" brushRef="#br0" timeOffset="8356.51">13033 8230 8287 0,'0'0'368'0,"0"0"80"0,0 0-448 0,0 0 0 16,-6 3 0-16,1-1 0 0,0 0 4720 0,0 0 848 0,0-3 192 0,5 1 16 16,-5 0-3056-16,2-2-608 0,-2-1-128 0,1 0-32 15,1 0-384-15,0 0-80 0,0-3-16 0,1 0 0 16,1 0-368-16,0-4-80 0,1 2 0 0,1 1-16 16,1 0-352-16,1-2-64 15,1 1-16-15,2 0 0 0,1 1-224 0,1-2-48 0,0 2-16 0,3 1 0 16,1 0-96-16,1 1 0 0,0-2-16 0,1 3 0 15,1 2-176-15,-1 1 192 0,0 1-192 0,-1 2 192 16,-4 0-192-16,0 3 160 0,-1 0-160 0,-2 0 160 16,-1 3-32-16,-2 1-128 0,-2 2 192 0,-2-2-64 15,0 2 64-15,-2 1 16 0,-2-1 0 0,-1 0 0 16,-1 1 80-16,-1-1 16 0,0-1 0 0,-1-3 0 16,-1 0 48-16,1-1 16 0,0-2 0 0,1-1 0 15,-2-3 0-15,0 0 0 0,-1-2 0 0,2-1 0 0,-1-2-112 16,0-2 0-16,1-2-16 0,1 1 0 15,1-2-64-15,1 0-16 0,2 0 0 0,1 2 0 0,1-1-160 0,2 1 192 16,1 0-192-16,1 1 192 0,1 1-192 0,2 2 0 16,0-3 0-16,2 2 0 0,0 0 0 0,1 1 0 15,1 2 0-15,1-1 0 0,-1 2 0 0,2 0 0 16,0 1 0-16,0 1 0 0,-2 1 0 0,2 1 0 16,-1 1 0-16,0 1 0 0,-2 1 0 0,-1 1 0 15,-1-2 0-15,-2 3 0 0,-1 1 0 0,-3 1 0 16,-2-2 128-16,-2 1-128 0,-2 1 0 0,-1 0 0 15,-3 1 0-15,-1-2 128 0,-1 0-128 0,0-1 0 16,1-2 0-16,-1-1 128 0,-1-1-128 0,2-1 0 16,-1-1 0-16,1-2 0 0,0-2 224 0,3-1-32 15,0-1-16-15,1-2 0 0,0-1-32 0,0-1 0 0,1 0 0 0,2-2 0 16,2 0-144-16,1 1 128 16,1-2-128-16,2 3 128 0,2 0-128 0,1-1 0 15,0 2 0-15,2 0 0 0,0 2 0 0,1-1 0 16,0 1 0-16,2 1 0 0,0 1 0 0,1 0 0 0,-1 1 0 0,1 1 0 0,0 1 0 15,-1 1 0-15,-1 1 0 0,-2 1 0 16,1 1 0-16,-1 1 0 0,-2 0 0 0,-1-1 0 16,-1 2 0-16,-2 0 0 0,-2 1 0 0,-1 0 0 15,-1 0 0-15,-2-2 0 0,-1 0 0 0,0 0 128 16,-1-1-128-16,1 0 0 0,-2 0 0 0,1-3 128 16,0 1-128-16,-1 0 192 0,0-1-192 0,2 0 192 15,-1-1-192-15,0-1 0 0,1 0 144 0,1-1-144 0,1 0 0 16,4 2 0-16,-3-4 0 0,1 0 0 0,2 4-192 15,-2-5-96-15,1 1-32 0,0 0 0 16,1 1-2736-16,0 3-544 0</inkml:trace>
  <inkml:trace contextRef="#ctx0" brushRef="#br0" timeOffset="9098.096">13634 7484 30399 0,'0'0'1344'0,"0"0"288"0,0 6-1312 0,2-1-320 0,1 2 0 0,1 1 0 16,2 1 1616-16,1-1 256 0,0 1 48 0,0 1 16 0,2-1-656 0,1 1-144 16,0 0-32-16,0 2 0 0,1-2-608 0,1 0-128 15,0-1-32-15,0 1 0 0,-2 1-336 0,1-1 128 16,-4-2-128-16,1 1 0 0,-1-1 0 0,-1 0 0 15,-1-1 0-15,-1-1 0 16,0-1-1760-16,-4-5-272 0,0 0-48 0</inkml:trace>
  <inkml:trace contextRef="#ctx0" brushRef="#br0" timeOffset="9297.364">13595 7748 18431 0,'0'0'1632'15,"0"0"-1312"-15,-4-3-320 0,1-1 0 0,1-1 4400 0,2 0 800 16,1-1 176-16,2-1 16 0,3-2-3104 0,0 0-624 16,1-3-128-16,1 0-32 0,2 0-640 0,0-3-128 15,1-1-32-15,1 0 0 0,0 1-512 0,2 0-192 16,1-1 144-16,-1 1-144 0,1 0 288 0,0 1-32 16,-2-1 0-16,1 1 0 15,-2 1-912-15,-1 2-192 0,-3 1-48 0,1 1-12480 0,-2 2-2512 0</inkml:trace>
  <inkml:trace contextRef="#ctx0" brushRef="#br0" timeOffset="9858.526">14076 7619 28735 0,'0'0'640'0,"0"0"128"0,0 0 16 0,2-5 16 0,-2 5-640 0,2-4-160 16,-2 4 0-16,0 0 0 0,0 0 1168 0,0 0 208 16,0 0 32-16,0 0 16 0,-6 2-384 0,-1 0-80 15,1 3 0-15,-2 2-16 0,0 2-448 0,-1 0-96 16,0 0-16-16,1 0 0 0,-1 1-224 0,0 1-160 15,0 0 192-15,1-1-192 0,1 0 176 0,0 0-176 16,3-3 160-16,1 1-160 0,2-2 176 0,1-6-176 16,4 3 192-16,2 0-192 0,0-3 0 0,2-2 0 15,1-2 0-15,1-1 0 0,0-1 0 0,0-4-192 16,1 0 48-16,-1 0 16 16,-1 0-560-16,0-1-96 0,-2 0-32 0,1 3 0 15,-2 0-144-15,0 0-48 0,0 0 0 0,-1 1 0 0,-1 0 592 0,-1 1 112 16,-1 1 32-16,-2 5 0 0,0 0 272 0,0 0 144 0,0 0-16 0,0 0 0 15,0 0 576-15,-3 5 96 0,-1 2 32 0,-1 1 0 16,-1 1-272-16,0 2-48 0,0 0-16 0,-1 2 0 16,0 0-32-16,2 1 0 0,-2-1 0 15,0 2 0-15,1-1 208 0,1 1 32 0,1 1 16 0,1 0 0 16,2 1-144-16,1 1-48 0,1 0 0 16,0-1 0-16,1 0-528 0,1 0 0 0,0-1-240 0,1-1 80 0,1-3 432 0,0 0 96 15,1-2 16-15,0-2 0 0,1-2-384 0,1-2 0 16,0-3 0-16,0-2 0 0,0-3 0 0,-2-2 0 15,3-2 0-15,0-3 0 16,0-2-624-16,-2-2-144 0,1 1-16 0,-2 0-11696 16,0 0-2320-16</inkml:trace>
  <inkml:trace contextRef="#ctx0" brushRef="#br0" timeOffset="10682.929">9531 10879 26367 0,'0'0'1168'0,"0"0"240"0,0 0-1120 0,0 0-288 0,0 0 0 0,0 0 0 15,0 0 2016-15,0 0 352 0,3 5 64 0,1 0 0 16,0-1-752-16,2 0-144 0,0 0-48 0,1 1 0 15,2 1-528-15,-2-1-128 0,2 1 0 0,0 0-16 16,2 0-368-16,0 0-80 0,-1-1-16 0,2 0 0 0,0 0-224 0,0-1-128 16,0 2 128-16,0 0-128 0,-3-1 0 0,1-1 0 15,-2 0 0-15,0 1 128 0,-1-1-368 0,-2 0-64 16,-5-4-16-16,6 5 0 16,-6-5-640-16,0 0-128 0,0 0-16 0,0 0-16 15,0 0 192-15,0 0 32 0,0 0 16 0,0 0-10400 16,0 0-2096-16</inkml:trace>
  <inkml:trace contextRef="#ctx0" brushRef="#br0" timeOffset="10865.751">9530 11080 31839 0,'0'0'1408'0,"2"-5"304"0,1-2-1376 0,1 0-336 0,1-2 0 0,2 1 0 15,-1-1 1856-15,0 0 288 0,0 0 64 0,1-1 16 16,0 1-1136-16,0-1-208 0,1-1-48 0,0 1-16 15,2 2-560-15,-2-2-128 0,2 0 0 0,0 0-128 16,0 2 0-16,0 1 0 0,-1-1 0 0,1 1 0 31,-1 1-1344-31,0 1-368 0,-2 0-80 0</inkml:trace>
  <inkml:trace contextRef="#ctx0" brushRef="#br0" timeOffset="11214.578">9933 11010 15663 0,'-2'5'1392'0,"0"2"-1120"0,0 1-272 0,-1-1 0 16,0 1 3680-16,0 1 672 0,-1 1 144 0,1 1 32 16,1 0-2832-16,0-2-560 15,1 1-112-15,1-1-32 0,1-1-656 0,0-1-128 16,1-1-16-16,-2-6-16 0,0 0-176 0,6 0 0 0,-1-3 0 0,1-1 0 31,-2-2-1392-31,0-2-304 0</inkml:trace>
  <inkml:trace contextRef="#ctx0" brushRef="#br0" timeOffset="11342.242">9929 10928 23039 0,'-4'1'2048'0,"-2"0"-1648"0,0 0-400 0,0 1 0 16,0 0 1792-16,1-1 288 0,0 1 48 0,0-2 16 15,1 0-2624-15,-1 1-528 16</inkml:trace>
  <inkml:trace contextRef="#ctx0" brushRef="#br0" timeOffset="11812.577">9909 10980 8287 0,'0'0'736'0,"0"0"-592"0,0 0-144 0,0 0 0 16,0 0 5328-16,0 0 1040 0,0 0 208 0,0 0 32 15,0 0-3536-15,0 0-720 0,0 0-144 0,1 8-32 0,-2 2-832 16,-1 1-160-16,0 2-32 0,0 2-16 16,0 0-752-16,0 0-160 0,0 3-32 0,0-3 0 0,0 2-192 0,1-1 0 15,0-2 0-15,1-1 0 16,-1-1-1120-16,2-5-320 0,0-3-64 0</inkml:trace>
  <inkml:trace contextRef="#ctx0" brushRef="#br0" timeOffset="16438.651">10152 10451 32831 0,'0'0'1456'0,"0"0"288"0,0 0-1392 0,0 0-352 0,0 0 0 0,0 0 0 0,0 0 1824 0,0 0 288 16,0 0 64-16,0 0 16 0,0 0-896 0,0 0-176 16,0 0-32-16,0 0-16 15,0 0-1296-15,0 0-256 0,6 1-48 0,-6-1-18736 16</inkml:trace>
  <inkml:trace contextRef="#ctx0" brushRef="#br0" timeOffset="16601.437">10337 10449 17503 0,'0'0'768'0,"-4"1"176"0,-1 0-752 0,0-1-192 16,0 0 0-16,0 1 0 0,0-1 4864 0,1 0 928 0,0 0 192 0,4 0 32 15,-4-3-4672-15,4 3-960 0,0 0-176 0,2-5-11920 16,2-1-2368-16</inkml:trace>
  <inkml:trace contextRef="#ctx0" brushRef="#br0" timeOffset="16739.693">10470 10429 13823 0,'0'0'1216'0,"0"0"-960"0,-4 4-256 0,0-1 0 15,4-3 4736-15,-5 2 912 0,5-2 176 0,0 0 48 0,-5 2-4032 0,0-1-816 16,5-1-144-16,0 0-48 16,0 0-1856-16,0 0-384 0</inkml:trace>
  <inkml:trace contextRef="#ctx0" brushRef="#br0" timeOffset="16871.502">10563 10416 22111 0,'0'0'1968'0,"0"0"-1584"16,0 0-384-16,0 0 0 0,0 0 2272 0,0 0 368 16,0 0 80-16,0 0 16 0,0 0-2016 0,5 0-400 15,-5 0-64-15</inkml:trace>
  <inkml:trace contextRef="#ctx0" brushRef="#br0" timeOffset="17018.07">10710 10421 36511 0,'0'0'800'0,"0"0"160"0,0 0 48 0,0 0 16 0,0 0-816 0,0 0-208 0,0 0 0 0,0 0 0 15,0 0 192-15,0 0-16 0,9 3 0 0,-4-5-11104 16,-1-3-2208-16</inkml:trace>
  <inkml:trace contextRef="#ctx0" brushRef="#br0" timeOffset="17157.002">10838 10429 25791 0,'0'0'2304'0,"0"0"-1856"0,0 0-448 0,0 0 0 0,0 0 2624 0,0 0 416 15,0 0 96-15,0 0 0 16,0 0-2208-16,5-4-448 0,-1 0-96 0,0 0 0 16,2 1-1328-16,1 0-256 0,-1-2-48 0</inkml:trace>
  <inkml:trace contextRef="#ctx0" brushRef="#br0" timeOffset="17292.247">10945 10435 3679 0,'0'0'320'0,"0"0"-320"15,0 0 0-15,0 0 0 0,0 0 7104 0,0 0 1344 16,0 0 256-16,0 0 64 0,0 0-6272 0,0 0-1280 16,0 0-240-16,0 0-48 0,4-4-928 0,1-1 0 15,1 0-192-15</inkml:trace>
  <inkml:trace contextRef="#ctx0" brushRef="#br0" timeOffset="17446.372">11060 10423 34607 0,'0'0'1536'0,"0"0"320"0,-4 2-1488 0,4-2-368 0,0 0 0 0,0 0 0 16,0 0 1312-16,0 0 192 0,0 0 32 0,0 0 16 15,0 0-1200-15,6-4-352 0,0-1 144 0,-1 0-18048 16</inkml:trace>
  <inkml:trace contextRef="#ctx0" brushRef="#br0" timeOffset="17573.125">11196 10406 9215 0,'0'0'400'0,"0"0"96"0,0 0-496 0,0 0 0 16,0 0 0-16,0 0 0 0,0 0 6208 0,0 0 1152 15,0 0 240-15,0 0 32 0,0 0-6016 0,6-3-1200 16,-2-1-240-16,1 0-16624 15</inkml:trace>
  <inkml:trace contextRef="#ctx0" brushRef="#br0" timeOffset="17736.435">11318 10384 20271 0,'0'0'1792'0,"0"0"-1424"0,0 0-368 0,0 0 0 15,0 0 3072-15,0 0 528 0,0 0 112 0,0 0 32 16,0 0-2432-16,0 0-480 15,0 0-112-15,0 0-16 0,6 1-464 0,0 0-112 16,0-2 0-16,1 0-10944 16,-1-3-2192-16</inkml:trace>
  <inkml:trace contextRef="#ctx0" brushRef="#br0" timeOffset="17865.43">11468 10361 35583 0,'0'0'1584'0,"-1"5"320"0,-3-1-1520 0,4-4-384 0,0 0 0 0,0 0 0 15,0 0 1744-15,0 0 288 0,0 0 48 0,0 0 16 16,0 0-1392-16,0 0-256 0,5 4-64 0,1-4-16 16,0-2-1680-16,0 0-336 0,0-2-64 0</inkml:trace>
  <inkml:trace contextRef="#ctx0" brushRef="#br0" timeOffset="18004.476">11600 10387 22111 0,'0'0'1968'0,"0"0"-1584"0,0 0-384 0,-1 5 0 0,1-5 4384 0,0 0 800 16,0 0 144-16,0 0 48 0,0 0-3840 0,5 0-768 16,2-2-160-16,0-1-32 15,0-2-1712-15,2-1-336 0</inkml:trace>
  <inkml:trace contextRef="#ctx0" brushRef="#br0" timeOffset="18142.046">11760 10372 23039 0,'0'0'2048'0,"0"0"-1648"16,-3 4-400-16,3-4 0 0,0 0 3904 0,0 0 688 0,0 0 144 0,0 0 16 16,0 0-3104-16,0 0-624 15,0 0-128-15,7-2-32 0,1-1-704 0,0-1-160 16,3-1 0-16,-1 0-12816 0,-1 0-2576 0</inkml:trace>
  <inkml:trace contextRef="#ctx0" brushRef="#br0" timeOffset="18301.514">11991 10371 19343 0,'0'0'848'0,"0"0"192"16,0 0-832-16,0 0-208 0,5 4 0 0,1-3 0 0</inkml:trace>
  <inkml:trace contextRef="#ctx0" brushRef="#br0" timeOffset="18535.827">12229 10360 30751 0,'0'0'1360'0,"0"0"288"0,0 0-1328 0,3 5-320 16,-3-5 0-16,6 4 0 0,0-2 2512 0,1 1 432 16,0-3 96-16,-1 0 16 0,0 1-1104 0,0-1-224 0,-1 0-32 0,1 1-16 15,-6-1-880-15,5 1-176 0,-5-1-48 0,5 0 0 16,-5 0-576-16,0 0 0 0,0 0 0 0,5 0-14688 16,-5 0-3024-16</inkml:trace>
  <inkml:trace contextRef="#ctx0" brushRef="#br0" timeOffset="18685.671">12461 10370 44863 0,'-11'11'1984'0,"7"-6"416"0,-1 0-1920 16,1 0-480-16,2 0 0 0,-1 0 0 0,3-5 768 0,0 0 48 16,0 0 16-16,0 0 0 15,0 0-2176-15,6 2-448 0</inkml:trace>
  <inkml:trace contextRef="#ctx0" brushRef="#br0" timeOffset="18818.203">12591 10401 22111 0,'0'0'976'0,"-3"5"208"0,3-5-944 0,0 0-240 16,0 0 0-16,0 0 0 0,0 0 4672 0,0 0 896 15,0 0 192-15,0 0 16 0,0 0-4480 0,0 0-896 0,6 1-176 0,1 1-13056 16,1-2-2608-16</inkml:trace>
  <inkml:trace contextRef="#ctx0" brushRef="#br0" timeOffset="18970.618">12680 10435 37887 0,'0'0'1680'0,"-4"4"352"0,4-4-1632 0,0 0-400 0,0 0 0 0,0 0 0 16,0 0 816-16,0 0 80 0,7-1 0 0,0-3 16 15,1 1-2384 1,-2-1-496-16</inkml:trace>
  <inkml:trace contextRef="#ctx0" brushRef="#br0" timeOffset="19094.903">12845 10399 21183 0,'0'0'1888'0,"0"7"-1504"0,0-7-384 0,-1 6 0 15,1-6 6352-15,1 6 1200 0,-1-6 256 0,3 4 32 0,-3-4-5488 0,0 0-1104 16,5 1-224-16,1-1-32 0,-6 0-768 0,5-2-224 15,0-1 0-15,1-1-15632 16,0-1-3232-16</inkml:trace>
  <inkml:trace contextRef="#ctx0" brushRef="#br0" timeOffset="21956.627">12937 10363 26367 0,'0'0'576'0,"0"0"128"0,0 0 32 0,0 0 0 0,-2-5-592 0,0 0-144 16,0 1 0-16,2 4 0 0,-1-6 224 0,1 2 16 15,-2-7 0-15,2 11 0 0</inkml:trace>
  <inkml:trace contextRef="#ctx0" brushRef="#br0" timeOffset="22159.499">12943 10215 23951 0,'0'0'2128'0,"-3"4"-1696"0,-1 0-432 0,4-4 0 16,0 0 2032-16,0 0 320 0,0 0 64 0,-3-4 16 16,1-1-2704-16,1 0-544 0</inkml:trace>
  <inkml:trace contextRef="#ctx0" brushRef="#br0" timeOffset="22250.067">12979 10062 26255 0,'0'0'1152'0,"-4"2"256"0,0-1-1120 0,0-1-288 16,1-2 0-16,0 0 0 0,0 0 320 0,1-1 0 15,0 0 0-15</inkml:trace>
  <inkml:trace contextRef="#ctx0" brushRef="#br0" timeOffset="22389.412">12999 9964 17503 0,'-9'4'768'0,"9"-4"176"15,-5 0-752-15,0-1-192 0,1-2 0 0,1 0 0 0,3 3 2048 0,-3-4 368 0,1-1 80 0,1-1-12800 16</inkml:trace>
  <inkml:trace contextRef="#ctx0" brushRef="#br0" timeOffset="22534.022">13005 9821 16575 0,'-13'3'1472'0,"9"-3"-1168"15,4 0-304-15,-5 1 0 0,0-2 2464 0,5 1 432 16,-4-4 96-16,2-1 16 0,1 0-2416 0,0-1-464 16</inkml:trace>
  <inkml:trace contextRef="#ctx0" brushRef="#br0" timeOffset="22695.555">13008 9682 18431 0,'-2'-2'1632'16,"-1"-2"-1312"-16,0-1-320 0,1-1 0 0,0-1 2160 0,0 0 352 15,1 1 80-15,1-1-13408 0</inkml:trace>
  <inkml:trace contextRef="#ctx0" brushRef="#br0" timeOffset="22810.918">13020 9524 18431 0,'0'0'816'0</inkml:trace>
  <inkml:trace contextRef="#ctx0" brushRef="#br0" timeOffset="22954.354">13031 9374 8287 0,'0'0'736'0,"0"0"-592"0,-3-4-144 0,0 0 0 0</inkml:trace>
  <inkml:trace contextRef="#ctx0" brushRef="#br0" timeOffset="23089.373">13005 9252 26831 0,'0'0'1184'0,"0"0"256"0,-3-3-1152 0,-1-1-288 15,1 1 0-15,2-1 0 0,2-4 256 0,0 1-16 16</inkml:trace>
  <inkml:trace contextRef="#ctx0" brushRef="#br0" timeOffset="23238.787">13020 9024 21887 0,'0'0'960'0,"0"0"208"0,-2-2-928 0,-2-3-240 0,0 0 0 0,2 0 0 16,2 0 0-16</inkml:trace>
  <inkml:trace contextRef="#ctx0" brushRef="#br0" timeOffset="23417.985">13066 8863 15663 0,'0'0'1392'0,"-4"2"-1120"16,-1-1-272-16,0 0 0 0,5-1 3136 0,-3 1 560 16,-1-1 112-16,4 0 32 0,0 0-1808 0,0 0-368 15,0 0-64-15,0 0 0 0,5-5-960 0,1-1-176 16,2-1-32-16,1 0-16 0,0-2-144 0,0 0-16 16,0-3-16-16,-1 1 0 15,-1 2-1456-15,-2 0-304 0</inkml:trace>
  <inkml:trace contextRef="#ctx0" brushRef="#br0" timeOffset="23555.805">13002 8805 23039 0,'0'0'2048'0,"0"0"-1648"16,0 0-400-16,0 0 0 0,0 0 1904 0,4-5 288 15,-1-2 64-15,2-1 16 0,0-1-1824 0,0-1-448 0</inkml:trace>
  <inkml:trace contextRef="#ctx0" brushRef="#br0" timeOffset="23718.463">13050 8569 33919 0,'-10'-9'1504'0,"6"6"304"0,1 0-1440 0,0-2-368 15,-1-1 0-15,0 1 0 0,0 1 1360 0,1-1 208 16,1 0 32-16,1 0 16 0,1 0-1072 0,1 0-224 15,0 0-32-15,1 0-12224 16,1 0-2448-16</inkml:trace>
  <inkml:trace contextRef="#ctx0" brushRef="#br0" timeOffset="23845.706">13043 8467 25791 0,'0'0'2304'0,"-5"1"-1856"15,0 1-448-15,0 0 0 0,0 0 2608 0,5-2 416 16,0 0 96-16,0 0 16 0,0 0-1824 0,0 0-352 15,0 0-80-15,5-6-16 16,1 1-1344-16,2-3-272 0</inkml:trace>
  <inkml:trace contextRef="#ctx0" brushRef="#br0" timeOffset="27432.056">11410 10635 25855 0,'0'0'1152'0,"0"0"224"0,0 0-1104 0,0 0-272 15,0 0 0-15,0 0 0 0,0 0 2048 0,0 0 336 16,0 0 80-16,0 0 16 0,-1 5-1024 0,0 2-208 16,1 0-32-16,1 2-16 0,1 2-432 0,0-2-96 15,1 1-16-15,1-1 0 0,-1 1-224 0,1 1-48 16,1 0-16-16,-1-1 0 0,0 1-48 0,1 2 0 15,-1 1 0-15,0-5 0 0,-1-2 0 0,0 0 0 0,1 0 0 0,-2-2 0 16,-2-5-128-16,0 0-16 16,2 5-16-16,-2-5 0 0,0 0-160 0,0 0 192 15,0 0-192-15,0 0 192 0,0 0 64 0,0 0 0 16,0 0 16-16,-6-1 0 0,-1-1-272 0,0 0 0 16,0 0 0-16,-1 1 0 0,-2-1 0 0,-1 4 0 15,-1-1 0-15,0 3 0 0,1 2 0 0,-1 0-272 16,1 1 48-16,0 1 16 0,1 1 208 0,0-1 192 0,1 0-48 0,1 0 0 15,3-1 560-15,1 1 96 0,0 0 32 0,4-1 0 16,1-1-384-16,2-2-80 0,2 1-16 0,2 0 0 16,0-1-208-16,2-1-144 0,0-1 192 0,0-1-192 15,1-1 0-15,3-1 0 16,1-1 0-16,-2 0 0 0,1 1 0 0,0-2 0 0,-1-1-240 0,0 1 80 31,0 0-2064-31,-3 0-400 0,-1 1-96 0,-1-1-17152 0</inkml:trace>
  <inkml:trace contextRef="#ctx0" brushRef="#br0" timeOffset="27639.308">11640 10827 27983 0,'0'0'1232'0,"0"0"272"0,-3 5-1200 0,3-5-304 15,-1 6 0-15,1-6 0 0,0 0 2256 0,0 6 400 16,1 1 80-16,1-3 16 0,-2-4-1024 0,2 7-208 15,0 0-48-15,-1-2 0 0,-1 2-608 0,1 0-128 16,-1 0-32-16,0 1 0 0,-1 0-368 0,0-1-80 16,-1 1 0-16,-1-1-16 15,0-1-992-15,0 0-192 0,-1 0-32 0,0-1-18736 16</inkml:trace>
  <inkml:trace contextRef="#ctx0" brushRef="#br0" timeOffset="28642.799">13486 9118 22111 0,'0'0'1968'0,"0"0"-1584"15,0 0-384-15,0 0 0 0,0 0 2944 0,-2 5 496 0,-1 1 96 0,0 2 32 16,0 1-1520-16,0 2-288 16,1 3-64-16,0 0-16 0,0-1-992 0,0 2-208 0,0 1-32 0,1-2-16 15,0 0-144-15,1-1-32 0,1-2 0 0,1-2 0 16,1 0 0-16,1-1-16 15,1-2 0-15,0-1 0 0,1-1-240 0,-1-1 0 0,-5-3 128 0,4 1-128 16,-4-1 0-16,0 0 0 0,0 0 128 0,0 0-128 16,0 0 0-16,0 0 128 0,-2-5-128 0,-2 1 0 15,-3 2 128-15,-1-2-128 0,-1 3 0 0,-1-1 0 16,0 1 0-16,-2 1 0 0,0 1 0 0,1 1 0 16,2 1 0-16,0 1 0 0,-2 0 0 0,1 1 0 15,2-1 240-15,2 2-48 0,-1 0-16 0,2 1 0 16,1 0 272-16,2 1 48 0,0 0 16 0,2-1 0 15,1 0-208-15,2 0-48 0,1 0 0 0,2 0 0 16,1-2-256-16,1 0 128 0,2-2-128 0,2 0 0 0,0-2 0 0,-1-1 0 16,2-1 0-16,0-1 0 15,-2-1-576-15,1-2-208 0,0 0-48 0,-1 0-13008 16,-2 0-2608-16</inkml:trace>
  <inkml:trace contextRef="#ctx0" brushRef="#br0" timeOffset="28959.688">13706 9327 23951 0,'0'0'1056'0,"0"0"224"0,0 0-1024 0,0 0-256 16,0 0 0-16,0 0 0 0,2-5 3360 0,-2 5 608 16,3-4 128-16,-3 4 32 0,4-3-2592 0,-4 3-528 0,0 0-112 0,0 0 0 15,6 1-608-15,-6-1-112 16,0 0-32-16,2 7 0 0,-2 0 32 0,-1 1 0 0,-3 2 0 0,-1 1 0 15,1 2 144-15,-2-1 48 0,-2 2 0 0,0 1 0 16,1-1 112-16,0 0 32 16,0-1 0-16,1-1 0 0,1-2 48 0,2-1 16 0,0-2 0 0,1 0 0 15,2-2-208-15,0-5-48 0,3 3 0 0,3-1 0 16,0-1-192-16,1 0-128 0,3-1 128 0,1 0-128 16,0 0 128-16,1-1-128 0,1-1 128 0,2 0-128 15,1 0 0-15,-2-1 144 0,-2 1-144 0,2-2 0 16,-1 1 0-16,0 0 0 0,-3-2 0 0,0 2-144 31,-3 1-2672-31,-7 2-544 0</inkml:trace>
  <inkml:trace contextRef="#ctx0" brushRef="#br0" timeOffset="30787.366">13605 9367 28559 0,'0'0'624'0,"0"0"128"0,0 0 16 0,0 0 64 0,0 0-672 0,0 0-160 16,5-3 0-16,-1 0 0 0,0 0 1472 0,0 0 272 15,-1 0 48-15,1-2 16 0,0 0-640 0,1-1-128 16,0 0-16-16,1 1-16 0,-2-2-768 0,2 0-240 0,1 1 128 0,0 0-11616 16,0 1-2320-16</inkml:trace>
  <inkml:trace contextRef="#ctx0" brushRef="#br0" timeOffset="33937.765">10151 10332 7359 0,'0'0'656'0,"0"0"-528"0,0 0-128 0,0 0 0 16,4-4 3392-16,1 1 640 0,1-1 128 0,0 0 16 16,0 1-2688-16,1-2-528 15,0 1-128-15,2-2 0 0,1 0-496 0,2-2-80 0,0 0-32 0,1-1-7888 16,0 0-1568-16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3:02:33.155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11358 7423 32255 0,'-7'-14'2864'0,"-1"-1"-2288"0,1 2-576 0,3 3 0 16,2 1 880-16,2 9 64 0,5-8 16 0,4 3 0 15,6-4-704-15,5 0-128 0,8-3-128 0,6-1 192 16,5-1-192-16,3-2 0 0,1 1-192 0,0-3 192 16,-2-1-384-16,-1-2 64 0,1-1 0 0,-3 3 0 15,-4 1 128-15,-2 4 48 0,-3 6 0 0,-6 3 0 16,-4 5 144-16,-6 7 0 0,-5 6 0 0,-5 5-128 15,-5 4 528-15,-6 5 112 0,-6 3 32 0,-5 2 0 16,-3 2 672-16,-3 0 144 0,0 1 32 0,-1-1 0 16,2 1-240-16,3 1-64 0,5-1 0 0,5-5 0 15,7-5-592-15,5-6-128 0,4-2-32 0,8-4 0 16,5-6-336-16,8-4 128 0,5-5-128 0,7-4 0 16,6-4 0-16,2-6 0 0,1-4 0 0,1-6 0 0,0-5 0 15,2 0-208-15,0-2 48 0,3 2 16 0,1 2-192 0,-5 1-48 16,-6 4 0-16,-6 2 0 0,-8 5 192 0,-6 6 48 15,-7 4 0-15,-5 6 0 0,-4 5 144 0,-5 8 144 16,-4 3-16-16,-4 8-128 0,-5 5 512 0,-2 8-16 16,-3 5 0-16,0 6 0 0,1 5-64 0,3-3-16 15,3-7 0-15,5-5 0 0,5-4-224 0,5-5-64 16,4-2 0-16,5-2 0 0,4-4-128 0,6-1 0 16,4-2 0-16,7-5 0 0,6-4-304 0,7-4-32 15,4-5-16-15,4-5 0 16,2-4-2432-16,5-6-480 0</inkml:trace>
  <inkml:trace contextRef="#ctx0" brushRef="#br0" timeOffset="504.099">17038 9052 52527 0,'-19'-33'4672'0,"0"0"-3744"0,-1 4-736 0,4 3-192 31,1 3-320-31,5 7-80 0,5 4-32 0,4 3 0 16,5 2-1264-16,6 0-256 0,5 0-48 0,5 1-16 15,6-3-992-15,2 0-208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35:01.99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18703 4083 12895 0,'-12'9'576'0,"8"-6"112"0,-3 0-560 0,1 1-128 0,0 1 0 0,1 0 0 15,1-4 3984-15,4-1 768 0,0 0 160 0,0 0 16 16,5 4-2560-16,3-4-528 0,4 0-112 0,5 0 0 16,6 0-96-16,5 0-16 0,6 0 0 0,3-2 0 15,0-1-240-15,4 0-48 0,5 1-16 0,5-2 0 16,8 0-608-16,0 0-112 0,-1 1-16 0,-2 1-16 15,-2-1-384-15,-1 2-176 0,0 0 160 0,0 1-160 0,2 1 0 0,-2 3 0 16,-4-2-208-16,-3 1 64 16,-5-1-1120-16,-1 0-208 0,-1 1-64 0,-4 0-18816 0</inkml:trace>
  <inkml:trace contextRef="#ctx0" brushRef="#br0" timeOffset="14943.994">19028 10070 13759 0,'0'0'608'0,"0"0"128"0,0 0-592 0,1-6-144 0,0 1 0 0,0 0 0 15,-1-1 352-15,0 1 32 0,0 5 16 0,1-5 0 16,-1 5-144-16,0 0-16 0,-1-4-16 0,1 4 0 0,0 0 1616 0,0 0 320 15,0 0 64-15,0 0 16 16,1-3-576-16,-1 3-96 0,0 0-32 0,0-5 0 16,-1 0 128-16,1 5 32 0,-1-5 0 0,1 5 0 0,-1-6 272 0,1 6 48 15,-1-5 16-15,1 5 0 0,0 0-592 0,0 0-112 16,0 0-32-16,0 0 0 0,4-2-384 0,2 1-80 16,-1 2 0-16,3 1-16 0,1 1-112 0,2 2 0 15,1 3-16-15,0-1 0 0,3 1-240 0,2 2-32 16,-1 0-16-16,2 0 0 0,-2-2-240 0,1 1-160 15,1 2 192-15,-1 1-192 0,0 2 128 0,-3 3-128 16,1 2 0-16,-1 2 0 0,0 11 128 0,0 1-128 16,-3 0 0-16,0 1 0 0,-2 0 176 0,-1-2-176 15,-1-8 160-15,-2 0-160 0,-1-2 176 0,0 1-176 16,-2-2 192-16,-1 1-192 0,0-1 416 0,-1 1-32 16,1-1 0-16,-2 4 0 0,-1-5-384 0,1 0 128 0,-1-6-128 0,0-1 0 15,-1-5 0-15,1-1 0 0,2-7 128 16,0 0-128-16,0 0 0 0,0 0 0 15,-3-5 0-15,-1-3 0 0,0-2-816 16,1 0-192-16,0-3-32 0,2 1-16 16,-1 0-1392-16,1 1-288 0,-1-2-48 0</inkml:trace>
  <inkml:trace contextRef="#ctx0" brushRef="#br0" timeOffset="15574.514">19721 9794 14735 0,'3'-4'1312'0,"1"-1"-1056"0,-1-1-256 0,1 0 0 15,0 1 3584-15,0-1 640 0,-1 0 144 0,1 0 32 16,-1 1-2368-16,0 1-480 16,-3 4-80-16,0 0-32 0,0 0-560 0,0 0-112 0,0 0-32 0,0 0 0 15,0 0-192-15,-5 3-32 0,-1 3-16 0,-1 4 0 16,-2 0-176-16,-2 7-48 0,-1 1 0 0,0 4 0 16,-2 4 256-16,0 2 48 0,2 2 16 0,-1 0 0 15,3-2 288-15,2-2 48 0,3-2 16 0,3-3 0 16,5-2-272-16,3-2-48 0,3-6-16 0,4 0 0 15,3-1-272-15,1-4-48 0,1-1-16 0,0-3 0 0,0-2-64 16,0-2-16-16,2-2 0 0,-2-1 0 0,2-2 0 0,-1-1 0 16,-1-1 0-16,-2 0 0 0,-2-2-192 0,0-2 0 15,-1-2-144-15,-2-1 144 0,-1-3 0 0,0-1 0 16,-1-2 0-16,-2-3 160 0,-2 0 16 0,-2-2 0 16,-2-1 0-16,-1 0 0 0,-2 2 64 0,-2 1 16 15,-2 3 0-15,0-1 0 0,-1 0-256 0,0 1 176 16,-2 3-176-16,1-1 160 0,-2 4-160 0,0 2 0 15,-1 0 144-15,1 4-144 0,-1 2 0 0,1 1-240 16,2 4 48-16,0 1 0 16,1 2-2624-16,1 3-528 0,2 2-112 0</inkml:trace>
  <inkml:trace contextRef="#ctx0" brushRef="#br0" timeOffset="15739.581">19700 9894 42911 0,'0'0'1904'0,"-2"4"384"0,2-4-1840 0,0 0-448 0,0 0 0 0,7 1 0 16,2-3 1664-16,2-2 224 0,1-1 48 0,0-2 16 16,2 0-736-16,3-3-160 0,1 0-32 0,2 0 0 15,1-1-896-15,1 2-128 0,-3-3 0 0,2 2-192 32,-2 1-1584-32,1 0-304 0</inkml:trace>
  <inkml:trace contextRef="#ctx0" brushRef="#br1" timeOffset="-50784.33">9478 11373 36863 0,'-15'-9'3264'0,"-1"0"-2608"16,1-2-528-16,2 3-128 0,3 3 0 0,3 2-272 15,3 1 64-15,4 2 16 0,0 0 192 0,0 0 0 16,0 0 0-16,0 0-144 16,7-2-1584-16,2-1-320 0,3 0-64 0</inkml:trace>
  <inkml:trace contextRef="#ctx0" brushRef="#br0">18423 11061 6447 0,'0'0'272'0,"0"0"80"0,0 0-352 0,0 0 0 16,0 0 0-16,0 0 0 0,0 0 3008 0,0 0 544 15,0 0 96-15,0 0 32 0,0 0-1824 0,0 0-384 16,0 0-64-16,0 0 0 0,0 0-544 0,0 0-96 15,0 0-32-15,0 0 0 0,0 0-128 0,0 0-32 0,0 0 0 0,2-4 0 16,1 0-16-16,0 0-16 16,1 1 0-16,-1-1 0 0,1-1-32 0,0 0-16 15,0 0 0-15,2 0 0 0,0 0-80 0,-1 0-16 0,0 0 0 0,0 1 0 16,0-1-96-16,0 0-32 0,0 0 0 0,0 0 0 16,-1 0 64-16,1-1 16 0,0-1 0 0,-1 2 0 15,0-1 32-15,0 0 0 0,0-1 0 0,0 0 0 0,1-1 32 0,-1 1 16 16,0 2 0-16,0-1 0 0,1-1-224 0,-2 0-32 15,1 0-16-15,0 0 0 0,0 0 32 0,-1 1 0 16,1-1 0-16,0 0 0 0,-1 0-192 0,1 0 160 16,0 0-160-16,0 1 160 0,-1-3-160 0,0 1 192 15,1-2-192-15,1 2 192 0,-2-1-192 0,2-2 128 16,0 1-128-16,0 0 128 0,0 0-128 0,1 1 0 16,-1-1 0-16,2-1 0 0,-1 1 128 0,1 0-128 15,0-2 0-15,0 0 128 0,-1-1-128 0,0 2 0 16,1-1 144-16,0 1-144 0,0 0 192 0,1 2-16 15,-1 0-16-15,0 0 0 0,0 2 32 0,0-1 16 16,-1 3 0-16,0-1 0 0,0-1-80 0,-1 1 0 16,0 1-128-16,-2 1 192 0,2 0-192 0,-1-1 144 15,0 0-144-15,0 1 128 0,0-2-128 0,1 1 0 16,-1 0 144-16,1-1-144 0,2 0 0 0,-1-2 0 16,0 0 0-16,1-2 128 0,2-1-128 0,-2-1 0 15,0 0 0-15,-1-1 0 0,2 0 0 0,-1-1 0 16,0-1 0-16,-1 1 0 0,1-2 0 0,-2-1 144 15,1 2-144-15,-1 5 0 0,-1 2 144 0,0-2-144 0,1-1 0 0,0 2 144 16,-1 2-144-16,0-3 128 0,0 2-128 0,-1-1 128 16,1 1-128-16,0 0 0 0,0 1 144 15,1-1-144-15,-1 0 0 0,1-1 128 16,-1-1-128-16,2-1 0 0,-1 0 0 0,-2 1 0 0,2 0 0 0,0 4 0 16,0-1 0-16,-1 0 0 0,1 0 0 0,-1 0 0 15,0 0 0-15,-1 0 0 0,1 1 0 0,1-1 128 16,-2 0-128-16,1 0 0 0,-1 0 0 0,1-1 0 0,0 1 0 0,0-3 0 15,0 0 0-15,1 0 0 0,-1-1 0 0,1 0 0 16,0-2 0-16,2-5 0 0,0 1 0 0,0 0 0 16,0 1 0-16,-1 3 0 0,1 0 0 0,-1 1 0 15,1 1 0-15,0 0 0 0,1 0 0 0,-1 0 0 16,0 0 0-16,0-2 0 0,1 1 0 0,-1 2 0 16,1 0 0-16,-1 0 0 0,0-1 0 0,0 1 0 15,1 1 0-15,0-3 0 0,-1 1 0 0,0 0 0 16,0 1 0-16,0-1 0 0,-1 0 0 0,0 0 0 15,0 1 0-15,1-1 0 0,1-3 0 0,-1-1 0 16,-1 1 0-16,1 1 0 0,-1 0 0 0,0 2 0 16,0 0 0-16,0-2 0 0,-1 1 0 0,0 0 0 15,1-2 0-15,1 0 0 0,0 2 0 0,0-1 0 16,1-1 0-16,-1 2 0 0,-2-1 224 0,2-1-32 16,1 2 0-16,-1 1 0 0,0-1-192 0,-1 1-256 15,0-1 48-15,1 2 16 0,0 0 192 0,-1-1 0 16,1 0 0-16,1 2 0 0,-1-1 0 0,-1-2 0 15,0 2 0-15,1 2 0 0,1-1 0 0,0-1 0 16,0 0 0-16,-1 0 0 0,2 1 0 0,0-1 0 16,1-1 0-16,0-1 0 0,-1 1 0 0,1 0 0 15,1-3 0-15,0 1 0 0,0-1 0 0,1 0 0 16,0 0 0-16,0 1 0 0,-1 0 0 0,0 0 0 0,-1 2 0 0,0 0 0 16,-2 0 0-16,1 1 0 0,-1 0 0 0,-1 0 0 15,1 2 0-15,-2-2 0 0,1 2 0 0,0-1 0 16,0 0 0-16,0 0 0 0,0-1 0 0,0 0 0 0,-1 0 0 0,1-2 0 15,0-1 0-15,1 1 0 0,0-2 0 0,-1 0 0 16,-2 0 0-16,2 1 0 0,0 0 0 0,0 1 0 16,0-1 0-16,-1 0 0 0,2-1 0 0,-1 2 0 15,0 0 0-15,1-2 0 0,0 1 0 0,1 0 0 16,-1 0 0-16,2 1 0 0,0-1 0 0,0 0 128 16,-1 1-128-16,-1 0 160 0,2 3-160 0,-1-2 0 15,-1 0 0-15,1 1 128 0,-2 1-128 0,1 0 0 16,0-1 0-16,0-1 128 0,1 1-128 0,0 1 0 15,-1-1 0-15,0 0 0 0,0 0 0 0,-1-1 128 16,-1 0-128-16,-1 0 0 0,2-1 144 0,-1 3-144 16,0-5 160-16,0 3-160 0,1 0 160 0,-1 1-160 15,0-3 160-15,0 0-160 0,0 0 144 0,1 1-144 16,0-1 128-16,0 0-128 0,0 0 0 0,-1 0 128 16,0 1-128-16,0 1 0 0,-1 1 128 0,1 0-128 0,0 1 0 0,-1 0 128 15,-1 2-128-15,0 0 160 0,0 0-160 0,1 1 160 16,0 1-32-16,0-1-128 15,0-1 192-15,-1 1-64 0,1 1-128 0,1-1 0 16,-1 0 0-16,1 0 0 0,1-1 0 0,-1-1 0 16,-1 1 128-16,1-1-128 0,0 1 0 0,0-2 0 15,-1 1 0-15,1 0 0 0,0 1 0 0,0 0 0 16,-1 0 0-16,0 0 0 0,0 0 160 0,0 0-160 16,-1 0 192-16,1-1-192 0,0 0 192 0,0 1-64 15,0 1 0-15,2-1-128 0,-1 0 144 0,0 0-144 0,-2 0 0 0,2-1 144 16,1 0-144-16,0 0 0 0,0 1 0 0,-1 0 0 15,0-1 0-15,-1 0 0 0,2-2 128 0,-1 3-128 16,0-2 0-16,0 1 0 0,1 0 144 0,-1 1-144 0,-1-1 128 0,-1 2-128 16,1 0 160-16,0 0-160 0,-1 0 144 0,0-1-144 15,1 0 128-15,-1 1-128 0,0 0 128 0,0 2-128 16,0-1 128-16,-1 0-128 0,1-1 0 0,-1 2 0 16,1-1 128-16,0 0-128 0,-1-2 0 0,1 3 0 15,-1-1 0-15,0 0 0 0,0 0 0 0,0 1 0 16,-1 0 0-16,0-1 0 0,-2 5 0 0,2-4 0 15,0 0 128-15,-1 1-128 0,-1 3 0 0,2-5 0 16,1 2 0-16,0-1 0 0,0-1 0 0,0 1 0 16,0 0 0-16,0 0 0 0,0-1 0 0,0 0 0 15,0-1 0-15,0 2-176 0,1 0-80 0,-1 0-32 16,-1-1 0-16,0 1 0 16,-2 4-960-16,0-3-192 0,-2-4-32 0,1 3-18880 0</inkml:trace>
  <inkml:trace contextRef="#ctx0" brushRef="#br0">18423 11112 7359 0,'0'0'320'0,"0"0"80"0,0 0-400 0,0 0 0 15,0 0 0-15,3-4 0 0,2 1 3488 0,-1 0 608 16,-4 3 128-16,6-3 32 0,1 1-2352 0,-1 0-480 16,1 0-80-16,-1 0-32 0,1 1-288 0,0-4-48 15,1 0-16-15,0 0 0 0,0-1-128 0,-1 1-48 16,1 0 0-16,0 0 0 0,1-1-144 0,0 1-16 15,0-2-16-15,-1 1 0 0,2-2-96 0,0 1 0 16,0 0-16-16,-2 1 0 0,2-1-80 0,0 0-16 16,1 1 0-16,-1-1 0 0,0 2-64 0,0 0-16 15,0 0 0-15,0 1 0 0,1-3-144 0,1 2-48 16,0-1 0-16,1 1 0 0,0 0-128 0,1 0 0 16,-1 0 0-16,0 1 0 0,2-1 0 0,0 0 0 0,0-1 128 0,0 0-128 15,-1 0 0-15,-1 0 192 0,0-1-192 16,1 3 192-16,-2-4-64 0,1 1-128 0,-1 0 192 0,0 1-64 15,-2-2-128-15,1 2 0 0,-2 1 144 0,0-1-144 16,-1 1 128-16,-1 0-128 0,1 0 128 0,-1 1-128 16,0 0 144-16,1 0-144 0,0-1 192 0,-1 3-192 15,0-3 144-15,2 1-144 0,0 0 0 0,0 0 144 0,-1-1 0 0,2-1 0 16,1 0 0-16,0 0 0 0,1 1 48 0,1 0 0 16,0-3 0-16,0 1 0 0,-1 0-64 0,2 1-128 15,0-3 192-15,0 3-64 0,2-1-128 0,-1 0 160 16,-2 1-160-16,1 0 160 0,-1 0-160 0,-2 0 0 15,1 2 144-15,-1-1-144 0,-1 0 128 0,-1 1-128 16,0 0 128-16,0 0-128 0,-1 0 128 0,1 0-128 16,-1 0 128-16,-1 0-128 0,-1 1 128 0,2-1-128 15,1 0 160-15,0 0-160 0,-1 0 160 0,2-1-160 16,1 0 160-16,-1-3-160 0,0 2 144 0,2 1-144 16,1-2 128-16,1 1-128 0,0-2 0 0,0 2 0 15,-1 0 128-15,-1 1-128 0,0 1 0 0,1-1 0 16,0 1 144-16,-1 0-144 0,1 0 192 0,0 0-48 15,-1-1 0-15,0 1 0 0,0-1 32 0,0 0 0 16,-2 1 0-16,2 0 0 0,-2-1-48 0,0 0-128 16,-1 0 192-16,1-2-64 0,0 1-128 0,0-1 128 15,1 1-128-15,-1-1 128 0,1-1-128 0,1 0 0 16,-1 0 0-16,2 0 128 0,-1 1-128 0,1-2 0 0,-1 1 0 16,2 1 128-16,1 0-128 0,-2 1 0 0,1 1 0 0,0-2 0 15,-1 1 160-15,1 1-160 0,1-2 192 0,-2 1-192 16,-1 0 192-16,1 1-64 0,-1 1 0 0,0-2-128 15,0 0 224-15,0 0-64 0,1-1-16 0,-3 1 0 16,1 0-144-16,0 2 160 0,1-3-160 0,-3 0 160 16,1 0-160-16,0 0 0 0,0 0 144 0,-1 1-144 15,1 1 0-15,0 1 0 0,0-1 0 0,0 0 0 0,-2 0 0 0,2 1 128 16,1 0-128-16,0 0 0 0,-2-1 0 0,1 1 144 16,0 1-144-16,1 0 0 0,0-2 144 0,-1 1-144 15,2 0 0-15,1 0 144 0,-2-1-144 0,2 0 0 16,0-1 144-16,0 2-144 0,-1 1 0 0,2 0 128 15,-2-1-128-15,-1 1 0 0,1-1 128 0,0 1-128 16,-1 0 128-16,-2-2-128 0,1 1 128 0,0 0-128 16,-2 0 128-16,0 1-128 0,-1 0 144 0,2 0-144 15,-2-1 192-15,0 1-192 0,-1 0 144 0,1-1-144 16,0-1 0-16,-1 1 144 0,1 1-144 0,1 0 0 16,0-2 0-16,0 1 0 0,0 0 0 0,-1 0 0 15,2-1 0-15,0 0 0 0,-1 0 0 0,0 0 0 16,0 1 0-16,1 0 0 0,-1 0 0 0,1 1 128 15,0 0-128-15,-2 0 0 0,0-1 128 0,0 0-128 16,1 1 0-16,1 0 128 0,0 0-128 0,-2 1 0 16,2-3 144-16,0 1-144 0,0 0 0 0,1 2 144 15,0-3-144-15,0 1 0 0,0 1 176 0,0 0-176 16,-1-1 160-16,1 1-160 0,0-1 176 0,-1 1-176 16,0-1 192-16,-1 0-192 0,2 1 192 0,-2 0-64 15,-1 1 0-15,0-2-128 0,0 1 208 0,0 1-64 16,0-1-16-16,0 0 0 0,1 0-128 0,-1 0 160 0,0-1-160 0,-1 2 160 15,1-2-160-15,0 1 0 0,2 0 144 0,-1 0-144 16,-1 1 0-16,2-2 0 0,0 0 0 0,1 1 128 16,1 0-128-16,-1 0 0 0,0-2 0 0,0 2 0 15,0 1 0-15,-1-2 0 0,-2 2 0 0,0 0 0 16,-2 0 0-16,-5 2 128 0,5-1-128 0,0-2 0 0,-5 3 0 0,0 0 128 16,0 0-128-16,0 0 0 0,0 0 0 0,0 0 0 15,0 0 0-15,0 0-192 16,0 0-1888-16,-5-3-384 15</inkml:trace>
  <inkml:trace contextRef="#ctx0" brushRef="#br0">20803 6965 15663 0,'0'0'1392'0,"0"0"-1120"15,0 0-272-15,0 0 0 0,0 0 3520 0,0 0 640 0,0 0 128 0,5 3 16 16,-1 0-1824-16,1 0-368 0,0 0-80 0,1 0-16 15,0 1-608-15,1 0-112 0,0 1-16 0,1-1-16 16,0 1-464-16,1 0-96 0,1 1 0 0,0 1-16 16,-1 2-272-16,0-1-48 0,1 0-16 0,-2 2 0 15,-1-1-176-15,2 1-48 0,-1 1 0 0,0-1 0 16,-1 0-128-16,0 0 0 0,0-1 0 0,0-1 0 0,0 2 0 0,0-1 0 16,0-3 128-16,0 0-128 15,-2-1 0-15,2-1 0 0,-2-2 0 0,1 1 0 0,-6-3 0 16,6 2 0-16,-6-2 0 0,6 0 0 15,-6 0-320-15,0 0-112 16,4-4-16-16,-4 4 0 0,3-3-1632 0,-1-1-336 0,0 1-64 0,-2-2-9568 16,0 5-1920-16</inkml:trace>
  <inkml:trace contextRef="#ctx0" brushRef="#br0">20833 7161 16575 0,'0'0'1472'0,"0"0"-1168"16,0 0-304-16,0 0 0 0,5-2 2960 0,0-2 544 15,0 0 96-15,2-2 32 0,0 0-1440 0,2-1-272 16,2-1-64-16,-2-1-16 0,1-1-320 0,1-2-64 16,1 2-16-16,-3-2 0 0,1 1-480 0,0-2-112 15,-1 2-16-15,1-1 0 0,-3-1-352 0,1 2-80 16,0-1-16-16,0 0 0 0,-1 1-208 0,-1 0-48 15,-1 2-128-15,1 0 192 0,0 0-192 0,0 1 0 16,-1-1 0-16,0 1 0 0,0 0 0 0,-1 1 0 16,0 1 0-16,-2 1 0 15,-1 1-800-15,-1 4-48 0,2-4-16 0,-2 4 0 16,0 0-2032-16,0 0-416 0</inkml:trace>
  <inkml:trace contextRef="#ctx0" brushRef="#br0">21195 7030 7359 0,'0'0'320'0,"0"0"80"0,0 0-400 0,0 0 0 16,0 0 0-16,0 0 0 0,0 0 6464 0,-3 7 1216 16,1-2 256-16,-1 1 32 0,0 1-5200 0,-1-1-1040 15,1 1-192-15,0 1-64 0,1 0-592 0,0-1-128 16,1 1-32-16,1 0 0 0,0 1-448 0,1-1-80 15,0-1-32-15,1 0 0 0,0 0-160 0,1 1 0 0,0-1 0 0,0 1 0 32,0-1-576-32,0 0-160 0,-1-1-32 0,1-1-11968 0,-3-5-2416 0</inkml:trace>
  <inkml:trace contextRef="#ctx0" brushRef="#br0">21579 9671 30287 0,'0'0'1344'0,"0"0"272"0,0 0-1296 0,0 0-320 0,0 0 0 0,0 0 0 16,0 0 1552-16,0 0 240 16,0 0 64-16,4 4 0 0,1 1-368 0,-1-2-64 0,2 2-16 0,2 2 0 15,1-2-432-15,2 2-80 0,-1 0-32 0,0 0 0 16,3 0-224-16,-1 2-64 0,0 0 0 0,0 0 0 0,0 1-240 0,-1-2-48 15,0 1-16-15,-1 1 0 0,1-2-272 0,-1 2 0 16,1-1 0-16,-1-2 0 0,1 0 0 0,-1 0 0 16,0 0 0-16,-2-2 0 0,0 0 0 0,0-1 0 15,-2 0 0-15,0 0 0 0,0-3-336 0,-6-1-32 16,0 0 0-16,0 0 0 16,0 0-464-16,0 0-80 0,0 0-32 0,0 0 0 15,0 0-1424-15,0 0-304 0,0 0-48 0,0 0-13824 0</inkml:trace>
  <inkml:trace contextRef="#ctx0" brushRef="#br0">21586 9886 30111 0,'0'0'1344'0,"0"0"256"0,0 0-1280 0,4-4-320 15,-1 1 0-15,2-2 0 0,1 1 1488 0,1-2 240 0,1-1 32 0,1-1 16 16,2-1-352-16,0 0-64 15,0-1-16-15,1 1 0 0,1-1-352 0,0 1-80 16,0 0-16-16,-2 0 0 0,-1 1-304 0,0 1-64 16,1-2-16-16,-1 0 0 0,-1 0-288 0,1 1-64 15,-1-1-16-15,0 0 0 0,0-1-144 0,-2 1 0 0,0 1 0 0,0 1 0 16,0-1 0-16,0 1-272 0,-3 0 32 0,0 2 16 31,-1 1-2512-31,-3 4-496 0</inkml:trace>
  <inkml:trace contextRef="#ctx0" brushRef="#br0">22131 9813 14735 0,'0'0'1312'0,"0"0"-1056"16,0 0-256-16,0 0 0 0,0 0 2896 0,5-2 528 16,-5 2 96-16,0 0 32 0,0 0-1568 0,0 0-320 15,0 0-64-15,0 0-16 0,0 0-528 0,0 0-96 16,-4-3-32-16,-1 2 0 0,0 0-336 0,0 3-64 0,-4 1-16 0,0 0 0 15,-1 3-192-15,-1 1-32 16,0 1-16-16,-2 1 0 0,-1 0 48 0,3 0 0 16,0 1 0-16,1 0 0 0,1-1-32 0,2 0 0 15,3-1 0-15,1 1 0 0,2-2-144 0,2-2-16 16,0 1-128-16,2-1 192 0,2-1-192 0,2-2 0 16,1-1 0-16,1-1 0 0,0-1 0 0,0 0 0 0,2-2 0 0,0 0 0 15,-1-2 0-15,0 0 0 0,0 0 0 0,0-1-160 16,-1-1-32-16,1-2-16 0,-4 2 0 0,2-2 0 15,0-1-112-15,0 1 0 0,-2 0-16 0,-1 3 0 0,-1-4 144 0,0 2 48 16,0 1 0-16,-1 1 0 0,-1 0 144 0,0 2 0 16,-2 4 0-16,0 0 0 0,0 0 0 0,0 0 0 15,0 0 0-15,0 0 0 0,0 0 352 0,0 0 48 16,0 0 16-16,0 0 0 0,0 0 288 0,0 0 64 16,-5 4 16-16,2 2 0 0,-1 0-144 0,2 2-16 15,-1 2-16-15,0 1 0 0,0 0-304 0,1 2-64 16,-2 2-16-16,1 1 0 0,0 2-224 0,0-1 176 15,0 3-176-15,-1 0 160 0,0-1 32 0,0 2 0 16,-1-3 0-16,0 1 0 0,1-2 32 0,0 0 16 16,0-1 0-16,1-1 0 0,1 0-64 0,1-1-16 15,0-2 0-15,0-1 0 0,1-1-160 0,1-2 0 16,1-1 0-16,1-3 128 0,-3-4-128 0,5 2 0 16,1 0 0-16,1-1 0 0,-1 0 0 0,1-2 0 15,1-1-144-15,0 1 144 0,-1-2 0 0,0 0-192 16,-2 0 192-16,2-1-160 0,0 1-80 0,-1-2-16 15,-1 2 0-15,0-2 0 16,0 0-1872-16,0 0-384 0,-1-2-80 0,1 1-16032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37:58.78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  <inkml:context xml:id="ctx1">
      <inkml:inkSource xml:id="inkSrc7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05-03T22:56:40.735"/>
    </inkml:context>
  </inkml:definitions>
  <inkml:trace contextRef="#ctx0" brushRef="#br0">10409 3019 10127 0,'0'0'448'0,"0"0"96"0,0 0-544 0,0 0 0 0,0 0 0 0,0 0 0 16,0 0 4016-16,-5 0 688 0</inkml:trace>
  <inkml:trace contextRef="#ctx0" brushRef="#br1" timeOffset="-170389.019">10749 774 5519 0,'0'0'496'0,"0"0"-496"0,-4 2 0 0,4-2 0 16,-5 0 3584-16,5 0 640 0,0 0 112 0,0 0 16 0,-4-2-2368 16,4 2-496-16,0 0-80 0,0 0-32 0,0 0-96 0,0 0 0 15,0 0-16-15,0 0 0 0,0 0-160 0,0 0-16 16,0 0-16-16,6-1 0 0,1-1-336 0,2-1-64 15,-1-1-16-15,1 1 0 0,1-2-320 0,0 0-64 16,0 0-16-16,-1-1 0 0,0 0-256 0,1 1 160 16,-2 0-160-16,1 0 128 0,-2-1-128 0,0 1 0 15,-1 3 0-15,-1-2 128 0,-5 4-128 0,0 0 0 16,0 0 0-16,0 0 0 0,0 0 0 0,0 0 0 16,0 0 144-16,0 0-144 0,0 0 224 0,-8 4-32 15,1 1 160-15,0-3 432 0,0 3 96 0,-2 2 16 0,-2 2 0 16,-2-2 96-16,-2 3 32 15,-4 3 0-15,-2 2 0 0,-4 1-384 0,-12 13-80 16,-9 6-16-16,2-1 0 0,5-5-544 0,3 0 0 16,1-3 512-16,1 0 0 0,1-2 0 0,3 1 0 15,1-2-192-15,5-1-64 0,2-4 0 0,4-1 0 16,4-5-256-16,5-3 0 0,5-3-15104 16,4-6-2880-16</inkml:trace>
  <inkml:trace contextRef="#ctx0" brushRef="#br1" timeOffset="-169103.854">11268 1059 11967 0,'0'0'1072'0,"0"0"-864"15,0-5-208-15</inkml:trace>
  <inkml:trace contextRef="#ctx0" brushRef="#br1" timeOffset="-168749.746">11253 1042 19055 0,'0'0'832'0,"-5"2"192"0,0 0-816 0,-3 2-208 15,-1-2 0-15,-1 1 0 0,-2 2 2592 0,-1 2 480 16,-3 1 80-16,-3 1 32 0,-3 0-1024 0,-2 1-208 16,-2 3-32-16,-2 1-16 0,-4-1-576 0,-1 2-112 15,2 1-32-15,1-1 0 0,-1 0-288 0,0 0-64 16,1 0-16-16,-1 1 0 0,-1-2-368 0,1-2-64 15,3 0 0-15,1-1-16 0,5 0-368 0,2-3 144 0,5 0-144 16,6-3 0-16,2-4 128 0,7-1-128 0,0 0 0 0,10-7 0 16,5-2 0-16,8-7 0 0,4-4-128 0,4-4 128 15,3-3 0-15,4-4 0 0,1 2 0 0,5-1 0 16,4 1 0-16,0 4-192 0,0 4 192 0,-1 0-192 16,-5 0 0-16,-2 4 16 0,-3 0 0 0,-4 4 0 15,-3 3 176-15,-2 2 0 0,-4 2 0 0,-4 3 0 16,-6 3 0-16,-4 3 0 0,-5 2 0 0,-6 4 0 15,-7 2 0-15,-4 3 128 0,-6 3 0 0,-6 1 0 0,-6 4 128 0,-7 3 48 16,-11 5 0-16,-5 5 0 0,-3 2 272 0,-1 0 64 16,-2-2 16-16,-3 1 0 0,-8 0-144 15,1 1-16-15,-2-2-16 0,5 0 0 0,3-1-208 0,6-1-32 16,2-3-16-16,10-8 0 0,10-5-224 0,8-8 176 16,12-7-176-16,10-10 160 15,10-7-1568-15,9-7-320 0,10-8-64 0</inkml:trace>
  <inkml:trace contextRef="#ctx0" brushRef="#br1" timeOffset="-167599.952">11225 13415 41471 0,'-20'4'1840'0,"8"-4"368"0,-3-4-1760 16,6 2-448-16,9 2 0 0,9-2 0 15,11 0-1776-15,12-6-432 0,9-5-96 0,14-3-13808 0</inkml:trace>
  <inkml:trace contextRef="#ctx0" brushRef="#br1" timeOffset="-167410.563">12653 13548 45151 0,'0'0'4016'0,"1"-13"-3216"0,-6-4-640 0,-1 2-160 16,-1 1 2032-16,7 4 368 0,7 1 80 0,9 1 16 31,10-2-4144-31,7-4-816 0,8-4-160 0,4-1-48 16,1-2 368-16,1-2 64 0</inkml:trace>
  <inkml:trace contextRef="#ctx0" brushRef="#br1" timeOffset="-167100.195">12936 13743 37551 0,'4'-16'1664'0,"2"5"336"0,3-2-1600 0,7-1-400 16,9 0 0-16,6-5 0 0,8-2 192 0,5-4-64 16,3-4 0-16,3-1 0 0,2-3 384 0,5-3 80 15,5 0 16-15,2 3 0 0,3 1-416 0,-2 2-192 0,-3 2 160 0,1 3-160 16,0 4 0-16,0 3 128 0,-1 5-128 0,-7 4 0 16,-8 3 0-16,-4 5 128 0,-4 2-128 0,-2 3 0 15,-6 3 192-15,0 0-48 0,1 1-16 0,3 0 0 16,0 0-256-16,5-1-64 0,5-2-16 0</inkml:trace>
  <inkml:trace contextRef="#ctx1" brushRef="#br1">15845 12171 0,'-63'-95'0,"283"280"16</inkml:trace>
  <inkml:trace contextRef="#ctx1" brushRef="#br1" timeOffset="518.318">20452 9738 0,'0'0'0,"8"47"16</inkml:trace>
  <inkml:trace contextRef="#ctx0" brushRef="#br1" timeOffset="-164626.749">11205 8627 6447 0,'0'0'576'0,"0"0"-576"0,0 0 0 0,0 0 0 16,0 0 5472-16,0 0 992 0,0 0 192 0,0 0 32 16,0 0-3904-16,2 5-784 0,-1 1-144 0,0-1-48 15,-1-5-80-15,2 5 0 0,-2-5-16 0,5 4 0 16,-5-4-272-16,7 0-48 0,2-3-16 0,-1-3 0 15,-1-3-528-15,2-1-96 0,0-2-32 0,1-2 0 16,-1-1-720-16,0 0 0 0,0-2-192 0,1 1 32 16,-1-1 160-16,-1 2 0 0,-2 2 0 0,-2 2 0 0,1 2 0 0,-2 2-160 15,0 2 160-15,-3 5 0 0,0 0-144 0,0 0 144 16,1 6 0-16,-1 3-144 0,0 3 144 0,-2 2 0 16,-1 4 0-16,-2 2 0 0,-1 2 0 0,-2 5 0 15,0 3 0-15,-2 3 0 0,0 1 192 0,1 0-48 16,0 0 0-16,-1-2 0 0,0 0 144 0,0-4 32 15,1-1 0-15,0-5 0 0,1-1 32 0,2-3 16 16,3-5 0-16,2-3 0 0,3-4-368 0,-2-6 144 0,8-3-144 0,3-8 0 16,2-4 0-16,3-8 0 15,3-7 0-15,2-8 0 0,5-8 0 0,-1-3 0 16,2 0 0-16,1-1 0 0,-2 1 0 0,0-2 0 0,-3-2 0 0,-1 1 0 16,-3 2 0-16,-1 5 0 15,-3 7 0-15,0 6 0 0,-1 8 0 0,-4 6 128 16,-3 8 16-16,-1 5 0 0,-6 5-144 0,3 11 192 15,0 11-192-15,-3 9 192 0,-1 7 128 0,-1 6 48 16,-2 3 0-16,-2 3 0 0,0 2-96 0,-3 8-16 0,-2 5 0 0,-1 2 0 16,-2-6-48-16,-1 2-16 0,-1 0 0 0,2 1 0 15,1-4-192-15,3-6 128 0,2-6-128 0,4-9 0 16,4-8 0-16,3-8 0 0,6-7 0 0,5-9-160 16,4-9-192-16,3-10-32 0,1-9-16 0,4-13 0 31,0-9-1632-31,3-6-320 0,2-3-64 0</inkml:trace>
  <inkml:trace contextRef="#ctx0" brushRef="#br1" timeOffset="-120144.625">7377 9977 12895 0,'0'0'1152'0,"0"0"-928"16,0 0-224-16,0 0 0 0,0 0 3728 0,0 0 704 0,0 0 144 0,5 3 32 15,0 0-2048-15,-5-3-416 16,4 4-80-16,1-1-16 0,-5-3-576 0,5 4-112 0,-1 0-16 0,0-2-16 16,0 1-112-16,0 0-32 0,-4-3 0 0,0 0 0 15,0 0-432-15,0 0-96 0,0 0-16 0,0 0 0 16,0 0-448-16,0 0-192 16,0 0 176-16,0 0-176 15,0 0-1664-15,0 0-416 0,0 0-96 0</inkml:trace>
  <inkml:trace contextRef="#ctx0" brushRef="#br1" timeOffset="-114542.751">21802 6868 10991 0,'0'0'480'0,"0"0"112"0,-1-3-464 0,-1-2-128 15,0-1 0-15,0 1 0 0,0 0 176 0,1-1 16 16</inkml:trace>
  <inkml:trace contextRef="#ctx0" brushRef="#br1" timeOffset="-114286.57">21793 6867 26367 0,'0'0'1168'0,"0"0"240"0,0 0-1120 0,-2 5-288 0,2-5 0 0,-1 6 0 16,0-1 2320-16,1-5 416 0,0 5 80 0,-2 0 0 15,-1 1-512-15,-2 0-96 0,-1 0-32 0,0 2 0 16,-3 1-1152-16,-3 2-256 0,-2 2-32 16,-2 1-16-16,-4 2-480 0,0 2-112 0,-4 2 0 0,3 1-128 15,0 0 0-15,2 1 0 0,1-1 0 0,2-3 0 16,2 1-320-16,4-1-64 0,3-4 0 0,3 0-16 31,2-2-608-31,3-1-112 0,4-3-32 0,1-1 0 0,0-1-272 16,1-2-64-16,1-1-16 0,3 0 0 15,1 0-1696-15,1-1-352 0</inkml:trace>
  <inkml:trace contextRef="#ctx0" brushRef="#br0">9911 757 4607 0,'0'0'400'0,"0"0"-400"0,0 0 0 0,0 0 0 16,0 0 4160-16,0 0 736 0,0 0 160 0,0 0 16 15,0 0-2944-15,0 0-592 0,0 0-112 0,0 0-16 16,0 0-288-16,0 0-48 0,1 6-16 0,0 0 0 15,-1-6-288-15,3 6-64 0,-1 0-16 0,0 0 0 16,0 0-96-16,0 3-16 0,0-1 0 0,-1 1 0 16,2 0 64-16,-1 3 16 0,0 2 0 0,0 0 0 15,0-1-48-15,1 1-16 0,-2 0 0 0,0 0 0 16,0 0-144-16,0 0-48 0,-1-2 0 0,1 0 0 16,-1 1-64-16,0-1-16 0,0-2 0 0,0 2 0 15,1-1-192-15,-1 1-128 0,0 0 160 0,0 1-160 0,-1-1 256 0,0 0-64 16,0-1 0-16,0 1 0 0,0 0 0 15,2 1-16-15,-2 0 0 0,1 1 0 0,0-3-16 0,0 0 0 16,-1 1 0-16,1 0 0 0,0-1-160 0,0-1 160 16,0 1-160-16,0 0 160 0,-1 0-160 0,0-1 0 15,0 1 0-15,1-1 0 0,0-1 0 0,0-1 0 16,0 0 0-16,0-1 0 0,0 2 0 0,0 0 0 16,-1 0 128-16,1-1-128 0,-1 1 0 0,0 0 0 15,0 0 0-15,0 0 0 0,0-2 0 0,1 1 0 16,-3 1 0-16,1 1 0 0,2 2 192 0,-1-2-64 0,-1 1 0 0,1 0 0 15,1-1 0-15,-1 0-128 16,-1 2 192-16,1-1-64 0,1-1-128 0,0-1 0 0,-1 2 144 0,1-1-144 16,-1-1 0-16,2 0 0 0,-1 0 0 0,0-1 128 15,0 2-128-15,1-2 0 16,0 1 0-16,-1-1 0 0,-1 2 0 0,1 0 0 0,0 1 0 0,0-2 0 16,0 0 128-16,0 0-128 0,0 1 160 0,0 0-160 15,-1-1 128-15,0 3-128 0,0-3 0 0,1 1 144 16,-1-2-144-16,1 2 0 0,0-2 0 0,0 0 0 15,0-1 0-15,1 0 0 0,0-2 128 0,0 2-128 16,0 1 0-16,0-2 0 0,0 1 0 0,1 0 0 0,-1 0 0 0,1-1 0 16,-1 2 0-16,-1 0 0 0,1 0 0 0,0 0 0 15,-1-1 0-15,0 3 0 0,0 0 0 0,0 0 0 16,0 0 0-16,0-1 0 0,1 2 0 0,0-1 0 16,-2 1 0-16,0-1 0 0,0 1 0 0,1 0 0 15,0 0 128-15,0-1-128 0,0 0 0 0,0-1 0 16,0 1 0-16,0-1 0 0,1-2 0 0,-1 1 0 15,0-1 0-15,1 0 0 0,-1-1 0 0,1 0 0 16,0 0 0-16,-1 1 0 0,0-2 0 0,0-1 0 16,0 2 0-16,0 0 0 0,0 1 0 0,1-1 0 15,0 2 0-15,-1 0 0 0,1-3 0 0,-1 0 0 16,0 0 128-16,0 1-128 0,0 1 0 0,0-1 0 16,0 2 0-16,0-3 0 0,0-5 0 0,0 5 0 15,0 0 0-15,0 0 0 0,0 1 0 0,0 0 0 16,-1 0 0-16,0 1 0 0,1-2 0 0,0 1 0 15,-1 0 0-15,1 1 0 0,0 0 0 0,0 0 0 16,-1 2 0-16,0 0 0 0,2 0 0 0,-1 0 0 16,-1-1 0-16,1 2 0 0,0 0 0 0,0 0 0 15,0-2 0-15,0 3 0 0,0-1 0 0,0 1 0 16,0-3 0-16,0 0 0 0,-1 1 0 0,1 0 0 16,0 0 0-16,-1-1 0 0,0 0 0 0,1-2 0 15,0 1 0-15,0 0 128 0,0 1-128 0,1-1 0 16,0 0 0-16,0 1 0 0,-1 2 0 0,0-2 0 15,0 1 128-15,1-1-128 0,0 1 0 0,0 0 0 0,0-1 0 0,0 1 0 16,-1-1 0-16,1 0 0 0,0 1 0 0,-1-1 0 16,0-1 0-16,1-1 0 0,0 0 0 0,0-1 0 15,-1 2 0-15,0-7 0 0,0 0 0 0,0 6 0 0,0-1 0 0,0-5 0 16,0 5 0-16,0-5 0 16,0 0-624-16,0 0-144 15,0 0-48-15,-5 0-19792 0</inkml:trace>
  <inkml:trace contextRef="#ctx0" brushRef="#br0">8434 1720 21535 0,'0'0'960'0,"0"0"192"0,0 0-928 0,0 0-224 0,0 0 0 0,0 0 0 16,0 0 1536-16,0 0 272 0,0 0 48 0,0 0 16 16,0 0-400-16,0 0-96 0,5-2-16 0,-5 2 0 15,7-2-128-15,-7 2-16 0,6 0-16 0,0-1 0 16,-1 0-48-16,1 0 0 0,-6 1 0 0,6 1 0 0,1-1-144 15,0 0-48-15,0 1 0 0,0-1 0 16,0 0-320-16,0 0-80 0,-1 0-16 0,2 0 0 0,-1-1-64 16,2 0-16-16,0 0 0 0,0 0 0 0,0 1-64 0,1-2-16 15,1 2 0-15,0-1 0 0,0-1-80 0,1 0-32 16,1 0 0-16,0 1 0 0,1 1-16 0,1-2-16 16,-3 1 0-16,1 0 0 0,1 0-48 0,-1 1-16 15,-2-2 0-15,2 2 0 0,-2 0-16 0,0 2 0 16,-1-1 0-16,1 0 0 0,0-1-32 0,-1 0 0 15,0 0 0-15,0 0 0 0,0 0 0 0,1 0-128 16,-1 1 192-16,1-1-64 0,1-2 0 0,0 1 0 16,-3-3 0-16,2 2 0 0,0 0 16 0,1 1 0 15,-1-1 0-15,1 0 0 0,0 0-16 0,0 0-128 16,-1 1 192-16,0-1-64 0,3 1-128 0,-2 1 160 16,1 1-160-16,0 1 160 0,0-2-160 0,-1 0 128 15,2 0-128-15,-1 0 128 0,0 0-128 0,-1 2 160 16,-1 0-160-16,1-1 160 0,-2-1-160 0,1 0 0 0,0 1 144 15,-1-1-144-15,-1-1 0 0,2 0 144 16,-2 0-144-16,1 1 0 0,0 0 144 0,0 0-144 0,1 0 0 0,0 0 144 16,0-2-144-16,-2 1 0 0,0 1 0 0,1-2 128 15,0 2-128-15,0 0 0 0,1 0 144 0,0 0-144 16,-2 0 0-16,1 0 144 0,-1 0-144 0,2 0 0 16,1 2 128-16,1-2-128 0,0 2 0 0,1 0 0 15,1-2 144-15,-1 0-144 0,2-1 0 0,-1 1 144 0,-1 1-144 0,2 0 0 16,-2 0 0-16,-1-1 0 0,1-1 0 0,-1 0 128 15,-3 0-128-15,3 0 0 0,0 0 128 0,0 0-128 16,-2 1 0-16,2-3 128 0,1 1-128 0,-1 0 0 16,0 0 144-16,0 0-144 0,-1 0 0 0,2 1 144 15,-1 0-144-15,1 0 0 0,-3 0 128 0,3 0-128 16,0 0 0-16,0 1 0 0,2 0 0 0,0 0 0 16,-1-1 0-16,2 0 0 0,-1 0 0 0,-1-1 0 15,2 0 0-15,-2 1 0 0,0 1 144 0,1-2-144 16,-2 1 0-16,2 0 144 0,-2 0-144 0,-1-1 0 15,1 2 144-15,0 0-144 0,1 0 0 0,-2 0 144 16,0 0-144-16,0 0 0 0,-2 0 128 0,1 0-128 16,0 0 0-16,-1 0 0 0,0 0 128 0,1 0-128 15,0 0 0-15,0 0 80 0,0 0-80 0,1 0 0 16,0 0 0-16,0 0 0 0,2 0 0 0,0 0 0 16,-2-1 0-16,1 0 0 0,2 0 0 0,-3 1 0 0,2 0 0 15,-1-2 0-15,-1 0 0 0,0 0 0 16,0 0 0-16,1 0 0 0,-2 0 0 0,1 0 0 0,-1 1 0 0,1-1 0 15,2-1 0-15,-1 1 0 0,-3-2 0 0,2 3 0 16,-1-1 0-16,1 1 0 0,-2 0 0 0,1 0 0 16,-1 1 0-16,0-2 0 0,-2 1 0 0,2 0 0 15,0 0 0-15,0 0 0 0,-2 1 0 0,1 0 0 16,0 0 0-16,-1 0 0 0,0 0 0 0,-1 1 0 0,0-1 0 0,-1 1 0 16,1 0 0-16,-1 0 0 15,0-1-176-15,-1 0-16 0,2 0-16 0,0 0 0 0,-1 0 336 16,1 0 64-16,-1-1 0 0,-1 1 16 15,1 0-144-15,0 0-64 0,0 0 0 0,1 0 0 0,-1 0 0 0,-1 0 0 16,2 0-160-16,1 0 160 0,-2-1 0 0,2 0 0 16,-1 0 0-16,0 0 128 0,1 0-96 0,1 0-32 15,-1 1 0-15,0-1 0 0,1 0 0 0,-1 0 0 16,0 0 0-16,-1 0 0 0,1 0 0 0,1 1 0 16,-1 0 0-16,0 0 0 0,-1 0 0 0,-1 0 0 15,1 0 0-15,-1 1 0 0,0-1 0 0,1 1 0 16,0 1 0-16,-1 0 0 0,2-1 0 0,0 0 0 15,-1 0 0-15,0 0 0 0,1 0-176 0,-1-1-16 16,0 0-16-16,1 0 0 0,-2 0 208 0,0 1 192 16,-1 0-48-16,2 1 0 0,-1-2-144 0,0 1 0 15,0-1 0-15,1 0 0 0,-2 0 0 0,1 0 0 16,0 0 0-16,0 0 0 0,0 1 0 0,1-1 128 16,-2 0-128-16,0 0 128 0,2 0-128 0,-1 0 0 15,0 0 0-15,1 0-176 0,-2 0 176 0,0 0 0 16,2 1 0-16,1-1 0 0,-1 0 0 0,0 2 0 15,0-2 128-15,-1 1-32 0,1-1-96 0,0 1 0 0,0 0 0 16,1 1 0-16,-1-2 0 0,1 0 0 0,0 0 0 16,0 0 0-16,0 0 0 0,-2 1 0 0,2-1 0 0,1 1 0 15,-1 0 0-15,0 0 0 0,-1-1 0 0,2 1 0 16,0 0 0-16,-1-1 0 0,0 0 0 0,-2 0 0 16,1 0 0-16,0 0 0 0,-1 0 0 0,0 0 0 15,-1-1-176-15,-1 0-16 0,-5 1-16 0,0 0 0 16,4-1 208-16,-4 1 0 0,0 0 0 0,0 0 0 0,0 0-192 0,-2-3 0 15,-2-1 0-15,-3 0 0 16,-3-3-2656-16,0 0-528 0</inkml:trace>
  <inkml:trace contextRef="#ctx0" brushRef="#br0">9955 1641 5519 0,'0'0'496'0,"0"0"-496"0,0 0 0 0,0 0 0 16,0 0 2976-16,0 0 496 0,0 0 112 0,0 0 0 15,0 0-1200-15,0 0-240 0,5-4-48 0,-5 4-16 16,0 0-384-16,0 0-80 0,4-3-16 0,-4 3 0 15,3-4-640-15,-3 4-128 0,4-3-16 0,-1-1-16 16,0 0-352-16,0 0-80 0,1-1-16 0,-1 0 0 16,1 0-96-16,0-1 0 0,1 0-16 0,-1 0 0 15,0-1-48-15,0 1-16 0,-1-1 0 0,1 0 0 0,-1 1 80 0,0-2 0 16,1 2 16-16,1 0 0 16,-1 1 112-16,0 0 0 0,0 1 16 0,0-1 0 0,1-1-16 0,-1-1 0 15,-1 0 0-15,1 1 0 0,1 1 192 0,-1 1 48 16,0-1 0-16,1 0 0 0,-1-1-624 0,0 1 0 15,-1 1 0-15,-1-1 0 0,1 0 144 0,0 0 16 16,1 0 0-16,0 0 0 0,-1-2-160 0,2 1 0 16,-1-1 0-16,1 1 128 0,-1 1-128 0,0 0 0 15,1-1 0-15,-1 1 128 0,-1 0-128 0,1 0 128 16,0 0-128-16,1 0 128 0,0 0-128 0,0-2 160 16,-1 1-160-16,1 0 160 0,0 0-32 0,0 0-128 15,-2 1 192-15,1-1-64 0,1-2 0 0,0 0-128 16,0 1 192-16,0-1-64 0,0 2 0 0,0 0-128 15,0 0 192-15,-1 0-64 0,0-2-128 0,1 1 0 16,0 1 144-16,0 1-144 0,0-2 0 0,1 0 144 16,-2 2-144-16,1-2 0 0,-1 1 128 0,-1 0-128 15,1 0 0-15,1 1 0 0,-1-2 128 0,1-1-128 16,0 0 0-16,0 1 0 0,1-1 144 0,-1 2-144 16,-2-1 0-16,2 0 144 0,0 0-144 0,0 0 0 0,1 0 0 0,-1 2 0 15,0 0 0-15,1 0 0 0,0 0 128 0,-2-1-128 16,1 2 0-16,-1 0 0 0,-1 1 0 0,1-1 128 15,-1-1-128-15,1 2 128 0,-4 3-128 0,2-3 128 16,-2 3 0-16,0 0-128 0,4-4 192 0,0 0-64 16,0-1-128-16,-1 0 160 0,0 0-160 0,0 0 160 15,-3 5-160-15,4-4 0 0,0 0 0 16,-1 0 0-16,0 0 128 0,0-1-128 0,0 0 0 0,0 1 128 16,-3 4-128-16,3-4 160 0,0 0-160 0,-3 4 160 15,3-4-32-15,-3 4-128 0,0 0 192 0,3-4-64 0,0 0-128 0,-3 4 160 16,0 0-160-16,2-5 160 0,2 1-160 0,-1 0 0 15,0 0 144-15,1 0-144 0,-4 4 0 0,4-4 0 16,-4 4 0-16,4-4 0 0,1-1 0 0,-2 2 0 16,-3 3 0-16,0 0 128 0,0 0-128 0,0 0 0 15,0 0 0-15,0 0 0 0,0 0 0 0,0 0 0 16,0 0 0-16,0 0 128 0,0 0-128 0,0 0 0 16,0 0 0-16,0 0-128 15,0 0-320-15,0 0-64 0,0 0-16 0,0 0 0 16,0 0-1296-16,0 0-256 0,0 0-48 0,0 0-16 15,0 0-816-15,0 0-176 0,0 0-16 0</inkml:trace>
  <inkml:trace contextRef="#ctx0" brushRef="#br0">10510 928 11055 0,'0'0'976'0,"0"0"-784"0,0 0-192 0,0 0 0 15,0 0 3216-15,0 0 608 0,0 0 112 0,0 0 32 16,0 0-2624-16,0 0-528 0,0 0-112 0,0 0 0 15,0 0-400-15,0 0-80 0,0 0-16 0,0 0 0 16,0 0 272-16,0 0 48 0,-4-3 16 16,4 3 0-16,0 0 208 0,0 0 32 0,-3-3 16 0,3 3 0 0,0 0 16 0,0-4 0 15,-2-1 0-15,2 5 0 16,0-5-304-16,0 0-48 0,0-1-16 0,1 0 0 0,0 0-256 0,0 1-64 16,0 1-128-16,1-1 192 0,1 0-192 0,0 1 0 15,1 0 128-15,-4 4-128 0,0 0 0 0,0 0 0 16,0 0 128-16,6 0-128 0,-6 0 0 0,0 0 176 15,0 0-176-15,6 2 160 0,-6-2-16 0,5 5 0 16,-2 0 0-16,-3-5 0 0,3 6 48 0,-3-6 0 16,0 5 0-16,1 1 0 0,0-1 192 0,-1 0 32 15,-2 1 16-15,0-1 0 0,-1-2 80 0,0 0 32 16,-1 1 0-16,0-2 0 0,4-2-112 0,-5 2-32 16,0 0 0-16,5-2 0 0,-5 2-32 0,5-2-16 15,-5 1 0-15,5-1 0 0,-4 0-112 0,4 0-32 16,0 0 0-16,-1-4 0 0,1 4-208 0,-1-4 0 15,0-1 0-15,1 0 0 0,0 0 0 0,1-1 0 16,0 0 0-16,0 1 0 0,-1 5 0 0,0 0 0 16,0 0 0-16,3-4 0 0,1 1 0 0,-4 3 0 0,0 0 0 15,0 0 0-15,7-2 0 0,-1 1 0 16,-6 1 0-16,7 1 0 0,-7-1 0 0,0 0 0 16,0 0 0-16,4 4 0 0,-4-4 0 0,0 0 128 0,3 6-128 15,-2-1 0-15,0 0 0 0,0 0 176 0,-1-5-176 0,-1 5 160 16,1-5 48-16,0 0 16 0,0 0 0 0,-3 5 0 15,3-5-96-15,-3 2 0 0,3-2-128 0,0 0 192 16,-5 0-192-16,5 0 128 0,-3-2-128 0,3 2 0 16,0 0 0-16,-2-5 0 0,1 0 0 0,1-2 0 15,1 0-1120 1,0 1-160-16,0 1-48 0,1 0-12304 0,1 0-2448 0</inkml:trace>
  <inkml:trace contextRef="#ctx0" brushRef="#br0">9994 1626 5519 0,'0'0'240'0,"0"0"64"0,0 0-304 0,0 0 0 0,0 0 0 0,0 0 0 16,0 0 2688-16,0 0 496 0,0 0 80 0,0 0 32 15,0 0-992-15,0 0-192 0,5-3-32 0,-5 3-16 16,0 0-608-16,5-3-128 0,0 0-32 0,-1 0 0 16,-4 3-240-16,4-3-48 0,2 1-16 0,1 0 0 15,-1-1-240-15,0 1-48 0,0-1-16 0,1 1 0 16,-2 0-48-16,2-1-16 0,0 0 0 0,0 0 0 16,-1 0-112-16,0 2 0 0,0-3-16 0,0 1 0 15,3-1-176-15,-1 0-16 0,-1 1-16 0,1-2 0 16,2 0-112-16,-2 1-32 0,2 0 0 0,0-1 0 0,-1 0-144 15,0-1 192-15,1-1-192 0,1 2 192 0,0 0-64 0,-1 1 0 16,0 0 0-16,0-1 0 0,0-1 0 0,0 0-128 16,-1 0 192-16,1 1-64 0,1 1-128 15,-1 1 160-15,-2 0-160 0,1 0 160 0,1-1-160 0,-1 0 0 16,-1 0 0-16,0 2 0 0,-1 0 0 0,0 0 128 16,0 1-128-16,0-2 0 0,1 1 0 0,-1-2 128 15,-2 0-128-15,1 1 0 0,0 1 128 0,1 1-128 16,0 0 128-16,0-1-128 0,0-2 0 0,-1 0 0 15,0 1 128-15,0 0-128 0,0 1 0 0,0 0 0 16,-6 2 0-16,6-2 128 0,0-2-128 0,-1 1 0 0,-5 3 0 0,6-3 0 16,-1-1 0-16,1 1 0 0,0 0 0 0,-1 0 0 15,-5 3 0-15,5-4 0 16,1 0 0-16,-2 1 0 0,1-1 0 0,0 1 0 0,0-1 144 0,1 0-144 16,0 0 128-16,0 2-128 0,0-2 128 15,-1 1-128-15,-1-1 0 0,1 0 128 0,0 0-128 0,-5 4 0 16,6-3 0-16,0 0 0 0,-1 0-160 0,0 1 160 15,0 0 0-15,-1-2 0 0,1 1 0 0,-5 3 0 16,5-3 0-16,0 1 0 16,-5 2 0-16,5-3 0 0,0 0 0 0,0-1 144 0,-1 0-144 0,0 2 128 15,0-1-128-15,1 1 0 0,-1 0 0 0,0 0 128 16,1-1 0-16,-1 1 0 0,0-1 0 0,1 0 0 16,-1 1-128-16,0-1 0 0,-4 3-160 0,4-2 160 15,0-1 0-15,-4 3 0 0,0 0 0 0,0 0 0 0,4-2 0 0,-4 2 0 16,5-2 128-16,0 0-128 0,-5 2 0 0,4-3 0 15,0 0 0-15,1 0 0 0,0 1 0 0,-1-1 0 16,-4 3 0-16,4-4 0 0,2 1 0 0,-1 1 0 16,0-1 0-16,0 0 0 0,-1-1 0 0,1 1 0 15,-2 0 0-15,-3 3 0 0,0 0 128 0,0 0-128 16,3-4 0-16,-3 4 0 0,0 0 0 0,0 0 0 16,0 0 0-16,0 0 0 15,0 0-1552-15,0 0-272 0,0 0-48 0,0 0-16000 0</inkml:trace>
  <inkml:trace contextRef="#ctx0" brushRef="#br0">10808 1213 25391 0,'0'0'1120'0,"0"0"240"0,0 0-1088 0,0 0-272 0,0 0 0 0,0 0 0 0,-4-1 1392 0,4 1 208 16,0 0 64-16,0 0 0 0,-3-4-848 0,1 0-176 15,1-1-16-15,1 2-16 0,0-3-336 0,1 2-64 16,-1 0-16-16,0 4 0 16,1-5-16-16,1 2-16 0,-2 3 0 0,0 0 0 0,2-5 64 0,-2 5 16 15,0 0 0-15,0 0 0 0,3-5-64 0,0 1-16 16,-3 4 0-16,0 0 0 0,0 0-160 0,6-1 160 16,-1 0-160-16,-5 1 160 0,0 0-160 0,0 0 160 15,6 0-160-15,-6 0 160 0,0 0 16 0,0 0 0 16,0 0 0-16,0 0 0 0,0 0 256 0,0 0 48 15,2 6 16-15,-1-1 0 0,-2 1 80 0,-1 0 32 16,0-1 0-16,-1-1 0 0,3-4 16 0,-4 6 0 16,-1-3 0-16,1 1 0 0,4-4-128 0,-4 4-32 0,4-4 0 0,-5 2 0 15,5-2-192-15,0 0-32 0,0 0-16 0,0 0 0 16,0 0-224-16,0 0 0 16,0 0 0-16,0 0 0 0,0 0 0 0,0 0 0 15,3-3 0-15,-3 3 0 0,4-3 0 0,-1 1 0 16,2-1-160-16,-5 3 160 15,0 0-416-15,0 0 0 0,0 0 0 0,0 0 0 16,0 0-960-16,0 0-192 0,0 0-32 0,0 0-10592 16,0 0-2112-16</inkml:trace>
  <inkml:trace contextRef="#ctx0" brushRef="#br0">10358 1099 5519 0,'0'0'496'0,"0"0"-496"15,0 0 0-15,0 0 0 0,0 0 3904 0,5-1 704 16,-5 1 128-16,5-2 16 0,1-1-2816 0,0 2-560 16,-1-1-112-16,1 2-32 0,1 0-176 0,1 2-32 15,-2 1-16-15,1 0 0 0,1 1-240 0,1 1-32 16,0 2-16-16,0-1 0 0,0 2-208 0,1 2-64 15,0-1 0-15,0 2 0 0,-2 0-128 0,0 1-48 16,1-1 0-16,0 1 0 0,-1-1-144 0,-2 0-128 0,0-2 192 16,1 1-192-16,-2 1 176 0,-2-1-176 0,0-1 160 0,-1 0-160 15,-2 0 320-15,0-3-48 0,-2 0 0 0,0 0 0 16,0 0-80-16,-1-2-32 16,-1 1 0-16,0-1 0 0,4-4-160 0,0 0 160 15,-7 2-160-15,2 0 160 0,0-1-320 0,5-1-64 0,-5 0-16 16,5 0 0-16,-4-3-592 0,4 3-112 0,-3-3-16 0,1-1-9584 15,1-1-1904-15</inkml:trace>
  <inkml:trace contextRef="#ctx0" brushRef="#br0">10834 828 17727 0,'0'0'784'0,"0"0"176"0,0 0-768 0,0 0-192 0,0 0 0 0,0 0 0 0,0 0 640 0,-3-5 112 15,3 5 16-15,0 0 0 0,0 0-64 0,0 0-16 16,-5-2 0-16,0 2 0 16,0 0 16-16,0 2 0 0,1 3 0 0,-2 1 0 15,-1 1-208-15,0 2-48 0,0 1 0 0,0 2 0 0,0 1 448 0,2-1 96 16,1 2 16-16,1-2 0 0,0 1-48 0,2 0 0 16,1-2 0-16,1-1 0 0,2 1-432 0,1 0-80 15,1-2-32-15,2-1 0 16,0-3-144-16,1 0-16 0,0-1-16 0,1 0 0 0,-1-4-240 0,2 0 176 15,0 0-176-15,1-3 160 0,-1-1-160 0,1 0 160 16,-1-2-160-16,-1 1 160 0,0-3-160 0,-3 1 192 16,1-3-192-16,-1 0 192 0,-2 0-192 0,-1-1 0 15,0-1 144-15,-1 0-144 0,-1 0 0 0,-1-1 0 16,0 0 0-16,0 2 0 0,-2-4 0 0,1 2 0 16,0 1 0-16,-1 2 128 0,0-2-128 0,0 2 0 15,0-1-128-15,0 4 128 16,0-1-640-16,0 2-32 0,-1 2-16 0,1 0-10000 15,2 4-2016-15</inkml:trace>
  <inkml:trace contextRef="#ctx0" brushRef="#br0">10796 937 27519 0,'0'0'1216'0,"0"0"256"0,0 0-1168 0,0 0-304 0,0 0 0 0,6-4 0 15,-1-1 1248-15,-1 0 192 0,1 2 32 0,1-1 16 0,1 1-656 0,-1-1-128 16,0 1-16-16,1 0-16 0,-1 0-496 0,3 0-176 16,0 0 0-16,0 0-10384 15,1 0-2192-15</inkml:trace>
  <inkml:trace contextRef="#ctx0" brushRef="#br0">8787 3093 14735 0,'0'0'1312'0,"0"0"-1056"0,4-3-256 0,0-2 0 15,0 0 2608-15,1-1 464 16,-1 0 80-16,1 1 32 0,-1-2-1584 0,0 1-304 0,0 0-64 0,0 0-16 16,1 0-272-16,-1 0-64 0,0 1-16 0,-2 0 0 15,0 0-192-15,-2 5-32 0,0 0-16 0,0 0 0 16,0 0-96-16,0 0-16 0,-4-2 0 0,-1 3 0 0,-2 2 32 0,1 2 0 16,-3 3 0-16,-1 1 0 15,-1 4-16-15,-1 2 0 0,-1 2 0 0,-1 2 0 0,1 2 96 16,1 0 16-16,2 1 0 0,2-1 0 15,2 1-128-15,2-3 0 0,2 0-16 0,3-3 0 0,2-1-288 0,2-1-48 16,2-3-16-16,3 0 0 0,2-2-144 0,-1-2 0 16,2-3 0-16,2-1 0 0,-1-2 0 0,2-2-224 15,0-1 80-15,-2-2 16 16,1 0-1312-16,-1-1-256 0,-2-2-48 0,1 0-10752 16,-2 0-2160-16</inkml:trace>
  <inkml:trace contextRef="#ctx0" brushRef="#br0">9161 3077 18431 0,'0'0'1632'0,"0"0"-1312"16,0 0-320-16,-4-2 0 0,0 0 2992 0,-1 0 528 0,0 0 96 0,0 0 32 15,1 1-1840-15,-1 0-352 16,-1 1-80-16,0 1-16 0,-1 0-608 0,1 2-128 0,-1 1-32 0,1 1 0 15,0 1-48-15,-1 2-16 0,1 2 0 0,0 1 0 16,1 0-48-16,1 1-16 0,1 1 0 0,1 0 0 16,0 1-128-16,3-2-16 0,2-1-16 0,2 0 0 15,1-2-176-15,1 0-128 0,1-1 144 0,2-3-144 16,0-1 0-16,2-2 0 0,3-2 0 0,-2-2 0 16,0-2 0-16,0-1 0 0,-1-3 0 0,-1-1 0 0,-2-1 0 0,0-2 0 15,0-1 0-15,-3 0 0 0,1-1 0 0,-2 1 0 16,-2-2 0-16,-1 3 0 0,-1 0-192 0,-1 0 32 15,-1 1 0-15,-1 3 0 16,-1 1-336-16,-1 2-64 16,0 0-16-16,-1 0 0 0,-2 2-1440 0,1 1-288 0,0 2-64 0</inkml:trace>
  <inkml:trace contextRef="#ctx0" brushRef="#br0">9410 3008 18431 0,'0'0'1632'0,"0"0"-1312"0,0 0-320 16,-5 0 0-16,5 0 3744 0,-6 2 672 15,0-1 144-15,-2 0 32 0,0 0-2544 0,-1 1-496 16,-1 1-96-16,1 0-32 0,0 0-512 0,0 1-96 16,0 0-32-16,1 0 0 0,2 1-272 0,2 0-64 15,0 0-16-15,1 0 0 0,3-5-240 0,0 5-64 0,3 0 0 0,1 0 0 16,1 0-128-16,1-1 0 0,3 1-192 0,1-2 192 15,1 2 0-15,-1 0 0 16,1 1 0-16,-1 0 0 0,0 0 0 0,-2 1 0 16,-2-1 0-16,0 2 0 0,-2 1 0 0,-2 1 0 0,-2 1 0 0,-1-1 0 15,-2 2 0-15,-2 0 256 0,-1-1-32 0,-3 2-16 16,-2 0-208-16,-1-1 0 0,0-2 0 0,0 0 0 16,0-2 0-16,0-1 224 0,1 0-32 0,0-2-16 15,0-3-176-15,2-1 0 0,2-1 144 0,1 1-144 0,0-1 0 0,6 0-160 16,0 0 16-16,0 0 0 15,0 0-992-15,2-4-192 16,1-1-32-16,2 0-16 0,1 0-992 0,3 0-192 0,1-1-32 0</inkml:trace>
  <inkml:trace contextRef="#ctx0" brushRef="#br0">9565 3287 15663 0,'0'0'1392'0,"0"0"-1120"15,0 0-272-15,0 0 0 0,0 0 3584 0,0 0 672 16,4-5 128-16,-4 5 32 0,1-5-2032 0,0-1-400 16,0-1-64-16,-1 0-32 0,0-1-448 0,0-2-96 15,-1-1 0-15,0-1-16 0,0 1-528 0,-1-5-96 0,0 0-32 0,0 0 0 16,0-1-304-16,0 0-64 16,0-1-16-16,0 0 0 0,0 1-160 0,1 0-128 15,0-1 144-15,2 2-144 0,1-2 0 0,2 2 128 16,1-2-128-16,1 1 0 0,0 1 0 0,0 1 0 0,0 0 0 0,1 4 0 15,-1 0-336-15,1 3-16 0,0-1 0 0,-1 4 0 32,0 2-1392-32,0 1-288 0,0 1-48 0,-6 1-16080 0</inkml:trace>
  <inkml:trace contextRef="#ctx0" brushRef="#br0">9833 2957 11055 0,'0'0'480'0,"0"0"112"0,0 0-464 0,0 0-128 15,0 0 0-15,0 0 0 0,1-4 3824 0,-1 4 736 16,-3-5 160-16,3 5 16 0,-4-1-2624 0,-1 0-544 16,-1 1-96-16,0 1-32 0,-1 1-496 0,0 2-112 0,0 1 0 0,-1 1-16 15,0 1-48-15,0 2-16 16,-1 1 0-16,2 0 0 0,-1 2-32 0,1 2 0 16,0 1 0-16,2 3 0 0,1 1-16 0,2-2 0 15,3 1 0-15,1-3 0 0,3 2-352 0,1-4-80 16,2-1-16-16,1 0 0 0,1-2-256 0,1-2 0 0,0-3 128 0,0-2-128 15,1-1 0-15,1-2 128 0,1-3-128 16,-1-1 0-16,1-1 0 0,-2-2 0 0,-1-1 0 0,-2-1 0 16,0 0 0-16,0-2 0 0,-2-2 0 0,-1-1 0 15,0 1-176-15,-2-1 176 0,0-1-192 0,-1 1 192 32,0-2-512-32,0 1 16 0,-1 1 0 0,-1-2 0 15,0 1-1072-15,-1 2-224 0,-1 0-32 0,-1 2-15440 0</inkml:trace>
  <inkml:trace contextRef="#ctx0" brushRef="#br0">9739 3124 23951 0,'0'0'1056'0,"0"0"224"0,0 0-1024 0,1-4-256 15,1-1 0-15,1 0 0 0,2-1 2864 0,0 1 512 16,1 0 96-16,1 1 32 0,0-1-2192 0,0 1-432 15,-1 2-96-15,1-1-16 0,0 0-576 0,1 1-192 16,1-1 128-16,0 1-128 16,1-1-1296-16,-2 1-320 0,1 1-64 0</inkml:trace>
  <inkml:trace contextRef="#ctx0" brushRef="#br0">10049 2879 13823 0,'0'0'608'0,"0"0"128"0,0 0-592 0,0 0-144 15,0 0 0-15,0 0 0 0,0 0 4640 0,0 0 896 16,0 0 176-16,1 5 48 0,-1-5-3760 0,4 4-736 16,1 1-160-16,3 1-16 0,0 1-512 0,0-1-80 15,0 3-32-15,0 0 0 0,-1 0-208 0,1-1-64 16,-1 2 0-16,-1 1 0 0,0 2-16 0,-1-1-16 0,-1 2 0 0,-1 1 0 15,-1 0-16-15,-2 2 0 16,0 1 0-16,0 0 0 0,-2 0-16 0,-1-2 0 0,-1 2 0 0,0-1 0 16,0-2 128-16,-1 0 32 0,0-1 0 0,0-3 0 15,2-1-96-15,-1-1-32 0,0-2 0 16,1-2 0-16,3-5-160 0,0 0 0 0,0 0-160 0,0 0 160 31,0 0-1600-31,1-6-208 0,1-1-48 0,2-2-9968 0,1 0-1984 0</inkml:trace>
  <inkml:trace contextRef="#ctx0" brushRef="#br0">10240 3077 18431 0,'0'0'1632'0,"0"0"-1312"0,0 0-320 0,0 0 0 0,0 0 2848 0,2-5 496 16,-1-1 112-16,1 1 0 0,0 0-1664 0,1 0-320 15,0 0-80-15,1 0-16 0,1-1-432 0,0 2-96 16,1-4-16-16,0 1 0 0,1 0-352 0,0 1-80 16,0-1-16-16,0 2 0 0,0 0-192 0,0-1-64 15,-1 1 0-15,2 1 0 0,-2-1-128 0,1 2 0 16,-1 1 0-16,1-1 128 0,0 2 128 0,0 1 32 16,-1 1 0-16,0 2 0 0,-1-2 96 0,-1 3 32 15,1 2 0-15,-1 0 0 0,-1 1 48 0,0-1 16 16,-1 2 0-16,1 0 0 0,0 1-160 0,2-1-48 15,-1-1 0-15,1-1 0 0,2 1-144 0,-1-1-128 0,0-1 192 0,0-1-192 16,3 0 208-16,0-1-64 0,0-1-16 0,0-1 0 16,-1-1-128-16,1 0 128 0,-2-1-128 0,-1-1 128 15,0-1-128-15,0-2 0 0,0 1 0 0,-2 0 0 16,0-1 0-16,0 0-192 0,-1 1 64 0,-3 4 128 31,2-4-1280-31,-1 0-144 0,-1 4-32 0,0 0 0 0,-2-4-1488 0,2 4-320 0</inkml:trace>
  <inkml:trace contextRef="#ctx0" brushRef="#br0">10289 3200 11055 0,'0'0'976'0,"-4"3"-784"16,-1-1-192-16,5-2 0 0,-4 2 5008 0,4-2 960 15,0 0 192-15,0 0 48 0,0 0-3760 0,0 0-736 16,0 0-160-16,0-5-16 0,2 0-816 0,1 0-144 16,3-1-48-16,0 1 0 0,2 1-80 0,0 0 0 15,1 0-16-15,0 2 0 0,0 0-96 0,0 1-16 0,0 1 0 0,-2 1 0 16,-1 1-80-16,2 0-32 16,-2 1 0-16,1 0 0 0,-2 0-208 0,0 1 144 15,1-1-144-15,-1 0 128 0,-1-1-128 0,0-1 128 0,1 0-128 0,0 0 128 16,1 1-128-16,-1-2 0 0,-1 1 0 0,1 0 0 15,0 0 0-15,-1 1 0 16,1-2 176-16,1 1-176 0,0 0 0 0,1 0 0 16,1 1 0-16,0-2 0 0,-1 0 0 0,2-2 0 15,0 0 128-15,1 1-128 0,-1-3 0 0,-1 1 0 16,2-1 0-16,-1 0 0 0,-1-1 0 0,-1 2 0 16,-2-2 0-16,-1 1 0 15,0 0-1232-15,-4 4-240 0,1-5-64 0,-1 0-16896 0</inkml:trace>
  <inkml:trace contextRef="#ctx0" brushRef="#br0">10884 2808 29311 0,'0'0'1296'0,"0"0"272"0,0 0-1248 0,-1 7-320 15,2-3 0-15,-1 3 0 0,-1 1 1968 0,2 2 336 16,1 3 64-16,-1-1 0 0,1 4-784 0,-1 1-176 15,0-1-16-15,0 2-16 0,-1-1-640 0,0 3-128 16,-1 0-32-16,0 0 0 0,-1 1-256 0,0-1-48 16,3 1-16-16,-2-1 0 0,-1 1-128 0,2-3-128 15,0-1 144-15,0-1-144 0,0-1 0 0,0-1 0 0,0-2 0 0,0-2-160 32,0-1-2496-32,-2 1-496 0</inkml:trace>
  <inkml:trace contextRef="#ctx0" brushRef="#br0">8884 3771 23087 0,'0'0'1024'0,"0"0"208"0,0 0-976 0,0 0-256 16,0 0 0-16,0-5 0 0,1 0 1136 0,-1 5 176 15,0 0 32-15,0 0 16 0,2-5 112 0,-2 5 32 0,0 0 0 0,0 0 0 16,0 0-256-16,4 5-48 0,0 1-16 0,-1 4 0 16,-1 2-208-16,0 4-32 15,0 1-16-15,0 2 0 0,-1 1-416 0,0 0-64 16,-1 0-32-16,1 0 0 0,0 2-144 0,0-5-16 15,1 0-16-15,0-1 0 0,2-5-240 0,0-1 0 16,0-3 0-16,0-1 0 0,1-2 0 0,-5-4-128 0,0 0 128 0,0 0 0 16,5-1 0-16,-5 1 0 0,1-7-128 0,-1 1 128 15,-2-1 0-15,-1 1 0 16,-2 0-128-16,-1-2 128 0,-2 1-224 0,1 0 16 16,-2 1 0-16,1 1 0 0,-2 2 48 0,0 1 16 0,1 2 0 15,0 2 0-15,0 2 144 0,1 0 0 0,2 1 0 16,0-1 0-16,1 2 0 0,1 2 0 0,1-1 0 0,0 0 0 15,1 2 304-15,2 0-16 0,0 1 0 0,2 1 0 16,2 0-16-16,0 0 0 0,0-1 0 0,1 2 0 16,2-3-48-16,1 1-16 0,2-2 0 0,0-3 0 0,0 0-208 0,3-1 0 15,-1-2 0-15,3-2 0 0,1-3 0 0,1-2 0 16,0-1 0-16,1-3 0 0,0-2 0 0,-2-2-160 16,0-3 32-16,-2-1 0 15,-2 0-1664-15,0-2-336 0,-1 1-64 0</inkml:trace>
  <inkml:trace contextRef="#ctx0" brushRef="#br0">9150 3948 25279 0,'0'0'1120'0,"0"0"224"0,0 0-1072 0,0 0-272 0,0 0 0 0,-4 4 0 15,4-4 1488-15,-4 5 240 0,1-1 64 0,0 2 0 16,2 2-512-16,0-1-112 15,-1 0-16-15,1 2 0 0,1-3-640 0,0 3-144 0,0-1-32 0,1 1 0 16,1-3-336-16,-2-1 0 16,0-5 0-16,0 0 128 15,0 0-1568-15,6-2-304 0,0-2-64 0</inkml:trace>
  <inkml:trace contextRef="#ctx0" brushRef="#br0">9195 3806 9215 0,'0'0'816'0,"-6"0"-656"0,0 0-160 0,1 1 0 0,1 2 2144 0,0 1 400 16,4-4 80-16,0 0 0 15,0 0-1536-15,1 5-320 0,1 0-64 0,2-1-16 16,0-3-688-16,3 0-256 0,-2 0 16 0,3 0 0 16,2-1 240-16,0-1 0 0,0-1 0 0,0 1 0 0,0-2-176 0,0 2 16 15,-3-1 0-15,1 0 0 0,-3 1-80 0,-5 1-16 16,6-2 0-16,-6 2 0 0,0 0 704 0,1 5 128 15,-1 1 16-15,-2 0 16 0,-2 2 1632 0,-2 2 320 16,-2 0 64-16,0 0 0 0,-1-1-640 0,0 1-128 16,0 1-16-16,1-1-16 0,3-1-608 0,1-1-128 15,0-1-32-15,2 0 0 0,2-7-592 0,3 5-112 16,1 0-32-16,1-1 0 0,2-2-320 0,2-1 128 16,1 1-128-16,1 1 0 0,-1 0 144 0,1 1-144 15,1-1 192-15,0 2-192 0,-2 1 0 0,0 1 0 16,1 0 0-16,-1 0 0 0,-2 1 0 0,-3 2 0 0,-1-1 0 15,-3 2 0-15,-2 1 0 0,-2-1 0 16,-1 1 0-16,0-2 0 0,-2-3 0 0,-1 3 0 0,-1-3 0 16,0-1 0-16,-1-1 0 0,2-2 0 0,-2-3 0 0,2 0 0 15,-1-1-304-15,0-1-16 0,0-1 0 16,3-2 0 0,0-3-464-16,2-1-112 0,0-1 0 0,2-3-16 15,2-1-2096-15,1-1-400 0</inkml:trace>
  <inkml:trace contextRef="#ctx0" brushRef="#br0">9464 3776 18431 0,'0'0'1632'0,"0"0"-1312"15,3 6-320-15,-3-6 0 0,1 5 3136 0,1 2 544 16,0 1 112-16,0 0 32 0,-1 1-2000 0,-1 0-400 16,0 1-80-16,1 3 0 0,-1 1-848 0,0 0-176 15,0 3-16-15,-1 0-16 0,-1-2-288 0,0 1 128 16,0 0-128-16,-1-1 0 0,0-2-192 0,0 0-128 15,-1-2-48-15,0-2 0 16,0-3-1360-16,-1-2-256 0,1-3-64 0,-2-1-16 16,0-1-432-16,0-2-64 0</inkml:trace>
  <inkml:trace contextRef="#ctx0" brushRef="#br0">9385 3968 12895 0,'0'0'1152'16,"0"-5"-928"-16,0 1-224 0,0 4 0 0,0 0 3136 0,0 0 592 16,3-5 112-16,3 1 32 0,0 0-1920 0,2 2-384 15,1 1-80-15,1-1-16 0,1 1-656 0,-1 0-144 16,3 0-32-16,-1 1 0 0,0-2-432 0,-1 2-80 15,0-1-128-15,1 0-10176 16,-1 0-2144-16</inkml:trace>
  <inkml:trace contextRef="#ctx0" brushRef="#br0">9821 3872 18431 0,'0'0'816'0,"0"0"160"0,-4 2-784 0,0 2-192 0,0 1 0 0,0-1 0 16,1 2 3136-16,0-1 592 0,3-5 112 0,-3 4 32 0,3-4-2272 0,0 0-448 15,0 0-80-15,0 0-32 0,0 0-464 0,0 0-112 16,7-1-16-16,0-4 0 0,2 0-160 0,1-2-32 16,0-1-16-16,0 0 0 0,0-2-240 0,1 1 128 15,0 1-128-15,-1-1 0 0,0 3 0 0,1 1 128 16,0 3-128-16,-2-2 0 0,1 1 0 0,0 1 0 15,-1 2 0-15,-1 4 0 0,0-1 224 0,0 4 0 16,0-1 0-16,1 3 0 0,-1 0-224 0,0 0 0 16,2 0 0-16,1-1 0 0,-1 1 160 0,0-1 96 15,0-1 0-15,1-1 16 0,0-1-272 0,-1-1 0 0,-1-1 128 0,1-3-128 16,-1 0 144-16,0-2-16 16,-1-1-128-16,-2-2 192 0,0 0-192 0,-1-3 0 15,-1 1 0-15,0 0-160 16,0 0-864-16,-2-1-160 0,-4 0-32 0,-1-1-15680 0</inkml:trace>
  <inkml:trace contextRef="#ctx0" brushRef="#br0">9828 4080 22111 0,'-6'10'1968'0,"6"-10"-1584"0,0 0-384 0,0 0 0 0,0 0 2544 0,0 0 416 15,0 0 96-15,0 0 16 0,4-5-1728 0,1 0-320 16,3-3-80-16,-2 2-16 0,2 0-304 0,1 0-64 16,1 0-16-16,1 2 0 0,0-2-240 0,2 1-48 15,0 2-16-15,-1-2 0 0,2 2-80 0,-2 1-16 16,0 2 0-16,0 0 0 0,0 0-144 0,-1 2 128 15,-1 1-128-15,-2-1 128 16,0 2-128-16,0 0 160 0,-1 0-160 0,0 1 160 0,0-1-32 0,0 1-128 16,1-1 192-16,0-2-64 0,0-3-128 0,2 0 160 15,-1-3-160-15,2-1 160 0,-1 0-160 0,1-3 0 16,0-1 0-16,0 0 0 0,-2 0 0 0,-1 0 0 16,-2-1 0-16,-2 2 0 15,-2 2-1680-15,0 1-432 0,-2 0-64 0</inkml:trace>
  <inkml:trace contextRef="#ctx0" brushRef="#br0">10662 3761 8287 0,'0'0'368'0,"0"0"80"0,1-5-448 0,-1-1 0 0,0 0 0 0,-1 2 0 16,1 4 4448-16,0 0 800 16,0 0 176-16,-5-2 16 0,0 1-3328 0,-1 1-688 15,-2 3-128-15,1 2-16 0,0 1-176 0,-1 2-16 16,0 2-16-16,-1 4 0 0,0 2 176 0,2 4 32 16,1 2 16-16,1 3 0 0,1 0-272 0,2 1-48 15,2 2-16-15,2-1 0 0,1 0-432 0,2-3-80 0,3-1-32 0,0-3 0 16,2 0-288-16,0-4-128 0,3-1 128 0,0-4-128 15,2-5 0-15,1-4 0 0,-1-1 0 0,2-2 0 16,-2 0 0-16,-2-3 0 0,2-2 0 0,-2-2 0 16,-3-4 0-16,1-2 0 0,-4-3 0 0,1 0 0 15,-2-2 0-15,-1-2 0 0,-1 0 0 0,0 0 128 0,0 0-128 0,-1 1 0 16,-1 2 0-16,0 1 0 0,0 2 0 0,-2 3 0 16,0 0 0-16,0 3 0 15,-3-1-1232-15,0 2-336 16,-1 0-64-16</inkml:trace>
  <inkml:trace contextRef="#ctx0" brushRef="#br0">15706 655 8287 0,'0'0'736'0,"0"0"-592"0,0 0-144 0,0 0 0 0,0 0 3392 0,0 0 640 16,0 0 128-16,0 0 16 0,0 0-2320 0,0 0-480 15,0 0-96-15,0 0 0 0,0 0-608 0,0 0-112 16,0 0-32-16,0 0 0 0,0 0-80 0,0 0-32 15,0 0 0-15,0 0 0 0,0 0 160 0,0 0 48 16,0 0 0-16,0 0 0 0,0 0 128 0,0 0 16 16,0 0 16-16,0 0 0 0,3 5 48 0,-2 2 0 15,-1 2 0-15,-1 1 0 0,0 1-304 0,1 0-48 16,-2 3-16-16,0 1 0 0,-1-1-112 0,1 1-32 16,1 0 0-16,-1-2 0 0,1 2-80 0,0-1-32 15,0-2 0-15,1 1 0 0,-1 0-16 0,1 0-16 16,0-2 0-16,-1 2 0 0,0 0 48 0,0 0 16 15,0-1 0-15,0 0 0 0,0 0-48 0,0 0-16 0,-1 1 0 0,1 0 0 16,0-1-176-16,0 0 160 16,0 2-160-16,0 0 160 0,0-2-160 0,0 2 0 15,0-1 0-15,0-1 0 0,1 1 0 0,0-1 0 16,0 2 0-16,-1-1 0 0,0 1 0 0,0 0 0 16,0-2 0-16,0 2 0 0,0-1 0 0,1 0 0 0,-1 1 128 0,0 0-128 15,-1-1 0-15,1 1 0 0,-1-1 0 0,1 0 0 16,1-1 0-16,0 1 0 0,0-2 128 15,0-1-128-15,-1-1 0 0,1 0 0 0,-1 0 0 0,1 0 0 16,0 0 0-16,0-1 0 0,0 0 0 0,-1 1 0 16,0 1 0-16,1-2 0 0,-1 0 0 0,1 3 0 15,0-2 0-15,-1 1 0 0,0 1 128 0,0 0-128 16,1 0 0-16,-1 2 0 0,0-4 0 0,0 4 128 16,1-2-128-16,0 0 0 0,0-1 0 0,0-1 0 15,0 2 0-15,0-2 0 0,0-1 0 0,0-1-176 16,0 1 176-16,0 0 0 0,0-2 128 0,0 1-128 15,0 0 0-15,-1 0 0 0,0-1 0 0,0 1 128 0,1 0-128 0,0 1 0 16,-1-1 0-16,0 0 0 0,0-1 0 0,0 2 0 16,-1 1 0-16,0-2 0 0,0 2 0 0,1-2 0 15,-1 2 0-15,1-2 0 0,-1 1 0 0,0 0 0 16,1 0 0-16,0-2 0 0,0 2 0 0,0-2 0 16,-1 1 0-16,1 0 128 0,0 1-128 0,0-2 0 15,-1 2 0-15,1 1 0 0,0 0 0 0,0 1 0 16,0-2 0-16,1 1 0 0,-1 1 0 0,0 0 0 15,-1 1 0-15,2 0 0 0,0-2 0 0,0 1-128 16,-1 0 0-16,1-1 0 0,-1 1 128 0,1 0 176 16,0 0-48-16,0 0 0 0,0-1-128 0,0-1 0 15,-1 2 0-15,0-2 0 0,1 1 0 0,0 0 0 16,0-1 0-16,0 1 0 0,0-1 0 0,0 1 0 16,0-3 0-16,0 2 0 0,0 0 0 0,0 0 0 0,-1 1 0 0,1-2 0 15,0 1 0-15,0-1 0 16,-1 1 0-16,1-3 0 0,0 1 0 0,0 1 0 15,0-2 0-15,0 0 0 0,0 0 0 0,0 0 0 0,0 0 0 0,0 0-176 16,0-5 176-16,0 7 0 0,0-2 160 0,0 0-160 16,1 2 0-16,-1 1 0 15,0 0 0-15,0 1 0 0,0 0 0 0,0 0 0 0,0 2 0 0,-1 0 0 16,0 1 0-16,0-2 0 0,1 0 0 0,0 0 0 0,0 0 0 0,0-2 0 16,1 1 0-16,0-2 0 0,0 2 0 0,0-1 0 15,-1-1 0-15,1-1 0 0,0 1 0 0,-1-1 0 16,0 0 0-16,0 0 0 0,0 0 0 0,0 1 128 15,0 0-128-15,0 0 0 0,-1 0 0 0,0 0 0 16,1 0 0-16,-1 0 0 0,0-1 0 0,1-1 0 16,1 1 0-16,-1 0 0 0,-1 1 0 0,1-3 0 15,0 1 0-15,0-5 0 0,0 5 0 0,0 0 0 16,0-1 0-16,0 1 0 0,-1 1 0 0,0-1 0 16,1-5 0-16,-1 5 0 0,-1-1-128 0,2-4-80 15,-3 3-16-15,3-3-13328 16,-4 2-2656-16</inkml:trace>
  <inkml:trace contextRef="#ctx0" brushRef="#br0">14481 1621 10127 0,'0'0'896'0,"0"0"-704"0,0 0-192 0,0 0 0 0,6-2 2752 0,-6 2 528 16,5 0 112-16,1-2 0 15,1 0-1472-15,-2 1-288 0,-5 1-64 0,9 0-16 16,-1-3-208-16,0 2-32 0,-2 0-16 0,2-1 0 16,-1 2-384-16,1 0-80 0,2 0 0 0,1 0-16 15,-3 0-128-15,4 2-32 0,1-2 0 0,-1 1 0 0,0-1-16 0,0 1 0 16,1 0 0-16,1 1 0 0,0-2-176 0,1 1-32 16,0 0-16-16,-1 0 0 0,1 1 16 0,0-2 0 15,-1 2 0-15,1-1 0 0,0-1-80 0,0 1-16 16,-1 0 0-16,1 0 0 0,-2 0-80 0,1 0 0 15,-1-1-16-15,0 1 0 0,2 0-96 0,-1 1-16 16,-1-1 0-16,1 0 0 0,1 0 0 0,-1 1-128 16,0 0 192-16,1 1-64 0,-2-3-128 0,0 1 128 15,1 0-128-15,-1 0 128 0,2-1 80 0,0 0 16 16,-1 2 0-16,2-2 0 0,0-2-80 0,-1 1-16 16,0-1 0-16,1 0 0 0,-3-1 0 0,1 1 0 15,0-1 0-15,-2 1 0 0,-1 0-128 0,2 0 128 16,-1 0-128-16,0 0 128 0,1 0-128 0,-1 2 160 15,0-2-160-15,0 2 160 0,1 0-16 0,0 0 0 16,-1 0 0-16,2 0 0 0,0 0 16 0,-1 0 0 0,0 0 0 16,1-1 0-16,0 0-160 0,0 0 0 0,1 1 144 0,1-2-144 15,0 0 128-15,1-1-128 0,-1 0 160 0,-1 0-160 16,0 0 144-16,-1 1-144 0,1-1 128 0,-1 1-128 16,-2 0 144-16,0 0-144 0,0 1 160 0,0-2-160 15,-1 3 128-15,0-1-128 0,0 1 0 0,-1-2 144 16,0 1-144-16,-1 0 160 0,1 0-160 0,0 0 160 15,1 0-160-15,-1-1 0 0,1 0 0 0,1 0 128 0,-1 0-128 16,1 0 0-16,0 1 0 0,0-1 0 16,-1 0 0-16,1 1 0 0,1-2 128 0,0 1-128 0,0 0 0 0,1 0 0 15,-1 1 0-15,-1 1 128 0,1-3-128 0,-1 2 0 16,1 0 0-16,-2 0 0 0,1 0 176 16,0 0-48-16,-2 0-128 0,-1 1 192 0,1-1-32 0,0 1-16 15,-1 0 0-15,0 0 0 0,-2 0 0 0,2 0 0 16,-1-1 0-16,0 0 0 0,0 0-144 0,-1 0 160 15,1 0-160-15,2 0 160 0,-2 0-160 0,1 1 0 16,-1 0 144-16,2 0-144 0,0 0 0 0,0 0 0 16,-1 0 0-16,0 0 128 0,0-2-128 0,0 1 0 15,1 1 0-15,-1-1 0 0,-2 0 0 0,1 1 0 16,1 0 0-16,0 0 128 0,1-2-128 0,-2 1 192 16,3 0-64-16,0 0 0 0,1 1-128 0,-1-2 0 15,0 1 0-15,1-1-128 0,-1 0 128 0,-2 0 0 16,1 0 0-16,1 0 0 0,1 0 0 0,-3 0 128 0,0 1-128 0,0-1 0 15,1 1 0-15,-1 0 0 0,-1 0 0 16,0 1 128-16,1 0-128 0,-1 0 144 16,-1 0-144-16,1 0 160 0,0 0-160 0,0 0 192 0,0 0-192 15,0 0 192-15,0 0-192 0,0 0 0 16,1 1 144-16,0-1-144 0,-1-1 0 0,1 1 0 0,1 0 0 0,2 0 128 16,0 0-128-16,-2 0 0 0,-1 0 0 0,2 0 0 15,-1 0 0-15,2 1 0 0,-1-1 0 0,2 1 0 16,0 0 128-16,0 1-128 0,-1-2 128 0,1 1-128 15,1 0 144-15,-2 0-144 0,0 0 192 0,0-1-192 16,2 0 160-16,-3 0-160 0,1 0 128 0,-1 0-128 0,-1-1 0 0,0 0 128 16,-1 0-128-16,1 0 0 0,-1 1 0 0,-1-2 128 15,0 2-128-15,0-1 0 0,1 0 0 0,-1 1 0 16,-1 0 0-16,0 0 0 0,1 0 0 0,-1 0 0 16,0 1 128-16,0-1-128 0,-1 0 0 0,0 1 0 15,2 1 144-15,0-2-144 0,-2 0 0 0,2 0 128 16,0 0-128-16,0 1 0 0,0-1 0 0,0 0 0 15,-1 0 0-15,1 0 128 0,0-1-128 0,1 1 0 16,1-2 0-16,1 1 0 0,1-1 0 0,-1 0 0 16,1 0 0-16,0 1 0 0,0-1 0 0,-1 0 0 15,1 2 0-15,-1-2 0 0,-1 1 0 0,0 0 0 16,0 1 0-16,-1-1 0 0,0 0 0 0,-2 1 0 16,1 0 0-16,-1 0 128 0,-1 0-128 0,1 1 0 15,-2 0 0-15,-1 0 0 0,-4-1 0 0,0 0 0 16,0 0 0-16,0 0 0 0,0 0 0 0,0 0 0 15,0 0 0-15,0 0-128 16,0 0-784-16,0 0-160 0,0 0-16 0,0 0-16 16,0 0-2016-16,0 0-400 0</inkml:trace>
  <inkml:trace contextRef="#ctx0" brushRef="#br0">15696 1547 15999 0,'0'0'704'0,"0"0"160"0,0 0-688 0,0 0-176 16,0 0 0-16,0 0 0 0,0 0 656 0,0 0 112 15,0 0 0-15,0 0 16 0,0 0 80 0,0 0 16 16,0 0 0-16,0 0 0 0,0 0-112 0,4-4 0 15,0 0-16-15,0 1 0 0,0-1 48 0,0 1 16 16,-4 3 0-16,4-4 0 0,-4 4-176 0,5-3-48 0,0-2 0 0,0 2 0 16,-1 0-192-16,1-1-32 15,-1 1-16-15,0-2 0 0,0 1-32 0,1 1-16 16,-1-2 0-16,0 0 0 0,2 0 32 0,0 0 16 16,-1 0 0-16,1 0 0 0,-1-2-64 0,2 2-16 0,0 0 0 0,0 0 0 15,0 0-80-15,-1-2 0 0,1 1-16 0,0 1 0 16,0 0-32-16,0 0 0 0,0 1 0 0,0 0 0 15,1 0 96-15,0 0 16 0,-1 0 0 0,0 0 0 16,0-1-16-16,-1 0 0 0,1 0 0 0,0-1 0 16,1 2-48-16,-1-3-16 0,1 1 0 0,-1 0 0 15,1 0-32-15,1 0 0 0,0-1 0 0,1 1 0 16,0-1 48-16,0 0 16 0,-1 0 0 0,-1-2 0 16,1 2-32-16,-2 1-16 0,0-1 0 0,0 0 0 0,0 0-32 0,0 0-128 15,-1 2 192-15,0-2-64 0,-1 3-128 0,2-2 0 16,-1 0 144-16,1 0-144 0,0-1 144 0,1 1-144 15,-1-2 192-15,1 2-192 0,0-1 192 0,-1-1-64 16,1-1 0-16,0 0-128 0,-1 2 176 0,1-1-176 16,-1-1 160-16,2 3-160 0,0-1 160 0,-2 1-160 15,1 0 160-15,-1 1-160 0,-1 0 144 0,-1 2-144 16,-5 3 128-16,4-5-128 0,-4 5 128 0,4-4-128 16,-4 4 128-16,4-4-128 0,-1 0 128 0,0 0-128 15,0 0 0-15,1 1 128 0,1 0-128 0,0 0 0 16,0 0 0-16,1-2 0 0,0 2 0 0,0-1 0 0,-1 0 0 0,1 2 0 15,0-2 0-15,0 0 0 16,-1 2 0-16,-1-2 128 0,-4 4-128 0,0 0 0 0,0 0 0 0,0 0 0 16,0 0 0-16,0 0 0 15,0 0 0-15,0 0 128 0,0 0-128 0,0 0 0 16,0 0 0-16,0 0-176 16,0 0-272-16,0 0-48 0,0 0-16 0,0 0 0 15,0 0-560-15,0 0-112 0,0 0-32 0,0 0 0 16,0 0-1312-16,0 0-272 0,0 0-48 0,0 0-10336 0</inkml:trace>
  <inkml:trace contextRef="#ctx0" brushRef="#br0">16357 990 11967 0,'0'0'1072'0,"0"0"-864"16,0 0-208-16,0 0 0 0,-3 5 2288 0,3-5 400 16,0 0 96-16,0 0 16 0,-4 5-1504 0,4-5-288 15,0 0-64-15,-4 3-16 0,4-3-16 0,0 0 0 16,-5 3 0-16,5-3 0 0,-5 2-16 0,5-2-16 16,-5 1 0-16,5-1 0 0,0 0-80 0,0 0-16 15,-5-1 0-15,5 1 0 0,-4-2-32 0,4 2-16 16,0 0 0-16,-2-4 0 0,2 4-272 0,0-5-48 15,0-1-16-15,2 1 0 0,1-1-272 0,2 0-128 16,-1 0 128-16,0 2-128 0,1-1 0 0,1 0 0 0,-1 0 0 0,0 1 0 16,2 1 0-16,-1 1 0 15,0-1 0-15,0 1 0 0,1 2 0 0,-1-2 0 16,-1 1 0-16,-5 1 0 0,0 0 0 0,0 0 0 16,0 0 0-16,4 4 0 0,-4-4 176 0,1 6 48 15,-1 0 16-15,-1 0 0 0,-2-1 224 0,0 1 48 0,0-2 16 0,-1 1 0 16,-1 0 48-16,0 0 0 0,0-1 0 0,-1 0 0 15,0-1-16-15,0-1 0 16,0 1 0-16,1-3 0 0,0 1-112 0,0 0 0 16,-1-1-16-16,0 0 0 0,1-1-128 0,0 0-32 15,1 1 0-15,4 0 0 0,-3-3-144 0,3 3-128 0,0 0 192 0,0 0-192 0,0 0 0 0,0-5 0 16,2 0 0-16,2 0 0 0,1 1 0 0,1 0 0 16,1-1 0-16,1 1 0 0,0-1 0 0,0 1 0 15,1 1 0-15,0 0 0 0,0 1 0 16,-1 1 0-16,-2 0 0 0,1 1 0 0,-1 1 0 0,0 0 0 15,-6-1 0-15,0 0 0 0,2 6 0 0,-1 0 0 16,-1-6 128-16,-3 7-128 0,-1-1 128 0,0 0-128 16,-2 0 144-16,1 0-144 0,-1-1 320 0,-2 0-16 15,-1-1-16-15,1-1 0 0,0-1-48 0,2 0-16 16,-1-1 0-16,0 0 0 0,1-1-224 0,1 0 128 16,0-2-128-16,0 0 0 0,2 0 0 0,0-1 0 0,0-1 0 0,2 0 0 31,-1 0-880-31,-1-1-112 0,2 0-32 0,1 5 0 15,-2-5-1792-15,-1 1-384 0</inkml:trace>
  <inkml:trace contextRef="#ctx0" brushRef="#br0">15683 1560 6447 0,'0'0'576'0,"0"0"-576"0,0 0 0 0,0 0 0 0,0 0 3536 0,0 0 608 0,0 0 112 0,0 0 32 16,0 0-2560-16,0 0-496 0,-4 2-96 0,4-2-32 15,0 0-384-15,0 0-80 0,0 0 0 0,0 0-16 16,0 0-176-16,0 0-16 0,0 0-16 0,-5-2 0 16,5 2 16-16,0 0 0 0,-5-3 0 0,5 3 0 15,-4-3 80-15,4 3 0 0,-4-3 16 0,4 3 0 16,0 0 0-16,-5-4 0 0,1 0 0 0,0 1 0 15,-1 1-64-15,1-1-16 0,-1 0 0 0,1 0 0 16,4 3-64-16,-4-4 0 0,0 1-16 0,0-2 0 16,1 1-96-16,0 0-16 0,-1 0 0 0,1 0 0 0,0-1-32 0,-1 2-16 15,0 0 0-15,0 0 0 0,-1-1 48 0,-1 1 0 16,1 1 0-16,0-1 0 0,1 0 0 0,0-1 0 16,0 1 0-16,-1 0 0 0,0-2-96 0,1 1-16 15,-2 1 0-15,2-1 0 0,0 1-144 0,0 0 192 16,-1-2-192-16,2-1 192 0,-1 1-192 0,-1 0 0 15,0 1 144-15,1 1-144 0,0-2 0 0,0 2 0 16,-1-1 0-16,1 1 128 0,-1 0 0 0,1 0 0 16,-1 0 0-16,0 0 0 0,2-1 0 0,-1 0 16 15,-1 2 0-15,-1-3 0 0,2 1-144 0,0 0 0 0,0 0 144 0,0 0-144 16,0-1 0-16,-1 0 0 0,2-1 0 0,0 0 128 16,-1 1-128-16,0 0 0 15,0 0 0-15,0 0 0 0,-1 0 0 0,0 0 0 16,1-1 0-16,-1 1 0 0,0 0 224 0,1 0-32 15,-1 0 0-15,0 2 0 0,0-1-32 0,2 1-16 0,-2 0 0 0,5 3 0 16,-5-2-144-16,1-2 160 0,-1 1-160 0,1 0 160 16,4 3-160-16,-4-4 0 0,0-1 0 0,2 1 0 15,0-1 0-15,0 2 0 0,-1-2 0 0,0 0 0 16,0 0 0-16,0-1 0 0,1 0 0 0,-1 1 0 0,1 0 0 0,-1 0 0 16,-1 1 0-16,0-1 0 0,0 0 0 0,0 0 0 15,1 0 0-15,-1 1 0 0,0 0 128 0,0 0-128 16,0 0 0-16,1 0 128 0,3 4-128 0,-3-4 0 15,0-1 144-15,1 0-144 0,-1 0 0 0,0 0 0 16,1-1 0-16,0 1 128 0,-1 0-128 0,1 0 0 16,-1 0 0-16,0 0 0 0,0 0 0 0,-1 0 0 15,0 1 0-15,0 0 128 0,1 0-128 0,-1 1 128 16,0-1-128-16,0 1 128 0,0 0-128 0,-1 0 0 16,1-1 128-16,0 1-128 0,0 0 0 0,1 0 0 15,0 0 0-15,3 3 128 0,-3-3-128 0,1-2 0 16,-1 1 0-16,-1 1 0 0,4 3 0 0,-3-2 0 15,3 2 0-15,-4-3 0 0,0 1 0 0,4 2 0 16,0 0 0-16,-4-2 0 0,4 2 0 0,-4-1 0 16,4 1 0-16,0 0 128 0,-4-1-128 0,0-1 0 15,4 2 0-15,0 0 0 0,-4-2 0 0,4 2 0 16,0 0 0-16,-3-4 0 0,0 1 0 0,3 3 0 16,-3-3 0-16,0 0 0 0,3 3 0 0,-3-2 0 15,-1-2 0-15,4 4 0 0,-4-2 0 0,4 2 0 16,-4-2 0-16,4 2 0 0,-4-1-176 0,0 1 176 0,0 0-208 0,4 0 80 31,-4 1-464-31,-1 1-96 0,2-1-16 0,3-1 0 16,-4 2-1808-16,4-2-368 0,-3 3-80 0</inkml:trace>
  <inkml:trace contextRef="#ctx0" brushRef="#br0">15054 986 15663 0,'0'0'1392'0,"0"0"-1120"16,0 0-272-16,0 0 0 0,0 0 2304 0,0 0 416 16,0 0 80-16,0 0 16 0,-5-1-1136 0,5 1-208 15,0 0-64-15,0 0 0 0,-2-3-448 0,-1 0-80 16,-1 0-32-16,4 3 0 0,0 0-272 0,-1-4-48 0,-1-1-16 0,2 1 0 16,1-2-288-16,-1 6-64 0,2-5-16 0,-2 5 0 15,2-5-144-15,-2 5 0 0,2-4 0 0,-2 4 0 16,3-3 0-16,-3 3 128 0,4-5-128 0,-4 5 0 15,0 0 0-15,5 0 0 0,-5 0 0 0,0 0 0 0,6 0 128 0,-6 0 32 16,5 5 16-16,-1-2 0 0,-4-3 192 0,3 6 32 16,-1 0 16-16,-1 0 0 0,0 0-96 0,-1-1 0 15,0-5-16-15,-1 5 0 0,1 0 80 0,0-5 0 16,-3 5 16-16,0-1 0 0,0 0-96 0,0 1-32 16,3-5 0-16,-4 1 0 0,4-1 0 0,0 0 0 15,-6 2 0-15,0 0 0 0,1-2 16 0,5 0 0 16,-5-2 0-16,1 1 0 0,4 1-128 0,-3-2-32 15,3 2 0-15,-4-4 0 0,0 0-128 0,2 0 0 16,2 4 0-16,0-5 128 0,0 0-128 0,0 0 0 16,1 0 144-16,-1 5-144 0,2-4 0 0,-2 4 0 15,4-5 0-15,0 1 128 0,-1 0-128 0,1 1 0 16,0 0 0-16,1 0 0 0,0 1 0 0,-5 2 0 16,6-2 0-16,-1 2 0 0,-5 0 0 0,6 2 0 15,0-2 0-15,-6 0 0 0,5 2 0 0,0 1 0 16,0 1 0-16,-1 0 0 0,-4-4 0 0,3 5 128 0,-1 0-128 0,0-1 0 15,-2-4 128-15,1 7-128 0,-2-1 160 0,-1 0-160 16,-1-1 224-16,0 0-48 0,-1-1-16 16,-1 1 0-16,-1-2-32 0,1 0-128 0,-2 0 192 0,0 0-64 15,0 0 32-15,0-1 0 16,0-1 0-16,1-1 0 0,1 0 16 0,-1-1 0 0,1-1 0 0,1-1 0 16,1 0-48-16,0-1 0 0,0 0 0 0,2-1 0 15,1-1-128-15,1-1 160 0,0 0-160 0,2-1 160 16,1 0-160-16,1-1 0 0,0 0 0 0,1 2 0 15,-1-2 0-15,1 2 0 0,0 1 0 0,0 1 0 16,0 0 0-16,0 0 0 0,0 2 0 0,1 1 0 16,-1 0 0-16,0 1 0 0,-1 1 0 0,0 1 0 0,-5-1 0 0,5 3 0 15,-5-3 0-15,5 4 0 0,-1 1 0 0,-4-5 128 16,0 0-128-16,0 6 0 0,0 0 176 0,-2-1-48 16,-1 0-128-16,-1 0 192 0,-1 0 96 0,-1-2 16 15,-1 1 0-15,0-1 0 0,1-1-64 0,-1 0-16 16,0-2 0-16,1 1 0 0,1-2-96 0,0 0-128 15,0-1 176-15,0 0-176 0,1-2 128 0,0 0-128 16,0-1 0-16,1 0 0 0,0 0 0 0,1 1 0 16,1 0 0-16,1 4 0 0,-1-5-288 0,1-2-16 15,1 1 0-15,1 1 0 16,1 0-1696-16,1 0-352 0,1 0-64 0,0 2-17312 16</inkml:trace>
  <inkml:trace contextRef="#ctx0" brushRef="#br0">15287 1230 6447 0,'0'0'576'0,"0"0"-576"0,0 0 0 0,0 0 0 0,0 0 3808 0,0 0 656 15,0 0 128-15,0 0 16 0,0 0-3008 0,0 0-624 16,3-4-112-16,0-2-32 0,0 0 128 0,0-1 32 16,2-2 0-16,3 0 0 0,1 1 32 0,2-2 0 15,-1 0 0-15,3 0 0 0,0 1-16 0,2-1 0 16,1 0 0-16,3 0 0 0,1 1-288 0,3 1-48 15,0 0-16-15,2-1 0 0,-1 1-208 0,2 2-32 16,0 1-16-16,-1 0 0 0,2 1-176 0,-1 0-32 16,0 1-16-16,0 1 0 0,0-1-176 0,2 1 0 15,-1 1 144-15,2 0-144 0,0 1 0 0,-1 0 0 16,-1 0 0-16,-2 1 128 0,-1 0-128 0,-1 1 0 16,-2 0 0-16,-3 1 0 0,-3 1 0 0,-1 0 0 15,1-1 0-15,-3 2 128 0,-2 0-128 0,-1 0 0 16,0-2 128-16,0-1-128 0,-1 1 0 0,-1 0 0 15,-1-1 0-15,0-2 0 0,0 0 0 0,-6 0 0 16,5-2 0-16,0-1 0 16,0-1-1168-16,-1 0-160 0,-4 4-16 0,3-5-10224 15,-1 0-2032-15</inkml:trace>
  <inkml:trace contextRef="#ctx0" brushRef="#br0">15921 633 21999 0,'0'0'960'0,"-5"2"224"0,1 0-944 0,-2-1-240 16,-1 3 0-16,-1-1 0 0,-1 2 960 0,-1 2 128 0,1 1 48 0,-2 2 0 15,0 0-192-15,1 2-48 16,1 0 0-16,0 2 0 0,-1 0 48 0,2-1 0 15,1 1 0-15,2-1 0 0,2-1-288 0,1 0-48 16,2-1-16-16,1-1 0 0,2-1-176 0,1-2-32 16,2 0-16-16,2-1 0 0,3-1-208 0,1-1-32 15,-1 0-128-15,3-2 192 0,2-2-192 0,0-1 176 16,0 0-176-16,0-1 160 0,-2-1-160 0,0-1 0 0,-1 0 0 0,-2 1 128 16,1-2-128-16,-2-1 0 0,-2 1 144 0,0-3-144 15,-2 0 128-15,-1-4-128 0,-1-1 128 0,-1 2-128 16,1-2 128-16,-2 0-128 0,-2 0 160 0,-1-1-160 15,-1 0 128-15,-1 1-128 0,0-1 0 0,0 2 0 16,-1 0 128-16,2 2-128 0,-2 0 0 0,2 1 144 16,-3 1-144-16,1 2 0 0,0 1 0 0,1 1 0 31,0 1-944-31,3 3-208 0,-4-2-64 0,4 2-14432 0</inkml:trace>
  <inkml:trace contextRef="#ctx0" brushRef="#br0">15847 758 20271 0,'-5'1'1792'0,"-1"1"-1424"15,-1-2-368-15,2 0 0 0,0 0 2400 0,5 0 416 16,0 0 64-16,0 0 32 0,-5 0-912 0,5 0-176 16,0 0-32-16,0 0-16 0,0 0-832 0,0 0-176 15,0 0-16-15,0 0-16 0,9-2-544 0,1-1-192 16,1 0 144-16,3-1-144 0,1-1 0 0,2 0 0 15,0-2 0-15,0 2-11808 16,-1-1-2400-16</inkml:trace>
  <inkml:trace contextRef="#ctx0" brushRef="#br0">14962 3015 7359 0,'0'0'656'0,"5"-4"-528"15,-5 4-128-15,4-5 0 0,0 0 3392 0,-4 5 640 16,0 0 128-16,0 0 16 0,5-3-2240 0,-5 3-448 0,4-4-80 0,-4 4-32 16,2-4-176-16,-2 4-48 15,0 0 0-15,0 0 0 0,-2-4 64 0,-1 2 0 16,-2 2 0-16,0 2 0 0,-2 1 0 0,-1 1 0 15,-1 3 0-15,0 2 0 0,-2 3-592 0,1-1-112 16,-2 0-32-16,2 4 0 0,0-2-112 0,3 1-32 16,0-1 0-16,2 0 0 0,2-1-80 0,3-1-32 15,0 0 0-15,3-1 0 0,2-3-224 0,2-2 144 0,2 0-144 16,3 0 128-16,0-4-128 0,2 0 0 0,1 0 0 0,0-2 0 16,1-1-192-16,1-3 48 0,1 1 0 15,0 1 0 1,-2-1-1488-16,0 0-288 0,0-1-64 0,-2 0-9760 0,-1 1-1952 0</inkml:trace>
  <inkml:trace contextRef="#ctx0" brushRef="#br0">15251 3005 10127 0,'0'0'896'0,"0"0"-704"0,6-1-192 0,-1 0 0 0,-5 1 3712 0,0 0 704 16,4-3 128-16,-4 3 48 0,0 0-2368 0,0 0-480 15,0 0-80-15,0 0-32 16,0 0-336-16,0 0-64 0,-5 7-16 0,-1 0 0 0,0 1-512 15,-2 1-96-15,-1 0-32 0,0 1 0 0,1 3-192 0,2-2-32 16,-1 1-16-16,2 0 0 16,1 0-16-16,2-1-16 0,2-3 0 0,2 1 0 0,1-1-304 0,1-1 0 15,2 0 128-15,0-1-128 0,2-4 0 0,2 0 0 16,-1-2 0-16,1-1 0 0,-1-1 0 0,1-2 128 16,0-1-128-16,0-2 0 0,-1-1 0 0,-1-1 0 15,1 0 0-15,0 0 0 0,-3-2-192 0,-1 1 16 16,-1 0 0-16,-1 1 0 15,-3-1-304-15,0 2-64 0,-1-1-16 0,-1 2 0 16,-2 1-1296-16,0 1-272 0,0 0-48 0,-2 1-16 16,0 1-496-16,0 1-112 0,0 1-16 0</inkml:trace>
  <inkml:trace contextRef="#ctx0" brushRef="#br0">15464 2957 17503 0,'0'0'768'0,"-6"4"176"0,0-2-752 0,-1 2-192 0,-1 0 0 0,0 1 0 16,-1 0 4096-16,-2 0 768 0,1 0 176 0,0-1 16 15,1 1-3184-15,-1 0-640 16,0 0-128-16,1 0-16 0,3 1-448 0,1-3-64 0,0 1-32 0,5-4 0 16,0 0-240-16,0 0-48 0,0 0-16 0,2 5 0 0,2-2-240 0,2 0 0 15,2-1-144-15,1 0 144 0,2-1-128 0,-1 1 128 16,2 0 0-16,1 1-144 0,0 1-144 0,-3 1-32 15,-1 0 0-15,-2 2 0 0,-1 1 32 16,-3 0 0-16,-1 2 0 0,-2 1 0 0,-2 0 288 0,-3-1 0 16,-4 1 0-16,-1-1 144 0,1 0 128 0,-2-2 32 15,-2 1 0-15,2-1 0 0,0-2 128 0,-1-1 16 16,1-1 16-16,0 0 0 0,1-3-208 0,0-1-32 16,2-1-16-16,1-1 0 0,2-1-416 0,5 3-96 15,-3-5-16-15,4 0 0 16,0-2-960-16,3 1-208 0,1-2-48 0,3 2-10096 15,2-1-2016-15</inkml:trace>
  <inkml:trace contextRef="#ctx0" brushRef="#br0">15611 3177 35711 0,'0'0'784'0,"0"0"176"0,0 0 16 0,0 0 16 0,0 0-800 0,-3-4-192 0,0-1 0 0,1 1 0 16,-1-1 1264-16,0-2 208 0,1-2 32 0,0-1 16 16,0 0-704-16,1-3-144 15,0 1-32-15,1-1 0 0,0 1-400 0,1-1-96 0,1 1-16 16,0-1 0-16,1 4-128 0,0-3 0 0,1 1 0 0,-1 1 0 16,2-1 0-16,0 0 0 0,0 1 0 15,1-1 0 1,0 3-576-16,0 0 16 0,0 0 0 0,-2 1 0 0,1 1-1792 0,-1 2-352 0,0 1-80 0</inkml:trace>
  <inkml:trace contextRef="#ctx0" brushRef="#br0">15871 2918 17503 0,'0'0'1552'0,"0"0"-1232"16,0 0-320-16,0 0 0 0,0 0 2512 0,0 0 448 16,0 0 96-16,-3-1 16 0,-4 1-1776 0,1 2-336 0,-1 1-80 0,0 1-16 15,0 1 0-15,-1 3 0 16,1-1 0-16,-1 1 0 0,0 4-32 0,-1-2-16 16,0 2 0-16,3 0 0 0,-2 3 48 0,1 1 16 15,0-2 0-15,1 2 0 0,2 0-128 0,3-1-32 16,-1 1 0-16,2-1 0 0,3-2-208 0,1-1-64 0,1-2 0 0,1-2 0 15,1-2-208-15,2-1-48 0,0-1-16 0,2-2 0 16,2-2-16-16,1-2 0 0,-1-2 0 0,1-3 0 16,0-1-160-16,-1-3 0 0,2-2 0 0,0-1 0 0,-2 0-128 0,-1-2 128 15,-1-1-160-15,-1 0 160 16,-2 1-416-16,-1 3 16 0,-2-3 0 0,-1 1 0 16,-2 1-448-1,-2 0-96-15,-3 0-16 0,-1 2 0 0,-2 0-1680 0,-2 2-352 0,-1 2-64 0</inkml:trace>
  <inkml:trace contextRef="#ctx0" brushRef="#br0">15759 3031 19343 0,'0'0'1728'0,"0"0"-1392"0,0 0-336 0,-1 4 0 0,1-4 3120 0,0 0 544 16,0 0 112-16,0 0 32 0,0 0-1856 0,6 3-368 15,-1 0-80-15,2-1-16 0,0-1-592 0,0-1-112 16,0-1-16-16,1 0-16 0,0-1-528 0,1 0-96 15,0-1-128-15,1 1 176 0,-1-2-352 0,1 1-64 16,0-2-16-16,-1 1-11872 16,0 0-2384-16</inkml:trace>
  <inkml:trace contextRef="#ctx0" brushRef="#br0">16043 2803 35007 0,'0'0'768'0,"0"0"176"0,0 0 16 0,0 0 16 0,0 0-784 0,0 0-192 0,0 0 0 0,0 0 0 16,0 0 896-16,0 0 144 0,0 0 32 0,1 5 0 15,1 2-496-15,1-2-80 0,2 3-32 0,3 2 0 16,0 0-288-16,1 1-176 0,-1-1 192 0,0 2-192 0,2 0 0 0,-1 1 0 15,-1-1 0-15,0 1 0 0,-1 0 144 0,-1 0-144 16,-1 1 0-16,-3 0 144 0,-1-1-144 0,-1 1 128 16,-2 0-128-16,0-2 128 0,-2 1 256 0,1 0 32 15,-2-1 16-15,1-2 0 0,-3-1-144 0,1-1-32 16,2-2 0-16,-1-1 0 0,0-1-256 0,5-4 0 16,0 0 0-16,0 0 0 15,0 0-1344-15,0 0-320 0,-2-5-64 0,2 0-10176 16,2 0-2048-16</inkml:trace>
  <inkml:trace contextRef="#ctx0" brushRef="#br0">16247 2969 18431 0,'0'0'1632'0,"0"0"-1312"0,0 0-320 0,0 0 0 16,0 0 3360-16,0 0 608 0,0 0 112 0,0 0 16 16,0 0-2240-16,2-5-448 0,2 2-80 0,1-2-32 15,1 0-720-15,-1 1-128 0,2-1-48 0,1 2 0 16,1-2-176-16,0 1-32 0,-1 1-16 0,0 1 0 15,-1 0-176-15,-1 2 0 0,0 2 0 0,0 0 128 0,-6-2-128 0,6 3 160 16,-1 1-160-16,-1-1 160 16,-1 2 96-16,0 0 0 0,1-1 16 0,-1 1 0 0,1 0-80 0,0 1-32 15,1-1 0-15,2 0 0 16,-1-1-160-16,0 0 192 0,2-1-192 0,2 0 192 0,0-1-192 0,1-2 192 16,0 0-192-16,1-2 192 0,-3 1-192 15,0-2 0-15,0-1-160 0,0 1 160 0,-1 0-320 0,0-1 16 16,-3 0 16-16,-1 1 0 15,0-2-448-15,-2 1-96 0,-2 4 0 0,0 0-16688 0</inkml:trace>
  <inkml:trace contextRef="#ctx0" brushRef="#br0">16256 3146 23039 0,'5'-3'2048'0,"-1"0"-1648"16,-1-4-400-16,2 0 0 0,2 0 2784 0,1-1 480 0,0 0 80 0,1 1 32 15,-1 1-2000-15,0-1-400 0,-1 3-80 0,0 0 0 16,0 1-448-16,-1 2-64 0,0 1-32 0,-2 1 0 16,1 1-160-16,0 1-16 0,-1 0-16 0,0 3 0 15,1 0 0-15,-1 1 0 0,0 0 0 0,0 0 0 16,1 0-160-16,-2-2 192 0,2 0-192 0,0-1 192 15,2 0-192-15,0-2 0 0,1-1 0 0,1-1 0 16,1-1 144-16,0 1 0 0,0-4 0 0,0 1 0 16,-1-1-144-16,2 0 192 0,-1 2-192 0,-1-3 192 0,0-2-192 0,0 2 128 15,-1 0-128 1,-1 0 128-16,0 1-400 0,-3 0-96 0,-4 4-16 0,4-3 0 16,-4 3-2496-16,0 0-512 0</inkml:trace>
  <inkml:trace contextRef="#ctx0" brushRef="#br0">16901 2852 5519 0,'0'0'496'0,"0"0"-496"0,0 0 0 0,0 0 0 15,0-5 5280-15,0 5 960 16,0 0 192-16,-1-4 32 0,1 4-3792 0,-2-4-768 0,-1 0-160 0,3 4-16 16,-5-3-688-16,1 2-128 0,0 1-16 0,0 1-16 15,-1 1-304-15,-1 2-64 16,0 1-16-16,-1 1 0 0,-1 2-144 0,1 0-32 16,1 4 0-16,-1 1 0 0,-2 0 0 0,2 2 0 0,0 1 0 0,1-2 0 15,0 2 240-15,2 2 32 0,2-1 16 0,2 1 0 16,1 0 96-16,2-2 0 0,2 1 16 0,1-2 0 15,2-1-288-15,2-2-64 0,2-2-16 0,0-3 0 16,2-1-192-16,0-1-32 0,0-4-128 0,0-2 192 16,0-3-192-16,1-2 0 0,0-1 128 0,-1 0-128 15,-1-5 0-15,-1 1 0 0,-1-1 0 0,-1 0 0 16,-1-1 0-16,-2 1 0 0,-1 2 0 0,-1-3 0 0,-1 1 0 0,-1 1 0 16,-3 0 0-16,0 0 0 0,-1 0 0 0,-2 0 0 15,-1 1 0-15,-2-1 0 0,0 0 0 0,-1 1 0 16,-2 3 0-16,0-1 0 0,-1 1 0 0,0 1 0 15,-1 0-176-15,-1 1 176 16,0 0-1728-16,-1 1-208 0,-4 1-48 0,0 0-17584 0</inkml:trace>
  <inkml:trace contextRef="#ctx0" brushRef="#br0">15049 3493 24815 0,'-1'-10'1088'0,"1"10"256"0,2-4-1088 0,-2 4-256 16,0 0 0-16,0 0 0 0,0 0 1552 0,0 0 256 15,0 0 48-15,-1 7 16 0,-1 3-272 0,1 4-48 16,0 1-16-16,-1 3 0 0,-2 2-512 0,1 2-96 16,2 0-32-16,0 1 0 0,0-1-144 0,0 0-48 15,1-3 0-15,1-2 0 0,0 0-304 0,2-3-64 16,0-1-16-16,1-1 0 0,0-2-192 0,0-2-128 0,0-3 128 0,0 2-128 15,0-2 0-15,-1 0 0 16,-3-5 0-16,0 0 0 0,0 0 0 0,0 0 0 16,0 0 0-16,0 0 128 0,0 0-128 0,0 0 128 15,-3-5-128-15,-2 0 128 0,-1 0-128 0,-2 0 0 16,0 0 0-16,-1 1 0 0,-2 1 0 0,0 1 0 16,0 1 0-16,1 1 128 0,-1 1-128 0,1 1 0 0,1 0-128 0,0 2 128 15,1 0 0-15,1 3 0 0,0-2 144 0,1 0-144 16,2 2 288-16,1 1-48 0,2 1-16 0,1-1 0 15,3 0-224-15,0 0 0 16,2 0 0-16,2-1 0 0,1 0 0 0,1-2 0 0,0-1 0 0,2-1 0 16,2-1 0-16,1-2-128 0,2-2 128 0,0-1-208 0,0-2-144 0,1 1-32 15,0-2 0-15,-1-1 0 16,0-2-2592 0,-2 1-528-16</inkml:trace>
  <inkml:trace contextRef="#ctx0" brushRef="#br0">15231 3737 18431 0,'0'0'1632'0,"0"0"-1312"0,0 0-320 0,0 0 0 0,0 0 3008 0,0 0 544 16,0 0 96-16,5 3 32 0,-5-3-2016 0,4 3-384 15,-4-3-96-15,4 5-16 0,0-1-704 0,0 0-144 16,-4-4-16-16,2 5-16 0,-2-5-288 0,4 3 0 16,-4-3 0-16,0 0 0 15,0 0-1728-15,0 0-448 0,0 0-80 0</inkml:trace>
  <inkml:trace contextRef="#ctx0" brushRef="#br0">15289 3637 10127 0,'0'0'448'0,"-6"1"96"0,1 1-544 0,-1-2 0 16,-1 1 0-16,-1 1 0 0,1 1 4928 0,0-1 896 0,0 0 160 0,1 0 32 16,1-2-4784-16,5 0-960 0,0 0-272 0,0 0-9376 15,0 0-1952-15</inkml:trace>
  <inkml:trace contextRef="#ctx0" brushRef="#br0">15363 3645 32479 0,'0'0'1440'0,"-4"5"288"0,4-5-1376 0,-5 3-352 0,5-3 0 0,0 0 0 16,0 0 1328-16,0 0 192 0,0 0 32 0,0 0 16 15,0 0-736-15,0 0-128 0,0 0-48 0,5 4 0 0,0 0-336 0,2 0-64 16,0 0 0-16,0 2-16 0,-1 1-240 0,1 1 144 15,0 1-144-15,1-1 128 0,0 1-128 0,-1 0 0 16,-2 0 0-16,1 0 128 16,-1 2-128-16,-2-3 0 0,-1 1 144 0,0 0-144 0,-1-2 272 0,-2 2-16 15,-2 0 0-15,-1 0 0 0,-1-3 16 0,-1 1 0 16,0-1 0-16,0 0 0 0,-1-1-272 0,-1-1 160 16,0-1-160-16,0-1 128 15,1-1-880-15,1-1-176 0,0-2-32 0,1-2-16 16,2-2-2096-16,1-2-432 0</inkml:trace>
  <inkml:trace contextRef="#ctx0" brushRef="#br0">15608 3484 20271 0,'0'0'1792'0,"0"0"-1424"0,0 0-368 0,3 9 0 0,-1-2 2976 0,0 3 528 0,0 0 96 0,-1 2 32 15,0 1-1824-15,0 1-352 0,0 0-80 0,1 3-16 16,-2 0-752-16,0 0-160 15,0 1-16-15,-1-1-16 0,0 1-256 0,-1 0-160 0,0-3 192 0,0 2-192 16,-2-4 0-16,0 1 0 0,0 1 0 16,0-3 0-1,-4-2-2240-15,1 0-336 0</inkml:trace>
  <inkml:trace contextRef="#ctx0" brushRef="#br0">15532 3709 24879 0,'0'0'2208'0,"5"1"-1760"0,-1-1-448 0,2 1 0 0,1 0 2816 0,1 1 464 15,0 1 112-15,0 0 0 0,1 0-1648 0,-1 1-336 16,0 1-64-16,-1 0 0 0,3-2-800 0,-1 0-160 16,0 0-16-16,1 0-16 0,-3 0-352 0,3 0 0 15,0-1 0-15,2 0 0 16,-1-2-1408-16,1 0-368 0,0-2-64 0</inkml:trace>
  <inkml:trace contextRef="#ctx0" brushRef="#br0">15944 3776 29311 0,'0'0'1296'0,"0"0"272"0,0 0-1248 0,0 0-320 16,0 0 0-16,0 0 0 0,0 0 1456 0,-1-5 224 15,3-1 48-15,0 0 16 0,2 1-624 0,1-3-128 16,0 0-32-16,2-1 0 0,1-1-368 0,1 1-80 16,1 1 0-16,-2 1-16 0,1-2-288 0,1 2-48 15,-2 1-16-15,0 2 0 0,0 2-144 0,-1-1 0 16,-2 2 0-16,1 2 128 0,-1 2 0 0,0 0 0 15,1 2 0-15,-2 1 0 0,0 0 176 0,0 2 16 16,2-2 16-16,0 2 0 0,-1-2-64 0,2 1-16 16,-1-1 0-16,1 0 0 0,0-1-112 0,1-2-16 15,0 0-128-15,1 0 192 0,-2 0-192 0,0 0 0 0,-1-3 128 0,1 0-128 16,-1 0 0-16,1-2 0 16,-7 2 0-16,7-3 0 0,-1 0 0 0,-1 0 0 15,-5 3 0-15,0 0 0 16,3-3-624-16,-3 3-64 0,0 0-16 0,0 0-12032 0,0 0-2432 0</inkml:trace>
  <inkml:trace contextRef="#ctx0" brushRef="#br0">15965 3892 22111 0,'0'0'1968'0,"0"0"-1584"0,0 0-384 0,0 0 0 15,0 0 3200-15,0 0 576 0,0 0 96 0,2-5 32 16,1 1-1840-16,1-1-352 0,0 2-80 0,2 1-16 16,0-2-752-16,0 1-160 0,1 1-16 0,0 0-16 0,2 0-496 0,-1 1-176 15,1 1 0-15,0 0 144 0,-2 0-144 0,2 1 0 16,-1 0 0-16,0 1 0 0,0 1 0 0,-2 1 128 16,1-1-128-16,0 2 0 0,-2 0 160 0,0 1-160 15,0 0 192-15,-1 1-192 0,0 0 272 0,0 0-48 16,0-4-16-16,0 2 0 0,1-1-16 0,1-1-16 15,0-1 0-15,0-2 0 0,1 0-176 0,0-2 128 16,0 0-128-16,1-2 128 0,0-2-128 0,2 0 0 16,1-1 144-16,-1-1-144 0,0 1 0 0,0 1-208 15,-1 0 16-15,-3 1 16 16,1 2-1424-16,-2 0-272 0,-5 3-64 0,0 0-16672 0</inkml:trace>
  <inkml:trace contextRef="#ctx0" brushRef="#br0">16598 3599 13823 0,'0'0'1216'0,"0"0"-960"0,0 0-256 0,0 0 0 0,0 0 5856 0,-1 7 1120 16,0 0 240-16,0 3 32 0,0 1-4384 0,1 2-880 16,-1 1-192-16,-1 2-16 0,0 2-848 0,0-3-160 15,0 2-48-15,0 0 0 0,1 0-384 0,0 1-80 16,0 0 0-16,1 0-16 0,0-2-240 0,1 1 0 16,0-1 0-16,1-2 0 15,0 0-1920-15,2-2-256 0,0-3-64 0</inkml:trace>
  <inkml:trace contextRef="#ctx0" brushRef="#br0">21362 785 12895 0,'0'0'576'0,"0"0"112"0,0 0-560 0,0 0-128 0,0 0 0 0,0 0 0 0,0 0 1920 0,0 0 336 16,0 0 80-16,0 0 16 15,0 0-1536-15,3-4-304 0,-3 4-64 0,4-4-16 0,-4 4-304 0,3-3-128 16,-3 3 0-16,0 0 128 16,2-3 304-16,-2 3 48 0,0 0 16 0,0 0 0 0,0 0 464 0,0 0 80 15,0 0 32-15,0 0 0 0,0 0 16 0,0 0 0 16,0 0 0-16,0 0 0 0,-2 7-192 0,1-1-16 16,1-6-16-16,-2 6 0 0,2-6-272 0,-2 8-48 15,0-1-16-15,1-1 0 0,1 1-112 0,0 1-32 16,0 0 0-16,0-1 0 0,0 1-80 0,1 1-32 15,0 1 0-15,1 0 0 0,-1-1-16 0,0 2-16 16,-1 0 0-16,1 1 0 0,0 0 96 0,-1 0 32 16,-1 1 0-16,0-1 0 0,0 2 16 0,0 0 0 15,-1-1 0-15,0 1 0 0,-1 0-96 0,1 1-16 16,0-1 0-16,0 0 0 0,1-2-80 0,0-1-32 0,1 1 0 0,0 1 0 16,0-1-160-16,0 0 160 15,0 0-160-15,0 1 160 0,1-5-160 0,-1 3 0 0,0 2 0 16,1-2 128-16,-1 1-128 0,0 1 160 15,0 1-160-15,0-1 160 0,-1 1-160 0,0 2 160 16,0-3-160-16,0 0 160 0,0 1-160 0,0 0 128 0,-2-4-128 16,2 2 128-16,0-1-128 0,0 1 128 0,1-1-128 15,0 0 128-15,-1-1-128 0,1-2 0 0,0 0 0 0,0 3 0 16,0-1 0-16,-1-1 0 0,2 1 0 16,0-1 0-16,-1 2 160 0,0 1-160 0,-1-1 192 0,1 0-192 15,0 0 208-15,0 0-64 0,0 0-16 0,-1-1 0 16,0 1-128-16,-1 1 192 0,0-1-192 0,1-1 192 15,0 0-192-15,0-1 0 0,0-2 0 0,0 1 128 16,0-1-128-16,1 3 0 0,0-2 0 0,0-1 0 16,-1-2 0-16,2 0 0 0,0 1 0 0,0-2 0 15,-1-4 0-15,1 7 0 0,-1 2 0 0,0-1 0 0,0-1 0 0,0 0 128 16,-1-3-128-16,1 3 0 0,0-1 0 0,0 0 0 16,-1 0 128-16,0 2-128 0,0 0 0 0,0 0 0 15,1-2 0-15,-1 1 0 0,-1 1 0 0,1 0 0 16,0-1 0-16,0 0 0 0,0 3 0 0,0 0 0 15,1-1 128-15,0 0-128 0,0-2 0 0,0 1 0 16,0-1 0-16,1 2 0 0,0-1 0 0,0-1 0 16,0 1 0-16,0 0 0 0,1-1 0 0,-1 1 0 0,-1 0 0 0,0 1 0 15,0 1 0-15,0 0 0 16,0 0 0-16,0 0 0 0,-1 2 0 0,1-1 0 16,0-1 0-16,1 0 0 0,-3 4 0 0,2-3 0 15,-1-1 0-15,0-1 0 0,0 3 0 0,1-4 0 16,0-1 0-16,0 1 0 0,0 0 0 0,0-1 0 15,0-7 0-15,0 0 0 0,1 7 0 0,0-1 0 16,1 3 0-16,-1-1 0 0,1-2 0 0,0 0 0 16,-1 2 0-16,0-1 0 0,-1-7 0 0,1 6 0 0,0 0 0 0,0 2 0 15,0-2 0-15,0 5 0 0,0-1 0 0,-1 0 0 16,0-1 0-16,0-3 0 0,-1 1 0 0,1-1 0 16,0-1 0-16,0 0 0 0,0 0 0 0,0 0 0 15,0 1 0-15,0-2 0 0,0-4 0 0,0 6 0 16,0 0 0-16,0 1 0 0,0-2 0 0,0 0 0 15,0 2 0-15,0-1 0 0,0-1 0 0,0 1 0 0,0-1 0 16,0 1 0-16,0 0 0 0,0 0 0 0,0 2 0 16,1-2 0-16,-1 3 0 0,1-2 0 0,-1-2 0 0,1-2 0 15,0 1 0-15,0 2 0 0,0-1 0 0,0-1 0 16,0 1 0-16,0 1 0 0,-1 1 0 0,1-2 0 16,-1 0 0-16,0 0 0 0,0 2 0 0,0-4 0 15,0-3 0-15,0 0 0 0,0 6 0 0,0 1 0 16,0 2 0-16,0-2 0 0,-1 1 0 0,0-3 0 15,1-5 0-15,-1 5 0 0,0 3 0 0,0 0 0 16,1-3 0-16,0-1 0 0,0-4-160 0,0 0 160 16,0 0-208-16,0 0 80 15,0 0-1088-15,0 0-192 0,0 0-64 0,0 0-18272 0</inkml:trace>
  <inkml:trace contextRef="#ctx0" brushRef="#br0">20225 1522 25567 0,'0'0'1136'0,"0"0"224"0,0 0-1088 0,0 0-272 16,0 0 0-16,0 0 0 0,3-4 1104 0,-3 4 176 16,3-3 16-16,-3 3 16 0,4-4 0 0,0 1 0 0,-4 3 0 0,6-2 0 15,-6 2-352-15,7-1-64 0,0 1 0 0,1 0-16 16,1 0-240-16,1 0-32 0,0 0-16 0,1 0 0 16,0 1-112-16,2 0-32 0,1 0 0 0,1 0 0 15,-1-1-112-15,3 0-16 0,0 0-16 0,1 2 0 16,0-1-48-16,-1 0-16 0,1-1 0 0,-2 0 0 15,2 0-32-15,-1 0 0 0,-2 0 0 0,2 0 0 16,-1-1 48-16,-1 1 16 0,1-1 0 0,0 1 0 16,1 0 16-16,0 2 0 0,0 0 0 0,0-1 0 15,1-3-64-15,-1 1-16 0,1 0 0 0,2 1 0 0,0 0-16 0,0 0 0 16,0 0 0-16,0 0 0 0,-1-1-64 0,-1 0 0 16,-1-1-128-16,0 2 192 0,-1 1-192 0,2 0 128 15,-2-1-128-15,0 1 0 0,1 0 0 0,1-1 128 16,-2 0-128-16,3 0 0 0,0 0 0 0,1 0 128 15,-2 0-128-15,2 0 0 0,1 1 208 0,0 0-48 16,1-1-16-16,-1 0 0 0,2-1 48 0,-2 0 16 16,-1 1 0-16,0 0 0 0,-1 0-16 0,-2 0-16 15,1 0 0-15,-1 0 0 0,-1 1-32 0,1 0 0 16,-1 1 0-16,1-1 0 0,0-2-144 0,0 1 128 16,1-1-128-16,-1 1 128 0,-1 0-128 0,1 1 0 15,0 0 144-15,2-1-144 0,-1-1 128 0,1 0-128 16,0-1 160-16,0 1-160 0,0 2 144 0,-1 0-144 15,1-1 128-15,-1 0-128 0,-1 1 128 0,0-1-128 0,-1-1 128 0,1 1-128 16,-2 0 0-16,-1 0 0 0,1 0 128 0,0 0-128 16,-1 0 0-16,2 0 0 0,0 1 144 0,-1-1-144 15,0-1 160-15,0 0-32 0,-1-1-128 0,1 1 192 16,1 1-48-16,-2 0-16 16,1 0 0-16,0-1 0 0,-2 0 64 0,1-1 0 0,0 0 0 0,-2 2 0 15,0 1-64-15,1-1-128 16,-1 0 192-16,-2 0-64 0,1-1-128 0,-1 1 192 0,0-3-192 0,0 2 192 15,1 0-192-15,0 1 128 0,0-2-128 0,-1 1 128 16,2-1-128-16,0 1 0 0,0-1 144 16,0 1-144-16,1-2 0 0,1 1 128 15,0 0-128-15,0 0 0 0,-2-1 0 0,1 2 144 0,-1 0-144 0,0 0 0 16,1 0 192-16,-1 0-192 0,0 0 192 0,0 1-192 16,0 0 192-16,-2 1-192 0,0 0 192 0,0 0-192 0,0 0 176 0,-1 0-176 15,1 0 160-15,0 0-160 0,0 0 144 0,1 1-144 16,-2-1 128-16,1 2-128 0,0-2 128 0,2 0-128 15,-3 1 0-15,2-2 128 0,1 0-128 0,0 0 0 16,-1 0 144-16,2 0-144 0,0 0 0 0,0 0 128 16,1 1-128-16,0 0 0 0,-2-2 0 0,-1 1 128 15,1 0-128-15,-1 0 0 0,0 1 0 0,-3 0 0 16,0 0 0-16,0-1 128 0,1-1-128 0,0 0 0 16,0 0 128-16,2 1-128 0,0 1 0 0,2 0 0 15,-2-1 0-15,1 0 128 0,0-1-128 0,-1 0 128 16,0 0-128-16,-1 1 128 0,-1 1-128 0,0 0 0 15,-2 1 0-15,1-2-128 0,0 0 128 0,-1-1 0 16,0 0 0-16,-1 1 0 0,-2 0 0 0,-4 0 0 16,3 1 0-16,-3-1 0 0,0 0 0 0,0 0 0 15,0 0 0-15,0-5 0 16,-3 0-592-16,0 1-96 0,-3-1-16 0,-2 0 0 16,-2-2-1472-16,-4 0-288 0,0 1-64 0,0-2-16 0</inkml:trace>
  <inkml:trace contextRef="#ctx0" brushRef="#br0">21349 509 6447 0,'0'0'272'0,"0"0"80"0,0 0-352 0,2-4 0 16,0-1 0-16,-2 5 0 0,0 0 4496 0,0 0 832 15,5-5 176-15,0 1 16 0,0 0-3312 0,-5 4-672 16,0 0-128-16,5 1-16 0,0 3-304 0,-1 4-48 16,0 0-16-16,-1 4 0 0,-2 0-208 0,-1 3-48 15,-1 3-16-15,0 0 0 0,0 4-96 0,-1 1-16 16,-1 4 0-16,0-1 0 0,-1 1-352 0,1 2-80 16,2-2-16-16,-1 0 0 0,1 1-192 15,1-4 0-15,0-1 0 0,1-4 0 0,1-1-176 0,0-5-80 16,2-1 0-16,1 0-11648 15,0-5-2336-15</inkml:trace>
  <inkml:trace contextRef="#ctx0" brushRef="#br0">21330 1492 10127 0,'0'0'896'0,"0"0"-704"15,0 0-192-15,0 0 0 0,0 0 2272 0,0 0 416 16,0 0 96-16,0 0 16 0,0 0-1488 0,4-2-288 16,-1-3-64-16,1 2-16 0,-4 3 272 0,6-3 48 15,1-1 16-15,0 1 0 0,0-2-256 0,-1 1-64 16,1-1 0-16,0 1 0 0,1 0-112 0,0 1-16 16,-1-1-16-16,0-1 0 0,0-1-112 0,1-1 0 0,-1 1-16 0,1 1 0 15,0-1-112-15,0 2 0 16,1-1-16-16,0-1 0 0,1-1-144 0,0-1-32 15,-1 0 0-15,2 1 0 0,-1 2-160 0,1-3-32 16,-1 1-16-16,1-2 0 0,1 1 16 0,-1 0 16 16,-1 1 0-16,1-1 0 0,0 1 48 0,1 0 0 0,-1-1 0 0,1 1 0 15,1-1 64-15,0 1 0 0,-1-1 16 0,1 0 0 16,-2 0-16-16,-1 2-16 0,1-3 0 0,1 2 0 16,-2 0-160-16,-1-1-16 0,2 0-128 0,-1 1 192 15,0-1-64-15,-1 2 0 0,-1-1-128 0,0 1 192 16,0-2-192-16,0 2 128 0,-1-1-128 0,1 0 0 15,-2 0 128-15,2 0-128 0,0 0 0 0,-1 0 0 16,2 1 192-16,-1-1-64 0,2 0-128 0,-1 1 192 16,-1-1-64-16,0 0-128 0,0 0 176 0,2-1-176 15,0 1 160-15,1 1-160 0,0-2 128 0,-1 2-128 0,1 0 128 0,0 0-128 16,0-2 128-16,0 0-128 0,1 1 176 0,-1 1-48 16,-1 1-128-16,-1 0 192 0,0-2-192 0,0 0 176 15,0-1-176-15,-2 1 160 0,-1 1-160 0,2 0 192 16,-1 1-192-16,-1-1 192 0,0 0-192 0,0 0 128 15,0 0-128-15,-1 0 128 0,2 0-128 0,-1 1 0 16,1 1 0-16,-1-2 0 0,0 1 0 0,0 0 0 16,0-1 0-16,0 1 0 0,0 0 0 0,0 0 0 15,-1 0 0-15,0 2 0 0,0-1 0 0,-5 4 0 16,5-4 128-16,-5 4-128 0,0 0 0 0,4-2 0 16,-4 2 0-16,0 0 128 0,0 0-128 0,0 0 0 15,0 0 0-15,0 0 128 0,-1-5-128 0,1 5-192 0,-2-4 32 0,0 1 16 31,2 3-1648-31,0 0-320 0,-3-3-64 0,3 3-10880 0,-3-3-2176 0</inkml:trace>
  <inkml:trace contextRef="#ctx0" brushRef="#br0">22269 789 6447 0,'0'0'576'0,"0"0"-576"16,0 0 0-16,0 0 0 0,0 0 3088 0,0 0 512 15,0 0 112-15,0 0 0 0,-5 1-1216 0,5-1-256 16,-5 3-64-16,5-3 0 0,-5 0-432 0,5 0-80 16,0 0-32-16,0 0 0 0,-3 0-384 0,3 0-80 15,-5 0-16-15,5 0 0 0,0 0-336 0,0 0-80 16,-3-3-16-16,2-2 0 0,0-1-448 0,1 0-80 0,0-1-32 0,0 2 0 16,0 5 192-16,2-7 32 15,-2 1 16-15,2 2 0 0,0-1-144 0,1 0-16 16,-1 0-16-16,0 1 0 0,2 0-80 0,1 1-16 0,0-2 0 0,1 1 0 15,-1 1-128-15,1-1 0 16,0 4 0-16,0-3 0 0,0 2 0 0,0 1 0 16,1 1 128-16,-1 2-128 0,-6-3 0 0,6 2 0 15,-1 5 0-15,-1-1 0 0,-1 1 144 0,-2 1-144 0,1 0 160 0,-2 0-160 16,-1 1 192-16,0 0-48 16,-2 0-16-16,-1 0 0 0,-1 0 208 0,-2-1 48 0,-1-1 0 15,1-1 0-15,0 1 0 0,1-2 16 0,-2 0 0 0,0-1 0 16,0 0-80-16,1 0 0 0,0-3-16 0,1 0 0 15,0-1-96-15,0-1-16 0,0 0 0 0,1-3 0 16,0 1 0-16,5 3 0 0,-4-4 0 0,2 0 0 16,-1-2-64-16,2 1-128 0,0 0 176 0,1 0-176 15,3-1 128-15,0-1-128 0,1 0 0 0,0 0 0 0,1 0 0 0,1 1 0 16,0 0 0-16,1 1 0 0,-1-1 0 0,2 2 0 16,0-2 0-16,-1 2 0 0,2 2 0 0,-1 0 0 15,-2 1 0-15,1 1 0 0,0 0 0 0,0 1 0 16,-1 1 0-16,-1 1 0 0,0 1 0 0,-2 1 0 15,-3-5 0-15,3 6 0 0,-2 1 128 0,0 0-128 16,-1 0 0-16,0 1 0 0,-1 0 0 0,-1-3 0 16,0 3 128-16,-2-1-128 0,-1 0 0 0,0-2 0 15,-1 0 128-15,0-1-128 0,0 0 160 0,0-1-32 16,0 1 0-16,1-1 0 0,-1-1 64 0,0 0 16 16,0-4 0-16,1 1 0 0,1 0-16 0,0 0-16 0,0-1 0 0,4 2 0 15,-4-4-176-15,2 1 160 0,2 3-160 0,-1-6 160 16,1 1-160-16,1-1 0 15,1 0 0-15,1 0 0 0,2-1 0 0,1 0 0 16,1 1 0-16,1 0 0 0,-1-1 0 0,1 2 0 16,0 1 0-16,0 2 0 0,-1-2 0 0,0 3 0 15,-1 1 0-15,-6 0 0 0,0 0-208 0,0 0 80 16,5 3 128-16,-5-3-208 16,0 0-240-16,-2 7-32 0,-1 0-16 0,-1 0 0 15,-3 0-2352-15,0-1-480 0,0 1-80 0</inkml:trace>
  <inkml:trace contextRef="#ctx0" brushRef="#br0">21467 1427 10127 0,'0'0'448'0,"0"0"96"0,0 0-544 0,0 0 0 0,0 0 0 0,0 0 0 16,-3 3 2464-16,3-3 384 0,-3 3 80 0,3-3 16 15,-3 2-2112-15,3-2-400 0,0 0-96 0,0 0-16 16,0 0-64-16,-4 1-32 0,4-1 0 0,0 0 0 16,-4 2-32-16,4-2 0 0,0 0 0 0,-4 2 0 15,0-1 368-15,4-1 64 0,-4 4 16 0,1-1 0 16,-1-1-112-16,4-2-16 0,-4 4 0 0,-1 0 0 15,0 0-32-15,1 1-16 0,-1 0 0 0,0 0 0 16,0-2-80-16,1 0 0 0,-1 0-16 0,0 1 0 0,-1 0-176 0,0 2-48 16,2-1 0-16,-1 0 0 0,-1 0-144 0,0-1 128 15,1-1-128-15,0 2 128 0,-1 0 0 0,0-1 0 16,1 0 0-16,0 1 0 0,0-1 64 0,0 1 0 16,-1-2 0-16,0 2 0 0,0 1-64 0,0-1 0 15,0 0 0-15,0 0 0 0,0-1-128 0,-1 2 0 16,0 0 0-16,0 1 0 0,0 1 0 0,0-2 0 15,-1 0 0-15,0 0 0 0,0 1 0 0,-1 0 0 16,2-2 144-16,0 1-144 0,-1 1 192 0,1-1-48 16,1-1 0-16,0 1 0 0,0-1-144 0,2 0 128 15,-1 0-128-15,0 0 128 0,1 0-128 0,-1 0 0 16,-1 0 0-16,1 0 0 0,0 0 0 0,0 0 0 16,1 2 0-16,-1-3 0 0,0 1 0 0,-1 0 0 15,1 0 0-15,0-1 128 0,-1 3-128 0,0 0 0 0,2 0 0 16,-1-1 0-16,0-1 0 0,0 0 0 0,0-1 0 0,-1 0 0 15,0 2 0-15,0 2 0 0,2-2 0 0,-2 1 0 16,0-2 0-16,-1 0 0 0,1-1 0 0,-1 1 128 16,1 1-128-16,0 0 0 0,1 0 0 0,0 1 0 15,-1-3 0-15,0 1 0 0,0 0 0 0,1 0 0 0,0 1 0 0,0 0 0 16,1-1 0-16,0 1 0 16,-2 0 0-16,0 0 0 0,0-1 0 0,0 1 0 0,-1 0 0 0,1 1 0 15,-1 0 0-15,1 0 0 0,-1-2 0 0,1 0 0 16,-1 0 0-16,1 1 0 0,0 0 0 0,-1-1 0 15,1 0 0-15,0 0 0 0,0 0 0 0,0 1 0 16,-1-2 0-16,2 1 0 0,1-2 0 0,-1 1 0 16,1-1 0-16,-1 0 0 0,1 2 0 0,0-2 0 15,0 1 0-15,1 0 0 0,-2 0 0 0,1-2 0 16,1 0 0-16,-1 2 0 0,0 0 0 0,0 1 0 16,-1 0 0-16,2 0 0 0,3-5 0 0,-3 2 0 15,0 1 0-15,0 1 0 0,0 0 0 0,0 1 0 16,3-5 0-16,-5 4 0 0,2-2 0 0,-1 1 0 15,4-3 0-15,-4 5 0 0,0-3 0 0,0 2 0 16,1-1 0-16,-1 1 0 0,1 1 0 0,0-2 0 16,0 1 0-16,0 0 0 0,0-1 0 0,0 2 0 15,0-2 0-15,3-3 0 0,-2 5 0 0,2-5 0 16,-4 3 0-16,4-3 0 0,0 0 0 0,0 0 0 16,0 0 0-16,0 0 0 0,0 0-240 0,0 0 32 15,0 0 0-15,0 0-9712 16,0 0-1952-16</inkml:trace>
  <inkml:trace contextRef="#ctx0" brushRef="#br0">20588 2218 18479 0,'0'0'816'0,"0"0"176"0,0 0-800 0,0 0-192 0,0 0 0 0,0 0 0 16,0 0 1552-16,0 0 272 0,0 0 48 0,0 0 16 15,0 0-448-15,-4-4-96 16,4 4 0-16,0 0-16 0,0 0-448 0,0 0-96 16,0 0-16-16,-3-4 0 0,2-3-288 0,0 2-64 15,1-1-16-15,0 6 0 0,0 0-208 0,0 0-32 0,3-5-16 0,2 0 0 16,-1 1-144-16,0-3 0 16,0 2 0-16,1 1 0 0,-5 4 192 0,5-2-32 15,-5 2-16-15,6-2 0 0,0 0 96 0,-6 2 16 0,6-1 0 0,-6 1 0 16,6 1-16-16,-6-1 0 0,5 2 0 0,-5-2 0 15,0 0 160-15,0 0 48 16,5 4 0-16,-2 2 0 0,-2-1-128 0,-2 1 0 16,-1 0-16-16,-1 0 0 0,-1 0-128 0,0-2-32 15,-1 2 0-15,1-1 0 0,-2 0 32 0,-1-1 0 0,0 0 0 0,0 0 0 0,1-2 176 0,1 0 32 16,0 0 16-16,5-2 0 16,-5 0-32-16,0 0-16 0,5 0 0 0,0 0 0 15,-5-2-96-15,5 2-32 0,0 0 0 0,-2-5 0 0,0-1-96 0,1 0 0 16,1 0-128-16,0 1 192 0,1 0-192 0,-1 5 0 15,3-4 0-15,1-3 0 0,0 2 128 0,0-1-128 16,-1 1 0-16,2 0 144 0,-5 5-144 0,5-4 0 16,2 1 144-16,-1 0-144 0,0 0 0 0,0 1 0 15,1 0 0-15,-1 0 0 0,-6 2 0 0,7 2 128 16,-1 0-128-16,-6-2 0 0,0 0 0 0,5 2 144 16,-5-2-144-16,4 6 0 0,-1 1 192 0,-2 1-64 15,-3 1 0-15,-1-1-128 0,-2-1 160 0,0-1-160 16,-1 1 128-16,0 1-128 0,1 0 256 0,-3 1-16 15,0-3-16-15,0 1 0 0,0-2 80 0,0 0 16 0,2-1 0 0,1-3 0 16,-1 1-64-16,6-2-16 0,-6 0 0 0,6 0 0 16,-5-3-80-16,2-2-16 15,3-2 0-15,0 1 0 0,1 1-144 0,1-2 0 0,0 0 0 0,2-3 0 16,2 2 0-16,1-2 0 16,0 0 0-16,0 1 0 0,1 1 0 0,0 1 0 0,-1 0 0 0,0 2 0 15,-1 2 0-15,-1-1 0 16,-5 4 0-16,0 0 0 0,0 0 0 0,0 0 0 0,0 0 0 15,0 0 0-15,0 0 0 0,1 7 0 0,-1-1 0 0,-1 2 0 16,-2-2 0-16,0 0 0 0,-2-1 128 0,-1 1-128 16,0 0 0-16,1-1 0 0,1 0 0 0,0-2 0 15,4-3-400-15,0 0 32 0,0 0 16 0,-2-4 0 32,2 4-1664-32,3-6-336 0,2-1-64 0,1-4-10416 0,0-3-2080 0</inkml:trace>
  <inkml:trace contextRef="#ctx0" brushRef="#br0">21076 1704 14847 0,'0'0'656'0,"0"0"144"0,0 0-640 0,0 0-160 0,0 0 0 0,-3 4 0 0,-1 0 384 0,1-1 32 15,1 2 16-15,2-5 0 0,0 0 112 0,0 0 32 16,0 0 0-16,0 0 0 0,-5 2-80 0,5-2-16 16,0 0 0-16,0 0 0 0,0 0 112 0,0 0 32 15,0 0 0-15,0 0 0 0,0 0 64 0,0 0 16 16,0 0 0-16,0 0 0 0,0 0-144 0,0 0-32 15,0 0 0-15,0 0 0 0,-4-2 96 0,4 2 16 16,-3-4 0-16,3 4 0 0,-3-3 96 0,3 3 32 16,-3-4 0-16,1-1 0 0,0-1-48 0,0 1 0 15,-1-1 0-15,2 1 0 0,-1-1-64 0,0 1-16 16,-1-1 0-16,1 0 0 0,-1-1-80 0,2-1-32 16,-1 0 0-16,1 1 0 0,-2 0-176 0,0-1-32 15,0-3-16-15,1 0 0 0,1-1-144 0,0-1-32 0,1 0 0 0,0-2 0 16,0 3-128-16,1-3 0 0,1 2 144 0,1-2-144 15,0 0 0-15,0 1 0 0,-1 2 0 0,2-1 128 16,0 0-128-16,1 1 0 0,0-1 0 0,1 1 0 16,-1-1 0-16,3 2 0 15,-1-1 0-15,4 0 0 0,1-2 0 0,2 1 0 0,0-1 0 0,3 0 0 16,2 1 0-16,1 0 0 0,2 0 0 0,1 1 0 16,1-1 0-16,1 1 0 0,-4 1 0 0,0 2 0 15,-1 0 0-15,1 2 0 0,-2 1 0 0,-2 1 0 0,-1 2 0 0,0 0 0 16,0 2 0-16,-1 1 0 0,-2 0 0 0,-1 1 0 15,0 2 0-15,-1 1-128 0,-3 0-64 0,-1 1-16 16,-2 1 0-16,0 1 0 0,0 1-32 0,-1-2 0 16,0 0 0-16,1 1 0 15,0 0-176-15,-1-2-32 0,1 0-16 0,1 0 0 16,0-1-256-16,2 2-48 0,1 1-16 0,1 1 0 0,-1 0 464 0,2 0 80 16,-1-1 32-16,1 1 0 15,-1 1-176-15,1-1-48 0,-2-1 0 0,-1 0 0 16,0-2-304-16,-2-2-64 0,-6-3-16 0</inkml:trace>
  <inkml:trace contextRef="#ctx0" brushRef="#br0">21006 929 11967 0,'0'0'528'0,"0"0"112"0,0 0-512 0,3-4-128 16,0 1 0-16,-3 3 0 0,3-4 2752 0,0-1 512 16,-3 5 96-16,0 0 32 0,2-5-1952 0,-1 1-384 15,-1 4-80-15,0 0-16 0,0 0-128 0,0 0-16 0,0 0-16 0,0 0 0 16,0 0-80-16,-3 1-16 0,-3 2 0 0,0 2 0 16,0 2-304-16,-1 1-64 0,0 4-16 0,-1-3 0 15,1 2-192-15,-1 1-128 0,1-1 128 0,1 2-128 16,2 1 0-16,1 0 128 0,0 0-128 0,2-1 0 15,1-3 208-15,2 0-16 0,2 1-16 0,1-3 0 0,2 0 160 0,2-2 48 16,0 0 0-16,1-2 0 0,1-2-48 0,2-2 0 16,-1-2 0-16,1-1 0 0,-1-2-160 0,1-1-48 15,-2-1 0-15,1-1 0 0,0-1 16 0,-1-1 0 16,-3-1 0-16,0 1 0 0,-2 0 32 0,-1-1 0 16,-1 0 0-16,-1 0 0 0,-2-1-16 0,-1-1 0 15,-2 0 0-15,0-2 0 0,-2 1-160 0,-1-2 0 16,-1 0 0-16,0 0 128 0,-1 2-128 0,1 0 0 15,1 1 0-15,0 1 0 16,0 2-448-16,1 2-64 0,1-1 0 0,0 4-16 16,-1 1-1936-16,4 4-384 0</inkml:trace>
  <inkml:trace contextRef="#ctx0" brushRef="#br0">20981 986 12895 0,'0'0'1152'0,"0"0"-928"15,0 0-224-15,0 0 0 0,8 0 3904 0,0-1 752 16,1 0 144-16,0 0 16 0,0-1-2896 0,2 0-592 16,0 0-112-16,3-1-32 0,1-2-720 0,2 0-144 15,1-2-16-15,2 0-16 16,0 0-1568-16,-1-1-304 0</inkml:trace>
  <inkml:trace contextRef="#ctx0" brushRef="#br0">20563 3008 9215 0,'0'0'400'0,"4"-4"96"0,0-1-496 0,0 0 0 15,-1 1 0-15,-1-1 0 0,0-1 3792 0,1 0 672 16,-2 0 128-16,0 1 16 0,-1 5-2624 0,0 0-544 0,-4-4-96 0,4 4-32 15,-4 1-272-15,-2 1-48 0,-2 1-16 0,-1 1 0 16,-1 0-320-16,-1 2-64 16,-2 2-16-16,-1 0 0 0,-1 1-64 0,2 0 0 0,-2 2-16 0,0 1 0 15,2 3-32-15,1-1 0 0,1 0 0 0,3-1 0 16,3 0-96-16,0-1-32 0,4-2 0 0,3 0 0 16,1-1-336-16,2-1 144 0,4-2-144 0,3-1 0 15,1-2 0-15,1-1 0 0,3-2 0 0,1 0 0 16,0 0-272-16,0-1-16 0,-2-2 0 0,2-1-11632 15,-1-2-2336-15</inkml:trace>
  <inkml:trace contextRef="#ctx0" brushRef="#br0">20752 3008 7359 0,'0'0'656'0,"0"0"-528"16,0 0-128-16,0 0 0 0,0 0 4016 0,0 0 768 15,0 0 144-15,0 0 48 0,0 0-2672 0,-5 5-544 16,-1-1-96-16,-1 1-32 0,-1 2-544 0,0 0-128 16,2 2 0-16,1 0-16 0,-2 0-368 0,1-1-64 15,2 1 0-15,2 1-16 0,-1 1-240 0,2-1-32 16,1-1-16-16,3-2 0 0,2 1-208 0,1-1 0 16,1 1 0-16,0-4 0 0,1-1 0 0,1-3 0 0,1 0 0 0,1-2 0 15,0-1 144-15,2-1-144 0,-1-1 128 0,0-2-128 16,-1-1 128-16,0 0-128 15,-1-1 0-15,-1 0 128 0,-2-1-128 0,-1 1 0 0,-2 1 0 0,-1-1 128 16,-2 1-128-16,-1-2 0 0,-2 3 0 0,-1 1 0 16,-2 2-208-16,0 0 16 0,0-1 16 15,-1 2 0 1,-1 1-528-16,0 0-128 0,0 1 0 0,1 0-16 16,1 0-1856-16,1 1-368 0</inkml:trace>
  <inkml:trace contextRef="#ctx0" brushRef="#br0">21031 2974 6447 0,'0'0'272'0,"-6"1"80"0,0 1-352 0,-3-1 0 0,-1-1 0 0,0 2 0 0,-1 1 6144 0,0 1 1152 16,-1 0 224-16,0-2 48 0,1 0-5200 0,3 1-1056 15,0-1-208-15,0 1-32 0,2-3-672 0,6 0-128 16,0 0-16-16,0 0-16 0,0 0-240 0,5 4 0 15,3-1-144-15,1 1 144 0,0 0 0 0,4 1-144 16,0 0 144-16,0 0 0 0,-2-2-272 0,0 1 16 16,1 1 16-16,-3 1 0 0,-2-1-112 0,-1 0-32 15,-1 1 0-15,-2 0 0 0,-2 1 384 0,-2 0 0 16,-1 1 0-16,-2-1 0 0,-2-1 144 0,-1 1 112 16,-2-1 0-16,-2-1 16 0,-1 1 240 0,0-1 64 15,-2-1 0-15,-1 0 0 0,0 1-208 0,0-3-48 16,1 0 0-16,1-1 0 0,3-1-160 0,2-2-32 0,2-1-128 0,2 0 192 15,2 1-320-15,2 2-80 0,3-7-16 16,2 1 0 0,2-1-1424-16,1 2-272 0,1-1-64 0</inkml:trace>
  <inkml:trace contextRef="#ctx0" brushRef="#br0">21242 3173 14735 0,'0'0'640'0,"0"0"160"0,0 0-640 0,0 0-160 15,0 0 0-15,0 0 0 0,0 0 3904 0,0 0 736 16,-2 4 160-16,2-4 16 0,-3 0-2512 0,-1-3-496 16,-2 1-96-16,1-2-32 0,0-1-560 0,0-2-112 15,0 1-32-15,0-3 0 0,1-1-288 0,2 0-64 16,-1-1-16-16,2-2 0 0,0-1-352 0,3 0-64 15,1-2 0-15,1 1-16 0,1 3-176 0,2-3 0 16,2 2 0-16,-1 0 0 0,2-1 0 0,-1-1 0 0,2 3-192 0,-1-1 192 16,0 1-432-16,-2 0 48 0,0 3 0 0,0 2 0 31,1 1-464-31,-2 1-96 0,-1 0-16 0,-1 4 0 16,-5 1-2048-16,0 0-400 0</inkml:trace>
  <inkml:trace contextRef="#ctx0" brushRef="#br0">21506 2930 11055 0,'0'0'976'0,"0"0"-784"16,0 0-192-16,0 0 0 0,0 0 2960 0,0 0 560 15,-2-4 96-15,2 4 32 0,0 0-1680 0,0 0-336 16,-5 2-64-16,0 1-16 0,0 0-400 0,-1 0-96 16,0 4-16-16,0-2 0 0,-1 5-208 0,1 0-64 15,-1 0 0-15,0 2 0 0,0 1-128 0,1 1-48 16,1 0 0-16,3-1 0 0,0 0-112 0,1 0-32 16,2-2 0-16,2 0 0 0,2-2-256 0,1-1-48 15,0 0-16-15,3-3 0 0,0-2-128 0,0-1 0 16,2-2 0-16,1-2 0 0,0-1 144 0,-1-5-144 15,0-1 160-15,0-2-160 0,-1 1 128 0,-1 1-128 0,0-2 0 0,0-1 144 16,-3-2-144-16,0 1 0 0,-1-1 0 0,-4 0 0 16,0 2 0-16,-1-1 0 0,-1 1 0 0,-2-3 0 31,-2 0-624-31,0 1 0 0,-1 0 0 0,-1 3-11088 0,-1 3-2240 0</inkml:trace>
  <inkml:trace contextRef="#ctx0" brushRef="#br0">21471 3029 11967 0,'0'0'1072'0,"0"0"-864"0,0 0-208 0,0 0 0 0,0 0 4288 0,0-5 800 16,-1-1 160-16,1 2 48 0,0 4-2928 0,0 0-576 15,0 0-112-15,0 0-16 0,3-5-944 0,1 1-176 16,1 0-32-16,1 1-16 0,1 0-496 0,1 1 0 15,1-2 0-15,0 1-160 16,-1 1-1760-16,1 1-368 0</inkml:trace>
  <inkml:trace contextRef="#ctx0" brushRef="#br0">21716 2805 21183 0,'0'0'1888'0,"0"0"-1504"16,0 0-384-16,0 0 0 0,0 0 2048 0,0 0 352 15,0 0 64-15,7 2 16 0,0 0-944 0,1 2-176 16,1-1-32-16,2 2-16 0,-1 2-352 0,2 2-64 16,-1 1 0-16,0 0-16 0,1 1-320 0,-1 3-64 15,-1 0-16-15,0-1 0 0,-2 2-256 0,0 0-48 16,-1-2-16-16,-1 2 0 0,-1 2-160 0,-2 0 128 16,0 1-128-16,-3-1 128 0,-1 0 0 0,-2 1 0 0,0-2 0 0,-2 1 0 15,-2 0 192-15,0-3 16 0,-1-1 16 0,0-1 0 16,-1 0 48-16,0-4 16 0,1-1 0 0,2-2 0 15,0-2-416-15,1-2 0 0,5-1 0 0,-4-3 0 16,2-2-1248-16,1 0-336 16,1 0-64-16,2-1-10320 0,1 1-2048 0</inkml:trace>
  <inkml:trace contextRef="#ctx0" brushRef="#br0">22027 2984 10127 0,'0'0'896'0,"0"0"-704"16,0 0-192-16,0 0 0 0,0 0 3600 0,0 0 688 15,0 0 144-15,3-4 32 0,-1-2-2736 0,-1 0-560 0,2 0-96 0,1 0-32 16,1 1-224-16,1 1-48 0,1-2-16 0,0 0 0 15,-1 0-160-15,0 0-16 0,0 0-16 0,0 0 0 16,1-1-256-16,-1 3-48 0,1 1-16 0,-1-1 0 16,-1 1-32-16,1 1 0 0,-1 1 0 0,0 1 0 15,1 0 16-15,-6 0 0 0,0 0 0 0,5 3 0 16,0 1 192-16,0 2 32 0,0 0 16 0,-2-1 0 16,2 0-48-16,0-1-16 0,-1 0 0 0,2 1 0 15,0 1-192-15,0 1-32 0,0-2-16 0,-1 2 0 16,2-3-160-16,-1-1 0 0,1-1 0 0,0 1 128 0,1 0-128 15,-1 0 0-15,-2-1 0 0,3-1 128 0,-1-1-128 0,-1-2 0 16,0 0 0-16,0-1 0 0,1 1 0 0,-1-3 128 16,1 0-128-16,-1 0 0 0,0 1 0 0,1-1-192 15,0 0 0-15,-2 0 16 16,-2-1-480-16,-1 1-112 0,-1 0 0 0,-1 5-16 16,0 0-1552-16,-3-4-304 0</inkml:trace>
  <inkml:trace contextRef="#ctx0" brushRef="#br0">22051 3140 7359 0,'0'0'656'0,"0"0"-528"0,0 0-128 0,-3 1 0 15,0-1 5120-15,3 0 1008 0,0 0 192 0,0 0 32 16,0 0-4000-16,0 0-816 0,0 0-144 0,0 0-48 16,0 0-528-16,6-3-112 0,2 0-32 0,1-1 0 15,0 1-96-15,2 0 0 0,1 1-16 0,1-1 0 16,-1-1-336-16,0 1-64 0,-1 0-16 0,0 1 0 16,-3 2-144-16,1 0 0 0,-1 0 0 0,-1 1 128 15,-1 0-128-15,1 0 0 0,-3 1 0 0,1-1 0 0,-5-1 0 0,4 4 128 16,-4-4-128-16,4 5 0 0,-1-3 160 0,1 2-160 15,-1 0 192-15,2 0-192 0,-1 0 304 0,0 0-48 16,0 1-16-16,1-4 0 0,0 1-240 0,1-1 176 16,2-1-176-16,-1 0 160 0,1-1-160 0,0 0 0 15,-1-1 0-15,1 0 0 0,0-1 0 0,0 0 0 16,0-1 0-16,-2 0 0 16,-2-2-1312-16,0 1-192 0,0 1-32 0,-4 4-15488 0</inkml:trace>
  <inkml:trace contextRef="#ctx0" brushRef="#br0">22546 2991 8287 0,'0'0'368'0,"0"0"80"0,0 0-448 0,0 0 0 16,0 0 0-16,0 0 0 0,6 0 6400 0,0 2 1184 16,-1-2 240-16,2 0 48 0,1 0-4992 0,-1 0-992 15,0 0-208-15,0 0-32 0,1 1-768 0,0 0-160 16,-1-1-16-16,2 0-16 0,-1 0-448 0,0 0-96 16,-2 0-16-16,0 0 0 0,1 0-128 0,-2 0 0 0,0 0 0 0,-1 1 0 31,-4-1-1024-31,0 0-128 0,0 0-16 0,0 0-11568 0,0 0-2320 0</inkml:trace>
  <inkml:trace contextRef="#ctx0" brushRef="#br0">22954 2820 13823 0,'0'0'1216'0,"0"0"-960"16,0 0-256-16,0 0 0 0,0 0 5376 0,0 0 1024 16,-2 5 192-16,-1 1 64 0,0 1-4176 0,0 2-832 15,-1-1-176-15,0 2-16 0,-1 2-560 0,2 1-96 16,0 0-32-16,1 2 0 0,0-1-432 0,1 0-80 16,0-1-32-16,0 0 0 0,0 0-224 0,0 0-192 15,0-2 48-15,0 2 0 16,1 0-1648-16,0-3-320 0,0 1-64 0,0-1 0 0</inkml:trace>
  <inkml:trace contextRef="#ctx0" brushRef="#br0">21138 3518 9215 0,'0'0'816'0,"0"0"-656"0,0 0-160 0,0 0 0 16,0 0 4224-16,0 0 832 15,0 0 144-15,1 3 48 0,-1 1-3344 0,1 3-672 16,0-1-128-16,0 4-16 0,-1-3 80 0,1 1 32 0,0 3 0 0,0 0 0 16,-1 2-272-16,1 1-48 15,0 3-16-15,1-1 0 0,1-4-192 0,-1 3-32 16,2-1-16-16,0 0 0 0,0-3-320 0,0-1-64 16,0-1-16-16,-1 0 0 0,0-1-224 0,0 1 128 15,0-1-128-15,-1-3 0 0,-2-5 128 0,0 0-128 0,0 0 0 0,0 0 144 0,0 0-144 0,-3 2 0 16,3-2 0-16,-6 1 128 15,-1 0-128-15,0-1 0 0,-1 0 0 0,0-3 0 16,-2-2-144-16,-1 0-16 0,-1 0 0 0,1 1 0 0,-1 2 160 0,0-1-208 16,1 0 80-16,2 2 128 0,-2 2-144 0,1 1 144 15,2 2 0-15,0-1 0 0,1-1 0 0,1 1 0 16,0 1 0-16,2 1 0 0,1 0 208 0,2 0 0 16,2 1 0-16,1-1 0 0,1 2 16 0,2 1 0 15,1 0 0-15,1-1 0 0,1-2-80 0,1 0-16 16,2-2 0-16,1 2 0 0,0 1-128 0,3-3 0 15,0-1 0-15,-1-1 128 0,0-1-128 0,1-1 0 16,0-1 0-16,1 0 128 0,-1-1-128 0,-3-1-176 16,1-1 48-16,-1 1 0 15,-1-1-1920-15,-3 0-384 0,-1 0-80 0</inkml:trace>
  <inkml:trace contextRef="#ctx0" brushRef="#br0">21394 3737 29775 0,'0'0'1312'0,"0"0"288"0,0 0-1280 0,0 0-320 0,-1 3 0 0,1-3 0 15,0 5 1136-15,0 0 160 16,-1 1 48-16,1 0 0 0,-1 1-736 0,0 0-144 16,1 0-16-16,0-7-16 0,0 0-432 0,0 0 128 0,0 0-128 0,0 0 0 15,4 4-1696 1,-4-4-416-16</inkml:trace>
  <inkml:trace contextRef="#ctx0" brushRef="#br0">21416 3593 19343 0,'0'0'1728'0,"0"0"-1392"15,-5 3-336-15,5-3 0 0,0 0 2016 0,0 0 336 16,0 0 64-16,0 0 16 0,0 0-2112 0,5 4-320 15,1 0-272-15,1-1-12032 0</inkml:trace>
  <inkml:trace contextRef="#ctx0" brushRef="#br0">21513 3662 30687 0,'-6'10'1360'0,"6"-10"288"0,-4 2-1328 0,0 2-320 16,0 0 0-16,4-4 0 0,0 0 1232 0,0 0 176 15,0 0 48-15,0 0 0 0,5 4-864 0,1 0-160 16,3 1-48-16,1-4 0 0,0 2-384 0,2 2 0 16,-1-2 128-16,2 2-128 0,-1 1 0 0,-1 0 0 15,0 2 0-15,-1 0 0 0,-2-1-144 0,-1 1-16 0,-1 1 0 0,-4-2 0 16,0 2 160-16,-1-1 0 16,-3 1 0-16,-1 0 0 0,-1-1 0 0,-2 0 0 0,-1-1 0 0,-1 0 128 15,-1-2 112-15,0 0 16 0,1-2 16 0,-1-1 0 16,1-1 80-16,2-1 16 0,-1 0 0 0,1-3 0 15,1 0-368-15,0-4 0 0,0-1 0 0,3 1-128 16,1-1-1888 0,1-1-368-16,1 0-80 0</inkml:trace>
  <inkml:trace contextRef="#ctx0" brushRef="#br0">21782 3572 33055 0,'0'0'1472'0,"-1"8"288"0,-2-1-1408 0,1 3-352 16,1 1 0-16,2 1 0 0,-1 1 832 0,0 0 80 16,1-1 32-16,0 2 0 0,-1 0-432 0,0 0-64 15,0 0-32-15,1 0 0 0,0-2-288 0,0-1-128 16,-1 0 128-16,0-1-128 0,0-1 0 0,0-1 0 16,0 0 0-16,-1-1-11360 15,1-7-2160-15</inkml:trace>
  <inkml:trace contextRef="#ctx0" brushRef="#br0">21724 3737 35007 0,'0'0'768'0,"0"0"176"0,0 0 16 0,0 0 16 0,7-3-784 0,1 1-192 16,0 2 0-16,0-3 0 0,0 1 384 0,0-2 16 0,1 2 16 0,0 0 0 15,1 0-416-15,0-1-176 16,0 0 16-16,1-1-15904 0</inkml:trace>
  <inkml:trace contextRef="#ctx0" brushRef="#br0">21993 3737 29951 0,'0'0'1328'0,"0"0"272"0,0 0-1280 0,0 0-320 15,0 0 0-15,0 0 0 0,0 0 1184 0,0 0 176 16,0 0 48-16,5-4 0 0,0-2-656 0,1-1-128 16,1 0-32-16,0 0 0 0,1 0-416 0,0 1-176 15,2-1 128-15,0-1-128 0,-1 0 0 0,0 1 0 16,2 1 0-16,-1 1 0 0,-1 3 0 0,0-1 128 16,-2 2-128-16,1 2 0 0,-1 2 144 0,0-1-144 15,-2 3 160-15,1 1-160 0,-1 1 608 0,-2 0 32 16,2 1 0-16,-1 0 0 0,1-2-112 0,0 2-16 15,-1-1 0-15,2-1 0 0,0-2-256 0,0 0-64 16,-1 0-16-16,2-3 0 0,-1 1-176 0,1 0 0 16,0-2 0-16,1 0 0 0,-2-2 0 0,-1-1 0 15,1-1 128-15,0 1-128 0,1-1 0 0,-2 1 0 0,0 0 0 0,-1-1 0 16,0-1-176-16,0 0-64 0,-3 0-16 16,1 1 0-1,-2 4-1296-15,0 0-272 0,0 0-48 0</inkml:trace>
  <inkml:trace contextRef="#ctx0" brushRef="#br0">22039 3870 34031 0,'0'0'1504'0,"0"0"320"0,4-5-1456 0,1-1-368 0,1-1 0 0,1 1 0 0,2 1 1280 0,0 0 192 16,1 1 48-16,2 0 0 0,0 0-272 0,-2 0-48 15,-1 0-16-15,1 2 0 0,-2-1-672 0,-1 2-144 16,-1 1-32-16,0 1 0 0,0 0-336 0,0 2 128 16,0 1-128-16,-1-1 0 0,0 0 0 0,0 0 0 15,1 1 0-15,-1 1 128 0,0 1-128 0,2 0 0 16,-1-1 0-16,0 0 128 0,1-1-128 0,-1-1 0 16,-2-1 0-16,3 0 0 0,-1 0 0 0,0-1 128 15,0 0-128-15,0 0 128 0,2-1-128 0,-2-1 0 0,0 0 0 16,0 0 128-16,0 0-128 0,0 0 0 0,-1 0 0 0,1-1 0 15,-1-2 0-15,-1 0 0 0,0-1-192 0,0 2 64 32,-4 3-1296-32,0 0-256 0,0 0-48 0,3-5-16656 0</inkml:trace>
  <inkml:trace contextRef="#ctx0" brushRef="#br0">22661 3654 30111 0,'0'0'1344'0,"0"0"256"0,0 0-1280 0,-5-1-320 16,5 1 0-16,0 0 0 0,-5-2 2064 0,3 1 352 15,2 1 64-15,-2-5 16 0,1 0-800 0,2-2-160 16,1 0-16-16,2 0-16 0,0 0-752 0,3 0-160 15,2-1-16-15,2 1-16 0,0-3-48 0,2 1 0 16,0 1 0-16,1 0 0 0,-2 1-128 0,2 1-16 16,-1 0-16-16,-1 2 0 0,3 0-352 0,-2 2 0 15,-2 1 0-15,-1 1 0 0,-1 1 0 0,-1 1 176 16,-1 2-48-16,-2 0 0 0,0 3 64 0,-1 0 0 16,-2 1 0-16,-1 1 0 0,0 2-192 0,-1 1 0 15,-2-1 0-15,0 1 0 0,-2 2 448 0,2 1 48 0,-4-1 16 0,-1 2 0 16,-1-4-512-16,0 0 0 0,-1-1 0 0,1 1 0 15,0-1 320-15,-1-1-16 16,0 0-16-16,-1-1 0 0,1-3 64 0,0 0 16 16,0-2 0-16,-1 1 0 0,0-1-160 0,1 3-16 15,0-2-16-15,0-1 0 0,0-1-176 0,1 0 160 16,2-1-160-16,1 0 160 0,5-2-160 0,0 0 128 0,0 0-128 0,0 0 128 16,0 0-128-16,0 0 0 0,0 0 0 0,8 1 0 15,2-2 0-15,4-1 0 0,3-1 0 0,0 1 0 16,2 2 208-16,0-1-32 0,3 1-16 0,-1 0 0 15,1 0-32-15,-2 0 0 16,0-1 0-16,-3 2 0 0,-3 1-128 0,0 0 0 0,-3 0 0 0,-2 0-176 16,-3 0 176-16,2 0 0 0,-2 0 128 15,-1 1-128-15,-2-2 0 0,-3-1 0 0,0 0 0 0,0 0 0 0,5 6 176 0,-2-2-48 16,1 1 0-16,-4-5 0 16,0 0-1024-16,4 4-224 0,-1-1-32 0,1 1-16 15,0-1-1408-15,1 1-288 0,3 0-48 0,-8-4-16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43:10.1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19621 2024 30687 0,'-7'-11'1360'0,"4"6"288"0,1-2-1328 0,-1 0-320 0,0 0 0 0,2 3 0 16,1 4 944-16,0 0 112 0,0 0 32 0,0 0 0 15,3 8-48-15,0 5 0 0,-1 3 0 0,0 4 0 16,2 4-96-16,0 3-32 0,-1 0 0 0,-1 6 0 16,0 0-144-16,-1 4-16 0,0 4-16 0,-2 0 0 15,-2 0-336-15,1 0-64 0,1 0-16 0,-1-1 0 0,-1-1-128 0,0-3-48 16,0-2 0-16,2-1 0 0,-2-2-144 0,1-2 0 16,0-2 0-16,1-4 128 0,1-6-128 0,0-1 0 15,1-2 0-15,1-3 0 16,1 0-1344-16,-1-4-208 0,-2-7-48 0,0 0-11056 15,0 0-2208-15</inkml:trace>
  <inkml:trace contextRef="#ctx0" brushRef="#br0" timeOffset="298.879">19407 2726 10127 0,'0'0'448'0,"0"0"96"0,0 0-544 0,0 0 0 0,0 0 0 0,0 0 0 15,-5 2 5120-15,0 4 896 16,1 3 192-16,2 0 48 0,0 2-4256 0,2 1-848 0,0 3-160 0,0 2-32 16,1 0-352-16,0 1-64 15,2-2-16-15,3 0 0 0,0-1-240 0,1-1-48 16,0-1-16-16,3-2 0 0,1-2-48 0,3-1-16 0,1-3 0 0,1-1 0 16,3-3 16-16,0-1 0 15,1-3 0-15,1-1 0 0,1-1 224 0,-1-3 48 16,-1-2 16-16,0-3 0 0,-3 0 128 0,0-3 32 0,-3-2 0 0,-2 1 0 15,-1-4-240-15,0 3-64 16,-1-3 0-16,-3 1 0 0,0-1-160 0,0 1-32 0,-1 0-128 0,-1 1 192 0,-1 2-192 16,-1 1 0-16,0 2 0 0,-1 0 0 0,-1 1 0 0,0 1-160 15,-2 3 0-15,-1 1 0 16,0 0-1664-16,-1 2-336 0,0 0-64 0</inkml:trace>
  <inkml:trace contextRef="#ctx0" brushRef="#br0" timeOffset="3301.695">10109 2930 29311 0,'0'0'1296'0,"0"0"272"0,1-5-1248 0,-1 5-320 16,0 0 0-16,0 0 0 0,1 5 1312 0,1 1 208 0,1 2 32 0,-1 1 16 15,-1 9-448-15,0 2-96 0,1 4 0 0,0 2-16 16,0 2-192-16,-1 1-48 0,-1 2 0 0,1 1 0 15,0-1-336-15,0-1-80 0,0-1-16 0,1-3 0 16,0-2-208-16,0-1-128 0,-1-4 128 0,0-1-128 16,1-2 0-16,1-3 0 15,0-2 0-15,-1-1 0 0,0-2-256 0,0-1-112 0,0-2-16 0,-2-5-12064 32,0 0-2400-32</inkml:trace>
  <inkml:trace contextRef="#ctx0" brushRef="#br0" timeOffset="3570.229">10022 3359 32991 0,'0'0'720'0,"0"0"160"0,-6-3 16 0,3 0 48 0,3 3-752 0,-2-4-192 0,-1 1 0 0,3 3 0 0,0 0 1040 0,0 0 176 16,0 0 48-16,0 0 0 0,-2 6-448 0,2 3-96 16,1 2-16-16,1 1 0 0,0 1-400 0,1 3-96 15,-1 0-16-15,2 3 0 0,0 4-192 0,1-3 0 16,1 2 0-16,1-3 0 0,1-1 0 0,1-2 0 15,-2-1 0-15,3-2 0 0,1-4 0 0,0-4 0 16,-1-1 0-16,2-4 0 0,3-4 192 0,-1-1-16 16,0-4 0-16,1-3 0 0,-1-3 96 0,2-1 32 15,0-2 0-15,-2-1 0 0,0-2-176 0,-1 1-128 16,-1 0 144-16,-2 3-144 0,0 3 0 0,-2 1 0 16,-3 2 0-16,-1 2-12688 15,-2 2-2480-15</inkml:trace>
  <inkml:trace contextRef="#ctx0" brushRef="#br0" timeOffset="51373.443">19416 7066 17503 0,'0'0'768'0,"0"0"176"0,0 0-752 0,0 0-192 15,0 0 0-15,0 0 0 0,0 0 4432 0,0 0 864 16,5-2 160-16,2 0 48 0,0 0-2560 0,5-3-512 16,3 0-112-16,3-1-16 0,5 0-640 0,5-2-128 15,7-1-16-15,2 1-16 0,-1 2-816 0,0 0-176 16,-1 1-16-16,-1 1-16 0,1 0-288 0,-3 2-64 16,-2 1-128-16,0 2 192 0,-3 2-192 0,-2 2-160 15,0 1 32-15,-3 2 0 16,-1 0-1488-16,-3 2-304 0,-1 1-48 0,-2-1-19472 0</inkml:trace>
  <inkml:trace contextRef="#ctx0" brushRef="#br0" timeOffset="56362.48">19568 9099 17503 0,'0'0'1552'0,"5"-4"-1232"0,0-2-320 0,2-1 0 0,2-2 3952 0,2 2 720 16,1 1 160-16,2 0 32 0,2-3-2064 0,-1 1-416 15,1 0-80-15,1 1 0 0,-3 2-864 0,1-2-160 16,1-1-48-16,-3 1 0 0,1 2-320 0,0 1-64 16,0 1-16-16,4 1 0 0,0 1-192 0,1 1-64 15,1 0 0-15,3 2 0 0,3 1-160 0,3 2-32 16,1 0-16-16,0 2 0 0,-2 1-224 0,-3 0-144 16,-2 0 192-16,-4 1-192 0,-2 0 0 0,-1-1 0 15,-4 0 0-15,0-2 0 16,-2-1-864-16,-1 0-176 0,-3-3-48 0,2 1-14336 15,0-3-2880-15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48:00.31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70C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7654 2427 14735 0,'0'0'1312'0,"0"0"-1056"0,0-5-256 0,0 5 0 0,-1-4 3712 0,-1 0 672 16,2 4 144-16,0 0 16 0,0 0-2448 0,0 0-496 15,0 0-112-15,0 0-16 0,3 5-656 0,-1 2-144 16,-2 3-32-16,2 2 0 0,1 2-176 0,-1 1-32 16,0 3-16-16,1-1 0 0,0 0-96 0,1 0-32 15,-1 0 0-15,0-1 0 0,-2 0-160 0,0-1-128 16,2 0 192-16,0 0-192 0,-2-2 128 0,1 0-128 15,0-1 0-15,0-3 0 16,-1-1-960-16,-1-2-256 0,0-6-64 0,0 0-10304 16,0 0-2048-16</inkml:trace>
  <inkml:trace contextRef="#ctx0" brushRef="#br0" timeOffset="513.394">7669 2258 10127 0,'0'0'896'0,"0"0"-704"0,0 0-192 0,0 0 0 15,0 0 4128-15,0 0 800 0,0 0 144 0,0 0 48 16,5-5-3440-16,0 1-672 0,0 0-144 0,1 1-32 15,0-1-448-15,2-1-112 0,3 0-16 0,2 0 0 16,2 2-256-16,-1 1 0 0,-1 1 0 16,1 1 0-16,-1 1 160 0,0 1-160 0,-3 2 128 15,-1 1-128-15,-2 1 192 0,-1 1-192 0,-3 7 192 16,-3 4-192-16,-1 0 0 0,-3-1 0 16,-3 2 448-16,-1-2 64 0,-1 0 16 0,0-3 0 0,-1 0 112 15,0-2 0-15,2-2 16 0,-1-1 0 0,4-2-528 16,0-1-128-16,5-6 0 0,0 0 0 15,0 0 0-15,0 0 0 0,0 0 992 0,6 5 160 16,0 0 48-16,5 0 0 0,1 2-960 16,-3 0-240-16,1 1 0 0,-1-1 0 0,0 4 0 15,-2-1 0-15,0 1 0 0,-3 1 128 0,-1 0-128 16,-2-1 0-16,-3 4 144 0,-2 1-144 0,-2-1 0 0,-1-4 0 16,-1 1 160-16,-1-1 0 15,0-1 0-15,0-3 0 0,0-1 128 0,1-2 32 0,0-2 0 0,1 0 0 16,-1-1-144-16,2-1-32 15,1-1 0-15,0-1 0 0,0-2-288 0,2 0-64 0,3 4-16 0,-1-5 0 32,1 5-2064-32,2-5-400 0,2-1-96 0</inkml:trace>
  <inkml:trace contextRef="#ctx0" brushRef="#br0" timeOffset="1093.79">8088 2521 21535 0,'0'0'960'0,"0"0"192"0,0 0-928 0,0 0-224 0,-1-4 0 0,-1 1 0 16,-2 0 1952-16,0 1 352 0,0 1 64 0,0 2 0 15,-1 0-592-15,1 1-128 0,-3 2-32 0,1 2 0 16,0 1-704-16,0 2-144 0,1 2-16 0,0-1-16 16,2 1-320-16,0 0-64 0,0-1-16 0,1-2 0 0,2 2-112 0,1-1-32 15,1-1 0-15,2-2 0 16,3-2-192-16,1-2 0 0,-1-2 128 0,2-2-128 15,2-3 0-15,0-2 128 0,-1-2-128 0,1 0 0 16,1 0 176-16,-2 0-176 0,-1-2 192 0,0 1-192 0,-2 1 160 0,-1 0-160 16,-2-2 128-16,-1 2-128 15,-2 1 160-15,-2 0-160 0,-2 1 192 0,-1 1-192 16,-2 2 208-16,-1 2-64 0,0-1-16 0,0 2 0 0,-1 0-128 16,0 1 0-16,2 1 0 0,6-1 0 15,-6 1 0-15,0-1 144 0,6 0-144 16,0 0-1328-16,0 0-336 0,0 0-64 0,0 0-15344 0</inkml:trace>
  <inkml:trace contextRef="#ctx0" brushRef="#br0" timeOffset="1742.685">8373 2287 14735 0,'-1'-10'1312'0,"1"10"-1056"0,-1-5-256 0,1 5 0 16,0 0 3536-16,0 0 656 0,0 0 128 0,0 0 32 0,0 0-2112 0,0 0-432 16,-2 6-80-16,1 3 0 0,1 1-880 0,0 2-160 15,0 4-48-15,1-1 0 0,0 4-384 0,1-1-96 32,0-3-16-32,0 1 0 0,1-1-144 0,0 1 0 0,1-2 144 0,0-1-144 0,2 0 0 0,1-1 0 15,0-1 0-15,3-3 0 0,0-3 0 0,0-3 0 16,0-2 0-16,1-2 0 0,2-2 0 0,-2 0 0 15,-1-3 0-15,1-2 128 0,0-2-128 0,-2-1 192 16,0 1-64-16,0-2 0 0,0-2-128 0,-1 1 0 16,-2 1 128-16,0-2-128 0,-1 3 0 0,-1 2 128 15,-1 3-128-15,0 3 0 0,-3 4 304 0,0 0-16 16,0 0 0-16,2 7 0 0,1 1 144 0,0 2 16 16,1 0 16-16,2 5 0 0,0 0-464 15,0 0 0-15,1-2 0 0,1-1 320 0,1-3-16 16,0 1-16-16,4-2 0 0,0 0-288 0,-1-3 0 0,0-3 0 15,1-2 416-15,-1-2 32 16,0-1 0-16,-1-2 0 0,0-2-224 0,-1-3-32 0,-1-1-16 0,1-3 0 16,0-3-176-16,-1-1 192 15,0-3-192-15,0 0 192 0,2-4-192 0,-1 1 0 0,-2-1 144 16,-1 2-144-16,-2 0 176 0,-2 2-48 0,-2 0 0 0,0 2 0 16,-2-1 0-16,0 3-128 0,-1 0 192 0,-1 3-64 15,-1 2-128-15,-1 3 0 0,0 2 0 0,-3 6-9328 31,2 3-1968-31,-2 4-400 0</inkml:trace>
  <inkml:trace contextRef="#ctx0" brushRef="#br0" timeOffset="3494.308">9194 2275 33919 0,'0'0'1504'0,"0"0"304"0,0 0-1440 0,0 0-368 15,0 0 0-15,6 2 0 0,1 0 640 0,0 1 48 16,0 0 16-16,0-1 0 0,1-2-304 0,0 1-48 0,0 0-16 0,2 0 0 31,-1 1-1040-31,0 0-192 0,-1 1-64 0</inkml:trace>
  <inkml:trace contextRef="#ctx0" brushRef="#br0" timeOffset="3666.365">9203 2471 43359 0,'0'0'1920'0,"-4"2"400"0,-1-1-1856 0,5-1-464 0,0 0 0 0,0 0 0 15,0 0 896-15,0 0 64 0,0 0 32 0,0 0 0 16,8 3-688-16,0-1-144 0,1 0-32 0,1-1 0 31,3-1-624-31,1 0-128 0,2-2-16 0,2 0-19776 0</inkml:trace>
  <inkml:trace contextRef="#ctx0" brushRef="#br0" timeOffset="4515.913">10100 2516 18431 0,'0'0'1632'0,"0"0"-1312"0,-2 6-320 0,-1-2 0 16,3-4 3456-16,-5 3 640 0,5-3 112 0,-6 3 16 15,0 1-1856-15,1 0-384 0,5-4-80 0,-6 3-16 16,-1-1-608-16,1 0-112 0,-2 0-16 0,1-1-16 15,-2 0-528-15,-1 1-96 0,0 0-32 0,-7-2 0 0,0 0-480 16,3 0 0-16,0 0 0 0,0 1 320 0,1 1-48 16,1-1 0-16,2 0 0 0,1 0-272 0,2 1 0 15,1-2 0-15,2 2 0 0,1 0 0 16,3-2 0-16,0 0 0 0,0 0 0 16,0 0 0-16,0 0 0 0,0 0 208 0,0 0-64 0,0 0-144 0,0 0-176 15,6-3 48-15,-6 3 0 0,5-3 128 0,-5 3 0 16,2-3 0-16,-2 3 0 0,0 0 0 0,0 0 144 15,0 0 16-15,0 0-160 0,0 0 0 16,0 0 0-16,0 0 0 0,0 0 0 0,4-5 0 16,-4 5 0-16,4-4-176 0,0-2 176 0,1-2 0 15,0-1 0-15,0-3 0 0,1-2 0 0,1-2-128 16,-3-2 128-16,2-2 0 16,-1-3 128-16,0-2-128 0,-1-3 144 0,0 0-144 0,-1-1 192 0,-2 3-192 15,-1-1 144-15,-2 3-144 0,-1-2 0 0,-2 0 144 16,-2-2-144-16,0 1 0 0,0 0 0 0,-2 0 0 15,2 1 0-15,0 0 0 0,0 2 128 0,0 1-128 16,3 3 0-16,0 3 0 0,-1 4 0 0,-1 1 0 31,1 1-432-31,0 2-64 0,-1 3-16 0,1 3 0 0,0 0 832 0,2 3 144 0,-1 3 48 0,-1-2 0 16,2 1-512-16,3-2 0 0,-2 4 0 0,1 1 0 16,1-5-144-16,1 6 144 0,-1-6 0 0,6 6-144 15,1-2 144-15,3 0 0 0,3-3 0 0,3 0 0 16,1-2 0-16,3 0 0 0,0-3 0 0,1 3 0 15,-3-3 176-15,4-1-48 0,-1-1 0 0,-1 1 0 16,-3 2-128-16,-3 0-14288 16,-1 2-2800-16</inkml:trace>
  <inkml:trace contextRef="#ctx0" brushRef="#br0" timeOffset="6790.323">10418 2065 20271 0,'0'0'896'0,"0"0"192"0,0 0-880 0,5 1-208 0,1 0 0 0,1 1 0 15,0 1 2688-15,2 1 512 0,-1-1 80 0,2-1 32 16,1-1-2160-16,1-1-416 0,0-1-96 0,3 1 0 16,0-2-400-16,1 1-80 0,1-1-16 0,5-2 0 15,0 0-144-15,-4 1 0 0,-3 2-10400 16,-1-1-2000-16</inkml:trace>
  <inkml:trace contextRef="#ctx0" brushRef="#br0" timeOffset="7011.807">10536 2086 20271 0,'0'0'896'0,"-4"2"192"0,-2 2-880 0,0 1-208 16,-1 1 0-16,1 0 0 0,1 0 3552 0,2 2 672 15,-2-1 128-15,2 6 16 0,1 1-3488 0,1 0-704 0,1 0-176 16,1-1 960-16,0 0 144 0,0 2 48 0,1 1 0 15,0 0-928-15,0 1-224 0,0 0 0 0,-1 1 0 16,1-1 0-16,1-2 0 0,-1 0-11872 16,-2-4-2416-16</inkml:trace>
  <inkml:trace contextRef="#ctx0" brushRef="#br0" timeOffset="7204.016">10358 2468 29199 0,'0'0'1280'0,"-4"1"288"0,4-1-1248 0,0 0-320 15,0 0 0-15,0 0 0 16,0 0 2000-16,5 0 352 0,3-2 64 0,0 1 16 16,1-2-720-16,2 2-144 0,2-1-32 0,0-1 0 0,2-1-976 0,1 0-208 15,1 0-32-15,1 0-16 0,-1 0-128 0,3 1-32 16,0 0 0-16,1 0 0 0,-1-1-144 0,-1-1 0 16,1 1 0-16,-2-1-176 15,0 0-2400-15,-3 0-496 0</inkml:trace>
  <inkml:trace contextRef="#ctx0" brushRef="#br0" timeOffset="7568.047">10957 2532 27647 0,'0'0'2448'0,"0"0"-1952"0,0 0-496 0,0 0 0 16,0 0 2400-16,0 0 384 0,0 0 80 0,6-5 16 16,-1-1-1152-16,1-3-240 0,0 1-32 0,0-2-16 15,1 0-880-15,1-1-176 0,1 1-48 0,2-2 0 0,-2 0-336 0,2-1 144 16,0 1-144-16,-1 0 0 0,0 0 0 0,0-1-192 16,-1 0 0-16,-1 1-12912 15,-1 2-2576-15</inkml:trace>
  <inkml:trace contextRef="#ctx0" brushRef="#br0" timeOffset="7996.977">11447 2160 11055 0,'0'0'480'0,"0"0"112"0,0 0-464 0,0 0-128 15,0 0 0-15,0 0 0 0,0 0 3984 0,0 0 784 0,5-3 160 0,-5 3 16 16,6 0-2912-16,-1 2-592 0,-1 1-112 0,1 0-32 16,1 1-592-16,-1 1-128 15,-1 1-32-15,-1 2 0 0,-1 1-176 0,0 1-48 0,-1 3 0 0,0 0 0 16,-2 0 176-16,0 1 16 0,0 0 16 0,0-1 0 15,0 0 160-15,0-1 16 0,0-1 16 0,1-3 0 16,1-1-208-16,-1-7-32 0,0 0-16 0,0 0 0 16,0 0-208-16,6-1-32 0,0-3-16 0,0-1 0 15,-2-3 16-15,2-4 0 0,0 1 0 0,0-1 0 16,0 0 0-16,0 0 0 0,0 0 0 0,1 1 0 0,-2-1-96 0,1 0-128 16,0 0 176-16,1 2-176 0,0 0 128 15,-1 2-128-15,-1 0 0 0,0 2 0 0,1 0 0 0,-1 0 0 16,0 0 0-16,0 2 0 0,0 1 0 0,-5 3-224 15,0 0 32-15,7 0 16 16,0-1-2896-16,-2 1-592 0</inkml:trace>
  <inkml:trace contextRef="#ctx0" brushRef="#br0" timeOffset="8305.349">11726 2224 24879 0,'0'0'2208'16,"0"0"-1760"-16,0 0-448 0,0 0 0 0,4 4 2448 0,0 1 416 15,-4-5 80-15,6 2 0 0,0-1-1520 0,1-1-304 0,0-1-64 0,2 0-16 16,1 0-800-16,2-2-240 0,-1-1 0 0,1-1 128 16,-1-1-128-16,1-1 0 0,0-1 128 0,0 2-128 15,-3-1 0-15,0 0 0 16,-2 0 0-16,-1-1 128 0,0-1-128 0,-3 0-160 0,-1-2 160 0,-1 2-208 16,-1 2 64-16,-2 2 16 0,2 5 0 0,-5-2 0 15,-2 0 128-15,-1 1 0 0,-2 2 0 0,1 3 0 16,-3 4 0-16,0 0 0 0,-1 2 0 0,2 2 0 15,0-1 144-15,0 3 64 0,1 0 16 0,2 2 0 16,1 2 112-16,1 0 32 0,1 3 0 0,2-4 0 16,4 0-176-16,1-1-48 0,2-4 0 0,2-1 0 0,3-1-144 0,1-3 0 15,4-2 0-15,1-4 0 16,1-4-1344-16,1-2-256 0,-1-3-64 0</inkml:trace>
  <inkml:trace contextRef="#ctx0" brushRef="#br0" timeOffset="8621.35">12052 2158 32479 0,'-10'6'1440'0,"7"-2"288"0,-2 1-1376 0,0 1-352 15,-2 0 0-15,0 1 0 0,-1 0 1184 0,0 1 160 16,1 2 48-16,-1 1 0 0,0 0-608 0,1 0-112 16,1 2-32-16,3 5 0 0,2-1-512 15,1-3-128-15,6-3 0 0,3-3 0 16,0-4 0-16,2-2 0 0,-1-5-256 0,2-2-96 15,0-4-16-15,5-5 0 0,-1-2 368 16,-1 1 0-16,-3 0 0 16,0-2-2128-16,-1 2-368 0,-2-1-64 0,-2 3 0 15,-1 1 1440-15,0 3 288 0,-2 0 64 0,-1 3 16 0,-2 1 1264 0,-1 5 240 16,0 0 48-16,0 0 16 0,-5 2 1040 0,0 3 224 0,0 1 32 0,0 1 16 16,-1 1-848-16,1 2-192 0,1-3-16 0,0 4-16 15,1 0-608-15,1 2-112 0,1-4-16 0,1 4-16 16,1 0-304-16,1-2 0 0,3-1-8432 31,0-2-1488-31,4-6-320 0</inkml:trace>
  <inkml:trace contextRef="#ctx0" brushRef="#br0" timeOffset="8827.007">12390 1887 10127 0,'0'0'448'15,"0"0"96"-15,-4-1-544 0,0 1 0 0,-1 2 0 0,0 1 0 0,0 2 6752 0,0 3 1248 16,0 2 240-16,0 3 48 0,1 2-5808 0,-1 3-1168 16,0 1-224-16,0 3-64 0,1 0-576 0,0 2-112 15,1-1-16-15,-1 1-16 0,1-2-304 0,1 1 0 16,0-2 0-16,0 0 0 0,0-2-128 0,1 0-144 16,1 0-32-16,1-5 0 15,1 1-1424-15,0-2-272 0,0-4-64 0,2-1-9648 16,1-6-1936-16</inkml:trace>
  <inkml:trace contextRef="#ctx0" brushRef="#br0" timeOffset="9008.751">12525 1880 25791 0,'0'0'2304'0,"-4"5"-1856"0,-2 3-448 0,1 4 0 15,-2 2 3312-15,0 2 560 0,1 2 112 0,0 2 32 16,1 1-2416-16,1 2-464 0,-1-2-112 0,1 2 0 15,0-1-720-15,0 0-144 0,1-1-32 0,2-1 0 32,1-4-672-32,1 0-144 0,2-1-16 0,1-1-18304 0</inkml:trace>
  <inkml:trace contextRef="#ctx0" brushRef="#br0" timeOffset="9187.632">12534 2531 20271 0,'1'-8'1792'0,"1"-2"-1424"16,2-2-368-16,1-4 0 0,2-3 4032 0,3-1 752 16,1-4 144-16,3-1 16 0,1-2-3488 0,-1-1-704 15,3 1-144-15,1 0-32 0,-1 4-432 0,3-1-144 16,-2 0 0-16,3 3 0 0,0-2 0 0,-1 2 0 16,-1 0-240-16,-2 1-17552 0</inkml:trace>
  <inkml:trace contextRef="#ctx0" brushRef="#br0" timeOffset="9332.18">12835 2126 32255 0,'-6'-2'2864'0,"-2"-1"-2288"16,-1 0-576-16,-1-2 0 0,0 1 2688 0,0-4 448 16,-4-2 64-16,0 0 32 0,1-2-2064 0,-1 3-400 15,1-1-96-15,1-1-16 16,2 0-912-16,0 0-192 0,1-2-48 0</inkml:trace>
  <inkml:trace contextRef="#ctx0" brushRef="#br0" timeOffset="10377.175">13512 1919 22111 0,'0'0'976'0,"0"0"208"16,0 0-944-16,0 0-240 0,0 0 0 0,0 0 0 0,0 0 2944 0,0 0 560 16,-2 5 96-16,0 3 32 0,-1 4-1904 0,0 1-368 15,0 3-80-15,0 1 0 0,1 3-784 0,0 1-160 16,2 2-16-16,-1-3-16 0,1 1-176 0,0-2-128 15,0-1 192-15,1-1-192 0,0-2 0 0,1 0 0 16,1-1 0-16,0-2-192 16,0-2-2144-16,0-1-416 0</inkml:trace>
  <inkml:trace contextRef="#ctx0" brushRef="#br0" timeOffset="10692.702">13722 2098 29599 0,'0'0'1312'0,"0"0"272"0,0 0-1264 0,0 0-320 16,-3 5 0-16,1 1 0 0,1 0 928 0,-1 2 128 16,0 0 32-16,0 0 0 0,0 0-688 0,0 0-128 15,-1 1-16-15,-1 1-16 0,1 0-240 0,2 0 128 16,-2-2-128-16,1 1 0 0,0-2 0 0,1 0 0 16,0-1 0-16,1-6-10192 15,0 0-2064-15</inkml:trace>
  <inkml:trace contextRef="#ctx0" brushRef="#br0" timeOffset="10835.328">13766 1955 30463 0,'0'0'1344'0,"-5"0"288"0,1-1-1312 0,4 1-320 0,0 0 0 0,-4-3 0 15,0 0 128-15,4 3-128 0,0 0 160 0,0 0-13776 16</inkml:trace>
  <inkml:trace contextRef="#ctx0" brushRef="#br0" timeOffset="11024.324">13910 1924 27647 0,'-2'11'2448'0,"-2"-2"-1952"15,-2 5-496-15,-1 2 0 16,2 1 1904-16,-1 3 272 0,0 1 64 0,0 1 16 15,1-3-1056-15,0 1-224 0,1-2-32 0,1-1-16 16,1 1-608-16,0-2-112 0,0 0-16 0,2-1-16 0,1-3-176 0,1-1 0 16,0-2 0-16,1-1 0 15,2-3-1312-15,1-2-288 0,0-4-64 0</inkml:trace>
  <inkml:trace contextRef="#ctx0" brushRef="#br0" timeOffset="11304.655">13937 2131 12895 0,'0'0'576'0,"0"0"112"0,0 0-560 0,0 0-128 16,5-4 0-16,0-2 0 0,1 0 4224 0,2 0 800 16,2-2 160-16,-1-2 48 0,2-2-3760 0,1 0-736 15,0 1-160-15,-2-1-16 0,1 1-416 0,-1 1-144 16,-1 2 0-16,-1 1 144 0,-2 1-144 0,0 1 0 16,-2 2 0-16,-4 3 0 0,0 0 400 0,0 0 0 0,0 0 0 0,0 0 0 15,0 0 320-15,-3 5 64 0,1 3 16 0,-2 3 0 16,-1 2-64-16,1 2-16 15,0 3 0-15,0-1 0 0,0-1-160 0,1 0-48 0,0-1 0 0,1 1 0 16,1-1-176-16,1 0-32 0,2-1-16 0,2-2 0 16,0-1-288-16,1-2 0 0,1-1 0 0,2-1 0 15,3-1 0-15,1-2 0 0,2-2 0 0,0-2-144 32,3-2-544-32,-1 0-96 0,-1-3-32 0,0 0-17696 0</inkml:trace>
  <inkml:trace contextRef="#ctx0" brushRef="#br0" timeOffset="11838.462">14273 2136 24191 0,'0'0'1072'0,"0"0"208"0,-2 5-1024 0,0 0-256 16,1 0 0-16,-1-1 0 0,2-4 304 0,0 0 0 16,0 0 0-16,0 0 0 0,-1 5-96 0,1-5-16 15,1 5 0-15,-1-5 0 0,0 0 192 0,0 0 48 16,0 0 0-16,6 3 0 0,0-2 320 0,0 1 64 15,-1 0 16-15,1-1 0 0,1-1-384 0,-1 0-64 16,-1 0 0-16,1 0-16 0,0 0-112 0,0 1 0 16,0 0-16-16,0-1 0 0,-1-2-240 0,0 1 128 0,0-2-128 0,1 1 0 15,-6 2 128-15,0 0-128 0,4-2 0 0,0-1 144 16,-2-1-144-16,-2 4 160 0,0 0-160 0,4-4 160 16,-4 4-160-16,0 0 0 0,0 0 0 0,0 0 0 15,0 0-240-15,0 0 80 0,0 0 16 0,0 0 0 16,0 0 400-16,0 0 64 0,0 0 32 0,0 0 0 15,0 0 752-15,0 0 160 16,0 0 16-16,0 0 16 0,0 0-368 0,0 0-80 0,0 0-16 0,0 0 0 16,0 0-512-16,0 0-128 0,0 0 0 0,0 0-16 15,0 0-176-15,6 0 0 0,0-3 0 0,1 0 0 16,1 0 0-16,0-1 0 0,-2-1 0 0,3-1 0 0,-1-2 0 16,-1-1 0-16,-1 1 0 0,1-1 0 0,-2 0-144 0,0 0-16 15,-1 0 0-15,-1 1 0 16,-1 0-32-16,0-1-16 0,-2 2 0 0,-1 1 0 0,1 6 208 0,-2-4 0 15,2 4 0-15,-5-2 0 0,-1 2 0 0,0 3 0 16,-3 2 192-16,-1 3-192 0,-2 2 432 0,1 2-32 16,-1 1 0-16,0 1 0 0,0-1 64 0,2-2 16 15,0 1 0-15,3 0 0 0,1 0-96 0,2-2 0 16,3 2-16-16,2-3 0 0,2-1-240 0,3 0-128 16,1-1 128-16,2-1-128 0,1 1 0 0,2-2 0 15,2 0 0-15,0-3 0 16,-1-1-1152-16,2-1-256 0,1-1-64 0</inkml:trace>
  <inkml:trace contextRef="#ctx0" brushRef="#br0" timeOffset="12009.019">14555 2381 41695 0,'0'0'1856'0,"0"0"368"0,0-5-1776 0,1 0-448 16,2-2 0-16,2-4 0 0,3-4 1216 0,2 0 144 0,1-2 48 0,1 0 0 15,2 0-896-15,1 1-192 0,0 2-16 0,1 0-16 16,0-2-288-16,0 3 0 0,-2-1 0 0,-1 2-14112 16,-2 0-2880-16</inkml:trace>
  <inkml:trace contextRef="#ctx0" brushRef="#br0" timeOffset="12542.339">15307 1822 23039 0,'0'0'2048'0,"-2"6"-1648"15,0 1-400-15,1 2 0 0,1-1 3088 0,0 3 544 0,0 1 96 0,1 1 32 16,1 1-2000-16,0 2-400 0,1 1-80 0,1-4 0 15,1 1-720-15,1 0-144 16,1-1-32-16,1-2 0 0,-1 0-256 0,1 0-128 0,0-5 0 0,1 1 128 16,-1 0-128-16,-1-2 0 0,-1-2 0 0,-6-3 128 15,0 0-128-15,0 0 0 0,0 0 0 0,0 0 0 0,0 0 0 0,-4-3-176 16,-1 0 176-16,-4 0-128 16,-2 0 128-16,-1 2 0 0,-1 0-144 0,-1 2 144 15,-1 1 0-15,0 2 0 0,-3 3 0 0,1 2 0 16,2-1 608-16,-1 3 32 0,0 2 16 0,3-1 0 0,1-2-16 15,3 1-16-15,1-1 0 0,5-1 0 0,2 0-496 0,3-1-128 16,3 0 0-16,3-1 0 0,2-2-144 0,3-1-112 16,2-2 0-16,3-2-16 15,1-1-2608-15,2-1-528 16</inkml:trace>
  <inkml:trace contextRef="#ctx0" brushRef="#br0" timeOffset="12834.193">15645 2014 34671 0,'-13'3'1536'0,"6"-1"320"0,-2 1-1488 0,-1 1-368 16,-1 1 0-16,-1 0 0 0,-1 3 1616 0,1 0 256 15,-1 1 48-15,1 0 16 0,2 2-880 0,2-1-176 16,3-2-48-16,3 3 0 0,2-1-576 0,4 0-112 16,2 1-16-16,4-3-128 0,2-2 0 0,3 0 0 15,0-1-192-15,2-1 48 16,1-1-544-16,-2-1-96 0,1-1-32 0,-3-2 0 15,0-1-208-15,-1-3-64 0,-1 0 0 0,-3-1 0 0,-1 0 592 0,-2-4 112 0,-2-3 32 0,-1 0 0 16,1 1 352-16,-3-2 0 0,-2 1 0 0,0 1 0 16,-2-3 0-16,-1 0 0 0,-1 4 0 0,1 2 128 15,-2-1-128-15,-1 2 0 0,0 2 144 0,-1 2-144 16,0 1 0-16,0 2-256 0,1 1 32 0,1 0-15968 16</inkml:trace>
  <inkml:trace contextRef="#ctx0" brushRef="#br0" timeOffset="13018.497">15908 1954 30575 0,'-10'0'1344'0,"5"1"304"0,-1 1-1328 0,-2 1-320 15,-1 1 0-15,-1 1 0 0,-2 1 1024 0,1 0 128 16,0 3 16-16,2 2 16 0,-1 1-784 0,1 1-144 15,3 0-48-15,0 2 0 0,2-2-208 0,3 1 0 16,1-1 0-16,1-1 0 16,4 0-496-16,2-3-32 0,1-1-16 0,2-2-14688 0</inkml:trace>
  <inkml:trace contextRef="#ctx0" brushRef="#br0" timeOffset="13375.687">15917 2072 13823 0,'-3'-8'608'0,"2"4"128"0,0-2-592 0,0 1-144 15,0-3 0-15,0 1 0 0,0 0 2096 0,1 2 384 0,-1-2 80 0,1 7 0 16,0 0-1216-16,0 0-256 0,0 0-64 0,0 0 0 16,0 0 240-16,0 0 32 0,-2 7 16 0,0 0 0 15,-1 3-592-15,0 1-112 0,0 0-32 0,0 0 0 16,0 1 64-16,0 1 0 0,0 0 0 0,1 0 0 16,0 1 0-16,0 0 16 0,-1-1 0 0,0 2 0 15,1 0-48-15,0 1-16 0,1-1 0 0,1 1 0 16,0-1-256-16,1 1-48 0,1 0-16 0,0 0 0 15,-1 0-272-15,1-2 160 0,0 0-160 0,-1-1 128 16,0-1-128-16,-1-1 0 0,-1 0 0 0,1 1 0 0,-1-2-416 0,-2 0 32 16,-2 0 16-16,-2 1 0 0,-1 0 128 0,-1-2 32 15,-1 1 0-15,0-2 0 0,-1 0 400 0,0-2 64 16,0-2 32-16,3-1 0 0,-1 0 656 0,1-1 128 16,2-1 16-16,0 0 16 0,0-1-432 0,6 0-96 15,-6-3 0-15,6 3-16 0,-4-4-400 0,1-3-160 16,1-2 128-16,1 0-128 15,0-2-992-15,1-3-288 0,2-2-48 0,2-1-16 16,0 0-1920-16,2-2-384 0</inkml:trace>
  <inkml:trace contextRef="#ctx0" brushRef="#br0" timeOffset="13745.632">16147 1939 11055 0,'0'0'976'0,"0"0"-784"16,0 0-192-16,0 0 0 0,0 0 5872 0,0 0 1120 15,0 0 240-15,-2-4 32 0,-2 0-4272 0,-1 1-864 16,0 1-160-16,-2 2-48 0,0 1-928 0,-1 1-192 16,0 1-32-16,1 0-16 0,1 1-256 0,0 1-48 0,1-2-16 0,1 2 0 15,3 0-192-15,0 1-48 0,2 1 0 0,2-2 0 0,1-2-192 0,2 0 0 16,0 1 0-16,2 1 0 0,0 1 0 0,0 2 0 15,1-1 0-15,0 2 0 0,-3 0 0 0,1 2 0 16,0 1 0-16,-2 0 0 0,-1-2 128 0,-1 2-128 16,-2-3 0-16,-2 2 0 0,-2-2 192 0,-1 1-48 15,-2-1-16-15,0-1 0 0,-2-2 256 0,1-1 64 16,-2-2 0-16,1 1 0 0,1 1-128 0,-1 0 0 16,1-1-16-16,3-2 0 0,4-2-304 0,0 0 0 15,-5 0 0-15,5 0 0 16,0 0-368-16,0 0-128 0,0 0-16 0,0 0-16 15,5 3-1664-15,0 0-336 0,1-1-64 0,1 1-16 16,1 1-1136-16,0 1-224 0</inkml:trace>
  <inkml:trace contextRef="#ctx0" brushRef="#br0" timeOffset="13894.564">16292 2315 20271 0,'0'0'896'0,"0"0"192"0,0 0-880 0,0 0-208 16,5-4 0-16,1-2 0 0,1 0 4672 0,2-3 896 0,1 0 192 0,1-2 16 15,1-4-3856-15,0 1-768 0,2-1-144 0,-1 0-48 16,-1 2-704-16,2-2-128 16,-1 0-128-16,-1-1 144 15,-1-1-1104-15,0 0-240 0,0-1-32 0</inkml:trace>
  <inkml:trace contextRef="#ctx0" brushRef="#br0" timeOffset="15658.236">17172 2050 11967 0,'9'-9'1072'0,"-5"5"-864"16,1-1-208-16,0-1 0 0,2-2 2848 0,0-1 528 0,0-1 96 16,0-2 32-16,1 2-1552 0,-3 0-304 15,-1-1-64-15,-1 2-16 0,-1 1-208 0,-1 1-32 0,0 1-16 16,-2 1 0-16,-3 1-160 0,-1 2-16 16,-1 2-16-16,-3 4 0 0,-2 2-416 0,-1 4-64 0,-2-1-32 0,-1 2 0 15,-2 3-368-15,2 0-80 0,-2 2-16 0,3 0 0 16,2 2-144-16,1 0 0 15,1-2 144-15,4-1-144 0,4-3 0 0,2-1 0 0,2-3 0 0,3 0 0 16,1-1 0-16,3-2 0 0,3-3 0 0,1-2-128 16,3-2 128-16,0-1 0 0,-1-3 0 0,2 0 0 15,0-3-192-15,0-3 32 0,-1-1 16 0,-1-1 0 16,-3 0-400-16,-1 1-80 0,-1 1-16 0,-4 3 0 0,0-2 240 0,-1 2 32 16,0 1 16-16,-2 3 0 0,-2-1 352 0,-1 6 0 15,0 0 0-15,0 0 0 0,0 0 0 0,-5 7 192 16,0 2-64-16,2 1 0 0,-1 3 128 15,1-3 32-15,0 2 0 0,2 0 0 0,0-1-288 0,2 1 0 16,0 0 0-16,0-3 0 0,2 0 0 0,1-2 0 16,2 0 0-16,0-4 0 0,1-1 0 0,1-2 0 15,0-2 0-15,0-1 0 0,1 0 0 0,1-2-144 16,0-1 144-16,0-4-192 0,1-3-96 0,1-1-32 16,-1 1 0-16,0-3 0 0,0 0 128 0,-1 1 32 15,1 0 0-15,-2 1 0 0,-1 3 160 0,-3 1 0 16,0-1 0-16,-2 2 0 0,-2 2 0 0,0 2 0 15,-1 0 0-15,0 5 0 16,0 0-1520-16,-3 1-272 0,-1 1-48 0,0 0-16 16,0 1 128-16,4-3 32 0,-2 4 0 0,2-4 0 15,0 7 480-15,1-2 112 0,2 0 16 0,1 0 0 0,0 0 864 0,1 0 224 0,0 0 0 0,0-1 0 16,3-1 832-16,0 0 192 16,3-1 64-16,-1 1 0 0,0-1 0 0,-1 1 16 0,1-1 0 15,0 1 0-15,1-2-336 0,0 0-80 0,-1-1-16 0,1-1 0 16,2 0-176-16,-2-2-48 0,1-1 0 0,1-1 0 15,-2 0-256-15,-1 0-64 0,-1 0-128 0,-2-2 192 16,-1 0-192-16,0 0 128 0,-2 0-128 0,-2 2 0 16,-1 1 176-16,-1 4-176 0,0 0 192 0,-4-5-192 0,0 1 176 0,-2 1-176 15,-1 1 160-15,-2 3-160 0,-1 1 192 0,-2 2-64 16,-1 3-128-16,-1-2 192 16,1 2 336-16,-1 2 64 0,0 2 16 0,2 1 0 0,-1-1 208 0,3 3 32 15,2 0 16-15,3 0 0 16,3 0-224-16,2-1-32 0,3-2-16 0,4 2 0 0,2-1-336 0,3-1-80 15,2-2-16-15,5-1 0 0,2-5-160 0,-1-2 0 16,2-1 144-16,0-2-144 0,2-2 0 0,-1-1 0 16,0-1 0-16,-1-3-128 15,-1-1-2064-15,-1-3-416 0</inkml:trace>
  <inkml:trace contextRef="#ctx0" brushRef="#br0" timeOffset="15936.237">17996 2257 14735 0,'0'0'1312'0,"0"0"-1056"0,4-2-256 0,1-5 0 0,1 0 5664 0,2-1 1072 16,0-3 224-16,2 1 32 0,1 0-4512 0,-1 0-912 15,1-1-176-15,-2-1-48 16,1-2-960-16,0 0-208 0,1-3-48 0,-3 2 0 16,1 0-1536-16,0 0-304 0,0 2-64 0</inkml:trace>
  <inkml:trace contextRef="#ctx0" brushRef="#br0" timeOffset="16426.216">18779 1944 29599 0,'-4'-9'1312'0,"4"4"272"0,-2-1-1264 0,-1 0-320 0,-1 1 0 0,-2 1 0 16,-1 2 1680-16,-1 0 288 15,-1 2 48-15,0 2 16 0,-1 0-768 0,-1 3-160 16,-2 2-16-16,1 2-16 0,-1 2-384 0,-1 2-80 0,1 1-16 16,1 1 0-16,1 2-144 0,3 1-16 0,1-2-16 0,3 0 0 15,1 0-192-15,3-3-32 0,0 0-16 0,2-2 0 16,1-3-176-16,3-1 0 0,2-1 0 0,1-2 0 16,-1-2 0-16,3-1 0 0,0-2 0 0,0-2-176 15,-1-1-16-15,1-4 0 0,-3 2 0 0,3-4 0 16,0 0-640-16,-1-1-128 15,-2 0-16-15,0-1-16 0,0 1 288 16,-1 1 48-16,-2 0 16 0,0 2 0 0,-1-1 496 0,-1 2 144 0,-2 1 0 0,-1 6 0 0,0 0 0 0,0 0 0 16,0 0 0-16,0 0 0 0,1 6 0 0,0 1 0 15,1-1 0-15,2 1 0 16,-1-1-480-16,1-1-32 0,0 2 0 0,0-1-10496 16,0 0-2096-16</inkml:trace>
  <inkml:trace contextRef="#ctx0" brushRef="#br0" timeOffset="16913.56">18817 1912 5519 0,'0'0'496'0,"0"0"-496"0,0 0 0 0,0-5 0 16,-1 0 4992-16,1 5 896 0,0 0 176 0,0 0 32 15,0 0-3184-15,0 0-640 16,-4 5-128-16,1 2-32 0,1 1-688 0,1 1-144 16,0 1-16-16,1 3-16 0,1 2-288 0,1-1-48 15,0 2-16-15,1 0 0 0,1 0-416 0,0-2-96 0,4 0 0 0,-1-3-16 0,0 0-240 0,3 0-128 16,0-1 160-16,1-2-160 0,-1-5 128 0,0-1-128 16,2-1 0-16,-3-2 0 0,0-1 0 0,0-1 0 15,1-2 0-15,-2-2 0 0,-2-3 0 0,1-1 0 16,0-1 0-16,-1-1 0 0,-1 0-192 0,-1 0-16 15,-1 2-16-15,0 0 0 0,-2 1 32 0,0 1 0 16,0 3 0-16,-1 1 0 0,0 5 192 0,0 0 0 16,0 0 0-16,0 0 0 0,0 0 0 0,-4 5 0 15,-1 0 0-15,1 5 160 0,1 0 32 0,1 3 16 16,1 1 0-16,1-1 0 0,1 2-208 0,2-4 144 16,0 2-144-16,2-2 128 0,0-1-128 0,0-3 0 15,3 0 0-15,2-2 128 0,1-4-128 0,0-1 0 16,2-1 0-16,1-4 0 0,-1 0 0 0,-1-4 0 15,2-1 0-15,2-2 0 0,-1-2 0 0,1 0 0 16,0-2 128-16,-1 0-128 0,1-2 0 0,-2-2 0 16,-2 1-192-16,0 1 192 0,-1 0-448 0,-1 1 48 15,-1 0 0-15,-1 3 0 16,-2-1-1296-16,-1 2-256 0,-2 3-48 0</inkml:trace>
  <inkml:trace contextRef="#ctx0" brushRef="#br0" timeOffset="17620.254">19360 1982 20271 0,'0'0'1792'0,"0"0"-1424"0,0 0-368 0,0 0 0 16,0 0 3104-16,0 0 544 15,0 0 128-15,-1 7 0 0,-1-1-2160 0,0 1-432 16,0-1-96-16,1 0 0 0,1 0-704 0,0-6-128 0,0 0-16 0,2 4-16 16,-2-4-96-16,4 4 0 0,-4-4-128 0,8 1 192 15,0-3-192-15,1-1 0 0,-1-2 0 0,2-1 0 16,-1 0 0-16,1-1 0 0,0 1 0 0,-2-3 0 16,1 2 0-16,0-2 0 0,-2 0 0 0,0-1 0 15,-1-1 0-15,-3 3 0 0,0-2 0 0,0 1 0 0,-2 1 0 0,0 1 0 16,-2 1 0-16,-2 2 0 0,0-2 128 0,1 1-128 15,-1 1 0-15,-2 2 144 0,-1 1-144 0,0 1 0 16,-1 2 144-16,0 2-144 0,-2-1 464 0,1 4 32 16,-3-1 0-16,0 3 0 0,0 3 240 0,0 4 48 15,-1 0 16-15,1 2 0 0,-1-1-112 0,3 3-32 16,1 0 0-16,2-2 0 0,2-1-288 0,4-2-64 16,2-1-16-16,3-1 0 0,3-2-288 0,3-4 0 15,2-1 0-15,2-2 0 16,1-3-832-16,2-2-208 0,2-3-48 0,0 0-12320 15,1-2-2464-15</inkml:trace>
  <inkml:trace contextRef="#ctx0" brushRef="#br0" timeOffset="17885.991">19783 1837 23039 0,'0'0'2048'0,"-5"-2"-1648"16,-4 0-400-16,-1 1 0 0,-2 0 4064 0,-1 1 736 15,-4 2 128-15,0 0 48 0,0 1-2608 0,2 0-512 16,2 1-96-16,5-1-32 0,2 2-1120 0,6-5-224 15,2 6-64-15,4 0 0 0,2 0-320 0,3 0 0 16,1 2 0-16,0 0-128 0,0 1-64 0,-1 1-16 0,-1-1 0 0,-1 3 0 16,-1 0-112-16,-3 0-32 0,-1 0 0 0,-1 0 0 15,-1 1 352-15,-3 0 128 0,-3-1 0 0,-1 0 0 16,0 0 128-16,-5 1 0 0,-2-2 16 0,-4 0 0 16,-2-1 304-16,-1 0 64 0,-1-2 16 0,1-1 0 0,2-2-256 0,1 0-48 15,3-3-16-15,4-2 0 0,4-2-336 0,1-2 0 16,4-1 0-16,4 0 0 15,2-2-1552-15,2-2-288 0,4-1-48 16,3 0-16-16,1 1-1200 0,3-1-240 0,0-1-48 0,2 1-16 0</inkml:trace>
  <inkml:trace contextRef="#ctx0" brushRef="#br0" timeOffset="18707.99">19924 1927 9215 0,'0'0'400'0,"0"0"96"0,0 0-496 0,0 0 0 15,0 0 0-15,0 0 0 0,-4-3 6128 0,0 1 1120 16,-3 1 240-16,-2 2 32 0,-1 2-4720 0,-2 3-944 15,1 0-192-15,-2 4-48 0,-1 0-656 0,2 2-128 16,1 0-16-16,0 3-16 0,1 1-208 0,3 1-32 16,1 0-16-16,3 1 0 0,1-3-416 0,3 0-128 15,2-2 0-15,2-2 0 0,2-3 0 0,2-1 0 16,1-3 0-16,1 0 0 0,0-4 0 0,1 0 0 16,0-2 0-16,-1-2 0 0,0-2-240 0,-1-2-96 15,-1-2-32-15,-2 0 0 0,-2-3 368 0,-1-1 0 16,-1 0 0-16,-2-2 0 0,-1-1 0 0,0 1 0 15,-1-1 0-15,0 1 0 0,-2 0 0 0,-1 1 0 16,1 3 0-16,1-1 192 0,-1 3-192 0,2 3 0 0,2 2 0 16,-1 5 0-16,2-6-272 0,-2 6-96 0,7-1-16 0,0 2 0 31,-2 3-1664-31,3 2-320 0,1 2-80 0,1 1-16 0,1 0 928 0,-1 0 176 0,1 3 32 0,0 1 16 16,-1-1-288-16,-2 1-64 0,1-1-16 0,-2 1 0 15,-2-1 1424-15,-1 0 256 0,-1-1 128 0,-1-3 0 16,-1 1 2048-16,-1-3 432 0,-1 0 80 0,1-6 0 0,0 0-320 0,0 0-80 15,0 0-16-15,0 0 0 16,0 0-672-16,0 0-128 0,4-6-16 0,0-1-16 16,-1-2-672-16,2-2-128 0,1 0-16 0,2 0-16 0,2-1-416 0,0 0-64 15,-1 0-128-15,3 1 176 0,-2-2-176 0,2 0 0 16,-3 2 0-16,2 1 128 0,-1 2-400 0,1 2-96 16,-3 1-16-16,1 2 0 15,-1-2-256-15,0 3-48 0,-2 2-16 0,-1 2 0 0,-5-2 416 0,3 5 80 16,-2 1 16-16,-1 2 0 0,0 1 192 0,-3 1 0 15,-1 3 0-15,1 1 0 0,-2-3 352 0,1 0 112 16,1 0 32-16,1 0 0 0,1-2-256 0,0-2-48 16,1 1-16-16,1-2 0 0,1-1-176 0,2-1 0 15,0 0 0-15,2-4 0 0,1-3 0 0,0-1-176 0,2-1 176 16,1 0-192-16,1 0 192 0,1 0 0 16,-1 1 0-16,1-2 0 0,0 0-320 0,-2 1-16 15,-1 1-16-15,-1 1 0 0,-3 1 224 0,-5 2 128 16,0 0-160-16,0 0 160 0,0 0 0 0,6 4 0 15,-6-4 0-15,5 5 0 0,1-1 0 0,0 0 0 16,2-1 0-16,1-1 0 0,2-1 0 0,2 1 0 16,1-4 0-16,2 0 0 0,1-1 0 0,3-1 0 0,-1-1 0 0,-2-1 0 31,-1 0-384-31,-1 1-144 0,-1-2-32 0,-1 0 0 16,-2-1-416-16,-2 0-96 0,0 0-16 0,-2-1 0 0,-2 2 768 0,-1-3 160 0,-2 2 32 0,0 0 0 0,-3 1 352 0,-2 1 80 15,-2 1 16-15,-2 1 0 0,-1 2 560 0,-1-1 112 16,-4 2 32-16,-3 3 0 15,-2 1-256-15,-2 2-64 0,-2 2 0 0,0 3 0 0,0 3-48 0,2 1-16 16,2 0 0-16,5 2 0 0,3-1-240 0,5 2-48 16,5 1-16-16,5-2 0 0,5-2-336 0,2 0 0 15,4-5 0-15,3 2 128 0,2-1-128 0,1-1 0 16,-2-3-128-16,-1-3 128 16,-3-1-944-16,3-5-96 0,-1 1-32 0,-1-3 0 15,-1-1-1120-15,0-1-240 0,0-1-32 0,0-2-16 0</inkml:trace>
  <inkml:trace contextRef="#ctx0" brushRef="#br0" timeOffset="19169.884">20982 1696 31727 0,'0'0'1408'0,"0"0"288"0,0 0-1360 0,0 0-336 0,6 6 0 0,-1-1 0 15,0 1 1360-15,1-1 208 16,1 1 32-16,1-1 16 0,0-1-272 0,2-1-48 16,0-1-16-16,2 1 0 0,0 0-512 0,3 0-96 15,0 1-32-15,0-2 0 0,1-1-400 0,0-2-96 0,0-1-16 0,2 0 0 16,-3 1-128-16,0 0 128 0,-1-1-128 0,-1-1 128 16,-2 0 96-16,-1-1 16 0,-2 2 0 0,-2-1 0 15,0 3 320-15,-6 0 64 0,0 0 16 0,1 4 0 16,-2 2-48-16,0 1 0 0,-3 2 0 0,-1 1 0 15,0 3-80-15,-2 4-32 0,0 3 0 0,0 4 0 0,0 3-160 0,1 5-16 16,1 4-16-16,0 1 0 0,2 1-288 0,1-2 160 16,2-1-160-16,0-5 128 0,2 0-128 0,0-3 0 15,1-3 0-15,-1-1 128 0,0 1-128 0,1-3 0 16,-1-1 0-16,0-3 0 0,-2-1 0 0,-1-2 0 16,-1-2 0-16,0-2 0 0,-2-2 288 0,-1-3 128 15,-3-1 32-15,-1-2 0 0,-1-1-112 0,0-1-16 16,-3 0 0-16,0-2 0 0,0 0-320 0,-1 0 0 15,0-1 0-15,2 0 0 0,0 0 0 0,1 1 0 16,-1-2 0-16,3 3 0 16,-1 1-704-16,2-2-192 0,0 1-64 0,2 1 0 15,1 0-3888-15,5 0-784 0,0 0-144 0,-5 3-48 0</inkml:trace>
  <inkml:trace contextRef="#ctx0" brushRef="#br0" timeOffset="23611.361">13032 2405 20271 0,'0'0'1792'0,"0"0"-1424"0,0 0-368 0,3-3 0 16,1-3 4416-16,0 1 832 0,1-1 144 0,0 0 48 16,1 0-2944-16,0-1-592 0,0 0-112 0,1 0-32 15,1-3-1024-15,0 0-208 0,1 3-32 0,-1-3-16 16,0-1-352-16,-1 1-128 0,1 1 0 0,-2-1 144 15,-2 0-1408-15,1 1-272 0,-1 0-64 0,0 1-18176 16</inkml:trace>
  <inkml:trace contextRef="#ctx0" brushRef="#br1" timeOffset="45889.096">7721 3658 14735 0,'0'0'1312'0,"0"0"-1056"0,0 0-256 0,0 0 0 16,0 0 2832-16,0 0 512 15,0 0 112-15,2-5 0 0,-2 5-1136 0,0 0-224 16,4-3-48-16,-4 3-16 0,6 0-256 0,0 0-48 15,0 2-16-15,0 2 0 0,0 3-656 0,2 2-128 0,0 1-32 0,2 3 0 16,2-2-256-16,1 3-64 16,-1 0-16-16,2-1 0 0,1 1-304 0,-1 0-64 0,1-1-16 0,1 1 0 15,-2 0-176-15,1 0 0 0,-2 0 0 0,-1 0 0 16,-1 0 0-16,0-2 0 0,0 0 128 16,-2-1-128-16,1-2 0 0,-2-2 0 0,-1 1 0 0,-1-1 0 15,-1-1-320-15,-1-1-32 0,0-1-16 0,-4-4 0 16,0 0-1744-16,0 0-368 0,0 0-64 0,0 0-15040 15</inkml:trace>
  <inkml:trace contextRef="#ctx0" brushRef="#br1" timeOffset="46179.634">7717 4057 4607 0,'0'0'400'0,"0"0"-400"15,2-5 0-15,1 1 0 0,1-1 512 0,-1 0 32 16,1-1 0-16,2 1 0 0,-1 0 1808 0,1-1 352 16,-1-1 80-16,1 1 16 0,0-2 512 0,1 0 96 15,0-1 32-15,0-1 0 0,0 0-768 0,1-1-160 0,2-2-16 16,-3-1-16-16,1 0-560 0,1-3-96 0,1 1-32 0,-1 2 0 15,-2-1-704-15,1 1-160 16,1 0-32-16,0 0 0 0,1-1-576 0,-2 1-112 16,1 0-16-16,1 1-16 0,-2 4-176 0,0-1 0 0,-2 0 0 0,-1 2 128 31,0 0-928-31,-1 2-192 0,-1 1-32 0,0 1-16 16,-3 4-1952-16,0 0-384 0</inkml:trace>
  <inkml:trace contextRef="#ctx0" brushRef="#br1" timeOffset="46502.094">8162 3851 34783 0,'0'0'1536'0,"0"0"320"0,0 0-1472 0,0 0-384 16,0 7 0-16,-1 1 0 0,-1 0 1616 0,0 2 256 15,-1 1 48-15,0 2 16 0,1-1-1072 0,0 3-224 16,-1 1-32-16,2 4-16 0,1 0-464 15,0-3-128-15,2-2 0 0,1-2 0 0,1-3-256 16,1-4 64-16,1-1-12720 16,-1-5-2528-16</inkml:trace>
  <inkml:trace contextRef="#ctx0" brushRef="#br1" timeOffset="47678.793">8517 3711 23039 0,'0'0'2048'0,"0"0"-1648"0,0 0-400 0,-3 4 0 16,-1-2 3072-16,4-2 512 15,0 0 128-15,0 0 0 0,0 0-1264 0,0 0-256 16,0 0-48-16,0 0-16 0,0 0-960 0,0 0-192 16,0 0-32-16,5 5-16 0,0 0-736 0,3-3-192 15,0 1 0-15,1-2 0 0,1 1 0 0,0 0 0 0,2-2-160 0,1 0 160 32,1 0-2208-32,-2 0-352 0,1 0-64 0</inkml:trace>
  <inkml:trace contextRef="#ctx0" brushRef="#br1" timeOffset="47868.772">8483 3890 5519 0,'-9'1'496'0,"9"-1"-496"0,-6 1 0 0,6-1 0 15,-6-1 7424-15,6 1 1376 0,0 0 288 0,0 0 48 16,0-5-6048-16,2 2-1200 0,2-2-240 0,1 0-48 16,1 0-592-16,3 1-112 0,0 2-32 0,1 0 0 0,0 0-544 0,0 0-96 15,0 0-32-15,1 1 0 0,-1 1-192 0,0 0 0 16,0 1 0-16,1 1 0 15,-1-2-1856-15,-1 3-320 0,1 0-64 0,-1 1-16784 16</inkml:trace>
  <inkml:trace contextRef="#ctx0" brushRef="#br1" timeOffset="48485.43">9244 3873 15663 0,'0'0'688'0,"0"0"144"0,0 0-656 0,0 0-176 0,0 0 0 0,0 0 0 15,0 0 4048-15,0 0 784 0,0 0 160 0,0 0 16 16,0 0-3216-16,0 0-656 0,0 0-128 0,-6 3-32 16,0 1-160-16,0 0-48 0,0 0 0 0,0 1 0 15,-2 1 128-15,-2 1 0 0,-3-2 16 0,0 0 0 16,-2 1-16-16,-3 1-16 0,0-1 0 0,-1 0 0 16,0 0-224-16,0-1-32 0,0 0-16 0,1-2 0 0,-1-2-160 0,4 0-16 15,0 0-16-15,2-2 0 0,0-1-176 16,2-1-48-16,2 0 0 0,2-1 0 0,2 0-192 0,2 1 0 15,3 3 0-15,0 0 0 0,0 0 0 0,0 0 0 16,4-4 0-16,-4 4 0 0,5-4 0 0,2 0 0 16,1 0 0-16,0 0 0 0,1 0 0 0,-1 1 0 15,1-2 0-15,0 0 0 0,1 0 0 0,0-3 0 16,-1 0 0-16,1-1 0 0,0 1 0 0,-1-2 0 16,-1-1 0-16,0-1 0 0,-1 1 0 0,0-2 0 15,-1-1 0-15,-1 0 0 0,-1-3 0 0,0-1 0 16,-3-2 0-16,-2-2 0 0,2-2 0 0,-2-2 0 15,0 0 0-15,-2 0 0 0,1-2 0 0,-1 3 0 16,0 1 0-16,0 4 0 0,0 0 0 0,0 4 0 0,0 1 0 0,0 2 0 16,0 3 0-16,1 1 0 15,0 1 0-15,1 1 0 0,0 1 0 0,0 1-128 0,1 0 128 0,0 5 0 16,0 0 0-16,5-4 0 0,0 2 0 0,2 0 0 16,1 1 0-16,1-2-128 0,0 1 128 0,3-1 0 15,1 1 0-15,0 0 0 0,-1-1 0 0,2 0 0 16,-1 0 0-16,-1 0 0 0,1 0 0 0,-2 0 0 31,-2 0-2064-31,-2-1-416 0</inkml:trace>
  <inkml:trace contextRef="#ctx0" brushRef="#br1" timeOffset="49920.378">9551 3448 20271 0,'0'0'896'0,"-2"-5"192"0,-1 0-880 0,0-2-208 0,1 0 0 0,2 7 0 0,0-5 2368 0,0 5 416 15,3-3 96-15,-3 3 0 0,0 0-1088 0,0 0-208 16,0 0-48-16,5 3-16 0,0 4-304 0,-1 2-48 15,-1 3-16-15,-1 4 0 0,-1 4-256 0,0 2-48 0,0 1-16 0,-1 3 0 16,0 0-400-16,0 1-96 16,-1 1-16-16,1-4 0 0,0-2-176 0,0-4-144 15,1-1 192-15,0-1-192 0,0-6 0 0,0 0 0 16,0-2 0-16,1-2-13168 16,-2-6-2736-16</inkml:trace>
  <inkml:trace contextRef="#ctx0" brushRef="#br1" timeOffset="50886.4">9781 3959 23039 0,'0'0'1024'0,"0"0"192"0,0 0-960 0,0 0-256 0,-1-4 0 0,1-2 0 15,1 0 3664-15,1-3 688 0,1 0 144 0,1 0 32 16,1-1-2560-16,2-3-512 0,0 1-112 0,2 1 0 15,0-2-784-15,0 2-160 0,-2-1-16 0,2 4-16 0,-2-1-368 0,-1 2 128 16,0 2-128-16,-2 1 0 16,-4 4-1568-16,0 0-384 0,0 0-80 0</inkml:trace>
  <inkml:trace contextRef="#ctx0" brushRef="#br1" timeOffset="51271.328">10233 3421 30863 0,'0'0'1360'0,"0"0"304"0,0 0-1344 0,0 0-320 0,0 0 0 0,0 0 0 16,0 0 1728-16,0 0 288 15,0 0 48-15,0 0 16 0,0 0-704 0,2 9-144 16,-2-1-16-16,-1 3-16 0,0 2-368 0,-2 1-80 0,-1 3-16 0,0 2 0 16,-1 1-224-16,0 2-32 0,-1 0-16 0,0 1 0 15,0 0-272-15,1 0-48 0,-1-1-16 0,1-2 0 16,1-1-128-16,0-1 0 0,-1-2 0 0,3 1 0 0,2 0-224 0,1 0-32 15,1-2 0-15,1 0 0 16,2-3-1056-16,2 1-224 16,0-3-32-16,1-2-16 0,3-2-832 0,1-3-160 0,1-1-48 0</inkml:trace>
  <inkml:trace contextRef="#ctx0" brushRef="#br1" timeOffset="51485.534">10433 4066 38991 0,'0'0'1728'0,"0"0"352"0,0 0-1664 0,0 0-416 15,2-7 0-15,1 0 0 0,0-3 1520 0,1-2 208 0,0-2 64 0,2 1 0 16,1-4-1184-16,1 1-224 0,1-3-64 0,0 1 0 31,1 1-944-31,-3-1-192 0,-1 3-32 0</inkml:trace>
  <inkml:trace contextRef="#ctx0" brushRef="#br1" timeOffset="53005.74">11106 3417 29487 0,'0'0'2624'0,"0"0"-2112"15,-4-3-512-15,1 0 0 0,3 3 2128 0,-3-4 320 16,3 4 64-16,0 0 16 0,0 0-592 0,0 0-112 16,0 0-32-16,0 0 0 0,0 0-672 0,2 10-144 15,-1 1-16-15,0 2-16 0,0 4-496 0,0 1-80 16,0 4-32-16,0-1 0 0,0 1-192 0,0 0-144 16,0 1 192-16,1-2-192 0,-1 0 144 0,0-1-144 15,0-3 0-15,-1 0 144 0,0-3-144 0,0-1 0 0,0-4 0 0,0 0 0 31,0-3-1136-31,0-6-208 0,0 0-32 0,0 0-19504 0</inkml:trace>
  <inkml:trace contextRef="#ctx0" brushRef="#br1" timeOffset="53329.383">11321 3954 16575 0,'0'0'736'0,"3"-4"160"0,0-3-720 0,1-1-176 16,0-2 0-16,2 1 0 0,0-6 4896 0,2 0 944 16,2 0 192-16,-1 0 48 0,0 0-3120 0,1 0-608 15,1 0-128-15,0 1-32 0,-2 1-1056 0,0 0-224 16,-1 1-32-16,0-2-16 0,-1 2-608 0,-1 1-112 16,-1 1-16-16,-1 2-128 15,-1 0-528-15,-1 3-224 0,-2 0-32 0,0 5-20592 0</inkml:trace>
  <inkml:trace contextRef="#ctx0" brushRef="#br1" timeOffset="55150.437">11960 3343 36511 0,'0'0'1616'0,"0"0"336"0,0 0-1568 0,0 0-384 0,0 0 0 0,-4 6 0 0,-1 4 1472 0,-2 2 224 16,-1 1 32-16,0 4 16 15,-2 2-800-15,0 4-176 0,0 5-16 0,-1-1-16 0,1 1-224 0,2 1-64 16,3-2 0-16,1-2 0 0,2-2-448 0,2-2 0 16,2-3-176-16,2-3 176 15,3-4-784-15,1-7-48 0,1-2 0 0</inkml:trace>
  <inkml:trace contextRef="#ctx0" brushRef="#br1" timeOffset="56474.876">12221 3868 29775 0,'0'0'1312'0,"0"0"288"0,0 0-1280 0,0 0-320 16,0 0 0-16,0-6 0 0,1 0 1424 0,1-3 240 0,1 0 32 0,1 0 16 15,1 2-112-15,1-1-32 16,0-2 0-16,2 2 0 0,-1-2-864 0,1 1-160 0,-1 1-32 0,1-2-16 16,-1-1-336-16,0 2-160 0,-2 0 160 0,0 2-160 15,0 1 0-15,-2 1-128 0,0 0-16 0,-3 5-12720 31,0 0-2528-31</inkml:trace>
  <inkml:trace contextRef="#ctx0" brushRef="#br1" timeOffset="56924.965">12860 3450 21887 0,'1'-10'960'0,"1"5"208"0,1-2-928 0,0-1-240 16,0-1 0-16,0 1 0 0,-1 1 1024 0,0 0 144 15,-1 2 48-15,-1 0 0 0,0 5 0 0,0 0 16 16,0 0 0-16,0 0 0 0,-5 0-352 0,-1 3-80 15,0 2-16-15,-2 2 0 0,-1 5-464 0,-1 3-112 16,0 0-16-16,-1 4 0 0,-1 2-192 0,2 2 144 16,3-1-144-16,1 1 128 0,2-1 144 0,2 0 32 15,2-3 0-15,2 0 0 0,2-2-112 0,3-2 0 16,0-1-16-16,4-5 0 0,0-2 16 0,2-3 0 16,0-3 0-16,2-3 0 0,2-2-16 0,-1-3 0 15,1-3 0-15,-2-2 0 0,0 0-32 0,0-2 0 16,-2-1 0-16,0 0 0 0,-1-1-144 0,-2 0 128 0,-2 1-128 0,-3-1 128 15,-1-1 32-15,-2 1 0 0,-3-1 0 0,-1 3 0 16,-2 1-32-16,-2 2-128 0,0 0 192 0,-1 2-64 16,-1 0-128-16,0 1 0 0,0 1 144 0,1 2-144 15,0 1 0-15,1 1 0 0,1 0 0 0,5 3-192 32,0 0-2144-32,0 0-432 0</inkml:trace>
  <inkml:trace contextRef="#ctx0" brushRef="#br1" timeOffset="57140.02">13139 3853 24879 0,'0'0'1088'0,"-5"1"256"0,0-4-1088 0,1 0-256 15,1-1 0-15,2-1 0 0,0-2 3408 0,2 0 624 16,1-2 128-16,2-1 32 0,1-2-2784 0,1 1-576 15,1-1-96-15,2 0-32 0,0-4-512 0,2 1-192 16,-1-3 0-16,2 1 144 0,-1-2-144 0,0 1 0 16,-1 2 0-16,1-1-12720 15,-1 3-2416-15</inkml:trace>
  <inkml:trace contextRef="#ctx0" brushRef="#br1" timeOffset="57528.282">13694 3443 23951 0,'0'-10'2128'0,"1"7"-1696"0,-2-3-432 0,2 1 0 15,-1 5 1904-15,0-5 288 0,-1 0 64 0,1 5 16 16,0 0-992-16,-3-3-192 0,-2 1-32 0,0 1-16 15,-2 1-256-15,1 3-48 0,-3 0-16 0,-1 4 0 0,-1 3-176 0,-1 2-32 16,0 3-16-16,-1 3 0 0,1-2-144 0,3 4-32 16,-1 0 0-16,2 2 0 0,2-1 0 0,3 1-16 15,2-2 0-15,3-1 0 0,3-3-304 0,3-2 0 16,3-1 0-16,1-2 0 0,3-5 0 0,1-2 0 16,-1-3 0-16,3-2 0 0,-1-6 0 0,0-1 0 15,-1-2 0-15,-1-2 0 0,1 0 0 0,-2-3 160 16,-4 1-160-16,-1-1 192 0,0-1-192 0,-2 1 0 15,-3 2 0-15,-1-3 128 0,-2 0-128 0,-2 2 128 16,0 0-128-16,-1 0 128 0,0 3-128 0,-1-1-272 16,0-1 64-16,-1 3-12464 15,1 0-2496-15</inkml:trace>
  <inkml:trace contextRef="#ctx0" brushRef="#br1" timeOffset="57941.443">14091 3179 28559 0,'0'0'2544'0,"-5"-1"-2032"0,5 1-512 0,0 0 0 16,-4 0 1648-16,4 0 224 0,0 0 48 0,0 0 16 16,0 0-1280-16,0 0-256 0,7-1-48 0,3 1-16 15,1-2-336-15,2 1 0 0,1 0 0 0,1 0 0 16,0 1 0-16,3 0 0 0,-1 0 0 0,2 2 0 15,0 1 0-15,-3-1 0 0,1 1 0 0,-2 1 0 16,0 0 0-16,-2 2 0 0,-2 1 0 0,-2 1 0 0,0 1 0 0,0 3 0 16,-3 2 0-16,-1-1 0 0,-2 2 528 0,-1 0 48 15,-1-1 0-15,-1 2 0 0,-2 1 384 0,0 0 64 16,0 1 32-16,-1 0 0 0,0 2-400 0,1 1-80 16,-1 0 0-16,1 1-16 0,1 0-208 0,0 0-32 15,0-2-16-15,0 1 0 16,1-2-48-16,0 0-16 0,0-2 0 0,0-1 0 0,0-2-32 0,-1-3 0 15,-1 0 0-15,-2 1 0 0,-2-1 256 0,-1-2 48 16,-3 1 16-16,-2-2 0 0,-2-2 112 0,-1 0 0 16,-2-1 16-16,-1-2 0 0,0 1-256 0,-1-1-48 15,2 0-16-15,0-2 0 0,1-2-208 0,3-1-128 16,1-1 160-16,2 0-160 16,1-2-384-16,3 1-160 0,0-2-32 0,2-1-14800 15,1 1-2960-15</inkml:trace>
  <inkml:trace contextRef="#ctx0" brushRef="#br1" timeOffset="62829.41">15974 3360 12895 0,'0'0'1152'0,"0"0"-928"0,0 0-224 0,0 0 0 16,0 0 3008-16,0 0 544 0,0 0 112 0,0 0 32 16,0 0-1392-16,0 0-288 0,0 0-48 0,0 0-16 15,6 3-96-15,1 1 0 0,0 1-16 0,0 2 0 16,0-1-528-16,2 1-96 0,0 3-32 0,0 1 0 0,-1 2-560 0,-1-1-112 15,3 1-32-15,-2 2 0 0,0-2-336 0,-1 1-144 16,0-1 128-16,-1 0-128 0,0 0 0 0,0-1 0 16,0-2 0-16,-1-1 0 15,-1 1-832-15,0-2-64 0,0-2 0 16,-1-1 0-16,-3-5-1728 0,4 5-368 0,-4-5-64 0,0 0-12816 16</inkml:trace>
  <inkml:trace contextRef="#ctx0" brushRef="#br1" timeOffset="62998.518">15946 3624 31039 0,'0'0'1376'0,"0"0"288"0,2-6-1344 0,1 0-320 16,1 0 0-16,1-3 0 0,2-2 1856 0,1-1 320 16,1 1 48-16,0-4 16 0,0 0-768 0,1 1-160 15,0 0-32-15,1 0 0 0,-2 1-768 0,0 2-176 16,1-1-16-16,1 0-16 0,-1 0-304 0,-1 0 0 15,1 1 0-15,0 0 0 16,-1 1-736-16,0 0-256 0,0-1-48 0,0 2-17840 16</inkml:trace>
  <inkml:trace contextRef="#ctx0" brushRef="#br1" timeOffset="63362.566">16293 3489 12895 0,'0'0'1152'0,"-5"0"-928"0,5 0-224 0,-4-1 0 16,-1-1 5440-16,1-1 1024 0,0 0 224 0,1-1 32 0,3 4-4032 0,-1-4-832 15,1-1-144-15,1-1-48 0,1-1-1104 0,1 2-240 16,2 1-32-16,2 0-16 0,1-1-272 0,2 2 0 16,-1 3 0-16,1 0 0 0,0 0 0 0,0 1 0 15,1 0 0-15,-3 3 0 0,-1 2 0 0,-2 1 0 16,0 0 0-16,-4 2 0 0,-3 1 0 0,-2 2 0 15,-2 1 0-15,-2 2 0 0,-1-1 0 0,-1 2 0 16,-1-1 0-16,0-2 0 0,1 1 320 0,0-3 64 16,1 0 16-16,2-1 0 0,1 0 352 0,2-1 64 15,1-3 16-15,2-1 0 0,1-5-368 0,2 4-64 16,1 1-16-16,3-1 0 0,0-2-240 0,2-1-144 16,2-1 160-16,1 0-160 0,3 1 128 0,1 0-128 15,0-1 0-15,0 0 0 0,0-1 0 0,-1 0 0 16,-1 0-128-16,0 1 128 15,-2-4-1616-15,-1 0-224 0,1 0-32 0,-1 1-18432 0</inkml:trace>
  <inkml:trace contextRef="#ctx0" brushRef="#br1" timeOffset="63634.596">16665 3343 22111 0,'0'0'976'0,"0"0"208"0,0 0-944 0,0 0-240 0,0 0 0 0,0 0 0 0,6 3 3936 0,0-3 736 16,0 1 160-16,2 0 32 0,1-1-3296 0,1 0-656 15,0 0-128-15,1 0-16 0,1 1-576 0,-1 1-192 16,1-2 144-16,1 1-144 16,-2 1-1072-16,-1 0-288 0,-1-1-64 0</inkml:trace>
  <inkml:trace contextRef="#ctx0" brushRef="#br1" timeOffset="63813.543">16667 3461 40319 0,'0'0'1792'0,"0"0"352"0,0 0-1712 0,-4 3-432 0,4-3 0 0,0 0 0 16,0 0 1264-16,0 0 160 0,0 0 48 0,0 0 0 15,5 4-1056-15,1-1-208 0,2-2-32 0,2 0-16 16,3 1-160-16,0-1-192 0,2 0 32 0,2 0-13440 16,0-1-2688-16</inkml:trace>
  <inkml:trace contextRef="#ctx0" brushRef="#br1" timeOffset="64452.528">17317 3602 33055 0,'0'0'1472'0,"-4"2"288"0,-3 0-1408 0,0-1-352 15,-2 1 0-15,-1 1 0 0,0 0 1776 0,-3 0 272 16,-3 1 64-16,1-1 16 0,-1 1-1088 0,-2 0-208 15,0 0-64-15,-1 0 0 0,3 1-176 0,-1 0-32 0,0-1-16 0,2-1 0 16,2 0-352-16,2-1-64 16,1-1 0-16,2 2-128 0,2-2 368 0,1 1-48 15,5-2 0-15,0 0 0 0,0 0-320 0,0 0 0 16,0 0 0-16,2-5 0 0,1 0 0 0,0 0 0 0,0 0 0 0,1-2 0 16,2-3 0-16,-2 0 0 0,2-1 0 0,0-1 0 15,-1-2 0-15,0-1 0 16,1-1 0-16,0-2 0 0,0 0 0 0,-3-1 0 0,1-1-192 0,0 1 64 15,-1-1 128-15,-2 1 0 0,-1 0 0 0,0 1 0 16,-1-2 0-16,-2-2 176 0,0 1-176 0,0-2 192 16,0 0-192-16,1 0 0 0,0-2 0 0,0 2 0 15,0 0 0-15,-1 3 0 0,1-1 0 0,-1 3 0 16,0 1-240-16,-1 2 80 0,0 3 16 0,0 0 0 0,0 3 144 16,0 0 0-16,-1 2 0 0,3 1 0 15,0 2 128-15,0 0 64 0,2 4 16 0,0 0 0 0,0 0-208 0,0 0 0 16,4-4 0-16,1 1-160 0,2-2 160 0,3 2 0 15,2 1 0-15,2 0 128 0,3 0-128 0,1 1-128 16,1 0 128-16,1 0-192 0,-1 1 192 0,2 1 128 16,-3 1-128-16,1-1 176 0,-3 0-176 0,-1-1 0 15,-1 0 0-15,0 1 0 0,0 0 0 0,-1 0-272 16,0 0 64-16,0-1 16 16,2-2-704-16,-1-2-128 0,-2 0-16 0,-2 1-16 0</inkml:trace>
  <inkml:trace contextRef="#ctx0" brushRef="#br1" timeOffset="67621.465">17714 3245 21887 0,'0'0'960'0,"2"-5"208"0,0-1-928 0,-2 0-240 0,1 0 0 0,0 1 0 0,0 0 1792 0,0 1 320 16,-1-1 64-16,0 5 16 16,0 0-528-16,0 0-96 0,0 0-32 0,0 0 0 0,-4-1-640 0,-1 4-144 15,-1-2-32-15,0 4 0 0,0 2-336 0,-1 4-64 16,1 3 0-16,-2 0-16 0,0 2-112 0,0 1 0 16,0-1-16-16,2 2 0 0,0 0 96 0,3-1 32 15,1 0 0-15,3-1 0 0,2 0-32 0,2 0 0 16,3-1 0-16,0-1 0 0,1-1-80 0,0-3-32 15,2 0 0-15,1-2 0 0,2-2 0 0,0-3 0 16,2-3 0-16,0-3 0 0,1-2-32 0,2-2 0 16,-2-1 0-16,0-1 0 0,-1-5-128 0,-1 1 192 15,0 0-192-15,-2 0 192 0,-5 1-192 0,0-2 192 16,-2 2-192-16,-3-2 192 0,-2-1-192 0,-3-1 160 16,-3 0-160-16,-3 1 160 0,-1 1-160 0,-2 0 160 15,-1 2-160-15,-1 1 160 0,0 2-160 0,0 2 128 16,0-2-128-16,2 3 128 0,0 2-128 0,2 0 0 0,2 1 0 0,1 0 0 31,1 0-1056-31,5 3-288 0,0 0-64 0</inkml:trace>
  <inkml:trace contextRef="#ctx0" brushRef="#br1" timeOffset="68194.894">17888 3659 13823 0,'0'0'608'0,"0"0"128"0,0 0-592 0,0 0-144 15,0 0 0-15,5-3 0 0,-1 0 4192 16,2 0 800-16,1-5 176 0,1 0 16 16,2 0-2688-16,-1 0-560 0,-2-2-96 0,2 1-32 15,1-2-608-15,0-1-128 0,-1 0-32 0,2 1 0 16,0-3-624-16,0 0-128 0,0 1-32 0,-3 0 0 0,1 2-256 0,-2 1 128 16,-1 3-128-16,-1-1 0 15,-3 1-1920-15,-3 2-480 0</inkml:trace>
  <inkml:trace contextRef="#ctx0" brushRef="#br1" timeOffset="72103.428">18529 3287 23951 0,'0'0'2128'0,"-3"-5"-1696"15,-1 0-432-15,1-1 0 0,1-1 2704 0,2 0 464 16,0 0 96-16,2-2 0 0,1-2-1440 0,2-1-288 0,1 0-64 0,2-1-16 15,1 0-528-15,1 0-96 0,2 2-32 0,2 0 0 16,-1-1-320-16,2 2-64 0,1 1-16 16,-1 3 0-16,0-1-224 0,0 3-48 0,-2 2-128 0,0 1 192 15,-1 2-192-15,-2 2 144 0,-1 2-144 0,0 2 128 16,-2 1 64-16,-1 2 0 0,-2 4 0 0,-2 1 0 16,-1 0-16-16,-3 2 0 0,-5 2 0 0,-1 0 0 0,-2 1 16 0,0-3 0 15,-2 2 0-15,-2-2 0 0,0 0 80 0,-1-1 32 16,0-2 0-16,2 0 0 0,-1 0-48 0,2-2 0 15,1-1 0-15,2-1 0 0,1-2-80 16,1-1-32-16,1-1 0 0,2-1 0 0,4-5-16 0,0 0 0 16,0 0 0-16,0 0 0 0,0 0-128 0,6 2 0 15,2-3 0-15,1 0 0 0,0 0 0 0,3-1 0 16,1 0 0-16,1 0 0 0,-1 0 0 0,3 0 0 16,-1 0 0-16,0 0 0 0,2 1 0 0,-1 0 0 15,0 1-192-15,0 0 192 16,-2 0-1040-16,1 1-96 0,-3 0-16 0,0 1 0 15,-1 0-1200-15,0 1-240 0,0 1-48 0</inkml:trace>
  <inkml:trace contextRef="#ctx0" brushRef="#br1" timeOffset="72325.461">18923 3609 21183 0,'0'0'1888'0,"0"0"-1504"15,0 0-384-15,0 0 0 0,0 0 3904 0,2-3 720 16,0-3 144-16,1-1 32 0,1 0-2304 0,1-2-464 0,1-2-96 0,0 0-16 16,2-3-768-16,0 0-144 0,1 0-48 0,0 0 0 15,0 1-480-15,-2 2-96 0,1-1-32 0,-1 1 0 16,-2 2-224-16,1-1-128 0,-2 3 160 0,-1 0-160 16,-1 2 0-16,0-1-160 0,-1 2 0 0,-1 4 0 15,0 0-2928-15,1-3-592 0</inkml:trace>
  <inkml:trace contextRef="#ctx0" brushRef="#br1" timeOffset="74671.501">19708 3126 26943 0,'0'0'1200'0,"0"0"240"0,0 0-1152 0,0 0-288 16,0 0 0-16,-4-2 0 0,-1 1 1664 0,-1-1 288 16,-1 1 48-16,0 1 16 0,0 1-544 0,-3 1-96 15,1 3-32-15,-3 2 0 0,-1 3-624 0,0 0-128 0,-1 2-16 0,1 3-16 16,1 3 48-16,2-1 16 15,1 3 0-15,1-1 0 0,1 1-96 0,1-1-16 0,3-2 0 0,1-1 0 16,2-2-160-16,2-2-32 0,2 1-16 0,3-1 0 16,1-4-80-16,4-1-16 15,2 0 0-15,5-2 0 0,0-2-208 0,3-3 176 0,1-1-176 0,-1-1 160 16,-3-3-160-16,0 0 160 0,-1-2-160 0,-3 2 160 16,-1-3-160-16,-2-1 0 0,-3-2 0 0,1 1 128 15,-3-2-128-15,-1-1 0 0,-1-2 0 0,-2 1 128 16,-1-4-128-16,-1 0 0 0,-2 0 144 0,-1-1-144 15,-2 1 160-15,0 1-32 0,-2 1-128 0,0 3 192 16,-1-1-32-16,0 2-16 0,0 3 0 0,-2 2 0 16,0-1-144-16,0 3 0 0,1 2 0 0,2 2 0 15,-2 2-1024 1,2 0-224-16,1 2-48 0,2 1-16 0,1 1-1888 0,1 3-384 0</inkml:trace>
  <inkml:trace contextRef="#ctx0" brushRef="#br1" timeOffset="74875.541">19922 3531 29487 0,'0'0'2624'0,"0"0"-2112"16,0 0-512-16,0 0 0 0,0 0 3456 0,1-5 576 16,1-2 112-16,1-2 16 0,1-3-2144 0,3-1-432 15,2 0-96-15,2-3-16 0,0-1-784 0,2 0-176 16,1-1-16-16,0 1-16 0,-1 1-480 0,0-2 0 0,-2 1 0 15,-2 0 0 1,1-1-1952-16,-3 4-480 0,0-18-112 0,0 12-16 0</inkml:trace>
  <inkml:trace contextRef="#ctx0" brushRef="#br1" timeOffset="78196.551">20731 3140 10127 0,'0'0'896'0,"0"0"-704"0,0 0-192 0,0 0 0 15,0-4 4160-15,0 0 784 0,0 4 176 0,0 0 16 16,0 0-2400-16,0 0-496 0,0 0-80 0,0 0-32 16,0 0-384-16,-2 3-80 0,0 4 0 0,0 2-16 15,0 3-576-15,-1 2-112 0,0 2-32 0,0 1 0 16,1 0-384-16,-1 3-80 0,0-1-16 0,0 2 0 15,0-5-448-15,-1 1 0 0,1 0 0 0,0-3 0 16,1-1 0-16,2 0 0 0,0-1 0 0,0 0 0 0,1-2 0 16,1-2 256-16,0-1-64 0,0-2 0 15,-2-5-1296-15,0 0-272 0,0 0-48 0,0 0-18352 16</inkml:trace>
  <inkml:trace contextRef="#ctx0" brushRef="#br1" timeOffset="78675.277">20964 3569 28271 0,'0'0'1248'0,"0"0"272"0,0 0-1216 0,0 0-304 15,0 0 0-15,4-5 0 0,0-1 1760 0,0-1 288 16,0 0 64-16,2-2 16 0,1-1-304 0,1-1-64 15,0 0-16-15,0-3 0 0,0 1-400 0,1 0-96 16,-1-1-16-16,0 3 0 0,0-1-704 0,-2 2-144 16,-1 0-16-16,2 3-16 0,-2 0-352 0,1 2 144 0,-2-1-144 0,-1 1 0 15,0 1 0-15,-3 4 0 16,3-4-192-16,-3 4 48 16,0 0-2544-16,0 0-496 0</inkml:trace>
  <inkml:trace contextRef="#ctx0" brushRef="#br1" timeOffset="79647.786">21794 3022 24703 0,'0'0'1088'0,"0"0"240"0,0 0-1072 0,0 0-256 15,0 0 0-15,0 0 0 0,0 0 1664 0,0 0 288 16,1-5 48-16,-1 5 16 0,0 0-896 0,0 0-176 0,0 0-48 0,0 0 0 16,0 0 576-16,0 0 96 0,0 0 32 0,0 0 0 15,0 9-464-15,0-1-96 16,0 2-16-16,-1 4 0 0,0-1-256 0,0 2-64 0,1 3-16 0,-2 1 0 16,0 0-112-16,0 1-32 0,1-1 0 0,0 1 0 15,-1-1-224-15,0 0-64 0,0-1 0 0,1-1 0 16,1-2-256-16,-1-2 160 0,0-1-160 0,0 0 128 15,0 0-128-15,0-3 0 0,0 0 0 0,-1-1 0 0,1-1-304 0,1-1-32 16,0-6-16-16,0 5 0 16,0-5-1472-16,0 0-288 0,0 0-64 0,0 0-11008 15,0 0-2176-15</inkml:trace>
  <inkml:trace contextRef="#ctx0" brushRef="#br1" timeOffset="79976.245">22068 3521 38127 0,'0'0'1680'0,"0"0"368"0,2-4-1648 0,0-3-400 0,1 0 0 0,0-1 0 15,3 0 1712-15,-1 0 256 0,0 0 48 0,0-1 16 16,1 0-864-16,0-1-160 0,0 0-48 0,-1 2 0 16,2-1-704-16,0 0-256 15,0 0 144-15,0 0-144 0,0 1-128 0,0-1-128 16,-1 0 0-16,1 2-16 0,-1-1-3024 0,-1 2-608 0,3-8-112 0,-8 14-16 0</inkml:trace>
  <inkml:trace contextRef="#ctx0" brushRef="#br1" timeOffset="80600.304">22793 2991 31151 0,'0'0'1376'0,"0"0"288"0,0 0-1328 0,0 0-336 15,4-3 0-15,-4 3 0 0,4-3 1024 0,-4 3 144 16,5-2 32-16,-5 2 0 0,0 0 64 0,6 1 16 15,-6-1 0-15,7 6 0 0,-2 2-208 0,-2 3-48 16,0 2 0-16,-1 2 0 0,-2 6-192 0,-1 0-64 16,-2 2 0-16,0 2 0 0,-1 1-208 0,-1 0-48 15,-1 0-16-15,-1-1 0 0,-1 0-496 0,1-2 128 0,2-2-128 0,1-3 0 16,-2-1-128-16,1-3-80 16,1 1-16-16,2-3 0 15,-1-1-2016-15,3-3-416 0,2-1-80 0</inkml:trace>
  <inkml:trace contextRef="#ctx0" brushRef="#br1" timeOffset="81064.527">23191 2939 38927 0,'0'0'848'0,"0"0"176"0,10 3 48 0,-3-3 32 0,2 0-880 0,0-1-224 0,3 0 0 0,1 0 0 0,1-1 656 0,1 0 96 15,3 1 16-15,-2-2 0 0,1 0-464 0,0 0-96 16,-1 0-16-16,0-2 0 0,-1 0-192 0,-1 1 0 16,0 0 0-16,-2 2 0 0,-2-3 144 0,0 3-16 15,-3 0 0-15,0 0 0 0,-1 1 624 0,-2 2 112 16,-4-1 32-16,0 0 0 0,1 5 304 0,0 2 64 15,-3 1 16-15,0 1 0 0,0 2-448 0,0 2-96 16,0 0-16-16,1 3 0 0,1 2-336 0,0 3-64 16,0 2 0-16,0 2-16 0,0 3-112 0,1 2 0 0,0 0-16 15,2 0 0-15,-1 0-176 0,0-1 0 0,0-4 0 0,0 0 128 16,0-3-128-16,-1-1 0 16,1-3 0-16,0 0 128 0,0 0 16 0,0-4 0 15,1 1 0-15,-2-2 0 0,-1-1-144 0,-1-2 0 0,-1 1 0 0,-1-2 0 16,-1-2 176-16,1 0 144 15,-3 0 48-15,-1-2 0 0,0-1-48 0,-3-1-16 16,-1-1 0-16,0-1 0 0,-3 0-48 0,-2 0 0 16,-3-1 0-16,-3 0 0 0,0 1-256 0,-2 0 0 15,0-1 0-15,0 1 0 0,4 1 0 0,1-1 0 0,2 1 0 0,3 0 0 32,2 0-352-32,4 0-128 0,3 1-32 0,5-3 0 15,0 7-1824-15,3-2-368 0</inkml:trace>
  <inkml:trace contextRef="#ctx0" brushRef="#br2">7592 692 7359 0,'3'-4'656'0,"-3"4"-528"0,0 0-128 0,0 0 0 15,2-7 3552-15,0 2 672 0,-2 5 144 0,0 0 32 16,2-4-1904-16,-2 4-368 0,0 0-80 0,0 0 0 0,0 0-128 0,0 0-32 15,0 0 0-15,1 7 0 0,0-1-432 0,1 4-96 16,-1 1-16-16,0 5 0 0,0 2-368 0,1 3-80 16,0 0 0-16,2 3-16 0,0 2-304 0,0 0-48 15,0 1-16-15,1-3 0 0,0-2-256 0,-1 0-48 16,0-3-16-16,0 0 0 0,-1-1-192 0,0-2 144 16,0-2-144-16,0-1 128 0,0-1-128 0,-1-3 0 15,-1 0 0-15,1-2 0 0,-2-7 0 0,0 0 0 16,0 0 0-16,0 0 0 15,0 0-1104-15,0 0-112 0,-1-7 0 0,0-2-16 16,-1-2-1680-16,1 0-336 0,0-1-64 0</inkml:trace>
  <inkml:trace contextRef="#ctx0" brushRef="#br2">7667 671 20271 0,'0'0'1792'0,"-4"0"-1424"0,-2 0-368 0,0 1 0 15,-1 1 2320-15,1-1 400 0,-1 3 80 0,1-3 16 16,0 0-1136-16,1 0-208 0,5-1-64 0,0 0 0 16,-5 0-624-16,5 0-128 15,0 0-16-15,0 0-16 0,0 0-256 0,0 0-48 16,6-3-16-16,2-1 0 0,1-2 256 0,1 1 48 0,3 1 16 0,1 2 0 16,0-1-48-16,3 2 0 0,-2 1 0 0,1 1 0 15,3 1-272-15,0 1-64 0,0 3-16 0,0 2 0 16,-1 1-96-16,0 3-128 0,-1 1 176 0,1 2-176 15,1 4 192-15,-5 0-192 0,-2 2 192 0,-3-3-192 16,-2 1 272-16,-1 0-48 0,-3 1-16 0,0-2 0 16,-3-1 336-16,-2 0 64 0,-1-2 16 0,-3 1 0 0,-2 0-16 0,-2 0 0 15,-2 1 0-15,-1-1 0 0,-2 0-192 0,-1-1-32 16,-2 0-16-16,-6 2 0 0,3-1-192 0,1-2-48 16,2-1 0-16,1-2 0 0,1-2-128 0,2-2 0 15,-1-2 0-15,4-1 0 0,3-1 0 0,3-3 0 16,0 0-144-16,5 0 144 15,0 0-608-15,0-5-16 0,2-1 0 0,2 0 0 16,1-1-416-16,3 0-96 0,0 1-16 0,2-1 0 16,3-2-2000-16,-1 1-416 0</inkml:trace>
  <inkml:trace contextRef="#ctx0" brushRef="#br2">8097 945 10127 0,'0'0'448'0,"0"0"96"0,7-5-544 0,-2 1 0 0,-5 4 0 0,6-4 0 16,-1-1 3200-16,-5 5 512 0,3-5 128 0,-3 5 0 16,0 0-1536-16,0 0-304 0,0 0-64 0,0 0-16 15,-5 2-208-15,-1 1-48 0,0 1-16 0,-1 1 0 16,-1 1-432-16,-1 1-64 0,1 1-32 0,-1 1 0 15,0-1-144-15,1 3-16 0,0 1-16 0,2 0 0 16,3-3-352-16,0 1-64 0,1 1-16 0,3 0 0 16,3-1-288-16,1 1-64 0,2 0-16 0,1-1 0 15,1-5-144-15,2-1 0 0,2-1 0 0,3-2 0 0,2-1-144 0,-1 0 144 16,0-2 0-16,-1-1 0 0,1-2 0 0,-1-2 0 16,-4-1 0-16,0 1 0 0,-2 0 0 0,-2 0 0 15,-2 0 0-15,-2-1 0 0,-2 2 0 0,-1 0 0 16,-1-1 144-16,-2 1-144 0,-3 0 128 0,-1 1-128 15,-2-1 128-15,-1 1-128 0,1 1 0 0,0 1 128 16,0 3-128-16,1-3 0 0,1-2 0 0,1 0 0 16,0 1 128-16,2 1-128 0,3 3-240 0,0 0-80 15,0 0 0-15,0 0-16 16,3-5-2224-16,1 0-448 0,2-1-96 0</inkml:trace>
  <inkml:trace contextRef="#ctx0" brushRef="#br2">8452 925 10127 0,'0'0'448'0,"0"0"96"16,0 0-544-16,0 0 0 0,0 0 0 0,0 0 0 0,0 0 3440 0,0 0 576 0,6-3 112 0,-6 3 32 16,0 0-2304-16,0 0-448 0,0 0-80 0,0 0-32 15,0 0 48-15,0 0 0 0,-2-3 0 0,2 3 0 16,-5-1-224-16,0 2-32 0,-1 2-16 0,-2 0 0 15,0 2-144-15,-2 1-32 0,-1 1 0 0,0 2 0 16,2 2-64-16,-2-1 0 0,-1 3-16 0,1-1 0 16,3-1-112-16,1-1-32 0,2 3 0 0,1-2 0 15,4 0-288-15,2 1-48 0,3 1-16 0,2-2 0 0,1-3-320 0,2-3 0 16,1 1 0-16,2-4 0 0,1 1 0 0,3-3 0 16,0-3 0-16,-1-1 0 0,1-4 0 0,-2 1-192 15,-1-3 192-15,1 1-192 16,-2 0-1104-16,0 0-240 0,-2 0-32 0,-1-1-16 15,-2 1-1104-15,-2 0-240 0,-1 1-32 0</inkml:trace>
  <inkml:trace contextRef="#ctx0" brushRef="#br2">8688 644 31967 0,'0'0'1408'0,"0"0"304"0,0 0-1376 0,0 0-336 0,0 0 0 0,0 0 0 15,0 0 1792-15,0 0 304 0,0 0 48 0,0 5 16 16,-1 1-784-16,0 1-160 16,0 3-16-16,1 3-16 0,0 4-416 0,0-1-64 0,0 3-32 0,0 5 0 15,0 2-96-15,0-5-32 0,0 2 0 0,0 0 0 16,0 0-224-16,-1-1-32 0,0-1-16 0,0-1 0 15,0 0-144-15,-1-2-128 0,0 0 144 0,0-2-144 16,-1 0 128-16,1-1-128 0,1-2 0 0,0-1 0 16,0-1 0-16,0 0 0 0,1-3-208 0,0-8 64 15,0 0-1584-15,0 0-320 0,4-5-64 0,0-3-11216 16,0-3-2240-16</inkml:trace>
  <inkml:trace contextRef="#ctx0" brushRef="#br2">9103 793 11055 0,'0'0'976'0,"0"0"-784"16,0 0-192-16,0 0 0 0,0 0 4160 0,0 0 800 15,0 0 160-15,0 0 16 0,0 0-2608 0,7 1-528 16,-1-1-96-16,1 0-32 0,1-1-480 0,0-1-112 16,0 1 0-16,1 1-16 0,1 0-656 0,-1 0-128 15,-1 0-32-15,1 0 0 0,1-1-320 0,-1 1-128 16,-1 0 0-16,-1 1 0 0,0-1 0 0,0 3 0 16,-1-1 0-16,0 2 0 15,-1 0-1552-15,0 0-256 0,-5-4-48 0,4 4-9600 0,-4-4-1920 0</inkml:trace>
  <inkml:trace contextRef="#ctx0" brushRef="#br2">9111 904 24879 0,'-4'4'2208'0,"-1"1"-1760"0,-2-3-448 0,2 1 0 16,3 0 3280-16,2-3 576 0,-3 3 112 0,3-3 32 16,0 0-1856-16,0 0-368 0,0 0-80 0,7 1-16 15,2-1-784-15,2 0-144 0,2 1-48 0,-1-1 0 16,2-2-336-16,1 0-80 0,-1 2-16 0,0-1 0 15,-1 0-272-15,0 1 0 0,-1 1 0 0,1-1 0 32,-2-2-848-32,-1 2-288 0,-2 2-48 0,-2-1-19360 0</inkml:trace>
  <inkml:trace contextRef="#ctx0" brushRef="#br2">9651 715 30463 0,'0'0'672'0,"0"0"144"0,0 0 16 0,-4-3 16 0,-1 0-672 0,1 1-176 0,4 2 0 0,-5-4 0 0,0 0 1664 0,0-1 288 16,1 0 64-16,1-1 16 0,0 0-880 0,0 0-160 15,0-1-32-15,0 1-16 0,0-2-512 0,0 2-112 16,1 1 0-16,1-1-16 0,0-2-304 0,1 2 0 16,0 0 0-16,1 1 0 0,1 0 0 0,-2 5 160 15,0 0-160-15,5-3 192 16,0-2-3056-16,1 2-592 0,-6 3-128 0,17-5-32 0</inkml:trace>
  <inkml:trace contextRef="#ctx0" brushRef="#br2">9756 650 22111 0,'0'0'1968'0,"0"0"-1584"16,0 0-384-16,0 0 0 0,0 0 2944 0,0 0 512 0,-4-2 112 0,0 1 16 15,0-3-1600-15,0 1-304 0,0 0-64 0,0 0-16 16,0-2-832-16,0 0-160 16,2 1-32-16,-1 0-16 0,-1 0-432 0,1 0-128 0,3 4 0 0,0 0 0 15,0 0 0-15,0 0 0 0,0 0 0 0,0 0-192 16,0-5-1824-16,0 5-352 15,2-5-80-15</inkml:trace>
  <inkml:trace contextRef="#ctx0" brushRef="#br2">9981 599 23951 0,'0'0'2128'0,"0"0"-1696"0,0 0-432 0,0 0 0 15,0 0 2688-15,0 0 464 0,5 5 96 0,0-2 16 16,0-3-1232-16,1 0-240 0,1 1-64 0,0 1 0 16,1-2-688-16,2 1-144 0,0 0-16 0,1-1-16 15,0-2-432-15,2 0-96 0,1 1-16 0,-2 0 0 16,2-1-320-16,1-1 144 0,1-1-144 0,0 1 0 15,0 1 128-15,-1 0-128 0,-1 0 0 0,0 1 0 16,-2 1 0-16,-2 0 0 0,0 1-176 0,-2-1 176 16,-2 0-1296-16,-6 0-160 0,0 0-16 0,0 0-16 15,0 0-1328-15,-4 5-256 0</inkml:trace>
  <inkml:trace contextRef="#ctx0" brushRef="#br2">10083 649 26783 0,'0'0'1184'0,"0"0"240"0,0 0-1136 0,0 0-288 0,0 0 0 0,0 0 0 15,0 0 1520-15,0 0 240 0,0 0 48 0,0 0 16 16,0 0-256-16,-4 3-48 0,-1 0-16 0,1 1 0 16,0 1-384-16,0 2-80 0,1 2-16 0,0 1 0 15,1 2-256-15,1-1-48 0,1 5-16 0,0-1 0 16,-1 2-304-16,1-1-64 0,0 0-16 0,1 2 0 15,-1-1-320-15,1-2 144 0,1 0-144 0,0-1 0 16,-1-1 0-16,0-2 0 0,2 1 0 0,-1-4 0 16,0-1-256-16,0 0-128 0,0-2 0 0,-1 0-16 31,-1-5-2224-31,0 6-432 0,0-1-80 0</inkml:trace>
  <inkml:trace contextRef="#ctx0" brushRef="#br2">9892 980 32479 0,'0'0'1440'0,"0"0"288"0,0 0-1376 0,0 0-352 0,0 0 0 0,0 0 0 0,0 0 1328 0,8 0 192 16,2-1 32-16,1 0 16 0,1 0-240 0,2-1-48 15,1-1-16-15,-1-2 0 0,2 2-304 0,0 0-64 16,0 0-16-16,0 0 0 0,0 0-368 0,-1 0-80 16,0 1-16-16,0 0 0 0,-1 2-416 0,0 0 0 0,0 0-144 0,-1 1 144 15,0-1 0-15,-1-1 224 16,-2 1-16-16,-2 0 0 0,0 0-208 0,-1 0-288 15,0 1 64-15,-7-1 16 16,5-1-1376-16,-5 1-272 0,0 0-48 0,0 0-16 16,0 0-1120-16,0 0-224 0</inkml:trace>
  <inkml:trace contextRef="#ctx0" brushRef="#br2">10607 747 26367 0,'0'0'1168'0,"0"0"240"0,0 0-1120 0,0 0-288 16,0 0 0-16,3 6 0 0,0 0 1504 0,-1 1 240 15,0 1 48-15,0 1 16 0,0-1-720 0,0 3-128 16,0-2-48-16,0 1 0 0,0-2-320 0,0-1-64 15,-1 1-16-15,1 1 0 0,-1-2 0 0,0 1-16 16,0 0 0-16,0-3 0 0,0 0-32 0,-1-5 0 16,1 6 0-16,0-1 0 0,-1-5 128 0,0 0 32 15,0 0 0-15,0 0 0 0,0 0-64 0,0 0-16 16,0 0 0-16,0 0 0 0,0 0-112 0,0 0-32 16,0 0 0-16,4-3 0 0,0-2 0 0,1-1 0 15,-2 0 0-15,1-3 0 0,1-1-112 0,0 0-32 16,0-1 0-16,1 1 0 0,0-3-128 0,1 0-128 0,2 1 192 0,-1-3-192 15,-1 0 128-15,2 2-128 0,-1 2 0 0,0 1 0 16,1 0 0-16,-1 2 0 0,-2 3 0 0,0 0 0 16,1 0-224-16,-1 1 0 0,-1 2 0 0,1 1 0 31,-6 1-1088-31,0 0-224 0,4 2-32 0,0 1-16 0,-4-3-1648 0,2 7-336 16</inkml:trace>
  <inkml:trace contextRef="#ctx0" brushRef="#br2">10845 818 21183 0,'0'0'1888'0,"0"0"-1504"0,0 0-384 0,6 3 0 0,-1-3 2576 0,2 1 448 15,0 0 96-15,1-1 16 0,1 0-1792 0,-1 0-336 16,-1 0-80-16,1 0-16 0,1 0-608 0,0-1-128 16,1 0-32-16,0-3 0 0,0 1-144 0,1 0 0 15,1 0 0-15,-3-1 0 0,0 0 0 0,-2-2 0 16,0 2 0-16,0-1-176 0,-1 0-16 0,-2 0-16 15,-1 1 0-15,0-3 0 0,-2-1 208 0,-1 1 0 16,-1 2 0-16,-1 0-144 0,-1-3 144 0,0 2 0 16,0 1 160-16,-3 1-160 0,-2 0 368 0,-1 1-32 15,0 1 0-15,-1 3 0 0,-1 2 416 0,1 2 80 16,-1 2 0-16,-1 2 16 0,0 1-64 0,0 1-16 16,1 2 0-16,0 0 0 0,-2 1-16 0,4 1-16 15,1 1 0-15,1-2 0 0,2 1-224 0,2-1-64 16,1-1 0-16,2-2 0 0,1 1-272 0,3-2-176 15,0-1 192-15,4-1-192 0,1-3 0 0,2-3 0 0,1-1 0 0,2-1 0 16,0-2-144-16,2-1-96 0,-1-1-16 0,2-2 0 31,-2 1-2176-31,3-3-448 0,-1 1-96 0</inkml:trace>
  <inkml:trace contextRef="#ctx0" brushRef="#br2">11249 775 11967 0,'0'0'1072'0,"0"0"-864"0,-3-2-208 0,-1 0 0 0,0-1 4176 0,-1 1 800 15,0 0 144-15,-1 1 48 0,-1 1-2784 0,-1 3-544 16,0-2-112-16,-2 3-32 0,-2 1-400 0,1 2-80 16,0 0 0-16,-2 3-16 0,1 0-304 0,1 1-48 15,-1-1-16-15,1 0 0 0,2 2-240 0,0-2-48 16,2 3-16-16,2-4 0 0,2 2-240 0,2 1-48 15,1-2-16-15,3-3 0 0,2 0-224 0,0-2 0 16,3-1 0-16,0 0 0 0,3-4 0 0,1 0-128 16,0-2 128-16,1-3-160 15,1-2-288-15,-2-1-48 0,1 0-16 0,-1-3 0 16,-1-3-336-16,-2 1-80 0,0-1-16 0,0 2 0 16,-2 1 304-16,-2 1 48 0,-1-1 16 0,-1 1 0 0,-2 1 400 0,0 0 176 0,-1 3-128 0,-1 1 128 15,1 5 0-15,0 0 176 16,0 0-16-16,0 0 0 0,-4 3 480 0,0 3 112 15,1-2 16-15,1 4 0 0,1-2-320 0,1 1-48 16,1 1-16-16,0 1 0 0,1-1-384 0,0 1 128 16,0 1-128-16,1 0 0 0,-1-1 0 0,2-1 0 0,-1-1 0 0,2 0 0 15,-1 0 0-15,0 0 0 0,1-2 0 0,0-3 0 32,-5-2-1152-32,7-1-224 0,-1 0-32 0,-2-3-16 15,2 1-1216-15,0 0-240 0</inkml:trace>
  <inkml:trace contextRef="#ctx0" brushRef="#br2">11445 551 17503 0,'0'0'1552'0,"0"0"-1232"16,0 0-320-16,0 0 0 0,0 0 3584 0,0 0 640 16,0 0 144-16,0 0 32 0,0 0-2256 0,0 0-448 15,-4 7-96-15,1 0 0 0,0 0-560 0,0 3-96 16,0-2-32-16,-1 2 0 0,1 1-160 0,-1 0-48 15,0 4 0-15,1 0 0 0,-2 2-256 0,0 3-48 16,0 0-16-16,0 2 0 0,0-1-144 0,0 1-48 16,1-1 0-16,-1 1 0 0,1-2-192 0,1 1 0 15,0-3 0-15,1-5 0 0,3-2-128 0,0-1-128 0,0-2-32 0,0-2 0 32,-1-6-2496-32,0 0-496 0,0 0-112 0</inkml:trace>
  <inkml:trace contextRef="#ctx0" brushRef="#br2">11581 543 14735 0,'0'0'1312'0,"0"0"-1056"0,-2 5-256 0,2-5 0 16,0 0 4320-16,-4 5 800 15,0 2 176-15,0-1 16 0,0-1-2816 0,0 3-576 0,0 1-128 0,-1 0 0 16,0 0-768-16,0 0-160 0,1 2-32 0,-1 3 0 0,2 2-368 0,0 0-80 15,-1 3 0-15,1 1-16 0,0 0-240 0,-1 1-128 16,2 0 128-16,0-1-128 0,0 3 0 0,1-5 0 16,-1 1 0-16,2-2-192 15,0-4-1632-15,1-1-336 16,0-2-64-16</inkml:trace>
  <inkml:trace contextRef="#ctx0" brushRef="#br2">11588 1066 36047 0,'0'0'1600'0,"0"0"320"0,6-6-1536 0,0 0-384 0,-1 2 0 0,2-4 0 16,1-1 1472-16,0 1 224 0,0-1 32 0,0-1 16 15,1-3-912-15,2 0-192 16,0 0-48-16,0 0 0 0,-1-1-432 0,1-3-160 15,0 2 0-15,1-1 144 0,-2 1-144 0,2-1 0 0,-1-1 0 0,1 1 0 32,-2 0-688-32,0 2-208 0,0 1-64 0,-1 2 0 15,-2 3-1696-15,-2 3-352 0,0 0-64 0</inkml:trace>
  <inkml:trace contextRef="#ctx0" brushRef="#br2">11696 888 36863 0,'0'0'1632'0,"0"0"336"0,-6-2-1584 0,1-1-384 0,1-2 0 0,0 3 0 0,0-3 1712 0,1 1 256 16,0-1 48-16,1-1 16 15,0-1-1104-15,1 1-224 0,0-1-32 0,1 0-16 16,0-1-656-16,0-4 0 0,0-1 0 0,0 1-13776 16,0-1-2704-16</inkml:trace>
  <inkml:trace contextRef="#ctx0" brushRef="#br2">12402 537 14735 0,'0'0'640'0,"0"0"160"0,0 0-640 0,-1 5-160 0,1-5 0 0,-1 6 0 15,1-6 3904-15,-1 7 736 0,0-1 160 0,0 2 16 16,0-1-2704-16,0 2-528 0,0 1-112 0,-1 2-32 16,1 1-512-16,-1 2-96 0,0 0-32 0,1 0 0 15,0 2-384-15,0 0-80 0,0 0-16 0,1 1 0 16,0-2-176-16,1 0-144 0,0-4 192 0,0 0-192 16,0-2 0-16,2-1 0 0,-1-2 0 0,-1-2 0 15,-1-5-320-15,0 0-160 0,0 0-32 0,0 0-16 16,0 0-2112-16,6-2-432 0,-1-1-64 0</inkml:trace>
  <inkml:trace contextRef="#ctx0" brushRef="#br2">12534 692 26543 0,'0'0'1168'0,"0"0"256"0,0 0-1136 0,0 0-288 16,0 0 0-16,0 0 0 0,0 0 1840 0,-1 7 304 15,-1 0 64-15,1 1 16 0,-1 1-1040 0,1 2-208 16,-1-1-32-16,1 0-16 0,1 2-672 0,0-3-128 0,0 0-128 0,0 0 192 16,0-1-192-16,2-1 0 15,-2-7 144-15,0 0-144 16,0 0-384-16,0 0-160 0,0 0-32 0,0 0 0 16,6-1-2304-16,-1-2-448 0,3-10-112 0,-2 1-16 0</inkml:trace>
  <inkml:trace contextRef="#ctx0" brushRef="#br2">12544 572 15663 0,'0'0'1392'0,"0"0"-1120"0,0 0-272 0,0 0 0 0,-3-2 3408 0,3 2 624 15,0 0 128-15,-6 0 32 0,6 0-2592 0,0 0-512 16,-5 4-96-16,5-4-32 0,0 0-688 0,0 0-144 16,0 0-128-16,0 0 192 15,0 0-1488-15,0 0-304 0,0 0-48 0</inkml:trace>
  <inkml:trace contextRef="#ctx0" brushRef="#br2">12665 540 14735 0,'0'0'640'0,"0"0"160"0,0 0-640 0,-4 2-160 16,-1 0 0-16,1 0 0 0,4-2 4176 0,-4 4 816 15,1-1 144-15,0 1 48 0,1 1-3200 0,1 1-624 16,0 0-128-16,1 3-16 0,0 1-528 0,1 2-112 0,0 0 0 0,1 2-16 15,0 2-352-15,0-1-64 16,0 3-16-16,1 2 0 0,0 0-128 0,-1 2 0 16,1-2 0-16,0-1 0 15,0-2-320-15,2-2-128 0,-1-2-48 0,0-2 0 16,-1 0-720-16,0-4-160 0,0-1-32 0,-3-6-9152 16,0 0-1824-16</inkml:trace>
  <inkml:trace contextRef="#ctx0" brushRef="#br2">12661 809 25967 0,'0'0'1152'0,"5"-5"240"0,1-1-1120 0,1-1-272 0,1 2 0 0,1-3 0 16,-2-1 1424-16,4-2 240 15,0 0 32-15,3 1 16 0,-2-2-496 0,2 1-112 0,0 1-16 0,-2 0 0 16,0-2-528-16,0 1-112 0,-3 1-32 0,-1 2 0 16,1 0-224-16,-2 2-64 0,-2 1 0 0,-1 1 0 15,-4 4-128-15,0 0 192 0,0 0-192 0,0 0 192 16,0 0-64-16,0 0-128 0,-5 2 192 0,-1 3-64 0,-1 1-128 0,1 3 0 15,1-3 0-15,-1 3 0 0,0-1 0 0,1 0 0 16,0 0 128-16,1 1-128 16,2 0 192-16,1 0 0 0,1 0 0 0,2 1 0 0,2-1 64 0,0 1 0 15,1 0 16-15,1-1 0 0,0-2-144 0,0 0-128 16,2-2 144-16,0 1-144 0,1-3 0 0,0 0 0 16,1-1 0-16,-1 0 0 0,2 0-160 0,-1-1-80 15,0 0-16-15,-2-1 0 16,1-1-1968-16,0 0-400 0,-1 0-64 0</inkml:trace>
  <inkml:trace contextRef="#ctx0" brushRef="#br2">12973 789 9215 0,'0'0'816'0,"0"0"-656"0,0 0-160 0,0 0 0 15,0 0 4176-15,0 0 816 16,0 0 144-16,3-4 48 0,2 0-3248 0,1 1-640 0,1 0-128 0,0 0-16 16,1-1-496-16,1 0-80 0,-1 1-32 0,0 0 0 15,0-1-400-15,-1 1-144 0,0 0 0 0,2 0 144 16,-1-1-144-16,0-1 0 0,0-1 0 0,-1 1 128 15,0 1-128-15,-1 0 0 0,-2 0 144 0,0-1-144 16,-1-1 0-16,-1-1 0 0,-2 1 0 0,-1 0 128 16,0 2-128-16,-1-1 0 0,-2 0 128 0,-2 1-128 15,-1-1 272-15,0 2-16 0,-2-1 0 0,-2 1 0 16,1 2 320-16,0 2 64 0,0 1 16 0,-1 1 0 16,1 0 112-16,0 1 32 0,1 3 0 0,-1 3 0 15,3-2-144-15,0 3-16 0,1 2-16 0,1 1 0 0,1 0 16 0,3 0 16 16,0 2 0-16,2 0 0 15,0-1-320-15,4-1-64 0,2-2-16 0,2-2 0 0,3-1 16 0,1-1 0 16,2-5 0-16,3-1 0 0,2-2-16 0,3-2 0 16,2-3 0-16,0-1 0 0,-2-2-128 0,0-1-128 15,-5-2 144-15,0 0-144 0,-3 0 0 0,-2 3-128 16,-1 0-16-16,-2 1 0 16,-3 1-1120-16,0-1-208 0,-3 4-64 0,-1-1-11760 15,-3 4-2352-15</inkml:trace>
  <inkml:trace contextRef="#ctx0" brushRef="#br2">13823 500 34783 0,'0'0'1536'0,"0"0"320"0,-1 6-1472 0,-1 2-384 16,-1 1 0-16,1-2 0 0,1 1 1408 0,0 2 192 15,0 2 64-15,1-2 0 0,2-1-880 0,0 2-160 16,0 0-48-16,1 1 0 0,2-1-304 0,0 2-64 16,-1-3-16-16,0 1 0 0,1-2-192 0,-1 0 0 15,2-2-192-15,0 0 192 0,-1 0 0 0,0-2 256 16,-1-1-32-16,-4-4 0 0,0 0-224 0,0 0-128 16,0 0 128-16,0 0-208 0,0 0 80 0,0 0 128 0,0 0-208 0,-6-3 80 31,-1 0-256-31,-1 0-32 0,-3-2-16 0,-1 2 0 15,0 1 0-15,-1 2 0 0,-1 2 0 0,0 0 0 0,-1-2 240 0,1 2 64 0,0 2 0 0,-1 1 0 16,2 0 432-16,1 3 80 0,-1 1 32 0,2 1 0 16,3 0 544-16,0-1 96 0,1 0 32 0,3 1 0 15,1 0-384-15,2-1-80 0,4 0-16 0,0-1 0 16,2 0-288-16,3-2-48 0,2-1-16 0,2 0 0 16,2-2-256-16,1-1 0 0,0-2 0 0,2-1 0 0,0-1-256 0,1-1-96 15,-1-2-32-15,1 0 0 16,0-4-2960-1,-2 1-608-15</inkml:trace>
  <inkml:trace contextRef="#ctx0" brushRef="#br2">14020 670 29311 0,'0'0'1296'0,"0"0"272"0,0 0-1248 0,0 0-320 15,-5-1 0-15,1 1 0 0,0 0 1840 0,0 1 304 0,-1 3 64 0,0-1 16 16,0 1-1136-16,1 2-240 15,0 1-32-15,1 1-16 0,-1 2-464 0,1 1-80 0,0 2-32 0,3-1 0 16,1 1-96-16,2-1-128 16,2-1 176-16,1-2-176 0,3-1 0 0,1-2 0 15,1-1 0-15,-1-1 0 0,1-4 0 0,0 0 0 0,0 0 0 0,-1-3 0 16,-2 0 0-16,1-1 0 0,1-3 0 0,-2-1 0 16,-1 1 0-16,-1-2 0 15,0 0 0-15,0-3 0 0,-2 3 0 0,-1-2 0 0,0 0 0 0,-2 0 0 16,0 1 0-16,-3 2-144 0,-1 0 144 0,-1 1 0 15,-1-2-192-15,-1 3 64 0,-2 3 0 0,1 0 0 16,-1 0-160-16,-1 0-32 0,-1 1 0 0,1 1 0 31,0 0-1312-31,0 1-272 0,-1 2-48 0,1 0-13600 0</inkml:trace>
  <inkml:trace contextRef="#ctx0" brushRef="#br2">14273 630 7359 0,'0'0'656'0,"-5"0"-528"16,0 1-128-16,-2 0 0 0,-1 1 5056 0,1 1 960 16,1 0 208-16,-1 0 48 0,1-1-4192 0,1 0-832 15,5-2-160-15,-5 3-48 0,1 1-784 0,1 0-256 16,2 2 160-16,1-1-160 15,0-5-640-15,1 6-192 0,0-1-64 0,1 1-13280 0</inkml:trace>
  <inkml:trace contextRef="#ctx0" brushRef="#br2">14260 694 26207 0,'0'0'1152'0,"0"0"256"0,0 0-1136 0,0 0-272 0,0 0 0 0,-6-1 0 15,0 1 1936-15,1 0 336 0,1 1 64 0,-1 2 16 16,0 2-688-16,1 2-128 0,1 1-16 0,1 1-16 15,-1 0-832-15,1 2-160 0,1 1-48 0,2 2 0 16,0 1-304-16,1 1-160 0,-1 2 160 0,2-2-160 16,1 2 128-16,-1 3-128 0,-1-1 0 0,0-1 0 15,0-3 352-15,-1 1-32 0,-1 0 0 0,-1-1 0 16,0 1-128-16,0-1-48 0,-2 2 0 0,0 0 0 16,-2-4 288-16,0 1 48 0,0 0 16 0,-1-2 0 0,0 0-96 0,0-1-16 15,-2-2 0-15,1-1 0 0,-1-3-176 0,0-1-32 16,-1 0-16-16,2-3 0 0,-2-1-160 0,0-1 192 15,1-1-192-15,0-4 192 0,1-2-192 0,1-1 0 16,1 1 0-16,2-3 0 16,1 0-1408-16,1 0-144 0,0-1-48 0,3 2-11584 15,2-4-2304-15</inkml:trace>
  <inkml:trace contextRef="#ctx0" brushRef="#br2">14545 573 16575 0,'0'0'1472'0,"0"0"-1168"0,0 0-304 0,0 0 0 15,0 0 2688-15,0 0 464 0,-6-3 112 0,1 2 0 0,5 1-1216 0,-6-2-240 16,-1 1-48-16,0 1-16 0,-1 1-416 0,1 0-96 16,0 0-16-16,0 0 0 0,1 1-320 0,1 1-64 15,2 0 0-15,3-3-16 0,-3 4-320 0,1 1-64 16,1 1-16-16,1 0 0 0,1 0-416 0,2 1 0 15,3 0 128-15,1-1-128 0,2 1 0 0,1 0 0 16,-1 1 0-16,3-2 0 0,-2 0 0 0,0 1 0 16,-2 1 0-16,0-2 0 0,-1 1 0 0,-1 1 160 15,-2-1-32-15,-1 2-128 0,0-3 656 0,-2 2 32 16,-2 1 0-16,-1-1 0 0,-2 0-48 0,-1 1 0 0,-2 0 0 16,-1 0 0-16,2-3-320 0,-2 0-80 15,-1-2-16-15,0 2 0 0,-2-2-224 0,4-1 144 16,-2-2-144-16,1 0 128 0,1-1-128 0,1-1 0 15,1-1 0-15,5 2 0 16,-4-4-496-16,1-2-16 0,2 0-16 0,1-1 0 16,0-1-1984-16,2 0-400 0,2 0-80 0,0 0-15184 0</inkml:trace>
  <inkml:trace contextRef="#ctx0" brushRef="#br2">14788 500 35183 0,'0'0'1552'0,"0"0"336"0,0 0-1504 0,5-3-384 0,0-2 0 0,1-1 0 0,0 0 1360 0,1-1 208 15,1-3 32-15,-1 1 16 0,0 0-640 0,1 0-128 16,1-1-16-16,-3 2-16 0,0-1-624 0,0 3-192 16,-1-2 0-16,1 3 0 15,-2 1-1488-15,0 2-416 0,-4 2-80 0</inkml:trace>
  <inkml:trace contextRef="#ctx0" brushRef="#br2">14896 535 37087 0,'0'0'1648'0,"0"0"336"0,0 0-1600 0,0 0-384 0,0 0 0 0,5-3 0 16,0-3 1456-16,1-1 208 16,0 0 32-16,2 0 16 0,-1-3-880 0,1 1-160 0,-1 0-32 0,1 0-16 15,-1-2-480-15,1 1-144 0,0 1 0 0,0 2 0 32,-1-1-1728-32,-2 0-464 0</inkml:trace>
  <inkml:trace contextRef="#ctx0" brushRef="#br2">16421 447 23663 0,'0'0'1040'0,"0"0"240"0,5-4-1024 0,-1 1-256 16,1-1 0-16,-2 0 0 0,1 0 1408 0,-1 0 256 15,0-1 32-15,-3 5 16 0,3-4-160 0,-3 4-16 16,0 0-16-16,0 0 0 0,6 1-272 0,0 4-48 15,-2 3-16-15,-1 3 0 0,0 2-192 0,-1 4-32 16,-1 0-16-16,1 3 0 0,-1 0-464 0,0-1-96 16,-1 2 0-16,0-1-16 0,2-2-224 0,-1 0-144 15,1 1 192-15,-1-3-192 0,-1 2 128 0,0-1-128 16,2-2 0-16,0 1 0 0,0-1 128 0,-1-2-128 0,0 1 0 0,0-4 0 16,-1-1 0-16,0-3-144 0,0-6 16 15,0 0 0 1,0 0-1872-16,0 0-368 0,0 0-80 0,0 0-14800 0</inkml:trace>
  <inkml:trace contextRef="#ctx0" brushRef="#br2">16468 443 14735 0,'0'0'1312'0,"0"0"-1056"0,-5-3-256 0,1 0 0 0,1-1 4160 0,3 4 768 16,-2-5 144-16,3 0 48 15,1 0-3168-15,1-2-624 0,1 0-128 0,3 0-32 0,3 0-720 0,2 0-128 16,4 1-48-16,0 1 0 0,-2 1-272 0,3 2 0 16,1 2 0-16,0 2 0 0,2 2 0 0,-1 2 0 15,2 2 0-15,-1 0 0 0,0 3 128 0,-3 2-128 16,-1 0 0-16,-3 2 0 0,-3 3 0 0,-3 0 128 16,-1 1-128-16,-3 1 0 0,-3-2 144 0,-2 3-144 15,-1-4 0-15,-4 2 144 0,-2-1 16 0,-5 2 0 16,0 0 0-16,0 0 0 0,-2-1 464 0,0-1 80 0,1-3 32 0,0-1 0 15,0-3-16-15,2 0 0 16,0-2 0-16,2-3 0 0,1-2-352 0,2-3-80 16,-1-2-16-16,2-2 0 0,2-3-272 0,2 0 0 15,2-3 0-15,2 0 0 16,2 0-1408-16,1-1-224 0,2 1-48 0,1 0-10784 0,1 1-2144 0</inkml:trace>
  <inkml:trace contextRef="#ctx0" brushRef="#br2">16919 660 21183 0,'0'0'1888'0,"0"0"-1504"16,0 0-384-16,0 0 0 0,0 0 1728 0,2-4 288 16,0-2 48-16,0 1 16 0,-1 0-1024 0,-1 5-208 15,2-5-32-15,-2 5-16 0,0 0-160 0,0 0-48 16,0 0 0-16,0 0 0 0,-4-1 80 0,-3 4 16 15,-1 0 0-15,0 4 0 0,-1-1 32 0,1 2 16 16,-1 2 0-16,0 1 0 0,-1 0-304 0,2 0-64 16,1 2-16-16,4 0 0 0,2-1-32 0,2-1-16 15,0 2 0-15,4-3 0 0,3 0-304 0,0-3 128 16,1 1-128-16,2-3 0 0,0-1 128 0,1-2-128 16,1-1 0-16,-1-1 0 0,2 0 0 0,-2-2 0 15,0-3 0-15,-1-1 0 0,0-1 0 0,-2-1 0 16,0-1 0-16,-1-1 0 0,-2 0 0 0,-1 0 0 15,-2-2 0-15,-1 0 0 0,-1 1 128 0,-2-1-128 16,0 1 0-16,-1 0 0 0,-1 0 0 0,-1 2 0 0,0 0 0 0,1 1 0 31,-2 0-304-31,-1 2-160 0,1 2-48 0,1 1 0 16,4 3-1728-16,0 0-336 0,0 0-80 0</inkml:trace>
  <inkml:trace contextRef="#ctx0" brushRef="#br2">17203 659 21183 0,'0'0'944'0,"0"0"192"0,0 0-912 0,0 0-224 0,0 0 0 0,-3-2 0 16,1-3 2752-16,0 0 512 0,0 0 112 0,0 0 16 15,0 0-2240-15,-1 1-432 0,0 0-80 0,0 1-32 16,-2 1-352-16,-1 2-80 0,-1 0-16 0,-1 0 0 15,-1 2 128-15,-2 1 32 0,1 2 0 0,0 1 0 16,1 1 240-16,0 1 48 0,0 1 16 0,2 1 0 16,2 0-176-16,3 1-48 0,0 1 0 0,3-3 0 15,1 1-224-15,3 0-48 0,2 1-128 0,2-2 192 0,1 1-192 0,2-2 0 16,0 1 0-16,1-1 0 0,0-3 0 0,3 0 0 16,-1 0-144-16,0-3 144 15,2-2-1536-15,-2-2-192 0,0-1-64 0,1-2-9312 16,-3-1-1872-16</inkml:trace>
  <inkml:trace contextRef="#ctx0" brushRef="#br2">17437 515 23039 0,'0'0'2048'0,"-4"0"-1648"0,-2-2-400 0,1 0 0 16,0-1 3008-16,5 3 512 0,-4-5 96 0,2 0 32 16,1-2-2080-16,2 0-416 0,1 1-64 0,2 1-32 15,1-3-736-15,1 2-128 0,2 1-48 0,1 0 0 16,0 1-144-16,1-1 0 0,4 1 0 0,-1 2 0 16,0 1 0-16,1 2 0 0,-1 1 0 0,-2 2 0 15,2 1 0-15,-3 1 0 0,-1 3 0 0,-1 1 0 16,-1 1 192-16,-2 0-32 0,-2 2-16 0,-1-1 0 15,-2 0 240-15,-1 1 32 0,-2 0 16 0,-2 0 0 16,-1-2 128-16,-2 2 16 0,-1-1 16 0,-1 0 0 0,-2 2-48 0,1 0-16 16,-2-1 0-16,0-1 0 0,2-1-32 0,-1 1-16 15,1-2 0-15,1-1 0 0,1-2 32 0,3 0 0 16,1-1 0-16,1-2 0 0,4-4-224 0,0 0-32 16,0 0-16-16,0 0 0 0,0 0-240 0,0 0 0 15,0 0 0-15,7 4 0 0,0-1 192 0,2-1-48 0,1 0-16 0,2-1 0 16,1 0-128-16,0 1 0 15,1-1 144-15,2 1-144 0,-2-1 0 0,1 1 128 16,-1-2-128-16,-2 1 0 0,1 1 0 0,-2 0 0 0,-1-2 0 0,-1 1 128 16,-1 0-128-16,0 0 0 0,-3 1 0 0,0-2 0 15,-5 0 0-15,0 0 0 16,0 0 0-16,0 0 0 16,0 0-864-16,0 0-192 0,0 0-32 0,0 0-16 15,0 0-2128-15,0 0-416 0</inkml:trace>
  <inkml:trace contextRef="#ctx0" brushRef="#br2">17911 562 26207 0,'0'0'1152'0,"0"0"256"0,0 0-1136 0,0 0-272 0,0 0 0 0,0 0 0 15,8-1 1536-15,0 0 240 0,1 1 48 0,-1 0 16 16,1-3-432-16,-1 2-96 16,-1 0-16-16,0 1 0 0,0 0-528 0,-1-3-128 0,0 3 0 0,0-1-16 15,0 0-432-15,0 2-64 0,-1-1-128 0,-5 0 176 16,0 0-304-16,5 2-64 0,-5-2-16 0,0 0 0 31,0 0-2096-31,0 0-432 0,0 0-80 0</inkml:trace>
  <inkml:trace contextRef="#ctx0" brushRef="#br2">17915 619 27231 0,'0'0'1216'0,"0"0"240"0,-3 1-1168 0,3-1-288 16,0 0 0-16,0 0 0 0,0 0 1600 0,0 0 272 15,0 0 48-15,6 2 16 0,2-1-656 0,1 0-144 16,1-1-32-16,1 0 0 0,1-1-464 0,1 1-80 15,2-1-32-15,1 0 0 0,-1 0-368 0,1 1-160 16,0-1 128-16,-3-2-128 0,0 2 0 0,0 0-176 16,-1 2 16-16,-2-1-11680 15,-1 0-2352-15</inkml:trace>
  <inkml:trace contextRef="#ctx0" brushRef="#br2">18523 424 19343 0,'0'0'848'0,"-4"-2"192"0,0-1-832 0,0 0-208 16,2 0 0-16,-1 0 0 0,-1-2 3600 0,0 0 688 15,0-2 128-15,-1 1 16 0,-1 0-2768 0,0-1-576 16,0 1-96-16,2 0-32 0,-1 0-704 0,2 0-256 16,0 2 144-16,1-2-144 15,2 1-1376-15,0 0-352 0,0 5-80 0</inkml:trace>
  <inkml:trace contextRef="#ctx0" brushRef="#br2">18615 390 34095 0,'0'0'1504'0,"0"0"320"0,-4-1-1456 0,0-2-368 15,0-1 0-15,1 0 0 0,1-1 1296 0,-1-1 192 0,0-1 48 0,1 0 0 16,0-2-592-16,0 0-112 0,0 0-32 0,0 0 0 15,2 0-576-15,-1 2-224 0,0 0 176 0,1-1-176 32,0 2-1248-32,1 1-352 0,-1 5-64 0</inkml:trace>
  <inkml:trace contextRef="#ctx0" brushRef="#br2">18928 289 16575 0,'0'0'736'0,"0"0"160"0,-4 2-720 0,-1 1-176 0,0 2 0 0,0 0 0 0,0 1 3888 0,0 3 736 16,0 1 160-16,0 2 16 15,-1 0-3120-15,1 2-624 0,1 0-128 0,1 0-32 16,1 2-304-16,1 0-64 0,0-1-16 0,2 1 0 0,1-1-192 0,1-2-32 15,1 1-16-15,1-3 0 0,0-1-144 0,1-1-128 16,-1 0 192-16,1-2-192 0,-2-1 128 0,0-1-128 16,0-1 0-16,-4-4 0 0,0 0 0 0,0 0 128 15,0 0-128-15,0 0 0 0,0 0 128 0,0 0-128 16,0 0 0-16,0 0 0 0,0 0 0 0,-5-1 0 16,0-3 0-16,-2 1 0 0,-2 0 0 0,0-2 0 15,-1 1 0-15,2 0 0 0,-2 0 0 0,1 1 0 16,-1 0 0-16,1 2 0 0,2 0 0 0,-2 1 0 15,1 1 0-15,1 1 0 0,0 2 128 0,0-1 32 16,0 1 0-16,1 2 0 0,1 0 176 0,2 0 48 16,0 0 0-16,2 0 0 0,2 0-128 0,1 1-32 15,2-1 0-15,1 1 0 0,1 0-224 0,0-1 0 16,4-1 0-16,1-1 0 0,1 1 0 0,1-1 0 16,1-1 0-16,1 0 0 0,0 0 0 0,0-1 0 15,-1-2 0-15,-1-2 0 16,1-1-1232-16,0 0-192 0,-1-2-48 0,0 0-10432 0,-2-2-2112 0</inkml:trace>
  <inkml:trace contextRef="#ctx0" brushRef="#br2">19149 503 14735 0,'0'0'1312'0,"0"0"-1056"0,0 0-256 0,0 0 0 16,-4-1 3328-16,-1 1 592 0,0 1 128 0,0 1 32 15,0 0-2032-15,-2 1-384 0,0 2-96 0,-1 0-16 16,-2 1-592-16,0 0-128 0,2 2-32 0,-1 0 0 16,1 1-240-16,1 0-48 0,1-1-16 0,1 1 0 15,3 0-256-15,1-1-48 0,1-1-16 0,2-1 0 0,0 0-176 0,2-2 128 16,1 0-128-16,3-1 128 0,2-1-128 0,1-1 0 16,-1-2 0-16,2-1 0 0,1-1 0 0,0 0 0 15,1-1 0-15,-1-1 0 0,0 0 0 0,-1-1 0 16,-1 0 0-16,0 0 0 0,-1 1 0 0,-3-3 0 15,0 2 0-15,-2 0 0 0,0-1 0 0,-2 0 0 16,-2 0 0-16,-2 0 0 0,0 1 0 0,-3 0 0 16,-2 2 0-16,-1 0 0 0,1 0 0 0,-2 1 0 15,0 1 0-15,-1 1 0 16,0 0-496-16,0 1-80 0,2 0 0 0,1 0-16 16,0 0-2528-16,2 0-496 0</inkml:trace>
  <inkml:trace contextRef="#ctx0" brushRef="#br2">19416 517 7359 0,'0'0'656'0,"0"0"-528"0,0 0-128 0,-4-2 0 16,-1-1 5328-16,0 1 1040 0,0 0 208 0,0 0 32 15,0 1-4192-15,0-1-848 0,-2 1-160 0,0 1-48 16,0 1-656-16,1 1-144 0,0-1-32 0,2 1 0 0,-1 2-400 0,5-4-128 15,-5 4 0-15,1 0 0 16,4-4 0-16,-2 6 0 0,0 0-160 0,2-1 160 16,1 1-656-16,0 1-16 15,0-2 0-15,1 0 0 0,2 0-224 16,2-2-64-16,-1-1 0 0,2 0 0 0,1-2 384 16,1-1 64-16,0 0 0 0,0 0 16 0,-3-2 240 0,1 0 32 0,0 1 16 0,-1 1 0 0,-6 1 208 0,5-4 0 15,-5 4 192-15,0 0-192 0,0 0 1136 0,0 0 112 16,0 0 32-16,0 0 0 0,0 0 48 0,0 0 16 15,0 0 0-15,-5 4 0 0,0 1-432 0,0 1-80 16,-1 3 0-16,1 0-16 0,2 0-112 0,0 3-32 16,-1-1 0-16,1 5 0 0,1-3-288 0,1 1-64 15,0 1-16-15,0 1 0 0,0 0-160 0,0 2-16 16,1-1-128-16,0 0 192 0,0-1-192 0,-1-2 0 16,0 3 0-16,0-1 0 0,0-4 128 0,-1 1-128 15,0-1 0-15,-2-2 0 0,0-2 128 0,-2 0-128 16,1-1 0-16,-1-2 0 0,0-1 0 0,-2-1 128 15,-2-1-128-15,0-2 0 0,1-1 0 0,-2 0 0 16,0-3 0-16,0-1 0 16,2-2-384-16,-1 0-80 0,1-2-16 0,1-1 0 15,3-1-1264-15,2-1-256 0,0 1-48 0,4-2-9920 0,2-2-1968 16</inkml:trace>
  <inkml:trace contextRef="#ctx0" brushRef="#br2">19600 524 18431 0,'0'0'1632'0,"2"-5"-1312"0,-2 5-320 0,0-5 0 0,1 0 3328 0,-1 5 576 15,-3-4 128-15,0-1 32 0,-2 2-1760 0,-1 1-368 16,-1 2-64-16,-1 0-16 0,0 0-752 0,-1 2-144 16,0 1-48-16,1 0 0 0,2 1-464 0,0 0-112 15,1 0-16-15,1 1 0 0,4-5-320 0,-2 6 128 16,1 0-128-16,2-1 0 0,0 1 0 0,2 1 0 15,2-2 0-15,0 0 0 0,3 0 0 0,0-1 0 16,0 0 0-16,1 1 0 0,-1-1 0 0,0 1 0 16,-1 1 0-16,-1-1 0 0,1 0 0 0,-3 0 0 15,-2 1 0-15,0-1 128 0,-1 0 160 0,-2 1 32 16,-3 1 16-16,-1 0 0 0,-1 1 16 0,-2-2 0 16,-2 1 0-16,-1 0 0 0,-2 0-32 0,1 0 0 0,0 0 0 0,1-1 0 15,-1-3-128-15,1 1-48 0,0-4 0 0,4 1 0 16,-1-2-144-16,2-1 0 0,1 0 0 0,5 2 0 31,-1-5-496-31,3-3-16 0,1-1-16 0,3 0 0 16,2 0-1840-16,1 2-384 0,3-1-64 0,1 1-15008 0</inkml:trace>
  <inkml:trace contextRef="#ctx0" brushRef="#br2">20309 500 16575 0,'0'0'736'0,"0"0"160"0,0 0-720 0,-5 2-176 0,-1-1 0 0,0-1 0 16,-1 0 3648-16,0 0 688 0,1 2 144 0,-1-1 16 16,-2 0-2592-16,0 2-528 0,0 1-96 15,-1 1-32-15,-2 2-160 0,1-1-48 0,-3 1 0 0,2 1 0 16,-1 1 64-16,-1 1 16 0,1-1 0 0,0 1 0 15,1 0-272-15,1 0-48 0,3-1-16 0,1 0 0 16,2 1-464-16,2-1-80 0,2-1-32 0,3-1 0 16,3-2-208-16,3 0 0 0,2-1 0 0,2-1 0 15,1-3 0-15,1-3 0 0,2-1 0 0,0-1-160 32,-1-1-272-32,1-1-48 0,0 0-16 0,-2 0 0 0,0-1-528 0,0 0-128 0,-2 1 0 0,-2-1-16 15,-1 0 176-15,-1 0 32 0,-1 2 16 0,-1-1 0 16,-4 2 624-16,0 2 112 0,-2 3 16 0,0 0 16 0,0-4 512 0,0 4 112 15,0 0 0-15,0 0 16 0,-4-1 240 0,-1 2 64 16,5-1 0-16,-4 2 0 0,4-2-288 0,-3 4-48 16,1 0-16-16,2-4 0 0,0 6-416 0,1-1 128 15,-1-5-128-15,3 6 0 0,0-1 0 0,0 0 0 16,1 0-224-16,-4-5 80 16,0 0-736-16,6 3-144 0,0-1-16 0,0-1-16 15,-6-1-2288-15,7-1-464 0</inkml:trace>
  <inkml:trace contextRef="#ctx0" brushRef="#br2">20456 503 26367 0,'0'0'1168'0,"0"0"240"0,0 0-1120 0,0 0-288 0,0 0 0 0,0 0 0 15,0 0 1616-15,0 0 272 0,0 0 48 0,0 0 16 16,2 7-1072-16,0 0-224 16,0 1-32-16,0-1-16 0,0 0-224 0,0 2-64 0,-1 0 0 0,1 0 0 15,1-2 0-15,-1 3 0 0,-1-1 0 0,0-1 0 16,1-1 16-16,0-1 0 0,0 0 0 0,1-2 0 15,-3-4 64-15,0 0 16 0,0 0 0 0,0 0 0 16,0 0 160-16,5 1 48 0,-1-2 0 0,1-1 0 0,1-2-80 0,-1 1-16 16,1-1 0-16,0-3 0 15,0-1-208-15,-1 0-64 0,-1-1 0 0,3 0 0 16,-1-2-128-16,0 0-128 0,-1 0 192 0,2 1-192 16,-1-1 0-16,0 1 0 0,1 0 0 0,0 1 0 15,0 2-448-15,0 1-80 16,0-1-32-16,0 2 0 0,-1 1-1680 0,1 1-352 0,-1 1-64 0</inkml:trace>
  <inkml:trace contextRef="#ctx0" brushRef="#br2">20668 550 15663 0,'0'0'1392'0,"0"0"-1120"16,0 0-272-16,2 6 0 0,1-1 3152 0,-3-5 576 16,4 5 112-16,-4-5 32 0,5 3-1968 0,1-2-400 0,-1 0-80 0,1 0-16 15,-6-1-752-15,7-1-144 16,-1 0-48-16,1-2 0 0,-1-1-288 0,0-1-176 15,-1 0 192-15,0-1-192 0,0-1 0 0,0 0 0 16,-1 1 0-16,-3 0 0 0,1-1 0 0,-1 1 0 0,-1 0 0 0,-1 0 0 16,-1 0 128-16,1-2-128 15,-3 3 0-15,1 1 0 0,0-1 0 0,-2 2 160 16,-2 2-160-16,0 2 128 0,-1 2 496 0,1 2 80 16,-3-1 32-16,1 2 0 0,-1 2 112 0,0 1 32 0,2 2 0 0,0 1 0 15,-1-1 16-15,2 2 0 0,2 0 0 0,2-2 0 16,2 0-224-16,3 0-32 0,4 0-16 0,1-2 0 15,3-2-320-15,3 0-64 0,3-1-16 0,4-2 0 16,0-3-64-16,3-2-16 0,0-2 0 0,1-1 0 0,-2-2-144 0,0 1 0 16,-1-2-160-16,-3 0 160 15,-4-1-912-15,-2 0-96 16,-2-2-16-16,-5 1-19856 0</inkml:trace>
  <inkml:trace contextRef="#ctx0" brushRef="#br2">21437 480 23951 0,'0'0'2128'0,"0"0"-1696"15,0 0-432-15,0 0 0 0,0 0 1984 0,0 0 304 16,0 0 64-16,0 0 16 0,0 0-1024 0,0 0-192 16,0 0-32-16,-1 5-16 0,0 2-288 0,1 1-64 15,0 1-16-15,1 0 0 0,-1 0-80 0,1 2-16 16,0 1 0-16,0-2 0 0,-1 0-144 0,1-1-48 16,0 1 0-16,1-1 0 0,0-1-128 0,0-1-48 15,-1-1 0-15,-1-6 0 0,0 0 0 0,0 0 0 16,0 0 0-16,0 0 0 0,0 0 176 0,0 0 16 15,5-3 16-15,-1 0 0 0,-1-2 0 0,0-1 0 16,-1-1 0-16,0-1 0 0,0-2-176 0,1 0-48 16,0-2 0-16,0 0 0 0,0-1-96 0,0 2-32 15,1-2 0-15,1 2 0 0,0-2-128 0,1 4 0 0,0-1 0 0,1 1 0 16,0 0 0-16,1 2 0 0,1-1 0 0,-1 1 0 16,2 2 0-16,0 0 0 0,-1 1 0 0,0 3-176 31,-3-1-1216-31,1 4-240 0,0-1-48 0,-1 3-12000 0,-6-4-2384 0</inkml:trace>
  <inkml:trace contextRef="#ctx0" brushRef="#br2">21632 533 27807 0,'0'0'1232'0,"0"0"256"0,0 0-1184 0,0 0-304 16,0 0 0-16,5 0 0 0,2 0 1520 0,1-1 240 15,-1 1 48-15,0-2 16 0,2 1-800 0,-1 1-144 16,1 0-48-16,2 0 0 0,-2 0-544 0,0 0-112 15,1-1-32-15,0 0 0 0,0 1-144 0,1-2 0 16,-1 0 0-16,0-1 0 16,0-1 0-16,-1 0 0 0,-1 0 128 0,-2-1-128 0,0-1 0 0,0 0 0 15,-1-1 0-15,-1 1 128 0,0-2-128 0,-2 1 0 16,-1 0 0-16,-1-1 128 0,-1 1-128 0,-2 2 0 16,-2 1 144-16,-1 1-144 0,-1 1 160 0,-2 2-32 15,-2 2-128-15,-1 2 192 0,0 1 64 0,-1 2 16 16,-1 0 0-16,-1 2 0 0,1 3 352 0,-1-3 64 15,2 4 16-15,1-2 0 0,3 2-96 0,1-2-16 0,3 0 0 0,2 0 0 16,2-1-336-16,3-1-80 16,2 2-16-16,2-3 0 0,1-1-160 0,1-1 0 15,4-1 0-15,0-1 0 0,1-2 0 0,1-1 0 16,2 0 0-16,0-2-176 16,1-1-1648-16,-1-1-336 0,-2-2-64 0</inkml:trace>
  <inkml:trace contextRef="#ctx0" brushRef="#br2">21946 516 13823 0,'0'0'1216'0,"0"0"-960"0,0 0-256 0,0 0 0 16,-5-2 3872-16,-1 0 736 0,2 1 128 0,-2 1 48 0,-1-1-2864 0,0 2-576 16,-1 1-128-16,1 1 0 0,-1 1-640 0,1 1-112 15,0 2-16-15,0-1-16 16,0 0-64-16,3 1-16 0,-1 2 0 0,1-2 0 0,2-1-224 0,1 1-128 15,1 0 160-15,2-2-160 0,1 1 0 0,2-1 0 16,0-1 0-16,2 0 0 0,2-1 0 0,1-3 0 16,1 0 0-16,-1 0-160 15,2-3-96-15,0 0-32 0,0-1 0 0,-1-1 0 16,0-1-336-16,0 0-64 0,-1-2-16 0,-2 1 0 16,0 0 32-16,-1-1 0 0,-3 1 0 0,-1-2 0 0,-2 1 464 0,-1 2 208 15,-2 0-192-15,-1 1 192 0,-1 0 0 0,-1 2 160 16,0 1 16-16,-1 2 0 0,1 0 624 0,0 2 128 15,-1 0 32-15,2 1 0 0,0 1-272 0,1 0-48 16,0 1-16-16,1 1 0 0,1-1-448 0,1 1-176 16,0 1 128-16,1-2-128 0,-1-5 0 0,3 6 0 15,1-1 0-15,1-1 0 16,0-1-448-16,1 0-128 0,0-2-32 0,1-1-10400 16,1-2-2064-16</inkml:trace>
  <inkml:trace contextRef="#ctx0" brushRef="#br2">22198 307 5519 0,'0'0'496'0,"0"0"-496"0,0 0 0 0,0 0 0 16,0 0 5504-16,0 0 992 0,0 0 208 0,0 0 32 16,-4 1-4048-16,4-1-800 15,-5 4-160-15,0 1-48 0,0 2-576 0,0 2-112 0,0 2-32 0,1 1 0 0,1 1-384 0,-1 2-64 16,-1 0-32-16,1 4 0 0,0-1-304 0,0-1-176 15,0 1 192-15,0 1-192 0,-1-2 0 0,1 0 0 16,0-2 0-16,1-1-192 16,1-1-720-16,1-3-144 0,2-1-32 0,1-1-10432 15,1-1-2080-15</inkml:trace>
  <inkml:trace contextRef="#ctx0" brushRef="#br2">22301 299 31151 0,'0'0'1376'0,"-2"6"288"0,-1-1-1328 0,-1 2-336 15,-1 2 0-15,0 2 0 0,1 1 1520 0,0 0 224 16,0 3 48-16,0-1 16 0,0 1-800 0,1 2-176 16,-1 1-16-16,1-1-16 0,-1 1-464 0,-1-1-80 15,1 0-32-15,0-1 0 0,1-2-224 0,0 2 144 0,0-1-144 0,1-2 128 16,1-1-128-16,2-1-224 15,-1-2 48-15,1 0-12048 16,1-2-2432-16</inkml:trace>
  <inkml:trace contextRef="#ctx0" brushRef="#br2">22345 769 22111 0,'0'0'1968'0,"0"0"-1584"15,3-5-384-15,2-2 0 0,2-2 3184 0,3 0 544 16,-1-1 112-16,2-3 32 0,2-1-2048 0,2 0-416 15,-2 0-64-15,1-1-32 0,1 3-800 0,-1-4-144 16,2 2-48-16,-1 0 0 0,-2-2-320 0,2-1 0 16,-2 2-160-16,0-3 160 15,0 1-1728-15,0-1-256 0,1 0-32 0</inkml:trace>
  <inkml:trace contextRef="#ctx0" brushRef="#br2">22499 562 26719 0,'0'0'2368'0,"-7"0"-1888"0,-2 0-480 0,1-1 0 16,2 0 3168-16,-1-1 544 0,1 0 96 0,1 1 32 15,0-3-2240-15,2 0-448 0,1-1-96 0,1 0-16 16,0 0-720-16,1-1-160 0,0 0-32 0,1-1 0 31,0 0-1152-31,0-1-256 0,0 0-32 0,-1 0-11152 0,0 1-2224 0</inkml:trace>
  <inkml:trace contextRef="#ctx0" brushRef="#br2">22899 449 12895 0,'0'0'1152'0,"0"0"-928"0,0 0-224 0,-2 6 0 16,0 0 3936-16,0 1 736 16,0 1 160-16,-1-1 32 0,0 1-2688 0,0 1-512 0,0 0-128 15,1 0 0-15,1-1-704 0,1-1-144 16,1 1-32-16,0-1 0 0,1 0-352 0,0-2-80 0,1 1-16 0,-3-6 0 16,3 4-32-16,-3-4-16 0,4 4 0 0,-4-4 0 15,0 0 288-15,0 0 48 0,6 1 16 0,-1-1 0 16,-5 0 192-16,5-3 64 0,-1 1 0 0,-1 0 0 15,1-1-128-15,-2-2-32 0,0 0 0 0,-1 0 0 16,0-1-224-16,1 0-64 0,1 0 0 0,-1 1 0 16,0-2-320-16,1 0 0 0,1-1 0 0,2 1 128 0,0-1-128 0,-1 0-208 15,2 1 48-15,1 0 16 16,-1 0-1600-16,1 0-320 16,0 1-64-16,0 1-10528 0,2 0-2096 0</inkml:trace>
  <inkml:trace contextRef="#ctx0" brushRef="#br2">23086 493 15663 0,'0'0'688'0,"0"0"144"0,0 0-656 0,4 4-176 15,2-1 0-15,1-2 0 0,0 0 2768 0,1 0 528 16,0-1 96-16,0 0 32 0,0-1-2528 0,1 0-512 16,1 0-112-16,1-3-16 0,-1 1-256 0,1 0 0 15,1-2 0-15,-1 0 0 0,-1 0 0 0,0 0-224 16,0-1 32-16,-2 0 16 0,-1 0 176 0,-2-1-128 15,0 0 128-15,-2 2-128 0,-1-1 128 0,-1 0 0 16,-2 1-144-16,-1 2 144 0,-1-1 0 0,3 4 192 0,-6-3-32 0,1 1 0 16,-3 1 560-16,-1 1 112 0,-1 2 32 15,-1 1 0-15,0 2 240 0,-1 0 48 16,0 1 16-16,0 2 0 0,-2 1-160 0,1 2-48 0,1 0 0 0,2 1 0 16,0-1-240-16,2 0-48 0,2 0-16 0,3 0 0 15,0-3-416-15,2 1-96 0,2-1-16 0,3-1 0 16,2-1-128-16,2-2-176 0,2 0 48 0,0-3 0 31,3 0-1888-31,1-2-368 0,2-2-80 0,-1 0-13536 0</inkml:trace>
  <inkml:trace contextRef="#ctx0" brushRef="#br2">23394 426 16575 0,'-9'3'1472'0,"4"-1"-1168"16,-3 0-304-16,0 1 0 0,-1-1 3840 0,1 2 704 15,-2 2 128-15,0 1 48 0,-1 1-2736 0,3-1-560 16,1 1-96-16,1 0-32 0,-1 1-784 0,3-1-176 16,1 1-16-16,0 0-16 0,3-3-304 0,2 1 160 15,-1 0-160-15,3-1 128 0,1-2-128 0,2 0-176 16,1-1 48-16,0-1 0 16,2-2-256-16,0-2-64 0,0 0 0 0,0-1 0 15,0-2-560-15,1-2-112 0,-1 0-32 0,-1-1 0 16,-1-2-256-16,4-5-48 0,-2 1-16 0,-4 7 0 15,-2-2 464-15,2-2 96 0,-3 0 16 0,0 4 0 0,-1 2 688 0,-1 0 208 0,-1 5 0 0,0 0 0 16,0 0 720-16,0 0 272 0,0 0 48 0,0 0 16 16,0 0 352-16,-2 4 64 0,-1 1 0 0,1 3 16 15,0 1-768-15,0 1-144 0,0-1-48 0,-1 5 0 16,0-2-528-16,1-4 0 0,0 0 0 0,0 1 0 16,2-9 0-16,0 5 0 0,0-5 0 0,0 0-10640 15,0 0-2016 1</inkml:trace>
  <inkml:trace contextRef="#ctx0" brushRef="#br2">23676 197 21183 0,'0'0'944'0,"-4"5"192"0,-2 1-912 0,1 3-224 0,-3 0 0 0,-1 4 0 0,-1 2 3648 0,0 0 672 15,0 3 144-15,1 1 16 0,1 2-2688 0,1 2-560 16,-2-1-96-16,1 0-32 0,0 0-672 0,0 0-144 16,0 0-32-16,1-1 0 0,2-2-256 0,0-1 0 15,1-1 0-15,0-1 0 0,1-2-256 0,2-3-16 16,0 0 0-16,3 2 0 16,1-3-2736-16,-1-6-560 0,2 4-96 0,-4-8-10944 0</inkml:trace>
  <inkml:trace contextRef="#ctx0" brushRef="#br2">23776 292 35711 0,'-7'9'1584'0,"1"-2"320"0,-3 3-1520 0,2 2-384 0,-2 2 0 0,3-4 0 0,-3 4 1664 0,1 1 256 16,0 0 48-16,1 2 16 0,-1 1-1088 0,1-1-192 15,1 1-64-15,-2 6 0 0,0-3-512 0,4-2-128 16,0-1 0-16,1-8 0 16,1 0-1984-16,0 2-368 0,0-2-80 0</inkml:trace>
  <inkml:trace contextRef="#ctx0" brushRef="#br2">23714 699 26719 0,'5'-4'2368'0,"1"0"-1888"15,1 0-480-15,2-3 0 0,0-3 3472 0,2 0 608 16,1 0 112-16,-1-2 32 0,-1-1-2416 0,2 0-464 15,0 3-112-15,-1-2-16 0,-1-2-960 0,1 1-256 16,1-2 0-16,0-1 0 16,0 1-768-16,1-1-208 0,2 2-48 0,1-3-12080 0,0 1-2416 0</inkml:trace>
  <inkml:trace contextRef="#ctx0" brushRef="#br2">23835 514 39327 0,'0'0'1744'0,"-3"-3"368"0,-2-1-1696 0,2-1-416 0,1-1 0 0,0 0 0 0,1-2 1232 0,-1 0 176 16,0-1 16-16,1 1 16 0,0-2-1440 0,1 1 0 15,1-2-288-15,1 2-19280 16</inkml:trace>
  <inkml:trace contextRef="#ctx0" brushRef="#br2">22865 1010 24815 0,'0'0'1088'0,"0"0"256"0,3-5-1088 0,-1 1-256 0,-2 4 0 0,2-5 0 0,-1 0 1200 0,-1 5 176 16,1-5 32-16,-1 5 16 0,0 0-272 0,-2-4-48 15,0 0-16-15,2 4 0 0,-5-2-128 0,-3 1-48 16,0 1 0-16,-1 3 0 0,-2 1-48 0,0 2-16 15,-3 1 0-15,1 3 0 0,0-2-160 0,1 3-48 16,-1 0 0-16,2 1 0 0,2 0-80 0,2-1-32 16,2 1 0-16,2-2 0 0,1-2-528 0,2 1 0 15,2 1 0-15,2-4 0 0,0-1 0 0,2-1 0 16,-1 0 0-16,3-2 0 0,1-2 0 0,2-2-144 16,1-2 144-16,0-1 0 0,1-1 0 0,1-1 0 15,-2 0 0-15,1-2-128 0,-2 2 128 0,-1-2 0 16,0 1 0-16,-1 0-128 0,-2 0 128 0,-1 2 0 15,0-1 0-15,-3 2-128 0,-3 5 128 0,0 0 0 16,0 0 0-16,0 0 128 0,0 0 0 0,0 0 0 16,0 0 0-16,2 6 0 0,0 0 0 0,0 4 16 15,1-1 0-15,-1 1 0 0,2 0-144 0,0-1 0 0,1 3 0 0,1-3 0 16,1-1 0-16,2-1 0 0,-2-2 0 0,0-1 0 31,1-2-400-31,2 0-64 0,0-4-16 0,0-1 0 0,3-1-1776 0,-1-1-368 0,-1-4-64 0</inkml:trace>
  <inkml:trace contextRef="#ctx0" brushRef="#br2">23107 968 6447 0,'0'0'576'0,"0"0"-576"0,0 0 0 0,0 0 0 0,0 0 5792 0,0 0 1056 16,0 0 192-16,0 0 64 0,0 0-4368 0,0 0-880 16,-5 4-160-16,0-1-32 15,1 1-688-15,1 2-128 0,2 1-16 0,0 1-16 0,0-1-560 0,0 0-96 16,1 1-32-16,0 2 0 0,1-1-128 0,0 0 0 15,0-2 0-15,3 1 128 0,0 0-128 0,1-1 0 16,1 0 0-16,1-2 0 0,2-3 0 0,0 0 0 16,0-1-176-16,1-1 176 0,2-2 0 0,1-1 0 15,0-2 0-15,2 0-128 0,0-2 128 0,-1 0-192 16,0 0 192-16,0 0-192 0,-2 0 192 0,0 0-160 16,0 1 160-16,-2 1-160 0,-3 0 32 0,0 1 0 15,-3 3 0-15,-4 1 0 0,0 0 128 0,0 0 0 16,0 0 0-16,0 0 0 0,-4 6 176 0,2 1 64 15,2-7 16-15,-1 5 0 0,1 1-256 0,2 2 0 16,-2-8 0-16,4 4 0 0,1 0 224 0,0-1 0 0,0 0 0 0,1-1 0 16,0-2 48-16,1-1 16 15,1-1 0-15,5-2 0 0,0-2-32 0,-4 2 0 16,2-3 0-16,1-1 0 0,1 0-256 0,-2-2 0 16,0 2 0-16,-1-1 0 0,0 0 0 0,-3 0-144 15,1 0 16-15,1-3 0 16,-3 1-1568-16,-1 3-304 0,-2 1-64 0,-3 7-15088 0</inkml:trace>
  <inkml:trace contextRef="#ctx0" brushRef="#br2">23527 1022 17503 0,'0'0'768'0,"0"0"176"0,5 0-752 0,1-2-192 0,1 1 0 0,1-1 0 0,-1-1 2864 0,0 0 528 15,1 1 128-15,2-2 0 0,0-1-2528 0,0 0-512 16,0 0-96-16,-1-1-32 15,0 2-352-15,-1-1 0 0,1 0 0 0,-2 1-128 16,-3-1-96-16,-1 1-16 0,1-1 0 0,-4 5 0 0,1-5 240 0,-1 0 0 16,-2 1 0-16,-1 1-144 0,-1 3 688 0,-3 0 144 15,-2 0 16-15,-2 2 16 0,-1 1 512 0,0-1 112 16,-1 2 0-16,0 2 16 0,0 0-96 0,0 2-32 16,1 0 0-16,2 2 0 0,1-1-448 0,1 1-80 15,2 0-32-15,2 1 0 0,3 0-448 0,2 0-96 16,2-2 0-16,3 0-128 0,2-1 0 0,2-1-304 15,4-1 48-15,2-2 0 16,1-3-2352-16,3-1-464 0,0-2-80 0</inkml:trace>
  <inkml:trace contextRef="#ctx0" brushRef="#br2">23891 921 17503 0,'-8'-6'768'0,"4"5"176"0,-1 1-752 0,-2-1-192 0,-1 1 0 0,0-2 0 16,0 1 5408-16,2 0 1056 15,0 1 192-15,2 0 64 0,4 0-4560 0,0 0-912 0,0 0-176 0,0 0-48 16,0 0-768-16,0 0-256 0,0 0 160 0,0 0-160 0,4 5 0 0,1 0 0 16,-1-1 0-16,1 2 0 0,0 0 0 15,-1 0 0-15,0 1 0 0,0 0 0 16,0 3 0-16,-1-1 0 0,-1 0 0 0,-2 0 0 16,0-1 0-16,-2 0 0 0,-1-1 0 0,-1 1 0 0,-2 1 0 0,0-2 0 15,-1 0 0-15,0-1 0 0,-1-2 192 0,0 1-64 16,0-1 0-16,0-1 0 0,1-2-128 0,2 0 128 15,0 0-128-15,5-1 128 16,-3-3-1280-16,3 3-256 0,1-4-48 0,1-1-11376 16,4-1-2272-16</inkml:trace>
  <inkml:trace contextRef="#ctx0" brushRef="#br2">24084 916 35583 0,'0'0'784'0,"0"0"176"0,-8 2 16 0,0-2 16 0,-2 2-800 0,1 0-192 0,-2 1 0 0,0 1 0 16,0 0 992-16,1 1 160 15,-1 0 16-15,2 2 16 0,1 1-736 0,1 0-160 16,2-1-32-16,0 2 0 0,2 1-96 0,2 1-32 0,0-1 0 0,1 1 0 16,3 1-128-16,2-1 128 15,0-3-128-15,3 1 128 0,0-1-128 0,1-2 0 16,0-2 0-16,1-1 0 0,-1-1-288 0,1-2 64 0,-1-3 16 0,0 1 0 15,-2-4 208-15,1 0 0 0,-2-2 0 0,0 0 0 16,-1-1 0-16,-1 0 0 0,-1 0 0 0,0-2 0 16,-2 1 0-16,0-1 0 0,-1 0 0 0,0 0 0 15,0 1-160-15,0-2 16 0,0-1 0 0,2 2 0 16,-1 2-832 0,2 0-176-16,-1 1-16 0,2 1-15440 0</inkml:trace>
  <inkml:trace contextRef="#ctx0" brushRef="#br2">24161 1059 38239 0,'0'0'832'0,"0"0"192"0,0 0 16 0,0 0 48 0,0 0-880 0,0 0-208 15,0 0 0-15,0 0 0 0,0 0 1120 0,4-5 176 16,1 1 48-16,1-3 0 0,1 0-672 0,0-1-128 16,-1-2-32-16,2 2 0 0,1-1-512 0,3-1 0 15,-3 2 0-15,1 0 0 16,1 1-352-16,-1 2-176 0,0-2-48 0,-1 1 0 15,0 1-512-15,-1 1-128 0,-1 1 0 0,2 0-16 16,-4 1 384-16,-5 2 80 0,0 0 0 0,0 0 16 0,0 0 752 0,0 0 160 16,2 7 32-16,-1-2 0 0,-1 1 512 0,-1 0 96 15,0 0 32-15,0-1 0 0,0 1-320 0,-2 0-48 0,0 1-16 0,1-1 0 16,0 1-192-16,2-7-64 16,-2 5 0-16,2-5 0 0,0 0-192 0,0 5 0 15,0-5 0-15,0 0 0 0,0 0 0 0,0 0 0 16,0 0 0-16,5 4 0 0,-5-4 0 0,5 2 0 0,-5-2 0 0,0 0 0 15,4-1 0-15,2 0 0 16,0-1 0-16,0 0 0 0,1 1 0 0,1-2 0 16,0 0 0-16,0 0 0 0,2 0-256 0,-2 1 16 15,-1-2 0-15,0 1 0 16,-2 0-528-16,-2 0-96 0,-3 3-32 0,0 0 0 16,0 0 288-16,0 0 48 0,0 0 16 0,0 0 0 0,0 0 544 0,0 0 0 0,0 0 0 0,0 0 0 15,0 0 144-15,0 0 144 0,0 0 32 0,5-1 0 16,2 1-320-16,-1 1 0 0,1 0 0 0,1 0 0 15,1-1 0-15,-1 1 0 0,1 0 0 0,0 0 0 0,2 0 208 0,-2 1-16 16,0-1 0-16,0 0 0 0,-2 0 16 0,0 1 0 16,-7-2 0-16,7 3 0 0,-2-1 64 0,-5-2 16 15,6 3 0-15,-1 0 0 0,-5-3-96 0,6 3 0 16,0-2-16-16,0 1 0 0,0-2-176 0,1 0 0 16,3 0 0-16,0-1 0 15,2-1-336-15,0-1-160 0,-1-1-16 0,1 2-16 16,1-2-368-16,-3 3-64 0,1-1 0 0,-2-1-16 15,-1 0 224-15,-1 1 48 0,-1 0 16 0,-3 0 0 0,-3 2 448 0,0 0 96 16,0 0 16-16,0 0 0 0,-2-5 128 0,2 5 192 0,-2-4-32 0,2 4-16 31,-5-5 432-31,0 2 64 0,-1-1 32 0,0 2 0 0,1 1 352 0,0 0 64 16,0 0 0-16,0 0 16 0,-1 2-336 0,0 1-80 16,0 0-16-16,0 0 0 0,0 2-400 0,0 0-80 0,0 1 0 0,3 1-16 15,-1 2 160-15,1 0 48 16,0-1 0-16,2 0 0 0,2 2 192 0,3 0 32 15,0-2 16-15,2 0 0 0,3 1-624 0,1-4 0 16,2-1 0-16,0-1 0 0,1-1-384 0,1-2 16 0,0-1 0 0,-1-1 0 31,0-3-1552-31,1 0-320 0,0-1-64 0,-3 2-16 16,-1-1-384-16,0 0-80 0</inkml:trace>
  <inkml:trace contextRef="#ctx0" brushRef="#br2">24943 839 20271 0,'0'0'1792'0,"0"0"-1424"15,6 0-368-15,0-1 0 0,1-1 3920 0,1-1 720 16,1-2 144-16,-1-1 16 0,0-2-3136 0,1-1-624 16,2-1-128-16,-1 2-16 0,-3-1-592 0,1 0-112 15,1 1-32-15,-1 0 0 16,-2 1-1712-16,0 2-352 0,-1 1-64 0</inkml:trace>
  <inkml:trace contextRef="#ctx0" brushRef="#br2">25132 871 28559 0,'0'0'2544'0,"0"0"-2032"16,0 0-512-16,6-4 0 0,0-1 3408 0,2-2 592 0,0-2 112 0,1-2 32 15,0-1-2672-15,1-1-544 0,0-2-96 0,-1 1-32 16,0-1-1600 0,-2 5-320-16,0 0-64 0</inkml:trace>
  <inkml:trace contextRef="#ctx0" brushRef="#br3">7695 5011 18431 0,'0'0'816'0,"0"0"160"0,0 0-784 0,0 0-192 16,0 0 0-16,0 0 0 0,8-1 3168 0,0-1 592 0,0 0 112 0,0 0 32 16,3 1-1728-16,1 0-352 15,0 1-64-15,1-3-16 0,3 1-496 0,-1 0-96 16,0 1-32-16,1 0 0 0,0 0-464 0,0-1-80 15,3 0-32-15,-2 0 0 0,1 0-368 0,1 0-176 16,-3 0 160-16,2 0-160 0,-4 0 0 0,1 0 0 16,-1 0 0-16,-1 0 0 0,-2-1-192 0,0 1-128 15,-2 0-16-15,-1 1-16 16,-1 0-1504-16,-2 1-288 0,-5 0-64 0,0 0-15024 0</inkml:trace>
  <inkml:trace contextRef="#ctx0" brushRef="#br3">7694 5076 22575 0,'0'0'992'0,"0"0"224"0,0 0-976 0,0 0-240 15,0 0 0-15,0 0 0 0,0 0 1792 0,0 0 304 16,0 0 64-16,0 0 16 0,0 0-560 0,0 0-96 16,0 0-32-16,7 3 0 0,-3 2-384 0,0 2-80 15,2 2 0-15,-1 2-16 0,0 1-176 0,-1 2-16 16,1 0-16-16,0 2 0 0,-1 0-256 0,-1 0-48 0,-2 1-16 0,1 1 0 16,0-2-256-16,0 2-48 15,-1-4-16-15,-1 2 0 0,0-1 0 0,-1-3 0 16,-1 1 0-16,0-1 0 0,0-1-160 0,-1-2 128 0,0 0-128 0,0-1 128 15,1-2-128-15,0-1 0 0,2-5 0 0,0 0 0 16,-3 4 0-16,3-4 0 16,0 0 128-16,0 0-128 0,0 0 0 0,0 0 0 0,0 0 144 0,0 0-144 15,0 0 0-15,0 0 0 0,0 0 0 16,0 0 0-16,0 0 0 0,6-1 0 0,2 0 0 16,1-3 0-16,0 1 128 0,0 0-128 0,3-1 128 0,1 1-128 15,1 0 128-15,-2 1-128 0,2 1 160 0,0-1-160 16,-3 1 192-16,2 0-64 0,1 0-128 0,-1-1 192 15,-1 2-192-15,2 0 0 0,-2 0 0 0,-1 2 0 16,-1-2 0-16,0 0 0 0,0 0 0 0,-1 0 0 16,-2 0 0-16,2-2-128 0,-2 0-16 0,0 1 0 15,-1-1-1456 1,0-1-272-16,-2-1-64 0,-1-1-16624 0</inkml:trace>
  <inkml:trace contextRef="#ctx0" brushRef="#br3">7726 5203 24879 0,'0'0'1088'0,"0"0"256"0,0 0-1088 0,0 0-256 16,8 0 0-16,0 0 0 0,0 0 944 0,1 0 128 15,1-2 16-15,1 1 16 0,0 0-64 0,1 1-16 16,-1 0 0-16,2 0 0 0,0-1-336 0,1 1-80 15,1-2-16-15,1 1 0 0,0 0-352 0,-2 0-80 16,1 0-16-16,0 1 0 0,0-1-320 0,0-1-64 16,0 0-16-16,-2 0-15120 0</inkml:trace>
  <inkml:trace contextRef="#ctx0" brushRef="#br3">8205 5174 911 0,'0'0'0'0,"0"0"0"0,-4 6 0 0,0 1 0 0,0 0 5936 0,-1 3 1104 16,0 1 208-16,1 1 48 0,1 0-4704 0,-1 2-944 15,-1 1-192-15,3-2-48 0,1 1-624 0,2-4-128 16,0 0-16-16,0-1-16 0,2-2-416 0,2-1-80 16,1-1 0-16,1-1-128 0,1 0 0 0,2-3 0 15,-1-1 0-15,2-1 0 0,0-3 128 0,1 0-128 16,0-2 0-16,0-1 0 0,0 1 0 0,-1-4 0 16,-2 0 0-16,1-1-144 15,0 0-240-15,-1 0-32 0,-1-1-16 0,-1 1 0 16,0 0 0-16,0 1 0 0,-3-1 0 0,-1 2 0 0,0 1 432 0,0 2-160 15,-2 2 160-15,-1 4 0 0,0 0-144 0,0 0 144 16,0 0 0-16,0 0-144 0,0 0 768 0,0 0 144 0,-2 4 48 0,1 3 0 16,0 2-192-16,1 0-48 0,0 0 0 0,1 1 0 15,1-3-192-15,0 3-64 0,1-2 0 0,2 1 0 16,-1-1-192-16,2-1-128 0,1-2 128 0,1 0-128 16,0-2 320-16,1 0-16 0,-1-1 0 0,9-4 0 46,1-4-624-46,-3-1-112 0,-4 1-16 0,0 0-16352 0</inkml:trace>
  <inkml:trace contextRef="#ctx0" brushRef="#br3">8647 5164 14735 0,'0'0'1312'0,"0"0"-1056"0,0 0-256 0,0 0 0 0,-2-5 3264 0,2 5 608 16,-4-4 112-16,0 2 32 0,0 0-2096 0,-1 1-432 15,0 1-80-15,0 1 0 0,-1 0-448 0,0 2-64 16,0 0-32-16,-1 2 0 0,0 1-272 0,0 1-48 16,-1 0-16-16,1 1 0 0,1 1-80 0,0 2 0 15,0 0-16-15,2 0 0 0,2-1-176 0,1 2-16 16,1 1-16-16,1-2 0 0,2 0-224 0,1 0 0 16,3-1 0-16,1-1 0 0,0-2 0 0,2 0 0 15,1-1 0-15,2-1 0 0,0 0 0 0,1-3-208 16,1 1 32-16,-2-3 16 15,2 0-736-15,-1 0-128 0,-1-4-48 0,2-1 0 16,-1-2-1552-16,-2-2-320 0</inkml:trace>
  <inkml:trace contextRef="#ctx0" brushRef="#br3">8872 4955 25855 0,'0'0'1152'0,"0"0"224"0,0 0-1104 0,0 0-272 0,0 0 0 0,0 0 0 16,0 0 1536-16,-1 5 256 0,1-5 64 0,-2 6 0 16,2 0-944-16,-1-1-176 0,0 2-32 0,1 1-16 15,0 2 48-15,0 0 16 0,0 2 0 0,0 2 0 16,-1 1-304-16,0 1-48 0,0 4-16 0,0-3 0 15,-2 3-160-15,1 1-32 0,0-1-16 0,0 1 0 0,0-1-176 0,0-1 0 16,0-2 0-16,2-1 128 0,0-3-384 0,1-3-64 16,1-1-32-16,1-1 0 15,2-3-2112-15,0-1-416 0</inkml:trace>
  <inkml:trace contextRef="#ctx0" brushRef="#br3">8945 5200 18431 0,'0'0'1632'0,"0"0"-1312"0,0 0-320 0,0 0 0 16,0 0 2464-16,1 8 416 16,-1-8 96-16,0 5 16 0,0 0-2064 0,0-5-416 15,2 6-64-15,0 1-32 0,0-2-416 0,1-1 0 0,-1 2 0 0,-1 1 0 16,1-2 0-16,-2-5 0 15,2 5-192-15,-2-5-8848 16,0 0-1776-16</inkml:trace>
  <inkml:trace contextRef="#ctx0" brushRef="#br3">8987 4992 14735 0,'-5'2'1312'0,"0"2"-1056"0,0 1-256 0,0 0 0 0,0 0 3968 0,2-2 752 16,3-3 144-16,0 0 16 0,0 0-3856 0,1 5-784 15,-1-5-240-15,4 4 128 16,2 0-1328-16,0-3-256 0</inkml:trace>
  <inkml:trace contextRef="#ctx0" brushRef="#br3">9240 4945 28095 0,'0'0'1248'0,"-1"7"256"0,1 1-1200 0,0 2-304 16,0-2 0-16,0 3 0 0,1 2 1280 0,0 0 192 0,-1 2 32 0,0 3 16 15,0-1-512-15,1 2-112 16,0 0 0-16,0 0-16 0,1 0-256 0,1-2-48 0,0 1-16 0,1-3 0 15,0 0-320-15,0 0-64 16,0-2-16-16,0-3 0 0,0-1-160 0,0-1 0 16,0-1 0-16,-1-2 0 0,-3-5 0 0,0 0 0 15,0 0 144-15,0 0-144 0,0 0 0 0,0 0 0 16,0 0 0-16,0 0 128 0,0 0-128 0,1-5 0 0,-3-3 128 0,-1 2-128 0,-1-1 0 0,-1 0 0 16,-1 1 0-16,0 0 128 0,-3 0-128 0,0 0 0 15,-1 0 0-15,0 2 0 16,-1 1 0-16,-1 0 0 0,-1 1 0 0,2 2 0 0,-2 1 0 0,1 3 0 15,0-1 0-15,3 2 0 16,0 1 480-16,0 1 32 0,2 0 0 0,1 0 0 0,2 1 112 0,0 0 16 16,2 1 16-16,2-1 0 0,1 0-272 0,2-1-64 15,0 2-16-15,3 0 0 0,1 0-304 0,1-3 128 16,2-1-128-16,0 0 0 0,2-1 0 0,1-1 0 16,0-2 0-16,0-1 0 0,3 0 0 0,0-2-272 15,-1-2 48-15,0 0 16 16,0-3-1920-16,-1 0-384 0,0-1-80 0</inkml:trace>
  <inkml:trace contextRef="#ctx0" brushRef="#br3">9415 5224 31391 0,'0'0'1392'0,"0"0"272"0,0 0-1328 15,0 0-336-15,5 5 0 0,-1-2 0 0,1 1 736 0,1-4 80 16,0 1 16-16,0-1 0 0,1 0-576 0,1-1-128 16,2 1 0-16,-1-4-128 0,0-1 0 0,1 0-192 0,0-1 0 0,-1 0 0 31,-1-1-464-31,0 0-96 0,0 1-16 0,-1-1 0 0,-1 1 416 0,-2 1 80 0,-2 0 16 0,-1 0 0 16,0-1 496-16,-2 1 96 0,-2 1 32 0,0 1 0 15,-1-1 512-15,0 1 96 0,-2 1 32 0,-1 1 0 16,0 1 16-16,-2 2 0 0,-1 1 0 0,-1 0 0 15,-1 3-240-15,2 0-32 0,-1 2-16 0,0 1 0 0,0 1-80 0,1 1-16 16,2 0 0-16,1 2 0 0,1 0-128 0,2 0-48 16,1 1 0-16,1 0 0 0,1-2-320 0,2 1-144 15,1-1 128-15,3-1-128 0,3-5 0 0,2 0 0 16,1 1-144-16,1-2 144 16,3-2-1840-16,0-1-256 0,0-2-48 0</inkml:trace>
  <inkml:trace contextRef="#ctx0" brushRef="#br3">9780 5148 17503 0,'-4'4'1552'0,"-3"1"-1232"0,-1 1-320 0,0 2 0 16,0-1 3328-16,-1 2 592 0,0 2 128 15,2-1 32-15,0 2-2416 0,1 0-464 16,1-1-112-16,0 1 0 0,0 1-560 0,2-3-96 0,0-1-32 0,3 0 0 16,1 0-272-16,3-1-128 15,-1-1 0-15,1-3 128 0,0-1-128 0,1-1 0 16,1-1 0-16,1-1 0 0,0-2-352 0,0-2 48 0,1 0 16 16,0-3 0-1,-1-2-304-15,1 0-64 0,-1-1-16 0,1 0 0 0,-2-1-288 0,0 0-64 0,-3-2-16 0,2 4 0 16,-1-2 304-16,-1 2 64 0,0 1 16 0,-1 3 0 0,-1-1 656 0,-1 6 144 15,0 0 32-15,0 0 0 0,0 0 880 0,0 0 176 16,0 0 48-16,0 0 0 0,0 0-192 0,-2 8-48 16,0 1 0-16,0 0 0 0,2-1-640 0,1 0-128 15,0-1-16-15,2 2-16 0,0-1-240 0,1 0 0 16,0-1-144-16,1 0 144 16,1-2-784-16,-1-2-64 0,2 0-16 0,0-1 0 15,0-2-1584-15,0 0-320 0</inkml:trace>
  <inkml:trace contextRef="#ctx0" brushRef="#br3">9927 5283 23775 0,'0'0'1056'0,"0"7"224"0,0-7-1024 16,0 5-256-16,1 0 0 0,-1-5 0 0,3 4 688 0,2-2 80 16,-1-1 32-16,1-2 0 0,0-2-448 0,2-1-96 0,-1 0 0 0,1-1-16 15,0-4 176-15,0 1 32 16,1-2 16-16,1-2 0 0,-1-1 112 0,-1 1 0 15,2-1 16-15,-1 1 0 0,0 2-64 0,1 0-16 0,-1 1 0 0,0 1 0 16,2 1 352-16,-2 1 64 0,-1 2 16 0,0 1 0 16,-1 1-112-16,0 2 0 0,-6 0-16 0,6 5 0 15,-1 0 112-15,0 3 32 0,1 3 0 0,-1 1 0 16,-1 1-384-16,0 3-64 0,0 0 0 0,0-2-16 16,0 2-352-16,0-3-144 0,0-1 128 0,0 0-128 31,1-4-1216-31,0 0-320 0,1-1-64 0,-1-1-16768 0</inkml:trace>
  <inkml:trace contextRef="#ctx0" brushRef="#br3">10814 4901 27807 0,'0'0'1232'0,"0"0"256"0,-3-3-1184 0,1-1-304 0,0 0 0 0,2 4 0 16,-1-6 1152-16,0 2 160 0,1 4 32 0,0 0 16 15,0 0-144-15,0 0-48 0,0 0 0 0,4 3 0 16,1 1-336-16,0 4-64 0,-1 3 0 0,0 3-16 0,0 1 16 0,0 3 16 16,-2 1 0-16,0 2 0 0,-1 1-208 0,0 1-64 15,-1 0 0-15,0 0 0 16,0-1-272-16,0-1-64 0,0 0-16 0,1-1 0 15,-1-2-160-15,2-1 0 0,0-3 0 0,1 0 0 0,-1-6 0 0,0 0-192 16,1-2 0-16,0-1 16 16,-3-5-768-16,0 0-144 15,0 0-48-15,0 0 0 0,0 0-1344 0,4-8-272 16,-1 0-48-16,-1-2-12240 0</inkml:trace>
  <inkml:trace contextRef="#ctx0" brushRef="#br3">10796 4828 15663 0,'0'0'1392'0,"0"0"-1120"16,-6 0-272-16,1 1 0 0,5-1 3264 0,0 0 608 16,0 0 112-16,0 0 32 0,0 0-2336 0,0 0-464 15,0 0-80-15,5 3-32 0,1-1-416 0,2 0-96 16,1 0-16-16,3 0 0 0,2 0-128 0,0 2-16 16,3 0-16-16,1 1 0 0,1 1-160 0,2 0-16 15,1 0-16-15,1 0 0 0,-1 1-224 0,0 1 128 16,-2 1-128-16,0 1 0 0,-2 1 128 0,-1-1-128 15,-1 2 0-15,-4 0 144 0,0 0-16 0,-3 1-128 0,-3 2 192 0,-3 0-64 16,-2-1 192-16,-3 3 48 0,-3 0 0 0,-2-1 0 16,-2 1 144-16,-2 0 16 0,-1-2 16 0,-3 0 0 15,-2-2-160-15,0 0-16 0,-2-1-16 0,2-1 0 16,-1-2-192-16,1 0-32 0,2-4-128 0,1 0 192 16,2-1-192-16,4-2 0 0,-1 0 128 0,2-2-128 15,7 0-752 1,0 0-192-16,0 0-32 0,0-5-16 0,2-2-1808 15,3-1-352-15</inkml:trace>
  <inkml:trace contextRef="#ctx0" brushRef="#br3">11241 5148 17503 0,'0'0'1552'0,"0"0"-1232"16,-4 3-320-16,1 2 0 0,3-5 2592 0,-2 7 464 15,0 1 80-15,0-2 32 0,0 0-1584 0,0 1-320 16,1-2-64-16,1 1-16 0,0-6-752 0,0 5-160 16,0-5-16-16,0 0-16 15,0 0-976-15,0 0-192 0,0 0-32 0</inkml:trace>
  <inkml:trace contextRef="#ctx0" brushRef="#br3">11286 4905 24879 0,'-5'0'2208'0,"5"0"-1760"15,0 0-448-15,0 0 0 0,0 0 944 0,0 0 96 16,0 0 32-16,0 0-9088 0,0 0-1824 0</inkml:trace>
  <inkml:trace contextRef="#ctx0" brushRef="#br3">11409 4951 24879 0,'-9'3'2208'0,"-1"1"-1760"0,1 1-448 0,0 0 0 0,-1-1 2016 0,2 0 320 16,0 2 64-16,1-1 16 0,2 0-1184 0,1-2-224 16,0 1-48-16,4-4-16 15,0 0-496-15,2 6-112 0,2-1-16 0,2-1 0 0,4-2-320 0,2 1 0 16,2-1 0-16,1 1 0 0,3-2 0 0,0 1 0 15,2 0 0-15,0 2 0 0,-1-1 0 0,0 1 0 16,-3 0 0-16,1 1 0 0,-2 0 0 0,-4 1 0 16,0 0 0-16,-4 1 0 0,-2 1 0 0,-3 1 128 15,-3 1-128-15,-1 1 0 0,-4 0 640 0,-2 0 48 0,-2 0 16 0,0-2 0 16,-3 1 32-16,-2 0 16 0,-1-1 0 0,-1 0 0 16,0-1-352-16,1 1-64 15,0-3-16-15,0 0 0 0,3-2-160 0,0-1-32 16,1-2-128-16,3-1 192 0,1-1-192 0,2-2-288 15,2-3 64-15,2-1 16 16,1-1-1952-16,2-1-384 0,2 0-80 0,1-3-14416 0</inkml:trace>
  <inkml:trace contextRef="#ctx0" brushRef="#br3">11705 4830 28383 0,'0'0'1264'0,"-1"5"256"0,0 2-1216 0,1 3-304 0,0 2 0 0,-1 2 0 15,0 0 784-15,0 2 112 0,0 2 0 0,0-1 16 16,-1 2-240-16,0-1-48 0,0 2-16 0,0 0 0 16,-1 2-432-16,0-2-176 0,1 2 128 0,0-2-128 15,-1-3 0-15,1-3-256 0,1-1 48 0,0-3 0 16,0-2-1520-16,0-2-288 0</inkml:trace>
  <inkml:trace contextRef="#ctx0" brushRef="#br3">11609 5024 27647 0,'0'0'1216'0,"0"0"256"0,0 0-1168 0,0 0-304 16,0 0 0-16,5-4 0 0,-5 4 1168 0,5-1 176 15,0-1 48-15,1 2 0 0,1 2-688 0,0-1-128 16,1 3-16-16,1-2-16 0,0 1-544 0,1 1 0 15,-1-2 0-15,1 1 0 0,0-1 0 0,-1 0-192 0,1 0 0 0,-1 1-9952 32,2-2-1984-32</inkml:trace>
  <inkml:trace contextRef="#ctx0" brushRef="#br3">11960 5005 22463 0,'0'0'992'0,"0"0"208"0,0 0-960 0,-6-1-240 0,0 1 0 0,-1 0 0 15,-2 1 1280-15,-1 2 192 0,-2 1 64 0,-1 3 0 16,-2 0-448-16,0 3-64 0,-1-1-32 0,1 3 0 16,0-3-224-16,2 4-64 0,-1-2 0 0,2 1 0 15,2 0-352-15,1 1-80 0,2-1-16 0,2-2 0 16,2 1 496-16,2 0 80 0,3-1 32 0,1 0 0 16,2-3-688-16,1-1-176 0,4-1 0 0,0-2 0 15,2-2 0-15,2-2-176 0,0-2 48 0,2-2 0 16,1-1-1344-16,-1-2-272 0,1-1-48 0,-1-1-16 15,-2-3-1008-15,1 2-208 0</inkml:trace>
  <inkml:trace contextRef="#ctx0" brushRef="#br3">11992 5053 25215 0,'0'0'1120'0,"0"0"224"0,-6 2-1072 15,0 1-272-15,1 0 0 0,-1-1 0 0,0 2 1392 0,1 1 208 16,0 2 64-16,2 0 0 0,0 0-832 0,1 1-144 16,0-1-48-16,1 2 0 0,1 0-464 0,1-1-176 15,1-1 0-15,1 0 144 0,1-2-144 0,-1 0-176 16,1-1 48-16,2 0 0 15,-6-4-576-15,7 0-96 0,0 0-32 0,0-2 0 16,1 1-128-16,-2-2-16 0,0-1-16 0,0-3 0 0,1 0 480 0,-1-2 80 16,-1 0 32-16,0 1 0 0,-1-2 400 0,0 3 0 0,0-1 0 0,-1 2 0 15,-1 1 448-15,-2 5 192 0,0 0 16 0,0 0 16 16,0 0 368-16,0 0 80 0,0 0 16 0,0 0 0 16,0 0-432-16,-2 6-96 15,0 1-16-15,1 0 0 0,1-1-416 0,0 1-176 0,1 1 128 16,0-1-128-16,0-1 0 0,0 0 0 0,-1-6 0 0,3 5 0 15,-3-5 0-15,4 3 0 0,-4-3 0 0,5 3 0 16,-5-3 0-16,5 2 0 0,-5-2 0 0,7 0 0 16,-1-2-192-16,-1-1 192 0,2-1-160 0,0-1 160 0,1-4-400 0,0 1 16 15,0 0 0-15,0 1 0 0,1 2 112 0,0 1 16 16,-1 1 16-16,1 2 0 0,-3 1 240 0,1 1 0 16,0 1 0-16,-2 2 0 0,-5-4 0 0,5 5 240 15,-1 1-48-15,-2 1-16 0,-2 1 368 0,0 0 80 16,1-1 16-16,-2-1 0 0,-1 1-256 0,0 0-32 15,0-1-16-15,2-6 0 0,-1 6-336 0,1-6 0 16,0 0 0-16,0 0-10432 16,0 0-2176-16</inkml:trace>
  <inkml:trace contextRef="#ctx0" brushRef="#br3">12456 5007 23039 0,'-12'3'1024'0,"6"-1"192"0,-1 1-960 0,-1 1-256 0,0-1 0 0,0 2 0 15,-2 2 2624-15,3 0 496 0,0 0 80 0,0 2 32 16,2-3-2208-16,2 2-448 0,1 0-96 0,2-1-16 16,1-1-336-16,0 0-128 0,1 0 0 0,2 1 0 15,1-1 0-15,0 0-240 0,0 0 32 0,0-1 0 31,1 0-1296-31,1 0-256 0,0-2-48 0</inkml:trace>
  <inkml:trace contextRef="#ctx0" brushRef="#br3">12580 5050 24415 0,'0'0'1088'0,"0"0"208"0,0 0-1040 0,0 0-256 16,0 0 0-16,0 0 0 0,3 7 1264 0,1-3 192 16,1-2 32-16,2 1 16 0,1-1-608 0,0-1-128 15,2-1-32-15,-1 0 0 0,2-1-512 0,0-1-96 16,1-1-128-16,0 1 176 0,0-1-176 0,-2-1 0 16,-1 0 144-16,0-1-144 0,0 0 0 0,0-1 0 15,-3-1 0-15,0 2 128 0,0-1 0 0,-1 1 16 16,-2-1 0-16,0 0 0 0,0 0 288 0,-3 0 48 15,-1 1 16-15,-2 0 0 0,-1 0 112 0,-1 3 32 16,-1 0 0-16,-1 0 0 0,0 1 176 0,-2 1 32 16,-2 2 16-16,-1 1 0 0,1-1-160 0,-2 3-48 15,0 2 0-15,1 1 0 0,0 2-48 0,-1 0-16 0,2 2 0 0,3 2 0 16,2 1 48-16,2 0 16 16,2 1 0-16,5-2 0 0,5 0-368 0,3 0-80 15,0-1-16-15,5-4 0 0,3-1-192 0,2-1 0 0,0-3 0 0,2 0 0 16,1-4-128-16,-1 0-80 0,-2-3-16 0,-1 1 0 15,-1 0-1408 1,0 0-288-16,-1-3-48 0,-2-1-16 0,-2 0-512 16,-1 0-96-16</inkml:trace>
  <inkml:trace contextRef="#ctx0" brushRef="#br3">13151 4919 25791 0,'0'0'2304'0,"0"0"-1856"16,0 0-448-16,7 1 0 0,0 1 3328 0,0-1 560 0,1-1 112 0,0 1 32 15,2 0-2800-15,1 0-544 16,-1-1-112-16,0 0-32 0,3 0-416 0,-1 0-128 15,0 0 0-15,-1 1-12496 16,1 0-2544-16</inkml:trace>
  <inkml:trace contextRef="#ctx0" brushRef="#br3">13153 5034 44463 0,'-11'4'1968'0,"11"-4"400"0,-3 3-1888 0,3-3-480 0,0 0 0 0,0 0 0 15,4 6 960-15,3-1 112 0,2-2 16 0,3 0 0 16,3-2-704-16,1 0-128 0,1 0-16 0,1-1-16 0,1-2-224 0,0 0 0 16,1-1 0-16,0 1 0 15,-3-2-2176-15,1 0-464 16</inkml:trace>
  <inkml:trace contextRef="#ctx0" brushRef="#br3">14044 4687 7359 0,'0'0'656'0,"0"0"-528"16,0 0-128-16,0 0 0 0,0 0 4336 0,0 0 832 0,0 0 160 0,0 0 48 16,0 0-2784-16,0 0-544 15,0 0-128-15,0 0 0 0,6 4-560 0,-2 2-96 16,-1 2-32-16,-1 2 0 0,0 3-288 0,0 3-64 15,0 0-16-15,-2 3 0 0,0 0-272 0,0 2-48 0,1 0-16 0,-1-1 0 16,0 0-256-16,-1 0-48 0,1-2-16 16,-1-1 0-16,0 0-208 0,0-1 176 0,1-1-176 0,-2 0 160 15,0 0-160-15,0-1 0 0,0 2 0 0,0-2 0 16,-1-2 0-16,1-1 0 0,0-1 128 0,0-1-128 16,0-2-224-16,0-2-80 0,2-5-16 0,0 0 0 15,0 0-1680 1,0 0-352-16,0 0-64 0,0 0-8864 0,2-5-1776 0</inkml:trace>
  <inkml:trace contextRef="#ctx0" brushRef="#br3">14244 4631 15663 0,'0'0'1392'0,"0"0"-1120"15,0 0-272-15,0 0 0 0,0 0 2864 0,2 8 512 16,-2-2 96-16,1 2 32 0,0 1-1456 0,-1 1-272 16,-1 2-64-16,1 1-16 0,0 2-448 0,0 1-96 0,-1 0 0 0,-1 1-16 15,0 3-144-15,1-1-32 16,0 1 0-16,-1 0 0 0,-1 1-352 0,1-1-80 15,0-1-16-15,0-3 0 0,1 0-192 0,0-1-64 16,0 0 0-16,0-2 0 0,0-1-256 0,0-1 0 0,1-1 128 0,0-2-128 16,-1 0 352-16,1-2 16 0,0-6 0 0,0 0 0 31,0 0-1008-31,0 0-208 0,0 0-48 0,0 0 0 16,0 0-1520-16,0 0-304 0,0 0-64 0</inkml:trace>
  <inkml:trace contextRef="#ctx0" brushRef="#br3">14460 4847 27983 0,'0'0'1232'0,"0"0"272"0,0 0-1200 0,0 0-304 0,0 0 0 0,0 0 0 16,0 0 1728-16,0 0 304 0,0 0 48 0,0 0 16 16,0 0-624-16,4 6-128 15,0 0-32-15,1 2 0 0,1 0-544 0,-1 1-96 16,0 0-32-16,0 3 0 0,1-1-336 0,-1 1-80 0,2-1-16 0,2 1 0 15,-1 0-208-15,0-3 0 0,-1 1 0 16,-1 0 0-16,2 0 128 0,0-1-128 0,-1-1 0 0,2-2 0 16,0 1 160-16,-1-1-160 0,0-1 160 15,0-1-160-15,-2-1 0 0,2 0 0 0,-1 1 0 16,-2-3 0-16,-5-1 0 0,0 0-240 0,0 0 32 0,0 0 0 31,0 0-1408-31,0 0-288 0,0 0-48 0</inkml:trace>
  <inkml:trace contextRef="#ctx0" brushRef="#br3">14492 5070 19343 0,'0'0'848'0,"-5"1"192"0,5-1-832 0,0 0-208 16,-5-1 0-16,5 1 0 0,0 0 3968 0,0 0 736 15,3-6 160-15,0 2 16 0,0 1-3008 0,2-2-592 16,1-3-128-16,0 1-32 0,3-1-416 0,0-1-64 15,0 1-32-15,1-1 0 0,2-4-320 0,0 1-64 16,0 1-16-16,0-1 0 0,-1 0-208 0,1 1 0 16,-1-1 128-16,-1-1-128 0,-3 1 0 0,1 1 0 15,0 1 0-15,-1-1 0 16,-2 1-1024-16,0 0-256 0,-1 2-64 0,-2 1-10896 0,-1 0-2192 0</inkml:trace>
  <inkml:trace contextRef="#ctx0" brushRef="#br3">14806 4944 12895 0,'0'0'576'0,"0"0"112"0,0 0-560 0,0 0-128 0,0 0 0 0,0 0 0 0,6 2 4064 0,-6-2 784 16,3 3 144-16,0 1 48 0,-1 3-2672 0,0-2-544 16,-1 2-96-16,-1 0-32 15,0 2-704-15,-1 1-144 0,-1 0-16 0,0 1-16 0,1-1-480 0,-1 2-80 16,0-1-32-16,2-2 0 16,-2 1-224-16,1-1 128 0,0-2-128 0,0-1 0 15,1-6-992-15,0 0-288 0,0 0-64 16</inkml:trace>
  <inkml:trace contextRef="#ctx0" brushRef="#br3">15084 4870 20271 0,'0'0'1792'0,"0"0"-1424"0,0 0-368 0,0 0 0 16,0 0 3248-16,0 0 576 0,5 4 112 0,0 0 32 16,1-2-1600-16,2 1-304 0,0-1-64 0,1 1-16 0,1-1-704 0,2 0-128 15,-1 0-48-15,0 0 0 16,2-1-528-16,-1 0-96 0,0 1-32 0,-1-2 0 0,0 0-288 0,0 0-160 15,-2 0 160-15,-1 0-160 0,1 0 0 0,-2-2 0 16,-1 2 0-16,1 0 0 16,-2 0-1360-16,-1-1-272 0,-4 1-48 0,0 0-11376 15,0 0-2256-15</inkml:trace>
  <inkml:trace contextRef="#ctx0" brushRef="#br3">15490 4803 23951 0,'0'0'2128'0,"0"5"-1696"0,-2 0-432 0,2 1 0 16,1-1 3056-16,2 1 528 15,1 0 96-15,1-1 32 0,2 4-2192 0,0-3-432 16,0 2-96-16,2 1-16 0,0-1-544 0,1 0-112 16,1 1-32-16,0 0 0 0,0 0-288 0,0-1 0 15,1 0 128-15,-1-1-128 0,0 1 0 0,1 0 0 16,-2-1 0-16,0 1 0 0,0-2 0 0,-2 1 0 16,0-1 0-16,-1-1 0 0,0 0-144 0,0-1-96 0,-2 0-16 0,0-1 0 31,-5-3-512-31,0 0-128 0,0 0 0 0,0 0-16 15,0 0-1744-15,0 0-352 0</inkml:trace>
  <inkml:trace contextRef="#ctx0" brushRef="#br3">15540 5011 26543 0,'0'0'1168'0,"-4"-1"256"0,-2-1-1136 0,6 2-288 0,-4-2 0 0,4 2 0 0,-4-2 1888 0,4 2 320 15,0 0 64-15,0 0 16 0,3-6-1072 0,1 1-192 16,2-1-64-16,1 1 0 0,1-1-352 0,1 1-80 16,0-3-16-16,2 0 0 0,0-1-224 0,0 0-48 15,-1-1-16-15,0-1 0 0,0-2-224 0,1 1 0 16,-2-1 128-16,0-1-128 16,0 0-320-16,-1 1-96 0,1 0-32 0,-2 2 0 15,-3 0-1968-15,1 3-400 0</inkml:trace>
  <inkml:trace contextRef="#ctx0" brushRef="#br3">15796 4934 31327 0,'0'0'1392'0,"0"0"272"0,0 0-1328 0,0 0-336 0,0 0 0 0,0 0 0 15,4-4 1632-15,-1 1 256 0,-3 3 48 0,6-3 16 16,1-2-928-16,0 1-192 0,-1 0-48 0,1 1 0 0,3 0-464 0,-1 1-112 16,-1 1-16-16,0 0 0 15,1 0-192-15,0 1 0 0,0-2 0 0,-2 2 0 0,1 2 0 16,-2-2 0-16,0 2 0 0,-6-2 0 0,0 0 128 0,5 3-128 16,-5-3 0-16,0 0 0 0,0 0 432 0,0 7-16 15,-2 0 0-15,-1-1 0 0,-2-1 96 0,-1 2 32 16,0 0 0-16,-1 0 0 0,0 0-112 0,0 0-32 15,-1 0 0-15,1-1 0 0,3 1-16 0,-1 0 0 16,1-1 0-16,1 0 0 0,3-6-192 0,1 6-32 16,1-1-16-16,2-1 0 0,1 1-144 0,-1-3 128 15,-4-2-128-15,7 3 128 0,1-3-128 0,1 0 160 16,0 0-160-16,0 0 160 0,-1 0-160 0,1-2 0 0,0 2 144 0,0-1-144 16,0-1 0-16,1 0 0 15,-1 1 0-15,2 0 0 0,-1 0 0 0,-1-2 0 16,1 2 0-16,1 1-128 0,-1-1-32 0,-2 0 0 15,0 0 0-15,1 0 0 16,-2 0-288-16,-1 0-48 0,0 0-16 0,-1 0 0 16,-5 1-1312-16,4 0-272 0,-4 0-48 0,0 0-16544 0</inkml:trace>
  <inkml:trace contextRef="#ctx0" brushRef="#br3">16226 4573 18431 0,'0'0'1632'0,"0"0"-1312"0,0 0-320 0,0 0 0 0,0 0 4048 0,0 0 752 16,-4 3 128-16,4-3 48 0,0 6-2800 0,-2 1-544 15,0 2-112-15,1 1-32 0,1 1-464 0,0 0-80 16,-1 3-32-16,1 2 0 0,2 0-352 0,-1 2-80 16,0 1-16-16,0 2 0 0,-1-1-208 15,1 2-32-15,-1-1-16 0,1 1 0 0,-1-1-208 0,1-3-128 16,0-1 128-16,-1-2-208 0,0 0 208 0,0-1 192 15,1-3-48-15,-1 1 0 0,0-4-336 0,0 0-80 16,0 0-16-16,1-2 0 16,-1-6-1312-16,0 0-272 0,0 0-48 0,0 0-16 15,0 0-1072-15,0 0-224 0</inkml:trace>
  <inkml:trace contextRef="#ctx0" brushRef="#br3">16378 4587 8287 0,'0'0'736'0,"0"0"-592"0,0 0-144 0,0 0 0 16,0 0 4912-16,0 0 944 0,0 0 192 0,0 0 32 16,0 0-3792-16,2 8-768 0,-1 0-160 0,0 2-16 0,0 0-320 0,0 3-64 15,1 2-16-15,0 1 0 0,0 1-496 0,0 3-80 16,0-2-32-16,0 2 0 0,-1-2-112 0,0 1-32 15,0-1 0-15,-1 1 0 0,0-1-192 0,0-2 144 16,0 0-144-16,-1-1 128 0,1-4-128 0,-1 0 0 16,0-1 0-16,0-1 0 15,-1-2-1648-15,2 1-208 0,0-8-32 0</inkml:trace>
  <inkml:trace contextRef="#ctx0" brushRef="#br3">16536 4881 34207 0,'0'0'1520'0,"0"0"304"0,0 0-1456 0,0 0-368 16,0 0 0-16,2-5 0 0,0-1 1520 0,2 0 224 15,0 0 48-15,2 0 16 0,1 0-1072 0,1 0-224 0,0 2-32 0,0 0-16 16,0 0-464-16,0 1 0 0,1 1 0 0,-1 0 0 15,1 1 0-15,0 1 0 16,-1 1 0-16,0 1 0 0,-1 1 0 0,-1 0 0 0,0 1 0 0,-2 1 0 16,-4-5 464-16,1 7 0 0,-1 1 0 0,-1 0 0 15,-2 1-48-15,-1 0-16 0,-1 0 0 0,1 0 0 16,-1-1 144-16,0 0 32 0,-2 0 0 0,1-1 0 16,1 0 32-16,-1 0 16 0,0 0 0 0,2 0 0 0,0-1-192 0,0-1-48 15,1 0 0-15,3-5 0 0,-2 4-128 0,2-4-48 16,0 0 0-16,0 0 0 0,0 0-48 0,0 0-16 15,0 0 0-15,3 6 0 0,-3-6-144 16,5 4 0-16,0 0 0 0,0-1 0 0,1 1 0 0,1-2 160 16,0 1-160-16,1-2 160 0,0 1-160 0,0-1 0 15,3 0 144-15,-1 0-144 0,-1 0 0 0,0 0 128 16,0 0-128-16,0 0 0 0,0-1 0 0,0 0 0 16,-1-1 0-16,-2 1 128 0,0 1-128 0,-1 0 0 15,-5-1 0-15,0 0-128 16,0 0-1120-16,0 0-224 0,0 0-32 0,0 0-20512 0</inkml:trace>
  <inkml:trace contextRef="#ctx0" brushRef="#br3">8441 5872 7359 0,'0'0'320'0,"0"0"80"0,0 0-400 0,2-5 0 15,1 0 0-15,0 0 0 0,-1 2 3456 0,-2 3 624 16,2-4 112-16,-2 4 32 0,2-5-2144 0,-2 5-416 16,0 0-96-16,0 0-16 0,0 0-128 0,0 0-16 15,0 0-16-15,0 0 0 0,0 0-352 0,0 6-64 16,0 3-16-16,0 3 0 0,0 2-352 0,0 1-80 15,1 3-16-15,1 1 0 0,0 0 0 0,1 1 0 0,0-1 0 0,1 1 0 16,-1-2-192-16,-2 0-32 0,4-2-16 0,-1-1 0 16,-1-4-64-16,0 1-16 0,1-2 0 0,0-3 0 15,1 0-64-15,-1-1 0 0,-4-6-128 0,0 0 192 16,0 0-192-16,0 0 128 0,0 0-128 0,0 0 0 16,0 0 160-16,0 0-160 0,0 0 160 0,0 0-160 15,0 0 160-15,-1-5-160 0,-1 0 160 0,-1 1-160 16,-2 0 0-16,-1 0-240 0,-1-1 32 0,0 2 0 15,0-2 208-15,0 3 0 0,-1 1 0 0,0 2 160 16,0 0-160-16,1 1 0 0,-1 0 0 0,0 2 0 16,2 1 0-16,0 0 0 0,1 2 0 0,0 1 0 0,1 2 0 0,2-1 192 15,1 1-32-15,1 1 0 16,1 0-160-16,1 0 128 0,2-1-128 0,1-1 128 0,2 0 128 0,1-1 0 16,1-1 16-16,1-1 0 0,2-2 64 0,1-2 16 15,0 0 0-15,0-1 0 0,2-1-160 0,-1-1-16 16,-1-2-16-16,1 0 0 0,0 0-160 0,-2-1 0 15,-1 0 144-15,0-1-144 0,-1-2 0 0,-1 1-240 16,-1 0 48-16,0 0 0 16,-1 1-2352-16,-2 0-464 0,-1 1-80 0</inkml:trace>
  <inkml:trace contextRef="#ctx0" brushRef="#br3">8730 6122 13823 0,'8'-6'608'0,"-8"6"128"0,0 0-592 0,3-2-144 0,-3 2 0 0,0 0 0 16,0 0 3472-16,0 0 672 0,0 0 128 0,0 0 16 15,3 4-2304-15,-1 3-448 0,-1 1-112 0,0 0-16 16,-1-1-576-16,0 1-112 0,0 1-16 0,0-1-16 16,-1 1-448-16,0-1-96 15,0 0-16-15,0-2 0 0,1-6-128 0,0 0 0 0,0 0 144 0,0 0-144 16,0 0-1104-1,0 0-304-15,6-6-48 0,-1-2-13728 0</inkml:trace>
  <inkml:trace contextRef="#ctx0" brushRef="#br3">8770 5956 26367 0,'0'0'1168'0,"0"0"240"16,-4 0-1120-16,-1 1-288 0,0 1 0 0,5-2 0 0,-4 1 832 0,4-1 96 15,0 0 32-15,0 0 0 0,0 0-624 0,0 0-112 16,0 0-32-16,2 5 0 0,3-1-192 0,0 1-160 15,0-3 32-15,1 1 0 16,1 0-704-16,0-1-128 0,1 0-16 0,0 0-16 16,1-1-288-16,-1 1-48 0,-1-2-16 0,0 1 0 15,-1 0 736-15,0 0 144 0,-6-1 16 0,6 2 16 0,-6-2 672 0,0 0 128 16,5 0 16-16,-5 0 16 0,0 0-400 16,0 0 0-16,0 0 0 0,0 0 1920 0,3 5 320 15,-2 1 48-15,-1-1 16 0,0-5-768 0,-1 7-160 0,-1 1-32 0,0-1 0 16,2 0-144-16,0 0-48 15,1-1 0-15,1 1 0 0,0-2-496 0,2 1-96 0,0-2-32 0,1 1 0 16,1 0-336-16,1-1-64 0,1 0 0 0,-1 0-128 16,1 0 128-16,-1 0-128 0,1-1 0 0,-2 0 0 15,-6-3 0-15,7 5 128 0,0-1-128 0,-2 0 0 16,-5-4 160-16,2 6-160 0,-1 1 128 16,-3-1-128-16,-3 1 176 0,-1 1-48 0,-2-1-128 0,-1 2 192 15,-2 1 64-15,0 0 0 0,-2-1 0 0,-2-1 0 16,1 0 64-16,-1-2 32 0,1-1 0 0,2-1 0 15,0-2-208-15,1-1-144 0,1-1 192 16,4-1-192-16,1 0 0 0,5 1-304 0,-3-6 48 0,4 1 0 16,3-2-816-1,2 0-144-15,3 0-48 0,2-1 0 0,2-1-1808 0,2-1-352 0</inkml:trace>
  <inkml:trace contextRef="#ctx0" brushRef="#br3">9136 5907 11055 0,'9'-8'976'0,"-5"5"-784"16,-1-2-192-16,0 0 0 0,0 1 4224 0,0-1 784 16,-3 5 176-16,0 0 16 0,0 0-2544 0,0 0-512 15,0 0-96-15,0 0-32 0,0 0-672 0,3 9-128 16,-2 1-16-16,0 1-16 0,-1 3-656 0,0 2-128 16,0-2-16-16,1 4-16 0,-2-1-240 0,0 3-128 15,-1 0 128-15,0 0-128 0,0-3 0 0,-1 0 0 16,0 0 0-16,0-1 0 15,-1-3-1440-15,-1 0-304 0,-1-2-64 0</inkml:trace>
  <inkml:trace contextRef="#ctx0" brushRef="#br3">9000 6095 31327 0,'0'0'1392'0,"6"-1"272"0,3-2-1328 0,1 0-336 0,2-2 0 0,1 1 0 0,3-1 1280 0,2 2 176 16,-1-1 32-16,2 1 16 15,0 0-624-15,-1 1-128 0,1 0-32 0,-2 2 0 16,2-1-512-16,-3 1-208 0,0 0 176 0,1 1-176 16,-3 0-800-1,0 2-256-15,-2-1-48 0</inkml:trace>
  <inkml:trace contextRef="#ctx0" brushRef="#br3">9447 6172 23951 0,'0'0'2128'0,"-5"3"-1696"15,1-3-432-15,0 0 0 0,4 0 3264 0,-4-3 560 16,1 1 112-16,0-2 32 0,1 0-2256 0,0-1-448 16,1-4-96-16,1-1-16 0,0-1-208 0,1 0-48 15,1-5-16-15,1-1 0 0,1-3-352 0,1-1-64 16,0 1-16-16,1-1 0 0,2-2-192 0,1-1-32 15,0 0-16-15,1 0 0 0,-1 3-208 0,2 1 144 16,-2 3-144-16,0 1 128 0,0 2-128 0,0 3 0 16,0 1 0-16,-1 3 0 0,0 0 0 0,0 1-224 0,-3 1 48 0,1 2 16 31,0 1-1296-31,1 0-256 0,-2 1-48 0,1 1-11264 16,0 1-2256-16</inkml:trace>
  <inkml:trace contextRef="#ctx0" brushRef="#br3">9607 5946 5519 0,'0'0'496'0,"0"0"-496"0,0 0 0 0,0 0 0 0,0 0 5344 0,0 0 976 15,0 0 192-15,5 5 32 0,-1-1-3808 0,-1 1-768 16,2 1-160-16,0 0-16 0,0 0-512 0,1 1-80 16,0 2-32-16,1 0 0 0,0 0-320 0,-1 1-64 15,2-1-16-15,0 2 0 0,0-1-432 0,0 0-80 16,-2-1-32-16,1-2 0 0,2 0-224 0,0 0 0 16,-1-2 0-16,1 0 0 0,0-1 0 0,1-1 0 15,2-1 0-15,-2-2 0 16,-3 1-320-16,-2 0-96 0,-5-1-32 0,7-1 0 15,-7 1-2080-15,0 0-416 0,0 0-96 0</inkml:trace>
  <inkml:trace contextRef="#ctx0" brushRef="#br3">9634 6150 28159 0,'0'0'1248'0,"0"0"256"0,0 0-1200 0,0 0-304 0,0 0 0 0,0 0 0 16,0 0 1712-16,3-5 272 0,2-2 64 0,1 0 16 15,1-1-896-15,1 1-176 0,2-3-32 0,0-2-16 16,-1-1-304-16,0 3-48 16,0 0-16-16,-1-3 0 0,1 1-240 0,0 2-48 0,-2 0-16 0,0 1 0 0,-1 1-272 0,-1 1 0 15,1 1 128-15,0 2-128 0,0 0-176 0,-6 4-80 16,0 0-32-16,0 0-12032 16,0 0-2400-16</inkml:trace>
  <inkml:trace contextRef="#ctx0" brushRef="#br3">9833 6096 13823 0,'0'0'608'0,"0"0"128"0,0 0-592 0,0 0-144 0,0 0 0 0,0 0 0 16,4 4 4032-16,-4-4 784 0,3 4 160 0,1 1 16 15,0 0-3184-15,0-1-640 16,-4-4-128-16,5 6-16 0,0-1-560 0,-1 1-96 16,-1-1-32-16,0 0 0 0,0 0-336 0,-3-5 0 15,2 6 0-15,-2-6-10800 16,0 0-2224-16</inkml:trace>
  <inkml:trace contextRef="#ctx0" brushRef="#br3">9991 6241 12895 0,'0'0'1152'0,"6"-2"-928"0,-1-2-224 0,0-1 0 0,3-2 3728 15,-1-1 704-15,2 0 144 0,0-1 32 0,-1-1-2512 0,1 0-496 16,-1-1-112-16,0 1-16 0,-1 1-784 0,0-1-176 16,-1-1-16-16,-1 2-16 0,-1 2-480 0,-1-3 128 15,0 2-128-15,1 1 0 16,-3 0-1664-16,0 1-384 0</inkml:trace>
  <inkml:trace contextRef="#ctx0" brushRef="#br3">10315 5909 12895 0,'0'0'1152'0,"0"0"-928"0,0 0-224 0,0 0 0 16,5 5 4176-16,-2-1 800 0,1 1 144 0,0 1 48 15,0 2-2608-15,0-3-528 16,2 3-112-16,-1 1 0 0,1 1-752 0,0-1-144 0,1 0-16 0,1 2-16 15,0-1-624-15,1 1-128 0,-1-3-32 0,1 0 0 16,0 0-208-16,0 0 0 0,0-3 0 0,0 2 0 16,1-1 0-16,0-2-128 0,-2-2 128 0,1 1-208 31,-1-1-496-31,-1-2-112 0,0-1-16 0,-1 0 0 16,-1-2-192-16,-5 3-64 0,4-3 0 0,-4 3 0 15,0 0-1344-15,0 0-256 0</inkml:trace>
  <inkml:trace contextRef="#ctx0" brushRef="#br3">10323 6116 32831 0,'0'0'720'0,"0"0"160"0,2-5 16 0,2 0 16 0,1 0-720 0,0-2-192 0,1-1 0 0,2 0 0 0,-1 0 1104 0,0-1 192 15,1-1 48-15,2 0 0 0,-2 0-576 0,0 1-96 16,1-1-32-16,-2 0 0 0,0 0-320 0,1 2-64 15,-1 1 0-15,0-1-16 0,-1 0-240 0,-2 0 0 16,1-1 0-16,1 2 0 16,-1 0-1152-16,0 0-320 0,-1 0-64 0,0 1-15088 0</inkml:trace>
  <inkml:trace contextRef="#ctx0" brushRef="#br3">10614 6029 32703 0,'0'0'1456'0,"0"0"288"0,0 0-1392 0,0 0-352 0,0 0 0 0,0 0 0 0,0 0 1872 0,0 0 304 16,0 0 64-16,0 0 16 0,0 0-928 0,0 0-192 15,0 0-48-15,0 0 0 0,0 0-768 0,5-4-176 16,1 3-16-16,0-3-128 16,0 0 0-16,1 1 0 0,0 1 0 0,1 1 0 0,0 1 0 0,-1 0 0 15,-2 1 0-15,1 1 0 16,0 0 0-16,-1 2 0 0,0-3 0 0,-1 3 0 0,-1-1 0 16,1 0 0-16,-4-3 0 0,1 6 0 0,-1 1 0 0,-1 1 0 15,-1-3 0-15,-1 1 0 0,-1 1 320 0,-1 0-64 16,-1 1 0-16,0 0 0 0,0-1 0 0,1 0 0 15,-1-1 0-15,1-1 0 0,1-1 288 0,1 0 48 16,3-4 16-16,0 0 0 0,0 0-256 0,0 0-48 16,2 5-16-16,2-2 0 0,-4-3-80 0,7 2-16 15,0 1 0-15,2-2 0 0,0-1 0 0,1 0-16 0,1-1 0 0,-2 1 0 16,1-2-176-16,1 2 0 16,-2 0 144-16,-1 0-144 0,0 2 0 0,0-2 0 0,1 1 0 0,-2 0 128 15,0 0-128-15,-1 1 0 0,-1-1 0 0,-5-1-128 31,4 2-256-31,-4-2-64 0,0 0 0 0,0 0 0 16,0 0-1952-16,0 0-400 0,0 0-80 0</inkml:trace>
  <inkml:trace contextRef="#ctx0" brushRef="#br3">10930 5731 21183 0,'0'0'1888'0,"0"0"-1504"16,0 0-384-16,0 0 0 0,0 0 3168 0,0 0 560 15,0 0 112-15,0 0 32 0,7 2-1888 0,-2 0-368 16,2 1-80-16,0 0 0 0,1 0-352 0,0 1-64 15,1 1-16-15,-1 2 0 0,0 1-464 0,1 3-112 16,1 1-16-16,-1 2 0 0,-3 1-320 0,1 2-192 16,0 1 192-16,-1 1-192 0,0 0 0 0,-1-1 0 15,0 0 0-15,-1-1 0 0,-2 1 0 0,0-1 0 16,-1-2 0-16,0 1 0 0,-1-1 224 0,-1-2-64 0,-1 0-16 0,-1-1 0 16,0-2 64-16,-1-1 16 15,0-1 0-15,0-2 0 0,2-1-48 0,2-5-16 0,-4 3 0 0,4-3 0 16,-5 2-160-16,5-2 0 0,0 0 0 0,0 0 0 31,0 0-1344-31,-3-5-240 0,2-1-48 0,2 0-16 16,0-2-1376-16,2-2-288 0</inkml:trace>
  <inkml:trace contextRef="#ctx0" brushRef="#br3">11246 5905 45375 0,'0'0'1008'0,"0"0"208"0,0 0 32 0,0 0 16 0,0 0-1008 0,0 0-256 16,11 9 0-16,-5-9 0 0,1 0 864 0,1 0 128 15,1 0 32-15,0 0 0 0,1-2-480 0,0 1-96 16,0 1 0-16,-1 0-16 0,1 0-432 0,0 0 0 16,0 0 128-16,0 1-128 0,-2-1-256 0,0 2-96 0,-1-2-16 0,-1 1 0 31,-6-1-2384-31,0 0-464 0,0 0-112 0,0 0-15264 0</inkml:trace>
  <inkml:trace contextRef="#ctx0" brushRef="#br3">11256 6007 22111 0,'0'0'1968'0,"-2"5"-1584"0,-2-2-384 0,4-3 0 16,0 0 4144-16,0 0 736 0,0 0 160 0,0 0 16 16,0 0-2672-16,5 4-528 0,1-3-128 0,2 0 0 0,1 0-800 15,1 1-160-15,1-2-16 0,1 0-16 0,0 0-464 0,0 0-80 16,0 1-32-16,0 0 0 15,0 0-736 1,-1 1-160-16,0-2-32 0,-1 0-20576 0</inkml:trace>
  <inkml:trace contextRef="#ctx0" brushRef="#br3">11677 6029 24991 0,'0'0'1104'0,"0"0"240"0,0 0-1088 0,0 0-256 0,0 0 0 0,6 2 0 0,-1 2 1664 0,-1 1 256 16,1 2 64-16,0 2 16 0,-1-2-368 0,1 2-80 15,-1-1-16-15,0 1 0 0,0 1-592 0,0 0-128 16,0-2-32-16,-1 1 0 0,2 0-368 0,0-1-80 16,-1-1-16-16,1-1 0 0,0-1-192 0,1 0-128 15,-6-5 128-15,8 2-128 0,1-2 0 0,0-2 0 16,-2-2 0-16,2 0 128 16,0-3-816-16,-2-1-144 0,1-2-48 0,-1 0-16912 0</inkml:trace>
  <inkml:trace contextRef="#ctx0" brushRef="#br3">11815 6136 26079 0,'0'0'1152'0,"0"0"256"0,0 0-1136 0,0 0-272 15,0 0 0-15,0 0 0 0,0 0 1456 0,0 0 224 16,0 0 48-16,5-3 16 0,-2-2-368 0,1 0-80 16,0-1-16-16,0 1 0 0,1-3-448 0,0-1-80 15,0-1-32-15,1-1 0 0,0 0-112 0,0-1-32 16,3-3 0-16,-1 1 0 0,0 0-96 0,0-1-32 15,-1-1 0-15,1-2 0 0,0 0 16 0,-1-2 0 0,0-1 0 0,-1 1 0 16,0-1-128-16,-3 2-16 16,0-1-16-16,-1 3 0 0,-1 0-176 0,0 1-128 0,0 4 192 0,0-1-192 15,-1 3 128-15,0 0-128 0,0 1 0 16,0 2 0-16,0 1 0 0,0 1 0 0,-1 1 0 0,1 4 0 31,0 0-912-31,0 0-240 0,0 0-64 0,0 0-11808 0,0 0-2368 0</inkml:trace>
  <inkml:trace contextRef="#ctx0" brushRef="#br3">11999 5852 10127 0,'0'0'896'0,"0"0"-704"0,0 0-192 0,0 0 0 16,0 0 3312-16,0 0 624 0,2-5 128 0,0 0 32 0,0 0-2240 0,0-1-432 15,0-1-80-15,0 0-32 16,1-3-336-16,0 0-64 0,0-1-16 0,0 1 0 16,-1 1-64-16,-1 0-32 0,-1-2 0 0,0 1 0 15,0 1-224-15,-1 1-64 0,0-1 0 0,-1 1 0 0,0-1-112 0,-1 0-16 16,0 0-16-16,0 0 0 0,0-1-128 0,0 1-32 15,1 0 0-15,0 1 0 0,0-1-80 0,1 1 0 16,-1 0-128-16,1 0 192 0,-1 1-192 0,0 1 0 16,0 1 0-16,2 5 0 0,0 0 0 0,0 0-256 15,0 0 16-15,-4 4-11504 16,1 1-2304-16</inkml:trace>
  <inkml:trace contextRef="#ctx0" brushRef="#br3">12009 5533 18431 0,'0'0'1632'0,"0"0"-1312"0,0 0-320 0,0 0 0 0,0 0 1376 0,0 0 208 15,0 0 32-15,0 0 16 0,0 0-1120 0,0 0-240 16,0 0-32-16,0 0-16 0,0 0-224 0,0 0 128 15,0 0-128-15,0 0 0 0,8 1 448 0,0-1-16 16,0 0 0-16,1-1 0 0,3 0 320 0,1 0 64 16,0-1 16-16,1 0 0 0,2 0-48 0,1 1 0 15,-1-1 0-15,4 0 0 0,1 1-304 0,2-2-64 16,-1 0-16-16,3 0 0 0,0-1-240 0,1 0-160 16,3 0 192-16,-1-1-192 0,2 1 144 0,-1 0-144 15,0 1 0-15,0 0 144 0,-2 0-144 0,1 1 0 16,0 0 0-16,-1-1 0 0,-1 0 0 0,2 1 0 0,0 0 0 0,1 0 0 15,-2 1 0-15,0-2 128 16,0 3-128-16,0-2 0 0,-1 0 0 0,2 0 0 16,-2-1 128-16,1-1-128 0,-2 0 0 0,0-1 0 15,0 0 0-15,0 0 0 0,0 1 0 0,-1 0 0 16,1 2 0-16,-1-2 128 0,-1 0-128 0,-2 0 0 16,2 2 0-16,-3-2 0 0,0 1 0 0,0 1 128 0,0 1-128 0,-1-2 0 15,1 0 128-15,-1 1-128 16,1-2 128-16,2 1-128 0,-1 0 128 0,2-1-128 0,0 2 0 0,1-1 128 15,2 0-128-15,0 0 0 0,1 1 0 0,1 0 0 16,1 0 0-16,2-1 128 0,0 0-128 0,14-3 0 16,-3 0 256-16,-3 1-16 0,0 1-16 0,-1 0 0 15,0 2-48-15,0-1-16 0,-3 2 0 0,-1 0 0 0,-2 1-160 0,1-2 0 16,0 1 0-16,-3 0 0 0,-1 0 0 0,1 1 0 16,-1-2 0-16,0 1 0 0,1 1 0 0,-1 0 0 15,0 0 0-15,1 1 0 0,0 0 0 0,-1 1 0 16,-2-2 0-16,1-1 0 0,1 0 0 0,1 0 0 15,-4-1 0-15,3 0 0 0,0-1 128 0,0 0-128 16,1 0 0-16,0 0 128 0,0 1-128 0,1 1 0 16,-2 0 144-16,-1 0-144 0,0-2 0 0,-1 1 144 15,0-1-144-15,0 0 0 0,-3 0 0 0,0 1 0 16,-1 1 0-16,1-3 0 0,-1 1 0 0,1 0 0 16,-2 0 0-16,1 2 0 0,-1 1 0 0,0 0 0 15,-1 0 0-15,0 0 0 0,0 0 0 0,0 0 0 0,-1 1 0 0,0 0 0 16,-2 1 0-16,2-1 0 0,0-1 0 0,0 0 0 15,-1 0 128-15,2 0-128 0,1-1 0 0,0 1 0 16,1-3 0-16,0 2 0 0,2 0 0 0,1 1 0 16,-1-2 0-16,1 2 0 0,0 0 0 0,-1-1 0 15,0-1 0-15,0 1 0 0,2 0 0 0,-3 0 0 16,0-1 0-16,-1 0 0 0,1 0 0 0,0 1 0 16,1-1 0-16,0 2 0 0,1-2 0 0,2 1 0 15,0 1 0-15,0 0 0 0,1 0 0 0,0 0 0 16,-1-1 0-16,2 0 0 0,-1-1 0 0,0 1 0 15,1 0 0-15,-1 0 0 0,1-1 0 0,3 1 0 16,-2 0 0-16,0 1 0 0,0 0 0 0,-2 0 0 0,-1 0 0 16,0 1 0-16,-1-1 0 0,-1 0 0 15,1-1 0-15,-1 0 0 0,2-1 0 0,0 0 0 16,2-1 0-16,2 1 0 0,0 1 0 0,2 0 0 0,1 0 0 16,-1 1 0-16,-3 0 0 0,0 0 0 0,0 1 0 0,-1-1 0 15,-4 0 0-15,1 0 0 0,0 0 128 0,1 1-128 16,0 0 0-16,0 0 0 0,0 1 0 0,1 0 0 15,-2 0 0-15,0 0 0 0,0 0 0 0,-2-1 0 16,-1-1 0-16,0 0 0 0,1 0 0 0,-1-1 160 16,0-1-160-16,1 0 192 0,2 0-192 0,2 0 160 15,0 0-160-15,2 0 160 0,3 1-32 0,-1 0 0 16,0 0 0-16,-1-1 0 0,-1 1-128 0,-1 1 0 16,-2-1 144-16,1 0-144 0,-2-1 0 0,1 1 144 0,1 0-144 15,0 1 0-15,2 0 144 0,2 1-144 0,0 0 0 0,0-1 144 16,-1 0-144-16,1 0 0 0,-3 0 144 0,2 0-144 15,-1-1 128-15,1-1-128 0,2 0 128 0,3 0-128 16,2 1 176-16,1 1-48 0,1 0 0 0,-2 0 0 16,-2 0-128-16,-1 0 128 0,-1-1-128 0,-1 1 128 15,1-1-128-15,0 1 0 0,1 0 0 0,1 0 0 16,1 1 0-16,0 2 0 0,1 0 128 0,-1-2-128 16,-3 1 0-16,-1 0 0 0,-1-2 0 0,2 0 0 15,-1 0 0-15,1 0 0 0,1 0 0 0,1 1 128 16,1 0-128-16,1 0 0 0,-2 1 0 0,0-2 0 15,-3 0 0-15,-1 0 0 0,1-2 0 0,0 0 0 16,0 1 0-16,3-1 0 0,3 1 0 0,0 1 128 16,0 0-128-16,1 0 160 0,-4 0-160 0,-1-1 160 0,-1 0-16 15,1-1 0-15,1 0 0 0,3 0 0 0,4 2 0 0,1-1 0 16,-1 0 0-16,0 1 0 0,-1 0 48 0,0 0 16 16,1-2 0-16,2 1 0 0,0 1-208 0,3 1 144 15,2 0-144-15,-2 1 128 0,-3-1-128 0,-2 1 0 16,-2-2 0-16,1 0 0 0,2-1 0 0,0 1 0 15,0 0 128-15,1 1-128 0,-1 0 0 0,-2 0 0 16,-3-1 0-16,-2 0 0 0,-2-1 0 0,2 0 0 16,0-1 0-16,0 2 0 0,0-1 0 0,0 1 0 15,1-1 0-15,-2 1 0 16,-3 0-960-16,-1 0-256 0,-1-1-64 0</inkml:trace>
  <inkml:trace contextRef="#ctx0" brushRef="#br3">12261 6123 11055 0,'0'0'976'0,"0"0"-784"16,0 0-192-16,0 0 0 0,0 0 3536 0,0 0 672 15,-4-1 128-15,0 0 16 0,4 1-2240 0,-5-1-448 16,5 1-80-16,-5-2-32 0,0 0-400 0,1-1-64 16,4 3-32-16,-4-4 0 0,1 1-192 0,0-3-32 15,-1 1-16-15,1-1 0 0,2 0-176 0,0-3-16 16,-1 1-16-16,0-2 0 0,1 0-112 0,0 0-32 16,-1-1 0-16,0-2 0 0,0 2-32 0,1-3-16 15,0 1 0-15,1-1 0 0,0-1-64 0,1 0-16 16,1-1 0-16,0 1 0 0,0-2-112 0,1 1-32 0,2 1 0 0,0 0 0 15,1-1-48-15,1 3-16 0,0 1 0 0,1-1 0 16,0 1-128-16,0 2 0 16,1 0 0-16,-1 1 128 0,0 0-128 0,0 2 0 15,-1 0 0-15,2 2 0 0,-1 0 0 0,-1 0 0 16,0 0 0-16,0 2 0 16,-2 0-512-16,0 1-16 0,-1 0-16 0,0 0 0 15,0-1-1248-15,-4 3-240 0,4-2-48 0,-4 2-9952 0,6-3-2000 0</inkml:trace>
  <inkml:trace contextRef="#ctx0" brushRef="#br3">12498 5774 20383 0,'0'0'896'0,"0"0"192"0,0 0-864 0,5-4-224 16,-1 1 0-16,-4 3 0 0,4-2 1712 0,-4 2 288 0,0 0 64 0,0 0 16 15,0 0-352-15,0 0-80 16,5 4-16-16,-1 1 0 0,-4-5-288 0,3 8-48 0,-2 2-16 0,0 1 0 16,-1-1-432-16,0 4-80 15,1-1-32-15,-1 1 0 0,-1 0-304 0,0 2-64 16,1-1-16-16,1 0 0 0,0-2-128 0,0 1-32 0,0-2 0 0,0 1 0 15,0-2-192-15,1-2 128 0,-1 1-128 0,0-2 0 16,1 1 0-16,-1-2 0 0,0-2 0 0,0-1 0 16,0 2-416-16,-1-6-32 0,0 0 0 0,0 0 0 15,0 0-1840-15,0 0-368 0,0 0-80 16,0 0-12880-16</inkml:trace>
  <inkml:trace contextRef="#ctx0" brushRef="#br3">12656 5902 11967 0,'0'0'1072'0,"0"0"-864"16,0 0-208-16,0 0 0 0,0 0 4832 0,0 0 928 0,0 0 176 0,6 4 32 15,1-1-3936-15,0 0-800 16,0-1-144-16,1 0-48 0,0-1-352 0,0-1-80 15,1 0-16-15,1-1 0 0,0 0-416 0,1 0-176 16,0-1 128-16,2 0-128 0,-1-2 0 0,-1 2-256 16,1 0 48-16,-2-1-11408 15,-1 0-2272-15</inkml:trace>
  <inkml:trace contextRef="#ctx0" brushRef="#br3">13109 5791 22399 0,'0'0'992'0,"0"0"208"0,3-4-960 0,-1-1-240 0,1 0 0 0,-3 5 0 15,0 0 1328-15,0 0 208 0,1-4 64 0,-1 4 0 16,0-5-464-16,0 5-96 0,-3-4-16 0,3 4 0 15,0 0-160-15,-6 1-32 0,-1 1-16 0,1 2 0 0,-2 2-80 0,-1 3-16 16,-1 1 0-16,0 3 0 0,1 0 192 0,-1 4 48 16,-1 1 0-16,1 2 0 0,1 0 32 0,4 0 16 15,-1 0 0-15,3-2 0 0,2 1-384 0,2-5-80 16,3 0-16-16,2-1 0 0,1-1-304 0,2-3-64 16,1-1-16-16,2-1 0 0,1-4-144 0,3 0 0 15,2-2 144-15,-2-2-144 0,2-3 0 0,-1-1 144 16,1-3-144-16,-2-1 0 0,-1 0 128 0,-1-2-128 0,-2-1 0 15,-1 0 0-15,-2 0 0 0,-2-2 0 16,0-1 0-16,-3 1 0 0,-1-2 0 0,0 1 0 16,-2 1 0-16,-2 1 0 0,-2 0 0 0,-1 2 0 15,0 0 0-15,-1 1 0 0,-2 0-272 0,-1 0 32 0,0 2 16 0,-2 2 0 32,0 2-1024-32,0 0-208 0,2 0-32 0,0 1-16 15,0 1-1536-15,0 2-304 0</inkml:trace>
  <inkml:trace contextRef="#ctx0" brushRef="#br3">13326 5667 27231 0,'0'0'1216'0,"0"0"240"0,0 0-1168 0,0 0-288 0,0 0 0 0,0 0 0 0,0 0 1808 0,0 0 304 16,0 0 64-16,0 0 16 0,0 6-704 0,1 1-144 15,0 3-16-15,1 0-16 0,1-1-576 0,1 1-112 16,2-2-32-16,1 3 0 0,0 1-176 0,1 1-32 16,1-2-16-16,1 2 0 0,-1-1-368 0,1 1 0 15,-1-1 0-15,1 2 0 0,-1 1 0 0,-1 0-240 16,-2 1 48-16,-2-1 0 0,-1-2 400 0,-1 1 96 16,-1-1 16-16,-1-1 0 0,-1 1 16 0,-2-3 16 15,-3 0 0-15,0-2 0 0,1 1-128 0,-1-2-32 16,1-2 0-16,-1-1 0 0,-1-1-192 0,1-2-160 15,2-2 32-15,-1-2 0 16,0 0-1392-16,2-2-272 0,1 0-48 0,1-3-10448 16,1-2-2112-16</inkml:trace>
  <inkml:trace contextRef="#ctx0" brushRef="#br3">13490 5666 29775 0,'0'0'1312'0,"0"0"288"0,-1-7-1280 0,1 1-320 0,0 1 0 0,2 0 0 0,0 0 1344 0,2 1 224 15,0 1 32-15,1-1 16 16,0 0-624-16,1 0-128 0,1 1-32 0,0 1 0 16,-1 2-448-16,2 2-112 0,1-2-16 0,-1 1 0 0,0 0-96 0,0 2-32 15,-2-2 0-15,2 3 0 0,-3 1-128 0,0 2 0 16,-2 0 0-16,0 0 128 0,-1 0 80 0,0 0 16 15,-2-1 0-15,-1 0 0 0,-1 1 336 0,0 1 64 16,-1 0 16-16,0-1 0 16,-2-2 160-16,0 0 32 0,0-2 16 0,-1 2 0 0,1 0-144 0,0-1-16 15,0 0-16-15,5-4 0 0,0 0-224 0,0 0-64 16,0 0 0-16,0 0 0 0,0 0-208 0,0 0-48 16,0 0-128-16,7 0 192 0,1 0-192 0,-1-1 0 15,2 0 0-15,1 0 0 0,2 1 0 0,-3 0 0 16,1 0 0-16,-1 1 0 0,0 1 0 0,-1 1 0 15,-1 0 0-15,1-1 0 0,-2 0-160 0,0 0 32 16,-1 0 0-16,1 3 0 16,-2-2-272-16,-1 1-48 0,-3-4-16 0,3 3 0 15,-3-3-1152-15,0 0-240 0,0 0-32 0,0 0-11248 16,0 0-2256-16</inkml:trace>
  <inkml:trace contextRef="#ctx0" brushRef="#br3">13961 5773 31967 0,'0'0'1408'0,"0"0"304"0,0 0-1376 0,0 0-336 16,0 0 0-16,0 0 0 0,0 0 1968 0,0 0 320 16,0 0 64-16,-1 7 16 0,-1 0-1024 0,1 1-192 15,0 1-32-15,1-1-16 0,0 0-656 0,0 1-144 16,0 1-32-16,0 1 0 0,1 0-272 0,0 1 0 15,0 0 0-15,-1-1 0 16,1-1-352-16,-1 0-80 0,0-1-16 0,-1 0 0 16,2-2-2224-16,-1 0-448 0,-1 0-80 0</inkml:trace>
  <inkml:trace contextRef="#ctx0" brushRef="#br3">13890 5882 20271 0,'0'0'896'0,"0"0"192"0,0 0-880 0,3-4-208 15,-3 4 0-15,5-3 0 0,0 0 4544 0,1 1 880 0,1-1 160 0,1 1 48 16,1 1-3520-16,1 1-704 0,1 0-144 0,0 0-32 16,0 1-624-16,0 0-128 0,1 1-32 0,0 0 0 15,-1 0-448-15,0-1 128 0,0 0-128 0,-1-1 0 32,0-1-656-32,0 0-176 0,1-1-48 0,-1 0-18976 0</inkml:trace>
  <inkml:trace contextRef="#ctx0" brushRef="#br3">14444 5949 9215 0,'0'0'400'0,"0"0"96"0,0 0-496 0,0 0 0 16,0 0 0-16,5-2 0 0,-2-1 4224 0,0 0 768 15,-3 3 128-15,2-4 48 0,-2 4-2528 0,0 0-496 16,-1-5-96-16,0 0-32 0,-2-1-224 0,1 1-64 15,-1-1 0-15,0 0 0 0,-1 1-480 0,0-1-96 16,0-1-32-16,0 0 0 0,-1 0-416 0,1-2-96 16,2 1-16-16,0-1 0 0,2-3-272 0,1-2-64 0,0 1-16 0,2-1 0 15,2 0-240-15,1 0 0 16,0-3 128-16,0-1-128 0,0 0 0 0,1-1 0 0,-1 2 0 0,0-3 0 16,0 2 0-16,-1 3 0 0,0 0 0 15,0 3 0-15,0 3 0 0,-1 1 0 0,-2 3 0 0,0 1 0 0,-2 4 0 0,0 0 0 16,0 0-192-16,0 0 192 31,0 0-1856-31,5-2-256 0,3 1-48 0,-1 1-17040 0</inkml:trace>
  <inkml:trace contextRef="#ctx0" brushRef="#br3">14663 5598 11055 0,'0'0'976'0,"0"0"-784"16,0 0-192-16,0 0 0 0,0 0 3776 0,0 0 704 15,0 0 128-15,0 0 48 0,0 0-2256 0,5 4-448 16,-5-4-96-16,3 7 0 0,0 0-416 0,-1 1-80 16,0 0-16-16,0 3 0 0,-1-1-400 0,1 3-96 15,-1-3-16-15,0 4 0 0,0 1-304 0,1 0-64 16,-1 0-16-16,0 0 0 0,-1 0-240 0,0-1-48 15,0 0-16-15,0 0 0 0,0-2-144 0,0 0 0 16,0-1 144-16,0 0-144 0,0-2 0 0,-1 1 0 16,0-3 0-16,0 0 0 0,-1-2-160 0,2-5-96 0,0 0-32 0,0 0 0 31,0 0-2400-31,0 0-496 0</inkml:trace>
  <inkml:trace contextRef="#ctx0" brushRef="#br3">14829 5748 20271 0,'0'0'896'0,"0"0"192"0,0 0-880 0,0 0-208 0,0 0 0 0,0 0 0 0,0 0 3584 0,0 0 656 16,0 0 144-16,0 0 32 0,0 0-2736 0,7 2-528 16,-2-1-128-16,1 1 0 0,0-1-608 0,0 1-112 15,2 0-32-15,0-2 0 0,1 0-272 16,0-3 0-16,-1-1 0 0,2 1 0 15,1 1-1024-15,0 0-256 0,-1-1-48 0,-2 0-15440 16</inkml:trace>
  <inkml:trace contextRef="#ctx0" brushRef="#br3">15070 5703 11967 0,'0'0'1072'0,"-2"-5"-864"15,0 0-208-15,2 5 0 0,0 0 5264 0,0 0 1008 16,-1-5 208-16,1 0 48 0,1 0-4144 0,1 1-816 0,2-2-160 0,1 1-48 16,0-1-672-16,3 1-144 0,1 1-32 0,1-1 0 15,1 0-352-15,0 2-160 0,0 1 128 0,1 1-128 16,0-1 0-16,-1 0 0 0,0 1 128 0,1 1-128 16,-2 2 0-16,0 2 0 0,0 1 0 0,-2 0 0 15,-1 0 0-15,-2-1 0 0,-2 2 0 0,0 2 0 16,-2 2 208-16,-1-2-32 0,0 2-16 0,-3 0 0 0,-1-1 368 0,-3-1 80 15,-1 2 16-15,0 0 0 0,-2 0 128 0,0 0 16 16,-2-1 16-16,-1 1 0 0,2 0-208 0,1 0-64 16,0-1 0-16,1 0 0 0,0-2-128 0,2-1-16 15,2-1-16-15,2 1 0 0,1 0-192 0,2 0-32 16,2 1-128-16,1-1 192 0,2-1-192 0,2 0 0 16,2 0 0-16,0-1 0 0,2 1 0 0,-1-1 0 15,1 0 0-15,1-1 0 0,-1-1 0 0,-1-2 0 16,2-2 0-16,-2 0 0 0,0 1 0 0,-1-2 0 15,-1-1 0-15,0-1 0 0,0 1-432 0,-1-1 32 16,-1 0 0-16,-2 0 0 16,1-1-1712-16,-1 1-320 0,0 1-80 0,-1-1-17232 0</inkml:trace>
  <inkml:trace contextRef="#ctx0" brushRef="#br3">15383 5589 23039 0,'0'0'1024'0,"0"0"192"0,-5-1-960 0,5 1-256 0,0 0 0 0,-4-2 0 15,4 2 3392-15,0 0 640 16,0 0 128-16,0 0 32 0,0 0-2624 0,0 0-528 0,0 0-96 0,0 0-32 16,0 0-288-16,6 2-64 15,0 2-16-15,1 2 0 0,0 2-224 0,-1 2-64 0,2 0 0 0,1 0 0 16,-1 0-16-16,1 0-16 0,0 0 0 0,-1 0 0 15,-2 2-224-15,-1 1 128 0,0 0-128 0,0-2 0 16,-1 0 272-16,-1 0-32 0,-1 0-16 0,-1 0 0 16,-1 1-80-16,-1 0-16 0,-1 0 0 0,0 0 0 15,0-1 320-15,-2 1 48 0,-1 0 16 0,-3-1 0 16,0 0-320-16,-1-1-64 0,1-1-128 0,0-1 192 16,0 0-192-16,1-3 0 0,1-1 0 0,1-1 0 15,5-3-896-15,0 0-160 0,0 0-32 0,0 0-16 16,0 0-1328-16,1-6-272 15,2 0-48-15,1-3-14384 0</inkml:trace>
  <inkml:trace contextRef="#ctx0" brushRef="#br3">15607 5557 15663 0,'0'0'688'0,"0"0"144"0,0 0-656 0,0 0-176 16,0 0 0-16,0 0 0 0,0 0 4896 0,2-5 944 16,1-1 192-16,1 2 48 0,1 0-4224 0,1 0-832 0,1 0-160 0,0 1-32 15,1 0-256-15,-1 1-64 0,1 1 0 0,1 0 0 16,-2 2-256-16,0 2-64 16,-1-2-16-16,0 3 0 0,0-2 16 0,-1 1 16 0,0 0 0 15,0 2 0-15,-2-1-64 0,-1 2-16 0,-1 0 0 0,1 0 0 16,-2 0 64-16,-1 1 16 0,0 0 0 0,-1-1 0 15,-1 0 192-15,0-1 48 0,0 0 0 0,-1 0 0 16,0 0 48-16,0 0 16 0,1 0 0 0,0 0 0 16,3-5-64-16,-4 3 0 0,4-3 0 0,0 0 0 0,-2 4-48 0,2-4-16 15,-3 6 0-15,3-6 0 0,0 0-144 0,0 0-48 16,-1 6 0-16,2 0 0 0,0-1-192 0,1 1 144 16,1 0-144-16,1-2 128 0,0-1-128 0,2-1 0 15,1 0 0-15,1 0 128 0,1 1-128 16,0 0 0-16,3-1-160 0,-2-1 160 0,0-1 0 0,-1-1-144 15,1-1 144-15,0 1 0 0,-1 1-176 0,-1 0 176 16,-1-1-208-16,-2 1 80 16,-5 0-1024-16,0 0-208 0,5-2-48 0,-5 2 0 15,6-2-1536-15,-6 2-304 0</inkml:trace>
  <inkml:trace contextRef="#ctx0" brushRef="#br3">15985 5681 35007 0,'0'0'768'0,"0"0"176"0,0 0 16 0,0 0 16 0,0 0-784 0,3 6-192 0,-3-6 0 0,3 6 0 16,0 0 1376-16,0 1 224 0,-1 0 64 0,0 1 0 15,-1 2-560-15,1 1-96 0,-1 1-32 0,1 1 0 16,-1-2-592-16,0 1-112 0,0 0-16 0,0 0-16 16,-1 1-96-16,0 0-16 0,0 0 0 0,0-1 0 15,0 0-896-15,-2-2-192 0,0 0-48 0,-1-2 0 16,0-1-2128-16,-1-1-416 0</inkml:trace>
  <inkml:trace contextRef="#ctx0" brushRef="#br3">15935 5815 36911 0,'0'0'1632'0,"0"0"352"0,0 0-1600 0,0 0-384 16,0 0 0-16,7-1 0 0,0 0 1552 0,0 0 240 15,-2-2 32-15,3 1 16 0,0 1-704 0,2 1-144 16,-1 1-32-16,-1-1 0 0,3-2-368 0,-1 0-80 16,1 0 0-16,0 2-16 0,-1 1-496 0,0 0 128 15,0 1-128-15,0-2 0 16,0-1-704-16,1 0-176 0,-1-1-32 0,0 1-16 15,0 2-2432-15,-1 0-480 0</inkml:trace>
  <inkml:trace contextRef="#ctx0" brushRef="#br3">16438 5870 31327 0,'0'0'1392'0,"0"0"272"0,0 0-1328 0,0 0-336 0,0 0 0 0,0 0 0 0,0 0 2064 0,-5-1 352 15,-1-1 64-15,1-1 16 0,1-2-832 0,0 0-144 16,1-2-48-16,0 1 0 0,1-1-864 0,0 0-176 15,0 0-48-15,1-1 0 16,1-2 256-16,0 0 32 0,0 0 16 0,1 1 0 16,0 0-208-16,1-1-32 0,0 0-16 0,1 1 0 0,0-1 80 0,0-1 0 15,2 0 16-15,0-4 0 0,0 1-128 0,1-2-16 16,0-2-16-16,3 1 0 0,-2 0-368 0,0 1 0 16,0 1 0-16,0 1 128 0,0-1-128 0,-1 4 0 15,-1 0 0-15,0 1 0 0,1 2 0 0,-2 2 0 16,-1 1 0-16,-3 5 0 15,0 0-368-15,0 0-80 0,0 0-32 0,0 0 0 16,0 0-2304-16,0 0-464 0</inkml:trace>
  <inkml:trace contextRef="#ctx0" brushRef="#br3">16698 5565 11055 0,'0'0'976'0,"0"0"-784"16,0 0-192-16,0 0 0 0,0 0 4928 0,0 0 960 15,0 0 176-15,-3 6 32 0,0-1-3584 0,1 3-720 16,1-2-128-16,0 4-48 0,1 1-176 0,0 0-32 15,0 0-16-15,0 4 0 0,0 0-416 0,1 2-80 16,0-2 0-16,0 0-16 0,1-3-512 0,1 1-112 16,0-1 0-16,1 0-16 0,0-1-240 0,0 1 144 15,0-2-144-15,1-1 128 0,0-2-128 0,-1-2 0 16,0 0 0-16,-1 0 0 16,-3-5-1088-16,0 0-112 0,0 0-16 0,0 0 0 15,0 0-1552-15,0 0-320 0</inkml:trace>
  <inkml:trace contextRef="#ctx0" brushRef="#br3">16910 5678 20271 0,'0'0'1792'0,"0"0"-1424"0,0 0-368 15,0 0 0-15,5 2 4032 0,1-2 752 16,0 0 144-16,1 0 16 0,0 0-2512 0,1 0-496 0,3 0-96 0,-1 0-32 15,-2 1-800-15,1 1-176 16,0 0-16-16,1 0-16 0,0-2-544 0,1 0-96 16,1-1-32-16,0 1 0 15,-3-1-1024-15,3 1-192 0,0 0-64 0</inkml:trace>
  <inkml:trace contextRef="#ctx0" brushRef="#br3">17335 5567 11055 0,'0'0'976'0,"7"-2"-784"0,-1-1-192 0,0 0 0 0,-1 0 3200 0,0 0 608 16,-5 3 112-16,0 0 32 15,0 0-2000-15,4-2-400 0,-4 2-80 0,0 0 0 16,0 0-144-16,0 0-32 0,0 0 0 0,0 0 0 0,0 0-240 0,0 0-48 15,-4 0-16-15,-2 5 0 0,0 1-336 0,0 3-64 16,-2 4-16-16,1-2 0 0,0 3-320 0,2 0-64 16,-2-1 0-16,2 1-16 0,1 2-176 0,2-4 128 15,1 1-128-15,3-1 128 0,2-4-128 0,2 0 128 16,1-1-128-16,0-1 128 0,3-2 0 0,1-1-128 16,0-2 192-16,1 1-64 0,1 0 16 0,0 0 0 15,0-1 0-15,0-3 0 0,1-1-144 0,0-1-176 16,-3-1 48-16,-1 2 0 0,-1-2 272 0,0 2 64 15,-1 1 16-15,-3-2 0 0,0-2-224 0,-1-1 128 16,-1-2-128-16,-2 2 0 0,-1 0 160 0,-1 1-160 16,-2-2 160-16,0 0-160 0,0-1 176 0,0-1-176 15,-1 1 192-15,1 0-192 0,-2-1 0 0,1 0 0 16,0 2 0-16,1 2 0 16,0-1-368-16,2 1-128 0,1 0-16 0,0 0-16 15,0 1-2512-15,0 5-496 0</inkml:trace>
  <inkml:trace contextRef="#ctx0" brushRef="#br3">17584 5504 18431 0,'0'0'1632'0,"-4"-2"-1312"0,-1 0-320 0,0 0 0 16,1 1 3776-16,4 1 704 0,-4 1 128 0,4-1 16 0,0 0-2448 0,0 0-512 15,0 0-80-15,0 0-32 0,6 3-960 0,2 1-192 16,0 0-32-16,0 0-16 15,3 2-208-15,0 0-144 0,0 0 192 0,0 2-192 16,0 0 176-16,0 3-176 0,0 1 160 0,0 0-160 0,-2-1 0 0,0 2 128 16,0 0-128-16,-3 0 0 15,-1 3 0-15,-2 2 144 0,-2-3-144 0,-1 2 128 16,-1-5 128-16,-1 0 0 0,0 1 16 0,-2-1 0 0,0-1 112 0,-1-4 32 16,-1 0 0-16,0 0 0 0,1 1-288 0,-1 0-128 15,0-3 128-15,1-1-128 0,5-4 0 0,-5 0 0 16,1-2-144-16,4 2 144 15,-3-3-2096-15,2-1-304 0,1 4-64 0</inkml:trace>
  <inkml:trace contextRef="#ctx0" brushRef="#br3">17803 5439 18431 0,'-1'-5'1632'0,"0"-1"-1312"0,1 0-320 0,1 0 0 16,0 2 3008-16,-1 4 544 0,0 0 96 0,3-2 32 15,1-3-2160-15,0 0-432 16,0 2-96-16,-4 3-16 0,0 0-224 0,8 1-48 16,0 1-16-16,-1-1 0 0,1-1-368 0,0 0-80 0,1 2-16 0,-1 1 0 15,-3 1 96-15,1 0 32 0,-1 0 0 0,-2 1 0 0,-3-5 400 0,1 9 80 16,-1-2 0-16,-2 2 16 15,-2-1-80-15,-3 0-32 0,-1 2 0 0,0 0 0 0,0-1-240 0,1-1-48 16,0 0-16-16,0 0 0 16,1-1-16-16,1-1 0 0,1 0 0 0,2-1 0 0,2-5-256 0,0 0-160 15,0 0 192-15,3 5-192 0,2 0 0 0,2-2 0 16,0 0 0-16,2-1 0 0,-1 0 0 0,2-2 0 16,-1 1 0-16,1 0 0 0,-1 0 0 0,1 0 0 15,2-1 0-15,0 0 0 0,0 0 0 0,0 0-176 16,-1 0 176-16,0 0-208 15,-2-1-1088-15,1-1-224 0,-2 1-32 0,-1-2-16 16,-1 1-1552-16,-1-1-304 0</inkml:trace>
  <inkml:trace contextRef="#ctx0" brushRef="#br3">18200 5549 13823 0,'0'0'1216'0,"0"0"-960"0,0 0-256 0,0 0 0 15,-5 2 4832-15,5-2 928 16,0 0 176-16,0 0 32 0,0 0-3840 0,0 0-768 16,0 0-144-16,0 0-48 0,0 0-176 0,3 5-32 0,-1 0-16 0,0 0 0 15,-1 3-304-15,1 2-48 16,0-1-16-16,0 2 0 0,0 1-304 0,-1-1-64 0,0 0-16 0,-1 2 0 15,-1 0-192-15,0 0 144 0,-1 0-144 0,-1 0 128 16,0-2-128-16,-1 0-256 0,0-3 64 0,0 1 16 16,0 0-1488-16,0-2-320 0,1-2-48 0,3-5-10160 15,-4 2-2032-15</inkml:trace>
  <inkml:trace contextRef="#ctx0" brushRef="#br3">18136 5651 33743 0,'0'0'1488'0,"0"0"320"0,0 0-1440 0,0 0-368 15,0 0 0-15,0 0 0 0,0 0 1632 0,4 5 256 16,1-1 48-16,0-1 16 0,1 0-784 0,0-3-144 16,2 1-48-16,1 3 0 0,1-2-720 0,0 1-128 15,0 1-128-15,1-1 144 0,0-1-144 0,1 0 0 16,-1-1 0-16,2 1 0 16,-1 0-1376-16,0 1-304 0,0 0-64 0,0-1-16304 0</inkml:trace>
  <inkml:trace contextRef="#ctx0" brushRef="#br3">18616 5747 8287 0,'0'0'736'0,"-1"6"-592"0,1-6-144 0,0 0 0 16,0 0 5424-16,0 0 1040 0,0 0 224 0,-4 3 32 16,0 1-3888-16,0 0-784 0,4-4-144 0,-4 3-48 15,4-3-240-15,-5 0-48 0,0-2-16 0,0 2 0 16,0-1-448-16,0 0-80 0,5 1-32 0,-5-3 0 15,0-2-352-15,1-2-64 0,0-1 0 0,2-1-16 16,-1 0-240-16,1 1-32 0,1-3-16 0,1-2 0 16,0-1-32-16,2-3-16 0,1 1 0 0,-1-2 0 15,2-1 0-15,1 1 0 0,1 0 0 0,1 0 0 16,1 2-16-16,0 1 0 0,-1 0 0 0,2 2 0 0,0-1-48 0,-1 1-16 16,-1 1 0-16,1 2 0 0,-2 1-144 0,1 1 0 15,-1 1 0-15,0 1 0 0,-1-1 0 0,0 0 0 16,-2 1 0-16,0 1 0 15,-3 5-496-15,0 0 32 0,0 0 0 0,0 0 0 16,4-4-1680-16,-4 4-336 0,2-5-64 0</inkml:trace>
  <inkml:trace contextRef="#ctx0" brushRef="#br3">18834 5529 18431 0,'0'0'816'0,"0"0"160"0,0 0-784 0,0 0-192 15,0 0 0-15,0 0 0 0,1-5 3088 0,-1 5 576 0,0 0 112 0,0 0 32 16,0 0-1840-16,0 0-368 15,0 0-80-15,0 0-16 0,4 5-304 0,-1 1-64 16,-1 2-16-16,0 1 0 0,0 2-352 0,0 1-80 16,-1 1-16-16,1 0 0 0,0 2-304 0,-1-2-64 15,0 1-16-15,0-1 0 0,0-1-288 0,1 0 160 16,-1-3-160-16,0 1 128 0,-1 0-128 0,0-2 0 16,0-2 0-16,0 1 0 0,-2-2 0 0,2-5-320 15,0 0 48-15,0 0 16 16,0 0-2336-16,0 0-464 0,0 0-80 0</inkml:trace>
  <inkml:trace contextRef="#ctx0" brushRef="#br3">18960 5659 32879 0,'0'0'1456'0,"0"0"304"0,0 0-1408 0,0 0-352 16,0 0 0-16,0 0 0 0,6-2 960 0,2 0 128 15,0-1 32-15,1 0 0 0,-1 0-208 0,1 0-32 16,1 1-16-16,0 0 0 0,1 1-464 0,-2-2-80 15,2 1-32-15,1 1 0 0,-1 1-288 0,0 0 0 16,0 0 0-16,-1 0 0 16,0 0-1840-16,-1 0-464 0</inkml:trace>
  <inkml:trace contextRef="#ctx0" brushRef="#br3">19354 5512 21183 0,'0'0'1888'0,"0"0"-1504"16,0 0-384-16,0 0 0 0,0 0 2784 0,0 0 480 16,0 0 112-16,0 0 16 0,0 0-1408 0,0 0-256 15,0 0-64-15,2 7-16 0,-1 0-480 0,-1 3-80 16,-2 0-32-16,0 3 0 0,0 1-368 0,0 1-80 15,0 0-16-15,2 1 0 0,-1-1-288 0,0 0-64 0,0 0-16 16,0-3 0-16,0 0-224 0,1-1 0 0,1-1 128 0,0-1-128 16,0-2 0-16,1-1 0 0,0-1 0 0,-2-5-160 31,5 3-1568-31,-5-3-304 0,0 0-64 0</inkml:trace>
  <inkml:trace contextRef="#ctx0" brushRef="#br3">19499 5426 16575 0,'0'0'736'0,"0"0"160"16,0 0-720-16,0 0-176 0,0 0 0 0,0 0 0 0,-3-4 4320 0,3 4 832 15,0 0 160-15,0 0 48 0,0 0-3120 0,0 0-608 16,0 0-128-16,0 0-32 0,0 0-464 0,0 0-112 16,7 4 0-16,-2 2-16 0,0-1-400 0,1 3-80 15,0 2-16-15,2 0 0 0,0 2-208 0,0 1-48 16,-1 0-128-16,0 1 192 0,-1 0-192 0,1 1 0 16,-2 0 128-16,-1-1-128 0,-1 1 0 0,-1 1 144 15,-1-1-144-15,-1-2 128 0,0 2-128 0,-1 0 160 0,-2-3-160 0,-2 1 160 16,-1-1-160-16,0-1 160 0,-1-3-160 15,-1 0 160-15,0-1-160 0,1-1 0 0,0-1 0 0,1-1 0 32,2-1-992-32,4-3-176 0,-5 1-48 0,5-1 0 0,0 0-1088 15,0 0-208-15,1-6-48 0</inkml:trace>
  <inkml:trace contextRef="#ctx0" brushRef="#br3">19753 5383 34559 0,'0'0'1536'0,"0"0"304"0,0 0-1472 0,0 0-368 16,0-5 0-16,0 5 0 0,4-3 1216 0,0 0 192 16,0-1 16-16,-4 4 16 0,0 0-496 0,5-3-112 15,0 1 0-15,-5 2-16 0,5 0-240 0,-5 0-64 16,0 0 0-16,6 2 0 0,0 0-256 0,0 0-64 15,-1 1-16-15,0 2 0 0,-5-5-176 0,5 5 128 16,-1 0-128-16,0 0 128 0,-4-5 16 0,3 6 0 16,-2 1 0-16,-1-2 0 0,-1 0 320 0,0 1 64 15,-2 0 16-15,-1 1 0 0,-1 1 64 0,0-2 16 16,-1 2 0-16,1-2 0 0,-1 1-80 0,1 0-16 16,0 0 0-16,1 0 0 0,0-2-144 0,4-5-48 15,-1 5 0-15,1-5 0 0,0 5-208 0,2 1-128 16,1-1 160-16,1 0-160 0,1-1 0 0,1 0 128 0,2-3-128 0,2 1 0 15,-1-1 0-15,1 0 0 0,0-1 0 0,1 0 0 16,0-1 0-16,0 0 0 0,-2 0 0 0,1 0 0 16,0 0-320-16,-1 1 64 0,-1-2 0 0,-3 1 0 31,-5 1-880-31,0 0-160 0,0 0-48 0,0 0 0 16,0 0-1472-16,0 0-320 0,2 8-48 0</inkml:trace>
  <inkml:trace contextRef="#ctx0" brushRef="#br3">20137 5525 26719 0,'0'0'2368'0,"0"0"-1888"16,0 0-480-16,0 0 0 0,0 0 2896 0,0 0 496 15,0 0 80-15,0 0 32 0,4 5-1840 0,-1 1-352 16,0 0-80-16,-1 1-16 0,0 3-656 0,0 2-144 16,0 1-32-16,-1-2 0 0,0 3-192 0,0 0-64 15,0-1 0-15,0 2 0 0,0 0-128 0,0-3 0 16,-1 2 0-16,1-2 0 16,-1-1-1024-16,0-1-224 0,0-2-48 0,0 0-11424 15,0-2-2272-15</inkml:trace>
  <inkml:trace contextRef="#ctx0" brushRef="#br3">20086 5645 37375 0,'0'0'1664'0,"0"0"320"0,0 0-1584 0,0 0-400 0,0 0 0 0,0 0 0 16,6-2 1488-16,0-1 224 0,3 1 32 0,2 0 16 16,1 0-688-16,1 0-144 0,1 1-32 0,0-1 0 15,0 0-528-15,0 0-112 0,0 0-32 0,0 0 0 16,-2 0-224-16,0 0 0 0,-1-1 0 0,2 0 0 15,-4 0-1696-15,-9 3-432 16,6-2-96-16</inkml:trace>
  <inkml:trace contextRef="#ctx0" brushRef="#br3">20585 5748 29663 0,'0'0'1312'0,"0"0"272"0,0 0-1264 0,0 0-320 0,0 0 0 0,0 0 0 16,0 0 1408-16,0 0 208 0,0 0 48 0,-3-4 16 0,1-1-272 0,0 1-64 15,0-1-16-15,2 5 0 16,-2-5-304-16,1 0-64 0,0-1-16 0,1 0 0 16,0-3-304-16,0-1-48 0,0 1-16 0,1 0 0 15,0-2-192-15,0-3-64 0,0 0 0 0,1 1 0 0,0 0-64 0,1-2 0 16,0 3-16-16,1-1 0 0,1 0-64 0,1 1-16 15,0 0 0-15,1 2 0 16,0-2-160-16,-1 2 0 0,-1 0 0 0,1 0 128 0,0 2-128 0,0-1 0 16,1 2 0-16,-1 0 0 0,-1 1 0 0,0 0 0 15,1 1 0-15,1 1 0 16,-1 0-1040-16,0 1-96 0,1 0-16 0,0 2 0 16,-2-1-1280-16,-5 2-256 0,0 0-48 0</inkml:trace>
  <inkml:trace contextRef="#ctx0" brushRef="#br3">20892 5477 27071 0,'0'0'1200'0,"0"0"240"0,0 0-1152 0,0 0-288 0,0 0 0 0,0 0 0 15,-2 5 1088-15,0 0 176 0,0 0 16 0,-1 1 16 16,-1-1-272-16,-1 3-48 0,0 1-16 0,0 1 0 15,-1 1-304-15,-1 0-64 16,1 2-16-16,2 1 0 0,-1-3-64 0,1 3 0 0,1-1-16 0,0 0 0 16,2 0 16-16,1-1 0 0,2-1 0 0,1-1 0 15,2-1-128-15,2-1 0 0,-2-1-16 0,2 1 0 0,1-3-64 0,1 0-16 16,0-3 0-16,1 0 0 0,0-1-128 0,0-1-32 16,0-1 0-16,-1 0 0 0,-2-1 0 0,2-2 0 15,0-1 0-15,1-1 0 0,-1-2-128 0,-1-1 0 16,0-2 0-16,0 1 0 0,1-4 0 0,-2 1 0 15,-1 0 0-15,-2-1 0 0,0 0 0 0,0 0 0 16,-1-2 0-16,0 1 0 0,-1 1 0 0,1-1 0 16,-3 0 128-16,0 3-128 0,-1-2 192 0,-1 3-64 15,-2 1 0-15,0 3 0 0,-1 0-128 0,0 2 160 16,1 0-160-16,-1 1 160 0,0 2-160 0,5 2 0 16,0 0 0-16,0 0 0 15,0 0-992-15,0 0-224 0,0 0-64 0,0 0-11312 16,7 2-2256-16</inkml:trace>
  <inkml:trace contextRef="#ctx0" brushRef="#br3">21165 5539 21183 0,'0'0'1888'0,"0"0"-1504"15,0 0-384-15,0 0 0 0,7 1 3840 0,0-1 704 0,1 0 144 0,1 0 32 16,0 0-2992-16,2 0-608 0,1 0-112 0,0 0-32 15,-1 0-416-15,1 0-96 16,0 1-16-16,-1-1 0 0,1 0-256 0,-1 0-64 0,-1 0-128 0,-1 0 192 31,0 0-864-31,0 1-176 0,0-1-48 0,1 0-11520 0,-3 0-2304 0</inkml:trace>
  <inkml:trace contextRef="#ctx0" brushRef="#br3">21555 5423 27647 0,'0'0'2448'0,"0"0"-1952"16,0 0-496-16,0 0 0 0,0 0 2384 0,0 0 384 16,0 0 80-16,0 0 16 0,0 0-1520 0,4 6-288 15,-1 2-64-15,0-1-16 0,-1 2-288 0,-1 2-64 16,0 1-16-16,-1 0 0 0,0 1-288 0,-1-2-48 15,0 2-16-15,-1 0 0 0,0 0-256 0,0-1 0 16,0 1 128-16,0-1-128 0,0-2 0 0,1 1 0 16,1-3 0-16,0-1-144 15,1-1-1584-15,-1-6-304 0,0 0-64 0,0 0-9808 0,0 0-1952 0</inkml:trace>
  <inkml:trace contextRef="#ctx0" brushRef="#br3">21788 5362 16575 0,'0'0'736'0,"0"0"160"0,-5-1-720 0,1-1-176 0,4 2 0 0,0 0 0 16,0 0 4544-16,0 0 864 0,0 0 176 0,0 0 48 16,0 0-3840-16,0 0-768 0,0 0-160 0,7 0-32 15,-1 2-128-15,0 2-16 0,-1 0-16 0,0 2 0 16,-1 2-144-16,1 1-16 0,0 1-16 0,-1 0 0 15,0 2-224-15,1 1-32 0,-2 1-16 0,0-1 0 16,0 1-224-16,-1 2 0 0,-1-3 128 0,0 2-128 0,0 1 0 0,-1-1 0 16,0 0 0-16,-2 1 0 0,0-4 176 0,0 1-176 15,-2 0 192-15,0-2-192 0,0-1 144 0,0-1-144 16,-1-2 0-16,1-2 144 0,-1-1-144 0,2-1 0 16,3-3 0-16,0 0 0 15,0 0-1424-15,-4-4-176 0,2-1-16 0,2-3-10864 16,2-2-2160-16</inkml:trace>
  <inkml:trace contextRef="#ctx0" brushRef="#br3">21972 5302 11055 0,'0'0'976'0,"0"0"-784"0,0 0-192 0,0 0 0 16,0 0 4880-16,0 0 944 0,0 0 176 0,0 0 32 15,0-6-3504-15,2 1-704 16,1 1-144-16,1 2-16 0,2-1-816 0,0 1-144 0,2 2-48 16,0 0 0-16,1 0-272 0,1 1-48 0,-2 0-16 0,1 2 0 15,0-1-176-15,-1 1-144 16,-1 0 192-16,-1 1-192 0,-2 0 128 0,-1 1-128 0,-3-5 0 0,2 7 0 16,-2-2 176-16,-1 1-32 0,-1-1 0 15,-1 1 0-15,0-1 176 0,-2 1 48 0,-1 0 0 0,0-1 0 0,-1 0 160 0,1-1 48 16,0-1 0-16,1 0 0 0,5-3-80 0,0 0-16 15,0 0 0-15,0 0 0 16,0 0-208-16,0 0-32 0,5 5-16 0,3-3 0 0,0 1-32 0,2-2 0 16,1 1 0-16,2 1 0 0,1 0-192 0,0 0 144 15,-1 1-144-15,1-1 128 0,-1 1-128 0,-2-2 0 16,0 1 0-16,0-2 0 16,-1 0-432-16,-2 1-16 0,-3-2 0 0,1 0 0 15,1 0-2768-15,-7 0-560 0</inkml:trace>
  <inkml:trace contextRef="#ctx0" brushRef="#br3">21365 5148 25631 0,'0'0'1136'0,"0"0"224"0,0 0-1088 0,0 0-272 0,0 0 0 0,6 1 0 16,-2 0 1936-16,2 1 336 0,1-1 64 0,1 0 16 16,1 0-512-16,1 0-112 15,1 0 0-15,3-1-16 0,2 0-656 0,1 0-128 16,4 0-32-16,0 0 0 0,1 0-144 0,1 0-48 0,3 0 0 0,0 0 0 16,0-1-192-16,1 1-32 0,-1 0-16 0,0 0 0 15,-3 1 16-15,0 0 0 16,-1 0 0-16,-1 0 0 0,0 1-208 0,1-1-32 0,-1 0-16 0,1-1 0 15,-1-1-96-15,3 0-128 16,0 0 176-16,1-1-176 0,0-1 160 0,0 0-160 0,1 0 128 0,-2 1-128 16,-1-1 240-16,-2 0-48 0,-1 1 0 15,-2-1 0-15,1 0 128 0,0 0 0 0,-1 0 16 0,1 0 0 16,-1-1 16-16,3 0 0 0,-1 0 0 0,0 2 0 16,-2-3-144-16,0 2-16 0,1-1-16 0,-1 0 0 0,2-1-48 0,0 1-128 15,-1 2 192-15,0-2-64 0,-1 0-128 16,0 1 192-16,-2 0-192 0,0 1 192 0,-1-1-64 0,0 1-128 15,-1 0 192-15,0 1-64 0,-2-2-128 0,1 0 128 16,0 1-128-16,0-2 128 0,1 3-128 0,1-3 0 16,0 1 0-16,2 0 128 0,1 0-128 0,-1 1 0 15,1-1 0-15,1 0 0 0,3 2 0 0,-1 0 0 16,0-1 0-16,1 1 0 0,1 0 128 0,-1 1-128 16,0-1 0-16,-1 1 128 0,-2 0-128 0,1 0 128 15,1-2-128-15,0 1 128 0,0 0-128 0,1-1 128 16,0 1-128-16,1-1 128 0,-1 0-128 0,1 0 0 0,1-1 0 0,0 0 128 15,-2 0-128-15,1 1 0 16,-2-1 0-16,1 1 128 0,-2 0-128 0,0 0 160 16,-1 0-160-16,0 1 160 0,-2 0-160 0,1 0 160 15,-2-1-160-15,1 1 160 0,0-1-160 0,0 0 0 16,1 0 0-16,-3 2 128 0,0-1-128 0,2 0 0 16,2 1 0-16,-1-2 0 0,1 1 0 0,-1 0 0 15,0 2 128-15,-1-3-128 0,1 2 0 0,-2 0 0 16,-2 0 0-16,1 0 0 0,0-2 128 0,2 1-128 15,-1 1 0-15,-1 0 128 0,-1-1-128 0,0 0 0 0,0 1 144 0,-1-2-144 16,0 1 0-16,0 1 128 0,0-1-128 16,1 0 0-16,-1 0 0 0,1 0 0 0,0 0 0 0,1 0 0 15,1-1 0-15,1 1 128 0,0 0-128 0,-1 0 0 16,2 1 0-16,-1 0 0 0,-1 0 0 0,2 0 0 16,0 0 0-16,-1 1 0 0,-1-1 0 0,-2 1 128 15,0 0-128-15,-1 0 0 0,-1-1 0 0,1 0 0 16,-1 0 0-16,0-1 0 0,-1 0 0 0,-1 1 128 0,-1-1-128 0,3 0 0 15,0 0 0-15,-1 0 0 16,-4-1 0-16,-4 0-160 0,-3 2 160 0,-2-3-208 16,0-2-784-16,-1 1-160 0,-2 0-16 15,-6-2-16-15,-2 0-1952 0,-7 0-400 0</inkml:trace>
  <inkml:trace contextRef="#ctx0" brushRef="#br3">22327 5512 12895 0,'0'0'1152'0,"0"0"-928"16,0 0-224-16,0 0 0 0,0 0 4400 0,0 0 832 0,0 0 160 0,0 0 48 16,0 0-3376-16,0 0-656 0,1 7-144 0,-1-1-32 15,0 1-400-15,0 2-96 0,0-1-16 0,1 4 0 16,0-1-336-16,1 2-80 0,1-1-16 0,1 2 0 16,-1-3-288-16,1 0 160 15,0 0-160-15,0-1 128 0,1-1-128 0,-2-1 0 0,-2-2 0 0,0 0 0 16,-1-6-1152-1,0 0-256-15,0 0-48 0,0 0-15184 0</inkml:trace>
  <inkml:trace contextRef="#ctx0" brushRef="#br3">22255 5584 19343 0,'0'0'1728'16,"0"0"-1392"-16,0 0-336 0,0 0 0 0,4-4 4208 0,2 0 768 16,2 1 144-16,2 1 48 0,1 0-2848 0,2 0-560 15,4 0-112-15,0 0-32 0,-1 0-752 0,3 0-160 16,0 1-16-16,-1 0-16 0,0 0-384 0,0 1-80 15,-1 0-16-15,-2 1 0 0,1 0-192 0,-2 0 0 16,-2 1 0-16,0-1 0 16,0 1-1632-16,-1 0-224 0,-3 1-32 0,1 0-16976 0</inkml:trace>
  <inkml:trace contextRef="#ctx0" brushRef="#br3">22826 5706 28095 0,'0'0'1248'0,"0"0"256"0,0 0-1200 0,0 0-304 0,0 0 0 0,0 0 0 15,0 0 2064-15,-4-2 368 0,-1 1 64 0,0-3 0 16,0 1-832-16,0 0-160 0,0 0-32 0,0-1-16 16,-1-1-352-16,2 0-64 0,2 0-16 0,0 0 0 15,0-2-352-15,2 0-80 0,-1 0-16 0,0 0 0 16,1-3-256-16,1-1-48 0,2 0-16 0,0-3 0 0,3 2-256 0,1-2 160 16,1 0-160-16,1 0 128 0,0-2 16 0,0 1 0 15,1 1 0-15,-2 0 0 0,-1 1-144 0,0 3 0 16,-1 0 0-16,-1 1 0 0,-1 1 0 0,0 1 0 15,-1 1 0-15,2 1 0 0,-2 0-176 0,1 1-16 16,0 0 0-16,1 0 0 16,1 0-256-16,-1 1-48 0,1 0-16 0,2 1 0 0,0-1 208 0,0 1 48 15,-1 0 0-15,0-1 0 16,1 0-208-16,-1 1-48 0,-2 0 0 0,0 0 0 16,0 0-448-16,-5 2-80 0,5-2-32 0,-5 2-11456 15,0 0-2288-15</inkml:trace>
  <inkml:trace contextRef="#ctx0" brushRef="#br3">23151 5418 26943 0,'0'0'1200'0,"0"0"240"0,0 0-1152 0,0 0-288 0,0 0 0 0,0 0 0 0,0 0 1072 0,-5 4 144 16,0 0 48-16,-1 0 0 0,0 1-272 0,-1 0-48 15,1 1-16-15,-1 1 0 0,-1 0-16 0,0 2 0 16,1 0 0-16,1 2 0 16,0 1-64-16,0 0-16 0,0 0 0 0,2 0 0 15,1 0-48-15,2 0-16 0,2-1 0 0,2 1 0 16,0-3-288-16,1 0-64 0,0 0-16 0,3-3 0 0,0-1-208 0,0-1-32 15,3-1-16-15,0-2 0 0,1-1-16 0,1-1 0 16,-1-2 0-16,2-2 0 0,1 0-128 0,-1-3 192 16,0 0-192-16,1-1 192 0,-2-1-192 0,0-1 0 15,-1 0 0-15,-1-1 0 0,-1 0-208 0,-2-1 80 0,0-1 128 0,-1 1-208 16,-1-1 48-16,-1 0 16 16,0 2 0-16,-3-1 0 0,-1 0-32 0,-1 1 0 15,-1 2 0-15,-1 0 0 0,0 1-128 0,-1 1-16 16,0 1-16-16,-1 2 0 15,0 1-1904-15,1 1-384 0,1 1-80 0</inkml:trace>
  <inkml:trace contextRef="#ctx0" brushRef="#br3">23400 5471 10127 0,'0'0'896'0,"0"0"-704"0,0 0-192 0,0 0 0 15,0 0 5936-15,0 0 1152 0,5 0 224 0,1 0 48 16,1-1-4640-16,1 0-928 0,1 1-192 0,0 0-48 16,1 0-992-16,0 0-208 0,0 0-32 0,0 0-16 15,-2 0-304-15,2 0 0 0,0 1 0 0,0 1 0 16,-2 0-1328-16,1 0-272 16,0 1-48-16,0-1-15936 0</inkml:trace>
  <inkml:trace contextRef="#ctx0" brushRef="#br3">23837 5355 32831 0,'0'0'1456'0,"0"0"288"0,0 0-1392 0,0 0-352 0,0 0 0 0,0 0 0 0,0 0 1888 0,0 0 304 15,0 0 64-15,0 0 16 0,0 8-800 0,-2 1-144 16,0 1-48-16,0-1 0 0,0 2-560 0,-2 1-112 16,0-4-32-16,1 2 0 0,1 1-144 0,0-1-48 15,-2 1 0-15,2-1 0 0,1 1-256 0,0 1-128 16,-1-4 128-16,-1 2-128 0,2-1 0 0,0-2 0 16,0 0-224-16,1-1 80 15,-1 1-544-15,1-7-96 0,0 0-32 0,0 0 0 16,0 0-1600-16,0 0-320 0,0 0-64 0,0 0-9104 0,8 0-1840 0</inkml:trace>
  <inkml:trace contextRef="#ctx0" brushRef="#br3">23951 5263 17503 0,'0'0'1552'0,"0"0"-1232"0,0 0-320 0,4-4 0 16,1 3 4384-16,1-1 816 0,0 1 176 0,1 1 16 16,1 0-3216-16,0 1-640 0,-1 1-128 0,1 1-16 15,-2 1-432-15,2 1-64 0,-1 1-32 0,1 0 0 0,-1 2-256 0,0 1-48 16,-1 1-16-16,1 1 0 16,-2-4-96-16,0 2-32 0,0 1 0 0,1 1 0 15,-2 1-416-15,-1 1 0 0,-2-2 128 0,0 2-128 16,-1-1 0-16,-1 2 0 0,-1-2 0 0,-1 0 128 0,-1 1-128 0,0-1 0 15,-1 0 0-15,0-3 128 0,-1 0-128 0,0-1 0 16,1-2 0-16,-2 0 128 0,0 0-128 0,1-2 0 16,0-1 0-16,2-1 0 15,4-2-384-15,0 0-96 0,0 0-32 0,0 0 0 16,0 0-1984-16,4-6-384 0,2-1-96 0</inkml:trace>
  <inkml:trace contextRef="#ctx0" brushRef="#br3">24231 5245 15663 0,'0'0'688'0,"0"0"144"0,0 0-656 0,0 0-176 0,0-6 0 0,2 3 0 15,0 0 5408-15,1 1 1056 0,0-1 192 0,1 1 64 16,1 0-4800-16,1 1-944 0,0 0-192 15,1 1-32-15,1 0-176 0,-2 0-16 0,1 1-16 0,0 0 0 16,-1 1-544-16,0 0 0 0,-6-2 0 0,5 3 0 16,-1 0 0-16,-4-3 0 0,0 0 0 0,2 5 0 15,-1 1 256-15,-2-1-48 0,-2 0-16 0,0 1 0 16,-1 1 192-16,-1-2 16 0,-1 2 16 0,1-2 0 0,0 1 224 0,0 0 32 16,1-1 16-16,2 0 0 15,0 1 0-15,2-6 0 0,0 5 0 0,0-5 0 16,3 5-192-16,2-1-48 0,1 1 0 0,0 0 0 0,1-1-160 0,1 1-32 15,1-1-16-15,0 1 0 0,1-2-240 0,0 1 128 16,1 0-128-16,-1-2 0 0,0 2 0 0,0-2-208 16,0 2 16-16,-2 0 0 15,-4 0-1520-15,0-2-288 0,-4-2-64 0</inkml:trace>
  <inkml:trace contextRef="#ctx0" brushRef="#br3">11167 6834 17503 0,'0'0'1552'0,"0"0"-1232"16,0 0-320-16,0 0 0 0,3 7 4160 0,0-1 768 16,0-1 144-16,2 0 48 0,1 0-2720 0,2-2-544 15,1-1-96-15,2 0-32 0,1 0-512 0,2-2-128 16,2-2 0-16,0 0-16 0,-1 0-544 0,0-1-96 15,1 0-32-15,0-1 0 0,1 0-256 0,0 0-144 16,-2 1 160-16,0-3-160 0,-1 2 0 0,-1 0 0 0,1 1-208 0,-2 0 64 31,-2 0-3056-31,-4 1-624 0</inkml:trace>
  <inkml:trace contextRef="#ctx0" brushRef="#br3">11232 6934 17503 0,'-7'3'1552'0,"-1"1"-1232"0,0 0-320 0,2-1 0 15,1-1 5360-15,5-2 1008 0,0 0 208 0,0 0 32 16,0 0-4192-16,0 0-848 0,5 3-160 0,4-2-48 16,1 1-496-16,2 0-96 0,1-2-32 0,1 0 0 15,3 0-384-15,0 0-80 0,1 0-16 0,1-2 0 16,0 1-256-16,-1 0 0 0,-2 0 0 0,1 1 0 16,0-1-1488-16,-2 1-368 15,0 0-64-15,-1 1-18288 0</inkml:trace>
  <inkml:trace contextRef="#ctx0" brushRef="#br3">11831 7002 11967 0,'0'0'1072'0,"0"0"-864"0,0 0-208 0,0 0 0 16,0 0 5600-16,0 0 1072 15,0 0 224-15,0 0 32 0,5-2-4304 0,-5 2-848 16,0 0-176-16,5 0-48 0,-5 0-336 0,6 3-64 0,-2 3 0 0,1 1-16 15,0 1-496-15,-1 2-112 16,1 0-16-16,0 1 0 0,1 0-224 0,2 1-48 0,-1-3-16 0,1 1 0 16,-1-1-96-16,2 0-128 0,0-2 176 0,0-1-176 15,-1-2 288-15,0 1-48 0,0-3-16 0,-1 1 0 16,0-3 96-16,0 0 0 0,0 0 16 0,-1-3 0 16,-2-1 16-16,2-1 0 0,-2 0 0 0,1-3 0 0,1-1-48 15,-1-1-16-15,-1-1 0 0,0-2 0 0,-1-1-112 0,0-2-32 16,1 1 0-16,1-1 0 0,-1 0-144 0,0 1 0 15,0-1 144-15,0 0-144 0,0-3 0 0,1-1 0 16,-1 0 0-16,0-2 128 0,-1 2-128 0,1-3 0 16,1 2 0-16,-1 0 0 0,-1-1 0 0,0 1 0 15,0 1 0-15,0 1 0 0,0 0 0 0,-1 1 0 16,-1 0 0-16,0 2 0 0,1 1 0 0,-1 2 0 16,0 2 0-16,-1 0 0 0,0 1 0 0,0 1 0 15,-1 1 0-15,0-1 0 0,0 2 0 0,0 0 0 16,-1 1 0-16,0 0 0 0,0 0 0 0,1 2 0 15,0-2-144-15,1 1 144 0,-1 0 0 0,1 0 0 16,0 0-144-16,1 1 144 0,-1-1 0 0,2 1 0 0,2 1 0 16,-4 3 0-16,2-5 0 0,2 2 0 15,0-3 0-15,0 3 0 0,2 0 0 0,1 1-128 16,2 0 128-16,1 0 0 0,1 0 0 0,3 1 0 16,0 0 0-16,3 0 0 0,5-2 0 0,2 1 0 15,5 0 0-15,1 0 144 0,0 0 48 0,2 1 16 0,-1-2 0 0,1 0 0 16,1 0-208-16,0 0 176 15,1 0-176-15,0 1 160 0,0 0-160 0,1 1 128 0,2 1-128 0,-1 0 128 16,0 0 16-16,0-2 0 0,2 1 0 0,0 0 0 16,-1 0-144-16,0-1 0 0,1 1 0 15,0 1 0-15,-2 1 0 0,0 1 0 0,-4-1 128 0,-1 1-128 16,-3 0 0-16,-3-2 0 0,0 1 0 0,-2 0 0 16,0 0 128-16,-1 1-128 0,0-2 0 0,-1 0 128 15,-1 0-128-15,2 0 0 0,-4 0 144 16,0 0-144-16,-1 0 0 0,-2 0 0 0,-1 0 0 0,-1 0 128 0,-1 0-128 0,-1 0 0 15,-2 0 0-15,-1 0 128 0,-2-2-128 0,0 1 0 16,-6 1 0-16,0 0 0 0,0 0-368 0,0 0 16 16,-1-5 0-16,-2 1 0 15,-1-1-1600-15,-2 1-320 0,-3-1-64 0,0 2-20016 16</inkml:trace>
  <inkml:trace contextRef="#ctx0" brushRef="#br3">12616 6661 17503 0,'0'0'1552'0,"0"0"-1232"15,0 0-320-15,0 0 0 0,0 0 3952 0,7 0 720 16,-1 0 160-16,1 0 32 0,1 0-2048 0,1 0-384 15,1-1-96-15,2 1-16 0,2-1-720 0,-1 0-160 16,2 0-32-16,1 0 0 0,-1 0-400 0,1 0-96 16,0 0-16-16,-1 1 0 0,0 1-464 0,-1-1-112 15,-1-1 0-15,-1 1-16 0,-1 0-304 0,0 0 128 16,-1 0-128-16,-1 0 0 0,0-1-176 0,-1 0-144 16,-2 1-16-16,-1-1-16 15,-5 1-1712-15,0 0-352 0,0 0-64 0,0 0-11328 16,0 0-2256-16</inkml:trace>
  <inkml:trace contextRef="#ctx0" brushRef="#br3">12612 6658 19343 0,'0'0'1728'0,"0"0"-1392"0,0 0-336 0,0 0 0 16,0 0 3584-16,0 0 656 0,-4 5 128 16,1 0 32-16,2 0-2736 0,0 2-560 0,1-1-96 0,0 1-32 15,1 2-320-15,0 0-64 0,-1 1-16 0,2 0 0 16,0 0-192-16,-1 1-64 0,-1 1 0 0,0 0 0 15,0-1 112-15,0 1 16 0,0-1 0 0,0-1 0 16,1-2 96-16,-1 2 32 0,-1-1 0 0,0-1 0 16,1-1-64-16,0-3 0 0,0-4 0 0,0 0 0 0,-3 5-64 0,3-5 0 15,0 0-16-15,0 0 0 0,-3 5-48 0,3-5-16 16,0 0 0-16,-2 5 0 0,0 0-16 0,2-5 0 16,0 0 0-16,0 0 0 0,4 4-128 0,1 0-32 15,0-1 0-15,3 0 0 0,1-1-192 0,3 0 176 16,2-1-176-16,1 0 160 0,2 0-160 0,0 1 0 15,2-2 0-15,0 1 0 0,-1 2 0 0,-1 1 0 16,-2 0 0-16,0 1 0 0,-1 0 0 0,-2 2 0 16,-1 1 128-16,-2 0-128 0,-2 1 256 0,-1 3-48 15,-3 0 0-15,-2-1 0 0,-2 1 144 0,0 1 32 16,-3 1 0-16,-2 0 0 0,-3 1 0 0,-2 0 0 16,0-2 0-16,-4 1 0 0,-2-1-128 0,-1-3-32 15,-2 1 0-15,1-3 0 0,0-3-224 0,1-1 128 16,2-2-128-16,-1 0 0 0,2-3 0 0,1-1 0 0,-1-2 0 0,2 0 0 31,1-3-640-31,2 0-192 0,2-1-16 0,1 2-16 16,2-2-1248-16,3 0-240 0,1 0-48 0</inkml:trace>
  <inkml:trace contextRef="#ctx0" brushRef="#br4">8065 7924 14735 0,'0'0'1312'0,"6"-2"-1056"16,-1-2-256-16,-1-1 0 0,0 0 2688 0,-1-2 464 15,-1 3 112-15,-1-1 0 0,-2 0-1152 0,0 0-256 16,1 5-32-16,-4-4-16 0,0 2-240 0,-3-1-48 16,-3 2-16-16,-1 2 0 0,-1 2-160 0,0-1-16 15,-3 2-16-15,-3 3 0 0,-2 3-128 0,-2 4-32 16,1-1 0-16,-2 4 0 0,-1 4-144 0,1 1-48 0,1 2 0 0,2 0 0 15,3-1-176-15,1 0-32 16,3-3-16-16,4 1 0 0,2 0-416 0,4-2-64 0,4-1-32 0,4-3 0 16,3 0-224-16,2-2 0 15,5-4 0-15,3-1 0 0,1-2 0 0,4 0 0 0,-1-4 0 0,1-1 0 16,0-1 0-16,1-3 0 16,-3-1 0-16,0-1 0 0,-1-2 0 0,-1 2-192 0,-4-4 192 0,0 0-208 31,0 0-816-31,-3 0-176 0,-2 0-16 0,0 0-16 0,0 0-880 15,-3 1-160-15,-3 0-32 0,-1 1-10944 0,1 2-2176 0</inkml:trace>
  <inkml:trace contextRef="#ctx0" brushRef="#br4">8305 8047 9215 0,'0'0'816'0,"0"0"-656"0,0 0-160 0,6-2 0 0,0 1 3168 0,-6 1 608 15,5 0 112-15,-5 0 16 0,5 0-1920 0,-5 0-384 16,0 0-64-16,0 0-32 0,0 0-96 0,0 0 0 16,-3 6-16-16,-1-1 0 0,0 0-144 0,-2 1-32 15,-2 1 0-15,1 0 0 0,-2 0-192 0,0 1-64 16,-1 1 0-16,0 1 0 0,1-1-64 0,1 1 0 16,0-1-16-16,2 1 0 0,2-1-224 0,2 0-32 15,2 0-16-15,2-2 0 0,3-2-304 0,1 1-64 0,2 0-16 0,2-2 0 16,2-2-224-16,2-1 128 0,2-1-128 0,-1-1 0 15,2-2 0-15,0-1 128 0,-1 0-128 16,0-1 0-16,0-2 0 0,-2 0 0 0,-1-2 0 0,-1 3 0 16,-2-2 0-16,-1 1 0 0,-2 0 0 0,-2-1 0 15,-2 1 0-15,-2 1 0 0,-1 0 0 0,0 0 0 16,-3 1 0-16,-1 1 0 0,-2 1 0 0,-1 1 0 16,1-1 0-16,-1 0 0 0,0 1 128 0,0-2-128 15,0 1-176-15,1 1-80 0,0 1 0 16,2-2-16-1,4 3-1520-15,0 0-288 0,0 0-64 0,3-5-10528 0,3-1-2096 0</inkml:trace>
  <inkml:trace contextRef="#ctx0" brushRef="#br4">8686 7976 17503 0,'0'0'1552'0,"0"0"-1232"16,0 0-320-16,0 0 0 0,-5 5 4464 0,0 0 832 15,-1 0 160-15,-1-1 48 0,-1 1-2992 0,0 0-592 16,-2-1-112-16,0-1-16 0,1 2-624 0,-1 0-112 15,-2 0-32-15,0 1 0 0,2 1-432 0,0 0-80 16,2-1-32-16,-1 0 0 0,1-2-224 0,1 1-64 16,1 0 0-16,3-1 0 0,3-4-192 0,0 0 0 15,3 6 0-15,4-2 0 0,1-1 0 0,3 0 0 16,1 0-160-16,2-1 160 0,0-2 0 0,0 1 0 16,1 0 0-16,0 1-128 0,-1 0 128 0,-2 0 0 15,-1 1 0-15,-2 0 0 0,-2 0 0 0,-2 1 0 16,-5-4 0-16,0 7 0 0,-1-1 0 0,-4 1 0 15,-3 0 160-15,-2 0-160 0,-3 1 256 0,0 0-32 0,-1 0-16 0,-1 1 0 16,1-2 96-16,-2 1 16 16,-1-2 0-16,3 0 0 0,1-1-192 0,1 1-128 0,2-5 192 0,4 0-192 15,-1-1 0-15,7 0 0 0,0 0 0 0,-2-5 0 32,2-2-512-32,3-1-48 0,2 0-16 0,1-1 0 15,2-1-2016-15,3 0-416 0,2 0-64 0</inkml:trace>
  <inkml:trace contextRef="#ctx0" brushRef="#br4">8816 8048 22111 0,'0'0'1968'0,"0"0"-1584"0,2 4-384 0,0 0 0 16,1 0 3328-16,-2 1 576 0,-1-5 112 0,1 7 16 0,0 0-1856 0,-1 1-384 16,0-1-80-16,0 0-16 0,0 1-768 0,0 0-160 15,0-1-16-15,0 1-16 0,0-1-432 0,0 0-96 16,0-2-16-16,0 1 0 0,0-6-192 0,0 0 0 15,0 0 0-15,0 0 0 16,0 0-528-16,3-3-48 0,1-1-16 0,1-2 0 16,-1-1-1632-16,0-5-320 0,0 1-64 0,0-3-16 15,0 1-272-15,-1-3-64 0,-1-1-16 0,0 2 0 16,-1-1 1632-16,-2 2 320 0,-1 0 64 0,0 1 0 0,0 0 1280 0,1 3 240 16,-2 1 48-16,0 2 16 0,-1 1 1680 0,0 2 320 15,-1 1 80-15,5 3 16 0,-5 0-1024 0,5 0-208 16,-6 2-32-16,6-2-16 0,0 0-944 0,0 0-192 15,0 0-48-15,0 0 0 16,2 6-1456-16,2-1-288 0,2-1-64 0</inkml:trace>
  <inkml:trace contextRef="#ctx0" brushRef="#br4">8952 8000 5519 0,'0'0'496'0,"-2"6"-496"0,-1-1 0 0,0 2 0 15,0-2 7152-15,0 0 1328 16,1 0 272-16,0 1 48 0,0 0-5696 0,1 0-1136 15,1-1-240-15,0 1-32 0,0 1-736 0,2 1-160 0,1 0-32 0,1-1 0 16,1-2-384-16,1 0-96 0,0 2-16 16,0-2 0-16,1 0-272 0,-1 0 0 15,1 0 0-15,0 0 0 0,-1-1 0 0,-6-4 0 0,6 4 0 0,-1-2 0 16,-5-2 272-16,7 0 48 0,-1-2 16 16,1 0 0-16,-1-1-144 0,0-3-16 0,1 0-16 0,0 0 0 15,1-3-160-15,0 0 160 0,1-1-160 0,1-1 160 16,-1-1-160-16,1 3 0 0,0-2 0 0,0 1 0 0,-2 1 0 0,1 2 0 15,0-1 0-15,-1 3 0 0,-1 1 0 0,-1 2 0 16,-2 3 0-16,2 1 0 0,-2 2 0 0,-1 3 128 16,-1 1-128-16,-1 1 0 0,0 1 256 0,0 0-48 15,-1 1 0-15,0 1 0 0,-1-2-208 0,1-1 176 16,0-1-176-16,2 0 160 0,-1-1-160 0,1-1 0 16,0-1 0-16,1 0 0 0,-3-5-272 0,6 3-96 15,-1-2-16-15,1-1 0 16,0-2-1536-16,2-1-304 0,1-2-64 0,1-1-16 15,0-1-16-15,-1 0-16 0,2 2 0 0,-1-2 0 16,-2 1 1136-16,-1 2 240 0,0-1 32 0,-1 2 16 0,-6 3 912 0,5-2 192 0,-5 2 48 0,0 0 0 16,0 0 1296-16,0 0 272 0,0 0 48 0,6 1 16 15,-6-1-224-15,7 1-48 0,-7-1-16 0,7 1 0 16,-1-1-704-16,2 0-144 0,-1-1-32 0,2-1 0 16,1-1-336-16,-1 0-80 0,-3 0-16 0,2-2 0 15,-1 1-272-15,1-1 0 0,0 1 0 0,0-3 0 16,-1 1 0-16,0-1 0 0,-1 0 0 0,0 1 160 15,-2-1 64-15,-1 0 16 0,-1 1 0 0,-2 0 0 16,-1 0-16-16,-2 0 0 0,-1 1 0 0,-2 1 0 16,-1 1 224-16,-1 1 64 0,1 1 0 0,-3 2 0 15,-2 1-80-15,-1 1-16 0,0 4 0 0,-1 2 0 0,1 2 128 16,1 2 32-16,2 1 0 0,1 1 0 0,1 0 16 0,2-1 16 16,2 2 0-16,2 1 0 0,3 1-160 0,1 0-16 15,2-4-16-15,4 2 0 0,4 0-160 0,2-2-48 16,4-1 0-16,4-3 0 0,3-1-16 0,3-7 0 15,4 0 0-15,-2-4 0 0,1 0-192 0,0-3 0 16,-2-3 0-16,-2-1 0 0,-2-1-208 0,-3 2 64 16,-3 0 16-16,-4-1 0 15,-3 1-624-15,-3-1-112 0,-2 2-32 0,-2 1 0 16,-2-1-1248-16,-3 0-256 0,-2 1-48 0</inkml:trace>
  <inkml:trace contextRef="#ctx0" brushRef="#br4">10321 7826 18431 0,'0'0'816'0,"0"0"160"0,0 0-784 0,0 0-192 16,0 0 0-16,0 0 0 0,0 0 4160 0,0 0 768 15,0 0 176-15,3 3 16 0,0 2-2768 0,0 2-560 16,0 3-128-16,-1 3 0 0,-1 1-512 0,0 1-80 15,0 2-32-15,-1 1 0 0,0 2-400 0,1 0-64 16,1 2-32-16,-1-3 0 0,0-1-320 0,1 0-64 16,0-3-16-16,1-1 0 0,-1-1-144 0,0-2 0 15,0 0 0-15,-1-3 0 0,1-1-160 0,-1-1-64 16,-1-6-16-16,0 0 0 16,0 0-1552-16,0 0-320 0,0 0-64 0,0 0-16 15,-4-3-1344-15,-1-2-272 0</inkml:trace>
  <inkml:trace contextRef="#ctx0" brushRef="#br4">10285 7774 15663 0,'0'0'1392'0,"0"0"-1120"0,0 0-272 0,2-5 0 16,1-1 3840-16,1 1 720 0,2 1 144 0,1 1 32 16,1-2-2544-16,2 3-496 0,1 0-96 0,2 0-32 15,1 1-560-15,-2 0-112 0,1 2-32 0,1 0 0 16,-1 1-352-16,1 1-64 0,0 0 0 0,-2 5-16 0,1 0-48 0,-1 2 0 15,-1 1 0-15,-1 2 0 0,0 5-48 0,-1-1-16 16,-2 0 0-16,0 2 0 0,-1-1-112 16,-3 3-16-16,-1-3-16 0,-1 2 0 0,-2 0 48 0,-1-1 16 15,-1 1 0-15,-2-3 0 0,0-4 128 0,-1 0 16 16,-1-1 16-16,-2 1 0 0,0-1-32 0,-1-1-16 16,-2-2 0-16,0 0 0 0,-1 2-160 0,-1-3-48 15,0-2 0-15,2-2 0 0,2-1-144 0,0-2 0 16,1-2 0-16,2-2 0 0,0 0-256 0,3-2-64 15,0-1-32-15,2 0 0 16,2 0-1056-16,1 0-224 0,2 0-32 0,1 0-16 16,3 0-752-16,1 0-128 0,1 2-48 0</inkml:trace>
  <inkml:trace contextRef="#ctx0" brushRef="#br4">10752 7976 22111 0,'0'0'1968'0,"0"0"-1584"0,-3 5-384 0,0 0 0 16,0-1 3920-16,0 1 704 0,0 1 144 0,0 1 32 15,0-2-3056-15,0 2-592 0,1 0-128 0,0 0-32 16,0 1-624-16,1 0-128 0,-1-3-32 0,2 1 0 16,-1 0-208-16,1-6 0 0,0 0 0 0,0 0 0 31,1 5-1344-31,-1-5-256 0,0 0-48 0,0 0-10288 0,0 0-2064 0</inkml:trace>
  <inkml:trace contextRef="#ctx0" brushRef="#br4">10761 7798 27695 0,'-11'5'1216'0,"7"-3"272"0,-2 1-1184 0,1 0-304 0,0 2 0 0,2-3 0 0,3-2 704 0,0 0 64 15,0 0 32-15,0 0 0 0,3 5-800 0,2 0 0 16,1-1 0-16,2-2-13552 0</inkml:trace>
  <inkml:trace contextRef="#ctx0" brushRef="#br4">10895 7845 32655 0,'0'0'1440'0,"-7"5"304"0,-2 0-1392 0,2 0-352 0,-1-1 0 0,1 0 0 16,0-1 1568-16,1 2 240 15,3-3 48-15,3-2 16 0,0 0-1104 0,0 0-240 16,0 0-32-16,0 0-16 0,0 0-480 0,0 0 128 0,6 3-128 0,0 1 0 16,1 0 0-16,1 1 0 0,1 1 0 0,1 0 0 15,-2-1 0-15,1 1 0 0,-1 0 0 0,0 2 144 16,-1 1 144-16,0 0 32 16,-2 1 0-16,0-1 0 0,-1 2 160 0,0 0 32 0,-1 0 16 0,-2-1 0 15,-1 1-128-15,-1 0-16 0,0 0-16 0,-2-1 0 16,-2-3 64-16,0 1 16 0,1 0 0 0,-2-1 0 0,-2-1-160 0,0 0-32 15,-1-2 0-15,1 2 0 0,-1-2-256 0,-2 0 160 16,0-1-160-16,2-1 128 0,0-2-128 0,0 0-224 16,1-4 48-16,2 0 16 15,1-3-1664-15,2-1-336 0,2-1-64 0,3-5-10608 16,2 0-2128-16</inkml:trace>
  <inkml:trace contextRef="#ctx0" brushRef="#br4">11173 7700 33343 0,'0'0'1472'0,"0"0"320"0,0 0-1440 0,0 0-352 0,0 0 0 0,2 3 0 16,0 2 1872-16,-1 1 304 0,1 1 64 0,-2 2 16 16,0 2-800-16,-1 1-176 15,1 4-16-15,-2 1-16 0,0 1-736 0,0 2-128 16,0 0-48-16,-1 2 0 0,-1 0 336 0,0 1 64 0,1 1 16 0,-1-1 0 15,-1-3-624-15,1 2-128 0,0-5 0 0,0 1 0 32,0-3-512-32,0-3-32 0,0-1-16 0,1-1 0 15,0-2-1184-15,0-3-240 0,-3-3-64 0,0 0 0 16,0-2-1088-16,-2-2-208 0</inkml:trace>
  <inkml:trace contextRef="#ctx0" brushRef="#br4">11023 7917 12895 0,'0'0'576'0,"0"0"112"0,0 0-560 0,0 0-128 0,0 0 0 0,5 2 0 0,3-1 5776 0,0 0 1136 16,0 0 208-16,1-1 48 0,1 1-4624 0,2 0-944 16,0-1-176-16,1 1-32 0,1 0-880 0,1 0-160 15,0 0-32-15,1 1-16 0,-1 0-304 0,1 1 0 16,-3-2 0-16,1 3 0 0,1-3 0 0,-2 1-256 16,2 0 64-16,-1-1 0 15,-1 0-656-15,0 0-128 0,0 0-32 16,-1 0 0-16,-2 1-272 0,0 0-64 0,-1 0-16 0,-1 0 0 15,0-1 144-15,-2 0 16 0,0 0 16 0,0 1 0 0,-6-2 672 0,7 0 128 16,-1 0 16-16,-6 0 16 0,0 0 352 0,6 0 0 16,-1-3 0-16,-5 3 0 0,0 0 0 0,0 0 0 15,0 0 0-15,0 0 0 0,0-5 496 0,-1 1 112 16,-2 0 32-16,3 4 0 0,0 0 48 0,-6-1 16 16,-1 0 0-16,1 2 0 0,-1 1 320 0,0 1 80 15,0 0 16-15,-2 2 0 0,0 1-224 0,0 1-64 16,1 1 0-16,0 2 0 0,-2 2-16 0,1 0-16 15,1 1 0-15,1 0 0 0,1-1-32 0,2-1 0 16,0 1 0-16,2 0 0 0,3-3-592 0,1 0-176 16,2 0 0-16,0-3 0 0,3 0 0 0,1-1 0 0,0-2 0 0,1 0 0 15,0-5-192-15,2 0 0 16,1-1 0-16,0-1 0 16,-1-2-384-16,0 0-64 0,0-3-32 0,0 1 0 0,-3-2-592 0,0-3-112 0,-1 2-32 0,-1 0 0 15,-1-1-80-15,-2 0-32 0,0 1 0 0,-1 1 0 16,-1-1 256-1,0 1 48-15,-2 1 16 0,1 0 0 0,0 4 560 0,-1-2 128 0,0 2 0 0,1 5 16 16,0-4 496-16,0 4 240 0,0 0-32 0,0 0 0 0,0 0 544 16,0 0 96-16,0 0 32 0,0 0 0 0,0 6 208 15,-1 1 64-15,0 0 0 0,0 2 0 0,0 1 160 0,0 0 32 16,0 1 16-16,1-1 0 0,0 1-400 0,0-1-64 16,0-1-32-16,1-2 0 15,-1 1-464-15,2-1-80 0,-2-7-32 0,4 6 0 0,-4-6 32 0,5 5 16 16,-5-5 0-16,5 3 0 0,0 1-336 0,0-4 0 15,-5 0 0-15,7 0 0 0,0-3 0 0,0-1 0 16,1-1 0-16,-2-1 0 16,1-1-320-16,0-1-144 0,-1 0-32 0,0-1 0 0,-1-1 304 0,0 0 192 15,-1-1-208-15,0 0 80 0,1 0 128 0,0 0 0 16,0 1 0-16,1-1 0 0,1 1 0 0,-1 1 0 16,1 0 0-16,-2 2 0 0,2 0 0 0,-1 1 0 15,0 1 0-15,0 2 0 0,1 1 0 0,-1 3-128 16,-1-1 128-16,3 2 0 0,-1 2 0 0,-1 1 192 15,-2 0 0-15,1 2-16 0,-1 1 128 0,-1 2 16 16,-1 1 16-16,1 0 0 0,-2-1 192 0,-1 2 48 0,-1 0 0 0,-1 1 0 16,0-1-160-16,2 0-32 0,-1-1 0 15,0-1 0-15,-1-1-224 0,1 1-160 0,-1-2 192 0,1-3-192 16,1-5 0-16,0 5 0 0,0-5-160 0,0 0 160 31,0 0-1872-31,5 3-256 0,1-2-48 0,1-3-11040 0,2-2-2208 0</inkml:trace>
  <inkml:trace contextRef="#ctx0" brushRef="#br4">11914 7888 33055 0,'0'0'1472'0,"0"0"288"0,0 0-1408 0,0 0-352 0,0 0 0 0,0 0 0 0,-4 6 1728 0,0-1 288 16,-2 0 48-16,-1 1 16 0,-1 0-624 0,0 0-128 15,-1 2-32-15,1 2 0 0,-1-2-448 0,0 3-80 16,0 0-32-16,0 1 0 0,3 1-224 0,-1 1-64 15,0-1 0-15,2 0 0 0,2 0-240 0,2-2-48 16,1 0-16-16,2 1 0 0,1-3-144 0,3-1 0 16,3 0 0-16,0-1 0 0,1-2-176 0,2-2-16 15,2-1 0-15,0-1 0 16,1-1-336-16,0-1-80 0,-1-2-16 0,1 1 0 16,-2-3-1648-16,-1 0-336 0,0-2-64 0,-1 0-16 15,-1-1-272-15,-1-2-64 0</inkml:trace>
  <inkml:trace contextRef="#ctx0" brushRef="#br4">12081 7942 32703 0,'0'0'720'0,"0"0"160"0,0 0 16 0,0 0 16 0,-3 5-720 0,1 0-192 0,0 1 0 0,1-1 0 15,0-1 1760-15,1 3 320 16,0-1 64-16,1 0 16 0,2 1-720 0,0 0-144 16,1-2-16-16,1 0-16 0,3 2-560 0,0-2-96 15,0-2-32-15,2 1 0 0,-2-1-192 0,1 0-64 16,1 0 0-16,-1 1 0 0,0-1-192 0,-1-1-128 0,1-1 128 15,0 1-128-15,2-2 0 0,-2-2 0 16,-3 0 0-16,1 0 128 0,0-2-128 0,0 0 0 0,-1 0 0 0,-1-3 0 16,1 0 0-16,-2 0 0 0,0 0 0 0,-1-2 0 0,-1 0 0 0,0 0 0 15,-1 0 0-15,-1 1 128 0,-2-1-128 0,0 1 0 16,0 0 0-16,0 0 0 0,-1 1 0 0,0 1 0 16,-1 2 0-16,-2 2 128 0,-2-1-128 0,0 3 144 15,-1 3-144-15,0-1 160 0,-2 2 32 0,0 3 0 16,0 2 0-16,1 2 0 0,-1 2 176 0,2 1 32 15,1 2 16-15,2 0 0 0,1-1 144 0,3 2 16 16,1-2 16-16,2-1 0 0,2 2-112 0,2-3-32 16,1-1 0-16,4 0 0 0,1-4-128 0,2 1-16 15,3-1-16-15,2-1 0 0,-1-2-112 0,3 0-32 0,1-3 0 0,1 1 0 16,-1-2-144-16,1 1 0 0,0-4 0 0,-1 0 128 16,-1-1-128-16,0-1 0 15,-2-1 0-15,-1-1 0 0,-1-1-368 0,-2 0 48 0,0 0 16 0,-3 2 0 31,-1-1-880-31,-3 0-176 0,0 0-48 0,-2 1 0 16,-2 0-1632-16,-2 0-336 0</inkml:trace>
  <inkml:trace contextRef="#ctx0" brushRef="#br4">12992 7932 9215 0,'0'0'400'0,"0"0"96"0,0 0-496 0,0 0 0 16,0 0 0-16,8 0 0 0,0-2 5872 0,0 2 1072 0,2-3 224 0,1 2 32 15,3 0-4192-15,0 1-832 0,1 0-160 0,1 0-32 16,-1 1-720-16,0 1-144 16,-1 0-32-16,-2-1 0 0,0 0-656 0,0 2-144 15,-1-3-32-15,0 1 0 0,-1 0-256 0,1 2 0 16,-3-3 0-16,-2 1 0 15,0-1-2016-15,-2 1-464 0,-4-1-80 0</inkml:trace>
  <inkml:trace contextRef="#ctx0" brushRef="#br4">13019 8070 24879 0,'-11'7'2208'0,"7"-5"-1760"0,-2 1-448 0,2 0 0 16,4-3 3904-16,0 0 688 0,0 0 144 0,0 0 16 15,0 0-2592-15,0 0-528 0,5 3-96 0,3-1-32 0,1-1-560 0,4 1-112 16,0-2-32-16,2 0 0 15,3 0-624-15,2 0-176 0,1-1 0 0,0 1 0 0,1 1 0 0,-1-1 0 16,-2 0 0-16,0 0-192 16,-1 1-2880-16,1-1-576 0</inkml:trace>
  <inkml:trace contextRef="#ctx0" brushRef="#br4">13977 7674 17503 0,'0'0'1552'0,"0"0"-1232"0,0 0-320 0,0 0 0 16,0 0 3344-16,6 0 624 0,0 0 112 0,-6 0 16 15,7 1-1600-15,-1 3-336 0,-1 0-64 0,-1 3-16 16,0 1-480-16,-1 2-80 0,-1 3-32 0,-1 2 0 16,-1 2-464-16,0 4-80 0,-1 0-32 0,-1 3 0 15,0 0-352-15,1 2-80 0,-1-2-16 0,1 1 0 16,0-1-112-16,0 0-32 0,0 0 0 0,0-4 0 16,1-1-320-16,0-1 0 0,1-5 0 0,0 0 0 15,-1-2 0-15,1-2 0 0,-1-3 0 0,1 0-128 16,-1-1 128-16,0-5 0 0,0 0 0 0,0 0 0 15,0 0-224-15,0 0 32 0,0 0 16 0,0 0 0 16,0 0-1200-16,0 0-240 0,0 0-48 0,2-6-16 16,2-2-1392-16,0-1-288 0</inkml:trace>
  <inkml:trace contextRef="#ctx0" brushRef="#br4">14236 7897 11055 0,'0'0'976'0,"0"0"-784"15,0 0-192-15,0 0 0 0,0 0 5616 0,0 0 1072 16,0 0 224-16,0 0 32 0,0 0-3936 0,0 0-800 16,6-1-160-16,1-1-16 0,1 0-480 0,3 0-80 0,3 0-32 0,2 0 0 15,4 1-448-15,-1-2-96 16,2 1 0-16,0 2-16 0,0 0-400 0,0 0-80 15,-1 0-16-15,0 1 0 0,0 0-256 0,-1 0-128 16,-1 1 128-16,-1-1-128 0,-2 0 0 0,0 0 0 16,-2-1 0-16,-2 0 0 15,-2 0-672-15,-2 0-160 0,-7 0-48 0,0 0 0 0,0 0-1904 0,0 0-384 0</inkml:trace>
  <inkml:trace contextRef="#ctx0" brushRef="#br4">15474 7374 12895 0,'0'0'1152'0,"0"0"-928"0,0 0-224 0,0 0 0 16,0 0 3392-16,0 0 640 0,0 0 128 0,0 0 32 15,0 0-1760-15,0 0-336 16,6 2-80-16,-1-2-16 0,-5 0-240 0,6 5-48 0,0-2-16 0,1 2 0 16,0 1-544-16,0 2-96 0,1 2-32 0,2-1 0 15,0 2-320-15,0 0-80 0,1 1-16 0,1 2 0 16,0-2-256-16,2 1-48 0,-2 0-16 0,2 0 0 0,0-2-288 0,0 1 128 16,-1-1-128-16,1-1 0 0,-1-2 128 0,0 1-128 15,1-1 0-15,-2-1 0 0,0-1 0 0,-2-1 0 16,-1-1 0-16,-1-2 0 0,-2 1 0 0,0-1-176 15,0 0 32-15,-6-2 0 16,0 0-560-16,0 0-128 0,0 0 0 0,0 0-16 16,0 0-1408-16,0 0-288 0,-5-4-48 0,-1 1-14752 15</inkml:trace>
  <inkml:trace contextRef="#ctx0" brushRef="#br4">15510 7612 27519 0,'0'0'608'0,"0"0"128"0,0 0 32 0,0 0 0 0,0 0-624 0,0 0-144 16,0 0 0-16,0 0 0 0,5-4 1456 0,0 1 256 0,2-3 48 0,0 0 16 16,1 0-112-16,0-2-32 0,1 0 0 0,0 1 0 15,2-2-304-15,-1-1-64 0,0-1-16 0,1 0 0 16,0-1-544-16,2-2-128 15,-1-1 0-15,-2 2-16 0,2 0-336 0,-1 1-64 0,1 2-16 0,0-2 0 16,-1 1-144-16,0 0 0 16,-1 2 0-16,-1 1 0 0,-1 1 0 0,-1 2 0 0,-1-1 0 0,-2 2 0 15,-4 4 0-15,0 0-256 0,0 0 48 0,0 0 0 32,0 0-2208-32,0 0-432 0,-3 7-96 0</inkml:trace>
  <inkml:trace contextRef="#ctx0" brushRef="#br4">15913 7518 11055 0,'0'0'976'0,"0"0"-784"16,0 0-192-16,1 7 0 0,0 0 4416 0,0-1 832 16,-1 1 160-16,0 1 32 0,-1 0-2944 0,0 0-608 15,1 2-112-15,0 0-32 0,-1 0-768 0,1 1-144 16,0-4-48-16,1 2 0 0,-1 0-496 0,1-1-96 16,1-1-32-16,0-1 0 0,-2-6-160 0,0 0 0 15,6 1 0-15,-6-1 0 16,6-1-2400-16,-1-4-464 0</inkml:trace>
  <inkml:trace contextRef="#ctx0" brushRef="#br4">15897 7142 20271 0,'0'0'896'0,"0"0"192"0,0 0-880 0,0 0-208 15,7 1 0-15,0-1 0 0,0 0 3664 0,1 0 688 16,1-1 144-16,0 1 32 0,1 0-2352 0,-1-2-448 15,3 1-112-15,-1 1-16 0,-1 0-688 0,1 1-144 0,0-2-16 0,0 1-16 16,0-1-416-16,0 1-96 0,-1-1-16 0,1 1 0 16,1 0-208-16,-2-2 176 0,1 1-176 0,-1 0 160 15,-1 0-160-15,1 0-272 0,-2 0 64 0,0 0 16 32,-1 1-2112-32,-1 0-432 0,-1 0-80 0</inkml:trace>
  <inkml:trace contextRef="#ctx0" brushRef="#br4">16014 7139 13823 0,'0'0'1216'0,"0"0"-960"0,0 0-256 0,0 0 0 0,3 6 3712 0,0 0 704 0,0-1 144 0,0 2 32 0,0 1-2736 0,0 0-560 16,-1 1-96-16,-1 1-32 0,0 2 80 0,-1 0 16 15,-1 1 0-15,-1 1 0 0,-1-2-304 0,1 1-48 16,1-2-16-16,-1 1 0 0,-1-3-512 0,0 1-96 15,1 0-32-15,0-3 0 0,0-1-256 0,2-6 0 16,0 0 0-16,0 0 0 16,0 5-2128-16,0-5-496 0,0 0-80 0</inkml:trace>
  <inkml:trace contextRef="#ctx0" brushRef="#br4">16227 7387 19343 0,'0'0'1728'0,"0"0"-1392"16,0 0-336-16,0 0 0 0,0 0 2992 0,0 0 528 15,0 0 96-15,0 0 32 0,0 0-1408 0,3 6-288 16,-3-6-48-16,4 6-16 0,-1 0-576 0,1 2-112 0,0-2-32 0,2 2 0 16,1 1-464-16,1 0-112 0,-2 1-16 0,1 0 0 15,-1 0-256-15,1-1-64 0,1 2-16 0,1-2 0 16,-2 1-240-16,4-1 144 0,0-2-144 16,1 2 128-16,-1-1-128 0,2 0 0 0,0-2 0 0,1 0 0 15,0-1 0-15,-1 0 0 0,0-2 0 0,-2-1 0 31,-1 0-576-31,0-1 0 0,-2 1 0 0,-2-2 0 16,-6 0-1952-16,0 0-384 0,0 0-80 0,0 0-16 0</inkml:trace>
  <inkml:trace contextRef="#ctx0" brushRef="#br4">16237 7606 32415 0,'0'0'1440'0,"0"0"288"0,0 0-1376 0,0 0-352 16,0 0 0-16,0 0 0 0,1-5 1312 0,2 0 192 15,3-2 32-15,2 1 16 0,-2-2-144 0,3 0-16 16,2-2-16-16,2 0 0 0,0-1-384 0,0 0-80 16,2-1-16-16,0 0 0 0,-3 1-544 0,1-1-112 15,-1 0-32-15,-1 1 0 0,-2 0-208 0,1 3 0 16,-1-3 128-16,0 1-128 0,-1 3 0 0,0-2 0 0,-1 2-144 0,-2 1 144 31,0 2-1680-31,-1 3-240 0,-4 1-64 0,5-2-10688 0,0 1-2128 0</inkml:trace>
  <inkml:trace contextRef="#ctx0" brushRef="#br4">16604 7497 23039 0,'0'0'2048'0,"0"0"-1648"0,-5 3-400 0,5-3 0 15,0 0 3344-15,0 0 592 0,0 0 112 0,0 0 32 16,0 0-2240-16,0 0-448 0,0 0-96 0,0 0-16 15,0 0-512-15,3-4-96 0,2 1-32 0,0 1 0 16,1-1-224-16,-1 1-48 0,2 1-16 0,0 1 0 16,0 1-352-16,-1 0 144 0,0 2-144 0,0-1 0 15,0 1 144-15,-1 2-144 0,-5-5 0 0,3 5 144 0,-1 1-144 0,-2 1 0 16,-2 0 0-16,0 0 0 0,-1 0 176 0,0 1 0 16,-1 0 0-16,1 0 0 0,-1-1 224 0,0 1 48 15,0-1 16-15,0 0 0 0,1-1-16 0,2 1 0 16,1-7 0-16,0 5 0 0,0-5-96 0,2 5-32 15,1 0 0-15,1-1 0 0,1-1-128 0,2-1-16 16,3-1-16-16,0 0 0 0,1 0-160 0,1 0 0 16,1-1 0-16,3 0 128 0,0 0-128 0,-1-1 0 15,1 0 0-15,-2 0 0 0,0 0 0 0,-2 1-176 16,-1 0 48-16,-2 1 0 16,-2 0-1024-16,-7-1-208 0,0 0-48 0,0 0 0 15,0 0-1888-15,0 0-384 0,-13 9-80 0,4 1-16 0</inkml:trace>
  <inkml:trace contextRef="#ctx0" brushRef="#br4">15333 7789 21183 0,'0'0'1888'0,"8"0"-1504"16,4 0-384-16,4 0 0 0,2 0 3584 0,7 0 640 16,5 0 128-16,6 0 16 0,6 0-1888 0,3-2-384 15,2 1-80-15,3 0-16 0,3 0-704 0,4-2-144 16,2 1-16-16,3 1-16 0,0 1-608 0,-1 0-112 15,1-1-16-15,-1 2-16 0,2-2-368 0,0 1 144 0,-2 0-144 0,-2 1 0 16,-4 0 128-16,-3 0-128 16,-1 0 0-16,0 0 0 0,-1-1 0 0,-2 0 0 15,-2 2 0-15,-4-2 0 0,-4 0 0 0,-4 1-176 0,-4 0 32 0,-3 2 0 32,-7-3-448-32,-3 2-96 0,-4 0-16 0,-4 0 0 15,-4 1-1392-15,-5-3-272 0,0 0-64 0,-7 5-9936 16,-5 0-1984-16</inkml:trace>
  <inkml:trace contextRef="#ctx0" brushRef="#br4">15306 7988 10127 0,'0'0'896'0,"0"0"-704"16,0 0-192-16,0 0 0 0,0 0 3248 0,0 0 608 16,0 0 128-16,0 0 32 15,6 3-1600-15,-2 1-320 0,-4-4-64 0,0 0-16 0,5 5-448 0,-1 2-96 16,-1 0 0-16,1 3-16 16,-1 1-352-16,0 1-64 0,-1 0-16 0,0 2 0 15,-1 0-208-15,0 0-48 0,-1 2-16 0,-1 1 0 0,0 0-240 0,0 1-64 16,0 0 0-16,-1 2 0 0,-1-2-208 0,1 0-48 15,0 1-16-15,1-3 0 0,0-1-176 0,2-1 0 16,-1-1 144-16,0-1-144 0,0-1 0 0,1-3 0 16,-1-1 0-16,1-2 0 15,-1-5-448-15,0 0-96 0,0 0-32 0,0 0 0 16,4-3-704-16,-1-3-160 0,-1-2-32 0,2 0 0 16,0 0-1344-16,0-2-256 0,1 1-64 0</inkml:trace>
  <inkml:trace contextRef="#ctx0" brushRef="#br4">15500 7980 5519 0,'0'0'240'0,"0"0"64"0,0 0-304 0,0 0 0 0,2-6 0 0,-2 6 0 16,0 0 4864-16,0 0 896 0,1-5 192 0,-1 5 48 15,0 0-3568-15,0 0-720 0,0 0-144 0,-1 5-32 16,-1 3-464-16,0 2-112 0,-1 2 0 0,0 1-16 15,0 2-192-15,-1 3-48 0,1-3 0 0,1 3 0 16,1-1 80-16,1 2 16 0,-1-1 0 0,0-1 0 16,1 1-160-16,-1-1-48 0,1 1 0 0,0 0 0 15,1-3-384-15,0 1-80 0,1-1 0 0,-1-2-128 16,0 0 128-16,0-2-128 0,0-1 0 0,1-1 0 16,0-2-144-16,0-1-96 0,-2-6-16 0,0 0 0 31,0 0-1920-31,6 0-384 0,0-2-64 0</inkml:trace>
  <inkml:trace contextRef="#ctx0" brushRef="#br4">15642 8165 29023 0,'0'0'1280'0,"0"0"272"0,0 0-1232 0,0 0-320 0,6 4 0 0,-2-2 0 16,1 2 1312-16,0 1 208 0,-1 0 32 0,1 0 16 15,0 1-512-15,0 1-96 0,1 1-32 0,0 1 0 16,0 0-384-16,3 0-80 0,-1 1-16 0,1 0 0 15,2-2-256-15,-1 0-64 0,1-1-128 0,1 1 192 16,-1-2-192-16,0 0 0 0,0-1 0 0,0 0 0 31,-1-3-256-31,-2 1-160 0,-1-3-32 0,-1 0 0 16,-6 0-2384-16,0 0-496 0</inkml:trace>
  <inkml:trace contextRef="#ctx0" brushRef="#br4">15673 8293 12895 0,'0'0'576'0,"0"0"112"0,4-5-560 0,0-2-128 16,0 2 0-16,2 0 0 0,0-2 5248 0,2-1 1008 15,1-1 208-15,1 0 32 0,0 1-4192 0,-1 0-832 16,1 0-160-16,0 0-32 16,-1-1-496-16,0-1-80 0,-2 2-32 0,1 0 0 0,0 1-544 0,0 1-128 15,-2-1 0-15,1 2 0 0,-2-1 0 0,1 1 0 16,0 1 0-16,0-1 0 15,-2 2-2624-15,-4 3-576 0</inkml:trace>
  <inkml:trace contextRef="#ctx0" brushRef="#br4">15929 8242 29023 0,'0'0'1280'0,"0"0"272"0,0 7-1232 0,-2 0-320 0,0 1 0 0,0 0 0 16,0-1 976-16,0 2 144 0,0-1 32 0,0 1 0 16,2 0-560-16,-1-1-96 0,1 0-32 15,0 0 0-15,0-1-272 0,0 1-48 16,0-3-16-16,1-1 0 16,-1-4-1152-16,0 0-224 0,0 0-48 0</inkml:trace>
  <inkml:trace contextRef="#ctx0" brushRef="#br4">16093 7973 15663 0,'0'0'1392'0,"0"0"-1120"0,0 0-272 15,-2 7 0-15,0 0 3520 0,-1 2 640 16,1 0 128-16,0 0 16 0,0 2-2368 0,0 1-464 0,0 1-112 0,1 0-16 16,0 3-448-16,1 0-80 0,-1-1-32 0,1 1 0 15,0 0-256-15,1 1-48 16,0 0-16-16,0-1 0 0,0 2-192 0,0-1-32 15,0-2-16-15,0-1 0 0,2 0-224 0,-1-1 144 0,0-2-144 16,0 0 128-16,-1-2-288 0,1-2-64 16,0-1-16-16,2-1 0 15,-4-5-1616-15,0 0-336 0,0 0-64 0,0 0-13568 0</inkml:trace>
  <inkml:trace contextRef="#ctx0" brushRef="#br4">16215 7985 5519 0,'0'0'240'0,"0"0"64"0,0 0-304 16,0 0 0-16,0 0 0 0,0 0 0 0,-5 0 6144 0,5 0 1152 16,-4 3 256-16,0 1 32 0,1 2-5216 0,0 2-1056 15,0 1-208-15,1 3-32 0,1-1-464 0,0 2-96 16,2-1 0-16,-1 2-16 0,0 1-16 0,0 0 0 0,0 1 0 0,0 1 0 15,0 1-224-15,-1 0-64 16,0-1 0-16,-1 0 0 0,0-1-192 0,1-1 144 16,-1 1-144-16,1-2 128 0,1-4-336 0,1 2-80 0,0-3-16 15,1 0-11696 1,0-3-2336-16</inkml:trace>
  <inkml:trace contextRef="#ctx0" brushRef="#br4">16252 8311 15663 0,'0'0'688'0,"0"0"144"0,-5 0-656 0,5 0-176 0,0 0 0 0,0 0 0 16,-2-4 4800-16,2 4 944 0,0 0 176 0,0 0 32 16,4-4-4128-16,1 1-832 0,1 0-160 0,1 1-48 15,1 1-528-15,0 0-128 0,-1 1 0 0,1 1-128 16,1 1 0-16,0 0 0 0,0 1 0 0,0 0 0 15,-1 0 0-15,-2 1 0 0,0 1 0 0,-2-1 0 16,-1 1 0-16,-1 1 0 0,-2 0 0 0,-1 1 0 16,-2 0 192-16,-1 0-64 0,-1 0 0 0,-2 1-128 0,-1-1 640 0,0 0 0 15,0 0 16-15,-1 2 0 0,0-4 128 0,0 2 32 16,1 0 0-16,1-1 0 0,1-1-240 0,2 0-64 16,4-5 0-16,0 0 0 0,0 0-96 0,0 5-32 15,0-5 0-15,5 5 0 0,0-2-224 0,0 0-160 16,0 0 192-16,2-1-192 0,1 1 0 0,1-3-256 15,2 1 32-15,0 0 0 0,1-1 224 0,-1 0 0 16,2-1 0-16,-1 0 0 0,0 1 0 0,-2-3 0 16,0 1 0-16,-1 0 0 15,0 0-896-15,-3 0-128 0,-1 1-16 0,-5 1-16 16,0 0-992-16,0 0-192 0,3-3-32 0,-3 3-9696 16,0 0-1952-16</inkml:trace>
  <inkml:trace contextRef="#ctx0" brushRef="#br4">16602 7995 28671 0,'0'0'1280'0,"0"0"256"0,0 0-1232 0,0 0-304 15,0 0 0-15,0 0 0 0,0 0 1472 0,0 0 224 16,0 0 48-16,0 0 16 0,0 0-688 0,0 0-144 15,0 0-32-15,0 0 0 0,0 0-192 0,3 5-64 16,-1 0 0-16,0 0 0 0,0 2-96 0,0 1-32 16,-1 1 0-16,0 2 0 0,0-1-80 0,0 3-32 0,-1 1 0 0,0 1 0 15,0 0 384-15,-1 2 80 0,-1 0 16 0,-1 1 0 16,0 1-688-16,1-1-192 16,-1 3 0-16,-1-3 128 0,0 0-128 0,1-2-128 0,2-4 128 0,0 0-192 15,1 1 0-15,1-6 0 16,0 0 0-16,1-2 0 15,-2-5-288-15,0 0-64 0,0 0-16 0,0 0 0 16,5-3-1760-16,0 1-368 0,0-3-64 0,1 1-14064 0</inkml:trace>
  <inkml:trace contextRef="#ctx0" brushRef="#br4">16776 7945 16575 0,'0'0'1472'0,"0"0"-1168"0,0 0-304 0,0 0 0 0,0 0 3280 0,0 0 608 16,0 6 112-16,0 2 32 0,0 0-2304 0,-1 3-464 15,0 1-96-15,0 2-16 16,1 1-256-16,-1 2-48 0,0-2-16 0,0 0 0 0,0 1 112 0,0 0 16 16,-1-2 0-16,1 1 0 0,0 0-320 0,0-1-48 15,-1 2-16-15,0-2 0 0,0 1-352 0,0-2-80 16,-1 0-16-16,0-1 0 0,-1 0-128 0,-1-1 0 15,0-2 0-15,1-2 0 16,0 1-1920-16,2-3-400 0,2-5-96 0</inkml:trace>
  <inkml:trace contextRef="#ctx0" brushRef="#br4">16888 8135 8287 0,'0'0'736'0,"0"0"-592"0,0 0-144 0,0 0 0 16,6 0 4736-16,-6 0 928 16,5 2 176-16,0-1 48 0,-1 3-3184 0,0-2-624 0,1 2-128 0,-1 2-32 15,-1 0-400-15,0 1-96 0,2 1-16 0,0 1 0 0,0-1-512 0,0 2-96 16,0 1-32-16,1 0 0 0,-1-2-352 0,0 1-80 15,0 0-16-15,2 0 0 0,-2-1-320 0,1-1 0 16,-1 1 0-16,0-2 0 0,0-1 0 0,1-1 0 16,-2-1 0-16,1-3-128 15,1 3-416-15,-1-3-80 0,-5-1-16 0,5-1 0 16,0-1-1648-16,-5 2-336 0,0 0-64 0,3-3 0 0</inkml:trace>
  <inkml:trace contextRef="#ctx0" brushRef="#br4">16924 8316 38239 0,'0'0'832'0,"0"0"192"0,0 0 16 0,1-3 48 0,1-4-880 0,0 0-208 15,1 1 0-15,1-2 0 0,0 1 1120 0,1 0 176 16,0-1 48-16,1-1 0 0,1 0-576 0,0 0-96 16,0 2-32-16,0-2 0 0,0 2-400 0,0 0-96 0,0-1-16 0,0 0 0 31,-2 2-448-31,2 1-112 0,0 0-16 0,-1 0 0 15,0 0-2112-15,0 0-448 0,0 2-64 0</inkml:trace>
  <inkml:trace contextRef="#ctx0" brushRef="#br4">17128 8271 11967 0,'0'0'528'0,"0"0"112"0,0 0-512 0,0 0-128 0,0 0 0 0,0 0 0 15,0 0 5952-15,0 0 1168 0,0 0 240 0,0 0 32 16,0-4-5184-16,0 4-1040 0,4-5-208 0,0 0-32 16,1 0-688-16,0 1-240 0,0 1 144 0,2 1-144 0,0 0 0 0,0 0 0 15,-1 1 0-15,0 1 0 0,0 0-176 0,-6 0 176 16,0 0-128-16,0 0 128 0,3 4 0 0,-3-4 0 16,0 0 0-16,0 7 0 0,-3 0 0 0,0 0 224 15,-3 0-32-15,0-1 0 0,-1 1 464 0,0 0 96 16,0 0 16-16,2 0 0 0,1 0 0 0,1-2 0 15,1 1 0-15,1 0 0 0,1 0-320 0,2 0-48 16,3-1-16-16,-1 1 0 0,2-1-256 0,2-1-128 16,2-2 128-16,2 0-128 0,0 0 0 0,2-1 0 15,0-1 0-15,0 0 0 16,1-2-1040-16,-2 0-96 0,-3 0-16 0,1-1 0 16,-1 0-1280-16,-2-1-256 0,-2 1-48 0</inkml:trace>
  <inkml:trace contextRef="#ctx0" brushRef="#br4">17421 7897 24703 0,'0'0'1088'0,"0"0"240"0,0 0-1072 16,0 0-256-16,0 6 0 0,0 0 0 0,0 0 2016 0,-1 1 352 16,0 1 64-16,1 2 0 0,0 1-592 0,0 2-128 15,0-1-32-15,0 3 0 0,1 1-464 0,-1 0-80 16,0 2-32-16,0 0 0 0,1-2-272 0,-2 2-48 15,0-2-16-15,0 2 0 0,0-2-256 0,1 1-48 16,0-1-16-16,1 0 0 0,-2-1-448 0,1 0 0 16,0-2 0-16,0 0 0 0,0 0 0 0,0-2 0 15,0-2 0-15,0 0 0 16,0-2-256-16,1-2-160 0,-1-5-32 0,0 0 0 16,0 0-2096-16,0 0-416 0,0 0-96 0,0 0-14448 0</inkml:trace>
  <inkml:trace contextRef="#ctx0" brushRef="#br4">17548 7925 16575 0,'0'0'1472'0,"0"0"-1168"0,0 0-304 0,0 0 0 16,0 0 3264-16,4 6 608 0,0 1 112 0,-2 2 32 16,-2 2-1504-16,-1 3-288 0,-1 1-64 0,-1 4-16 0,0 0-576 0,0 1-112 15,0-1-32-15,1 1 0 0,-1 0-384 0,1-1-80 16,0 0 0-16,0 1-16 0,1-1-592 0,0-1-112 16,0 0-32-16,2-2 0 15,0 0-208-15,1-2 0 0,0-3 0 0,1-1 0 16,1-1-960-16,-2-3-144 0,1 0-32 0,-3-6 0 15,4 4-2464-15</inkml:trace>
  <inkml:trace contextRef="#ctx0" brushRef="#br4">17680 8328 35471 0,'0'0'768'0,"0"0"176"0,0 0 16 0,0 0 64 0,0 0-832 0,6-1-192 0,1 1 0 0,-1 0 0 15,1 0 1472-15,0 0 256 0,-1-2 64 0,1 0 0 16,0 0-928-16,-1 1-176 0,0-1-48 0,0 1 0 15,-1 0-352-15,0 1-80 0,-1 0-16 0,1 0 0 0,-5 0-192 16,0 0 144-16,0 0-144 0,4 2 128 0,-4-2-128 0,0 0 128 16,0 7-128-16,-1-1 128 0,-2 1-128 0,-2 1 128 15,1 1-128-15,-3 0 128 0,-1 2 160 0,0-1 32 16,-1 0 0-16,0 1 0 0,0-1 384 0,1 0 96 16,-1 0 16-16,2 0 0 0,0-2-48 0,3 1-16 15,2-2 0-15,2 0 0 0,0 1-320 0,3-1-64 16,1-2-16-16,2 0 0 0,3 0-96 0,2 0-32 15,0 0 0-15,3 0 0 0,1-3-96 0,0 1-128 16,0 0 176-16,0-1-176 0,0 0 0 0,-1-1 0 16,-2 0 0-16,-1-1 0 0,-1 0 0 0,-1 0-144 15,-1 0-16-15,-2-2 0 16,0 0-1488-16,-6 2-288 0,0 0-64 0,0 0-16 16,1-10-7584-1,-1-1-1504-15,-1 6-304 0,-1-2 2016 0</inkml:trace>
  <inkml:trace contextRef="#ctx0" brushRef="#br4">8602 9392 10127 0,'0'0'896'0,"0"0"-704"0,0 0-192 0,0 0 0 16,3-5 2752-16,-3 5 528 0,0 0 112 15,0 0 0-15,0 0-1248 0,0 0-256 0,0 0-48 0,0 0-16 16,0 0-256-16,2 8-48 0,0 4-16 0,-1 0 0 16,0 4-304-16,-1 2-64 0,0 1-16 0,0 3 0 0,0 0-320 0,0 2-64 15,0-1-16-15,1 1 0 0,0-2-224 0,0-1-48 16,1-2-16-16,2 0 0 0,-1-5-288 0,1 0-144 15,0-3 160-15,0-1-160 0,0-2 0 0,0-1 128 16,0-2-128-16,0-3 0 0,-4-2 0 0,0 0 0 16,0 0 128-16,5-2-128 0,-5 2 0 0,3-4 0 15,-1-1 128-15,-1 0-128 0,-1-2 0 0,-1-1-160 16,-2 0 32-16,-1 1 0 0,0 0-192 0,-1 1-16 16,-2-1-16-16,-1-1 0 0,-1 3 32 0,-1 1 0 15,2 1 0-15,-1 3 0 0,-1 1 320 0,0 1-144 16,0 3 144-16,2 2 0 0,0-1 0 0,1 2 192 15,-1 3 0-15,2 1 0 0,1-2 192 0,1 2 48 16,1 0 0-16,1 1 0 0,2 0 112 0,2-2 32 16,1 1 0-16,1-1 0 0,4 0-240 0,2-2-32 15,1-1-16-15,1-2 0 0,3-2-160 0,1-2-128 16,0-2 144-16,2-2-144 0,1-2 192 0,0-1-64 16,0-2-128-16,0 0 192 0,1 0-192 0,-3-1 0 15,-1-1-144-15,0 1 144 16,-3-3-2000-16,0 3-304 0,-2-2-64 0</inkml:trace>
  <inkml:trace contextRef="#ctx0" brushRef="#br4">8876 9648 28271 0,'0'0'1248'0,"0"0"272"0,0 0-1216 0,3 5-304 0,-3-5 0 0,3 7 0 15,0 1 1296-15,0-2 208 0,0 1 32 0,0-1 16 0,-1 2-560 0,1-3-112 16,-1 1-32-16,-2-6 0 0,0 0-448 0,3 5-80 15,-3-5-32-15,4 5 0 0,-4-5-288 0,0 0-224 16,0 0 32-16</inkml:trace>
  <inkml:trace contextRef="#ctx0" brushRef="#br4">8893 9485 27359 0,'0'0'1216'0,"-3"6"240"0,-1-1-1168 0,4-5-288 16,0 0 0-16,0 0 0 0,0 0 144 0,-1 6-16 0,1-6-128 0,2 5 192 31,-2-5-1024-31,5 4-192 0,-5-4-64 0,16 7-10160 0</inkml:trace>
  <inkml:trace contextRef="#ctx0" brushRef="#br4">9015 9499 28847 0,'0'0'1280'0,"-5"2"256"0,0 1-1216 0,0-1-320 0,-2 1 0 0,0 1 0 16,0 0 1376-16,1 0 224 0,0 1 32 0,2 0 16 16,4-5-688-16,-2 6-128 0,1 0-16 0,1-6-16 15,5 7-544-15,0-2-96 0,1 1-32 0,1 0 0 16,2 0-128-16,1 2 0 0,2-2 0 0,2 1 0 16,0-2 0-16,-1 2 0 0,2 1 0 0,1 1 0 15,-2 0 192-15,1-1 16 0,1-2 0 0,-4 2 0 0,0 1 80 0,-1-2 16 16,-3 1 0-16,-2 0 0 0,-1 1 64 0,-2-2 16 15,-1 1 0-15,-3 0 0 0,-2 0 224 0,-2-1 48 16,0 1 16-16,-3-1 0 0,-1 0-192 0,0-1-32 16,-1-2-16-16,1-1 0 0,-1-1-272 0,0-2-160 15,1-3 192-15,0-1-192 0,1-1 0 0,0-2-352 16,1-3 48-16,1-1 16 16,2-1-2048-16,1-3-416 15,2-3-64-15</inkml:trace>
  <inkml:trace contextRef="#ctx0" brushRef="#br4">9298 9399 21183 0,'0'0'1888'0,"0"0"-1504"15,0 5-384-15,1 3 0 0,0-2 2848 0,-1 3 496 16,0 3 112-16,0 0 0 0,0 0-1472 0,1 3-288 16,-1 2-64-16,0 0-16 0,1 2-560 0,-1 0-112 15,0 1-32-15,1 0 0 0,1-2-480 0,0 0-112 0,-1-3 0 0,0 1-16 16,0 0-304-16,0-4 0 15,1 0 0-15,-1-2 0 16,0-1-1456-16,0-2-400 0,-1-7-64 0,0 0-15664 0</inkml:trace>
  <inkml:trace contextRef="#ctx0" brushRef="#br4">9220 9628 32191 0,'0'0'1424'0,"0"0"304"0,0 0-1392 0,4 1-336 0,2-1 0 0,2-1 0 16,2-1 1584-16,2 0 240 0,0-1 48 0,2 1 16 0,1 1-736 0,1-2-128 15,1 1-48-15,1 0 0 0,-1 0-624 0,1 1-128 16,-1-2-32-16,2 2 0 0,0 0-192 0,-2 1 0 16,0-2 0-16,-2 1-12784 15,-1-1-2560-15</inkml:trace>
  <inkml:trace contextRef="#ctx0" brushRef="#br4">9620 9744 29023 0,'0'0'1280'0,"0"0"272"0,0 0-1232 0,0 0-320 16,0 0 0-16,0 0 0 0,0 0 1952 0,0 0 336 16,-1-4 64-16,-1-1 16 0,0 0-640 0,-1 0-112 15,0-3-16-15,0 0-16 0,0-1-480 0,0-3-80 16,1 2-32-16,-1-5 0 0,0-1-240 0,1-1-48 15,1-2-16-15,0-1 0 0,1-2-240 0,1 0-32 16,0-3-16-16,2 2 0 0,0-4-240 0,1 4-160 16,1 0 192-16,0 4-192 0,0-1 128 0,-1 4-128 15,2 1 0-15,0 2 0 0,-1 1 0 0,2 3 0 16,1 0 0-16,-1 2 0 0,-2 2 0 0,0 1-224 0,1 0 64 0,0 3 16 31,0 1-1440-31,0 1-272 0,0 2-64 0,1 1-11904 0,-1-1-2384 0</inkml:trace>
  <inkml:trace contextRef="#ctx0" brushRef="#br4">9722 9479 28447 0,'0'0'1264'0,"0"0"256"0,0 0-1216 15,0 0-304-15,0 0 0 0,0 0 0 0,0 0 1504 0,5 4 240 16,0 0 48-16,1 3 16 0,0-1-336 0,1 0-64 16,0 2 0-16,1 1-16 0,0 0-400 0,0 2-80 15,1 0-16-15,0 1 0 0,2 0-464 0,1 0-112 16,0-1 0-16,0 1-16 0,0-1-176 0,0 1-128 16,-1-3 192-16,0-1-192 0,0 0 0 0,0-1 0 15,-2-2 0-15,-1 0 0 0,-1-2-192 0,0-1-160 0,-1 0-32 0,-6-2 0 31,0 0-1872-31,0 0-384 0,0 0-80 0,0 0-13776 0</inkml:trace>
  <inkml:trace contextRef="#ctx0" brushRef="#br4">9795 9684 9215 0,'-9'3'816'0,"9"-3"-656"0,0 0-160 0,0 0 0 16,-4-1 5088-16,4 1 992 0,0 0 192 0,0 0 32 15,2-5-3664-15,1-1-720 0,1 0-160 0,0 0-32 16,2-5-384-16,2 1-96 0,2 1-16 0,1-2 0 15,-1-2-464-15,2 0-80 0,0 1-32 0,0 0 0 0,-2 1-240 0,0 0-48 16,0 2-16-16,1 0 0 0,-3 1-352 0,-2 2-208 16,1 0 16-16,-2 2 16 15,-1 2-752 1,-4 2-160-16,4-2-16 0,-4 2-11744 0,0 0-2336 0</inkml:trace>
  <inkml:trace contextRef="#ctx0" brushRef="#br4">10047 9650 21183 0,'0'0'944'0,"0"0"192"0,-2 8-912 0,1-1-224 0,0-1 0 0,0 1 0 0,0-2 3216 0,0 2 608 16,0-1 112-16,1 1 32 0,-3-1-2368 0,2 0-480 0,0 0-96 0,0 0 0 15,0-1-496-15,1-5-80 16,-1 5-32-16,1-5 0 0,-1 5-416 0,1-5-144 15,0 0 0-15,0 0-11808 16,0 0-2352-16</inkml:trace>
  <inkml:trace contextRef="#ctx0" brushRef="#br4">10127 9820 30399 0,'0'0'1344'0,"0"0"288"0,0 0-1312 0,5 4-320 0,-5-4 0 0,8 2 0 0,-1-2 1760 0,1-1 288 15,-1-2 48-15,1 0 16 0,0-2-544 0,-1-1-96 16,1-1-32-16,-1 0 0 0,-2-2-832 0,0 0-160 16,-1 0-48-16,1-1 0 0,0 0-272 0,-1 1-128 15,-2 0 0-15,1 1 128 16,-2-1-1952-16,0 0-400 0,-2 1-80 0</inkml:trace>
  <inkml:trace contextRef="#ctx0" brushRef="#br4">10316 9437 31727 0,'0'0'1408'0,"0"0"288"0,0 0-1360 0,0 0-336 0,0 0 0 0,6 6 0 16,-2-1 2016-16,1 1 336 0,1 0 64 0,1 0 16 16,1 1-928-16,0 1-176 0,-1 0-48 0,1 2 0 15,1-2-560-15,0 3-112 0,1 2-32 0,0-3 0 16,0 0-448-16,0 1-128 0,-1 0 0 0,2 2 0 15,-2-4 0-15,2 2 0 0,0-2 0 0,1 0 0 16,-3-2-256-16,1 0-80 0,-1-2-16 0,0 0 0 16,1-1-1888-16,-2-1-368 15,0 0-80-15,-1-1-15008 0</inkml:trace>
  <inkml:trace contextRef="#ctx0" brushRef="#br4">10456 9730 27359 0,'0'0'1216'0,"0"-5"240"0,-1-3-1168 0,1-1-288 16,0-1 0-16,2 0 0 0,0 0 1872 0,1-2 320 15,1-1 64-15,0 0 16 0,0-2-656 0,2-1-128 16,0 1-16-16,1-2-16 0,-1 0-768 0,1 2-160 16,0 1-16-16,-1 0-16 0,0 3-368 0,0 2-128 0,-1 1 0 15,-1 0 0-15,-1 2 0 0,-1 2-160 16,1-1 0-16,-3 5 0 15,0 0-2432-15,0 0-480 0,0 0-112 0,0 0-16 0</inkml:trace>
  <inkml:trace contextRef="#ctx0" brushRef="#br4">10605 9570 10127 0,'0'0'896'0,"1"6"-704"0,-1-6-192 0,0 5 0 15,0-5 5552-15,1 5 1072 0,-1-5 224 0,0 0 32 16,5 3-4432-16,0-1-880 0,0-1-176 0,1-1-48 15,0 0-496-15,2-1-96 0,1-1-32 0,1 0 0 16,1 1-576-16,-2-2-144 0,1 1 0 0,-1 2 0 0,-1-3 0 0,0 2 0 16,-1 0 0-16,0 1 0 15,-1 1 128-15,-6-1-128 0,5 4 192 0,-5-4-64 0,4 3 32 0,-4-3 0 16,2 6 0-16,-2-1 0 0,-1 1 496 0,-1 1 112 16,-1 1 0-16,1 0 16 0,-1 0-416 15,0 0-96-15,0-1-16 0,0 2 0 0,1-2 320 0,0 0 64 16,1 1 16-16,1-4 0 0,2 1-240 0,0 0-48 15,1 0-16-15,2-1 0 0,1 0-352 0,0-2 128 16,1-1-128-16,2 0 0 0,-1-1 0 0,2 1 0 16,0-2 0-16,1-1 0 15,-3 0-1136-15,0-3-144 0,1 0-16 0,-1 0-16 16,-1-1-1968-16,0 0-400 0,3-11-80 0,2 3-16 0</inkml:trace>
  <inkml:trace contextRef="#ctx0" brushRef="#br4">10923 9311 35999 0,'-11'2'1600'0,"11"-2"320"0,-5 2-1536 0,5-2-384 0,0 0 0 0,-2 5 0 16,2-5 1488-16,1 6 240 0,2-2 32 0,1 3 16 15,1 1-928-15,2 0-176 0,-1 1-32 0,1 1-16 16,-1 0-192-16,2 4-48 0,0 0 0 0,1 0 0 15,-1 2-208-15,1 1-48 0,1-3-128 0,0 4 192 16,-1-2-192-16,-1 1 144 0,-3 0-144 0,0 2 128 16,-2 0-128-16,0-1 0 0,-1 0 0 0,-2 0 0 15,-2-1 128-15,-2 0-128 0,-2-2 128 0,1-2-128 16,0 0 208-16,-1-2-32 0,-1-1-16 0,1-3 0 16,1 0-160-16,0-3-176 0,1-2 48 0,4-2 0 15,0 0-1344-15,-2-4-272 0,1-1-48 0,2-1-16 16,2 0-1104-16,0-3-224 0</inkml:trace>
  <inkml:trace contextRef="#ctx0" brushRef="#br4">11189 9489 8287 0,'0'0'736'0,"0"0"-592"0,0 0-144 0,6-2 0 15,0 0 6000-15,-1-1 1168 16,2 0 224-16,0 1 48 0,0 0-4192 0,2 0-848 16,0 0-160-16,-2 2-48 0,1-2-832 0,1 2-160 15,0 2-48-15,2-1 0 0,-1 0-640 0,1 1-128 0,-1 1-16 0,0 0-16 16,-1-1-352-16,0 0 0 0,-1 2 0 0,-1-2 0 31,-1 1-1760-31,0 0-368 0,-6-3-80 0,0 0-17072 0</inkml:trace>
  <inkml:trace contextRef="#ctx0" brushRef="#br4">11247 9599 24879 0,'-5'9'2208'0,"5"-9"-1760"0,0 0-448 0,0 0 0 0,0 0 4176 0,0 0 752 15,3 5 160-15,1-2 32 0,3-1-3008 0,2-1-576 16,1-1-128-16,4 0-32 0,0-1-656 0,2-1-128 16,0 0-16-16,1 1-16 0,0 1-400 0,0-3-160 15,0 1 128-15,0 2-128 16,-2-2-704-16,-1 2-208 0,-2 0-48 15,-3 2-20528-15</inkml:trace>
  <inkml:trace contextRef="#ctx0" brushRef="#br4">11856 9328 28559 0,'0'0'1264'0,"3"-3"272"0,1-2-1232 0,-2 1-304 0,1-1 0 0,0 1 0 0,-3 4 1904 0,0 0 320 15,0 0 64-15,0 0 16 0,0 0-416 0,5 3-80 16,-5-3-16-16,4 3 0 16,-1 2-496-16,0 2-96 0,1 1-32 0,-2 3 0 0,0 2-400 0,0 2-96 15,-1 0-16-15,1 2 0 0,-2 1-304 0,0 1-64 16,-1 0-16-16,1-1 0 0,0 1-272 0,1 0 160 16,-2-2-160-16,0 0 128 0,0 0-128 0,0-1 0 15,-1-3 0-15,0-1 128 0,1-4-128 0,0 0 0 16,-1 0 0-16,0-2 0 0,1 1 0 0,0-2 0 15,0-1 0-15,1-4 0 0,0 0-224 0,0 0-128 16,0 0-32-16,0 0 0 16,0 0-1296-16,5-4-272 0,1-3-48 0,1 0-11568 15,0-3-2320-15</inkml:trace>
  <inkml:trace contextRef="#ctx0" brushRef="#br4">11855 9405 14735 0,'0'0'640'0,"0"0"160"0,0 0-640 0,0 0-160 15,0 0 0-15,0 0 0 0,0 0 3440 0,0 0 656 16,4-5 128-16,0 1 16 0,0 0-2688 0,2 1-528 15,0 0-128-15,1 1 0 0,0-1-544 0,2 1-96 16,-2-2-32-16,0 2 0 0,0 0-224 0,-1 1 128 16,0 1-128-16,-6 0 0 0,0 0 144 0,0 0-144 15,4 2 128-15,-4-2-128 0,0 0 464 0,1 5 16 16,-2 2 0-16,0 2 0 0,-2 2 208 0,0 2 32 16,0 1 16-16,0 3 0 0,0 1-96 0,1 5 0 0,0-1-16 0,0 3 0 15,2 0 32-15,-1 1 16 16,0-2 0-16,0 1 0 0,0-3-224 0,1 1-64 15,-1-2 0-15,1 0 0 0,0-1-192 0,0 0-32 0,0-1-16 0,1 0 0 16,-1-1-144-16,1-3 0 0,0-1 0 0,0-3 0 16,0 0 0-16,1-2-304 0,0-4 48 0,-2-5 16 31,0 0-1680-31,0 0-352 0,7-2-64 0,1-3-9456 0,-1-2-1904 0</inkml:trace>
  <inkml:trace contextRef="#ctx0" brushRef="#br4">12498 9589 38175 0,'0'0'832'0,"0"0"192"0,-2 4 16 0,2-4 48 0,0 0-880 0,3 5-208 0,2 2 0 0,3-2 0 16,1-1 1664-16,1 0 272 0,1-2 64 0,3 0 16 16,1-3-544-16,3 1-96 0,1 0-32 0,1 0 0 15,3-1-576-15,-1 0-112 0,0 0-16 0,-2 1-16 16,0-3-496-16,-2 2-128 0,-1 0 0 0,-1 1 0 16,-3 0 0-16,1 1 0 0,-3 0 0 0,-3 0 0 15,-1 1 0-15,0 0 0 0,-2 0 0 0,-5-2 0 16,0 0-336-1,0 0-96-15,0 0-16 0,0 0 0 0,0 0-1936 16,0 0-400-16,0 0-80 0</inkml:trace>
  <inkml:trace contextRef="#ctx0" brushRef="#br4">13678 9618 21599 0,'0'0'960'0,"0"0"192"0,0 0-928 0,0 0-224 16,-4 0 0-16,0 0 0 0,1 0 1712 0,-1 1 288 0,1 0 64 15,3-1 16-15,0 0-976 0,0 0-192 0,0 0-32 0,0 0-16 16,0 0 64-16,0 0 16 0,0 0 0 0,0 0 0 16,0 0 80-16,3 5 0 0,2-1 16 0,-1-1 0 15,1-2-64-15,1 2-16 0,3-3 0 0,0 2 0 16,1-2-96-16,1 2-32 16,0-2 0-16,0 1 0 0,1-1-448 0,0 0-112 0,1 0-16 0,2 0 0 15,1-1 0-15,2 1-16 0,-1-2 0 0,1 2 0 16,2-1-32-16,0 1 0 0,2-1 0 0,0 1 0 0,2 0-16 0,-1 0 0 15,1-2 0-15,-1 2 0 0,0 0 96 0,1 0 16 16,-1 0 0-16,1 2 0 0,-1-4-48 0,2 1-16 16,-1 0 0-16,3 0 0 0,1 0-112 0,1 0 0 15,1 0-128-15,0-1 192 0,0 0 64 0,0 0 0 16,-1 0 0-16,1 0 0 0,0-2-256 0,0 1 0 16,-1 0 0-16,2 0 0 0,0 1 0 0,0 0 0 15,1 0 0-15,1 1 0 0,-1 0 0 0,-1 1 128 16,0 0-128-16,-1 0 0 0,0 1 128 0,1 0-128 15,-1 0 0-15,-1 0 0 0,1 1 0 0,3 0 128 16,0-1-128-16,1 1 0 0,1 0 0 0,1 1 0 16,-2-3 0-16,-1 2 0 0,-1-1 0 0,1 1 0 15,-1-2 0-15,1 1 0 0,0 0 0 0,2 0 128 16,3-1-128-16,0 1 0 0,0-1 0 0,0 0 0 16,-3 0 0-16,-1 0 0 0,1 0 0 0,-2 0 128 15,0 1-128-15,-1-2 0 0,1-1 0 0,0 1 0 16,0 0 0-16,0 1 0 0,0-2 0 0,-2 1 0 15,-1-1 0-15,0 0 0 0,-2 1 0 0,1 0 0 0,-1 0 0 0,-1-2 0 16,0 1 0-16,-1 2 128 0,1-3-128 0,1 2 0 16,0 0 0-16,-1 0 0 15,1 0 0-15,-2 1 0 0,1 0 0 0,-3 0 0 16,-1-1 0-16,-1 1 0 0,-1 0 0 0,-2 0 0 16,1 0 0-16,-2 0 0 0,1 0 0 0,-3 0 128 0,0 1-128 0,0 0 0 15,0-1 0-15,1 1 0 0,0 0 0 0,-2-1 0 16,0 0 0-16,0 0 0 0,0 0 0 0,2 0 0 15,-1 0 0-15,1-1 0 0,-1 0 0 0,-1 1 0 0,1-1 0 0,0 1 128 16,-1 0-128-16,1-1 0 0,-2 0 0 0,-1 1 0 16,1-1 0-16,1 0 0 0,-3 0 0 0,2 0 0 15,0 0 0-15,-1 0 0 0,1 0 0 0,1 0 0 16,0-1 0-16,1 0 0 0,1 1 0 0,-1-2 0 16,0 1 0-16,1 0 0 0,0 0 0 0,1 1 0 15,0 0 0-15,1 0 0 0,1 1 0 0,1 0 0 16,2 1 0-16,15 1 0 0,-4 0 272 0,1 0-32 15,0-2-16-15,-9 0 0 0,3 0-32 0,4 1 0 16,5 0 0-16,3 2 0 0,1-2-192 0,1 1-128 16,0 0 128-16,0-2-208 0,1 1 208 0,-1 0 0 15,1-1 0-15,1 1 0 0,-1 0 0 0,-1 0 0 16,-2-1 0-16,-3 1 0 0,-1 0 0 0,-3-1 0 16,-1 0 0-16,1 0 0 0,-1 0 0 0,1 0 0 0,-1 0 0 0,3-1 0 15,2 0 0-15,0 0 0 16,0 0 0-16,-1 0 0 0,-2 1 0 0,2 0 0 15,0-1 0-15,-1 1 0 0,1 0 0 0,2 0 0 16,3 0 0-16,2 0 0 0,0 0 0 0,0 0 0 16,-1 0 0-16,-1 1 0 0,0 0 0 0,3 0 0 15,2 0 0-15,3 0 0 0,2-1 0 0,0 1 0 0,-2-1 0 0,0 1 0 16,2 0 0-16,2 1 0 0,1-2 0 0,21 2 0 16,-7 2 0-16,-8-2 0 0,-5 1 0 0,0-1 0 15,-1 1 0-15,4-2 0 0,3 3 0 0,-4-2 0 16,-4 1 0-16,-2 1 0 0,0-1 0 0,1 0 0 0,4 0 0 0,2-1 0 15,2 0 0-15,-4 0 0 0,-3 1 0 0,0-3 0 16,0 1 0-16,5-1 0 0,4 0 0 0,-2-1 0 16,-3 2 0-16,0-1 0 0,-3 0 0 0,4 0 0 15,4-1 0-15,-1 1 0 0,0 0 0 0,-3 1 0 16,-4-1 0-16,3 1 0 0,0 0 0 0,2-1 0 16,4-1 0-16,-3 1 0 0,-2 2 0 0,0-1 0 15,-3 0 0-15,4-1 0 0,2 0 0 0,-2 1 0 16,-1 1 0-16,-3 0 0 0,-3-1 0 0,2 1 0 15,2 0 0-15,3 1 0 0,2 1 0 0,-2-2 0 16,-3 1 0-16,-2 2 0 0,0-4 0 0,3 2 0 0,2-1 0 0,1 2-144 16,-2 0 144-16,-4 0 0 0,-1 0 0 0,1-2 0 15,0 1 0-15,1 0-128 0,3 0 128 0,-4 1 0 16,-6 1 0-16,0-1 0 0,-2-2 0 0,1 0 0 16,1 2 0-16,1 1 0 0,-1-3 0 0,-2 2-128 15,-2 0-48-15,-4 0 0 0,-3 0 0 0,-4-2 0 31,0-1-784-31,-4 1-176 0,-1-2-16 0,-1 0-16 16,-4-2-2112-16,2 0-432 0,12-4-64 0,-18 1-32 0</inkml:trace>
  <inkml:trace contextRef="#ctx0" brushRef="#br4">13866 9109 21135 0,'0'0'928'15,"0"0"208"-15,0 0-912 0,0 0-224 0,4-4 0 0,-1 0 0 0,-3 4 1728 0,0 0 320 16,0 0 48-16,0 0 16 15,5 0-128-15,0 3-32 0,-1 2 0 0,0 2 0 16,-1 3-272-16,0 5-48 0,0 0-16 0,-1 4 0 0,0 2-432 0,0-1-96 16,0 2 0-16,1-3-16 15,-1 2-448-15,-1-2-96 0,0 1-16 0,0-1 0 0,0-1-160 0,1 0-32 16,-1-2-16-16,0 0 0 0,1-2-160 0,0 2-16 16,-1-5-128-16,2-1 192 0,-1-3-192 0,0 0 128 15,-2-1-128-15,0-6 0 0,0 0 0 0,0 0 128 16,0 0-128-16,0 0 0 0,0 0 0 0,0 0-208 15,0 0 32-15,0 0 16 16,0 0-1408-16,0 0-288 0,0 0-48 0,0 0-11280 16,0-4-2272-16</inkml:trace>
  <inkml:trace contextRef="#ctx0" brushRef="#br4">14142 9269 26943 0,'0'0'1200'0,"0"0"240"0,0 0-1152 0,-2-4-288 0,2 4 0 0,0 0 0 0,-2-5 1648 0,2 5 272 15,0 0 48-15,0 0 16 16,0 0-224-16,-4-4-32 0,4 4-16 0,0 0 0 16,0 0-624-16,-5 1-112 0,0 2-16 0,0-1-16 15,5-2-448-15,-4 5-96 0,0-1-16 0,4-4 0 0,0 0-256 0,0 0-128 16,-2 5 128-16,2-5-128 0,0 0-128 0,0 0-128 16,0 0 0-16,0 0-16 15,0 0-2032-15,6 0-416 0,0-1-80 0,1-1-16 0</inkml:trace>
  <inkml:trace contextRef="#ctx0" brushRef="#br4">14480 9203 11967 0,'0'0'1072'0,"0"0"-864"0,0 0-208 0,0 0 0 15,0 0 816-15,0 0 112 0,0 0 32 0,0 0 0 16,0 0 288-16,0 0 64 0,0 0 16 0,0 0 0 16,0 0 112-16,0 0 32 0,1-3 0 15,-1 3 0-15,0 0 0 0,0 0 16 0,-6-2 0 0,-1 4 0 16,0 1-80-16,-2 2 0 0,-2 2-16 0,-1 2 0 0,-1 2-416 0,0 0-80 15,-1 3 0-15,0 0-16 0,2 0-112 0,-2 2-32 16,2 0 0-16,4 0 0 0,0 1-32 0,3 0-16 16,3-1 0-16,3 0 0 0,2-2-368 0,3-1-64 15,0-2 0-15,4 0-16 0,1 0-240 0,1-6 176 16,0 1-176-16,2-2 160 0,2-1-160 0,0-2 192 16,-1-2-192-16,0-2 192 0,-1-2-192 0,0 0 192 15,-1-2-192-15,-1-3 192 0,0-1-192 0,-2 1 128 16,-1-2-128-16,-1-1 128 0,-2-1-128 0,-2 0 0 15,1 1 0-15,-3-2 128 0,0-1-128 0,-1 1 0 16,-1-2 0-16,0 0 128 0,-2-4-128 0,0 2 0 0,-1 2 0 0,0 0 128 16,-1 4-128-16,0-1 0 15,-2 3 0-15,0 1 0 0,0 3 0 0,1 1 0 0,-1 2 0 0,-1 1 0 16,2 1 0-16,0 2 0 0,-1 2-192 0,6-2 192 31,-6 1-1264-31,6-1-128 0,-4 4-16 0,4-4-16 16,0 0-1584-16,0 0-320 0</inkml:trace>
  <inkml:trace contextRef="#ctx0" brushRef="#br4">14975 9201 8287 0,'0'0'736'0,"0"0"-592"0,0 0-144 0,0 0 0 16,-2 6 3184-16,-1-1 592 0,3-5 128 0,-2 7 32 15,0 2-1792-15,0-1-352 0,0 0-80 0,1 3-16 16,0 1 0-16,0 0 0 0,1-1 0 0,2 1 0 16,-1 1-672-16,1-1-144 0,0 0-32 0,0 1 0 15,0-3-416-15,1 1-96 0,0 0-16 16,0-2 0-16,0 1-48 0,0-1-16 0,-1-2 0 0,0 1 0 15,0-1-416-15,-2-7-96 0,0 0 0 0,0 0-16 16,0 0-1584-16,0 0-304 0</inkml:trace>
  <inkml:trace contextRef="#ctx0" brushRef="#br4">14900 9305 23951 0,'0'0'2128'0,"0"0"-1696"15,0 0-432-15,0 0 0 0,0 0 3472 0,0 0 624 16,0 0 112-16,0 0 16 0,0 0-2368 0,5 3-496 16,1-1-80-16,2 0-32 0,1-1-576 0,1 1-112 15,-1-2-32-15,2 1 0 0,0-1-288 0,0 0-64 16,1-1-16-16,1 1 0 0,2-3-160 0,-1 1 0 16,0-1 0-16,1 1 0 15,-1 0-1104-15,0 1-160 0,-3-1-16 0,0 1-11600 0,-2 0-2320 0</inkml:trace>
  <inkml:trace contextRef="#ctx0" brushRef="#br4">15547 9124 9215 0,'0'0'400'0,"0"0"96"0,0 0-496 0,0 0 0 16,0 0 0-16,0 0 0 0,0 0 5216 0,0 0 944 15,0 0 192-15,0 0 48 0,0 0-3904 0,0 0-784 0,0 0-160 0,1 8-16 16,1 1-304-16,-1 0-48 15,1 1-16-15,0 3 0 0,0 1-176 0,0 1-32 16,-1 2-16-16,0 0 0 0,1-2-288 0,-1 3-48 16,0-1-16-16,0-1 0 0,0 2-176 0,-1-3-32 15,-1 2-16-15,1-2 0 0,0 0-64 0,0 0-16 0,0 0 0 0,0-4 0 16,1 1-128-16,0-2-32 16,1-2 0-16,0-1 0 0,1-3-128 0,-3-4 0 0,3 3 0 0,-3-3 0 15,0 0 0-15,0 0 0 0,0 0 0 0,0 0 0 16,0 0-208-16,0 0 16 0,1-5 16 0,-1 0 0 31,-1-3-1712-31,1 1-352 0,1-1-64 0,0 0-10976 0,1 0-2208 0</inkml:trace>
  <inkml:trace contextRef="#ctx0" brushRef="#br4">15792 9266 12895 0,'0'0'576'0,"0"0"112"0,0 0-560 0,0 0-128 0,0 0 0 0,0 0 0 0,0 0 5152 0,0 0 992 16,0 0 208-16,0 0 48 0,-2 5-3776 0,2-5-736 16,0 0-160-16,-2 5-16 0,2-5-576 0,-3 5-112 15,3-5-32-15,0 0 0 0,0 0-528 0,0 0-96 16,0 0-32-16,0 0 0 0,0 0-336 0,0 0 0 15,0 0 0-15,0 0 0 16,0 0-1344-16,0 0-256 0,0 0-32 0,6-4-17488 0</inkml:trace>
  <inkml:trace contextRef="#ctx0" brushRef="#br4">15935 9198 25791 0,'0'0'2304'0,"0"0"-1856"0,-4-2-448 0,4 2 0 0,-1-5 2880 0,2-1 496 16,1 0 80-16,2 0 32 0,1-2-2032 0,2 1-416 15,2 1-80-15,-1 0 0 0,3-1-432 0,0 2-80 16,0 0 0-16,-1 1-16 0,0 1-224 0,0 1-32 16,1 2-16-16,-3 1 0 0,0 1 32 15,0 1 16-15,-2 2 0 0,0 1 0 0,-1 1 80 0,1 0 16 16,-3 0 0-16,0 3 0 0,-2 0 112 0,1 0 32 15,-2 0 0-15,-1 2 0 0,-1 1 16 16,-1-2 16-16,1-1 0 0,-3 1 0 0,-1 0-16 0,-1 0 0 16,-1-1 0-16,-1-1 0 0,0 1 16 0,-1 0 0 15,-1-1 0-15,-1-1 0 0,1 1-128 0,0 1-32 16,0-3 0-16,1 1 0 0,1-1-144 0,1 0-48 0,1-1 0 0,2-1 0 16,2-1-128-16,3-4 0 0,0 0 0 0,0 0 0 15,0 0 0-15,0 0-192 16,5 3 0-16,2 0 16 0,1-3 336 0,0-2 64 15,3 2 16-15,0-1 0 0,2-1-240 0,-1 1 0 16,1 0 0-16,0 0 0 0,-1 0 0 0,0 1-320 16,-1 0 64-16,0 1 0 0,-2 1 800 0,0 0 160 15,-1 2 48-15,2-2 0 0,-1 1-576 0,-2 2-176 16,0-3 0-16,0 2 0 0,0-1 128 0,-1 1-128 16,0 0 0-16,-1-2 0 0,-5-2 0 0,5 3 0 15,-1-3 0-15,-4 0 0 0,0 0 0 0,5 0-304 16,-5 0 64-16,0 0 16 0,0 0 224 0,0 0-176 0,4-4 176 15,-1 1-160-15,-3 3-48 0,2-4-16 0,-2 4 0 0,2-5 0 32,-1 1-1456-32,1-1-304 0,-1 0-48 0,1 0-16 0,1 0-1728 0,0 0-336 0</inkml:trace>
  <inkml:trace contextRef="#ctx0" brushRef="#br4">16667 9198 19343 0,'0'0'1728'0,"0"0"-1392"0,0 0-336 0,0 0 0 0,0 0 3232 0,0 0 576 15,0 0 112-15,0 0 32 0,4 5-1568 0,-1 1-304 16,-2 0-64-16,1 2-16 0,1 2-560 0,-2-1-112 16,-3 4-32-16,0 0 0 0,0-1-464 0,1 0-112 15,-1 0-16-15,1 0 0 0,0 0-336 0,1 0-80 16,1 0-16-16,0-2 0 0,-2 0-272 0,1-1 128 15,1 0-128-15,0-1 0 0,0-1 0 0,0 0 0 16,-1-7 0-16,0 0 0 16,0 0-592-16,0 0-32 0,0 0 0 0,0 0 0 15,0 0-2336-15,-4-3-480 0</inkml:trace>
  <inkml:trace contextRef="#ctx0" brushRef="#br4">16588 9307 23951 0,'0'0'1056'0,"0"0"224"0,0 0-1024 0,0 0-256 0,0 0 0 0,0 0 0 15,7-2 4288-15,2-1 816 0,3 0 144 0,1 1 48 16,2 0-3008-16,2-1-608 0,0 0-112 0,1 1-32 16,1 1-720-16,1-1-160 0,-2 1-16 15,0-1-16-15,-2 1-336 0,-3 0-64 0,0 0-16 16,-2 1 0-16,-1 0-208 0,-3 1 0 16,-1-1 0-16,-6 0 0 0,0 0-1840 0,0 0-352 0,0 0-80 0</inkml:trace>
  <inkml:trace contextRef="#ctx0" brushRef="#br4">17426 9119 25855 0,'0'0'1152'0,"0"0"224"0,0 0-1104 0,0 0-272 0,0 0 0 0,0 0 0 0,0 0 2208 0,0 0 384 16,0 0 80-16,0 0 16 0,0 6-864 0,0 1-160 15,1 0-48-15,0 2 0 0,0 1-464 0,1 2-80 16,1 1-32-16,0 2 0 0,-1 0-256 0,1 1-48 16,0-1-16-16,0 1 0 0,-1 1-272 0,0-2-64 15,0 3-16-15,-1-2 0 0,0 0-144 0,0-2-32 16,0 0 0-16,0 0 0 0,1-2-192 0,-1 0 128 16,-1-2-128-16,1 1 0 0,0-3 0 0,-1 0 0 15,1-2 0-15,-1-6 0 0,0 6 0 0,0-6-256 16,0 0 16-16,0 0 16 15,0 0-1568-15,0 0-320 0,0 0-64 0,-3-6-16 16,0-1-384-16,0 0-80 0,1-1-16 0,1 0-12960 0</inkml:trace>
  <inkml:trace contextRef="#ctx0" brushRef="#br4">17655 9247 6447 0,'0'0'272'0,"0"0"80"0,0 0-352 0,0 0 0 0,0 0 0 0,0 0 0 16,6 3 6496-16,-1-1 1232 0,-5-2 240 0,5 3 48 15,-5-3-4608-15,4 1-912 0,-4-1-192 0,6 1-48 16,-6-1-640-16,5 3-128 0,-5-3-16 0,5 1-16 15,-1 3-384-15,-4-4-80 0,0 0-16 0,0 0 0 0,3 4-304 0,-3-4-64 16,1 5-16-16,-1-5 0 16,0 0-272-16,0 6-64 0,0-6-16 0,0 0 0 15,0 0-240-15,0 0 128 0,0 0-128 0,0 0 0 0,0 0 0 0,0 0 0 16,0 0 0-16,0 0 0 16,0 0-1168-16,0 0-176 0,0 0-48 0,0 0 0 15,5-4-1920-15,0-2-384 0</inkml:trace>
  <inkml:trace contextRef="#ctx0" brushRef="#br4">17953 9187 26655 0,'0'0'1184'0,"0"0"240"0,6-1-1136 0,-6 1-288 0,0 0 0 0,5-1 0 16,-1-1 1840-16,-4 2 304 16,0 0 64-16,3-4 16 0,-3 4-560 0,3-4-96 0,-3 4-32 0,2-5 0 15,0 0-608-15,-2 5-128 0,2-5-32 0,-2 5 0 16,0 0-368-16,0-5-80 0,0 5 0 0,0 0-16 15,0 0 16-15,0 0 16 0,-6 0 0 0,-1 3 0 16,-1 2 128-16,-1 2 32 0,-1 2 0 0,1 2 0 16,-1 2-176-16,0 3-16 0,-1 1-16 0,1-1 0 15,-1 3 0-15,3-1 0 0,1 1 0 0,3 0 0 0,0-2 48 0,3 0 16 16,2-2 0-16,2 0 0 0,3-2-144 0,1-1-16 16,1-3-16-16,2 0 0 0,0-4 80 0,3-1 32 15,2-2 0-15,1-2 0 0,3-3-32 0,0 0 0 16,0-6 0-16,0 0 0 0,0 1-128 0,-1-2-128 15,-1-2 144-15,-2 1-144 0,-1 1 0 0,-2-3 128 16,-3 1-128-16,0 0 0 0,-2 1 0 0,-1 0 0 16,-1-1 0-16,-2 0 0 0,-2 0 0 0,-1-2 128 15,0 0-128-15,-2 1 0 0,-1-1 0 0,-1 1 128 16,-2 2-128-16,1 0 0 0,-2 1 0 0,-1 1 0 16,-1 1 0-16,-1 3 0 0,0 0 0 0,0 1 0 15,0 1 0-15,1 0 0 0,-1 1-272 0,1 2-48 16,-1 0-16-16,3 0 0 15,0-2-2016-15,0 4-400 0,2-2-64 0</inkml:trace>
  <inkml:trace contextRef="#ctx0" brushRef="#br4">18557 9165 9215 0,'0'0'816'0,"0"0"-656"0,0 0-160 0,0 0 0 0,0 0 5680 0,0 0 1104 15,0 0 208-15,0 0 48 0,0 0-3856 0,0 6-784 16,-1 1-160-16,0 2-16 0,1 1-816 0,-1 0-176 16,0 1-16-16,1 1-16 0,0 0-816 0,0-1-144 15,2 3-48-15,-2-1 0 0,0-1-192 0,0 0 0 16,0 0 128-16,0 0-128 0,0-1 0 0,0 0-192 0,0-2 48 0,0-1 0 31,1-1-1392-31,0-1-288 0,-1-6-48 0,0 0-16 16,0 0-1344-16,0 0-272 0</inkml:trace>
  <inkml:trace contextRef="#ctx0" brushRef="#br4">18485 9270 37775 0,'0'0'1664'0,"0"0"368"0,0 0-1632 0,0 0-400 0,0 0 0 0,0 0 0 0,0 0 2000 0,0 0 320 16,0 0 64-16,0 0 16 0,5 3-1008 0,2-1-208 15,2 0-32-15,0-1-16 0,2-2-576 0,1 2-112 16,2 0-32-16,-2 0 0 0,1-1-288 0,0 0-128 15,0 0 128-15,-1 0-128 16,-1 0 0-16,0 0-272 0,-2-1 32 0,1 0 16 16,-1-1-2528-16,-1-1-496 0</inkml:trace>
  <inkml:trace contextRef="#ctx0" brushRef="#br4">19337 9099 24479 0,'0'0'1088'0,"0"0"208"0,0 0-1040 0,0 0-256 0,0 0 0 0,0 0 0 0,0 0 1728 0,0 0 304 16,0 0 48-16,0 0 16 0,0 0-448 0,0 0-96 16,0 0-16-16,0 0 0 0,6 5-160 0,-2 1-32 15,-1 2-16-15,1 1 0 0,0 2-240 0,-1 2-64 16,0 0 0-16,0 2 0 0,-1 2-320 0,-1-1-64 16,0 1 0-16,0-1-16 0,0 1-208 0,-1 0-32 15,-1-3-16-15,0 1 0 0,1-1-176 0,0-1-48 16,1 0 0-16,-1-1 0 0,0 0-144 0,1-4 0 15,0 0 144-15,0-1-144 0,2 0 0 0,-3-7 0 16,0 0 0-16,0 0 0 0,0 0-176 0,0 0-96 16,0 0-32-16,0 0 0 15,0 0-2064-15,0 0-400 0,0 0-96 0</inkml:trace>
  <inkml:trace contextRef="#ctx0" brushRef="#br4">19569 9267 23039 0,'0'0'1024'0,"0"0"192"0,0 0-960 0,0 0-256 0,0 0 0 0,0 0 0 0,0 0 4400 0,0 0 832 15,0 0 160-15,0 0 48 0,0 0-3008 0,0 0-576 16,0 0-128-16,0 0-32 0,0 0-608 0,0 0-128 16,0 0-32-16,0 0 0 0,0 0-320 0,0 0-64 15,0 0-16-15,0 0 0 0,0 0-240 0,0 0-48 16,-1 6-16-16,1-6 0 0,0 0-224 0,0 0 0 15,0 0 128-15,0 0-128 0,0 0-128 0,0 0-80 16,0 0-16-16,0 0 0 16,6-2-1376-16,-1-1-288 0,0-2-48 0,0 0-12912 15,-1-1-2592-15</inkml:trace>
  <inkml:trace contextRef="#ctx0" brushRef="#br4">19762 9174 14735 0,'0'0'640'0,"0"0"160"0,0 0-640 0,0 0-160 0,0 0 0 0,0 0 0 16,0 0 3840-16,5-3 720 0,0 0 160 0,-5 3 16 15,6-3-2560-15,-1 1-512 0,-5 2-96 0,4-3-32 0,1 1-224 0,-5 2-48 16,0 0-16-16,6 0 0 0,-6 0-32 15,0 0 0-15,0 0 0 0,3 6 0 16,-1 3-160-16,-1-1-32 0,0 1-16 0,-1 1 0 16,0 2-320-16,0 1-64 0,-1 1-16 0,-1 0 0 0,0 1-176 0,0 0-48 15,0-1 0-15,0 2 0 0,0 0-160 0,2-1-32 16,-1 0-16-16,1 0 0 0,0-1-176 0,0 1 0 16,0-1 0-16,1-2 128 0,0-2-128 0,0-1 0 15,1 0 0-15,0-4 0 0,1 1 0 0,-3-6-272 16,0 0 64-16,0 0 16 15,0 0-1216-15,7-1-256 0,0-3-32 0,-1 0-13136 16,-1-2-2624-16</inkml:trace>
  <inkml:trace contextRef="#ctx0" brushRef="#br4">20250 9171 11967 0,'0'0'1072'0,"0"0"-864"0,0 0-208 0,-1 5 0 16,0 2 4640-16,0 1 880 0,1 1 176 0,-1 2 48 0,-1 1-3056 0,1-1-592 16,-1 1-128-16,0 2-32 15,1 0-688-15,-1-1-144 0,0-1-16 0,2 2-16 16,-1-1-576-16,0-2-112 0,1 1-32 0,1-1 0 0,-1-1-352 0,1-1 128 16,0-2-128-16,1 0 0 0,-1 0 0 0,0 0-256 15,-1-7 32-15,0 0 16 16,1 5-1584-16,-1-5-304 0,0 0-64 15</inkml:trace>
  <inkml:trace contextRef="#ctx0" brushRef="#br4">20175 9301 38463 0,'0'0'1712'0,"0"0"336"0,0 0-1632 0,0 0-416 15,7 4 0-15,0-2 0 0,2 1 1520 0,2-3 208 16,0 1 64-16,0 0 0 0,3-1-784 0,0 0-160 15,0 0-16-15,0-2-16 0,0 2-512 0,0-2-112 0,0 0 0 0,-1 0-16 16,1-1-176-16,-2 0-224 16,0-1 48-16,-2 0-14096 0,-1 0-2832 15</inkml:trace>
  <inkml:trace contextRef="#ctx0" brushRef="#br4">21063 9268 13823 0,'0'0'608'0,"0"0"128"0,0 0-592 0,0 0-144 0,2-6 0 0,1 1 0 0,-1 0 3584 0,1-1 672 16,-1 2 144-16,0 0 16 0,-1-1-2736 0,0 0-544 15,0 0-112-15,-1 5-32 0,0 0-272 0,0 0-48 16,0 0-16-16,0 0 0 0,0 0 160 0,0 0 16 15,-4 2 16-15,-1 2 0 0,-1 1-16 0,1 2-16 16,-1 1 0-16,-1 3 0 0,-1 1 64 0,0 0 16 16,2-1 0-16,1 2 0 0,0 0-144 0,1 0-32 15,2 1 0-15,0 0 0 0,2-2-272 0,1 0-64 16,1-1-16-16,3 0 0 0,0-1-128 0,0-1-32 0,1-1 0 16,2-2 0-16,1-1-208 0,1-2 144 15,0-2-144-15,3-2 128 0,1-1-128 0,-1-1 0 16,-2-2 0-16,1-2 0 0,0-2 0 0,0 0 128 15,1-2-128-15,0-1 0 0,0 0 0 0,-2-1 0 16,0-1 0-16,-1 0 0 0,-1 1 0 0,-3-2 0 16,-1 1 0-16,-2 1 0 0,-2-2 0 0,-2 0 128 15,-2 3-128-15,-1 1 0 0,-2 1 320 0,-2 1 0 16,-2 1-16-16,-1 2 0 0,0 1-96 0,-1 1-16 16,0 1 0-16,0 1 0 0,1 1-192 0,-2 1 0 0,2 1 0 0,2 1 0 31,2 0-304-31,3 1-144 0,0 0-48 0,4-3 0 15,-1 5-1744-15,1-5-336 0,3 7-80 0,1-2-10592 0,1 0-2128 0</inkml:trace>
  <inkml:trace contextRef="#ctx0" brushRef="#br4">21443 9255 30927 0,'0'0'1360'0,"0"0"304"0,0 0-1344 0,0 0-320 16,0 0 0-16,0 0 0 0,0 0 2608 0,0 0 448 15,0 0 80-15,0 0 32 0,-4 2-1056 0,4-2-192 16,0 0-64-16,0 0 0 0,-4 3-832 0,4-3-192 15,-6 1-16-15,6-1-16 0,0 0-512 0,0 0-96 16,0 0-32-16,0 0 0 16,0 0-720-16,0 0-144 0,0 0-16 0,0 0-16 15,0 0-2128-15,0 0-416 0</inkml:trace>
  <inkml:trace contextRef="#ctx0" brushRef="#br4">21546 9185 6447 0,'0'0'576'0,"0"0"-576"0,0 0 0 0,3-3 0 16,1 0 5120-16,0 0 896 0,1 0 192 0,0 0 48 15,0 1-3456-15,0-2-688 0,0 1-144 0,0 0-32 16,0 1-112-16,-1 1-32 0,-4 1 0 0,0 0 0 15,6 2-608-15,-6-2-128 0,4 6-32 0,-2 0 0 0,-1 3 64 0,-1 1 0 16,0 0 0-16,-1 4 0 0,0 0-368 0,0 1-64 16,-1-1-16-16,0 2 0 0,0-1-352 0,0-1-80 15,0 2-16-15,0-1 0 0,1 1-192 0,1 0 176 16,-1 0-176-16,1-3 160 0,0 0-160 0,0-1 0 16,1-2-160-16,1-1 160 15,1-1-1088-15,1-3-128 0,0-2-32 0,1-2-13712 16,1-1-2736-16</inkml:trace>
  <inkml:trace contextRef="#ctx0" brushRef="#br4">22173 9223 30063 0,'0'0'1328'0,"0"0"272"0,0 0-1280 0,0 0-320 0,0 0 0 0,0 0 0 16,0 0 2048-16,0 0 352 0,0 6 64 0,0 0 16 16,0 1-848-16,0 0-160 0,0 2-48 0,1 1 0 15,0 0-704-15,0-1-144 0,0 2-16 0,1 1-16 16,-1-2-240-16,0 0-48 0,-1 2-16 0,0-2 0 15,-1 1-240-15,0 0 0 0,0-1 0 0,1-2 0 16,-1 2-1280 0,-1-3-288-16,0-1-64 0,0-2-11296 0,2-4-2240 0</inkml:trace>
  <inkml:trace contextRef="#ctx0" brushRef="#br4">22097 9308 19343 0,'0'0'1728'0,"0"0"-1392"16,0 0-336-16,0 0 0 0,0 0 4672 0,0 0 880 15,0 0 160-15,0 0 48 0,0 0-3232 0,0 0-640 16,6-2-128-16,0 0-32 0,1 1-784 0,1 1-176 16,2 1-16-16,1 0-16 0,-1 0-496 0,1 0-112 15,2-1 0-15,1 0-128 16,1 1-432-16,0-2-192 0,0 0-32 0,-1-1-20608 0</inkml:trace>
  <inkml:trace contextRef="#ctx0" brushRef="#br4">22915 9278 9215 0,'0'0'816'0,"0"0"-656"0,6-2-160 0,-2-1 0 0,-1-1 4336 0,2 0 832 16,-2 0 160-16,-3 4 48 0,0 0-2880 0,0 0-560 16,1-5-112-16,-1 5-32 0,0 0-640 0,-3-5-128 15,1 1-16-15,2 4-16 0,-7-4-352 0,-1 3-64 16,2 2 0-16,-2 2-16 0,-3 1 0 0,0 1 0 15,-1 2 0-15,-3 2 0 0,-1 1-32 0,2 1 0 16,0-1 0-16,0 3 0 0,1-1 176 0,3 1 16 16,1 1 16-16,3 0 0 0,3-1-224 0,3 2-32 15,3-2-16-15,3-2 0 0,1 1-272 0,4-1-48 16,3-2-16-16,2-1 0 0,1-2-128 0,3-1 0 16,0 0 0-16,1-2 128 0,1-2-128 0,-2-2 0 0,0-1 0 0,-2-1 128 15,0-2-128-15,-1 0 0 16,-1 0 0-16,-2-2 0 0,-3-1 0 0,-1-1 0 0,-2-1 0 0,-2 2 0 15,-2-2 0-15,-1 0 0 16,0-2 128-16,-2 1-128 0,-2-1 0 0,-1 0 0 16,-1 0 0-16,0 0 128 0,0-2-128 0,-2 0 0 0,-1 0 0 0,-1 0 0 15,1-1 0-15,-1 2 0 0,0 2 0 0,1 1 0 16,-1 2 0-16,1 1-224 0,1 1 80 16,0 3 16-16,0 0-352 15,0 1-64-15,0 2-16 0,5 0 0 0,-5 2-1488 16,1 1-320-16,1 0-48 0</inkml:trace>
  <inkml:trace contextRef="#ctx0" brushRef="#br4">23167 9353 38239 0,'0'0'1696'0,"0"0"352"16,0 0-1648-16,0 0-400 0,0 0 0 0,0 0 0 0,0 0 896 0,0 0 112 15,0 0 16-15,0 0 0 0,0 0-512 0,0 0-112 16,0 0-16-16,0 0 0 0,0 0-384 0,0 0-224 16,0 0 32-16,0 0-12544 15,0 0-2496-15</inkml:trace>
  <inkml:trace contextRef="#ctx0" brushRef="#br4">23472 9242 19343 0,'0'0'848'0,"0"0"192"0,0 0-832 0,4-3-208 0,-4 3 0 0,4-3 0 16,-4 3 4240-16,0 0 816 0,0 0 144 0,0 0 48 15,0 0-2768-15,0 0-560 0,0 0-96 0,-1 6-32 16,0 1-672-16,-1 2-144 0,-1 1-16 0,0 1-16 15,-1-1-432-15,1 4-64 0,-1 0-32 0,1-1 0 0,1 2-208 0,1 0-32 16,0 0-16-16,0 2 0 16,0-2-160-16,0-1 0 0,1 0 0 0,1-1 0 15,0 1 0-15,1-5 0 0,0 0-160 0,0 0 160 32,1-3-1280-32,-1 1-144 0,-2-7-48 0,0 0-12416 0,0 0-2496 0</inkml:trace>
  <inkml:trace contextRef="#ctx0" brushRef="#br4">13617 10259 20735 0,'0'0'912'0,"0"0"192"0,0 0-880 0,0 0-224 0,0 0 0 0,0 0 0 0,0 0 1168 0,5 5 192 15,-3-1 48-15,2 1 0 0,0 0-448 0,0 0-64 16,-1 0-32-16,1 0 0 16,2-1-288-16,1-1-64 0,-2 2-16 0,0 0 0 15,0 0-208-15,1 0-32 0,0-1-16 0,0 1 0 0,-1 0-48 0,0-1-16 16,-5-4 0-16,5 4 0 15,-5-4 80-15,5 2 0 0,-5-2 16 0,0 0 0 0,0 0 32 16,5 0 0-16,-5 0 0 0,5-1 0 0,-5 1-48 16,4-4 0-16,-1-1 0 0,-1 0 0 0,-1 0 240 0,0 0 32 15,-1 5 16-15,2-5 0 0,0 0-272 0,0-3-48 16,-1 3-16-16,1-1 0 0,0 1-64 0,0-1-16 16,-1 0 0-16,1 0 0 0,0 0-128 0,0 0 0 15,-1-1 0-15,1 0 0 0,0-1 128 0,0 0-128 0,-1 0 128 0,1 0-128 16,0-1 160-16,1 0-160 15,-1 0 192-15,1 0-192 0,-1 0 240 0,1-1-64 16,0 1-16-16,-1 0 0 0,0-1 16 0,0 2 0 0,-1-1 0 0,1 0 0 16,-1 0-48-16,0 0-128 15,0 1 192-15,0-2-64 0,-1 0-128 0,0 0 128 16,-1 0-128-16,1 0 128 0,-1 0-128 0,0 0 0 16,0 0 0-16,1 1 0 0,0 0 0 0,-1 0 128 0,-1 0-128 0,1 0 0 15,2 2 0-15,-1-1 0 16,-1 0 128-16,1 1-128 0,1 0 0 0,-1 1 0 0,0 2 0 0,0-1 0 15,0 5 0-15,0-5 0 16,0 5 0-16,0 0 0 0,0 0 0 0,0 0 0 16,0 0 0-16,0 0 0 0,-1-4 0 0,1 4 0 0,0 0 0 0,0 0 0 0,0 0 0 0,0 0 0 15,0 0 0-15,0 0 0 0,0 0 0 0,0 0 0 16,0 0 0-16,0 0 0 16,1-4 0-16,0-1 0 0,-1 5 0 0,2-5 0 0,2 1 0 15,-1 0 0-15,-1-2 0 0,1 3 0 0,-3 3 0 0,3-4 0 16,0 0 0-16,-3 4 0 0,0 0 0 0,4-2 0 15,-4 2 0-15,0 0 0 0,0 0 0 0,0 0 0 16,5-3 0-16,-5 3 0 0,0 0 0 0,0 0 0 16,0 0 0-16,0 0 0 0,0 0 0 0,0 0 0 15,6-1 0-15,-6 1 0 0,5 0 0 0,-5 0 0 16,6 1 0-16,0-1 0 0,0 0-128 0,-1 1 128 16,2-1 0-16,0 0 0 0,1 0 0 0,1-1 0 15,1-1 0-15,-2 2 0 0,1 0 0 0,1-2 0 16,1 1 0-16,-1 0 0 0,2 0 0 0,0 0 0 15,-1 0 0-15,0 1 0 0,3 0 0 0,-1 0 0 16,-1 1 0-16,1 0 0 0,1-1 0 0,0 1 0 0,0 0 0 0,1 0 0 16,-1 1 0-16,0-2 0 15,1 1 0-15,1-1 0 0,-1 0 0 0,2 0 0 16,0 0 176-16,2 0-176 0,0-1 192 0,-1 1-64 16,1-2-128-16,-1 0 192 0,2 0-64 0,-1 0-128 15,2-1 176-15,-1 1-176 0,0-1 256 0,0 1-48 0,-2 2-16 16,2-2 0-16,-1 1 80 0,0 1 16 0,-2-1 0 0,1 1 0 15,-1 0 16-15,-2 1 0 16,1 0 0-16,0 1 0 0,-1-1-64 0,0 1-16 0,0 0 0 0,-1 0 0 16,1-1 0-16,0 1 0 0,0 0 0 0,1-1 0 15,1 0-96-15,-1-1-128 0,1 0 176 0,-1 0-176 16,3 0 160-16,-1-1-160 0,-2 0 128 0,2 0-128 16,0-2 128-16,1 0-128 0,0 0 0 0,-2 1 128 15,1-2 0-15,-1 1-128 0,1 1 192 0,0 1-64 16,1 0-128-16,-2-1 192 0,-2 2-192 15,1 0 192-15,-1 1-192 0,-1 0 192 0,1 0-192 0,-1 0 192 16,-1 3-192-16,2-2 128 0,-1 1-128 0,-2 1 128 0,1-1-128 0,1 1 0 16,0-1 0-16,-2 1 128 15,1-3-128-15,1 1 0 0,-1 0 0 0,0-2 0 0,0 0 0 0,1 0 128 16,0-2-128-16,0 1 128 0,-2-1 16 0,2-1 0 16,0 2 0-16,0 0 0 0,-1-1-16 0,1 1 0 15,0 0 0-15,-2 1 0 0,1 1 0 0,-1 1-128 16,0 0 192-16,-1 0-64 0,0 0-128 0,0 1 192 15,1-1-192-15,0 0 192 0,0 1-192 0,0 0 0 16,-1-1 0-16,2-1 128 0,0 1-128 0,1 1 0 0,0-3 0 0,0 1 0 16,1 0 0-16,-2-1 128 15,0-1-128-15,1-1 0 0,0 0 128 0,0 0-128 16,0 1 0-16,-1-1 128 0,0 1-128 0,0 0 192 0,0 1-192 0,-2 0 192 16,1 0-192-16,1-1 160 0,-1 1-160 0,0 0 160 15,1 0-160-15,0 1 128 0,-2 0-128 0,2 0 128 16,0 0-128-16,-1-1 0 0,1 0 0 0,0 0 128 15,0 0-128-15,-1 0 0 0,2-1 144 0,-1 0-144 16,-1 0 128-16,1 0-128 0,-1-1 128 0,1 1-128 16,-2 0 128-16,1 0-128 0,0-1 160 0,-1 0-160 15,0 1 176-15,0-1-176 0,1 0 192 0,-1 1-192 16,0 0 160-16,0 0-160 0,0 0 128 0,-1 1-128 0,1 0 0 0,0 0 0 16,0-1 128-16,0 1-128 0,1 0 0 0,0 1 0 15,-2 0 0-15,0 0 128 0,2 0-128 0,1 0 0 16,0 0 0-16,-1 0 0 0,3 1 0 0,-1-2 0 15,-1 1 128-15,1 0-128 0,-1 0 0 0,-1 1 0 16,2-2 0-16,-1 0 0 0,0 0 176 0,-1 0-48 16,1-2-128-16,-1 1 192 0,-1 1-192 0,1 0 176 15,0-1-176-15,2 1 160 0,-2 0-160 0,1 0 128 16,0 0-128-16,-1 0 128 0,1 1-128 0,2 0 160 16,1 1-160-16,-2-2 160 0,-1 0-160 0,2 0 0 15,0 0 0-15,1 1 0 0,-1-1 0 0,2 0 0 16,0 0 128-16,-1 0-128 0,1 0 0 0,1 1 0 15,-2 0 0-15,1 1 0 0,0-2 0 0,-1 0 0 0,-2 0 144 16,-1 0-144-16,3 1 128 0,-2-1-128 16,-2 0 128-16,2 0-128 0,0 0 144 0,0 0-144 15,-2 0 192-15,1 1-192 0,1 0 144 0,0-1-144 16,2 0 0-16,0 0 144 0,-2-1-144 0,2 1 0 16,1 0 0-16,0 0 128 0,2 0-128 0,0 0 0 0,1 0 0 0,-1 0 128 15,2 0-128-15,-2 1 0 0,0-1 0 0,0 1 0 16,-3-1 0-16,0 0 0 15,0 1 0-15,-2 0 0 0,1-1 0 0,1 0 0 0,-3 0 128 0,1 1-128 16,0 0 0-16,-1-1 0 16,0 0 0-16,1 0 128 0,0 0-128 0,0 0 192 0,-1-1-192 0,0 1 192 15,2 0-192-15,1-1 128 0,-1 1-128 0,2-1 128 16,0-1-128-16,0 0 0 0,0 1 0 0,0-2 128 16,0 1-128-16,0 2 0 0,-2-3 0 0,0 1 0 15,-1 0 128-15,0 0-128 0,-1 2 0 0,1-1 128 16,-2 0-128-16,2 0 0 0,-2 0 144 0,0 0-144 15,-1 0 0-15,1 1 144 0,0 0-144 0,0 0 0 16,-1-1 128-16,0 2-128 0,-1-1 0 0,1 0 0 16,-1 0 128-16,1 0-128 0,1 0 0 0,1 0 0 15,0 0 0-15,1 0 0 0,0-2 0 0,0 1 0 0,0 0 0 0,2 0 0 16,-2 1 128-16,0 0-128 0,0-1 128 0,-1 1-128 16,0 0 144-16,-1 0-144 0,1-1 128 0,-2 1-128 15,1 0 0-15,2 1 144 0,-4-1-144 0,1 1 0 16,1 0 0-16,-1 0 128 0,-1 0-128 0,2 0 0 15,1 1 0-15,-1 0 0 0,-2-1 0 0,2 1 0 16,1 0 0-16,-1 0 0 0,-2-1 0 0,1 0 0 16,0 0 0-16,0 1 0 0,-2-2 128 0,1 1-128 15,-2-1 128-15,-1-1-128 0,-1 1 0 0,-1 0 0 16,-5 0 0-16,0 0 0 16,0 0-640-16,0 0 0 0,0-5 0 0,-3 0 0 15,-2-1-2208-15,-3 0-448 0</inkml:trace>
  <inkml:trace contextRef="#ctx0" brushRef="#br4">13988 10094 11055 0,'0'0'976'0,"0"0"-784"0,0 0-192 0,0 0 0 0,0 0 3056 0,0 0 560 16,5 5 112-16,-1 1 32 15,0 2-1632-15,0-1-320 0,1 2-64 0,-1 2-16 16,0-2-640-16,-1 2-128 0,2 1-16 0,-1-1-16 0,0 1-336 0,0 0-64 15,-1 0-16-15,1 1 0 0,-2-1-64 0,0-1 0 16,0-1-16-16,0 1 0 0,0 0-432 0,-1-1 128 16,-1-1-128-16,0 0 0 0,0 0 0 0,0-3 128 15,0-6-128-15,-1 6 0 16,1-6-512-16,0 0-176 0,0 0-32 0,0 0-10032 16,0 0-2016-16</inkml:trace>
  <inkml:trace contextRef="#ctx0" brushRef="#br4">14128 10051 26943 0,'0'0'1200'0,"0"0"240"0,0 0-1152 0,0 0-288 0,-1-5 0 0,1 1 0 15,0 4 1408-15,2-5 240 0,0 1 32 0,1 0 16 16,-3 4-480-16,4-5-112 0,1 2-16 0,-5 3 0 15,6-3-656-15,-6 3-144 0,5-1-32 0,2 2 0 16,0 2 208-16,-1-2 48 0,0 3 0 0,-1-1 0 0,0 2-320 0,0-1-48 16,-2 2-16-16,0 0 0 15,-1 0-128-15,1 0 0 0,-1 0 144 0,0 0-144 16,0 0 304-16,-2 0-16 0,-2 0 0 0,0 0 0 0,-1 0 96 16,0-1 0-16,0 0 16 0,1-1 0 0,2-4-16 0,0 0-16 15,-4 4 0-15,4-4 0 0,-5 2 80 16,5-2 0-16,0 0 16 0,0 0 0 0,0 0-112 0,0 0-32 15,0 0 0-15,0 0 0 0,0 0-176 0,0 0-144 16,0 0 192-16,0 0-192 0,0 0 0 0,6 1 0 16,0 0 0-16,3 0 0 0,0-1 0 0,0 0 0 15,-1 0 0-15,1 1 0 0,1 0 0 0,1 0 0 16,-1 0 0-16,0 0 0 0,0 0 0 0,0 1 0 0,0-2 0 0,-1 1 0 16,-2 1 0-16,1 0 0 15,0-2 0-15,-1 1-144 16,-1 1-304-16,1 0-64 0,-7-2-16 0,6 0 0 15,-2 1-2160-15,-4-1-416 0</inkml:trace>
  <inkml:trace contextRef="#ctx0" brushRef="#br4">14578 10138 28271 0,'0'0'1248'0,"0"0"272"0,0 0-1216 0,0 0-304 0,0 0 0 0,0 0 0 0,-1 7 1840 0,0-2 304 15,0 1 64-15,0 1 16 16,0 0-720-16,0 2-144 0,0 1-16 0,0 1-16 15,0 0-640-15,1 0-128 0,0-1-32 0,0 1 0 16,1-1-336-16,0-2-192 0,1 1 192 0,1-1-192 0,0-2 0 0,0 0 0 16,0 0 0-16,0-1 0 0,0 0-192 0,-3-5-160 15,0 0-32-15,4 4 0 16,-4-4-2496-16,0 0-496 0</inkml:trace>
  <inkml:trace contextRef="#ctx0" brushRef="#br4">14492 10251 18431 0,'0'0'1632'0,"0"0"-1312"16,0 0-320-16,0 0 0 0,0 0 4176 0,0 0 768 15,0 0 160-15,0 0 16 0,0 0-2928 0,6-2-592 16,0 1-112-16,1 0-16 0,3-1-608 0,0 1-112 16,1 0-32-16,-1 1 0 0,2 0-416 0,-1 0-96 15,-2 1-16-15,1 0 0 0,2 0-64 0,-1 0-128 0,0-1 176 0,-2 1-176 16,0 0 192-16,-2 0-192 0,1-1 192 0,0 0-192 31,-1 1-2768-31,-7-1-672 0,5-2-128 0</inkml:trace>
  <inkml:trace contextRef="#ctx0" brushRef="#br4">14910 10110 25279 0,'0'0'1120'0,"0"0"224"0,0 0-1072 0,0 0-272 16,4-4 0-16,-1 1 0 0,-3 3 1904 0,0 0 320 15,5-4 64-15,-5 4 16 0,0 0-464 0,0 0-96 16,0 0-16-16,0 0 0 0,3 7-368 0,-1 1-80 15,-2 0 0-15,0 1-16 0,-1 2-512 0,0 1-112 16,0 0 0-16,0 0-16 0,-1 1-288 0,1 1-48 16,-1-1-16-16,1 1 0 0,0-1-272 0,0-2 160 15,0 0-160-15,1 1 128 0,-1-1-128 0,1-1 0 16,0-1 0-16,1-1 0 16,0-1-1360-16,2-1-208 0,-3-6-32 0,5 3-11568 0,-5-3-2304 0</inkml:trace>
  <inkml:trace contextRef="#ctx0" brushRef="#br4">15023 10109 12895 0,'0'0'1152'0,"0"0"-928"0,0 0-224 0,0 0 0 16,0 0 5168-16,0 0 976 0,0 0 208 0,0 0 48 0,0-5-4160 0,1 0-832 15,1 0-176-15,3 1-16 0,1-1-848 0,1 1-176 16,0 1-16-16,1-1-16 0,1 0-160 0,0 1 0 16,0 1 0-16,1 0 0 0,-1 1 0 0,0 1 0 15,-2 0 0-15,1 1 0 0,-1 0 0 0,-1 0 0 16,-6-1 0-16,5 2 0 0,-1 1 144 0,-4-3-144 16,0 0 160-16,3 6-160 0,-3-6 544 0,1 4 16 15,-1 2 0-15,0-6 0 0,0 5 64 0,-2 0 16 16,-1 0 0-16,-1 0 0 0,0 0-48 0,0-1 0 15,-1-1 0-15,0 0 0 0,1 0-80 0,1 1-32 16,-1 0 0-16,4-4 0 0,-3 4-160 0,3-4-48 16,-2 5 0-16,2-5 0 0,-1 6-128 0,1-1-16 0,1 0-128 15,1 1 192-15,-2-6-192 0,4 4 0 0,0-1 128 0,1 1-128 16,1-1 0-16,0 0 0 16,0-1 0-16,2-1 0 0,0-1 0 0,-2 0 0 15,1 0 0-15,0 1 0 0,1-3 0 0,-1 1-160 0,-2-1 160 0,0 0-192 16,-1-1-208-1,2 1-48-15,-1 2-16 0,-5 0 0 16,0 0-2160-16,4 0-448 0,-4 0-64 0</inkml:trace>
  <inkml:trace contextRef="#ctx0" brushRef="#br4">15490 10118 9215 0,'0'0'816'0,"0"0"-656"0,0 0-160 0,0 0 0 16,0 0 5920-16,0 6 1152 0,-2 0 224 0,1 1 64 15,0 1-4224-15,0-1-832 16,1 2-160-16,0 0-32 0,0 2-1008 0,0 1-192 0,0 1-32 0,0-1-16 16,0 2-480-16,1-2-80 0,0 0-32 0,1 0 0 15,0 0-272-15,0 0 0 0,0-4 128 0,0 1-128 16,-1-1 0-16,1-1-144 0,0-1 16 0,-1-1 0 31,-1-5-1568-31,0 0-304 0,0 0-64 0,0 0-16752 0</inkml:trace>
  <inkml:trace contextRef="#ctx0" brushRef="#br4">15419 10238 23951 0,'0'0'2128'0,"0"0"-1696"0,0 0-432 0,0 0 0 0,0 0 3776 0,7 2 656 16,-1-1 144-16,2-1 32 0,1 0-2560 0,0 0-496 15,1 0-96-15,1 0-32 0,2 0-720 0,1 0-160 16,-2 0-32-16,1 0 0 0,0 0-352 0,-1 0-160 15,-1 1 128-15,-1-1-128 0,0 0 0 0,-1 0 0 16,-2 0 0-16,0 0 0 16,-1-1-2432-16,-1 0-352 0,0 0-80 0</inkml:trace>
  <inkml:trace contextRef="#ctx0" brushRef="#br4">15914 10048 14735 0,'0'0'1312'0,"0"0"-1056"16,0 0-256-16,0 0 0 0,0 0 4640 0,0 0 864 15,0 0 192-15,0 0 16 0,0 0-2768 0,0 0-576 16,0 0-96-16,0 6-32 0,0 0-848 0,0 2-176 16,-1 1-48-16,0 0 0 0,0 1-432 0,1 2-96 0,-1 1 0 0,0 1-16 15,0 0-256-15,0 2-48 16,-1-1-16-16,0 2 0 0,0-1-304 0,0 1 0 15,0-1 128-15,1-1-128 0,1 0 0 0,0-2-192 16,0-3 16-16,1 0 16 16,1 0-1584-16,0-4-320 0,0-1-64 0,-2-5-11552 0,0 0-2304 0</inkml:trace>
  <inkml:trace contextRef="#ctx0" brushRef="#br4">16083 10050 31215 0,'0'0'1376'0,"0"0"288"0,0 0-1328 0,0 0-336 15,0 0 0-15,0 0 0 0,0 0 1968 0,2-5 320 16,-2 5 64-16,3-5 16 0,-1 0-992 0,1 2-192 15,1-1-32-15,0 0-16 0,1 1-592 0,-1-1-112 16,1 1-32-16,0 1 0 0,0 1-144 0,1 0-48 16,-1 0 0-16,2 0 0 0,-2 0-208 0,1 0 144 15,0 0-144-15,0 0 128 0,-1 1-128 0,0 0 0 16,-5 0 0-16,0 0 128 0,3 1-128 0,-3-1 0 16,0 0 0-16,0 0 128 0,3 5 112 0,-3-5 16 15,0 6 0-15,-2 0 0 0,0 0 256 0,-3 1 48 16,-1-2 16-16,0 3 0 0,0-2-224 0,0 1-32 15,0 0-16-15,2-1 0 0,-1 0 192 0,2 0 32 16,0 1 16-16,0 0 0 0,1-1-416 0,1 1-128 0,1-7 0 0,1 5 0 16,1 0 208-16,2-2-64 0,1 1-16 0,0-1 0 15,2 0-128-15,1-1-144 0,2 0 144 0,-1-2-208 16,-1 0 208-16,1 0 0 16,1-2 0-16,0 0 0 0,-1-1-160 0,-1 0 160 15,0 0-160-15,0 0 160 0,0 1-448 0,-1-1 0 0,-2 2 0 0,-5 1 0 16,0 0-1088-16,0 0-192 0,0 0-64 15,0 0-12160-15,0 0-2448 0</inkml:trace>
  <inkml:trace contextRef="#ctx0" brushRef="#br4">16423 10135 23951 0,'0'0'2128'0,"0"0"-1696"15,0 0-432-15,0 0 0 0,0 0 3648 0,0 0 656 16,0 0 128-16,0 0 32 0,0 0-2192 0,0 0-432 15,2 5-96-15,-2 1-16 0,-1 2-816 0,1 1-160 16,0-2-48-16,1 3 0 0,-1 0-448 0,0 0-112 16,0 1-16-16,1 0 0 0,-2-1-128 0,1 1 0 15,-1-1 0-15,1-1 0 16,-1 0-944-16,0-1-160 0,0-2-48 0,1 1 0 16,0-7-1536-16,0 0-320 0,-3 4-64 0,3-4-16 0</inkml:trace>
  <inkml:trace contextRef="#ctx0" brushRef="#br4">16339 10239 40319 0,'0'0'896'0,"0"0"176"0,4-2 32 0,1-2 16 0,1 0-896 0,1 2-224 0,-1-2 0 0,1 3 0 0,0-2 1536 0,1 2 256 16,1 1 48-16,-2 0 16 0,0 0-1392 0,1 1-272 15,1 2-48-15,-1-2-16 0,-1 1 416 0,1 0 80 16,-2 0 16-16,0 1 0 15,1-2-896-15,-1 0-160 0,0 0-32 0,0 1-16 16,0 0-688-16,0-1-144 0,0-1-32 0,-1-1-12112 16,2 0-2432-16</inkml:trace>
  <inkml:trace contextRef="#ctx0" brushRef="#br4">16726 10016 34607 0,'0'0'1536'0,"0"0"320"0,0 0-1488 0,0 0-368 0,0 0 0 0,0 0 0 0,0 0 2096 0,1 7 336 15,-1 1 80-15,0-1 16 0,0 3-1296 0,-1 0-256 16,0 0-48-16,0 2-16 0,0-1-256 0,0 2-48 15,-1 1-16-15,1-2 0 0,0 3-336 0,-1-1-64 16,0 0 0-16,0 1-16 16,0 0-176-16,0-1 0 0,0-1 0 0,2 0 0 15,0-1-320-15,0-2-80 16,1-1-32-16,0 0 0 0,0 0-2128 16,0-4-416-16,-1-5-96 0</inkml:trace>
  <inkml:trace contextRef="#ctx0" brushRef="#br4">16872 10039 31039 0,'0'0'1376'0,"0"0"288"0,0 0-1344 0,3-5-320 0,-1-1 0 0,2 0 0 15,0 0 1984-15,1 1 320 0,-1 0 64 0,0 0 0 16,1 0-960-16,0 2-208 16,0 0-48-16,2-1 0 0,-1 0-192 0,0 1-64 15,2 1 0-15,-1-1 0 0,0 1-704 0,1 1-192 16,-2 1 0-16,0 0 0 0,1 1 0 0,1 0 0 0,-2 0 0 0,-1 0 0 16,0 1 0-16,0 0 0 0,-1 2 0 15,-4-4 0-15,0 0 240 0,3 6 16 0,0-2 0 0,-2 1 0 16,-1 1 192-16,-1 0 32 0,0 1 16 0,-1 0 0 15,-1 1-144-15,0-2-32 0,-1 1 0 0,-1 1 0 16,-1-2 352-16,0 1 64 0,0 0 16 16,0-1 0-16,1 0-352 0,2-1-64 0,-1 0-16 0,2-1 0 15,2-4-16-15,0 6-16 0,0-6 0 0,1 6 0 0,1-1 96 0,0 0 0 16,-2-5 16-16,3 4 0 0,1 0-400 0,1-1 0 16,1 0 0-16,1-1 0 0,2 1 0 0,0-3 0 15,0 1 0-15,2-1 0 0,0 0-192 0,1-1-64 16,-1 1 0-16,1-3-16 0,-1 1 96 0,-1 0 32 15,-3 1 0-15,0 0 0 0,-1-1-176 0,-6 2-16 16,0 0-16-16,0 0 0 16,0 0-1568-16,0 0-304 0,0 0-64 0,0 0-16 0</inkml:trace>
  <inkml:trace contextRef="#ctx0" brushRef="#br4">17785 10167 22111 0,'0'0'1968'0,"0"0"-1584"0,0 0-384 0,0 0 0 16,0 0 2816-16,0 0 496 0,0 0 80 0,0 0 32 15,-5 0-1760-15,0 0-336 0,0 3-80 0,0 1-16 16,0 1-432-16,-1 1-96 0,0 1 0 0,0 2-16 0,0 1-256 0,0 2-48 16,1 0-16-16,1 1 0 15,1 0 80-15,3 2 32 0,0 1 0 0,1-1 0 16,2 0-192-16,2-1-32 0,2-2-16 0,1-1 0 15,0-1-240-15,1-2 0 0,1-1 128 0,0-3-128 0,0-1 0 0,0-1 128 16,-2-2-128-16,2-2 0 0,-1-2 160 0,0-1-160 16,0-2 160-16,-2-2-160 0,0-1 160 0,1 0-160 15,1-3 160-15,-2 0-160 0,-3-2 128 0,0 2-128 16,-1-3 0-16,-2 0 144 0,-3 0 64 0,-1-1 16 16,-1 1 0-16,-1 2 0 0,-2-1-224 0,1 2-240 15,-1 3 48-15,-1 1 16 0,1 2 176 0,-2 1 0 16,0 2 0-16,0 2 0 0,-1 1-144 0,1 0-112 15,-1 2 0-15,2-1-16 16,1 1-2736-16,0 1-560 0</inkml:trace>
  <inkml:trace contextRef="#ctx0" brushRef="#br4">17434 10143 14735 0,'0'0'1312'0,"0"0"-1056"16,0 0-256-16,0 0 0 0,0 0 2736 0,0 0 480 16,0 0 112-16,0 0 0 0,0 0-1568 0,0 0-320 15,1 8-64-15,-1 0-16 0,0 0-112 0,0 2-32 16,0 1 0-16,0 1 0 0,0-1-608 0,0 1-128 15,-1 0-32-15,1-1 0 0,0-1-176 0,1 0-32 16,0-1-16-16,1 0 0 0,-1 0-224 0,2-2 176 16,-1 0-176-16,0 0 160 0,0-2-352 0,0 0-64 15,-2-5 0-15,0 0-11072 16,0 0-2192-16</inkml:trace>
  <inkml:trace contextRef="#ctx0" brushRef="#br4">17385 10252 16575 0,'0'0'1472'0,"0"0"-1168"0,0 0-304 0,0 0 0 16,4-3 3344-16,1 0 624 0,1 1 112 0,1 1 16 15,0 0-1920-15,1 1-384 0,2 0-64 0,2 1-32 16,0 0-544-16,0 0-96 0,0 0-32 0,1 0 0 16,-1-1-528-16,2 0-112 0,0 0-32 0,-3-1 0 15,1-1-352-15,0 0 128 0,1-1-128 0,-3 1 0 16,0-2-1728-1,0 1-432-15</inkml:trace>
  <inkml:trace contextRef="#ctx0" brushRef="#br4">18027 10077 28447 0,'0'0'1264'0,"0"0"256"0,0 0-1216 0,0 0-304 0,0 0 0 0,0 0 0 0,0 0 1152 0,0 0 192 16,5-4 16-16,1 0 16 0,2 1-448 0,0-1-96 15,1 0 0-15,-1 0-16 0,1 0-256 0,0 0-48 16,1 1-16-16,0 1 0 0,-1 0-320 0,0 1-176 15,-1 0 192-15,2 0-192 0,-3 1 0 0,-1 0 0 16,-2 1 0-16,1 1 0 0,-5-2 176 0,4 3-176 16,-4-3 160-16,2 6-160 0,-2-1 256 0,0 2-32 15,-2 1-16-15,-2 0 0 0,-1-1 368 0,0 1 64 16,-1 0 0-16,0 1 16 0,-1-2 128 0,2 1 32 16,-2-1 0-16,1 1 0 0,1 0-192 0,3-1-48 15,-1-1 0-15,1 0 0 0,2-6-272 0,0 0-64 16,0 0-16-16,3 5 0 0,1 0-224 0,0-1 176 15,3-2-176-15,0 0 160 0,1-1-160 0,3-1 0 16,-2-1 144-16,1 0-144 0,0-1 0 0,0 1 0 16,-1-1 0-16,-1 2 0 0,0-3-224 0,-2 2-64 0,0 0-16 15,-6 1 0 1,0 0-1488-16,0 0-288 0,7 2-64 0,-7-2-16592 0</inkml:trace>
  <inkml:trace contextRef="#ctx0" brushRef="#br4">18406 10178 4607 0,'0'0'400'0,"0"0"-400"0,0 0 0 0,0 0 0 15,0 0 6464-15,-3 5 1216 0,1 0 256 0,0 2 32 0,1-1-5408 0,0 3-1072 16,1 0-208-16,0 1-64 0,0 1-768 0,2 0-176 16,-1 0-16-16,0 1-16 0,0 1-240 0,0-3 0 15,0 0 0-15,0 2 0 0,0-3 0 0,0 0 0 16,0-2-208-16,0 0 64 15,-1-1-560-15,0-6-128 0,0 0 0 0,0 0-9984 16,0 0-1984-16</inkml:trace>
  <inkml:trace contextRef="#ctx0" brushRef="#br4">18343 10272 32543 0,'0'0'704'0,"0"0"160"0,0 0 32 0,0 0 16 0,0 0-720 0,7 0-192 16,-1 0 0-16,1 0 0 0,0 0 928 0,0 0 160 0,-2 0 16 0,2 1 16 15,1 0-576-15,1 0-112 16,-2 1-32-16,1-1 0 0,-1 1-400 0,3 0 0 16,-1-2 0-16,1 0 0 15,0 0-1888-15,0 0-416 0</inkml:trace>
  <inkml:trace contextRef="#ctx0" brushRef="#br4">18768 10190 13823 0,'6'-2'1216'0,"0"-2"-960"0,1-1-256 0,0 1 0 0,0 1 2576 15,0-2 480-15,0 2 80 0,-2 0 32 16,-1 0-1600-16,-4 3-320 0,0 0-64 0,0 0-16 0,0 0-240 0,0 0-48 16,0 0-16-16,0 0 0 0,0 0-96 0,0 0-32 15,-5 2 0-15,-1 1 0 0,-2 0-16 0,0 3 0 16,-1 0 0-16,-1 3 0 0,1 1 96 0,-1 1 16 15,1 0 0-15,1 2 0 0,1 0-48 0,2 1 0 16,0-2 0-16,3 1 0 0,2 0-32 0,3-1-16 16,1 1 0-16,1-1 0 0,3-2-352 0,3 0-80 15,1-2-16-15,1-1 0 0,3-2-144 0,2-2-16 16,-2-1-128-16,3-2 192 0,-3-2-192 0,1-1 0 16,-2-2 0-16,-1 0 0 0,-1-2 0 0,-2-1 0 15,0 1 0-15,-3-3 0 0,1 2 0 0,-3-2 0 16,0-2 0-16,-2 2 0 0,0-3-128 0,-3 0 128 15,-1 0 0-15,0-1 0 0,-2 0-192 0,-1 2 64 16,-1 1 128-16,-1 0-208 0,0 1-16 0,0 1 0 16,-2 2 0-16,1 0 0 15,-1 1-272-15,-1 1-48 0,0 1-16 0,0 1 0 16,-1 1-1952-16,1 1-400 0,1 1-80 0</inkml:trace>
  <inkml:trace contextRef="#ctx0" brushRef="#br4">19030 10087 12895 0,'0'0'576'0,"0"0"112"0,0 0-560 0,0 0-128 0,0 0 0 0,1-5 0 16,0 1 5280-16,1-1 1024 0,1 0 208 0,0 0 32 0,1 1-4928 0,1 0-976 15,0 2-208-15,1-2-48 0,0 3-224 0,1-2-160 16,-1 2 192-16,1 1-192 0,1 0 160 0,0 0-160 15,0 0 128-15,-1 1-128 0,1-1 160 0,-1 1-160 16,-1 1 192-16,0-1-192 0,-6-1 336 0,6 4-32 16,-6-4-16-16,0 0 0 0,4 5 384 0,-4-5 80 15,1 5 16-15,-1 1 0 0,-3 1 208 0,0-3 48 16,-2 2 16-16,1 0 0 0,0-1-304 0,0 1-64 16,0-1-16-16,3-2 0 0,1-3-128 0,0 0-16 15,-2 5-16-15,2-5 0 0,0 0-240 0,2 6-64 16,-2-6 0-16,3 4 0 0,2-1-192 0,0 0 0 15,3 0 128-15,0-1-128 0,1-1 0 0,-1 1 0 16,3-2 0-16,0 1 0 0,-1-1-320 0,0 1 64 16,1-1 0-16,0 0 0 15,-1-1-1536-15,-1 1-320 0,-2-1-48 0,1 1-11408 16,-1-2-2304-16</inkml:trace>
  <inkml:trace contextRef="#ctx0" brushRef="#br4">18311 9864 19983 0,'0'0'880'0,"0"0"192"0,0 0-864 0,0 0-208 0,5-4 0 0,0 1 0 15,0-1 784-15,0 0 112 0,-1 0 32 16,0 1 0-16,2 0 192 0,-1 1 32 15,-5 2 16-15,5 0 0 0,0 1 256 0,1 0 48 16,0 2 16-16,1-2 0 0,0 3 176 0,2-2 16 0,3 1 16 0,4 1 0 16,1-2-96-16,5 1-32 0,0-1 0 0,3 0 0 15,2 0-512-15,2 0-96 0,5-2-32 0,2 0 0 16,4-2-336-16,2 1-64 0,3 0-16 0,-2 1 0 16,-1 0-256-16,-2 1-64 0,-2-1-16 0,-4 1 0 15,-2 1-176-15,-3 0 0 0,-3 1 0 0,-1-1 0 0,-3 1-240 16,-1 0-80-16,-3-1 0 0,0 1-16 15,-2 0-2192-15,-2 0-432 0,-1 0-96 0</inkml:trace>
  <inkml:trace contextRef="#ctx0" brushRef="#br4">19375 10316 13823 0,'0'0'1216'0,"0"0"-960"0,0 6-256 0,0 0 0 15,1 2 4320-15,0-1 816 0,0-1 176 0,1 1 16 16,1 0-3792-16,0 0-752 0,1-1-144 0,0 0-48 16,1-1-272-16,1-1-64 0,0 0-16 0,1-1 0 0,0-2 160 0,1 1 48 15,-2-2 0-15,1 0 0 0,2-3 64 0,-1 1 0 16,-1-1 16-16,-1 0 0 0,0 0 0 0,0 0 0 16,-1-2 0-16,-1 0 0 0,0-2-128 0,-1 1-16 15,-1 0-16-15,0-1 0 0,-1 1-80 0,-1-1-16 16,1 0 0-16,0-1 0 0,-1-1-48 0,1 0-16 15,0 1 0-15,0-1 0 0,-2-1-64 0,2-1-16 16,0 2 0-16,1-3 0 0,-1 1 48 0,0 1 0 16,1-1 0-16,0 1 0 0,1 0-32 0,0 0 0 15,0 1 0-15,1 0 0 0,0-2-144 0,0 2 0 16,1 1 0-16,0-1 128 0,1 2-128 0,0-1 0 16,-1 0 0-16,1 0 0 0,2 0 0 0,-1 1 0 15,1 0 0-15,0 0 0 0,-1 1 0 0,1 0 0 16,-2 1 0-16,0 0 0 0,0 1 0 0,0 0 0 0,-1 3 0 0,0-2 0 15,0 0 0-15,0 0 0 0,0 0 0 16,0 1 0-16,1 0 0 0,-1 0 0 0,-1-1 0 0,1 0 0 16,1-1 0-16,0 1 0 0,0 0 0 0,0 0 0 15,1-1 0-15,-1 1 0 0,1 1 0 0,0-2 0 16,2 1 0-16,0 0 0 0,0 0 0 0,1 0 0 16,-1 1 0-16,1-2 0 0,0 1 0 0,0 1 0 15,-1 1 0-15,3-2 0 0,1 1 144 0,1 0-144 0,-2 0 176 0,2 1-48 16,2 0 0-16,1-1 0 0,3 1-128 0,0 0 128 15,3 1-128-15,-1-1 128 0,3 0-128 0,-2 1 192 16,1-2-192-16,-2 0 192 0,0 1-192 0,0-2 0 16,-1 1 144-16,0 0-144 0,0 0 0 0,0 1 0 15,0-4 0-15,1 2 128 0,2 0 16 0,-1 0 16 16,2 0 0-16,-1 2 0 0,0-2 96 0,0 2 0 16,1 0 16-16,-2 1 0 0,-3-2 48 0,2 2 0 15,-1 0 0-15,-1 2 0 0,1-2-32 0,0 1 0 16,2 0 0-16,0-1 0 0,1 0 16 0,2-1 0 15,2 0 0-15,2 1 0 0,0 0-176 0,1 0-128 16,0 0 192-16,-1 0-192 0,-3-2 128 0,2 2-128 16,-3-1 0-16,-1 1 0 0,0 0 0 0,-1 0 0 15,1 1 0-15,-2 1 0 0,-1-2 0 0,-1 1 0 16,1 3 0-16,-1-2 0 0,-1 2 128 0,-1 0-128 16,0-1 0-16,-1 2 0 0,-1-2 176 0,-1 1-176 15,-1-1 160-15,1 0-160 0,-2 0 144 0,-2-1-144 16,0 1 128-16,1 0-128 0,0 0 160 0,-1-2-160 0,2 0 192 0,-1 0-192 15,-2-1 176-15,2 0-176 0,1 0 160 0,0 0-160 16,-1 0 144-16,2 0-144 0,0 0 128 0,0-1-128 16,1 1 128-16,0 0-128 0,2 0 0 0,1 1 128 15,-1 1-128-15,1-2 0 0,0 1 144 0,0 0-144 16,0-1 0-16,-2 1 0 0,1-1 0 0,-3 0 128 16,1 0-128-16,1 0 0 0,-2-1 0 0,1 1 0 15,0 0 0-15,0 0 0 0,0 0 0 0,-1 0 128 0,2 0-128 0,1-1 0 16,-2 0 0-16,2 1 0 0,0 0 0 15,1-2 144-15,0 2-144 0,0 2 160 16,2-2 80-16,-2 1 16 0,-1 0 0 0,-1 0 0 0,2-1-256 0,-1 0 128 16,-2 0-128-16,2 2 0 0,-2-2 0 0,-1 0 0 15,1 0 0-15,1 0 0 0,-1 0 128 0,1 0-128 16,-1 0 0-16,2-2 144 0,2 1-144 0,-1 1 0 16,-1 0 0-16,0 0 128 0,2 0-128 0,0 0 0 15,1 0 0-15,-1 1 0 0,0 1 0 0,0-2 0 16,0 0-144-16,-1 0 144 0,-1 0 0 0,0 0 304 15,-2 0-48-15,2 0 0 0,-2-2-256 0,-2 1 0 16,0 0 0-16,0 0 0 0,-1-1 0 0,1 1 160 16,1 0-160-16,1 0 128 0,0 1-128 0,-1-2 0 15,-1 1 0-15,2-1 0 0,2 1 0 0,-1 1 0 16,1 0 0-16,-1 0 0 0,1-1 0 0,2 0 0 16,-2 0 128-16,0 1-128 0,-3-1 0 0,2 1 0 15,-2-1 0-15,-1 0 128 0,2 0-128 0,-1 0 0 16,0 0 0-16,0 0 0 0,-1 0 0 0,0 1 0 15,3 0 0-15,-1 0 0 0,-2 0 0 0,2 1 0 0,0 0 0 0,-1 0 0 16,-1 0 0-16,0 0 0 0,0-2 0 0,1 2 0 16,0 1 0-16,-1-2 128 0,1 1-128 0,1 0 128 15,-2 0-128-15,1 0 0 0,-1 0 0 0,-1 1 0 16,0 1 0-16,-1-2 0 0,0 1 0 0,0 0 0 16,0-2 0-16,-1 1 192 0,-1 0-192 0,1 0 192 15,0 1-192-15,2-2 0 0,-3 0 0 0,2 0 0 0,-1 1 0 0,0 0 0 16,-1 0 0-16,2 1 128 15,-1 0-128-15,1 0 0 0,-1 0 0 0,1-1 0 0,0 3 0 0,-1-2 0 16,0 0 0-16,2 1 0 0,3-3 0 0,-1 1 0 16,2-1 0-16,0 1 0 0,0 1 0 0,4-2 0 15,-2 0 0-15,-1 2 0 0,-2-1 0 0,0 1 0 16,0-2 0-16,-4 0 0 0,-1 0 0 0,-1 0 0 16,0 1 0-16,-2 0 0 0,-1 0 0 0,1 0 0 15,-3-1 0-15,0 1 0 0,0-1 0 0,1 0 0 16,-6 0 0-16,0 0 0 0,0 0 0 0,0 0-224 15,0 0 32-15,0 0 0 16,0 0-1008-16,0 0-192 0,-2-5-32 0,-3 0-14848 16,-3 1-2976-16</inkml:trace>
  <inkml:trace contextRef="#ctx0" brushRef="#br4">19883 10209 6447 0,'0'0'576'0,"0"0"-576"16,3-4 0-16,0-1 0 0,1 0 3168 0,0-1 528 15,0 0 96-15,-1 0 32 0,0 1-2192 0,1-1-432 16,-2 0-96-16,0 1-16 0,0 0-208 0,0 0-48 15,-2 0-16-15,0 5 0 0,1-4 112 0,-1 4 32 16,0 0 0-16,0 0 0 0,-3-1-32 0,-1 1 0 16,-1 0 0-16,-2 3 0 0,-2 2-160 0,0 2-48 15,1 2 0-15,-2 1 0 0,1 3 80 0,0 2 16 16,1 0 0-16,1 2 0 0,1 0-96 0,2-1-16 16,1-1 0-16,1 0 0 0,2-1-240 0,1 0-48 15,1-1-16-15,2-2 0 0,2 0-144 0,0-3-48 16,3-2 0-16,2-1 0 0,1 0-64 0,1-3-16 15,-1-1 0-15,2-2 0 0,0-1 0 0,3-1 0 16,-2-2 0-16,-1-1 0 0,0-1-128 0,-1 0 128 16,-2-1-128-16,-1 0 128 0,-1 0-128 0,-1 0 0 15,-2-2 0-15,-2 0 0 0,0 0 0 0,-3-1 0 16,-1-1 128-16,-2 1-128 0,-1-2 0 0,-2 1 0 0,-3 0 0 16,0 1 0-16,0 0 0 0,0 1 0 15,-2 1 0-15,0 0 0 0,0 2 0 0,0 0 0 0,3 1-144 0,0 1 144 31,1 0-624-31,2 2-16 0,0 0 0 0,4 3 0 16,0 0-2016-16,0 0-416 0,0 0-64 0</inkml:trace>
  <inkml:trace contextRef="#ctx0" brushRef="#br4">20171 10093 34559 0,'0'0'1536'0,"0"0"304"0,0 0-1472 0,0 0-368 16,0 0 0-16,0 0 0 0,0 0 1072 0,0 0 144 16,0-5 16-16,1 0 16 0,2 1-560 0,2-1-112 15,1 0-32-15,1 0 0 0,1 0-352 0,1 0-192 16,0 1 192-16,0 2-192 0,-2-2 0 0,1 2 0 16,1 1 0-16,-1 1 0 0,-1-1 0 0,-7 1 0 15,5 3 0-15,-5-3 0 0,0 0 192 0,2 6-64 16,0 0 0-16,-2 1-128 0,-2 1 672 0,0 0 32 0,-2-1 0 0,-1 0 0 15,0 0-16-15,0 0 0 16,-1 0 0-16,1-2 0 0,0 0-192 0,1 1-48 16,1 1 0-16,1-2 0 0,1 0-224 0,0 0-48 15,0 0-16-15,1-5 0 0,0 0-160 0,2 7 0 16,0-3 0-16,1 1 0 0,-3-5 0 0,6 3 0 0,1 0 0 0,0 0 0 16,-1-2 0-16,2 0 0 0,0-1 0 0,1 0 0 15,-1-1 0-15,-1 0-144 0,1-1 144 0,0 0-160 16,-1 0-144-16,0 0-16 0,-1 1-16 15,0-2 0 1,-6 3-1600-16,0 0-320 0,0 0-64 0,0 0-16416 0</inkml:trace>
  <inkml:trace contextRef="#ctx0" brushRef="#br4">20591 10192 32655 0,'0'0'1440'0,"0"0"304"0,0 0-1392 0,-4 1-352 15,4-1 0-15,0 0 0 0,-4 3 1440 0,1 2 224 16,2 1 32-16,-1 1 16 0,0 1-656 0,0 2-128 0,1-1-32 0,0 3 0 16,1 0-528-16,2 1-112 0,-2-1-32 15,1-1 0-15,0 2-224 0,0 0 0 16,1-1 0-16,0-2 0 0,-1 0 0 0,1 0-320 0,0-3 64 0,0-1 0 31,-2-6-1792-31,0 0-368 0,0 0-64 0</inkml:trace>
  <inkml:trace contextRef="#ctx0" brushRef="#br4">20485 10272 21183 0,'0'0'1888'0,"0"0"-1504"15,0 0-384-15,0 0 0 0,0 0 3760 0,0 0 672 16,6 1 144-16,0 0 32 0,2 1-2784 0,0 0-544 15,1-1-128-15,-1 2 0 0,0-3-704 0,2 1-144 16,0 1-32-16,2 0 0 0,-2-2-272 0,0 1 0 16,1-1 0-16,0 0-144 15,-1 0-2480-15,-1 0-512 0</inkml:trace>
  <inkml:trace contextRef="#ctx0" brushRef="#br4">20848 10189 24879 0,'0'0'2208'0,"4"-4"-1760"0,-1-1-448 0,2 0 0 16,1-1 2448-16,2 2 416 0,1 0 80 0,0 0 0 15,1 0-1600-15,1 1-336 0,-1 0-64 0,-1 1-16 16,2 0-528-16,-1 1-96 0,0 1-32 0,-1 1 0 16,0 1-80-16,0-1 0 0,-1 2-16 0,0 1 0 15,-2 1 48-15,-1 0 16 0,-1 0 0 0,-1 1 0 16,-1 1 208-16,0 2 32 0,-3 1 16 0,-1 0 0 0,-2 0 96 0,0 2 32 15,-4 0 0-15,0-1 0 0,-2 1 16 0,1 0 0 16,1 1 0-16,-1-1 0 0,-1 1-96 0,1-1-16 16,0-1 0-16,3-2 0 0,0 1-64 0,1 0-16 15,1-3 0-15,3 1 0 0,1-4-192 0,2 2-32 16,1-1-16-16,1 0 0 0,1 0-208 0,1-1 0 16,1-1 128-16,1-1-128 0,1 0 0 0,1-2 0 15,0-1 0-15,1 0 0 0,1 0 0 0,-1-1 0 16,-2-1 0-16,0 0 0 0,-1 0-192 0,0 0-16 15,-1 1-16-15,-1-2 0 16,-2 1-1088-16,0-1-224 0,0 0-32 0,-1-1-16 16,-1 1-1824-16,0-1-368 0,-1-5-80 0,-1 10-16 0</inkml:trace>
  <inkml:trace contextRef="#ctx0" brushRef="#br4">21139 10105 5519 0,'0'0'496'0,"0"0"-496"0,0 0 0 0,1-6 0 16,1-1 5968-16,2 1 1104 0,2 1 224 0,0 1 32 0,1-1-5664 0,0 1-1152 16,2 0-208-16,0 1-48 15,-1 1-48-15,1 2 0 0,-1-1 0 0,1 1 0 16,-1 0-16-16,0 2-16 0,-2 0 0 0,0 1 0 0,0 0 272 0,-1 1 64 15,-1 0 16-15,1-1 0 0,-5-3 240 0,3 4 32 16,-2 1 16-16,0 0 0 0,-2 0 112 0,1 1 32 16,-3 0 0-16,0 2 0 0,-1-4-128 0,1 0 0 15,-2 0-16-15,0 1 0 0,1 0-192 0,0 0-48 16,-1-2 0-16,5-3 0 0,-3 4-256 0,3-4-48 16,0 0-16-16,0 0 0 0,0 0-256 0,0 0 0 15,0 0 0-15,0 0 0 0,0 0 0 0,0 0 0 16,3 5 0-16,2-1 0 0,1 0 0 0,0-1 0 15,1 1 0-15,1-3 0 0,1 1 0 0,1 0 0 16,0-1 0-16,0 1 0 0,1 0 0 0,-2-1-224 16,1 0 64-16,-1 0 16 0,0-1-176 0,-1 1-16 15,-2 0-16-15,2 0 0 16,-2 0-368-16,1-1-80 0,-2 0-16 0,0 1-12496 16,1 0-2512-16</inkml:trace>
  <inkml:trace contextRef="#ctx0" brushRef="#br4">21549 10207 16575 0,'0'0'736'0,"0"0"160"0,0 0-720 0,-1 4-176 15,-1 2 0-15,0 1 0 0,1 1 5184 0,0 0 992 16,-1 0 208-16,1 1 32 0,-2 2-4192 0,0 0-848 16,0 0-160-16,1 0-48 0,0 2-656 0,0 0-144 15,-1 2-32-15,1-4 0 0,0 2-336 0,0 0 0 16,1-3 0-16,1 0 0 16,-1-2-1456-16,1-2-304 0,0-6-64 0,0 0-10432 0,0 0-2080 0</inkml:trace>
  <inkml:trace contextRef="#ctx0" brushRef="#br4">21480 10296 17503 0,'0'0'768'0,"0"0"176"0,0 0-752 0,0 0-192 0,0 0 0 0,0 0 0 16,0 0 4544-16,0 0 864 0,5 0 176 0,0 0 48 16,-5 0-3648-16,6 0-736 0,0 0-144 0,-1 1-16 15,1 0-784-15,2 0-160 0,0-1-16 0,1 0-128 16,-1 1-1248-1,0-1-352-15,0-1-80 0</inkml:trace>
  <inkml:trace contextRef="#ctx0" brushRef="#br4">21881 10227 4607 0,'0'0'400'0,"0"0"-400"0,0 0 0 0,0-5 0 16,0-1 4896-16,0 6 896 16,-1-5 176-16,1 5 48 0,-2-4-3440 0,2 4-672 0,0 0-144 0,0 0-32 15,0 0-400-15,-6 2-96 16,1 0-16-16,-1 0 0 0,0 2-96 0,-1 2-32 15,0-1 0-15,0 2 0 0,0 2-80 0,0 2-32 16,0-1 0-16,1 3 0 0,0 1-144 0,0 0-16 0,1 1-16 0,1 0 0 16,0 0-32-16,2-1-16 0,2 0 0 0,2-2 0 15,0 0-752-15,2-2 0 0,2-1-240 0,1-2 64 16,2-3 176-16,1 1 144 0,1-4-16 0,1-1-128 16,1-3 128-16,-1 0-128 0,2-1 0 0,0-4 0 15,-2-1 0-15,2-1 0 0,-1 0 0 0,-2 0 0 0,0-1-176 0,-1 0 176 16,-1 0-192-16,-1 1 192 0,-1-2 0 0,-1 0 192 15,-2 2 0-15,-1 0 0 0,-2-1-336 0,-2 0-80 16,-1 2-16-16,-2 0 0 0,-1-2 240 0,0 2 0 16,-2 1 0-16,-1 1 0 0,-2 1 0 0,-1 2 0 15,1 0 128-15,-1 1-128 0,0 0 0 0,1 3-256 16,1-2 64-16,3 2 0 16,-2 0-1504-16,3 2-288 0,5-2-64 0,0 0-16 15,0 0-944-15,0 0-192 0</inkml:trace>
  <inkml:trace contextRef="#ctx0" brushRef="#br4">22097 10136 36335 0,'0'0'800'0,"0"0"160"0,0 0 48 0,0-4 16 0,0 4-832 0,-1-5-192 0,0 1 0 0,1 4 0 15,0 0 1696-15,0 0 288 0,2-5 64 0,2 0 16 16,2 0-912-16,1 1-192 16,0 1-48-16,1 1 0 0,1 0-128 0,1 1-16 15,-2 0-16-15,0 1 0 0,-2 1-752 0,2 2-240 0,-1-1 0 0,-1 1 0 16,-1 1 240-16,1-2 0 0,-1 1 0 16,-1-1 0-16,-1 2 0 0,0 0 0 0,-3-4 0 0,0 5 0 15,-1 2 256-15,-1-2-48 0,-1 1-16 0,0 0 0 16,-1 0 64-16,-1 0 16 0,0-1 0 0,-2 0 0 15,0 0 48-15,0 0 16 0,0-1 0 0,3 0 0 16,-2 0 272-16,1 0 48 0,5-4 16 0,0 0 0 0,0 0-496 0,0 0-176 16,0 0 0-16,0 0 144 0,2 5-144 0,2-1 0 15,3-2 0-15,-1 2 0 0,2 0 0 0,1 0 192 16,2 0-32-16,-1-1 0 0,1 1-160 0,0-1 0 16,1 0 0-16,-2-1 0 0,-1-1 0 0,0 0 0 15,-1 0-160-15,-2-1 160 16,-1 0-512-16,-1-1-16 0,-4 1 0 0,0 0 0 15,0 0-1872-15,0 0-368 0,0 0-80 0,0 0-16 0</inkml:trace>
  <inkml:trace contextRef="#ctx0" brushRef="#br4">22389 10290 26367 0,'0'0'1168'0,"0"0"240"0,0 0-1120 0,0 0-288 0,0 0 0 0,0 0 0 0,0 0 1728 0,5 6 304 16,-3-1 48-16,0 3 16 0,0-2-544 0,0 3-96 16,-1-2-32-16,-1 4 0 0,1-2-432 0,0 1-96 15,-1 1 0-15,0 1-16 0,1-4-480 0,0 1-80 16,1 1-32-16,0-2 0 0,0 0-288 0,1-1 0 15,0 1 0-15,-1-2 0 16,-2-6-240-16,3 5-144 0,-3-5-48 0,0 0 0 16,0 0-1808-16,0 0-384 0,0 0-64 0,0 0-13168 0</inkml:trace>
  <inkml:trace contextRef="#ctx0" brushRef="#br4">22287 10388 11055 0,'0'0'480'0,"0"0"112"0,0 0-464 0,0 0-128 0,0 0 0 0,0 0 0 16,0 0 5248-16,0 0 1040 15,7 0 208-15,1 0 32 0,4 0-4096 0,0-1-832 16,0 1-176-16,0-1-16 0,3 0-672 0,0 1-128 16,0 0-32-16,0 0 0 0,0-1-352 0,-1 1-80 15,1 0-16-15,0 0 0 0,-1 0-128 0,1 0-176 0,-2-2 48 16,-2 0-12288-16,-1 1-2464 16</inkml:trace>
  <inkml:trace contextRef="#ctx0" brushRef="#br4">22736 10207 8287 0,'0'0'736'0,"0"0"-592"16,0 0-144-16,0 0 0 0,0 0 4816 0,0 0 944 15,0 0 176-15,0 0 32 0,2 5-3280 0,0 3-672 16,-1 1-128-16,-1 0-32 0,-1 2-576 0,-1-1-128 16,1 2-32-16,-1 1 0 0,0 0-320 0,0 0-64 15,0 2-16-15,1 0 0 0,0-1-320 0,0 1-64 16,0 0-16-16,0-2 0 0,0-1-320 0,1-1 144 16,0-1-144-16,0-2 0 15,0-1-848-15,1-1-288 0,-1-6-48 0,0 0-11264 16,0 0-2256-16</inkml:trace>
  <inkml:trace contextRef="#ctx0" brushRef="#br4">22875 10211 33343 0,'0'0'1472'0,"0"0"320"0,-2-5-1440 0,1-1-352 0,1 6 0 0,3-8 0 15,1 2 736-15,1 1 80 0,1 1 16 0,-1 0 0 16,1 1-368-16,3 0-64 0,0 1-16 0,-3 1 0 16,1 0-192-16,3 1-64 0,-1-2 0 0,-3 4 0 15,1-2-128-15,3 0 0 0,0 2 0 0,-5-1-176 0,-5-1 176 0,5 1 0 16,0 2 128-16,-5-3-128 0,0 0 0 0,2 7 0 16,-2-2 0-16,0 1-128 0,-1 1 864 15,-2 0 176-15,-1 1 48 0,0-2 0 0,0 1 32 0,-1 0 16 16,0 0 0-16,-1 0 0 0,0 0-128 0,1-1-32 15,1 1 0-15,1 0 0 0,-1-1-432 0,1 0-96 16,3-6 0-16,0 0-16 0,-1 6-304 0,1-6 128 16,2 5-128-16,1-1 0 0,1-1 192 0,1 0-192 15,1-1 192-15,0-1-192 0,0 1 0 0,1-2 0 16,1 1 0-16,1-1-144 0,-2 0 144 0,3 0 0 16,-1 1-144-16,-1 2 144 0,-1-3-320 0,-2 0 0 15,1 0 0-15,-1 0 0 16,-5 0-416-16,0 0-80 0,0 0-16 0,0 0 0 15,0 0-1648-15,5-2-336 0,-5 2-64 0</inkml:trace>
  <inkml:trace contextRef="#ctx0" brushRef="#br4">23292 10274 29487 0,'0'0'1296'0,"0"0"288"15,0 0-1264-15,0 0-320 0,-4 8 0 0,0-3 0 0,1 2 1920 0,1 0 336 16,0 1 64-16,0-2 16 0,0 1-1008 0,-2 5-208 16,2 0-32-16,0-1-16 0,-2 1-560 0,1-2-128 15,1-1 0-15,1 1-16 0,0 0-368 0,1-4 0 16,0 0 0-16,0 3 0 15,0-9-464-15,0 0-16 0,0 0 0 0,0 0-11936 16,0 0-2400-16</inkml:trace>
  <inkml:trace contextRef="#ctx0" brushRef="#br4">23207 10357 14735 0,'0'0'1312'0,"0"0"-1056"0,0 0-256 0,0 0 0 16,0 0 4768-16,13 2 896 0,-3-1 176 0,2 0 48 15,0 2-3856-15,-1-1-768 0,1-1-160 0,0 1-16 16,0-1-592-16,-1 1-112 0,1 0-32 0,0 0 0 16,1-1-352-16,-3 1 0 0,0-2 0 0,1-2 0 15,-1 2-1120 1,-2-2-288-16,0-1-64 0,0 1-15296 0</inkml:trace>
  <inkml:trace contextRef="#ctx0" brushRef="#br4">23534 10224 11967 0,'0'0'528'0,"0"0"112"0,0 0-512 0,0 0-128 15,0 0 0-15,0 0 0 0,0 0 5632 0,-1 8 1088 16,0 0 208-16,1 0 48 0,0-1-4704 0,1 3-944 16,0 1-192-16,1 1-48 0,0-1-608 0,0 2-128 15,0 0-32-15,0 1 0 0,-1-2-320 0,-1 1 0 16,0-1 0-16,1-1 128 0,0 0-384 0,0-2-64 15,0-1 0-15,-1-8-12016 16,0 0-2384-16</inkml:trace>
  <inkml:trace contextRef="#ctx0" brushRef="#br4">23633 10177 22111 0,'0'0'1968'0,"0"0"-1584"0,0 0-384 0,6-5 0 16,2 0 3040-16,0 3 528 0,-1-2 96 0,2 2 32 15,1 0-2672-15,-1 1-512 0,0 0-128 0,-1 1 0 16,2 0-256-16,0 2-128 0,1 1 128 0,-1 1-128 16,-1-2 0-16,0 0 0 0,0 2 0 0,-2-2 0 0,-2 2 0 0,-5-4 0 15,3 6 0-15,-2 0 0 0,-1-6 0 0,-1 10 0 16,-1-2 0-16,-2-2 0 0,-2 0 352 0,-1 1 48 15,0-2 16-15,1 0 0 0,-2-1 688 0,2 1 144 16,-2 0 32-16,2-1 0 0,6-4-144 0,0 0-32 16,-6 5 0-16,6-5 0 0,0 0-480 0,0 0-112 15,-1 8 0-15,1-8-16 0,6 8-320 0,1-2-176 16,1 0 192-16,1-2-192 0,3-2 0 0,2 1 0 16,-1-1 0-16,-1 0 0 0,1-1 0 0,2-1 0 15,-1 0-160-15,0 0 160 16,-1 0-1664-16,-4 1-224 0,0-2-32 0,-4 0-11360 15,-5 1-2272-15</inkml:trace>
  <inkml:trace contextRef="#ctx0" brushRef="#br4">24012 10274 21183 0,'0'0'944'0,"0"0"192"0,0 0-912 0,0 0-224 0,0 0 0 0,0 0 0 15,0 0 4416-15,0 0 832 0,0 0 160 0,1 8 32 0,-1-2-3504 16,0 2-704-16,0 0-144 0,0 2-16 16,-1-2-608-16,0 1-112 0,0 2-32 0,0-2 0 15,-1 2-320-15,0-1 0 0,0 0 0 0,0 3 0 16,1-1-1216-16,0-2-144 15,-1-2-48-15,2-8-11264 0,-1 6-2240 0</inkml:trace>
  <inkml:trace contextRef="#ctx0" brushRef="#br4">23926 10352 38991 0,'0'0'1728'0,"0"0"352"0,0 0-1664 0,0 0-416 16,8-1 0-16,1 1 0 0,1-2 1472 0,1 1 224 15,-2 0 32-15,2 0 16 0,1 1-976 0,0-2-208 16,-1 1-48-16,0 1 0 0,0 0-304 0,-1 0-64 16,-1 0-16-16,0 0 0 15,-1 0-1232-15,-2 0-256 0,-6 0-48 0,9-3-18320 0</inkml:trace>
  <inkml:trace contextRef="#ctx0" brushRef="#br4">24252 10259 34095 0,'0'0'1504'0,"0"0"320"0,0 0-1456 0,0 0-368 0,0 0 0 0,0 8 0 16,0-1 1632-16,0 1 256 0,-1-3 48 0,0 3 16 0,0 0-1072 0,-1 3-224 16,0 0-32-16,0 1-16 0,-1-1-400 0,1 1-80 15,0 0 0-15,0 0-128 16,0-1-976-16,1 0-304 0,0-2-64 0</inkml:trace>
  <inkml:trace contextRef="#ctx0" brushRef="#br4">24384 10169 6447 0,'0'0'576'0,"0"0"-576"0,0 0 0 0,0 0 0 0,-2-3 7456 0,2 3 1376 16,0-5 288-16,0 5 48 0,4-5-6000 0,1 1-1200 16,1 2-240-16,1 0-64 0,-1 0-896 0,2 1-192 15,0 1-48-15,0 0 0 0,0 0-336 0,0 2-192 16,-1 0 192-16,0 1-192 0,1-1 128 0,-1 0-128 16,-1 1 0-16,-1 1 0 0,-1-2 0 0,-4-2 0 15,3 4 0-15,-2 2 0 0,0 0 0 0,-2 0 0 0,-1-1 0 0,-2 1 0 16,-1 1 192-16,0-1-32 0,-3 1 0 0,-1 0 0 15,0 0 96-15,1-1 32 0,0 0 0 0,2 0 0 16,1-1 160-16,2-1 48 0,3-4 0 0,0 0 0 16,0 0-128-16,0 0-32 0,4 5 0 0,2-1 0 15,0-1-128-15,1 0-16 0,0 0-16 0,1 0 0 16,2 0-176-16,-1 1 192 0,0-2-192 0,-1 1 192 16,1 0-192-16,0 0 0 0,-1-2 0 0,0 1 0 0,-1 0 0 0,-1-1-144 15,0 0 0-15,0-1 0 16,-6 0-1600-16,0 0-320 15,0 0-64-15</inkml:trace>
  <inkml:trace contextRef="#ctx0" brushRef="#br4">23776 9987 35935 0,'10'0'1600'0,"-4"0"320"0,2 0-1536 0,4 0-384 0,3-1 0 0,3 1 0 0,3 0 1904 0,4 0 304 16,6 0 64-16,2 0 16 0,4-1-672 0,3 2-128 15,3-1-16-15,-1 1-16 0,-11-1-848 0,3 2-160 16,-2-1-48-16,-1 2 0 0,2-1-224 0,-4 2-48 16,-2 0-128-16,1 1 192 0,3 4-192 0,-4-2-160 15,-2 0 32-15,-5-2 0 16,0 0-640-16,-3-2-128 0,-2-1-32 0,1 0 0 15,-1-2-1760-15,0 0-368 0,-1-2-64 0</inkml:trace>
  <inkml:trace contextRef="#ctx0" brushRef="#br4">11272 11433 16575 0,'0'0'1472'0,"0"0"-1168"16,0 0-304-16,0 0 0 0,0 0 3296 0,0 0 608 0,0 0 112 0,0 0 16 16,0 0-1776-16,0 0-352 15,0 0-80-15,0 0-16 0,0 0-272 0,5 5-64 16,-5-5-16-16,6 2 0 0,2 1-432 0,-2-3-64 15,3 0-32-15,0 1 0 0,1 0-384 0,0 0-80 16,2 0-16-16,1 0 0 0,-1 0-240 0,3 1-48 16,0-1-16-16,-1 2 0 0,-2-2-144 0,1 1 0 15,-1 0 0-15,-1 0 0 16,-3-1-1280-16,0 1-256 0,-2 1-32 0,0 0-16 16,-2 1-1984-16,-4-4-400 0</inkml:trace>
  <inkml:trace contextRef="#ctx0" brushRef="#br4">11329 11538 19343 0,'0'0'848'0,"-6"3"192"0,-2 0-832 0,0 0-208 0,1-2 0 0,1 1 0 16,2 1 4832-16,4-3 928 0,0 0 176 0,0 0 32 15,0 0-3536-15,0 0-720 0,0 0-144 0,2 4-32 16,3-2-640-16,2 0-144 0,0 0-32 0,2 0 0 16,2 1-208-16,-1 0-32 0,0 1-16 0,2-3 0 15,2 3-464-15,0 0 0 0,0-2 0 0,0 1 0 16,-1-1-192-16,1 0 192 0,1 0-192 0,-2-1 192 15,1-2-1632-15,0-1-224 16,-1-1-32-16,0-1-11808 0,-1-2-2368 0</inkml:trace>
  <inkml:trace contextRef="#ctx0" brushRef="#br4">11915 11206 15663 0,'0'0'688'0,"0"0"144"0,0 0-656 0,0 0-176 15,0 0 0-15,0 0 0 0,0 0 5296 0,0 0 1024 0,0 0 208 0,0 0 32 16,0 0-4064-16,6 7-832 0,-1 2-144 0,0 0-48 15,0 2-256-15,-1 2-48 0,1 1-16 0,-1 3 0 16,-1 2-384-16,-2 2-96 0,-1 4-16 0,0 0 0 16,1 2-224-16,-2 3-48 0,0-1-16 0,-2 1 0 15,0-1-176-15,1-2-48 0,-1-2 0 0,1-4 0 0,1-1-144 0,0-4 128 16,0-1-128-16,1-2 128 0,1-3-128 0,0 0 0 16,1-3 0-16,0-1 0 0,-2-6 0 0,0 0 0 15,0 0 0-15,0 0 0 0,6 0-432 0,-6 0 48 16,5-5 0-16,0-1 0 15,0-3-1200-15,1 0-224 0,0-2-48 0,0-1-12336 16,0-2-2448-16</inkml:trace>
  <inkml:trace contextRef="#ctx0" brushRef="#br4">12269 11406 25791 0,'0'0'2304'0,"-5"2"-1856"16,1 1-448-16,4-3 0 0,-4 3 3216 0,4-3 560 16,0 0 96-16,0 0 32 0,0 0-1792 0,0 0-368 15,5 3-64-15,3 0-16 0,2 0-384 0,3-1-96 16,1-1-16-16,4 1 0 0,1-2-400 0,0 0-96 15,0 0-16-15,0 1 0 0,0 0-304 0,-1 0-64 0,-1 1-16 0,0-1 0 16,-2 3-272-16,1-3 160 16,-3 3-160-16,-1-3 128 0,-1 2-128 0,0-1 0 0,-1 0 0 0,-1 0 0 15,-3 0 0-15,1-2 0 0,0 0 0 0,-1 0 0 16,-6 0-896 0,6-2-144-16,-1-1-48 0,0-1 0 0,-2 1-1728 0,-1-4-336 0</inkml:trace>
  <inkml:trace contextRef="#ctx0" brushRef="#br4">13421 11017 9215 0,'0'0'816'0,"0"0"-656"0,-5 1-160 0,5-1 0 16,0 0 4944-16,0 0 960 0,-6 2 192 0,2-2 48 15,4 0-3408-15,0 0-688 0,0 0-128 0,0 0-16 0,3-5-736 0,2 1-144 16,2-1-16-16,2 1-16 0,2-2-384 0,1 0-80 16,3 0-16-16,2 0 0 0,1 1-272 0,1 2-64 15,0-1-16-15,1 3 0 0,0-1-160 0,0 4 0 16,-1-1 144-16,-2 3-144 0,1-1 0 0,-3 1 0 16,-1 1 0-16,-2 1 128 0,-1 1-128 15,-5 1 192-15,0-1-64 0,-2 3 0 0,-3-2 256 0,-2 2 48 16,-1-1 16-16,-3-1 0 0,-1 1 192 0,-2 0 64 15,-3-1 0-15,0 1 0 0,-1-3-128 0,0 1-32 16,-3-1 0-16,1-1 0 0,2-1-128 0,1-1-32 16,-1-1 0-16,2 0 0 0,3-1 0 0,1 0-16 15,6-1 0-15,0 0 0 0,0 0-208 0,0 0-32 16,0 0-128-16,6 3 192 0,0 0-192 0,4-1 0 16,2 2 0-16,2-1 0 0,1 1 0 0,2 1 0 15,1 0 0-15,-1 1 0 0,1 0 0 0,0 0 0 16,-2 0 0-16,-1 2 0 0,-3-1 0 0,-1 2 0 0,-4-2 0 0,-1 2 0 15,-2-2 0-15,-2 2 144 16,-4-3-144-16,-2 2 128 0,-1 1 128 0,-4-2 32 16,-3 0 0-16,-1 1 0 0,-3-1-64 0,-1 0-16 15,-3-1 0-15,-1-1 0 0,0-1-208 0,-1-1 128 0,0 2-128 0,-1-2 0 16,-1 0 0-16,1-1 0 0,3 0 0 0,1 0 0 16,2-1 0-16,1 0-240 0,3 0 48 15,3 0 16 1,1 0-944-16,2-1-192 0,2 0-32 0,5 0-16 15,0 0-1248-15,0 0-240 0,0 0-48 0,0 0-16672 0</inkml:trace>
  <inkml:trace contextRef="#ctx0" brushRef="#br4">12883 11472 34207 0,'0'0'1520'0,"0"0"304"0,0 0-1456 0,9 1-368 16,3 0 0-16,2 0 0 0,0 0 1600 0,5 0 240 15,4 0 48-15,4 1 16 0,1-1-368 0,2 0-80 16,4 0-16-16,1 1 0 0,1-1-480 0,2 0-112 15,1-1-16-15,3-1 0 0,3-1-384 0,2 1-64 16,1-1-32-16,1 1 0 0,-1 0-224 0,1 1-128 16,-1 0 160-16,1 0-160 0,-2 0 160 0,1 1-160 15,0 0 160-15,-1 0-160 0,-2-1 0 0,-2 1-288 0,-4 0 32 0,-2 0 16 32,-4 0-240-32,-3 0-48 0,-5-1-16 0,-6 1 0 15,-4 0-1248-15,-4 0-240 0,-5 1-48 0,-6-2-16 16,0 0-400-16,0 0-96 0,-7 2-16 0,-6 1-12880 0</inkml:trace>
  <inkml:trace contextRef="#ctx0" brushRef="#br4">12786 11989 14735 0,'0'0'1312'0,"0"0"-1056"0,0 0-256 0,0 0 0 16,2 5 3408-16,2 1 624 0,-1 1 128 0,1 1 32 16,0 1-2528-16,0 0-496 0,1 1-96 0,-1 1-32 15,1-1-432-15,-1 2-96 0,1 1 0 16,-2-2-16-16,2 0-48 0,0-1-16 0,0 0 0 0,2-1 0 16,-1-1-176-16,0-2-48 0,0 1 0 0,-1-2 0 0,1-2-64 0,0 0-16 15,0-1 0-15,-1 0 0 0,-5-2 16 0,6 0 0 16,1-3 0-16,-2 1 0 0,-2-3 96 0,1 1 16 15,0-1 0-15,0 0 0 0,-1-1 0 0,0-1 16 16,0 0 0-16,0 0 0 0,0-1-144 0,0-1-128 16,-1 0 192-16,1-1-192 0,-1-2 192 0,1 0-64 15,-1 0 0-15,0-3-128 0,0-2 384 0,0 1-16 16,-1-2-16-16,0 1 0 0,0-1-528 0,-1 1-96 0,0 2-32 0,-1 1 0 16,0 2 304-16,0 1 0 0,0 2 0 0,0 0 0 15,-1 1 0-15,0 1 0 16,1 0 0-16,-1 1 0 0,0 0 0 0,0 1 128 0,0 0-128 0,0 2 0 15,0-2 192-15,2 5 0 0,-2-5 0 0,2 5 0 16,-2-5-192-16,2 5-160 16,0 0 32-16,-1-5 0 0,1 5 256 0,1-4 48 0,-1 4 16 0,4-3 0 15,1-2 0-15,0 2 16 0,0-1 0 16,3 1 0-16,2 1 176 0,1 0 16 0,2-1 16 16,4 1 0-16,2 0 48 0,1 0 16 0,3 0 0 0,1 0 0 15,2 1-272-15,0 1-48 0,-1-3-16 16,3 2 0-16,1 0-144 0,-1-1 0 0,0 0 0 0,0-1 0 15,1 0 0-15,-2 0 0 0,-1-1 0 0,0 0 0 16,-3 0-320-16,-2 2 0 0,-3-1 0 0,-2 1 0 31,-4-1-1648-31,-3 2-320 0,-4 1-64 0,-5 0-9808 0,0 0-1952 0</inkml:trace>
  <inkml:trace contextRef="#ctx0" brushRef="#br4">13172 11901 23039 0,'0'0'2048'0,"0"0"-1648"15,0 0-400-15,0 0 0 0,0 0 2608 0,0 0 432 16,-5 1 96-16,5-1 0 0,-5 3-1776 0,2 2-352 16,0-2-80-16,1 3-16 0,0 0-480 0,0 1-112 0,1-1 0 0,1 2-16 15,0 0-304-15,0 1 160 16,0-1-160-16,1 1 128 0,0 0 48 0,0-1 0 16,1-1 0-16,1 0 0 0,0-2 80 0,0 0 0 15,0 0 16-15,-3-5 0 0,5 4 32 0,-5-4 0 0,4 4 0 0,-4-4 0 16,0 0 96-16,6 2 32 0,-2 0 0 0,2-1 0 15,0-1-80-15,2 0-16 0,2 0 0 0,0-1 0 16,-2 1-192-16,2-1-144 0,2 0 192 0,-1 0-192 0,-1 0 128 0,2 0-128 16,0 0 0-16,1 1 0 0,-3-1 0 0,0 1 0 15,-1 0 0-15,0 0 0 0,-1 1-272 16,-2 0-64-16,1 0-16 0,-7-1 0 16,7 0-1824-16,0 0-384 0,-1 0-64 0,-6 0-14080 15</inkml:trace>
  <inkml:trace contextRef="#ctx0" brushRef="#br4">13357 11892 6447 0,'0'0'272'0,"0"0"80"0,0 0-352 0,0 0 0 0,0 0 0 0,0 0 0 16,0 0 6288-16,0 0 1200 15,0 0 224-15,0 0 48 0,-1 8-5120 0,1 0-1024 16,-1 2-208-16,1 2-32 0,1 1-208 0,-1 1-32 0,-1 0-16 0,1 0 0 15,-1 1-624-15,0 0-128 16,0-1-32-16,0 1 0 0,0-1-96 0,1-1-32 16,0 0 0-16,0-1 0 0,0-2-208 0,0 0 0 15,1 0 0-15,0-1 0 0,1-2 0 0,0-1-256 16,1 0 16-16,-1-1 16 16,-2-5-1936-16,5 5-384 0,1-1-80 0</inkml:trace>
  <inkml:trace contextRef="#ctx0" brushRef="#br4">13585 12070 32191 0,'0'0'704'0,"0"0"160"0,0 0 32 0,0 0 0 0,3 7-720 0,-1 0-176 0,0 0 0 0,2 0 0 0,-1-1 832 0,0-1 128 16,1 2 16-16,2 0 16 0,-1-1-400 0,1 1-80 15,-1-1 0-15,2 0-16 0,0-2-160 0,0 0-16 16,0 1-16-16,2-3 0 0,-2 1 0 0,1-2 0 16,-1-1 0-16,1-1 0 0,0-1 48 0,0-1 16 15,-1-3 0-15,1 1 0 0,0 0 16 0,-1-1 16 16,1-3 0-16,-1 0 0 0,-2-1-160 0,1 0-48 15,-3-1 0-15,1 0 0 0,0-3-192 0,-1 1 176 16,-1-2-176-16,0-2 160 0,0-1-160 0,-1-1 0 16,-1 1 0-16,-1-1 128 0,0 0-128 0,-1 3 0 15,-1 0 0-15,1 2 0 0,-1 1 0 0,0 1 0 16,0 1 0-16,0 2-176 0,1-1 176 0,0 2 144 16,-1-1-16-16,1 2-128 0,1 0 0 0,0 3 0 15,1-1 0-15,0 5 0 0,0-5 0 0,0 5 0 16,1-6 0-16,2 2 0 0,-3 4 0 0,6-4 0 0,0 1 0 0,2 2 0 15,0-2 160-15,3 1-32 0,0 0 0 16,3 1 0-16,1 0 224 0,0 0 32 0,4 1 16 0,0 0 0 16,2 0-240-16,-1 0-160 0,2 0 192 0,-1 0-192 15,0 0 240-15,1 0-64 0,0 0-16 0,0-2 0 16,0 2-160-16,1-1-144 0,-3-1 144 0,1 0-208 16,-2 0 208-16,0 0-176 0,-3 0 176 0,2 0-160 15,-1 0-416 1,-2 0-96-16,-1-1-16 0,-1 3 0 0,-2-2-464 0,-1 1-112 0,-3 0-16 0,-2 0 0 15,-5 1-1344-15,0 0-256 0</inkml:trace>
  <inkml:trace contextRef="#ctx0" brushRef="#br4">13988 11885 33743 0,'-10'0'1488'0,"6"1"320"0,-2 1-1440 0,1 0-368 15,1 0 0-15,4-2 0 0,0 0 1184 0,0 0 160 16,0 0 48-16,0 0 0 0,6 2-256 0,2-1-48 16,0-1-16-16,3-1 0 0,4-1-368 0,-1 1-64 15,2 0 0-15,2 0-16 0,-2 0-176 0,1 0-16 0,2 0-16 0,-4 1 0 16,0 1-272-16,-1 0-144 0,-2 0 160 0,1 1-160 15,-2 1 0-15,-2 1 128 0,-1 1-128 0,0 2 0 16,-1 1 0-16,-2 1 144 0,-3 1-144 0,-1 1 128 16,-1 2 96-16,-1 1 16 0,-2 3 0 0,-2-2 0 0,-1-1 288 0,-1 1 64 15,-1-1 16-15,1-1 0 0,0 0-64 0,-1 0-16 16,1 1 0-16,0-3 0 0,-1 1-240 0,2-1-48 16,0-2-16-16,0-1 0 0,0 0-224 0,2-1 0 15,2-2 128-15,2-5-128 0,0 0 0 0,0 0-192 16,2 5 48-16,2-2 0 15,1-1-1712-15,1-1-320 0,1-2-80 0,0 0-18720 16</inkml:trace>
  <inkml:trace contextRef="#ctx0" brushRef="#br4">14843 11515 19343 0,'0'0'1728'0,"0"3"-1392"16,-1 1-336-16,1-4 0 0,0 0 2848 0,-2 3 496 15,2-3 112-15,0 0 0 0,0 0-1456 0,0 0-288 16,0 0-64-16,0 0-16 0,0 0-224 0,6-5-64 16,0-5 0-16,-1 3 0 0,2-1-416 0,1-1-96 0,0-1 0 0,2-1-16 15,1-2-368-15,0 4-64 16,1-5 0-16,0 2-16 0,-1 2-240 0,0 1-128 15,0 0 160-15,0 3-160 0,-2-1 0 0,-1 4 0 0,0 1 0 0,-1 2 0 16,1 2 160-16,1 3-160 0,-1 1 160 16,0 0-160-16,-1 1 192 0,1 1-64 0,1 2-128 0,0 0 192 15,0 1-32-15,2-1-16 0,0 0 0 0,0 1 0 16,-1 0 0-16,2 0 0 0,1-1 0 0,-2 0 0 16,0-2 32-16,0 0 0 0,0-2 0 0,0-1 0 0,0-1-16 15,0 0 0-15,0-1 0 0,-2-3 0 0,-1 0-16 0,1 0 0 16,-2-2 0-16,1-1 0 0,0-1-144 0,-2 0 192 15,1-2-192-15,-1-1 192 0,0 1-192 0,0-4 0 16,0 0 0-16,1 1 0 0,-2-2 0 0,1 1 0 16,-1 0 0-16,-1 1 0 0,-1 2-288 0,0 1 64 15,-2 1 16-15,-1 5 0 16,0 0-816-16,-3-4-176 0,3 4-16 0,-6 0-16 16,-2 2-1616-16,-1 3-320 0</inkml:trace>
  <inkml:trace contextRef="#ctx0" brushRef="#br4">14870 11854 32127 0,'0'0'1424'0,"0"0"304"0,0-4-1392 0,1-3-336 0,1 2 0 0,2-3 0 16,2 1 1184-16,1-3 160 15,1 1 48-15,0 0 0 0,2 1-560 0,0-1-128 0,1 0 0 0,-1 1-16 16,0 1-304-16,0 2-48 0,0-1-16 0,0 1 0 16,-2 1 128-16,3 2 32 0,0 1 0 0,0 1 0 15,-2 0-304-15,2 1-176 16,0 1 192-16,0 2-192 0,-1 0 320 0,-1 2-64 0,1 0 0 0,-1 1 0 16,0 0 112-16,-2 1 16 0,0 2 0 0,0-2 0 15,0 1 96-15,1 1 32 0,0 0 0 0,-1-1 0 16,2-2-512-16,0-1 0 0,0 0 0 0,0-1 0 15,0 0 304-15,1-2-48 0,0-1 0 0,0 0 0 0,1-4-96 0,0 0-32 16,0-2 0-16,0 0 0 16,0-2 0-16,1 1-128 0,0-2 192 0,1 0-64 0,-2-1-128 0,0 0 0 15,-1 1 0-15,0-2 0 16,-2 2-464-16,0-1 16 0,0 0 16 0,-2 0 0 16,-2 0-1712-16,-1 2-352 0,-1 2-64 0</inkml:trace>
  <inkml:trace contextRef="#ctx0" brushRef="#br4">16198 11440 11967 0,'0'0'1072'0,"0"0"-864"16,0 0-208-16,6-5 0 0,0 0 2336 0,-2-1 416 15,1 0 96-15,-1-1 16 0,-1 1-1008 0,1 1-192 16,0-2-32-16,-1 1-16 0,1-1-160 0,-4 7-48 16,1-6 0-16,-2 1 0 0,1 5-208 0,0 0-48 15,-4-1-16-15,-1 1 0 0,-2 0-240 16,0 5-64-16,-3 1 0 0,-1 5 0 0,-2 1-144 0,1 3-48 15,-2 3 0-15,-1 2 0 0,1 3 96 0,0 1 16 16,2 4 0-16,1-1 0 0,3-3-240 0,2 2-64 16,3-3 0-16,3 0 0 0,0-2-176 0,3 0-32 15,1-2-16-15,4-1 0 0,2-1-224 0,4-3 144 16,0 0-144-16,1 0 128 0,2-6-128 0,1 1 0 16,-1-4 0-16,4-2 0 0,0-1 144 0,2-5-144 15,-1-2 160-15,0-2-160 0,-2-1 144 0,0-3-144 16,-2-2 128-16,0 0-128 0,0 0 144 0,-4-3-144 15,-1-1 160-15,-2 0-160 0,-4-1 192 0,0 0-64 16,-4-2-128-16,-4-2 192 0,-3-2 0 0,-2 1 0 16,-2 0 0-16,-3 2 0 0,-2 0 0 0,-1 3 0 0,-3 1 0 15,-1 0 0-15,-1 3-64 0,-1 3 0 0,1 0-128 0,-1 4 192 16,2-1-192-16,-1 4 0 16,3 0 0-16,2 1 0 0,1 2 0 0,2 1-128 0,2 0-16 0,4 2 0 31,5-2-1008-31,0 0-192 0,-1 6-32 0,2 1-16 15,2-1-1280-15,3 2-256 0,2 1-48 0</inkml:trace>
  <inkml:trace contextRef="#ctx0" brushRef="#br4">16592 11733 30399 0,'0'0'2704'15,"-5"1"-2160"-15,-1-2-544 0,0 0 0 0,6 1 2944 0,-6-1 496 16,-1 1 80-16,2-2 32 0,5 2-2592 0,0 0-528 16,0 0-112-16,0 0 0 0,-5-1-320 0,5 1-176 15,0 0 32-15,0 0-12896 16,0 0-2576-16</inkml:trace>
  <inkml:trace contextRef="#ctx0" brushRef="#br4">16850 11488 28559 0,'0'0'1264'0,"-4"-3"272"0,0-3-1232 0,1 0-304 0,1 0 0 0,1 0 0 16,0 0 2560-16,1 0 448 0,1 1 80 0,-1 5 32 15,0 0-1968-15,1-4-384 0,-1 4-64 0,0 0-32 16,0 0-256-16,0 0-48 0,0 0-16 0,0 0 0 15,3 4-96-15,-2 3 0 0,-1 2-16 0,-1 2 0 16,0 0 64-16,-1 0 16 0,-2 3 0 0,-1 1 0 16,0 1 32-16,0 0 16 0,-1-1 0 0,1 0 0 15,0-2 48-15,0 0 16 0,2-2 0 0,0 0 0 16,1-2-160-16,0-1-16 0,2-1-16 0,1 0 0 0,1-2-240 0,1 0 128 16,-3-5-128-16,4 4 0 0,3-1 128 0,0 0-128 15,1-2 0-15,1 0 0 0,1-1 160 0,1-1-160 16,1-1 160-16,1 0-160 0,-1 0 176 0,2 0-176 15,-2 0 192-15,0 2-192 0,0-2 176 0,0 1-176 16,-1 1 160-16,-1 0-160 0,-1 0 0 0,0 0 128 16,0 0-128-16,0 0 0 0,-1 0 0 0,-3 0 0 15,-5 0 0-15,7 0 0 16,-7 0-1072-16,7 0-208 0,-7 0-32 0,7 0-16 16,-7 0-2048-16,0 0-400 0</inkml:trace>
  <inkml:trace contextRef="#ctx0" brushRef="#br4">17059 11417 23951 0,'-3'-3'2128'0,"-1"0"-1696"16,0 2-432-16,4 1 0 0,-3-3 3536 0,3 3 624 16,0 0 128-16,0 0 32 0,0 0-2160 0,-5 3-432 0,1 1-96 0,1 2-16 15,0 2-576-15,1 3-112 0,0 1-32 0,0 4 0 16,1 3-320-16,0 2-80 0,-1 3-16 0,0 0 0 15,0 2-160-15,0 0-16 0,1-2-16 16,-2 1 0-16,-1-2-160 0,0 2-128 0,1-3 192 0,-1 0-192 0,1 0 0 0,1-1 0 16,-1-3 0-16,2-1 0 0,2-3-240 0,0-3-48 15,0-1-16-15,1-2 0 16,-2-8-1280-16,5 4-256 0,1-4-48 0,1-2-11920 16,0-4-2384-16</inkml:trace>
  <inkml:trace contextRef="#ctx0" brushRef="#br4">17290 11484 30399 0,'-6'2'2704'0,"0"-1"-2160"16,-1-2-544-16,0 0 0 0,2-1 3536 0,1-1 608 16,0-1 112-16,2 0 32 0,2 4-2768 0,0-5-560 15,1 0-96-15,2 0-32 0,2 0-384 0,2 0-96 16,1 2-16-16,1 0 0 0,1 0-336 0,2 1 0 15,0 1 0-15,0 1 0 0,2 1 0 0,0 1 0 16,-1 1 0-16,1 0 0 0,0 1 0 0,-1 1 0 16,-3 0 0-16,1 0 0 0,-1 2 0 0,-1-1 0 15,-3 2 0-15,-1 0 0 0,-3 2 0 0,-3 1 0 16,-1 1 0-16,-2-2 128 0,0 3 128 0,-3 0 16 0,-1 1 16 0,-2-3 0 16,-1 1 288-16,-1 0 64 0,-1-1 16 0,0-1 0 15,1-1-176-15,2-1-32 0,0-2-16 16,2-1 0-16,1-1-240 0,3-1-32 0,4-3-16 0,0 0 0 15,0 0-144-15,0 0 0 0,4 1 0 0,2 1 0 16,1 0 0-16,3-2 0 0,2 1 0 0,1 1 0 16,2 0 0-16,1 0 0 0,1 1 0 0,0 1 0 0,-2 1 0 0,1 1 0 15,-2 2 0-15,-2-2 0 0,-1 2 0 0,-2 1 0 16,-2 0 0-16,-3 1 0 0,-3 0 0 0,-2 1 0 16,-2 1 0-16,-2 0 0 0,-1-1 0 0,-2 0 0 15,-3 0 0-15,-1-1 0 0,-2-1 176 0,0 1-48 16,0-2-128-16,-2-1 192 0,0-2-64 0,0-3-128 15,-1 1 176-15,2-2-176 0,-2 1 128 0,0 0-128 16,1-2 0-16,1-3 0 0,-2-1 0 0,4 1 0 16,1-2-160-16,3 0 160 15,2 1-1024-15,4-1-64 0,3-2-32 0,4 0 0 16,3 1-1056-16,3-1-192 0,2-1-64 0,2 2-11520 16,4-2-2320-16</inkml:trace>
  <inkml:trace contextRef="#ctx0" brushRef="#br4">17736 11518 20271 0,'-10'-2'896'0,"5"1"192"0,-2-2-880 0,-1 0-208 0,1-1 0 0,0 1 0 15,1 0 4864-15,0 1 912 0,2-2 192 0,4 4 48 16,0 0-3664-16,0 0-736 0,0 0-144 0,2-5-16 15,2 2-752-15,3-1-128 0,-1 1-48 0,2 0 0 16,2 0-224-16,1 1-48 0,3 2-16 0,0-2 0 16,0 2-432-16,0 2-64 0,0-1-32 0,-1 2 0 15,0 0 288-15,-1 2 0 0,-2 0 0 0,0 1 0 0,1 0 0 0,-1 1 0 16,-2 2 0-16,-1-2 0 16,-2 2 320-16,-4-1-48 0,2 1 0 0,-3 0 0 0,-3-1 240 0,-1 2 64 15,-1-3 0-15,-2 2 0 0,-1 0 64 0,-1-1 32 16,1 1 0-16,2-4 0 0,-2 2-240 0,1-2-48 15,2 0-16-15,5-5 0 0,0 0-208 0,0 0-32 16,0 0-128-16,0 0 192 0,0 0-192 0,4 3 0 16,2 0 0-16,1 0 0 0,0 0 0 0,3 1 0 15,2 0 0-15,0 0 0 0,-1 2 0 0,2 1 0 16,1-1 0-16,-1 1 0 0,-2 1 144 0,0 1 144 16,-2-2 32-16,-1 2 0 0,-2 0-512 0,-3 1-112 15,-2 0-16-15,-2 0 0 0,-1 2 496 0,-3 1 80 16,-2-2 32-16,-3 1 0 0,-3 0-128 0,0-1-32 15,-1-1 0-15,-1 0 0 0,-1-2 128 0,-1 0 0 16,1-2 16-16,0-1 0 0,0-3-144 0,0 0-128 16,2-2 192-16,1 0-192 0,0-4 0 0,2 0 0 15,1-3 0-15,-1-1 0 16,1-1-336-16,2-1-176 0,-1 0-48 0,1-1 0 16,-1 0-1216-16,2 1-240 0,2 2-48 0,0-2-21120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49:26.7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16627 5753 9215 0,'0'0'400'0,"0"0"96"0,-4 3-496 0,1 1 0 0,0 0 0 0,0-1 0 0,-1 2 4272 0,1 0 752 15,3-5 160-15,0 0 16 0,0 0-3152 0,0 0-640 16,0 0-128-16,0 0-32 0,0 0-192 0,0 0-32 16,0 0-16-16,0 0 0 15,0 0 16-15,0 0 16 0,2-4 0 0,1-1 0 16,0 0-96-16,0-3-32 0,-1 0 0 0,2-2 0 0,1-2-288 0,0-1-64 15,0-3-16-15,1-2 0 16,0-1-240-16,1-2-48 0,0-1-16 0,1-2 0 0,0 0-240 16,1 0 128-16,0-1-128 0,-1 1 0 0,1 3 128 0,-1 3-128 15,-1 1 0-15,-1 2 0 0,1 2 128 0,-2 2-128 16,-2 1 0-16,1 2 0 0,-1-1 144 0,0 3-144 16,-1 0 128-16,-2 6-128 0,0 0 128 0,0 0-128 15,0 0 128-15,0 0-128 0,0 0 256 0,2 6-16 16,0 1-16-16,0 4 0 0,0 4-48 0,1 0-16 15,2 3 0-15,0 3 0 0,1 1-160 0,1 3 128 16,0 0-128-16,1 0 128 0,3 0-128 0,-1-1 128 16,0 0-128-16,0-3 128 0,2 0-128 0,-1-6 0 15,0-1 0-15,0-1 128 0,0-1-128 0,0-1 0 16,-1-2 0-16,2-3 0 0,-1-2 0 0,-1-1 0 0,-2-1 0 0,0-1 128 16,-1-1-128-16,-7 0 160 15,5-3-160-15,-1-1 160 0,-4 4-32 0,0 0 0 0,0-6 0 0,0 0 0 16,-2-1-128-16,-2-2 160 0,-1 1-160 0,-1-2 160 15,0-4-160-15,1 1 0 0,-2-2 0 0,0 0 128 16,0 1-128-16,-2-1 0 16,0 1 0-16,2 1 0 0,-3 3 0 0,-2 1 0 0,-1 1 0 0,-1 2 0 15,-3 3 0-15,-1 2 128 0,-3 1-128 0,0 1 0 0,0-1 0 0,0 2 0 16,2 0 128-16,1 1-128 0,0-1 0 0,3 0 0 16,2-1 0-16,2-1 0 0,-1-1 0 0,3-1 0 15,1 0 0-15,2-2 0 16,1 1 0-16,3 0 0 0,-1-2 0 0,2 0 0 15,2 0 0-15,1-1 0 0,0 1 0 0,2 0 0 0,3 1-128 0,2-1 128 16,2 0 0-16,1 0 0 0,2 1 0 0,3-3 0 16,1-2 0-16,3 2 0 0,1-1 0 0,2 2 0 15,1 1 0-15,-1-1 0 0,-2 0 0 0,1 1 0 16,-4 2 0-16,0 0 0 0,-2 0 0 0,-1 1 0 16,-2 1 0-16,-2 2 0 0,-3 4 0 0,-1 0 0 15,-3 2 0-15,-3 2 0 0,-4-1 0 0,-2 5 0 16,-5 0 0-16,-2 2 0 0,-3 2 208 0,-4 3 64 15,-3-1 16-15,-4 2 0 0,-6-1 160 0,-1 2 48 16,-1 0 0-16,0-3 0 0,3-3-144 0,2-1-32 16,1-2 0-16,4-1 0 0,2 0-320 0,4-3 144 15,2-1-144-15,2-1 0 16,3-2-352-16,3-1-176 0,2-2-48 0,5-2-15152 16,0 0-3024-16</inkml:trace>
  <inkml:trace contextRef="#ctx0" brushRef="#br0" timeOffset="1151.668">16610 8056 24415 0,'0'0'1088'0,"0"0"208"0,-5 4-1040 0,5-4-256 16,-5 3 0-16,5-3 0 0,-5 4 960 0,5-4 128 15,0 0 16-15,-3 5 16 0,0 0 224 0,3-5 64 16,0 0 0-16,0 0 0 0,0 0-128 0,0 0-32 16,0 0 0-16,0 0 0 0,0 0-64 0,3-4-16 15,1-2 0-15,0-2 0 0,1-1-224 0,2-3-48 16,1-3-16-16,3-1 0 0,1-1-368 0,0-5-64 15,-1 0 0-15,3-2-16 0,1 0-160 0,-1 0-16 16,0-1-16-16,1 2 0 0,-2 1-16 0,0 3 0 16,-2 0 0-16,0 1 0 0,-3 2 48 0,0 1 16 15,0 2 0-15,-2 2 0 0,-1 0 0 0,1 3 0 16,-1-1 0-16,-1 2 0 0,-2 3-96 0,-2 4 0 16,0 0-16-16,0 0 0 0,4 3-48 0,-1 5-128 0,1 3 192 0,0 3-64 15,0 2 16-15,1 2 0 0,-1 3 0 0,1 2 0 16,1 3-144-16,-1 2 160 15,3 0-160-15,0 0 160 0,0 2-160 0,2-1 0 0,-1 0 0 0,0-3 128 16,1-3-128-16,1-1 0 0,-1-4 0 0,-1-1 0 16,0-2 0-16,-1-3 0 0,0-1 0 0,-1-2 0 0,-2-1 0 0,-1-2 0 15,-4-6 128-15,0 0-128 0,0 0 0 0,0 0 192 16,0 0-192-16,0 0 192 0,-5-4-32 0,-2-3 0 16,-3-1 0-16,-1-5 0 0,-1-1-160 0,-1-7 0 15,-3-2 144-15,-2-3-144 0,-3-1 0 0,-2-2 0 16,-4 0 0-16,0 3 0 0,-3 0 0 0,4 4 0 15,1 1 0-15,-1 6 0 0,3 2 0 0,3 3 0 16,3 2 0-16,4 3 0 0,2 1 0 0,4 1 0 16,3 0 0-16,4 3 0 0,0 0 0 0,8-3 0 15,5 0 0-15,4-1-128 0,2 1 128 0,6 1 0 16,2-3 0-16,2 2-128 0,2 1 128 0,0-1 0 16,-3 2 0-16,-1 2 0 0,-2 2 0 0,-2 2 0 15,-1 1 0-15,-2 3 0 0,-4 1 0 0,-1 2 0 16,-3 1 0-16,-5 3 0 0,-4 0 0 0,-5 2 0 15,-2 2 0-15,-3-2 0 0,-4 2 256 0,-4 1 48 16,-1 0 0-16,-5 0 0 0,-2 0 112 0,-6-2 32 16,-4 0 0-16,-1-1 0 0,-1-4-192 0,0 0-48 15,1-2 0-15,2-2 0 0,4 0-208 0,2-5 0 16,4-2 0-16,4-2 0 16,3-2-896-16,5-4-256 0,3-5-64 0,2-3-22928 0</inkml:trace>
  <inkml:trace contextRef="#ctx0" brushRef="#br0" timeOffset="14838.689">8778 10082 14735 0,'0'0'1312'0,"0"0"-1056"0,0 0-256 0,0 0 0 15,0 0 4480-15,0 0 848 0,0 0 176 0,0 0 16 16,0 0-2816-16,0 0-560 0,0 0-112 0,0-4-32 16,-1-1-784-16,1-1-176 0,0-1-16 0,1 0-16 15,2-4-336-15,-2 2-64 0,1-3-16 0,0-2 0 0,1-2-208 0,0-2-64 16,0-3 0-16,1 0 0 15,1-2-176-15,2-5-144 0,0 1 192 0,1 1-192 16,-2 2 128-16,2 1-128 0,1 3 0 0,-1-2 0 0,0 3 0 0,-1 1 0 16,1 2 0-16,0 4 0 0,-2-1 0 0,2 4 0 15,0 3 0-15,-2 1 0 0,1 5 0 0,2 3 0 16,0 4 0-16,1 4 0 0,-1 3 128 0,0 3-128 16,1 4 0-16,0 3 0 0,-2 5 192 0,0 2-64 15,0 2 0-15,0 2-128 0,-1 0 272 0,1-1-48 16,0-1-16-16,-1-2 0 0,0-1 48 0,1-5 16 15,0-2 0-15,0-3 0 0,0-1-112 0,-1-3-32 16,0-2 0-16,0-2 0 0,0-2-128 0,-1-3 0 16,-1-1 144-16,-1-2-144 0,-4-4 0 0,0 0 144 15,0 0-144-15,0 0 0 0,-4-6 208 0,-4 0-64 16,-3-2-16-16,-2-1 0 0,-2-1-128 0,-4-4 192 16,-1 1-192-16,-2-6 192 0,0-2-192 0,-2-3 0 15,1-1 0-15,1-2 0 0,2 1 0 0,2-1 0 16,0 2 0-16,3 1 0 0,2 1 0 0,1 4 0 15,2 0 0-15,1 4 0 0,2 1 0 0,2 2 0 16,0 2 0-16,3 2 0 0,1 0 0 0,3 3 0 0,0 0 0 0,2 3 0 16,1-1 0-16,1 1 0 0,1 2 0 0,-1 0 0 15,1 2 0-15,1 1 0 0,-2 2 0 0,0 1 0 16,-1 3 0-16,-1 3 0 0,-2 3 0 0,-3 3 0 16,-2 4 0-16,-4 2 0 0,-2 3 192 0,-3 1-64 15,-3 2 256-15,-3 0 64 0,-2-4 0 0,-2-3 0 16,0-2 112-16,0-4 16 0,1-4 16 0,2-1 0 15,1-2-592-15,3-5 0 0,2 0-144 0,3-5 144 16,3-3-928-16,3-4-64 0,3-4-16 0,4-4-23200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51:08.264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9349 4103 24879 0,'0'0'2208'0,"0"0"-1760"0,0 0-448 0,0 0 0 15,0 0 2256-15,2-5 368 0,1-1 80 0,3-1 16 16,-1-4-976-16,1-1-192 0,1-2-32 0,2-4-16 16,1-1-544-16,1-2-128 0,2-3 0 0,1-1-16 15,-2-2-400-15,2-1-80 0,1 1-16 0,-1-1 0 16,0 0-160-16,1-2-32 0,-3-4-128 0,1-3 192 16,-2-1-192-16,-1-2 128 0,0-1-128 0,-3 0 0 15,-1 2 0-15,0-1 128 0,1 3-128 0,-2 1 0 16,0 2 0-16,0 2 0 0,0 2 0 0,-1 3 0 15,0 5 256-15,0 2-32 0,-1 5-16 0,1 1 0 0,-1 3-208 16,0 3 0-16,-3 8 0 0,0 0 864 0,4 5 128 16,0 4 32-16,0 6 0 0,0 4-560 0,0 5-96 15,1 2-32-15,1 1 0 0,0 2 48 0,0 1 0 16,0 0 0-16,2 5 0 0,1 1-80 0,1 1-16 16,0-1 0-16,1-1 0 0,1 0-160 0,1-3-128 15,1-2 144-15,-1-1-144 0,2-4 0 0,-1-2 128 16,-1-1-128-16,-2-1 0 0,0-1 0 0,-1 0 0 0,-1-1 0 15,-3-3 0-15,0-2-192 0,-2-1-64 16,-2-1-32-16,-1-2 0 16,-1-4-1008-16,-1 1-208 0,-3-2-32 0,-2-3-16 15,-1-2-1120-15,-4-4-208 0,-4-3-64 0,-1 0-14848 0</inkml:trace>
  <inkml:trace contextRef="#ctx0" brushRef="#br0" timeOffset="179.251">9512 3732 5519 0,'0'0'496'0,"-6"0"-496"0,0 1 0 0,1 0 0 16,0 0 6544-16,5-1 1216 0,0 0 240 0,0 0 64 15,0 0-4656-15,0 0-912 0,0 0-192 0,0 0-48 16,4 5-656-16,2-2-128 0,1 0-16 0,2 0-16 16,0 0-720-16,1-1-144 0,3 0-16 0,2 1-16 15,-1-3-368-15,1 1-176 0,1 1 160 0,0 0-160 16,2-2 0-16,0 0 128 0,-2 0-128 0,3-2 0 16,-1 1-1184-16,1 0-288 0,0 0-48 0,-1-2-19232 15</inkml:trace>
  <inkml:trace contextRef="#ctx0" brushRef="#br0" timeOffset="519.328">10060 3319 21183 0,'0'0'1888'0,"0"0"-1504"0,0 0-384 0,0 0 0 16,0 0 4080-16,0 0 736 0,-1 6 160 0,1 3 16 16,1 1-2752-16,0 4-576 0,0 2-96 0,1 2-32 15,0 4-592-15,0 3-128 16,0 5-32-16,0 4 0 0,0 0-272 0,0 4-48 0,1 1-16 0,0-1 0 15,1-1-288-15,-1-2-160 0,-1 0 160 0,0-1-160 0,0-1 0 16,0-2 0-16,1-2 0 0,0-1 0 0,-1-3-352 16,1-3-16-16,1-2 0 0,1-3 0 15,-1-6-1168-15,1-3-224 0,0-3-48 0,-5-5-16 16,6-2-1120-16,1-5-240 16,-2-2-32-16</inkml:trace>
  <inkml:trace contextRef="#ctx0" brushRef="#br0" timeOffset="895.598">10279 3664 5519 0,'-2'5'496'0,"-1"3"-496"16,-1 0 0-16,-1 3 0 0,1 3 7312 0,0 1 1376 15,-1 0 272-15,1 1 48 0,1-2-5936 0,1 0-1200 16,-1-1-224-16,3 2-48 0,2 0-912 0,1-1-176 16,1-2-48-16,1-1 0 0,1-2-320 0,2-1-144 15,1-2 128-15,1-2-128 0,1-2 0 0,1-1 0 16,0-2 0-16,-1-3 0 0,1-2 0 0,1-4 0 15,-2-1 0-15,1 0-176 0,-2 1-16 0,0-1 0 0,-2 2 0 0,0-1 0 16,-1-1 0-16,0 2-16 16,-3 1 0-16,-1 2 0 0,0 2 208 0,-3 4-176 15,0 0 176-15,0 0-160 0,0 0 160 0,-2 9 192 16,-1 0-32-16,0 3-16 0,0 1 288 0,2 0 48 16,-1 2 16-16,2-1 0 0,1-1-160 0,1-1-16 0,2-1-16 0,1 1 0 15,1-4-176-15,0-2-128 0,-1-1 144 16,3-2-144-16,1-2 192 0,1-2-64 15,1-3-128-15,0-3 192 0,2-1-192 0,0-3 176 0,1-2-176 0,1 0 160 16,-1-1-160-16,1 0 0 0,1 0 0 0,-1 1 128 16,0-2-256-16,0 0-64 0,-1 1-16 0,-1 0 0 15,0 0-1456 1,-1 3-304-16,-1 0-48 0,0 0-16 16,-1-1-1536-16,0 3-304 0</inkml:trace>
  <inkml:trace contextRef="#ctx0" brushRef="#br0" timeOffset="1396.808">10895 3662 7359 0,'0'0'656'16,"0"0"-528"-16,0 0-128 0,0 0 0 0,-5 1 5536 0,-2 1 1072 15,1 2 224-15,-1 0 32 0,-1 1-3840 0,0 1-768 16,2 1-144-16,-2 1-48 0,0 2-784 0,0 2-144 16,-1 1-48-16,1-1 0 0,2 1-448 0,0-2-112 15,0 0-16-15,1 0 0 0,2 1-208 0,0 0-48 16,2-1-16-16,2-2 0 0,2-1-48 0,1-1 0 15,1-2 0-15,2-2 0 0,2-1-192 0,-2-2 0 16,1-1 128-16,1-2-128 0,0-1 0 0,1-1 0 0,-1-1 0 0,1-1 0 16,1-2 0-16,0-1 0 0,-2 0-160 0,1 0 160 15,-1 0-256-15,-2 2 48 0,1-1 0 16,-2 1 0-16,0 1 208 0,-2-2-176 0,0 3 176 16,-4 6-160-16,0 0 160 0,0 0 0 0,0 0 0 0,0 0 0 15,0 0 0-15,-1 6 0 16,0 3 160-16,0 1-160 0,2 0 0 0,0 2 128 15,0-1-128-15,2 1 0 0,2-1 0 0,0 0-192 0,-1 0 48 0,2 3 0 32,1-1-784-32,-1 1-160 0,0 2-16 0,0 1-16 15,0-4-1504-15,-3 2-288 0,0 0-64 0,0 1-16 16,1-1 1392-16,0 0 288 0,-1 2 48 0,-1 0 16 16,0-1 544-16,1-1 96 0,0-2 32 0,0-2 0 0,1 2 768 0,1-3 144 0,0-1 48 0,1-2 0 15,0-4 848-15,-1 0 176 0,1-3 48 0,0-2 0 16,1 1 640-16,0-2 128 0,1-3 16 0,2-3 16 15,-2-4-368-15,2-2-80 0,1-5-16 0,0-2 0 0,0-4-784 0,0-1-176 16,0-2-16-16,1 1-16 16,-2-2-496-16,3 2-112 0,-1 2 0 0,0-1-16 0,0-2-176 0,2 0 0 15,-1-1 0-15,-1 0-176 16,1 2-2544-16,1 1-512 0,0 4-96 0</inkml:trace>
  <inkml:trace contextRef="#ctx0" brushRef="#br0" timeOffset="1540.516">11261 3750 47855 0,'-17'9'1056'0,"8"-7"224"0,-4 1 32 0,0 0 32 0,0 0-1088 0,-1-1-256 15,-1-1 0-15,1-1 0 0,0-1 0 16,1-2 0-16,4-1 0 0,2 0 1120 0,1-2 160 0,2-2 48 0,1-2 0 31,3-7-3136-31,4 1-624 0</inkml:trace>
  <inkml:trace contextRef="#ctx0" brushRef="#br0" timeOffset="2067.65">11703 3590 19343 0,'0'0'1728'0,"-5"-2"-1392"15,-1 0-336-15,2 1 0 0,-2-2 2944 0,-1 2 528 16,-2 0 112-16,1 1 0 0,1 1-832 0,0-1-160 16,1-1-32-16,-1 1-16 0,1 2-960 0,1 1-192 15,-1 0-48-15,1 2 0 0,0 0-416 0,2 2-96 16,2 1 0-16,2 2-16 0,3 1-528 0,2 1-96 0,2 0-32 0,2 2 0 16,2 0-160-16,1-1 0 15,2 1 0-15,0 0 0 0,-1-2 0 0,1-1 0 0,-2 0 0 0,-2 1 0 16,-2 1 0-16,-3 2 0 15,-4 0 0-15,-3-1 0 0,-3 2 416 0,-4-1 96 16,-3 2 32-16,-3 3 0 0,-4-1 304 0,-1 2 64 0,-2-4 16 0,-1-2 0 16,-2 0-464-16,0-2-80 0,-2-3-32 0,0-1 0 15,1-1-352-15,3-5 0 0,3-1 0 0,3-5-128 32,-1-3-2304-32,3-5-448 0</inkml:trace>
  <inkml:trace contextRef="#ctx0" brushRef="#br0" timeOffset="2593.725">12548 3780 13823 0,'0'0'1216'0,"0"0"-960"16,-2 4-256-16,0 4 0 0,0 2 4672 0,0 2 880 15,0 2 176-15,1 4 32 0,1 3-3520 0,0 3-704 16,-1 3-128-16,0 3-48 0,1 0-672 0,0 1-144 16,0 1-32-16,1-4 0 0,-1-2-144 0,0-2-48 15,0-4 0-15,0 0 0 0,0-2-320 0,1-4 128 16,1-1-128-16,1-4 0 0,0-3 0 0,-3-6 0 15,0 0-160-15,6-7 160 0,-1-3 0 16</inkml:trace>
  <inkml:trace contextRef="#ctx0" brushRef="#br0" timeOffset="2831.36">12518 3748 22111 0,'-9'-1'976'0,"5"0"208"16,-2-2-944-16,1 0-240 0,1 0 0 0,4 3 0 0,0 0 3248 0,0 0 592 15,0 0 128-15,3-5 32 0,2-2-2672 0,2 1-544 0,2 0-96 0,1 2-32 16,1 1-496-16,3 2-160 0,1 1 0 0,0 1 0 16,1 0 128-16,1 2-128 0,-1 2 0 0,1 3 0 15,-3 2 192-15,0 1-64 0,-2 2 0 0,-3 1-128 16,-4-1 240-16,-2 3-64 0,-3 1-16 0,-1 1 0 16,-5 3-32-16,-2-3-128 0,-1 2 192 0,-1-1-64 0,-1-3-128 15,2 0 0-15,-1-1 0 0,0-3 0 16,-1-1-832-16,4-1-112 15,0-4-16-15,2-1 0 0,1-3-2368 0,4-2-464 0</inkml:trace>
  <inkml:trace contextRef="#ctx0" brushRef="#br0" timeOffset="2978.272">12771 3971 7359 0,'0'0'320'0,"4"-4"80"0,-1-1-400 0,-1 0 0 16,0-3 0-16,0-1 0 0,0-2 5952 0,0 0 1088 15,0 0 240-15,1-3 32 0,1-1-4976 0,0-1-992 16,1 0-208-16,0 1-48 0,1 3-768 0,1-2-144 15,0 2-48-15,-1 1 0 16,2-2-1488-16,1 3-304 0,0-1-64 0,-1 3-8528 16,-1 3-1712-16</inkml:trace>
  <inkml:trace contextRef="#ctx0" brushRef="#br0" timeOffset="3267.397">12949 3779 13823 0,'0'0'1216'0,"2"5"-960"16,-1 2-256-16,1-1 0 0,1 2 2752 0,1 1 496 15,-1 1 96-15,2-3 32 0,-1 1-1536 0,2-1-304 0,1 0-64 0,1 0-16 16,0-2-528-16,-1 1-96 0,1-2-32 0,1 0 0 15,1 0-240-15,0-4-48 16,-1 0-16-16,1-2 0 0,0-1-256 0,1-2-48 16,-3-2-16-16,-1 0 0 0,1-1-48 0,-1-2-128 0,0 0 192 0,-1 0-64 15,-1-2-128-15,-2 1 0 0,-2 0 0 0,-2 2 0 16,-1-2 0-16,-2 3 0 0,-1-1-128 0,-1 2 128 16,-1 2 0-16,-2 1 0 0,-1 2 192 0,-1 3-64 15,-1 3 640-15,-1 1 112 0,-1 3 16 0,1 1 16 16,1-1 16-16,1 2 0 0,2 0 0 0,1 3 0 15,2 3-352-15,2 1-64 0,1 2 0 0,3 0-16 16,2-1-304-16,3 0-64 0,2-3-128 0,3 1 192 16,0-3-192-16,4-2 0 0,2-2 0 0,2-3 0 0,3-3 0 0,0-4-240 15,3-3 48-15,-1-6 16 16,2-1-2320-16,0-2-448 0,0-2-112 0</inkml:trace>
  <inkml:trace contextRef="#ctx0" brushRef="#br0" timeOffset="3633.298">13513 3485 21183 0,'-5'11'1888'0,"-1"2"-1504"15,0 1-384-15,1 3 0 0,0 3 3792 0,1 0 688 16,0 2 144-16,1 1 32 0,1 2-2752 0,1-1-560 16,1-2-96-16,1 0-32 0,1-2-672 0,1-2-144 0,1 0-16 0,1-1-16 15,0 0-368-15,0-1 128 16,3-2-128-16,0-1 0 0,0-4 0 0,0 0 0 15,0-4 0-15,-1-1 0 0,-1-2 0 0,-1-2 128 0,-5 0-128 0,3-4 0 16,-2-2 0-16,-1-2 0 0,-4-1-160 0,-2 0 160 16,-2 0-224-16,-2 2 64 15,-4 1 16-15,-3-1 0 0,1-1 144 0,-2 2 0 0,0 1 0 0,-1 1 0 16,1 4 0-16,2 2 192 0,-1 2 0 0,1 1-16 0,2 0 256 0,2 2 48 16,0 3 16-16,4 0 0 15,1 1 32-15,3 2 16 0,0 1 0 0,3-1 0 0,3 2-320 16,4-3-64-16,2 0-16 0,3-1 0 15,3-1-144-15,4-3 0 0,1 0 0 0,4-5 0 16,-1-1-240-16,3-2-16 0,0-2-16 0,0-3 0 16,1-1-2096-16,-3-1-400 0,0-2-96 0,-4-1-15056 15</inkml:trace>
  <inkml:trace contextRef="#ctx0" brushRef="#br0" timeOffset="3742.69">13690 3793 17503 0,'0'0'768'0,"-5"5"176"0,-1 2-752 0,0 0-192 16,1 1 0-16,0-1 0 0,1-1 4896 0,1 2 944 15,-1-2 192-15,2 1 48 0,0-1-4416 0,2 0-864 16,0-6-176-16,0 0-48 16,4 2-1632-16,1-1-336 0,2-3-64 0,-1-1-15504 0</inkml:trace>
  <inkml:trace contextRef="#ctx0" brushRef="#br0" timeOffset="3881.132">13757 3645 24879 0,'-10'5'1088'0,"5"-3"256"0,0 2-1088 0,0-1-256 16,-1 1 0-16,2 0 0 0,4-4 2304 0,1 6 384 0,1 0 96 0,3-1 16 15,1-1-2416-15,4 0-384 0,2-1-256 0</inkml:trace>
  <inkml:trace contextRef="#ctx0" brushRef="#br0" timeOffset="4061.908">13945 3772 30399 0,'-19'7'2704'16,"8"-3"-2160"-16,-3 0-544 0,0 1 0 0,-2-1 3008 0,0 1 512 16,-1 1 80-16,1 1 32 0,2 1-1680 0,3 0-336 15,0 3-64-15,2-1-16 0,3 1-960 0,2 0-192 16,2 2-32-16,3 0-16 0,3 1-336 0,3-2 0 16,3 1 0-16,3-4 0 15,2-2-752-15,4-3-112 0,2-4-32 0,4-2 0 16,1-2-1504-16,0-4-304 0,-1-2-64 0</inkml:trace>
  <inkml:trace contextRef="#ctx0" brushRef="#br0" timeOffset="4256.835">14223 3471 16575 0,'-8'8'736'0,"5"-2"160"0,-1 4-720 0,0 2-176 0,0 2 0 16,1 4 0-16,-1 3 4688 0,1 2 912 15,0 2 176-15,1 2 48 0,1-1-3600 0,-1 1-720 0,0 0-144 0,0-1-16 16,0-1-944-16,1 0-176 16,0 0-32-16,0 0-16 0,0 1-176 0,1-3 0 0,1-1 0 0,0-4 0 31,0-3-2368-31,1-4-368 0,-1-5-64 0</inkml:trace>
  <inkml:trace contextRef="#ctx0" brushRef="#br0" timeOffset="4397.436">14097 3796 21183 0,'0'0'1888'0,"0"0"-1504"0,0 0-384 0,0 0 0 16,6-3 5136-16,1 1 960 0,2 2 192 0,2-2 48 16,2 0-3856-16,1-1-768 0,2 1-160 0,3-1-16 15,2-1-944-15,2 1-176 0,2 0-32 0,1-1-16 16,1-2-624-16,-1-1-128 0,-2-3-32 0,-3 3-21744 16</inkml:trace>
  <inkml:trace contextRef="#ctx0" brushRef="#br0" timeOffset="5189.587">15055 3677 33519 0,'0'0'1472'0,"0"0"320"0,0 0-1424 0,0 0-368 15,0 0 0-15,-3 4 0 0,-2 3 1216 0,2 1 160 16,1 0 32-16,-1 2 16 0,-1 0-512 0,1 1-96 15,-2 0-32-15,1 2 0 0,0-1-320 0,0 1-64 0,1 0-16 0,0-1 0 16,0-1 48-16,1-3 0 16,0 0 0-16,2-1 0 0,1-1-112 0,-1-6 0 15,0 0-16-15,0 0 0 0,6 2-160 0,1-4-16 16,0-1-128-16,0-2 192 0,0-5 16 0,4 0 0 0,1-2 0 0,2-1 0 16,0 0-208-16,2-3 144 0,1-2-144 0,-2 1 128 15,3-1-128-15,-2 0 0 0,0-1 0 0,0 2 0 16,-4 2 0-16,0 2 0 0,-2 3 0 0,-1 3 0 15,-1 2 144-15,-2 3-144 0,-1 2 160 0,-1 4-160 16,-2 3 448-16,0 4-16 0,0 4 0 0,-3 1 0 16,-1 1-176-16,-1 0-16 0,1-2-16 0,-1 2 0 0,1-1-224 0,1 1 0 15,1-1 128-15,0-3-128 0,2-1 0 0,1-1-240 16,2-1 48-16,1-4 16 16,1-2-1568-16,1-2-320 0,0-3-64 0,2-2-16 15,1 1-960-15,-1-2-192 0</inkml:trace>
  <inkml:trace contextRef="#ctx0" brushRef="#br0" timeOffset="5482.294">15411 3805 31327 0,'0'0'1392'0,"0"0"272"0,0 0-1328 0,0 0-336 15,0 0 0-15,8 4 0 0,1-2 1648 0,-2-2 256 16,0 1 48-16,0-1 16 0,2-1-816 0,2-1-144 16,0-1-48-16,2 0 0 0,1-1-512 0,-2 1-96 15,1-2-32-15,0-2 0 0,1 0-144 0,-3-1-48 16,0-2 0-16,1 0 0 0,-3 0-128 0,-2-1 128 15,-1-1-128-15,-1 0 128 0,-4-1-128 0,-2 0 0 16,-2-1 0-16,-3 2 0 0,-1 1 0 0,-3 2 0 0,-2 2 0 0,-1 4 0 16,-1 0 128-16,-3 4-128 0,-1 3 128 15,0 3-128-15,1 4 160 0,1 1-160 0,-1 2 192 0,3 2-192 16,2-1 256-16,2 3-48 16,2-1-16-16,3-1 0 0,2 1-192 0,3 0 144 0,2 2-144 15,2-1 128-15,2-3-128 0,4 0 0 0,1-1 0 0,5-3 0 16,4-2-320-16,1-2 48 15,1-2 16-15,1-4 0 16,3-3-1936-16,0-3-384 0,-3-2-80 0,1-1-14304 0</inkml:trace>
  <inkml:trace contextRef="#ctx0" brushRef="#br0" timeOffset="5902.996">15794 3713 16575 0,'-10'9'736'0,"10"-9"160"0,-5 3-720 0,-1 1-176 15,-2 0 0-15,0 1 0 0,-1 1 4288 0,2 2 832 16,0 1 176-16,0-1 16 0,2-2-3456 0,0 1-704 15,1 0-144-15,2 2-32 0,-1 0-720 0,2 0-128 16,1 0-128-16,1 0 144 0,1 1-144 0,2-1 0 16,0-1 0-16,2-1 0 0,0-2-256 0,1-3-16 15,1-2-16-15,1 0 0 16,1-1-336-16,0-1-64 0,-1-2-16 0,0-3 0 16,1-2 80-16,0-1 16 0,-1 0 0 0,-2 2 0 0,1-2 352 0,-1 0 80 15,-2 0 16-15,-1 2 0 0,-1 2 160 0,-2 0 192 16,-1 1-32-16,-1 0-16 0,-3 2 848 0,0 1 160 15,0 2 48-15,-1 0 0 0,-2 0 256 0,1 2 48 16,0 2 16-16,0 2 0 0,0 2-832 0,1 1-176 16,0 3-16-16,2 2-16 0,0 1-160 0,1 3-16 0,2 2-16 0,0 3 0 15,0 3-144-15,1 3-16 16,0 2-128-16,1 0 192 0,0 0-48 0,0-2-16 16,-2-2 0-16,0 1 0 0,0 1 128 0,-1 0 32 15,-2 0 0-15,-1-1 0 0,0 1 80 0,-1-2 16 16,-2 0 0-16,-1-1 0 0,0-4-16 0,1-2 0 0,0-3 0 0,0-2 0 15,-1-2-112-15,-1-3-32 0,0-5 0 0,0-3 0 0,0-5-224 16,-1-3 176-16,-1-5-176 0,-1-3 160 0,0-4-448 0,0-4-96 16,1-1 0-16,1-1-16 15,2 1-672-15,4 0-128 0,1 2-16 16,3 0-16-16,2 2-1760 0,2-1-336 0,1-1-80 0</inkml:trace>
  <inkml:trace contextRef="#ctx0" brushRef="#br0" timeOffset="6267.503">16176 3733 24879 0,'0'0'1088'0,"0"0"256"0,-6 1-1088 0,0 2-256 16,0-2 0-16,-2 1 0 0,-1 0 3712 0,1 2 704 15,0 2 128-15,-1 1 16 0,-1 1-3024 0,1 0-624 16,0 0-112-16,-1 1-32 0,0 2-576 0,1 2-192 0,1 0 128 0,1 1-128 15,1-1 0-15,1-2 0 16,2 0 0-16,2-1 0 0,2-1 0 0,2-2 0 16,2-2-208-16,2-3 80 15,1-2-320-15,1-4-48 0,1-2-16 0,1-3 0 16,0-2-384-16,2-1-64 0,1-3-32 0,-1-1 0 16,-3 2-560-16,1-1-112 0,-1-1-32 0,-1 3 0 15,-2 2 672-15,-1 3 144 0,-2 4 32 0,-4 4 0 0,0 0 992 0,0 0 208 16,0 0 32-16,-1 5 16 0,-1 3 1008 0,-1 2 208 0,0 1 48 0,0 1 0 15,0 1-352-15,0 0-64 0,0 1-16 0,1 1 0 16,1-1-496-16,1-1-96 0,2 1-32 0,1-2 0 16,0-2-464-16,2-1-144 0,2-1 0 0,1-5 0 0,0-1-192 15,1-5-128-15,2-2-48 0,2-3 0 16,0-3-2784-16,-1-2-560 0</inkml:trace>
  <inkml:trace contextRef="#ctx0" brushRef="#br0" timeOffset="6451.924">16501 3472 11055 0,'0'0'480'0,"0"0"112"0,-3 6-464 15,-1 1-128-15,0 2 0 0,0 2 0 0,1 3 5952 0,-1 2 1184 16,0 2 224-16,0 2 64 0,0 3-4992 0,0 0-1008 16,0 1-192-16,1 0-32 0,0 0-624 0,0-1-112 15,0 0-16-15,1-1-16 0,0-2-288 0,1 0-144 16,-2 1 160-16,1 0-160 15,0-2-1232-15,0-1-352 0,0-2-64 0</inkml:trace>
  <inkml:trace contextRef="#ctx0" brushRef="#br0" timeOffset="6628.249">16374 3773 35711 0,'0'0'1584'0,"0"0"320"0,0 0-1520 0,0 0-384 0,7-2 0 0,0 0 0 16,0 0 1312-16,1 2 192 0,2 0 32 0,1 0 16 15,1 0-976-15,-1 0-208 0,2-1-48 0,2 2 0 16,-2 2-320-16,1 1 0 0,0 1 0 0,0-1 0 16,0-1-144-16,0-1-112 0,-1 1 0 0,-1 0-16 15,-1-1-2224-15,0 0-432 0,-1 0-80 16</inkml:trace>
  <inkml:trace contextRef="#ctx0" brushRef="#br0" timeOffset="6796.142">16668 3759 28095 0,'0'0'1248'0,"0"0"256"0,-1 7-1200 0,0-1-304 16,0 2 0-16,-1-2 0 0,-1 0 1616 0,1 0 272 15,1-1 48-15,-1 1 16 0,0 1-992 0,0 1-208 16,1-3-48-16,-1 1 0 0,2-6-512 0,-1 6-192 16,1-6 144-16,0 0-144 15,0 0-1712-15,0 0-416 0</inkml:trace>
  <inkml:trace contextRef="#ctx0" brushRef="#br0" timeOffset="6965.346">16747 3539 16575 0,'0'0'1472'0,"0"0"-1168"0,-4 3-304 0,4-3 0 15,-3 4 3744-15,1 1 688 0,1 2 144 16,1-2 32-16,2 1-3408 0,1 2-688 0,1 1-128 0,0 2-16 15,2 0-368-15,0 3 0 0,0-2-192 0,2 1-9968 16,1 0-1984-16</inkml:trace>
  <inkml:trace contextRef="#ctx0" brushRef="#br0" timeOffset="7483.969">16855 3796 11967 0,'0'0'528'0,"-2"6"112"0,1-1-512 0,-2 2-128 0,-1-2 0 0,1 2 0 16,0-1 5440-16,2 0 1072 0,1-6 208 0,0 0 32 0,0 0-4128 0,0 0-832 15,4 3-176-15,0-2-16 0,1 0-592 0,1 0-112 16,-1-2-32-16,0-1 0 0,1-2-288 0,1-1-64 15,-2-1-16-15,2 0 0 0,1 1-320 0,1 0-176 16,-1 0 192-16,0-2-192 0,0-3 0 0,2 0-144 16,0-1-16-16,1 0 0 15,-1-1-1824-15,-1 3-352 0,1 1-80 0,0-2-16 16,-1 2-448-16,-3 1-112 0,0 2-16 0,-1 3 0 16,-5 2 1456-16,0 0 272 0,0 0 64 0,0 0 16 0,3 5 944 0,-2 2 256 15,0 0 0-15,-1 1-128 0,0 0 1360 0,-1 1 288 16,-1-2 48-16,2 2 16 0,1 0-176 0,1-2-16 15,1 1-16-15,2-1 0 0,1-1-704 0,1 1-144 16,-2-1-16-16,3 0-16 0,1-1-48 0,1 0-16 16,0 0 0-16,1-2 0 0,2-1-112 0,0-1 0 15,-1-2-16-15,1-1 0 0,0 0-112 0,1-1-32 16,-3 1 0-16,1-1 0 0,0-2 32 0,-1-3 16 0,-1 0 0 0,-1 1 0 16,0-1 160-16,-2 0 16 15,-2 0 16-15,0 0 0 0,-3-4 48 0,0 2 0 16,0-2 0-16,-3 1 0 0,0 2 80 0,-2 3 32 15,-3 0 0-15,-1 1 0 0,-2 0 208 0,-1 3 32 0,-2 3 16 16,-2 4 0-16,-1 3-64 0,0 2-16 0,-2 2 0 0,0 1 0 16,3-2-224-16,1 2-32 15,2-2-16-15,4 3 0 0,1 1-64 0,3 1-16 0,2-1 0 0,3 1 0 16,4-1-192-16,4 1-64 0,3-1 0 0,2 0 0 16,4-1-128-16,2-2 0 0,2 0 0 0,0-3 0 15,0-2 0-15,-1-3 0 0,-1 1 0 0,-1-3 0 16,-1-1 0-16,0-1 0 0,-3-1 0 0,0-1 0 15,-1-3-512-15,-2 1 32 0,-1-2 0 0,-1 0 0 16,-2-2-2400-16,-3-1-496 0</inkml:trace>
  <inkml:trace contextRef="#ctx0" brushRef="#br0" timeOffset="22913.993">10470 9678 12895 0,'0'0'1152'0,"0"0"-928"0,0 0-224 0,0 0 0 0,0 0 2752 0,0 0 512 15,0 0 112-15,6 0 16 0,-1-2-1440 0,1 1-288 16,0-1-48-16,0 2-16 0,-1-2-368 0,1 1-80 16,0 0 0-16,1 0-16 0,0 1-192 0,0-2-48 15,0 1 0-15,1 0 0 0,1 0-224 0,-2 1-48 16,-7 0-16-16,7-2 0 0,3 0-176 0,-1 1-48 15,-1 0 0-15,0 0 0 0,-2 0-96 0,1 0-32 16,0 0 0-16,0 0 0 0,1 0-80 0,1 0-32 16,0 1 0-16,0 0 0 0,-1 0-144 0,2 1 0 15,-1 0 0-15,1 0 0 0,0 0 0 0,1 0 0 16,1-1 0-16,0 1 0 0,-1 1 192 0,2-2-64 16,-1 0 0-16,1-1 0 0,-1-1 0 0,1 0 0 15,0 0 0-15,-1 2 0 0,0-2-128 0,0 0 192 16,1 0-192-16,-2 0 192 0,0 1-32 0,0 0 0 15,-1 0 0-15,-1 1 0 0,2-2-160 0,0 2 0 16,-1 0 0-16,0 0 0 0,2-1 0 0,0 0 0 16,-2 1 0-16,-1 0 0 0,0 0 0 0,2 0 160 15,0 0-32-15,1 0-128 0,-1 0 0 0,1 0 0 0,-2 0 0 16,2 0 0-16,-1 0 208 0,2 0-64 0,1 0-16 0,-2 0 0 16,1 0 80-16,0 0 16 0,-1 0 0 0,1 0 0 15,-1 0-224-15,1 0 0 0,-3 0 0 0,1 2 0 16,0-2 0-16,0 2 0 0,-1-1 144 0,2 1-144 15,-1 0 0-15,0 0 0 0,-2 0 128 0,2 0-128 0,1 0 0 16,-1 0 0-16,0 0 0 0,1 0 128 16,0 0-128-16,1 0 0 0,-2-1 0 0,2 1 0 15,1 0 144-15,-1-2-144 0,1 1 160 0,1 0-160 0,-2 0 176 0,1 1-176 16,-1-2 192-16,1 0-192 0,-1 2 192 0,1-1-192 16,-1 1 192-16,-1-2-192 0,0 1 144 0,0 0-144 15,-1 0 0-15,-1 0 144 0,0 0-144 0,0 1 0 16,1-1 144-16,-2 0-144 0,1-1 0 0,-1 1 144 15,0 0-144-15,0 0 0 0,1-1 176 0,-1 0-176 16,-2 0 160-16,1 1-160 0,0-1 144 0,0 1-144 16,0-1 128-16,2 0-128 0,1 0 128 0,-1 1-128 15,-2-2 0-15,1 1 128 0,0 0-128 0,2 0 0 16,0 0 144-16,0 1-144 0,0 1 128 0,1-2-128 16,-1 0 128-16,1 1-128 0,0 0 0 0,0 0 144 15,-1 1-144-15,0-2 0 0,0 2 128 0,2 1-128 16,-2-3 0-16,1 1 0 0,-1 1 0 0,0-1 0 15,-1 0 0-15,1 0 0 0,0-1 160 0,0 0-160 16,-2 0 128-16,1 0-128 0,0 0 128 0,1 0-128 16,-2 0 128-16,1 0-128 0,0 0 144 0,0 0-144 15,-1 0 160-15,-1 0-160 0,1 0 192 0,-1 0-48 16,1-1-16-16,1 2 0 0,-2 0 0 0,1 0 0 16,-2 0 0-16,1 0 0 0,0-1-128 0,0 1 128 15,0 0-128-15,2 0 128 0,2-1-128 0,0 0 0 0,-2-1 0 0,2 0 0 16,1 0 0-16,-1 0 0 0,1 0 0 0,0 0 0 15,-1 0 0-15,-1 0 0 0,-1 0 0 0,1 2 0 16,-1-1 0-16,-2 0 0 0,0 0 128 0,0 0-128 16,1 1 0-16,-1-1 0 0,-2 0 0 0,0 1 0 0,1 0 0 0,0 1 0 15,1-1 0-15,-1 0 0 0,0 0 0 0,-1 0 0 16,-1 0 0-16,1 0 0 0,-1-1 0 0,1 2 0 16,0-2 0-16,0 0 128 0,-6 0-128 0,6 1 0 15,-1-1 0-15,1 0 128 0,-6 0-128 0,7 0 0 16,-2 0 0-16,-5 0 0 0,6 0 128 0,0 0-128 15,1 0 0-15,0-1 128 0,-1 1-128 0,1 0 128 16,-7 0-128-16,7 0 128 0,0 0 0 0,-1-2-128 16,-6 2 192-16,0 0-64 0,7 0-128 0,-1 0 192 15,-6 0-192-15,7 0 192 0,0-1-64 0,0 1-128 16,0-1 192-16,-1 0-64 0,0 0-128 0,-1 1 160 16,1 0-160-16,1 0 160 0,0 0-160 0,0 0 0 15,-1 0 144-15,1 0-144 0,-1 0 0 0,0 0 128 16,0 0-128-16,0 0 0 0,0 0 0 0,0 0 0 15,0 0 0-15,-1 1 128 0,1-1-128 0,1 0 0 16,-1-1 0-16,1 1 0 0,-1-1 0 0,0 0 128 16,-1 0-128-16,2 0 0 0,0 1 0 0,-1 0 128 0,0-1-128 0,-1 0 0 15,0 0 128-15,1 1-128 0,0-1 128 0,-1 1-128 16,0 0 0-16,0 0 128 0,0 0-128 0,0 0 0 16,1-1 0-16,0 1 128 0,-1-1-128 0,0 1 0 15,-5 0 0-15,7 1 128 0,0-1-128 0,-1 0 0 16,0-1 0-16,0 0 144 0,0 0-144 0,1 1 0 15,-1-3 144-15,1 2-144 0,-1 0 0 0,1 1 144 16,1-3-144-16,-1 2 0 0,2 0 144 0,0 1-144 16,-1-2 128-16,0 1-128 0,-8 1 128 0,6-1-128 0,2 1 128 0,-1 0-128 15,0 0 160-15,0 0-160 16,0-1 128-16,-1 1-128 0,0 0 0 0,2 0 144 0,0-1-144 0,0 0 0 16,0 0 0-16,0 0 0 0,1 0 128 0,1 0-128 15,0 0 128-15,0 0-128 0,-1 1 0 0,0-1 0 16,1 0-224-16,-2 0 80 0,0 0 144 0,-2 1 0 15,1-2 0-15,0 1-128 0,-7 1 128 0,6 0 144 16,0 0-16-16,-1 0-128 0,-5 0 0 0,6 1 0 16,-6-1 0-16,0 0 0 0,4 0 0 0,-4 0 0 15,0 0 0-15,0 0 0 0,0 0-400 0,0 0 16 16,0 0 0-16,0 0 0 16,0 0-1248-16,0 0-240 0,0 0-48 0,0 0-13248 15,0 0-2624-15</inkml:trace>
  <inkml:trace contextRef="#ctx0" brushRef="#br0" timeOffset="39940.144">19640 3981 6447 0,'0'0'576'0,"0"0"-576"16,0 0 0-16,0 0 0 0,-1 6 5216 0,1-6 928 16,-1 6 192-16,1-6 48 0,-3 5-3552 0,3-5-704 15,0 0-144-15,0 0-16 0,0 0-240 0,0 0-64 16,0 0 0-16,-5 0 0 0,5 0-320 0,-4-5-64 16,0 0 0-16,0-3-16 0,1-2-256 0,0-1-48 15,1-4-16-15,0-4 0 0,1-3-304 0,1-2-48 16,1 1-16-16,1-5 0 0,1 0-256 0,2-3-48 15,0-5-16-15,2-1 0 0,2 0-48 0,1 0-16 16,0-2 0-16,1 4 0 0,0 0 0 0,1 3-16 16,-1 4 0-16,2 2 0 0,-1 0-176 0,1 2 192 15,-2-1-192-15,3 1 192 0,0-1-192 0,-1 2 0 16,1-1 0-16,1 3 0 0,-1-1 0 0,1 4 0 16,-1 0 0-16,-3 2 0 0,1 1 0 0,0 2-256 15,0 3 48-15,-3 1 0 16,2 3-1152-16,-1-1-240 0,-2 4-32 0,0 2-13488 0,-8 1-2704 0</inkml:trace>
  <inkml:trace contextRef="#ctx0" brushRef="#br0" timeOffset="40608.734">20376 3464 13823 0,'0'0'1216'0,"0"0"-960"16,2-3-256-16,0-2 0 0,-2 5 4496 0,0 0 864 0,4-3 160 0,-4 3 48 15,0 0-2832-15,0 0-560 16,0 0-128-16,3 5 0 0,-1 3-800 0,-1 1-160 16,-1 2-16-16,-2 6-16 0,-1 0-384 0,-2 2-80 15,-1 3-16-15,-1 2 0 0,-1 0-256 0,0 2-48 0,0-1-16 0,-1 0 0 16,-3-1 48-16,2-1 0 0,0-1 0 0,-1-1 0 15,-1-2 32-15,2 1 16 0,0-2 0 0,-1 1 0 16,0-2-48-16,1-2-16 0,-1-3 0 0,-1 0 0 16,0-3-64-16,1 0-16 0,-3-1 0 0,0-3 0 15,1-4-208-15,-1-2 0 0,-1-4 128 0,0-5-128 16,2-2 0-16,1-4 0 0,1-4 0 0,3-1 0 16,2-4-160-16,2-1 32 0,3-3 0 0,3-3 0 0,2-1-64 0,2-1 0 15,3 2 0-15,2 3 0 0,0 5 192 0,0 1-208 16,-2 4 80-16,0 2 128 0,0 4 0 0,0 2 0 15,-1 3 0-15,-1 3 0 0,0 4 0 0,1 1 0 16,0 5 128-16,1 1-128 0,-3 4 208 0,2 3-32 16,1 2-16-16,2 3 0 0,1 2 64 0,0 0 16 15,2 2 0-15,2-2 0 0,0 1 64 0,2 0 16 16,-2-1 0-16,3-3 0 0,1 0-128 0,-1-1 0 16,1-1-16-16,-2-2 0 0,1-1-48 0,-1 0-128 15,0-2 192-15,0-1-64 0,-4-4-128 0,1-1 0 16,1-2 0-16,-3-3 0 0,-1-2-128 0,0-1-64 15,0 0-16-15,-3-4 0 16,-1 0-1264-16,-1 1-240 0,-2-1-48 0,-1 2-13104 16,-1-1-2624-16</inkml:trace>
  <inkml:trace contextRef="#ctx0" brushRef="#br0" timeOffset="41019.5">20835 3582 36447 0,'0'0'1616'0,"0"0"336"0,0 0-1568 0,0 0-384 15,6-1 0-15,1 0 0 0,2-2 1600 0,2 2 224 16,0 1 48-16,1 0 16 0,1-1-928 0,1 0-176 16,0 0-32-16,1 1-16 0,0-1-544 0,0 0-192 15,2 0 0-15,0 1 144 0,-1-2-336 0,0 0-80 0,-2-1-16 0,-1 0-13200 32,0 1-2640-32</inkml:trace>
  <inkml:trace contextRef="#ctx0" brushRef="#br0" timeOffset="41183.801">20859 3733 39279 0,'0'0'1728'0,"0"0"384"0,0 0-1696 0,0 0-416 0,0 0 0 0,0 0 0 16,0 0 1248-16,5 6 160 0,0-2 48 0,2 0 0 16,2-2-880-16,0 0-160 0,4 1-32 0,0-2-16 0,0-1-368 15,3 0 0-15,3-1-160 0,-1 1-13376 16,2-2-2672-16</inkml:trace>
  <inkml:trace contextRef="#ctx0" brushRef="#br0" timeOffset="41728.474">21393 3757 15663 0,'0'0'688'0,"0"0"144"0,-5 0-656 0,0 0-176 15,5 0 0-15,0 0 0 0,-4-3 5376 0,1-1 1024 16,0-1 224-16,2 0 32 0,0-1-4704 0,1-1-944 16,1-3-192-16,1-1-48 0,1-2-624 0,1-3-144 15,1-2 0-15,2 0 0 0,1-1 0 0,1 1 0 16,1-1 0-16,1-2 0 0,0 3 0 0,0 0-192 16,-1 3 16-16,0 1 0 0,-1 0 176 0,1 4 0 15,-1 2 0-15,0 2-128 0,0 2 256 0,0 3 64 16,-2 2 16-16,0 3 0 0,0 2 624 0,0 2 112 15,1 5 16-15,1 3 16 0,0 0-320 0,1 3-64 0,0 1-16 0,2 1 0 16,2 1-80-16,0-1-32 0,3 1 0 0,0-5 0 16,1 1-624-16,0-2-128 0,-1-3-32 0,1-1 0 15,-2-3 560-15,-1-1 96 0,0-2 32 0,-1-2 0 16,-2-2-560-16,0-2-128 0,1-2 0 0,-2-2-16 16,-1-1 336-16,1-2-144 0,0-4 144 0,-1-1 0 15,-1-2 0-15,0-4 0 0,0-1 0 0,1-2 0 0,-1-3 0 16,-4 1 0-16,-1-2 0 0,-2 2 0 0,0 0 0 0,0 2 0 15,-2 1 0-15,-2 4 0 0,-4 2 0 0,0 2 0 16,-3 3 0-16,-1 1 0 0,-3 2 192 0,0 2-48 16,-3 3-16-16,-1 2 0 0,0 2 368 0,-1 4 64 15,-1 3 16-15,0 2 0 0,-5 3 96 0,1 3 32 16,-2 2 0-16,-1 3 0 0,-1 0-320 0,1 1-48 16,2 2-16-16,0-2 0 0,2-1 16 0,1-2 0 15,3-2 0-15,1-1 0 0,3-4-176 0,1-3-32 16,3-1-128-16,1-1 192 0,3-4-192 0,1 0-160 15,0-2 32-15,5-3 0 16,0 0-1584-16,0 0-304 0,-5-3-64 0,1-1-13296 16,0-1-2672-16</inkml:trace>
  <inkml:trace contextRef="#ctx0" brushRef="#br0" timeOffset="42124.42">22207 3054 40767 0,'0'0'1808'0,"6"0"368"0,0 0-1728 0,0 2-448 16,1 1 0-16,0 3 0 0,-1 3 1776 0,0 2 272 16,-1 5 48-16,2 4 16 0,-1 1-528 0,1 4-112 15,1 5 0-15,2 1-16 0,-2 1-880 0,2 1-160 16,0 0-32-16,-1 3-16 0,0 1-368 0,-3 2 0 16,1 1 0-16,-4 2 128 0,-4 1-128 15,-2-3 0-15,-3 0 0 0,-1-4 0 0,-5-3-160 0,-3-1 0 16,-2 1 0-16,-2-2 0 0,0-1 160 0,0 1 192 15,-3-5-32-15,1-2-16 0,-1-3-144 0,1-3-144 16,0-5 144-16,3-2-208 16,-1-4-1360-16,2-3-272 0,2-4-48 0,0-5-16 0</inkml:trace>
  <inkml:trace contextRef="#ctx0" brushRef="#br0" timeOffset="65579.341">9343 6451 17503 0,'-1'6'1552'0,"0"1"-1232"16,0-2-320-16,0 0 0 15,0 1 3152-15,1-6 576 0,0 0 112 0,0 0 32 16,1 7-1440-16,-1-7-304 0,0 0-48 0,0 0-16 15,6 2-1136-15,0-2-224 0,0-2-64 0,2-3 0 16,1-3 128-16,-2 0 0 0,1-4 16 0,1-4 0 16,0-3-272-16,2-1-48 0,-1-1-16 0,2-3 0 15,-2-2-192-15,4-8-64 0,-1 2 0 0,0 0 0 16,-1 3-192-16,1-2 176 0,-3 0-176 0,0 0 160 0,-1-1-160 0,-1 2 0 16,1 0 0-16,-2 2 0 0,0 5 0 0,-1 1 0 15,-1 4 128-15,-1 2-128 0,0 6 128 0,-1 4 0 16,-1 2 0-16,-2 4 0 0,0 0 224 0,2 8 32 15,2 5 16-15,-1 4 0 0,0 3-144 0,0 4-16 16,1 3-16-16,-1 4 0 0,2-2 112 0,2 2 32 16,2 0 0-16,1 2 0 0,0-1-368 0,0 2 0 15,2 2 0-15,1 0 0 0,0-3 0 0,1-2 0 16,2-3 0-16,-1-1-128 0,0-3 128 0,0-2 0 16,-1-3 0-16,-1-3 0 0,-1-3-304 0,-2-4 32 15,-2-1 0-15,-1-1 0 16,-2-1-416-16,-5-6-80 0,0 0 0 0,0 0-16 15,0 0-1328-15,-8-1-256 0,-1-4-48 0,-5-3-9936 0,-4-1-2000 0</inkml:trace>
  <inkml:trace contextRef="#ctx0" brushRef="#br0" timeOffset="65733.388">9522 6303 9215 0,'-10'7'400'0,"6"-4"96"0,0-1-496 0,0 0 0 0,4-2 0 0,0 0 0 16,0 0 5472-16,0 0 992 0,0 0 208 0,0 0 48 15,5 5-4288-15,2-2-832 0,1-1-192 0,3-2-16 16,2-2-576-16,2 0-112 0,1-2-32 0,0 0 0 15,3 1-400-15,1-1-80 0,0-1 0 0,0-1-16 16,1 0 96-16,0 0 32 0,2-2 0 0,-2 1-19024 16</inkml:trace>
  <inkml:trace contextRef="#ctx0" brushRef="#br0" timeOffset="65977.568">10090 5904 23039 0,'0'0'1024'0,"0"0"192"0,0 0-960 0,0 0-256 16,0 0 0-16,0 0 0 0,0 0 3648 0,3 6 672 16,-1 4 144-16,1 2 16 0,0 1-2688 0,-1 3-560 15,-2 2-96-15,2 2-32 0,0 2-640 0,-1 1-128 16,-1 2-16-16,1-2-16 0,0-1-304 0,-1-1 160 15,-1 2-160-15,0-1 128 0,1 2-128 0,0-2 0 0,0 1 0 0,0-3 0 32,1 1-1504-32,1-6-176 0,0-1-48 0</inkml:trace>
  <inkml:trace contextRef="#ctx0" brushRef="#br0" timeOffset="66391.201">10301 6194 23039 0,'0'0'2048'0,"-3"4"-1648"0,-1 3-400 15,1-1 0-15,1 1 3264 0,1 0 576 0,1 0 128 0,1 1 0 0,1 1-2432 0,1-1-480 16,0 2-96-16,2-4-32 16,1 0-656-16,1-2-128 0,1 0-16 0,1-1-128 15,1-3 0-15,2 0 0 0,0-4 0 0,-1-1 0 0,3-1 0 0,-1-1 0 16,-2-1 0-16,1 0 0 0,0-3 0 0,-1 0 0 15,-2-1-160-15,0 3 160 0,-1 3-256 0,0 1 64 16,-3 1 0-16,-2 1 16 0,-3 3 176 0,0 0 0 16,0 0 0-16,0 0-128 0,3 7 128 0,-1 0 0 15,0 3 0-15,-2 2 0 0,-1 0 0 0,0-1 128 16,0 2-128-16,1 0 176 0,1 1 32 0,1-3 16 16,0 0 0-16,3-1 0 0,1-4-80 0,2 0-16 15,0-3 0-15,4-1 0 0,1-2 0 0,2-1-128 16,0-1 192-16,-1-2-64 0,4-1 0 0,-1 0 0 15,1-3 0-15,0 1 0 0,-2-1-128 0,1 1 0 16,-1 0 0-16,-2-2 128 0,0 1-128 0,0 0 0 16,-4 0 0-16,0 2 0 15,-1 1-1104-15,1 0-304 0,-2-1-64 0,-2 1-16000 0</inkml:trace>
  <inkml:trace contextRef="#ctx0" brushRef="#br0" timeOffset="66713.026">10983 6104 12895 0,'0'0'576'0,"0"0"112"0,0 0-560 0,0 0-128 0,0 0 0 0,0 0 0 16,0 0 4896-16,-3 4 944 0,-2-1 192 0,-1 3 48 15,0 1-3520-15,-1 3-688 0,-1 1-144 0,0 1-16 16,1-1-736-16,-1 2-144 0,0 1-16 0,0 0-16 0,1 2-368 0,1 1-80 16,4-2-16-16,0-1 0 15,1 0-336-15,3-2 0 0,0 0 0 0,1-2 0 0,2-2 0 0,2-2 0 16,1-3 0-16,2-3 0 0,1-3 0 0,2-2 0 15,0-3 0-15,1 0 0 16,-2-4-432-16,2 0 0 0,0-3 0 0,-1 0 0 16,0 3-640-16,-1-2-128 0,-1 0-16 0,-2 3-16 15,0 0 288-15,-2 2 64 0,-1 2 16 0,-2 0 0 0,-1 2 736 0,-3 5 128 16,0 0 0-16,0 0 0 0,0 0 656 0,0 0 48 16,-4 3 16-16,1 1 0 0,3-4-192 0,-4 5-32 15,1 2-16-15,1 1 0 0,1 1-480 0,1 0 0 16,1 3 0-16,1 1 0 15,1 1-1696-15,1 2-432 0,1 1-96 0</inkml:trace>
  <inkml:trace contextRef="#ctx0" brushRef="#br0" timeOffset="66863.899">11245 6515 10127 0,'0'0'896'0,"0"0"-704"0,0 0-192 0,2-6 0 15,-1-4 5680-15,2-2 1104 0,0-1 208 0,1-2 48 16,-1-3-4112-16,1-2-832 0,0-2-176 0,1 0-16 15,1-6-1088-15,1 2-224 0,-1-2-32 0,2 3-16 16,0 2-368-16,-1 2-176 0,1 2 160 0,1-1-160 16,0-1-1280-16,0 3-368 15,1-3-64-15</inkml:trace>
  <inkml:trace contextRef="#ctx0" brushRef="#br0" timeOffset="67010.505">11339 6173 19343 0,'-17'3'1728'0,"8"-1"-1392"0,-3 0-336 0,1-2 0 0,-1-2 4944 0,2-1 928 16,2 0 176-16,0 1 32 0,3-1-4416 0,1 1-880 15,1-3-176-15,4-2-32 16,2-3-1904-16,4-2-368 0,2-1-80 0</inkml:trace>
  <inkml:trace contextRef="#ctx0" brushRef="#br0" timeOffset="67309.674">11720 6008 39391 0,'-17'9'1744'0,"9"-5"368"0,-1 1-1696 0,-2-1-416 16,-1 1 0-16,0 0 0 0,0 1 1792 0,-1 1 256 16,0-1 64-16,1 0 16 0,1-1-1088 0,2-2-208 0,2-2-64 0,2 3 0 15,5-4-912-15,-1 5-192 0,1-5-48 0,4 5 0 16,2 0 224-16,2 0 160 0,2-1-208 0,-1 1 80 15,2 0 128-15,0 0-208 0,1-2 80 0,-2 2 128 16,0 2-160-16,-1 1 160 0,0 2 0 0,-2-1-144 16,-3-3 144-16,-1 2 256 0,-2 1-64 0,-2 2-16 15,0 1 336-15,-2 1 64 0,-3 0 0 0,-1 0 16 0,-1-2 80 16,-1 1 16-16,0-2 0 0,0 0 0 0,-3-2-304 0,0-1-64 16,-1-1-16-16,1-2 0 0,-2-3-304 0,1-1 0 15,0-1 0-15,0-6-15984 16,-1-3-3088-16</inkml:trace>
  <inkml:trace contextRef="#ctx0" brushRef="#br0" timeOffset="68177.358">12648 6171 23615 0,'0'0'1040'0,"0"0"224"0,0 0-1008 0,0 0-256 0,0 0 0 0,0 0 0 0,0 0 2016 0,2 9 352 15,0 0 80-15,0 2 16 0,0 0-992 0,-2 4-192 16,2 3-32-16,-1 2-16 0,0 2-592 0,0-1-128 16,0 1-32-16,0 0 0 0,0 2-176 0,0 0-48 15,0-1 0-15,0-2 0 0,0 0-256 0,0-5 160 16,0 0-160-16,0-1 128 0,1-1-128 0,-1-1 0 16,0-3 0-16,0-1 0 15,1-1-1552-15,-1-1-304 0,0-1-48 0,-1-6-13840 0</inkml:trace>
  <inkml:trace contextRef="#ctx0" brushRef="#br0" timeOffset="68456.501">12623 6211 15663 0,'-5'-7'688'0,"5"7"144"0,-3-4-656 0,0-1-176 16,0-1 0-16,1-2 0 0,2-2 4224 0,1 0 832 15,0 1 144-15,2 0 48 0,1-3-3664 0,3 1-736 0,2-2-144 0,2 1-16 16,1 0-400-16,0 2-80 15,4 1-16-15,0 1 0 0,-2 1-192 0,3 2 0 16,0 1 0-16,0 3 0 0,-1 3 0 0,-2 3 128 16,0 1-128-16,-3 3 0 0,-2 1 0 0,-2 0 144 0,-3 2-144 0,-2 1 128 15,-3 1 0-15,-2 1 0 16,-1 0 0-16,-2 0 0 0,-3 0 256 0,-1 1 64 0,-2-3 0 0,2 0 0 16,0-2-208-16,0 0-48 0,1-3 0 0,1-1 0 15,1-2-192-15,1-1 0 0,2 0 0 0,4-4 0 16,0 0-1568-16,0 0-208 0,0 0-32 0,0 0-16 15,0 0-1248-15,8 0-240 16</inkml:trace>
  <inkml:trace contextRef="#ctx0" brushRef="#br0" timeOffset="68877.2">12857 6267 26367 0,'0'0'1168'0,"0"0"240"0,0 0-1120 0,1-5-288 16,0 1 0-16,0-2 0 0,0-2 2000 0,0-1 352 16,1-3 64-16,-1 1 16 0,1 2-816 0,1-3-144 15,0 1-48-15,0-2 0 0,2 3-928 0,1-1-192 16,1 1-48-16,0 1 0 0,0-1-256 0,0 1 0 15,-2 0 128-15,2 2-128 16,1 3-1008-16,0 0-256 0,-2 3-48 0,1 1-16 16,-7 0-1616-16,7 3-336 0,-1 0-64 0,-1 2-16 15,-2 2 768-15,1 1 160 0,0 0 16 0,0 0 16 16,-1 2 1136-16,1 0 240 0,0 0 32 0,-2-2 16 0,1-1 2752 0,0 0 544 0,1 0 112 16,1 0 32-16,1 0-320 0,1-1-64 0,0-3-16 0,2 2 0 15,0 0-576-15,2-2-112 0,1 0-32 0,0-1 0 16,-1-2-480-16,1-3-96 15,2-1-32-15,-1 0 0 0,1 1-528 0,0-1-208 0,1 0 176 0,-3-4-176 16,0 1 208-16,0 0-48 0,-3-1-16 0,-2 0 0 16,0 0-144-16,-3-1 128 0,-2-1-128 0,-1 0 128 15,-2 3-128-15,0 2 160 0,-3 0-160 0,-1 0 160 16,-1 1 144-16,0 2 16 0,-4 2 16 0,-1 2 0 16,-1 2 368-16,0 2 80 0,-1 2 16 0,0 0 0 15,1 0-96-15,1 1 0 0,0 1-16 0,2 0 0 16,1 1-288-16,3 2-48 0,3 1-16 0,2-2 0 15,1 1-208-15,4 0-128 0,2-2 128 0,3-1-128 16,2-1 0-16,3-4 0 0,5-4 0 0,1-2 0 16,2-3-896-16,2-1-160 0,2-5-32 0,-2-1 0 15,1-4-1968-15,0-2-400 0,1-1-64 0</inkml:trace>
  <inkml:trace contextRef="#ctx0" brushRef="#br0" timeOffset="69237.2">13624 5872 6447 0,'0'0'576'0,"0"0"-576"16,-4-4 0-16,0 1 0 0,-1 0 5952 0,-1 2 1072 15,0 2 208-15,0 4 64 0,-1 2-4048 0,1 4-816 16,0 1-144-16,0 5-48 0,1 1-1008 0,2 2-208 16,1 3-32-16,2 0-16 0,1 3-512 0,2-4-96 0,2 0-32 0,2-1 0 15,0 1-176-15,2-4-32 16,0 1-128-16,0-2 192 0,0 1-192 0,-1-1 0 16,1-3 128-16,0 0-128 0,-1-2 0 0,0-3 0 15,0-1 0-15,-1-2 0 0,-7-6 0 0,0 0 0 16,5 2 0-16,-5-2 0 0,0 0-384 0,-2-6 48 0,-4-1 0 0,-1-2 0 31,-3 1-320-31,-3-2-64 0,-3 2-16 0,-1 1 0 0,-2 0 272 0,1 2 48 0,-1 1 16 0,0 3 0 16,-1 3 400-16,1 3 128 0,3 0 0 0,0 2 0 15,1 1 320-15,3 2 64 0,2-1 0 0,3 1 16 16,1 1-80-16,4 0-32 0,4 1 0 0,2-1 0 16,3 0-256-16,2 1-160 0,2-4 192 0,2 0-192 15,4-3 128-15,2-1-128 0,1-1 0 0,3-3 0 16,0-1 0-16,0-4 0 0,2-1-208 0,-2-2 80 15,1-2-2080 1,-3-1-416-16,-1 1-64 0,-3-2-14336 0</inkml:trace>
  <inkml:trace contextRef="#ctx0" brushRef="#br0" timeOffset="69346.597">13788 6193 8287 0,'0'0'736'0,"-5"5"-592"16,1 0-144-16,-1 0 0 0,0 3 6016 0,0 1 1152 16,1 1 256-16,1 0 32 0,0-3-4784 0,1 3-960 15,1-2-192-15,1 0-48 0,1-1-912 0,1-1-192 16,1-2-48-16,-3-4 0 0,0 0-320 0,6 0 0 15,1-1-160-15,2-3 160 16,2-3-2672-16,-2-1-416 0</inkml:trace>
  <inkml:trace contextRef="#ctx0" brushRef="#br0" timeOffset="69493.696">13912 6007 35007 0,'-16'5'1552'0,"9"-2"320"0,0 1-1488 0,-1-1-384 16,0 1 0-16,0-1 0 0,1 1 1264 0,1 0 176 15,3 0 32-15,1 1 16 0,2-5-1008 0,0 7-208 16,2-1-32-16,1-1-16 16,4-2-912-16,2 0-176 0,3-1-32 0,1-1-16 15,-1 0-2208-15,2 0-432 0</inkml:trace>
  <inkml:trace contextRef="#ctx0" brushRef="#br0" timeOffset="69673.523">14101 6064 31327 0,'-8'9'1392'0,"4"-4"272"0,-2-3-1328 0,-2 3-336 0,0 0 0 0,-1 3 0 15,-1 1 2128-15,-2 2 368 0,-1 3 64 0,1 0 0 16,0 0-1152-16,1 1-224 0,2 1-48 0,2 2-16 16,0 3-432-16,2-1-96 0,2 1-16 0,2 0 0 0,2-1-288 0,3-1-64 15,2-4-16-15,4 0 0 0,0-2-208 0,2-3 0 16,2-3 0-16,0-3 0 0,2-4 0 0,2-4 0 16,0-4-128-16,1-2 128 15,0-5-2000-15,0-3-304 0,-1-2-48 0</inkml:trace>
  <inkml:trace contextRef="#ctx0" brushRef="#br0" timeOffset="69840.597">14383 5874 19343 0,'-4'5'1728'16,"0"1"-1392"-16,0 2-336 0,-1 1 0 0,-1 3 3968 0,1 0 704 16,0 2 160-16,0 2 32 0,0 3-3088 0,1 2-624 15,0 0-112-15,1 0-16 0,1 2-704 0,-2-3-144 16,0 1-32-16,0 0 0 0,-1 2-144 0,1-1 0 15,-1 1 0-15,1-2 0 16,0-1-2432-16,0-3-384 0</inkml:trace>
  <inkml:trace contextRef="#ctx0" brushRef="#br0" timeOffset="70088.201">14188 6194 15663 0,'0'0'688'0,"0"0"144"0,0 0-656 0,1-6-176 0,2 0 0 0,2 1 0 15,0 1 4048-15,3 1 784 0,2-2 160 0,2 1 16 16,1 2-3136-16,2-1-624 0,1 1-128 0,2 0-32 15,1 1-768-15,0 1-144 0,3 1-48 0,-2 0 0 16,2-1-128-16,-2 0 0 0,0 0 0 0,-1 2 0 16,-2 3-1936-16,1 0-272 0,-3 0-48 15,-1 0-16-15,-2-2-784 0,-1 1-144 0,-3 0-48 0,0 1 0 16,-1 2 1856-16,-1 0 368 0,-2-1 80 0,-1 0 16 0,-3-6 2096 0,0 0 432 16,0 0 64-16,2 6 32 0,-1 1 608 0,-1-2 112 15,0-5 16-15,0 0 16 0,0 0-1168 0,0 0-224 16,0 0-48-16,0 0-16 0,0 0-688 0,0 0-144 15,0 0-32-15,0 0-10048 16,1-5-2000-16</inkml:trace>
  <inkml:trace contextRef="#ctx0" brushRef="#br0" timeOffset="70224.288">14597 5984 13823 0,'0'0'1216'0,"0"0"-960"16,-4 4-256-16,-1 1 0 0,0 0 3936 0,1 1 736 0,2 1 160 0,1 1 32 15,0 2-3776-15,3 0-768 16,1 2-128-16,1 1-9552 16,0-2-1904-16</inkml:trace>
  <inkml:trace contextRef="#ctx0" brushRef="#br0" timeOffset="70460.285">14723 6257 11967 0,'0'0'528'0,"0"0"112"0,0 0-512 0,4 0-128 0,0-3 0 0,1 1 0 15,-2-2 4512-15,0-1 864 0,0-1 192 0,1-1 16 16,0-5-3792-16,1 1-768 0,1-3-160 0,0 2-32 15,1 1-576-15,0 1-128 0,2 1-128 0,-1-2 176 0,0 0-176 0,0 2 0 16,-1 0 0-16,1 0 0 0,-2 4 0 0,0 2 0 16,0 1 0-16,-2 1 0 0,-4 1 0 0,0 0 0 15,4 4 128-15,-1 2-128 0,-1 1 288 0,-1 2 32 16,0 0 0-16,-1 1 0 0,-1 0 0 0,0 1 16 16,0-1 0-16,2 3 0 0,-1 0-160 0,1 1-48 15,0-2 0-15,1 0 0 0,1-1-128 0,1-1 0 16,1-2 0-16,1 0 0 15,2-1-304-15,-1-3-144 0,0-2-16 0,2-2-10656 16,0-2-2128-16</inkml:trace>
  <inkml:trace contextRef="#ctx0" brushRef="#br0" timeOffset="70828.255">14995 6155 16575 0,'0'0'1472'0,"0"0"-1168"15,0 0-304-15,-4 4 0 0,2 2 2864 0,-1-1 512 16,0 1 96-16,0 0 32 0,1 0-2288 0,2-6-464 0,-1 6-96 0,2 1-16 15,1 0-448-15,1 0-192 16,1-2 128-16,-4-5-128 16,4 5-272-16,2 0-144 0,0-3-32 0,0 1 0 15,0-1-496-15,0 0-96 0,1-1-32 0,-2 0 0 0,-5-1 672 0,6-1 128 0,-6 1 16 16,6-1 16-16,-6 1 480 0,0 0 80 0,0 0 32 0,6 3 0 16,-6-3 336-16,5 4 64 0,-1 0 16 0,-1 4 0 15,0 2 64-15,0 2 32 0,0 2 0 0,0 2 0 16,-1 3 144-16,2 2 16 0,-1 2 16 0,0 3 0 15,-1 0-208-15,-1 1-64 0,-1-1 0 0,-1 1 0 16,-1-1 48-16,0 1 0 0,-1 3 0 0,-1-3 0 16,0 1-32-16,0-1 0 0,0-3 0 0,-1 0 0 15,-1-2 16-15,-2-2 0 0,-1-3 0 0,0 0 0 0,-2-5-80 16,0-1-16-16,-1-4 0 0,1-1 0 0,-2-1-320 16,0-3-64-16,-1-3 0 0,-2-3-16 0,-1-2-304 15,0-2 0-15,0-3 128 0,-2-2-128 16,0-4-1168-16,-1 0-304 0,1-4-48 0,-2 0-12800 15,2-3-2560-15</inkml:trace>
  <inkml:trace contextRef="#ctx0" brushRef="#br0" timeOffset="71390.806">16064 6242 36111 0,'0'0'1600'0,"0"0"320"0,-1 6-1536 0,0 0-384 15,0 4 0-15,1 1 0 0,-1 2 1200 0,1 1 144 16,1 3 48-16,1 2 0 0,-1 2-528 0,1 1-96 0,0 1-32 0,0-2 0 15,0 0-448-15,0-1-96 16,0-2 0-16,0 1-16 0,-1-2-176 0,0 0 0 16,1-3 0-16,0-3 128 0,0-2-128 0,0-2 0 15,-1-1 0-15,-1-6 0 16,0 0-1504-16,0 0-224 0,0 0-64 0,1-8-16144 0</inkml:trace>
  <inkml:trace contextRef="#ctx0" brushRef="#br0" timeOffset="71636.308">16043 6258 18431 0,'-8'-10'1632'0,"4"6"-1312"0,-1-1-320 0,1-1 0 0,2-2 3168 0,2-1 560 16,0 0 112-16,3 1 32 0,2-1-1952 0,2 0-384 16,1 0-64-16,1 2-32 15,4-1-784-15,1 1-144 0,0 0-48 0,3 0 0 0,-1 0-272 0,0 0-64 16,1 2-128-16,0 2 192 0,0 3-192 0,0 2 128 16,-4 0-128-16,1 2 0 0,-1-2 192 0,-3 3-48 15,-3 4-16-15,-3 1 0 0,-2 3 0 0,-2 2 0 16,-3 3 0-16,-3 0 0 0,-4 2 0 0,-2 0-128 15,-1 1 192-15,1-1-64 0,-1-4-128 0,1-1 128 16,1-2-128-16,3-1 128 0,-2-4-128 0,2-1 0 16,1-2 0-16,7-5-176 15,0 0-1360-15,0 0-256 0,2-5-64 0,2-2-14560 0</inkml:trace>
  <inkml:trace contextRef="#ctx0" brushRef="#br0" timeOffset="71862.179">16428 6175 15663 0,'0'0'688'0,"0"0"144"0,0 0-656 0,0 0-176 16,0 0 0-16,-1 5 0 0,-2 0 4672 0,0 2 912 0,0 2 176 0,0 1 48 16,0 2-3936-16,0 3-784 0,-1 0-144 0,1 2-48 15,1 0-416-15,2-1-96 0,1 1 0 0,2-1-16 16,1-3-112-16,1 0 0 0,2-1-16 0,1-3 0 16,1 0-240-16,-1-2 0 0,3-6 0 0,-1-2 0 15,0-4 128-15,0-2-128 0,-1-2 0 0,0-4 144 16,-1-2-144-16,-1-1 0 0,-2-3 0 0,-1 0 0 15,-3 2 0-15,-2 0 0 0,-2 3-144 0,-2-2 144 16,-2 1-640-16,-2 2 0 0,-1 0-16 0,0 3 0 16,-2 4-1920-16,1 1-384 0,0 0-80 0</inkml:trace>
  <inkml:trace contextRef="#ctx0" brushRef="#br0" timeOffset="72183.872">16695 6101 21183 0,'-10'7'1888'0,"5"-3"-1504"16,-2 1-384-16,-2 0 0 0,-1 2 3440 0,-2 0 608 16,0 1 128-16,0 0 32 0,1 1-2000 0,0 0-400 15,2 1-80-15,-1-1 0 0,1 1-944 0,1-2-176 16,1 1-32-16,3 0-16 0,1-1-384 0,3 0-176 16,3 0 160-16,3 0-160 0,1-2 0 0,4 1 0 15,-2-1 0-15,5 0 0 0,3-1 0 0,-1 0 0 16,1-1 0-16,-1 1 0 0,1 0-128 0,-2 1 128 15,-3-1 0-15,0 2 0 0,-4 0 0 0,-3 0 0 0,-2 2 0 0,-3 0 0 16,-3 1 0-16,-3 1 0 16,-3-1 0-16,-1 2 0 0,-3 0 0 0,-1-1 0 0,-1-2 0 0,1-1 144 15,-2-1-144-15,2-1 0 16,3-2 0-16,-1-1 128 0,1-3-128 0,1 0-176 0,3-4 48 0,1-2 0 31,3-2-2192-31,2-2-432 0,3-2-96 0,2-1-16 0</inkml:trace>
  <inkml:trace contextRef="#ctx0" brushRef="#br0" timeOffset="72313.379">16877 6346 30399 0,'0'8'2704'0,"-2"1"-2160"16,-1 1-544-16,1-2 0 0,0 0 2080 0,0-1 304 16,0 1 64-16,0-3 16 15,2-5-1456-15,0 0-304 0,0 0-48 0,0 0-16 16,0 0-1376-16,-1-7-288 0,-1-4-48 0</inkml:trace>
  <inkml:trace contextRef="#ctx0" brushRef="#br0" timeOffset="72461.048">16898 6081 15663 0,'0'0'1392'0,"6"3"-1120"16,-1 1-272-16,2-4 0 0,2-2 1952 0,0-1 336 15,0 1 64-15,1 1 16 0,1 1-1968 0,-1 1-400 16,0 1 0-16</inkml:trace>
  <inkml:trace contextRef="#ctx0" brushRef="#br0" timeOffset="72595.455">17054 6226 21183 0,'-1'18'944'0,"0"-9"192"15,-2 5-912-15,1-1-224 0,1 2 0 0,0 2 0 0,-1-1 3328 0,1 1 608 0,0 3 128 0,1-3 32 16,1 0-2688-16,1 0-512 0,-1-2-128 0,1 0 0 15,1 0-528-15,0-3-112 0,0-1 0 0,0-3-128 16,1-3-1600-16,-4-5-448 0</inkml:trace>
  <inkml:trace contextRef="#ctx0" brushRef="#br0" timeOffset="73168.315">17078 5967 21183 0,'0'0'1888'16,"0"0"-1504"-16,0 0-384 0,0 0 0 0,0 0 3776 0,-3 7 704 15,0 0 128-15,1 4 16 0,1 5-2592 0,0 3-528 16,1 2-96-16,0 2-32 0,0-1-768 0,0 2-160 16,0 2-16-16,0 3-16 0,1 6-240 0,0 0-48 15,-1 0-128-15,1 0 192 0,0-1-192 0,1 0 0 16,-1 0 0-16,-1-6 0 0,0-1 0 0,0-4-320 16,-1-2 64-16,-1-1 0 15,0-2-2800-15,0-5-544 0</inkml:trace>
  <inkml:trace contextRef="#ctx0" brushRef="#br0" timeOffset="73344.446">17035 6263 36447 0,'0'0'1616'0,"0"0"336"0,0 0-1568 0,0 0-384 0,4-4 0 0,0 2 0 16,0-2 1488-16,1 3 224 0,1-2 32 0,1 2 16 15,1-1-1200-15,3 1-240 0,2 0-64 0,0 1 0 16,3 0-256-16,2 0 0 0,-1 2 0 0,2 0 0 31,2 0-1728-31,-1 2-384 0,0-1-96 0,-2 0-15008 0</inkml:trace>
  <inkml:trace contextRef="#ctx0" brushRef="#br0" timeOffset="73457.642">17368 6305 19343 0,'0'0'1728'0,"-2"8"-1392"0,2 1-336 0,-2 0 0 16,0 2 2768-16,0 2 496 0,1 1 80 0,-1 0 32 0,1 2-1632 0,0-1-320 15,2-2-64-15,-1 1-16 0,1-1-896 0,0-1-176 16,1-4-32-16,0-1-11136 15,1-1-2224-15</inkml:trace>
  <inkml:trace contextRef="#ctx0" brushRef="#br0" timeOffset="73613.391">17378 6078 14735 0,'0'0'1312'0,"0"0"-1056"15,-3-3-256-15,3 3 0 0,0 0 3968 0,0 0 752 16,0 0 144-16,0 0 16 0,0 0-3904 0,5 5-784 16,2 0-192-16,1 2-14336 0</inkml:trace>
  <inkml:trace contextRef="#ctx0" brushRef="#br0" timeOffset="73784.345">17531 6369 9215 0,'0'17'816'0,"0"-9"-656"16,0 2-160-16,0-3 0 0,2 0 5104 0,1-2 976 0,-3-5 208 0,4 3 48 15,-4-3-3440-15,4 3-672 0,-4-3-144 0,8-1-32 16,0-1-656-16,1-2-144 0,2-3-32 0,-2-1 0 16,2 0-528-16,2-1-112 0,1-1-32 0,1-2 0 15,-1-2-400-15,1-2-144 0,0 1 0 0,-1-1 144 16,0 1-320-16,-1 0-64 0,1 0-16 0,1 0 0 16,-5 0-2848-16,0 1-576 0</inkml:trace>
  <inkml:trace contextRef="#ctx0" brushRef="#br0" timeOffset="74113.915">17820 6313 21183 0,'0'0'944'0,"4"6"192"16,1 0-912-16,1 0-224 0,1-1 0 0,1-1 0 0,2 0 3520 0,1-1 672 16,0-1 128-16,1 0 32 0,1-2-3088 0,2 0-624 15,0 0-112-15,0-2-16 0,3-2-208 0,-2-1-48 16,0 0 0-16,0-1 0 0,-3-1 128 0,1 0 0 15,-2-1 16-15,-2-1 0 0,-3-1-208 0,-1-1-64 16,-2 1 0-16,-2 2 0 0,-2 1 128 0,-1 3 0 16,-5-1 16-16,-2 2 0 0,0 0 272 0,-4 3 48 15,-3 0 16-15,-1 5 0 0,-2 3 112 0,-2 5 32 16,-1 2 0-16,2 1 0 0,3 2-160 0,0 1-16 16,0-1-16-16,5 2 0 0,2 1-160 0,3 0-16 0,2-3-16 0,4 0 0 15,4 0-224-15,2-2-144 0,4-1 192 16,3-2-192-16,6-4 128 0,4-1-128 0,5-3 0 0,2-2 0 15,0-1 0-15,0-2 0 0,-3-2 0 0,0 1 0 16,-2-4 0-16,0 0-224 0,-2-4 32 0,-3 1-14848 16,-1-2-2960-16</inkml:trace>
  <inkml:trace contextRef="#ctx0" brushRef="#br0" timeOffset="80618.755">19434 6524 6447 0,'0'0'576'0,"0"0"-576"16,0 0 0-16,0 0 0 0,0 0 2624 0,0 0 400 15,0 0 96-15,0 0 16 0,0 0-688 0,0 0-128 16,0 0-16-16,0 0-16 0,0 0-592 0,0 0-112 16,0 0-32-16,0 0 0 0,0 0-192 0,0 0-32 15,0 0-16-15,0 0 0 0,0 0-112 0,0 0-32 16,0 0 0-16,0 0 0 0,0 0-224 0,0 0-48 15,0 0-16-15,0 0 0 0,-4-5-256 0,0-1-48 16,1-3-16-16,0 1 0 0,0-3-176 0,2-1-48 16,-1 0 0-16,1-4 0 0,1-3-336 0,0-1 144 15,1-3-144-15,2-1 0 0,1-2 352 0,0-1-32 16,1 2-16-16,0-1 0 0,0 1-144 0,2 0-32 16,1 0 0-16,1 0 0 0,0 0 32 0,1 1 0 15,2-1 0-15,1 1 0 0,1 0-160 0,0 1 0 0,1-1 144 16,1 2-144-16,0-2 0 0,2 1 128 0,-1 3-128 0,0 3 0 15,0-1 0-15,-3 3 0 0,0 1 0 0,1 3 0 32,-3 2-256-32,0 2-128 0,0-1-32 0,-2 3 0 15,-2 3-2288-15,0 1-464 0,0 1-96 0</inkml:trace>
  <inkml:trace contextRef="#ctx0" brushRef="#br0" timeOffset="81274.184">20154 6036 8287 0,'0'0'736'0,"0"0"-592"16,0 0-144-16,0 0 0 0,0 0 4080 0,0 0 784 15,0 0 144-15,0 0 48 0,4 4-2592 0,0 2-512 16,0-1-96-16,-1 3-32 0,0 3-608 0,1 0-112 0,-1 2-16 0,0 0-16 15,-1 0-352-15,-1 0-64 16,0 2-16-16,0-1 0 0,-1 4-224 0,-1 1-48 0,-1-2-16 0,0 3 0 16,-2 1-80-16,0-1-16 0,-1-1 0 0,-1 2 0 15,-1-1 48-15,0-2 0 0,-1 0 0 0,0-2 0 16,-2-1 80-16,-1-1 32 0,-1-1 0 0,1-3 0 16,-2-4-144-16,-1-1-16 0,1-3-16 0,0-1 0 15,0-2-112-15,-2-3 0 0,2-3-128 0,-1-3 192 16,-1-1-192-16,4-4 0 0,0-2 0 0,2-1 0 0,2-5 0 0,1 1 0 15,2-3-128-15,2 1 128 0,2-2 0 0,1 4 0 16,1-1-128-16,4 4 128 0,1 1 0 0,1 1 0 16,1 0-128-16,1 3 128 0,-2 4 0 0,2 2 0 15,-1 3 0-15,2 3 0 0,-1 2-144 0,-1 3 144 16,1 4 0-16,0 3-144 0,-1 2 336 0,0 4 64 16,2 2 0-16,-1 2 16 0,-1 2 240 0,1 3 64 15,-2 2 0-15,1-2 0 0,1-1 0 0,2 1 16 16,-2-2 0-16,2-2 0 0,1-2-224 0,1-1-48 15,-1-4-16-15,2-2 0 0,0-3-304 0,1-2 160 16,3-2-160-16,-2-2 128 0,1-1-128 0,1-4 0 16,-1-1 0-16,0-3 0 0,-2 1 0 0,0-1 0 15,-1-2-224-15,-3-1 80 16,-1 0-1776-16,-1-1-368 0,-2 0-64 0</inkml:trace>
  <inkml:trace contextRef="#ctx0" brushRef="#br0" timeOffset="82071.609">20705 6157 23951 0,'0'0'2128'0,"0"0"-1696"0,0 0-432 0,0 0 0 0,7 0 2880 0,1 0 512 16,3 0 80-16,1 0 32 0,1-1-1728 0,1-1-352 16,0 0-64-16,1 2-16 0,-1 1-880 0,3 0-176 15,-2 0-32-15,1-1-16 0,-2-1-240 0,-1 0-240 16,-1 0 48-16,-2 2-18432 0</inkml:trace>
  <inkml:trace contextRef="#ctx0" brushRef="#br0" timeOffset="82242.565">20693 6339 10127 0,'0'0'448'0,"0"0"96"0,0 0-544 0,0 0 0 0,0 0 0 0,0 0 0 16,0 0 7520-16,5 1 1392 0,0-1 288 0,3 0 48 15,2 1-6944-15,3-1-1408 0,3 0-256 0,1 3-64 16,2-3-576-16,0 2 0 0,2 1 0 0,-1-2-13376 16,2-1-2768-16</inkml:trace>
  <inkml:trace contextRef="#ctx0" brushRef="#br0" timeOffset="82642.13">21296 6222 39391 0,'0'0'864'0,"0"0"176"0,0 0 48 0,0 0 16 0,6 3-880 0,0-1-224 0,1 1 0 0,1-2 0 16,-2 1 1360-16,2 0 240 0,1 0 32 0,2-1 16 16,-1-2-1056-16,0 0-208 0,2 0-32 0,1 1-16 0,0-2-336 0,-1 1-160 15,1 0 16-15,-2 0-13552 16,0-3-2720-16</inkml:trace>
  <inkml:trace contextRef="#ctx0" brushRef="#br0" timeOffset="86489.929">21795 6191 13823 0,'0'0'1216'0,"0"0"-960"0,0 0-256 0,0 0 0 16,-1 7 2240-16,1-1 416 0,0 0 80 0,0 0 16 15,0-6-752-15,0 6-144 0,0-6-16 0,0 8-16 16,0-2 0-16,-1 1 0 0,0-1 0 0,0 0 0 16,1-6-160-16,0 0-48 0,0 0 0 0,0 0 0 0,-2 5-336 0,2-5-64 15,0 0 0-15,0 0-16 0,0 0-480 0,0-8-80 16,2-1-32-16,1-2 0 0,0-2-400 0,2 1-80 16,1-2 0-16,-1-1-128 0,1-1 128 0,1 2-128 15,0-2 0-15,0 1 0 0,-1 0 0 0,2-1 0 16,-1 1 0-16,1 1 0 0,0 1 0 0,1 1 0 15,0 2 0-15,-2 3 0 0,1 2 0 0,1 3 0 16,-1 3 0-16,0 3 0 0,-1 3 0 0,-1 2 0 16,3 3 0-16,0 1 0 0,1 1 0 0,1 1 0 15,-1-2 0-15,2 2 0 0,0 0 0 0,1 2 0 0,1-2 0 0,1 0 0 16,-1-2 0-16,1-1 0 16,2-2 0-16,-3-1 0 0,0-1 0 0,1-1 0 15,-3-1 0-15,1-4 0 0,1-3 0 0,-3-2-144 16,-2-2 144-16,0-1 0 0,-2 0 0 0,0-1 0 0,-3 0 0 15,-1-3 0-15,-1-2 0 0,-2 0 0 0,-2-1 0 16,-1 0 0-16,-1 1 0 0,0 0 0 0,-2 2 0 0,-1-3 0 16,-1 1 0-16,-1 1 0 0,-2 2 0 0,-2 4 0 15,-1 1 0-15,-3 4 128 0,-1 2-128 0,0 2 0 16,-4 2 144-16,2-1-144 0,-2 4 192 0,2 2-192 16,1 2 240-16,1 0-64 0,1 2-16 0,1 1 0 15,2-1-32-15,-1 2-128 0,3 0 192 0,0-1-64 16,2 3-128-16,0-4 0 0,1 2 0 0,0-3 0 0,1-1 0 0,0-1 0 15,0-3 0-15,0-2 0 16,1-2-672-16,0-2-160 0,1-2-48 0,2-3 0 16,0-3-2640-16,1-2-544 0</inkml:trace>
  <inkml:trace contextRef="#ctx0" brushRef="#br0" timeOffset="86860.036">22291 5630 30399 0,'0'0'2704'0,"-3"5"-2160"0,2 3-544 0,2-1 0 16,2 0 2352-16,3 0 352 0,3 1 80 0,5 1 16 16,2 3-1216-16,4 3-240 15,5-3-64-15,2 3 0 0,3 1-448 0,-1 2-112 0,-2 3-16 0,-2 6 0 16,-2 2-256-16,-3 2-64 0,0 1-16 0,-3 2 0 16,-3 3-64-16,-2-3-16 0,-3 0 0 0,-3 1 0 15,-4 2-144-15,-2 1-16 0,-4 0-128 0,-1-1 192 16,-1-2-192-16,-3 0 0 0,-2-1 0 0,1-4 0 0,-3-3 0 15,-1-1 0-15,-1-5 0 0,-1-3 0 16,-1-3-864-16,0-2-224 0,-1-2-32 0,0-3-13136 16,-2-3-2624-16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53:31.91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  <inkml:brushProperty name="color" value="#00B050"/>
    </inkml:brush>
    <inkml:brush xml:id="br5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7690 5048 10127 0,'0'0'896'0,"0"0"-704"0,0 0-192 0,0 0 0 16,6-1 2960-16,-6 1 560 15,6-2 128-15,-6 2 0 0,4-3-1200 0,-1 0-240 0,2-1-48 0,-1 1-16 16,-4 3-448-16,3-6-96 16,2 1 0-16,-2 0-16 0,-1 0-368 0,0 0-64 0,0 1 0 0,-2 4-16 15,2-5-192-15,-2-2-48 16,-1 2 0-16,-1 0 0 0,0 1-80 0,-1 2-32 0,-1 0 0 0,-1 1 0 16,5 1-160-16,-8 1-48 0,-1-1 0 0,0 2 0 15,0 1-128-15,1 3-48 0,-3 1 0 0,-1 2 0 16,1 2-48-16,0 1-16 0,-1 3 0 0,1 2 0 15,-1 1-16-15,3 3-16 0,-2 2 0 0,2 0 0 16,2 0-32-16,2 1 0 0,1-2 0 0,4 3 0 16,3 0-272-16,1-6 0 0,1-1 0 15,2-4 208-15,3-2-16 0,1-3 0 0,2 0 0 0,2-2-192 0,3-2 0 16,-1-3 128-16,3 0-128 0,0-2 128 0,2-2 0 16,-2-1-128-16,1 1 192 0,3-1-192 0,0-2 176 15,-9 0-176-15,-2 1 160 0,-2 0-160 0,-3 0 0 16,-1-3 0-16,-2 4 128 0,-5 3-128 0,0 0 0 15,0 0 0-15,1-6 128 0,-2 2-320 0,-1 0-64 16,0 1 0-16,-1 2-16 0,0-1-48 0,-1 1-16 16,-2 0 0-16,1 0 0 15,-1 1-2224-15,2 0-432 0,0 1-80 0</inkml:trace>
  <inkml:trace contextRef="#ctx0" brushRef="#br0" timeOffset="724.699">8016 5176 24479 0,'0'0'1088'0,"0"0"208"0,0 0-1040 0,0 0-256 0,0 0 0 0,0 0 0 0,6 0 2112 0,0 0 352 16,0 0 80-16,1 0 16 0,0 0-960 0,0 0-192 16,0 0-48-16,0 0 0 0,-1 0-608 0,0-2-128 15,2 1-32-15,0 0 0 0,-1 0-368 0,0 1-80 16,-7 0-16-16,8-3 0 0,-1 1-128 0,1 2 0 15,-1-2 0-15,-1 1 0 0,0 0-208 0,-6 1-80 16,0 0-16-16,0 0 0 16,5 4-768-16,-5-4-144 0,0 0-48 0,2 5-9856 15,-2 1-1968-15</inkml:trace>
  <inkml:trace contextRef="#ctx0" brushRef="#br0" timeOffset="1001.635">8081 5226 7359 0,'0'0'656'0,"0"0"-528"0,0 0-128 0,0 0 0 16,0 0 5120-16,0 0 1008 0,0 0 192 0,0 0 32 16,0 0-3696-16,0 0-736 0,0 5-160 0,0 1-32 15,0 2-752-15,1 0-144 0,0 2-48 0,1-1 0 16,0 1-304-16,0 1-64 0,0 0-16 0,0 1 0 15,0-1-32-15,0 1-16 0,-1 0 0 0,0 0 0 16,0-1-176-16,0 1-48 0,0-1 0 0,-1 0 0 16,0 0-128-16,0 0 0 0,0-2 0 0,0-1 128 15,1-1-128-15,0-2-224 0,-1-5 48 0,0 0 16 16,0 0-1680-16,0 0-336 0,0 0-64 0,0 0-14192 16</inkml:trace>
  <inkml:trace contextRef="#ctx0" brushRef="#br0" timeOffset="1232.092">8277 5220 31327 0,'0'0'1392'0,"0"0"272"0,0 0-1328 0,0 7-336 16,0 2 0-16,1-3 0 0,2 2 912 0,-1 1 112 15,0 1 32-15,1 0 0 0,0 1-608 0,1-2-128 0,-1 1-32 0,1 0 0 16,-1 0-288-16,0 0 128 0,1 1-128 0,-1-3 0 16,-1 1 0-16,1-2-144 15,-1 1-16-15,0-3 0 16,0 1-1824-16,-2-6-384 0</inkml:trace>
  <inkml:trace contextRef="#ctx0" brushRef="#br0" timeOffset="1530.474">8322 5136 25791 0,'0'0'2304'0,"0"0"-1856"0,0 0-448 0,0 0 0 16,2-5 2432-16,-2 5 400 0,3-5 80 0,1 1 16 0,2 0-1584 15,1 2-320-15,1-1-64 0,1 2-16 0,0 1-688 0,0 1-256 16,0 2 176-16,0 0-176 0,0 1 128 0,-1 2-128 15,-2 0 0-15,1 1 144 0,-2 0-144 0,0 2 0 16,-2 0 144-16,-1 0-144 0,-2 0 384 0,-1 0 0 16,-2 1 0-16,-3 0 0 0,0 0 544 0,-2-1 112 15,-1-1 32-15,-2 0 0 0,-1-1-192 0,-1 0-48 16,-1-2 0-16,0-2 0 0,0 1-480 0,1-2-96 16,1-2-32-16,2 0 0 0,0 0-224 0,2 0 0 15,0 0-192-15,4 0 192 16,4 0-2176-16,0 0-336 0,0 0-64 0</inkml:trace>
  <inkml:trace contextRef="#ctx0" brushRef="#br0" timeOffset="2273.468">7408 5704 7359 0,'0'0'656'0,"0"0"-528"0,0 0-128 0,0 0 0 15,0 0 4064-15,0 0 784 16,0 0 144-16,0 0 48 0,0 0-2368 0,0 0-480 0,0 0-80 0,0 0-32 15,0 0-560-15,0 0-112 0,0 0-32 0,0 0 0 16,6 1-384-16,-1 2-80 0,1-2-16 0,1 0 0 16,3 0-112-16,2 0-16 0,1 0-16 0,5-1 0 15,1 0 32-15,3-1 16 0,1 0 0 0,4-1 0 16,3-2 128-16,4 0 32 0,5-1 0 0,4 0 0 16,5 0-144-16,1-1-32 0,1 2 0 0,1-3 0 15,-1 0-336-15,2 0-80 0,1 0-16 0,2 0 0 0,4 0-224 0,-4 2-128 16,-3 0 160-16,-1 0-160 0,0 2 0 0,-2-1 0 15,-1 1 0-15,-1 0 0 0,0 0 0 0,-2 0 0 16,-5 0 0-16,-4 0 0 0,-5 0-128 0,-1 0-32 16,-3 2 0-16,-4-1 0 0,-4-1-96 0,-1 1-32 15,-3-1 0-15,-3 1 0 0,-3 0-32 0,-3 0 0 16,-3-1 0-16,-3 3 0 0,0 0-32 0,0 0-16 16,0 0 0-16,-7 1 0 15,-2 0-1552-15,0 0-320 0,-2 1-64 16</inkml:trace>
  <inkml:trace contextRef="#ctx0" brushRef="#br0" timeOffset="4182.858">7938 6483 15663 0,'0'0'1392'0,"0"0"-1120"16,0 0-272-16,0 0 0 0,1-7 3584 0,0 0 640 15,1-3 144-15,0-1 32 0,0-1-1952 0,0-2-384 16,0-1-80-16,0-1 0 0,0-1-624 0,-1-2-112 16,0 0-32-16,0-2 0 0,0 0-400 0,-1 0-96 15,0 0-16-15,1 0 0 0,-3 0-288 0,1 1-64 0,2 0-16 0,-1 2 0 16,1 0-176-16,-1 1-32 0,-1 3-128 0,0 0 192 15,1 1-192-15,-1 3 144 0,0 1-144 0,1 1 128 16,2 2-128-16,-2 6 0 0,0 0 0 0,0 0 128 16,4 5-128-16,1 3 0 0,0 1 144 0,1 4-144 15,2 0 0-15,-2 2 144 0,2-1-144 0,0 4 0 16,1 2 0-16,1 0 0 0,0 2 0 0,1 1 0 16,0 2 0-16,1-1 0 0,-1-2 0 0,2 1 0 15,0-3 0-15,1-3 0 0,1-3 0 0,1-2 0 16,-1-3 0-16,-1-2 0 0,1-3 0 0,0-2 0 0,0-2 0 0,-1-3 0 15,-1-3 0-15,-2-3 0 0,0 0 352 0,-2-3-32 16,-2-2-16-16,-2-3 0 0,-2-3 128 0,-1 0 16 16,-1-2 16-16,-2 1 0 0,-1-1-144 0,-2 2-16 15,-2-2-16-15,-1 2 0 0,-1-1-160 16,0 0-128-16,0 1 144 0,0 0-144 0,0 3 0 0,0 0 0 16,0 2 0-16,1 3 0 0,-1 1-192 0,3 3-96 15,0 2-16-15,1 3 0 16,0 2-1024-16,4 1-208 0,-3 4-32 0,1 1-16 15,-1 0-1088-15,2 1-208 0,1 1-64 0,1 2-14128 0</inkml:trace>
  <inkml:trace contextRef="#ctx0" brushRef="#br0" timeOffset="4482.07">8417 6248 17503 0,'0'0'1552'0,"0"0"-1232"0,0 0-320 0,0 0 0 0,0 0 3648 0,0 0 688 16,0 0 128-16,0 0 16 0,3 7-2176 0,-1 3-448 15,1 1-96-15,0 3-16 16,-1 2-944-16,1 2-192 0,0 0-32 0,0 2-16 15,0 0-368-15,0 2-192 0,0-3 192 0,1 0-192 0,-1 0 128 0,1-2-128 16,0 1 0-16,0-4 0 0,-1-1 0 0,0-2-144 16,-1-1-16-16,1-1 0 15,0-2-1328-15,0-1-272 0,-3-6-48 0,0 0-14976 16</inkml:trace>
  <inkml:trace contextRef="#ctx0" brushRef="#br0" timeOffset="4763.122">8429 6255 24879 0,'0'0'2208'0,"0"0"-1760"0,-1-3-448 0,1-2 0 16,1 0 3168-16,0 0 544 16,1 0 128-16,2-1 0 0,1 0-2480 0,1 0-496 15,3 0-96-15,1 2-32 0,-1-1-544 0,2 1-192 16,0 1 0-16,1 1 144 0,-2 1-144 0,1 1-144 15,0 1 144-15,0 1-208 0,-2-2 80 0,-3 4 128 0,-1 5-208 0,-2 0 80 16,-3 2 128-16,-3-1 0 0,0 2 0 0,-3-1 0 16,-2 1 448-16,-2 0 64 0,-1 0 0 0,-1-2 16 15,1 0 208-15,-2-1 32 0,-1 0 16 0,2-3 0 16,0 0-352-16,1-3-80 0,-1 0-16 0,3-2 0 16,1-1-1872-16,1-1-384 0</inkml:trace>
  <inkml:trace contextRef="#ctx0" brushRef="#br0" timeOffset="13536.497">23529 12999 11055 0,'-2'-8'480'0,"2"8"112"0,-2-5-464 0,0 0-128 16,2 5 0-16,-3-5 0 0,0 0 3648 0,-2 3 720 15,5 2 144-15,-7-3 32 0,0 3-2736 0,-1 3-528 16,1-1-128-16,-2 2 0 0,-2 1-560 0,-2 1-96 16,0 4-32-16,4-3 0 0,-1 4 272 0,-1 0 48 15,0 3 16-15,-1 1 0 0,0 1-80 0,2-1-16 16,1 0 0-16,3 1 0 0,1-2-80 0,3 0-32 16,1 0 0-16,2-2 0 0,2-3-208 0,2 1-64 15,0 0 0-15,0-3 0 0,2 0-16 0,2 0-16 16,-1-2 0-16,0 0 0 0,0-3-64 0,1 1-16 15,-1-1 0-15,1-1 0 0,2 0-208 0,-2 1 144 16,1-1-144-16,-1-1 128 0,0-1-128 0,0 0 0 0,-1 0 0 0,0 0 128 16,0 0-128-16,0-1 0 0,-1-1 0 0,0 1-176 31,-1-2-1088-31,1 1-208 0,0 0-64 0,-1-2-10496 0,-1 0-2112 0</inkml:trace>
  <inkml:trace contextRef="#ctx0" brushRef="#br0" timeOffset="14034.264">23779 13107 17503 0,'0'0'1552'0,"0"0"-1232"0,0 0-320 0,-1 7 0 16,0-1 3008-16,0 2 560 0,0 0 96 0,-1 1 32 16,0 1-2032-16,0 0-416 0,0 0-80 0,1 1-16 15,0 1-672-15,0-3-144 0,0 1-16 0,1-1-16 0,-1 0-304 0,1-2 0 16,0-1 128-16,0 0-128 0,0 2 0 0,1-3 0 16,-1-5 128-16,1 6-128 0,-1-6 0 0,2 7 0 15,-2-7-176-15,0 0 176 16,0 0-2368-16,4 5-352 0</inkml:trace>
  <inkml:trace contextRef="#ctx0" brushRef="#br0" timeOffset="14276.446">23757 13125 6447 0,'0'0'576'0,"0"0"-576"0,0 0 0 0,0 0 0 15,0 0 5696-15,0 0 1024 16,0 0 192-16,0 0 64 0,0 0-4304 0,0 0-864 16,6-2-160-16,1 1-48 0,0 1-688 0,1 0-144 15,0 0-16-15,2 0-16 0,0 0-448 0,1 0-96 16,1-1 0-16,-1 1-16 0,0 0-176 0,-1 1 0 16,-1-2 0-16,-1 2 128 0,0 0-128 0,-2 1-272 0,-6-2 64 0,0 0 16 31,3 5-2272-31,-3-5-448 0</inkml:trace>
  <inkml:trace contextRef="#ctx0" brushRef="#br0" timeOffset="14454.337">23819 13193 21183 0,'0'0'1888'0,"0"0"-1504"0,0 0-384 0,0 0 0 0,0 0 2816 0,0 0 512 15,0 0 80-15,0 0 32 0,0 0-1904 0,6 2-384 16,-6-2-80-16,7 3-16 0,-1-1-720 0,2 1-144 15,1-1-16-15,0 0-16 0,-1-1-160 0,1-1 0 16,-1 0 0-16,1 0-176 16,0 0-1808-16,0-2-384 0</inkml:trace>
  <inkml:trace contextRef="#ctx0" brushRef="#br0" timeOffset="14638.753">23987 13158 15663 0,'0'0'688'0,"0"0"144"0,0 0-656 0,1 4-176 16,-2 1 0-16,1 1 0 0,0 1 3248 0,0-1 608 15,-1 1 128-15,1-1 32 0,0 1-2720 0,1 1-528 16,-1 0-128-16,0 0 0 0,0 0-416 0,1 0-80 16,-1-1-16-16,0 2 0 15,-2-1-976-15,2 0-208 0,1-1-32 0</inkml:trace>
  <inkml:trace contextRef="#ctx0" brushRef="#br0" timeOffset="14916.04">24068 13111 11055 0,'0'0'480'0,"0"0"112"16,0 0-464-16,0 0-128 0,0 0 0 0,0 0 0 0,0 0 4448 0,0 0 864 15,0 0 192-15,0 0 16 0,0 0-3728 0,8 3-768 16,2-1-128-16,1 2-48 0,-1 0-464 0,3 1-112 16,0 0-16-16,0 2 0 0,-1-2-256 0,-2 1 128 15,-2 1-128-15,-1-1 0 0,-2-1 0 0,-3 0 0 16,-2 1 0-16,-1-1-192 0,-3 0 0 0,-3 0 0 16,-4 0 0-16,-1-2 0 0,-1 0 192 0,-2 0 128 15,-1-1 0-15,2 0-128 0,-1 0-192 0,1 0-160 16,2 0-32-16,0-2 0 0</inkml:trace>
  <inkml:trace contextRef="#ctx0" brushRef="#br0" timeOffset="15791.287">23122 13429 10127 0,'-5'-5'896'0,"5"5"-704"15,0 0-192-15,0 0 0 0,0 0 3488 0,0 0 672 16,0 0 128-16,8-1 16 0,1-1-2272 0,2 0-464 16,0 0-96-16,4 0 0 0,3 0-32 0,4 1 0 15,2 1 0-15,4-1 0 0,1 0 256 0,1 0 48 0,1 1 16 0,3 0 0 16,4-3-160-16,2 1-16 15,1-2-16-15,3 3 0 0,2 1-752 0,0 0-160 16,-1 2-16-16,-2 1-16 0,-1 2-400 0,1-3-80 16,-1 1-16-16,1 2 0 0,0 0-128 0,-1 2 0 0,-1-2 0 0,-4 2 0 15,-4 1 0-15,-5 0 0 16,-2 1-192-16,7 2 192 16,-9-1-576-16,-13-5 16 0,-2 2 0 0,-2-1 0 15,-1-1-416-15,0-1-96 0,-2 1-16 0,-2 0 0 16,-2-5-1840-16,-1 8-368 0,1-8-80 0</inkml:trace>
  <inkml:trace contextRef="#ctx0" brushRef="#br0" timeOffset="17814.533">23459 13885 6447 0,'0'0'576'0,"0"0"-576"0,-2-4 0 0,1-1 0 0,0-2 4608 0,1 2 800 16,0-1 160-16,0 0 48 0,1-1-3408 0,0-1-672 15,0-1-144-15,1 1-32 0,0-3-528 0,0 0-128 16,0-1 0-16,0 2-16 0,-1-1-80 0,0 0-16 16,0 0 0-16,0 2 0 0,-1 0 48 0,1-2 0 15,0 1 0-15,0 3 0 0,0-1-160 0,-1 2-32 16,0 0 0-16,0 1 0 0,0 5-112 0,0 0-16 15,0-5-16-15,0 5 0 0,0 0-128 0,0 0-32 16,0 0 0-16,0 0 0 0,0 0-144 0,0 0 0 16,-2 8 0-16,1-1 0 0,0 3 0 0,1 0 0 15,1 2 0-15,0 1 0 0,1 0 0 0,1 1 0 16,1 0 0-16,0-1 0 0,2 0 0 0,1-1 0 16,-1 0 0-16,2-2 0 0,-1-1 160 0,1-1 0 15,1-1 0-15,1-1 0 0,-1-1 96 0,0-1 0 16,0 0 16-16,2-2 0 0,0-2 112 0,1-1 32 15,-2-2 0-15,1 0 0 0,0-3 16 0,8-7 0 0,-6-1 0 16,-3 2 0-16,-2-2-112 0,-1 1-32 0,0-1 0 0,-3 2 0 16,0-1-112-16,-1 0-32 0,-1 2 0 0,-1 3 0 15,-1-1-16-15,0 1-128 0,0-1 192 0,0-1-64 16,-1-2-128-16,-1-1 0 0,0 0 0 0,0 2 0 16,-1-4 0-16,-1-1 128 0,0 2-128 0,0 2 0 15,-1 2 0-15,1 2 0 0,0 2 0 0,0 2 0 16,0 2-288-16,4 2-32 0,0 0-16 0,0 0 0 15,-4 3-1328-15,1 3-256 16,1 1-48-16,1 1-10800 0,1 0-2160 0</inkml:trace>
  <inkml:trace contextRef="#ctx0" brushRef="#br0" timeOffset="18389.173">23840 13981 25567 0,'0'0'1136'0,"0"0"224"0,0 0-1088 0,0 0-272 16,0 0 0-16,2-7 0 0,-2 1 2064 0,0 6 368 0,2-8 64 0,1 0 0 16,-1-2-752-16,0 1-144 0,1 2-48 0,-1-3 0 15,0 1-592-15,0-2-112 0,1-3-16 0,-1 3-16 16,1 2-400-16,0-1-80 0,-1 0-16 0,0 0 0 16,0 0-192-16,0 2-128 0,-1-2 128 0,0 3-128 15,-1 1 0-15,0 6 0 0,0 0 0 0,0 0 128 16,0-5-128-16,0 5 0 0,0 0-128 0,0 0 128 15,0 0 0-15,0 0-160 0,0 0 160 0,-2 8 0 16,2-8-144-16,-2 9 144 0,1 1 0 0,2-1-144 16,-1-9 144-16,3 12 0 0,-1-2 0 0,3 2 0 0,-1-2 0 0,2 1 0 15,1-1 0-15,2-2 0 0,0-1 0 0,0-2 0 16,1-2 0-16,1-1 0 0,0 0 0 0,-2-1 0 16,-9-1 0-16,11-1 0 0,0-1 0 0,-2-2 192 15,-1-2-32-15,-2-1-16 0,-1-2 400 0,0 0 80 16,-2-1 16-16,0 1 0 0,-1 0 0 0,-1-3 0 15,-1-1 0-15,0 1 0 0,0-2-256 0,-1 1-32 16,-2 0-16-16,0 0 0 0,0 0-80 0,-1 2 0 16,0 1-16-16,0 0 0 0,1 0-112 0,-1 2 0 15,1-1-128-15,0 4 192 0,3 5-192 0,0 0 0 16,0 0 0-16,0 0 0 16,-3-5-912-16,3 5-176 0,0 0-48 0,0 0-13456 15,-5 5-2688-15</inkml:trace>
  <inkml:trace contextRef="#ctx0" brushRef="#br1" timeOffset="34318.572">9474 4460 21759 0,'0'0'960'0,"0"0"208"0,0 0-928 0,0 0-240 15,0 0 0-15,0 0 0 0,-2 6 2000 0,2-6 368 16,0 0 64-16,0 0 0 0,-3 5-704 0,3-5-128 15,0 0-48-15,0 0 0 0,-3 4-256 0,3-4-48 16,-4 1-16-16,4-1 0 0,-4 0-80 0,0-1-32 16,0-2 0-16,0 2 0 0,0 0-176 0,1 1-48 15,-1-3 0-15,0 1 0 0,1-3-208 0,0 1-48 16,0-2-16-16,0 0 0 0,-1 0-240 0,2 1-32 0,0-2-16 0,1 0 0 16,0-1-160-16,1 2-48 15,0-1 0-15,1 0 0 0,0-1 0 0,-1-1 0 0,2 1 0 0,1 1 0 16,1 1-128-16,1 0 128 0,0 0-128 0,1 0 128 15,0 0-128-15,0 1 0 16,2 0 0-16,0 0 128 0,0 1-128 0,0 0 0 0,0 1 0 0,1 1 0 16,1 2 0-16,-1 2 0 0,-1 1 0 0,-1 2 0 15,0 0 160-15,-1 3-160 16,-1 0 192-16,0 1-192 0,-1 1 208 0,-2 0-64 0,-1 3-16 0,-1 0 0 16,0 0-128-16,-1-1 0 0,0 1 144 15,-2 0-144-15,0-2 0 0,-1 1 144 0,0-1-144 0,-1-1 0 16,-1 0 128-16,0 0-128 0,-1-2 0 0,0-1 0 15,-1-3 176-15,1 0-176 0,-1-2 160 0,2 1-160 16,-1-2 272-16,1 0-32 0,0-2-16 0,1 0 0 16,-1-4-96-16,1 0-128 0,0-2 176 0,2 0-176 0,1-1 160 0,0-1-160 15,0 0 128-15,1-1-128 0,-1 0 0 0,2-2 128 16,0 2-128-16,1-1 0 0,0-1 128 0,0 2-128 16,0 0 128-16,0 0-128 0,1 0 0 0,0 0 128 15,1 1-128-15,1 2 0 0,0 0 0 0,1 1 0 16,0 0 128-16,0 2-128 0,0 1 0 0,1 1 0 15,0 0 0-15,-1 1 0 0,1 1 0 0,2 1 0 16,0 1 0-16,0 1 0 0,-1 1 0 0,0 0 0 16,1 0 128-16,-1 2-128 0,0 3 256 0,0-2 32 15,0 3 0-15,-2 0 0 0,-3 0-288 0,1 1-304 16,0 0 64-16,-2 2 16 0,-1 2 224 0,0-4 0 16,0 0 0-16,-2 0 0 0,-1-1 0 0,-1-1 0 15,0-1 128-15,-2 0-128 0,0 0 0 0,0 0 0 16,-1-2 128-16,0-2-128 0,-1-1 0 0,1-1 160 0,-1-1-160 0,1-1 128 15,-1-1-128-15,-1-1 160 16,1-1-160-16,-1 1 160 0,0-6-160 0,2 0 128 16,-1-1-128-16,2 1 128 0,1-1-128 0,0 2 0 0,0-2 144 0,0 0-144 15,1 0 0-15,0 0 128 0,1 2-128 0,0-1 0 16,1 1 0-16,1-1 128 0,0 0-128 0,2 1 0 16,1-1 0-16,0 0 0 0,0 0 0 15,1 0 0-15,1 0 0 0,1 2 0 0,1-1 0 0,1 2 0 16,0 1 0-16,1 1 0 0,0 1 0 0,1 0 0 15,0 1 0-15,-1 1 0 0,2 2 0 0,-1 1 0 0,-1 1 0 16,0 3 0-16,-1 0 0 0,0 0 0 16,0 2 0-16,-1 0 128 0,-2 1-128 0,1 1 0 15,-2 0 0-15,-1 2 128 0,-2-1-128 0,-1-1 0 16,0 1 0-16,-2 0 128 0,-1-3-128 0,-1 0 0 0,-1 1 0 0,0 0 128 16,-1-2-128-16,0-1 0 15,-2-2 0-15,-1-1 128 0,-1-1-128 0,0 0 0 0,0-2 128 0,0-1-128 16,0-1 128-16,1-1-128 15,-2 0 128-15,1 0-128 0,0-4 128 0,2 1-32 0,0-2-96 0,1 0 0 16,0-1 0-16,2-4 0 0,1-2 0 16,2 1 0-16,1-1 0 0,1 1 0 0,2-1 0 15,1 0 0-15,2 0 0 0,2-1 0 0,1 1 0 16,2 3 0-16,-1-2 0 0,0 1 0 0,3 1 0 16,2 0 0-16,1 1 0 0,0 2 0 0,3 2 0 15,-2 1 0-15,-1 1 0 0,1 2 0 0,0 1 0 16,-3 1 0-16,0 2 0 0,-1 1 0 0,-2 2 0 0,-2 3 0 0,0 2 0 15,-3 2 0-15,-1 0 0 0,-1 2 0 16,0 1 0-16,-3 0 0 0,-1 1 0 0,-2 1 0 0,0-2 0 16,-2 0 0-16,0 1 0 0,-2-4 0 0,0 1 0 15,-1-2 0-15,-1-2 0 0,0 0 0 0,-1-1 0 16,-3-2 0-16,1-2 0 0,1-3 0 0,-1 0 0 16,1-1 0-16,2-2 0 0,1-2 0 0,0-2 0 15,1-2 0-15,0-3-160 0,2 0 160 0,2-3-128 16,2 0 128-16,1 0 0 0,1-3 160 0,0 0-32 0,1-2-128 0,2 1 0 15,1 3 0-15,0 0 0 0,0 1 0 0,0 1 0 16,0-1 0-16,1 3 0 16,0 3 0-16,1 2 0 0,2-1 0 0,1 2 0 0,1 0 0 0,1 1 0 15,0 1 0-15,0 2 0 0,2 3 0 0,-1 2 0 16,-1 3 0-16,1-1 0 0,0 2 0 16,-2 1 0-16,-2 3 0 0,-1 2 0 0,-2 1 0 15,-1 0 0-15,-1 3 0 0,-1-3 0 16,-2 2 0-16,-2 0 0 0,-1-2 0 0,-1 0 0 15,-2-2 0-15,0-2 0 0,-2 0 0 0,-1-3 0 0,0-1 0 0,0-1 0 16,0-2 0-16,-1-2 0 0,1-2 0 0,-1-4 0 16,1 0 0-16,2-3 0 0,1 0 0 0,1-3 0 15,0-2 0-15,1 2 0 0,2-5 0 0,2 0 0 16,2 0 0-16,1 0 0 0,1-2 0 0,1 2 0 16,1-1 0-16,0 2 0 0,1 3 0 0,0 0 0 15,0 0 0-15,0 3 0 0,1 3 0 0,-1 3 0 0,3 0 0 0,-2 1 0 16,0 0 0-16,0 1 0 15,0 2 0-15,-1 0 0 0,-1 3 0 0,-1 2 0 16,-1 1 0-16,-1 2 0 0,0 0 0 0,-3 0 0 0,-1 2 0 16,-1 0 0-16,-1-1 0 0,-1 0 0 0,-2 0 0 0,-1 0 0 15,0-1 0-15,-2-1 0 0,0-2 0 16,-1 0 0-16,-1-1 0 0,2-1 0 0,0-2 0 0,0-2 0 16,0-1 0-16,3-1 0 0,1-4 0 0,3-1 0 15,0-3 0-15,1-1 0 0,1-1 0 0,1-3 0 16,0-1 0-16,1 1 0 0,2-2 0 0,0 2 0 15,0 2 0-15,-1 1 0 0,0-1 0 0,-1 2 0 16,0 2-2160-16,0 1-416 16,-1 2-96-16</inkml:trace>
  <inkml:trace contextRef="#ctx0" brushRef="#br1" timeOffset="41577.132">9748 3260 7359 0,'0'0'320'0,"0"0"80"0,0 0-400 0,0 0 0 16,0-5 0-16,0 5 0 0,0-6 3664 0,0 0 656 15,0 6 128-15,0-6 32 0,0 6-2384 0,0-5-480 16,0 5-80-16,0 0-32 0,0 0-96 0,0 0-32 15,0 0 0-15,0 0 0 0,0 0 0 0,4-2 0 16,2 4 0-16,-1 3 0 0,0 0-160 0,-1 3-48 16,0 2 0-16,0 3 0 0,0 2-464 0,1 0-80 15,1 1-32-15,-2 0 0 0,1 0-144 0,1-1-16 16,0 1-16-16,1-1 0 0,-2 0-176 0,1 0-48 16,-1-2 0-16,-1 0 0 0,1 0-192 0,-1-3 0 0,1-1 128 0,-2-1-128 15,0-2 0-15,0-1-128 0,-1 0 128 0,-2-5-9440 31,0 0-1760-31,2-5-368 0</inkml:trace>
  <inkml:trace contextRef="#ctx0" brushRef="#br1" timeOffset="41841.15">9792 3174 30687 0,'-8'-6'1360'0,"5"5"288"0,-1-2-1328 0,0-1-320 16,1-1 0-16,1 0 0 0,1-4 1408 15,2 1 224-15,2-1 32 0,1 1 16 0,1 0-976 0,2 1-192 16,1 1-32-16,3 1-16 0,1 0-272 0,0 2-64 16,0 2-128-16,1 2 192 0,0 2 0 0,0-1 0 15,-2 2 0-15,2 2 0 0,-2 3 64 0,-1 1 16 16,-2-1 0-16,-2 2 0 0,-1 1 304 0,-3 1 64 16,-2 0 16-16,-1 1 0 0,-2 0 32 0,-2-1 0 15,-2 1 0-15,1 0 0 0,-2-1-368 0,-1 0-80 16,0-1-16-16,0-1 0 0,0-3-224 0,0 1 0 15,-2-1 0-15,2-1 0 16,1-3-864-16,1 0-224 0,0-1-32 0,1-1-16 16,2-1-2016-16,-1-2-416 0</inkml:trace>
  <inkml:trace contextRef="#ctx0" brushRef="#br1" timeOffset="42156.746">9869 3361 34207 0,'-13'7'1520'0,"8"-5"304"0,-1-3-1456 0,1 1-368 0,5 0 0 0,0 0 0 15,-2-3 1280-15,1-2 176 0,2-3 32 0,1 1 16 0,3 1-864 0,2-2-160 16,1-2-32-16,1 0-16 16,0 0-432-16,1 2 0 0,3-1 0 0,0 2 0 15,0 1 0-15,2 1 128 0,-2 2-128 0,1-1 0 16,-1 3 0-16,1 1 0 0,-2 0 0 0,-2 0 0 0,0 2 0 15,-1 2 0-15,1 1 0 0,-3 1 0 0,-2 0 224 0,-1 1-32 16,-1 1-16-16,-2 0 0 0,-2 1 416 0,-2 1 96 16,0 0 16-16,0 2 0 0,-4-1-128 0,0 2 0 15,0-1-16-15,0-1 0 0,-2 2-240 0,2-2-64 16,-2 1 0-16,1-2 0 0,1-1-256 0,2-1 0 16,0-2 128-16,1 0-128 0,1 0 0 0,3-6-256 15,0 0 64-15,0 0 0 16,0 0-2128-16,0 0-432 0,7-3-64 0</inkml:trace>
  <inkml:trace contextRef="#ctx0" brushRef="#br1" timeOffset="42451.104">10120 3324 11055 0,'0'0'976'0,"0"0"-784"0,0 0-192 0,0 0 0 15,0 0 5168-15,0 0 976 16,0 0 208-16,5-4 48 0,1 1-4416 0,0 0-896 0,0-4-160 0,1 0-32 15,3-1-640-15,0 0-112 0,-2-1-16 0,0 0-128 16,-1 0 128-16,0 2-128 0,-1 0 0 0,-1 1 0 16,-2 1 0-16,-3 5 0 0,0 0 0 0,0 0 0 15,0 0 0-15,0 0 160 0,-5 1-160 0,-1 3 128 16,-2 0-128-16,0 2 0 0,-1 2 144 0,1-1-144 16,-1 2 400-16,1 1 16 0,2-1 0 0,0 0 0 15,2 3 272-15,1-1 48 0,0 0 16 0,2-1 0 16,2-2-368-16,1-2-64 0,1 0 0 0,3-1-16 15,2-2-304-15,2-2-272 0,0-2 48 0,2-1 16 16,1 0-1712-16,2-3-352 0,1-4-64 16</inkml:trace>
  <inkml:trace contextRef="#ctx0" brushRef="#br1" timeOffset="42723.14">10340 3145 22111 0,'-12'3'1968'0,"7"-1"-1584"0,-2 0-384 0,-4 0 0 0,0 0 0 15,2 0 0-15,1 1 0 0,0 0 4864 0,1 0 880 16,2-1 176-16,5-2 32 0,0 0-4608 0,0 0-912 16,0 0-192-16,10 3-48 0,2-3-192 0,1 1 0 15,3-1-192-15,-1 1 192 0,1 0-368 0,1 1 48 16,-4 1 0-16,0 1 0 0,-1 2 128 0,-2 1 16 0,-2 2 16 0,0-1 0 16,-3 2 160-16,-1 0 0 15,-2 1 0-15,0 0 0 0,-3 2 224 0,-1-1 32 0,-2-1 0 0,0-2 0 16,0 2 80-16,-1 1 32 0,0-4 0 0,-1-1 0 15,-1-3-160-15,-1 0-16 0,-1 0-16 0,0-2 0 16,2-1-176-16,-1-1 0 0,-1-2 0 0,-1-2 128 31,1-2-1680-31,3-3-352 0,0-2-64 0</inkml:trace>
  <inkml:trace contextRef="#ctx0" brushRef="#br1" timeOffset="42916.242">10486 3018 30927 0,'0'13'1360'0,"1"-7"304"0,0 3-1344 0,1 3-320 0,-2 0 0 0,-1 3 0 0,2 1 1472 0,-1 3 240 15,-1-1 32-15,2 2 16 0,0-1-960 0,1 1-192 16,-1-1-32-16,0 0-16 0,0-2-432 0,0-3-128 16,0-2 0-16,-1 2 0 31,-1-8-960-31,1-6-240 0</inkml:trace>
  <inkml:trace contextRef="#ctx0" brushRef="#br1" timeOffset="43042.755">10455 3181 27695 0,'0'0'1216'0,"0"0"272"0,0-4-1184 15,0 4-304-15,0 0 0 0,0 0 0 0,1-5 1792 0,-1 5 320 16,4-5 48-16,1 1 16 0,2 0-1424 0,1 1-288 16,1 1-48-16,0 0-16 0,0 0-400 0,2-1 128 0,1 2-128 0,1 0 0 15,-1 1-128-15,2-2-128 0,1 0 0 0,-1 1-10576 31,2-2-2112-31</inkml:trace>
  <inkml:trace contextRef="#ctx0" brushRef="#br1" timeOffset="43575.3">10871 3059 34383 0,'0'0'1520'0,"0"0"320"0,-3 4-1472 0,0 1-368 15,0 0 0-15,0 0 0 0,3-5 1216 0,-1 7 192 16,0 0 16-16,1 2 16 16,1 1-976-16,0 2-192 0,0-2-32 0,1 2-16 0,1-2-224 0,0-1 0 15,0-1 0-15,0-1 0 0,1 0 0 0,0-1 0 16,-4-6 0-16,0 0 0 0,7 3-128 0,-7-3 128 16,0 0 0-16,0 0 0 0,5-3 0 0,-2-1 0 15,1-2 0-15,-1-1 0 0,0-1 400 0,0 1 48 16,0-2 0-16,-1-1 0 0,0-1-64 0,1 2 0 15,0-1 0-15,0 1 0 0,0 2-208 0,-1 0-48 16,1 0-128-16,0 3 192 0,-3 4-192 0,0 0 0 16,0 0 0-16,0 0 0 0,5-2 160 0,-5 2-160 15,0 0 160-15,0 0-160 0,7 4 0 0,-2 0 0 16,0 3 0-16,0-2 0 0,0 1 176 0,-2 1-176 16,-1-1 192-16,0 1-192 0,0-2 304 0,1 1-48 15,0 0-16-15,-3-6 0 0,0 0-240 0,5 5-256 16,-5-5 48-16,0 0 16 0,0 0 320 0,7-1 80 0,-1-1 16 0,1-3 0 15,0-1-224-15,0 0-208 0,-2-2 32 0,1-1 16 16,1-1-32-16,0-1 0 0,-1 0 0 0,0 1 0 16,0 1-16-16,-1 2-16 0,-1-1 0 0,2 2 0 15,-3 0-32-15,0 1 0 0,0 1 0 0,-3 4 0 16,0 0 256-16,0 0 0 0,0 0 0 0,0 0 0 16,0 0 0-16,0 0 0 0,0 8 0 0,-1 0 0 15,0-1-176-15,0 1 16 0,1 0 0 0,1 1 0 16,2 0-240-16,0-2-48 0,1 0-16 0,1-3 0 15,1 0-848-15,0-1-160 0,1-1-48 0,1-1 0 16,-1 0-1232-16,0-1-240 0</inkml:trace>
  <inkml:trace contextRef="#ctx0" brushRef="#br1" timeOffset="43839.42">11255 2994 30575 0,'0'0'1344'0,"-4"5"304"0,0 0-1328 16,-1 1-320-16,1 1 0 0,-1 2 0 0,-1-3 1968 0,1 1 320 15,1 2 64-15,2 1 16 0,-1-2-912 0,2 2-176 16,1-1-48-16,1 0 0 0,2-2-816 0,0 0-160 16,1-2-48-16,2-2 0 0,1 1-208 0,1-1 0 0,0-3 0 0,3-4 0 15,0-1-320-15,0-1 64 0,-2-3 0 16,1 0 0 0,-2-1-256-16,0 0-32 0,-1 0-16 0,-2 0 0 0,-2 0 320 0,-1 2 64 15,0 0 16-15,-1 0 0 0,-2 1 160 0,-1 1 0 16,0 1 0-16,-1 0 0 0,-1-2 0 0,-1 1 0 15,-1 1 0-15,0 1 0 16,-1-1-480-16,2 0-160 0,0-1-48 0,2 2 0 16,-1 0-2000-16,4 4-384 0,-3-3-96 0,1-2-16 0</inkml:trace>
  <inkml:trace contextRef="#ctx0" brushRef="#br1" timeOffset="44174.292">11446 2837 19343 0,'0'0'848'0,"2"5"192"0,0 0-832 0,0 1-208 0,0 0 0 0,0 6 0 16,-1 1 0-16,0-1 0 0,0-1 0 16,1 1 5760-16,0-1 1120 0,0-1 224 0,0-1 32 0,2 0-5504 0,1 0-1104 15,0-1-208-15,1-1-64 0,0-1-256 0,0-1 0 16,2 0 0-16,-2 0 0 0,1-4 0 0,-1-1-176 16,0-1 32-16,-6 1 0 0,0 0-128 0,0 0-32 15,0 0 0-15,0 0 0 0,2-5 176 0,-2 5 128 16,-4-5-192-16,-1 2 192 0,-2-1-176 0,-1 1 176 15,-4 0-160-15,-1 2 160 0,-2 2 0 0,1 1-144 16,-2 1 144-16,1 0 0 0,1 0 0 0,0 0 0 16,2 1 192-16,3 2-64 0,-1 1 320 0,3 1 80 15,1 0 16-15,1 0 0 0,2-1-112 0,1 1-32 16,2 0 0-16,2 0 0 0,1-1-240 0,2-2-160 16,1-2 192-16,3 1-192 0,3-3 0 0,2-1 0 0,-1-1-240 0,3-4 80 31,1 0-1408-31,1-2-288 0,-1 0-48 0,1-1-10960 15,-1-2-2176-15</inkml:trace>
  <inkml:trace contextRef="#ctx0" brushRef="#br1" timeOffset="44460.302">11632 2966 6447 0,'0'0'576'0,"0"0"-576"0,0 0 0 0,0 0 0 16,0 0 5472-16,0 0 992 0,0 0 192 0,0 0 32 0,0 0-4032 0,0 0-800 16,0 0-176-16,0 0-16 15,3 2-880-15,2 1-160 0,-1-1-48 0,0-2 0 16,3-2-240-16,-1 0-48 0,1-1-16 0,-1 0 0 15,0-1-272-15,0 0 128 0,-2 0-128 0,1 0 0 16,0-2 128-16,0 0-128 0,-1-1 0 0,1 0 0 16,-2-1 128-16,-1 1-128 0,-1 0 144 0,-1 0-144 15,-1-1 0-15,-1 3 0 0,1 0 0 0,-2 0 0 0,-1 1 0 0,-1 2 0 16,5 2 144-16,-7 3-144 0,0 2 704 0,2 3 48 16,-3 1 16-16,0 2 0 0,1-1 64 0,1 3 32 15,0-1 0-15,3 0 0 0,0 0-416 0,2 1-96 16,0-1-16-16,1-2 0 0,2 0-336 0,0-1 128 15,2 0-128-15,2-3 0 16,1-1-320-16,2-2-128 0,2-3-16 0,0 0-16 16,1-3-2400-16,-1-2-464 0,0-1-112 0</inkml:trace>
  <inkml:trace contextRef="#ctx0" brushRef="#br1" timeOffset="44643.67">11855 2727 26719 0,'0'0'2368'0,"-3"7"-1888"0,-2 0-480 0,1 2 0 16,1 1 3904-16,1 1 704 0,1 0 128 0,-1 2 16 16,0 2-2448-16,1 0-480 0,2 2-96 0,1-2-32 15,0-1-992-15,2 0-192 0,1-1-32 0,2 0-16 16,0 0-464-16,0-1 0 0,1-1 0 0,0-3 0 31,0 0-848-31,-1 0-272 0,-2-2-48 0,0 0-13424 0,-5-6-2688 0</inkml:trace>
  <inkml:trace contextRef="#ctx0" brushRef="#br1" timeOffset="78956.834">22686 12515 7359 0,'0'0'656'0,"0"0"-528"0,0 0-128 15,0 0 0-15,0 0 2288 0,0 0 416 0,0 0 96 0,0 0 16 16,0 0-2944-16,0 0-592 15,0 0-112-15,0 0-32 16,0 0 16-16,0 0 0 0,-6 7 0 0,6-7 0 0,-3 7 1584 0,-1 1 320 0,0-1 64 0,2-3-7312 16</inkml:trace>
  <inkml:trace contextRef="#ctx0" brushRef="#br1" timeOffset="79933.909">22650 12661 18431 0,'0'0'816'0,"0"0"160"0,-8 0-784 0,8 0-192 16,-9-3 0-16,-1 0 0 0,0 1 3936 0,4-1 736 16,6 3 160-16,-6-7 32 0,0 0-2912 0,1-1-576 15,2-2-112-15,2 0-32 0,4 1-624 0,-1 2-128 16,1 0-32-16,1-1 0 0,0-1 128 0,1 0 0 15,2 1 16-15,1 1 0 0,-1-1 0 0,1 1 0 16,1-1 0-16,-1 2 0 0,1 1-240 0,0 1-48 16,0 0-16-16,0 2 0 0,-1 2 64 0,0 0 16 0,0 0 0 0,0 0 0 15,1 3-16-15,-3 0 0 0,-1 1 0 0,3 2 0 16,-2 0-96-16,-4-1 0 0,0 1-16 0,-1 0 0 16,-1 1-64-16,-1-1-16 0,-2 2 0 0,-1 0 0 15,-1 0 96-15,-1 0 32 0,0 0 0 0,-6 4 0 16,-1-2 160-16,4-3 16 0,0-1 16 15,-1 0 0-15,-2-1-16 0,0-2 0 0,0 1 0 0,-1-1 0 16,1 0-128-16,1-2-16 0,-1-1-16 0,2-1 0 16,1-1-112-16,0-1-32 0,2-2 0 0,1-1 0 15,0-2-160-15,3-1 160 0,1-1-160 0,2 0 160 16,2 0-160-16,1-1 0 0,2 0 0 0,2 1 0 0,1-2 0 0,2 3 0 16,1-1 0-16,1 0 0 0,0 1 0 0,1 2 0 15,1 0 0-15,-2 2 0 0,0-1 0 0,-1 3 0 16,2 1 0-16,-2 1 0 0,0 1 0 0,-1 1 0 15,0 0 0-15,-3 2 0 0,-7-3 0 0,5 7 0 16,-2-2 0-16,0 2 0 0,-1-1 128 0,-2 3-128 16,-2-1 128-16,-2 2-128 0,-2 1 128 0,-1-1-128 15,-1 0 0-15,-1 1 128 0,-1-1-128 0,0-2 128 16,0 1-128-16,1-1 128 0,-1-1-128 0,0-1 160 16,0-2-160-16,1-1 160 0,1-1-160 0,-1-2 128 15,0-1-128-15,1-1 128 0,3-1-128 0,-2-1 0 16,2-1 0-16,0 0 0 0,3-3 0 0,0 1 0 15,0-1 0-15,2 0 0 0,2-2 0 0,2 0 0 0,1 1 0 16,2 1 0-16,1-2 0 0,0 1 0 16,2 0 0-16,1 0 112 0,0 1-112 0,0 2 0 15,1-1 0-15,1 1 0 0,0 1 0 0,0 2 0 0,-1 1 0 0,-1 2 0 16,-3 0 0-16,0 2 0 0,0 1 0 0,0 2 0 16,-2 1 0-16,-1 1 0 0,-1 0 0 0,-2 1 0 15,-4 2 0-15,0 2 0 0,-1-2 0 0,-2 2 0 16,-3-1 0-16,-2 1 0 0,-1 0 0 0,-2-1 0 15,-1 0 0-15,0-1 0 0,3-1 0 0,-3-2 0 16,1-1 0-16,1-2 0 0,1-1 0 0,-1-1 0 0,2-2 0 0,1-2 0 16,2-2 0-16,0-1 0 0,1-4 0 0,2-1 0 15,1-2 0-15,2-3 0 0,2-1 0 0,1-1 0 16,2 1 0-16,2-1 0 0,3 0 0 0,0 1 0 16,2 0 0-16,1 0 0 0,1 2 0 0,1 1 0 15,1 1 0-15,0 3 0 0,0 3 0 0,1 2 0 16,-3 2 0-16,1 2 0 0,0 2 0 0,-1 2 0 15,-4 1 0-15,1 3 0 0,-1 1 0 0,-2 1 0 16,-2 0 0-16,-2 0 0 0,-3 0 0 0,-1-2 0 16,-2 2 0-16,-2-3 0 0,-2-1 0 0,0 1 0 15,-1 0 0-15,-1-2 0 0,-3 0 0 0,-1 0 0 16,0-3 0-16,1 0 0 0,-1-1 0 0,1-2 0 16,0-1 0-16,1 0 0 0,1-2 0 0,0-1 0 15,2-1 0-15,1-3 0 0,0 2 0 0,0-2 0 0,0-1 0 0,2-2 0 31,-1-1-416-31,1-2-32 0,-2-1 0 0,-1 0-16736 0,0-2-3360 0</inkml:trace>
  <inkml:trace contextRef="#ctx0" brushRef="#br1" timeOffset="81918.176">20877 12962 6447 0,'1'-14'272'0,"-1"14"80"0,0 0-352 0,0 0 0 0,-1-7 0 0,1 3 0 16,0 4 5600-16,0-5 1056 0,0-4 192 0,1 2 64 0,0 3-3920 15,-1 4-784-15,2-5-160 0,0-1-16 16,0-1-608-16,-2 7-112 0,0 0-32 0,0 0 0 0,3-3-336 0,-3 3-80 16,0 0-16-16,3 6 0 0,-1 3-320 0,-1 2-64 15,0-1-16-15,-1 2 0 0,0 0-288 0,0 3-160 16,0 1 160-16,1 0-160 0,2 2 0 0,-1-2 0 15,0-2 0-15,2 3 0 0,1-4 0 0,1-1 0 16,0-3 0-16,-1-2 0 0,-1 0 0 0,2-5 0 16,0-3 0-16,0-2 0 0,0-2 0 0,0-3 0 15,0-3 0-15,1 0 0 0,-3 1 0 0,1-2 0 16,0 0 0-16,0 0 0 0,0 0 0 0,-1 1 0 16,0 4 128-16,0 0-128 0,-1 0 0 0,0 3 0 15,-3 4 0-15,0 0 0 0,0 0 128 0,0 0-128 16,3 6 0-16,1-1 0 0,-4-5 0 0,6 5 128 15,0-1-128-15,0 1 0 0,-2 0 0 0,2 0 0 16,1-1 0-16,-1-2 0 0,0 2 176 0,2-2-16 0,0-3 0 0,0-1 0 16,1 0 48-16,-2-3 16 0,2-3 0 15,2-1 0-15,0 1-224 0,1 0 0 0,1-3 0 16,0 0 0-16,-1 0 0 0,-1 1 176 16,0-1-48-16,-1-1-128 0,-2-2 0 0,-1 4-144 0,0 2-16 0,-1 0 0 31,-2-3-1504-31,-1 3-320 0,-3 8-48 0,2-5-16 15,-1 1-1312-15,-1 4-272 0</inkml:trace>
  <inkml:trace contextRef="#ctx0" brushRef="#br1" timeOffset="82266.767">21352 12934 27359 0,'0'0'1216'0,"0"0"240"0,-2 4-1168 0,-1 0-288 15,0 2 0-15,0-1 0 0,0-2 1552 0,0 0 256 16,-2 0 48-16,3 0 16 0,-1 1-544 0,-1 1-112 15,0 1-32-15,0 0 0 0,1 2-576 0,0 1-112 16,1 0-32-16,1 1 0 0,0 0-144 0,2 1-48 16,1-2 0-16,1-2 0 0,2 0-272 0,1-2 0 15,1-3 0-15,-1-2 0 0,0 1 0 0,1-2 0 16,-1-3 0-16,0-1 0 0,-1-1 0 0,1-1 128 16,-1-3-128-16,-1 1 0 0,-1 2 288 0,-1-2-48 15,0 0-16-15,0-1 0 0,-1-1 160 0,-1 3 16 16,0 2 16-16,-2-2 0 0,-2-2 16 0,0 1 0 15,0 3 0-15,1 0 0 0,-2 0-208 0,1 1-32 16,-1 1-16-16,1 2 0 0,4 2-176 0,0 0 0 16,-4-3 0-16,4 3 0 15,0 0-1104-15,0 0-208 0,0 0-32 0,3 6-16 16,1 3-816-16,1 0-144 0,1-5-48 0,0 2 0 16,1 4 0-16,1 0-16 0,0-2 0 0,0 0-9552 0</inkml:trace>
  <inkml:trace contextRef="#ctx0" brushRef="#br1" timeOffset="82381.731">21452 13031 22463 0,'0'0'992'0,"0"0"208"0,0 0-960 0,0 0-240 0,0 0 0 0,0 0 0 15,0 0 3296-15,2-3 608 0,0-1 128 0,-1-1 32 16,0-2-1744-16,0 1-336 0,0-1-80 0,-1 1-16 16,1 1-1104-16,0 0-208 0,0-2-64 0,1 1 0 15,-1 2-384-15,0 0-128 0,0-2 0 0,1 2 0 16,-2 4-128-16,3-3-144 0,1-2-32 0,2 2 0 16,-6 3-2320-1,9-1-480-15,-1-1-96 0</inkml:trace>
  <inkml:trace contextRef="#ctx0" brushRef="#br1" timeOffset="82689.148">21708 12897 17503 0,'-4'4'1552'0,"-2"-1"-1232"15,-1-3-320-15,-2 1 0 0,0 3 5136 0,-3-3 976 16,-2 0 192-16,2 1 32 0,-5 3-3808 0,1-1-768 16,1-3-160-16,3 1-16 0,2 2-672 0,3-1-128 15,1-2-16-15,6-1-16 0,0 0-480 0,0 0-80 16,0 0-32-16,0 0 0 0,0 0-160 0,10-1 0 15,3 1 0-15,2-2 0 0,1-3-144 0,1 2 144 16,-2 4 0-16,1-1 0 0,-1-2 0 0,-4 2 0 16,-2 4 0-16,-1 0 0 0,-1-1 0 0,-3 2 0 15,-2 0 0-15,-1 4 0 0,-2 2 0 0,-3 0 224 16,-2 0-32-16,0 1-16 0,-3 3-16 0,-1 0 0 16,-2-1 0-16,0 0 0 0,0 0-160 0,1-1 0 0,-2-1 0 0,2-2 0 15,1-1 0-15,3-3-224 16,0-2 32-16,7-4 0 15,-4-3-1216-15,4-2-256 0,3-5-32 0,3-5-16 16,3-2-992-16,3-3-208 0,2-1-32 0,0 1-13440 0</inkml:trace>
  <inkml:trace contextRef="#ctx0" brushRef="#br1" timeOffset="82991.223">21813 12797 28383 0,'0'0'1264'0,"4"-2"256"0,-1-2-1216 0,0 1-304 0,-3 3 0 0,0 0 0 16,0 0 2048-16,0 0 336 0,0 0 80 0,3 5 16 0,-1 3-1200 15,0-1-256-15,0-2-32 0,1 4-16 0,0 2-480 0,0 1-112 16,0 0 0-16,0 3-16 0,0-2 416 0,-1 1 96 15,0 0 16-15,-1 0 0 0,-1-2-128 0,-1-1 0 16,1 1-16-16,-2 0 0 0,-2-2-384 0,-1 2-80 16,0-2-16-16,-1 0 0 0,0-2-272 0,-2-4-192 15,1 2 16-15,-2-1 16 16,-1-2-1280-16,2-1-256 0,-2 0-48 0,1-2-16 16,0-2 720-16,2-1 144 0,2-3 16 0,1 0 16 15,2 2 160-15,2-2 48 0,2-2 0 0,2 1 0 0,2 2 480 0,2-1 176 16,0-3 0-16,1 3-144 0,1 1 624 0,2-1 128 15,2-1 32-15,-1 0 0 0,1 1 224 0,0 0 48 16,-1 2 16-16,1-1 0 0,0 1-544 0,-3 3-128 16,1 1 0-16,-1-2-16 0,-2-1-240 0,-4 1 144 15,-5 2-144-15,0 0 128 16,0 0-1344-16,0 0-256 0,0 0-64 0,0 0-16144 0</inkml:trace>
  <inkml:trace contextRef="#ctx0" brushRef="#br1" timeOffset="83656.733">20864 13668 34959 0,'0'0'1536'0,"0"0"336"0,0 0-1488 0,-4 4-384 16,1 0 0-16,3-4 0 0,0 0 1312 0,0 0 192 15,-3 6 32-15,3-6 16 0,0 0-480 0,0 0-112 16,0 0 0-16,0 0-16 0,0 0-304 0,5-2-48 16,0-1-16-16,1-1 0 0,1-3-64 0,0 1 0 0,1-4-16 0,0 0 0 15,1-5-144-15,0 0-32 16,1-1 0-16,1-5 0 0,0 0-144 0,-2 6-48 16,-2 1 0-16,0-1 0 0,-2 0-128 0,2 3 0 15,-2 2 144-15,0 3-144 0,-1 2 128 0,1 2-128 0,-5 3 160 0,0 0-160 16,4 9 240-16,-1 3-48 15,-1 3-16-15,0 2 0 0,1 0-176 0,-1-3 128 0,-1 0-128 0,1-1 128 16,1 0 0-16,0-1 0 0,0-3 0 0,1 0 0 16,0-2-128-16,0-1 0 0,0-2-192 0,0-1 192 15,1 0 0-15,0-3 0 0,-5 0 0 0,6-4 0 16,1-4-176-16,0-2 176 0,2-2-128 0,3-7 128 16,-2-2 0-16,0 1 0 0,-2-1 0 0,-1 2 0 0,1-3 0 15,-1 1 0-15,1-1 0 0,-1 4 0 0,0 1 0 0,0 1 0 16,-2 1 0-16,0 0 128 0,-3 6-128 0,0 1 192 15,-2 1-64-15,0 7 0 0,0 0-128 0,0 0 176 16,-3 3-176-16,0 2 192 0,-1 4-64 0,1 2 0 16,1 2 0-16,0 1 0 0,2 3-128 0,0 0 0 15,1 1 0-15,2 2 0 0,0-3-176 0,1 1-64 16,1 0-16-16,1-3 0 16,2-1-896-16,1-3-176 0,1-4-32 0,1-1-16 15,0-3-1824-15,-1-3-384 0,2-2-64 0</inkml:trace>
  <inkml:trace contextRef="#ctx0" brushRef="#br1" timeOffset="83917.611">21435 13468 15663 0,'0'0'688'0,"0"0"144"0,0 0-656 0,0 0-176 15,-3-2 0-15,-1 0 0 0,-1 2 5104 0,0 0 976 16,1 2 208-16,-1 1 48 0,1 1-3840 0,0 2-768 16,0 1-160-16,0 3-32 0,1 1-816 0,0 0-160 0,1 0-48 0,2 2 0 15,0 1-320-15,2-1-64 16,0 1 0-16,1-1-128 0,1-2 0 0,2 1 0 15,1-1 0-15,0-2 0 0,-2-4 0 0,2 0-192 0,0 0 16 0,0-2 16 16,-1-2-192-16,1-1-32 0,-1-1-16 16,1-1 0-16,-2-2 144 0,1-2 16 0,-1 0 16 0,0-2 0 15,0-4 224-15,-3 0 0 0,-1 0 0 0,-1 0-144 16,-1-3 144-16,0 4 0 0,-2 1 128 0,0-1-128 16,-1 0 0-16,0 0 144 0,-1 1-144 0,0-1 0 15,1 2 0-15,0 1 0 0,1 1-240 0,0 2 80 16,0-4-2160-16,1 0-432 0,1 0-96 0</inkml:trace>
  <inkml:trace contextRef="#ctx0" brushRef="#br1" timeOffset="84252.174">21614 13347 16575 0,'0'0'1472'0,"0"0"-1168"16,0 0-304-16,0 0 0 0,3 4 4528 0,-1 1 848 15,0 1 160-15,0 0 32 0,0 1-2848 0,0-1-576 16,-1 3-112-16,1 1-32 0,0 1-1088 0,1 0-208 15,-1-1-64-15,1 1 0 0,1 0-512 0,0 0-128 16,1-2 0-16,1 3 0 16,0-2-464-16,2 1-128 0,-1-4-32 0,-1-1 0 15,0-1-368-15,1-2-80 0,0-1-16 0,-1-2 0 16,0-2 16-16,-1-1 0 0,-2-2 0 0,0-1 0 16,0 0 512-16,-2-1 112 0,-1-2 0 0,-1 1 16 0,-2-1 432 0,-2 2 224 0,-1-1-32 0,-2 1 0 15,-2 1 384-15,-2 2 64 16,0 2 0-16,-3 2 16 0,-1 0 496 0,0 5 112 0,-1 2 16 0,1 4 0 15,4-2-192-15,0 4-16 0,1-2-16 0,2 2 0 16,2-2-528-16,4-1-96 0,2 0-32 0,1 0 0 16,1-1-400-16,2 0 0 0,3-2 0 0,3 0 0 31,3-2-464-31,4-2-32 0,2-1 0 0,2-2 0 16,-1-3-1904-16,-3 1-384 0,2-3-80 0</inkml:trace>
  <inkml:trace contextRef="#ctx0" brushRef="#br1" timeOffset="84553.741">21850 13525 32415 0,'0'0'1440'0,"0"0"288"0,0 0-1376 0,0 0-352 0,-1-4 0 0,1 1 0 0,1-2 848 0,-1 1 112 16,0 0 0-16,0 4 16 0,2-4-464 0,1 0-80 15,1 1-32-15,-4 3 0 0,5-1-256 0,1 1-144 16,0 1 160-16,0 1-160 0,0 2 0 0,-1 0 0 16,1 0 0-16,-1 0 0 0,4-1 0 0,-1 1 0 15,0 0 0-15,-1-3 0 0,-7-1 0 0,0 0 0 16,8-1-160-16,-2-4 160 0,-1 0 0 0,-1 1 0 15,0-2 0-15,-1-1 0 0,-1-3 0 0,0 1 0 16,-1 0 0-16,0 1 128 0,-1 0-128 0,-1 0 176 16,-2 0-176-16,0 0 192 0,-1 4 96 0,0 0 32 0,0 2 0 0,-1 2 0 15,0 3 176-15,-1 2 32 16,0 1 16-16,0 3 0 0,1 3 32 0,0 1 16 0,1 0 0 0,1 2 0 16,1 1-304-16,2-5-64 15,1 1-16-15,1-1 0 0,1-1-208 0,0-1 0 0,1 1-192 0,1-4 192 31,1-2-1728-31,3-2-224 0,0-2-48 0,2-2-9696 16,1-6-1936-16</inkml:trace>
  <inkml:trace contextRef="#ctx0" brushRef="#br1" timeOffset="84723.23">22253 13215 18431 0,'0'0'1632'0,"0"0"-1312"0,-1 5-320 0,0 2 0 16,0 1 4880-16,0 2 912 0,0 2 176 0,0 1 48 15,-1 2-3520-15,-1 1-688 0,-1 3-144 0,0 2-16 16,0 3-960-16,1 0-192 0,1 2-48 0,1 0 0 0,0-1-320 0,1-2-128 16,1-1 0-16,0-8 0 15,1-1-2336-15,0-2-560 0</inkml:trace>
  <inkml:trace contextRef="#ctx0" brushRef="#br2" timeOffset="115334.435">15775 8000 7359 0,'0'0'320'0,"0"0"80"0,0 0-400 0,-4 2 0 16,4-2 0-16,0 0 0 0,0 0 4192 0,-5 2 752 16,-1-1 160-16,6-1 16 0,0 0-2816 0,0 0-576 15,-5-2-128-15,5 2 0 0,0 0-112 0,0 0-16 16,-5-3 0-16,1-2 0 0,4 5-224 0,-2-4-48 15,1-1-16-15,1 5 0 0,1-6-368 0,0 1-80 16,1 0-16-16,0 1 0 0,0-2-272 0,1 1-64 0,0 0-16 0,1 1 0 16,-4 4-176-16,6-3-48 15,0 0 0-15,-1 1 0 0,-5 2-144 0,5-1 0 16,-5 1 144-16,7 1-144 0,-1 1 128 0,-6-2-128 16,5 5 128-16,-1 1-128 0,0 1 176 0,-2 0-48 15,-1 1 0-15,-1 1 0 0,-1 0 48 0,0 1 0 16,-1-1 0-16,-1 0 0 0,0 0 16 0,-1-1 0 15,0-1 0-15,-1 0 0 0,0-3 48 0,1 1 16 0,-1-2 0 0,0 0 0 16,5-3 64-16,-5 1 0 0,-1-1 16 0,6 0 0 16,-7-2-32-16,1-1-16 0,1-2 0 0,1 1 0 15,-1-1-112-15,2-1-32 0,0-1 0 0,1 0 0 16,2-1-144-16,0 0 160 0,0 0-160 0,2 0 160 16,0-1-160-16,1 2 128 0,0 0-128 0,0 2 128 15,2-1-128-15,1 1 0 0,-2 0 0 0,1 1 0 0,1 1 0 0,0 1 0 16,0 0 128-16,-1 0-128 0,-5 2 0 0,5-1 0 15,1 2 0-15,-6-1 0 0,0 0 0 0,6 6 0 16,-2 0 0-16,-1 2 0 0,-1-1 128 0,-1 1-128 16,-1 1 0-16,-1 1 128 0,-1 0 0 0,-1-1-128 15,-1 0 192-15,0 0-64 0,-1 0 64 0,0 0 16 16,0-2 0-16,-2 1 0 0,0-2 32 0,0 0 0 16,0-2 0-16,1 0 0 0,6-4 0 0,-7 1 0 15,2 0 0-15,-1-1 0 0,6 0-48 0,-6-2 0 16,1-1 0-16,2-1 0 0,0-1-64 0,0-1 0 15,1 1-128-15,1-2 192 0,1-1-192 0,0 0 128 16,1 0-128-16,1-1 0 0,1 0 0 0,1 1 128 16,0-1-128-16,0 1 0 0,1 1 0 0,0 1 0 15,1 0 0-15,-1 1 0 0,0 2 0 0,2-1 0 16,0 2 0-16,0 0 0 0,0 1 0 0,0 1 0 0,-1 0 0 0,1 2 0 16,-1 0 0-16,0 3 0 0,-6-5 0 0,6 5 0 15,-1 1 0-15,-2 3 0 0,-3 1 0 0,1 2 0 16,-1-2 128-16,-2 2-128 0,-1-1 0 0,-1 1 0 15,0-2 128-15,0 0-128 0,-1-1 0 0,0-1 0 16,0-1 128-16,0-2-128 0,2-2 0 0,1-1 0 16,-2 0 192-16,0-1-64 0,0-1-128 0,0 0 192 15,0-1-32-15,0-1-16 0,1 0 0 0,-1-2 0 0,0-2-16 0,0-1-128 16,1 0 192-16,2-1-64 0,-2-3-128 0,3-1 0 16,-1-1 144-16,2 1-144 0,1 1 0 0,0 0 0 15,2-2 0-15,1 3 128 0,1 1-128 0,1-1 0 16,0 1 0-16,2 1 0 0,0 2 0 0,1 0 0 15,-1 3 0-15,0 1 0 0,0 2 0 0,-1 2 0 16,2 0 0-16,0 3 0 0,-1 0 0 0,-1 2 0 16,-2 0 0-16,-1 1 0 0,-3 1 0 0,0 1 0 15,-2 2 0-15,-1 0 0 0,-2-1 176 0,-2-1-48 16,-1 1 0-16,-3-1 0 0,-1 0-80 0,-2-4-48 16,-1 1 0-16,-1-1 0 0,0-1 0 0,1-2 0 15,0-1 0-15,0-2 0 0,1-2 0 0,3-1 0 16,-1-2 0-16,1-1 0 0,1-2 0 0,2-1 0 15,0-3 0-15,3-2 0 0,1-2 0 0,3-2 0 16,0-1 0-16,3 1 0 16,1-1-1968-16,3 2-272 0,2 0-64 0</inkml:trace>
  <inkml:trace contextRef="#ctx0" brushRef="#br2" timeOffset="119943.896">16344 8599 16575 0,'-4'-2'1472'0,"1"2"-1168"15,0 0-304-15,-1-2 0 0,1 0 3008 0,0-1 528 16,-1 2 112-16,0-1 32 0,-1-2-1088 0,1 1-224 15,0-3-32-15,1-1-16 0,1 1-656 0,-1-1-144 16,0 2-32-16,0-4 0 0,-1 1-336 0,1-2-80 16,1-1-16-16,1 0 0 0,1-1-336 0,1-3-64 15,0-1-16-15,1-1 0 0,1-4-256 0,2 1-48 16,1-2-16-16,2 1 0 0,1-3-128 0,2 3-48 16,2-4 0-16,0 3 0 0,0 1-144 0,1 3 0 15,-1 0 0-15,-1 2 128 0,1 4-128 0,-1 0-144 16,-1 1 144-16,-1 1-22848 0</inkml:trace>
  <inkml:trace contextRef="#ctx0" brushRef="#br2" timeOffset="121478.171">16665 8353 12895 0,'0'0'1152'0,"0"0"-928"0,0 0-224 0,0 0 0 15,4-5 2688-15,0 1 512 0,0 0 80 0,-1 0 32 16,0-1-1376-16,0 0-272 0,-1 0-48 0,0 1-16 16,1-1-416-16,-3 5-96 0,0 0 0 15,2-5-16-15,-2 5-48 0,0 0 0 0,-3-4 0 0,-1 2 0 16,-1 2-432-16,-1 2-80 0,-1 2-32 0,-1 2 0 16,-1 1-112-16,-1 4-32 0,-1 3 0 0,0 3 0 0,1 1-48 0,1 2-16 15,0-1 0-15,2 2 0 16,2-4 176-16,2 2 16 0,0-2 16 0,3-2 0 0,2-1-224 0,2-1-64 15,3-3 0-15,2-1 0 0,2-2-192 0,2-2 0 16,2-2 128-16,3-3-128 0,0-2 128 0,2-1-128 16,-2-1 176-16,2-2-176 0,-1 1 160 0,-3-4-160 15,0 1 128-15,-2-4-128 0,0 0 144 0,-1-1-144 16,-3-1 160-16,-2-2-160 0,-2 0 144 0,-3-2-144 16,-2-1 128-16,0 1-128 0,-2-1 128 0,-1 2-128 15,-2-1 128-15,-1 1-128 0,0 1 0 0,-2 2 0 16,0-1 128-16,0 5-128 15,-1 1-720-15,1 2-176 0,1 1-48 0,0 3 0 16,1 2-1872-16,1 2-384 0</inkml:trace>
  <inkml:trace contextRef="#ctx0" brushRef="#br2" timeOffset="121587.113">16941 8517 16575 0,'0'0'736'0,"-3"6"160"0,-1-2-720 0,4-4-176 0,0 0 0 0,-4 3 0 16,4-3 3600-16,0 0 688 0,0 0 144 0,0 0 32 16,0 0-3312-16,0 0-640 0,0 0-144 0</inkml:trace>
  <inkml:trace contextRef="#ctx0" brushRef="#br2" timeOffset="122074.461">17157 8262 11055 0,'0'0'976'0,"5"-3"-784"15,-1 0-192-15,1 0 0 0,0 1 2864 0,1-1 528 16,1 0 96-16,-1 0 32 0,1 1-2416 0,-1 0-464 15,1 0-112-15,-1 0-16 0,-6 2-224 0,0 0-48 16,0 0-16-16,0 0 0 0,0 0 672 0,0 0 144 16,0 0 32-16,-6 5 0 0,-2 1 16 0,-1 1 16 15,-1 0 0-15,-2 1 0 0,-1-1-224 0,-1 2-48 16,-1-2-16-16,0 1 0 0,0 0-64 0,4 0-16 16,0-1 0-16,1 0 0 0,1-1 16 0,4 0 0 15,1-1 0-15,2-1 0 0,2-4-464 0,0 0-96 0,0 0 0 0,6 5-16 16,-2-1-176-16,4 0 0 0,2-2 0 0,1 1 128 15,0 0-128-15,2-1 0 0,-1 2 0 0,-1 1-176 16,-3 0 176-16,1 0 0 0,0 0 128 0,0 2-128 16,-2-2 0-16,-1 3 144 0,-2 0-144 0,-2 3 0 15,0-2 144-15,-3 0-144 0,-2 0 0 0,-1 1 144 16,-2-2 304-16,-2 2 48 0,-2-3 16 0,-2 2 0 16,-1-1-64-16,-1 0-16 0,1-3 0 0,-1 1 0 0,-1-1-240 0,2-2-32 15,2 0-16-15,1-1 0 0,1-1-144 0,2-1 0 16,2-1 0-16,5 1-176 15,-3-2-1680-15,3 2-352 0,-1-4-64 0</inkml:trace>
  <inkml:trace contextRef="#ctx0" brushRef="#br2" timeOffset="122486.678">17274 8751 12895 0,'0'0'576'0,"3"-6"112"0,-2 0-560 0,1 0-128 16,0-4 0-16,0 1 0 0,0 1 6016 0,1-2 1152 16,0-2 256-16,1 1 32 0,1-1-5472 0,1 1-1088 15,0 2-208-15,1-2-48 16,-1 2-1232-16,0 2-240 0,0-2-64 0</inkml:trace>
  <inkml:trace contextRef="#ctx0" brushRef="#br2" timeOffset="122985.508">17761 8321 15663 0,'0'0'1392'0,"0"0"-1120"0,1-5-272 0,-1 0 0 16,0 5 3360-16,1-4 608 0,-1 4 128 0,1-5 32 15,0 0-1744-15,-2 1-336 0,1 4-80 0,0 0-16 16,-3-2-928-16,-2 1-192 0,-1 2-48 0,-1 2 0 15,0 2-400-15,-2 3-64 0,0 1-32 0,-3 1 0 0,-1 4-32 0,-1 2-16 16,0 0 0-16,-1 3 0 0,0 0 224 0,3 1 48 16,0 0 16-16,3-2 0 0,1 1-144 0,4-3-16 15,2 0-16-15,4-2 0 0,3-2-224 0,4 0-128 16,3-1 160-16,2-2-160 0,4-3 0 0,1-1 0 16,-1-2 0-16,2-3 0 0,0-2 0 0,1-1 0 15,-3-1 0-15,0-3 0 0,-2 0 0 0,-3-2-208 16,2-1 64-16,-2-1 16 0,-3 0-176 0,-2-2-16 15,-1-2-16-15,-2 1 0 0,-5-2 208 0,-1-1 128 16,-2 1-160-16,-2 0 160 0,-2 1-128 0,1 0 128 16,-2 1 0-16,-1 2-144 0,0 3-112 0,0 0-32 15,1 0 0-15,0 1 0 16,1 2-2336-16,2 1-480 0</inkml:trace>
  <inkml:trace contextRef="#ctx0" brushRef="#br2" timeOffset="123140.491">17967 8520 29487 0,'0'0'2624'0,"-7"2"-2112"0,0-2-512 0,1 0 0 16,1 0 2896-16,1 0 480 0,4 0 80 0,0 0 32 16,0 0-2432-16,0 0-480 0,0 0-112 0,1-7-13184 15,3 1-2640-15</inkml:trace>
  <inkml:trace contextRef="#ctx0" brushRef="#br2" timeOffset="123697.134">18310 8261 34383 0,'0'0'1520'0,"0"0"320"0,0 0-1472 0,0 0-368 16,0 0 0-16,1-5 0 0,-1 5 1648 0,2-5 256 15,1 0 48-15,1 1 16 0,1 0-1200 0,2 0-256 16,0 0-32-16,2 0-16 0,-1-1-336 0,1 0-128 15,0 0 0-15,-1 1 0 0,0 0 0 0,-1 2 128 16,0-2-128-16,-3 3 0 0,-4 1 0 0,0 0 128 0,0 0-128 0,0 0 0 16,-7 0 192-16,-2 1-64 0,-3 3-128 0,0 1 192 15,-4 1 96-15,0 1 16 0,1 1 0 0,-2 1 0 16,1 2 352-16,-1 0 80 0,1 2 16 0,2-1 0 16,0-1-48-16,2 1 0 0,2 0 0 0,3-1 0 15,0 1-272-15,4 0-64 0,1-2-16 0,2 0 0 16,2 0-224-16,3-1-128 0,2-1 128 0,0-1-128 15,2 0 0-15,2-1 0 0,0 0 0 0,0 0 0 0,1 0 0 0,0 0 0 16,0 0 0-16,-1 1 0 0,0-1 0 0,-2 1 0 16,-1 1 0-16,-2-1 0 0,-2-1 0 0,-3 0 0 15,-1 2 0-15,-3 0 0 0,-2 1 128 0,-2-2-128 16,-2 2 128-16,-2-2-128 0,-1 2 272 0,-1-2-16 16,-1 0 0-16,1-1 0 0,2 0-64 0,-1-2 0 15,1-1-16-15,1 1 0 0,1-2-176 0,0-1 0 16,3-2 0-16,0-1 128 15,1-1-672-15,2-1-144 0,2-1-16 0,2-2-16 16,2 0-2192-16,2-1-432 0,1-2-96 0</inkml:trace>
  <inkml:trace contextRef="#ctx0" brushRef="#br2" timeOffset="123996.979">18568 8098 15663 0,'-9'-1'1392'0,"9"1"-1120"0,-4-2-272 0,4 2 0 0,0 0 5888 0,0 0 1136 0,0 0 208 0,5 0 64 15,3 0-5248-15,2 2-1024 0,2-1-224 16,0 5-32-16,1 0-320 0,3 3-48 0,0 1-16 0,1 3 0 16,-3 1-128-16,1 4-48 0,1 1 0 0,-1 3 0 15,-1 0-64-15,-1 3-16 0,-2 1 0 0,-2 0 0 16,-3 3 0-16,-1-2 0 0,-2 1 0 0,-3-3 0 15,-2-1 128-15,-2-2 0 0,-2-1 16 0,-3-3 0 16,-2 1 128-16,-1-1 32 0,1 0 0 0,-2-1 0 0,-2-2-96 16,0 1-16-16,1-1 0 0,1 0 0 0,-1-3-320 15,1-1 0-15,1-2-192 0,0-3 64 16,2 0-2368-16,0-3-480 0</inkml:trace>
  <inkml:trace contextRef="#ctx0" brushRef="#br2" timeOffset="174615.867">15808 7998 15887 0,'0'0'704'0,"0"0"144"0,0 0-672 0,0 0-176 16,0 0 0-16,0 0 0 0,0 0 944 0,0 0 144 16,3-3 48-16,-3 3 0 0,3-4-288 0,1 0-48 15,1 0-16-15,-5 4 0 0,3-4-208 0,-3 4-32 16,4-4-16-16,0 1 0 0,-4 3-80 0,5-3 0 15,-5 3-16-15,4-2 0 0,-4 2-176 0,4-3-16 16,-4 3-16-16,4-3 0 0,-4 3-224 0,5-2 176 16,-5 2-176-16,6-3 160 0,-1 0-160 0,0 0 0 15,1 0 0-15,0-1 0 0,0 1 0 0,1-2 0 0,0 1 0 0,0-1 0 16,-1 1 0-16,1-1 0 0,0 1 0 0,-1-1 0 16,0 1 0-16,-1 1 0 0,0-1 0 0,0 1 0 15,-1 0 0-15,1 0 128 0,-1 0-128 0,0 0 0 16,1 1 208-16,-1-1-32 0,-1 0-16 0,1 0 0 15,1 0-160-15,0 0 192 0,-1 1-192 0,0-1 192 16,0 0-192-16,1-1 128 0,0 0-128 0,1 0 128 16,0 0-128-16,-1 0 0 0,0 1 0 0,-1-1 0 0,1 0 0 0,1 0 128 15,0 0-128-15,0 0 0 0,-1 1 256 0,1-2-48 16,-1 1 0-16,0 0 0 0,0 0-16 0,1 0-16 16,0 0 0-16,0 0 0 0,0-1-176 0,0 0 192 15,0 2-192-15,-2 0 192 0,1 0-192 0,0 1 0 16,-1-2 0-16,0 1 128 0,-4 3-128 0,5-3 0 15,0-1 0-15,-1 2 0 0,-1-1 0 0,-3 3 0 16,5-3 0-16,2-1 0 0,-1-1 0 0,-6 5 0 16,5-3 0-16,0 0 0 0,-1-1 128 0,-4 4-128 15,6-3 0-15,0 0 128 0,-1 0 128 0,1 0 32 16,-1 1 0-16,0 0 0 0,0 0 48 0,-5 2 16 16,5-2 0-16,0-1 0 0,0 0-144 0,1 0-16 15,-1 0-16-15,1 0 0 0,0 0-48 0,0 0-128 16,0 0 192-16,1 1-64 0,0-3-128 0,-1 1 160 15,0-1-160-15,1 1 160 0,1-1 16 0,0 1 0 16,0-1 0-16,-1 0 0 0,1-2 64 0,0 1 16 16,0 1 0-16,0 0 0 0,-1 1-128 0,-1 0 0 15,1 0-128-15,0 1 192 0,-2-1-192 0,1 1 128 16,0 0-128-16,-1 1 0 0,-1-3 0 0,2 1 0 16,0 0 0-16,0 1 0 0,-1 1 0 0,0-2 0 0,0 0 0 0,0 0 0 15,0 0 0-15,-2 1 128 0,1-2-128 0,0 1 0 16,0 0 192-16,0 0-16 0,1 0 0 0,-1 2 0 15,0-2 80-15,0 0 32 0,0 0 0 0,1 0 0 16,-1 0-48-16,1 0-16 0,0 1 0 0,0-2 0 16,1 0-64-16,0 0-16 0,0 1 0 0,1-1 0 0,0-1-144 15,-1 0 192-15,1 0-192 0,0-1 192 0,1 0-192 0,0 3 0 16,-2-2 144-16,1 0-144 0,-1 1 208 0,1 0-16 16,-1 0-16-16,-1 1 0 0,-1 0 16 0,0 2 0 15,-1-2 0-15,2 1 0 0,-1 0-192 0,1 1 0 16,0-1 144-16,0 0-144 0,1-1 0 0,0 0 128 15,0 0-128-15,1 2 0 0,1-2 0 0,0 1 0 16,0-1 0-16,0 0 0 0,-1 1 0 0,0-1 0 16,1 2 0-16,-1-1 128 0,0 0-128 0,0 0 0 15,-1 1 0-15,1 0 128 0,1 0 16 0,-1-1 16 16,-1 0 0-16,0 0 0 0,0 1-160 0,0 0 192 16,0-1-192-16,0 0 192 0,-1 1-64 0,0-1-128 15,2 0 192-15,-1-1-64 0,0 1 0 0,-1-1-128 16,0-1 192-16,1 0-64 0,0 0-128 0,0-1 192 15,0-1-192-15,1 0 192 0,-1 0-64 0,1 0 0 16,-2 1 0-16,0 1 0 0,0-3 0 0,0 2 0 16,1 1 0-16,0-1 0 0,-1-1 0 0,1 0-128 0,-1 1 192 15,0 0-64-15,-1-1-128 0,1 3 0 0,1-1 144 0,0 1-144 16,-1 0 0-16,0-1 0 0,0 1 0 0,1-1 128 16,-1 2-128-16,1-1 0 0,1 0 0 0,0 0 0 15,-1 1 0-15,0-2 0 0,0 1 0 16,1 1 0-16,0-2 0 0,0 1 0 0,0 0 0 0,-1 0 0 15,1 0 0-15,-1 0 0 0,0 1 0 0,0 0 0 16,1-2 0-16,-1 0 0 0,-1 1 0 0,1 0 0 16,1-1 0-16,-1 1 128 0,-1 0-128 0,1 1 0 15,0-3 0-15,-1 3 0 0,2-1 0 0,0 0 128 0,0-1-128 16,1 0 0-16,1 0 0 0,0 0 0 0,-1 0 0 0,0-1 0 16,0 1 0-16,1-1 0 0,-3 0 0 0,2 1 0 15,0 0 0-15,-1 0 0 0,-1 0 0 0,0 0 0 16,0 0 0-16,-1 2 0 0,0-1 0 0,0 0 0 15,0 1 128-15,-1-1-128 0,0 0 0 0,1 0 144 16,0 0-144-16,-1 1 0 0,0 0 128 0,-1 0-128 16,1 0 0-16,1-1 0 0,0 1 128 0,0-1-128 15,0 1 0-15,1-2 0 0,0 0 0 0,0 0 0 16,-1 0 0-16,1-1 0 0,0 0 0 0,-1 2 0 16,1-2 0-16,1 1 0 0,0-1 0 0,-1 0 0 15,1 0 0-15,0 1 0 0,0 0 128 0,-1-1-128 16,1 0 0-16,-1 0 0 0,1 1 128 0,0 0-128 15,0 0 0-15,1 0 0 0,0-1 128 0,-1 2-128 16,2-1 0-16,-1 1 0 0,1-3 128 0,0 1-128 16,-1 0 0-16,0 0 0 0,2-1 0 0,-1 2 0 15,0-3 0-15,0 1 0 0,0-1 0 0,0 0 0 16,-1 0 0-16,0 2 0 0,1-1 0 0,-2 0 0 0,1-1 0 0,-1 1 0 16,1 1 128-16,-1 1-128 0,-1-1 0 0,-1 0 0 15,1 1 0-15,1 0 128 0,-1 0-128 0,1 0 0 16,0 0 128-16,0 0-128 0,-1 1 0 0,0-2 0 15,0 1 128-15,0-2-128 0,1 0 0 0,-2 1 0 16,1 1 0-16,0 0 0 0,1 1 128 0,0-1-128 16,-1 0 0-16,1 0 0 0,-1 0 0 0,2-1 0 15,-2 1 0-15,2 0 0 0,-1 1 0 0,1 0 0 0,0-1 0 16,0 1 0-16,1-1 0 0,0-2 0 0,0 0 128 0,1 0-128 16,-1 1 0-16,1-1 0 0,-1 0 0 0,0 1 0 15,0-1 0-15,-1 1 0 0,0-1 128 0,1 1-128 16,-1-1 0-16,0 0 0 0,0 0 0 0,-1 1 0 15,2 0 0-15,-1 0 0 0,-1 1 0 0,0-1 0 16,0-1 0-16,0 1 0 0,-1 0 0 0,1-1 0 16,0 0 0-16,0 1 0 0,1-1 128 0,-2-2-128 15,1 3 0-15,0-2 0 0,0 1 0 0,2 1 0 16,-1 0 0-16,-1-1 0 0,0 0 0 0,0 1 0 16,0-1 0-16,3-1 0 0,-2 1 0 0,0 2 0 15,-1 0 0-15,0 0 0 0,-1 0 0 0,0 0 0 16,0-1 0-16,-1 1 0 0,1 1 0 0,2-1 0 15,0-2 0-15,-2 1 0 0,0 1 0 0,1 0 0 16,-1 0 0-16,2 0 0 0,1 0 0 0,0 0 0 16,-2 1 0-16,1 1 0 0,3-2 128 0,-2 0-128 15,0-1 0-15,0 1 0 0,-1 0 128 0,1 0-128 16,0 1 0-16,-1 0 0 0,1-1 0 0,-2 1 0 0,1-1 0 0,0 0 0 16,1 0 128-16,1 0-128 0,-3 0 0 0,1 1 0 15,-1-1 128-15,1 0-128 16,-1 0 0-16,0-2 0 0,-1 2 0 0,-1-1 0 0,2 0 0 0,-1 1 0 15,1-1 0-15,0 0 0 0,0-1 0 0,-1 0 0 16,1 2 0-16,0-2 0 0,0 2 0 0,0-1 0 16,0 0 128-16,0 0-128 0,-1 0 0 0,0 1 0 0,2 0 0 0,0 0 0 15,0 0 0-15,2-3 0 16,-1-2 0-16,0 3 0 0,1 1 0 0,0-1 0 16,-3 1 0-16,2 0 0 0,0 0 0 0,1 0 0 0,0 0 0 0,-1-2 0 15,1 0 0-15,0 2 0 0,0-1 0 0,0 1 0 16,1 0 0-16,1 0 0 0,-2 0 0 0,0 1 0 15,-2 0 0-15,1 1 0 16,-1-1 0-16,1 0 0 0,-1 2 0 0,-1-2 0 0,1 0 0 0,0 0 0 16,-2 0 0-16,2 0 0 0,-1 2 0 0,0-1 0 15,0-1 0-15,0 1 0 0,1-1 0 0,0 0 0 16,0 0 0-16,-2 0 0 0,1-1 0 0,1 1 0 16,0-1 0-16,0 1 0 0,0 0 0 0,-1-1 0 15,1-1 0-15,2 0 0 0,-1 0 0 0,2 1 0 16,-2-3 0-16,2 1 0 0,0 0 0 0,-2 3 0 15,-1-2 0-15,2 1 0 0,1-1 0 0,0-1 0 16,-1 1 0-16,2-1 0 0,0 1 0 0,-1 2 0 16,1-2 0-16,0 0 0 0,0 0 128 0,0 0-128 15,-2 0 0-15,1 0 0 0,0 1 176 0,1-1-176 16,-2 0 160-16,1 0-160 0,-1-1 0 0,1 1 128 16,-3 2-128-16,1-3 0 0,1 1 0 0,-1-1 0 0,1 0 0 15,-2 1 0-15,2 1 0 0,0-1 0 0,0-1 0 0,-1 0 0 16,2 0 0-16,0 0 0 0,-1 1 0 0,0 0 0 15,-1-3 128-15,1 3-128 0,-1-1 0 0,0 1 0 16,0 2 176-16,2-2-176 0,-1 2 192 0,0 0-192 16,-2 0 176-16,1-1-176 0,1 0 160 0,1 1-160 15,1 1 0-15,-1-1 128 0,0-1-128 0,1 0 0 16,2 0 0-16,-3 0 0 0,1 0 0 0,1-1 0 16,-1 1 0-16,2 0 128 0,-3-1-128 0,0 1 0 0,-2-1 0 0,0 1 0 15,1 2 0-15,-1-3 0 0,0 0 0 0,-2 1 0 16,1 0 0-16,0-1 0 0,0 0 0 0,1 2 128 15,0-1-128-15,-1 0 0 0,1-1 0 0,0 1 0 16,0-1 128-16,0 1-128 0,-1 1 0 0,1-2 0 16,-1 0 128-16,0 1-128 0,0-1 0 0,0 2 0 15,2-2 0-15,-1 2 0 0,0-1 0 0,0 0 0 16,-1-1 0-16,2 1 0 0,0 0 0 0,0 0 128 16,-1 0-128-16,1 2 0 0,1-3 0 0,-1 1 0 15,0 0 0-15,3-3 0 0,-1 2 0 0,-4 4 128 16,0-1-128-16,-2 0 0 0,2-1 0 0,0 1 0 15,0-1 0-15,1 0 0 0,-1 0 0 0,-1 0 0 16,1 0 0-16,1 0 0 0,-2 1 0 0,0 1 128 16,0-2-128-16,-1 1 0 0,0 0 0 0,1 0 0 15,-1 0 0-15,0 0 0 0,0 1 0 0,0-2 0 16,-1 1 128-16,1 1-128 0,0-2 0 0,0 1 176 16,0 0-176-16,1 0 160 0,0 1-160 0,0-2 192 0,2 0-192 0,1 0 192 15,-1-1-192-15,1 1 0 0,-1-1 0 0,1 1 128 16,0 0-128-16,0 0 0 0,-2-2 0 15,1 1 0-15,0 1 0 0,-1-1 0 0,1 0 0 16,0-1 0-16,-1 1 0 0,1 1 0 0,1-1 128 0,0 1-128 16,-1 0 240-16,1 0-48 0,0 0 0 0,1 0 0 15,0-1-192-15,-1 1 144 0,0-2-144 0,0 1 128 16,-1 1-128-16,-1 0 0 0,1 0 0 0,-1 1 0 0,-1-3 0 16,0 2 0-16,0 0 128 0,-1-1-128 0,1 1 0 0,0-1 0 15,0 0 0-15,0-1 0 0,0 1 128 0,-1 0-128 16,2 0 128-16,0 1-128 0,0-1 128 0,0 0-128 15,0 1 0-15,1-2 128 0,1 2-128 0,0-2 0 16,-1 1 0-16,0 2 128 0,-1-1-128 0,1 0 0 16,-1 0 0-16,1 1 0 0,0 0 0 0,-2 0 0 15,-1 0 0-15,1-3 0 0,0 2 0 0,0 2 0 16,0-1 128-16,0 0-128 0,2 0 0 0,1-1 0 16,0 1 0-16,1 1 0 0,-2 0 0 0,1 0 0 15,-1 0 0-15,0 0 0 0,-1 0 0 0,0 0 128 16,-1 1-128-16,0-1 0 0,1 1 0 0,0-1 128 0,-1 1-128 0,1-2 0 15,-1 1 128-15,0-1-128 16,1 0 0-16,-1 1 128 0,-1-1-128 0,0 0 0 0,1 0 144 0,0 1-144 16,-1-1 0-16,0 0 0 15,0 0 0-15,0 0 128 0,0 0-128 0,-1 0 0 0,0-1 0 0,1 1 0 16,0 0 0-16,0 0 128 0,-1 1-128 16,0-2 0-16,-1 0 0 0,1-1 0 0,0 1 0 0,0-1 128 15,0 1-128-15,1 0 0 0,1 0 128 16,0 2-128-16,-2-2 0 0,2 0 0 0,0 2 0 0,-1 1 128 15,0-2-128-15,0 1 0 0,0 0 0 0,-1-3 0 16,0 2 0-16,1 0 0 16,-1 1 0-16,0-1 0 0,-1 0 0 0,1 0 0 0,0 2 0 0,0 0 0 15,-1-1 192-15,2 0-48 0,0-1 0 0,1 0 0 16,0-1-144-16,0 2-144 0,1-2 144 0,-1 3-208 16,1-2 208-16,0 0 0 0,1 0 0 0,-1 1 0 0,-1-1 0 0,1 1 0 15,1 0 0-15,-1-1 0 0,0 0 0 0,-1 0 0 16,-1 0 0-16,1 1 0 0,1 0 0 0,-1-2 0 15,-1 2 0-15,0 1 0 0,-1-2 0 0,0 1 0 16,1 0 0-16,-1 0 0 0,0 0 0 0,0 1 0 16,0-1 128-16,1 1-128 0,0 0 0 0,-1-1 0 15,0 1 128-15,1-1-128 0,1 0 0 0,0 0 0 16,-1-1 0-16,1 0 0 0,-2 1 128 0,1 0-128 16,0-1 0-16,0 1 0 0,2-3 128 0,-1 1-128 15,0 1 192-15,-1-2-192 0,1 2 192 0,1-1-192 16,-1 0 192-16,0 0-192 0,-1 1 176 0,-1 0-176 15,1 0 160-15,0 1-160 0,0-1 144 0,0 0-144 16,0 0 128-16,0 0-128 0,-2 0 0 0,-1 0 128 16,1-1-128-16,0 2 0 0,-1-2 128 0,0 1-128 15,-3 4 128-15,1-5-128 16,-2 2-352-16,-1-2-160 0,-1 1-16 0,-3 3-15936 16,-2 1-3184-16</inkml:trace>
  <inkml:trace contextRef="#ctx0" brushRef="#br2" timeOffset="196840.335">9530 12495 8287 0,'0'0'368'0,"0"0"80"0,0 0-448 0,0 0 0 16,0 0 0-16,0 0 0 0,0 0 1328 0,0 0 176 15,0 0 32-15,0 0 16 0,0 0-1232 0,0 0-320 16,0 0 0-16,0 0 0 0,0 0 0 0,0 0 160 16,0 0-160-16,0 0-6160 0</inkml:trace>
  <inkml:trace contextRef="#ctx0" brushRef="#br2" timeOffset="197227.653">9514 12442 4607 0,'0'0'400'0,"0"0"-400"16,0 0 0-16,0 0 0 0,0 0 784 0,0 0 80 15,0 0 16-15,0 0 0 0,0 0-624 0</inkml:trace>
  <inkml:trace contextRef="#ctx0" brushRef="#br2" timeOffset="197793.425">9506 12488 14623 0,'0'0'640'0,"0"0"144"0,0 0-624 0,0 0-160 15,0 0 0-15,0 0 0 0,0 0 768 0,0 0 128 0,0 0 32 0,0 0 0 16,0 0-384-16,0 0-80 0,0 0-16 0,0 0 0 16,0 0-320-16,0 0-128 0,0 0 0 0,0 0 144 15,0 0-144-15,0 0 0 0,0 0 0 0,0 0 128 16,0 0-128-16,0 0-192 0</inkml:trace>
  <inkml:trace contextRef="#ctx0" brushRef="#br2" timeOffset="198224.373">9516 12480 9087 0,'0'0'400'0,"0"0"96"0,0 0-496 0,0 0 0 0,0 0 0 0,0 0 0 15,0 0 1184-15,0 0 144 0,0 0 16 0,0 0 16 16,0 0-304-16,0 0-64 0,0 0-16 0,0 0 0 15,0 0-480-15,0 0-112 0,0 0 0 0,0 0-16 0,0 0-240 0,-2 5-128 16,2-5 128-16,-2 5-128 16,2-5 0-16,-1 7 0 0,-1-4 0 0,1 2 0 15,1-5-864-15,-1 5-240 0,1-5-48 0</inkml:trace>
  <inkml:trace contextRef="#ctx0" brushRef="#br2" timeOffset="200864.607">9498 12495 11967 0,'0'0'528'0,"0"0"112"0,0 0-512 0,0 0-128 0,0 0 0 0,0 0 0 15,0 0 2256-15,0 0 432 0,0 0 64 0,0 0 32 16,0 0-1440-16,0 0-304 0,5-1-48 0,-1-1-16 15,-4 2-208-15,7-3-32 0,0 1-16 0,0-3 0 16,0 1-160-16,1-1-48 0,0-1 0 0,0 1 0 0,2-1 16 0,-2-1 0 16,0 0 0-16,0 0 0 0,1 0-128 0,-1 0-16 15,0 0-16-15,-2 3 0 0,1-3-32 0,1 2 0 16,-1 0 0-16,-1 0 0 0,-1 1-64 0,0 0-16 16,-2 1 0-16,-3 3 0 0,4-4-112 0,-4 4-16 15,5-3-128-15,0 1 192 0,-5 2-64 0,6-3-128 16,-1 0 176-16,0 0-176 0,1 1 160 0,-6 2-160 15,6-3 128-15,0 0-128 0,2-1 144 0,-1 0-144 16,-1 1 160-16,0-2-160 0,2 2 128 0,-1-1-128 16,0 0 0-16,0 1 0 0,0 0 0 0,1-2 128 15,-1 0-128-15,0 1 0 0,0 0 0 0,1 0 0 16,0 0 128-16,1 0-128 0,-2-1 0 0,-1 1 0 16,1 0 0-16,0-1 0 0,0 0 192 0,0-1-16 15,0 0 0-15,-1-1 0 0,1 0 48 0,1 1 16 16,-1-1 0-16,2-1 0 0,-1 1-32 0,-1 0 0 15,1 1 0-15,-1 0 0 0,0 0-48 0,1 0-16 0,-1 0 0 16,-1 0 0-16,0 1-144 0,0 0 0 16,0 0 0-16,1 0 128 0,-1 1-128 0,1 0 160 0,-1 0-160 0,1 0 160 15,-1-1-160-15,1 0 192 0,0 0-192 0,1 0 192 16,-1-1-192-16,0 1 128 0,1-2-128 0,0 2 128 16,-2-3-128-16,2 1 0 0,0 0 0 0,1 0 128 15,-1 2-128-15,0-1 0 0,1-1 0 0,0 1 0 16,-2 1 0-16,0 0 0 0,0 0 0 0,-1 1 0 15,0 0 0-15,0 0 0 0,-1 0 128 0,1 0-128 16,0 0 0-16,1 0 0 0,-1 0 0 0,0 0 0 0,0 0 0 0,0 0 0 16,-1 0 144-16,0 1-144 0,0-1 128 0,1 0-128 15,0 0 160-15,0-1-160 0,0 0 176 0,-1 1-176 16,-1 0 192-16,2 1-192 0,0-2 160 0,0 1-160 16,0 1 128-16,1-1-128 0,0-1 192 0,0 1-64 15,0 0 0-15,0-1 0 0,1-1 112 0,-1 0 16 16,1 0 0-16,-2 1 0 0,1-1-64 0,0 0 0 15,1-2 0-15,0 1 0 0,0-1-32 0,-2 1-16 16,1-1 0-16,0-1 0 0,0 1-144 0,0 1 192 16,0 0-192-16,-1 1 192 0,1-1-64 0,0 2 0 15,-1-2 0-15,0 1 0 0,0 1 0 0,1-2 0 16,-1 2 0-16,0-1 0 0,0 0-128 0,0 1 192 16,-1 0-192-16,0 0 192 0,-1 0-192 0,2 0 128 15,-1 0-128-15,2 1 128 0,0-2-128 0,1 1 160 16,0-1-160-16,0 1 160 0,-2 0-160 0,2 0 0 15,0 0 0-15,1 0 128 0,0-1-128 0,0-1 0 16,-1-1 144-16,2 1-144 0,0-1 128 0,-1 0-128 0,-1 1 160 0,1-2-160 16,1 0 208-16,-1 0-48 0,-1-1-16 15,0 1 0-15,1 0 32 0,0-1 0 0,1 0 0 0,0 1 0 16,0-2-48-16,0 0-128 0,-1-1 192 0,1 1-64 16,1-2-128-16,0 0 192 0,1 0-192 0,1 2 192 15,-2 0-192-15,2 0 0 0,0 0 144 0,1 2-144 16,-4-2 0-16,2 1 144 0,0 0-144 0,-1 2 0 15,1-1 160-15,1 1-160 0,-1 0 128 0,0 0-128 16,2 0 128-16,0 1-128 0,-1-1 128 0,1 0-128 0,1 1 0 16,-1-3 128-16,2 1-128 0,0-2 0 0,-1 0 160 0,0 0-160 15,1 0 192-15,-2-1-192 0,1 0 144 16,-1 0-144-16,-2 2 0 0,1 0 144 0,0-2-144 0,1 1 0 16,-2 2 0-16,2 0 0 0,1 0 0 0,-2 0 0 15,0 0 0-15,0 1 0 0,-1-1 0 0,1 1 192 16,0 0-192-16,0-1 192 0,-3 2-64 0,2-1 0 15,0 1 0-15,1-2 0 0,0 1-128 0,-1 0 0 16,0 1 144-16,-1-1-144 0,0 1 0 0,0 0 128 16,0-1-128-16,-2 1 0 0,2 0 0 0,0 0 0 15,-1 0 0-15,1 1 128 0,-1 0-128 0,1 1 0 16,-2 0 0-16,1 1 0 0,-1-1 0 0,1 0 0 16,-1 0 0-16,0 0 128 0,1-1-128 0,-1 1 0 15,1 0 0-15,0 0 128 0,0 1-128 0,-1-2 0 16,1 1 0-16,0-1 0 0,0 0 0 0,1-1 128 15,0 0-128-15,1 1 0 0,-1-1 0 0,0-1 144 16,2 0-144-16,0-1 0 0,1 1 128 0,-1-2-128 0,2 1 0 16,0 1 0-16,-2-2 0 0,2 1 128 0,-2 1-128 15,-1-1 0-15,0 0 128 0,0 0-128 0,1 0 0 0,-2 1 0 16,1 0 144-16,-1 0-144 0,-2-1 0 0,-1 1 144 16,2 0-144-16,-1 1 0 0,-1-2 144 0,1 1-144 15,-1 0 144-15,1 0-144 0,0 1 192 0,0-2-192 16,0 1 160-16,-1 0-160 0,2-3 128 0,0 2-128 15,0-2 128-15,-1 1-128 0,3 1 128 0,1-2-128 16,0 1 0-16,0 1 128 0,1-1-128 0,0 0 0 16,-1 1 0-16,2-1 128 0,-1-2-128 0,-1 1 0 15,1 2 0-15,-1 0 128 0,0 0-128 0,-2 0 0 0,0-1 0 0,-1 2 0 16,0-1 128-16,-2 0-128 0,1 1 0 0,1-1 0 16,0 1 144-16,-1-1-144 0,-1 1 0 0,2-2 0 15,-2 0 0-15,1-1 128 0,0 0-128 0,0 0 0 16,2 0 0-16,0 2 0 0,1 0 0 0,-1-1 0 15,1-1 0-15,0 1 0 0,0 0 0 0,-1 0 0 16,1 1 0-16,1-1 0 0,0 0 0 0,1 0 0 16,0 1 0-16,0 1 128 0,2 1-128 0,0 2 0 15,0-3 128-15,1 1-128 0,0 0 144 0,-2 1-144 16,2-2 192-16,-2 2-192 0,-1-1 192 0,1 0-64 16,-2-2 0-16,-1 1-128 0,0-1 128 0,0 2-128 15,-2-1 0-15,3 0 0 0,-2-1 0 0,1-1 0 16,0 1 0-16,1-1 0 0,-2-1 0 0,2 1 0 15,-1 1 0-15,6-4 0 0,-3 1 128 0,-3 0-128 16,1-1 0-16,-1 2 0 0,-1-1 128 0,1 2-128 16,-1 1 144-16,1-2-144 0,0-1 176 0,1 1-176 0,0 2 192 0,0-1-192 15,1 0 144-15,0-1-144 16,0 2 0-16,-2 1 144 0,0-1-144 0,0 1 0 16,0 0 0-16,1 1 128 0,1 1-128 0,-2-1 0 15,-2 1 0-15,2 0 0 0,2-1 0 0,-2-1 0 16,1 0 0-16,1 1 0 0,-1-2 0 0,-1 0 0 0,1-2 0 0,1 2 0 15,-2-2 0-15,2-1 0 0,2 1 128 0,-1-1-128 16,1 0 0-16,-2 0 0 0,-3 3 0 0,3 0 128 16,1-2-128-16,1 1 0 0,-1 0 144 0,0 0-144 15,-1 1 0-15,0-1 128 0,-2-1-128 0,0 0 0 16,-2 1 0-16,1-1 144 0,0 0-144 0,-1 1 0 16,0 2 160-16,0 0-160 0,-1 1 128 0,1-2-128 15,-1 2 128-15,-1 0-128 0,1-2 0 0,2-2 128 0,1 2-128 16,1 1 0-16,-1 0 0 0,0 1 128 0,0 0-128 0,0 0 0 15,0-1 0-15,1 1 128 0,-1 1-128 0,-3 1 0 16,1-1 0-16,1-1 128 0,0-1-128 0,1-2 0 16,0 1 0-16,6-3 0 0,-2 0 160 0,0 1-160 15,-3 0 192-15,0 2-192 0,-2 0 0 0,0-1 0 16,-1-2 0-16,1 3 0 0,-1-1 0 0,1 0 0 16,-2 0 0-16,-1 1 0 0,1-2 0 0,1 1 0 0,0-1 128 0,0 0-128 15,1 2 0-15,1-1 0 16,2 0 0-16,-2 2 0 0,1 1 0 0,-1-2 0 15,-1 1 0-15,0 1 0 0,3 0 0 0,0 1 0 0,0-3 0 0,-4 4 0 16,1 0 0-16,1-1 0 0,0-1 0 0,2-2 0 16,1 1 0-16,0 2 0 0,2-1 0 15,-1 1 0-15,-1 0 0 0,0 0 0 0,1 0 0 16,-2-1 0-16,1 0 0 0,0-1 0 0,-1 0 0 0,0 1 0 16,0 0 128-16,-1 0-128 0,2-2 0 0,0-1 0 15,0 2 0-15,0 0 0 0,1-1 0 0,-1 0 0 16,2-2 0-16,-1 0 0 0,1 1 128 0,0 1-128 15,-2-2 0-15,3-1 0 0,1 1 128 0,0 0-128 16,1-1 0-16,-2 0 0 0,0 1 0 0,-1-1 0 16,0-1 128-16,-1 2-128 0,-1 0 0 0,0 2 0 15,-1-1 0-15,0 0 0 0,2 1 0 0,1 0 0 16,-2 0 0-16,2-1 0 0,-1 0 0 0,1 0 0 16,-1 2 0-16,0 0 0 0,3 1 0 0,-2-1 0 15,-2 1 0-15,1 0 0 0,0 1 0 0,1-3 0 16,0 1 0-16,1-1 0 0,0-1 0 0,0 1 0 0,-2 0 0 0,2-1 0 15,-4-2 128-15,1 1-48 0,-1 1-80 0,-2-1 0 16,1 0 0-16,-1-2 0 0,-1 4 0 0,0-1 0 16,0 0 0-16,0 2 0 0,0 0 0 0,-1 0 0 15,2-1 0-15,-1 2 0 0,0-2 0 0,-1 1 0 16,1 0 0-16,0 1 0 0,0-2 0 0,-1 2 0 16,1 1 0-16,2 0 0 0,1-2 0 0,0 0 0 15,3 0 0-15,-1 0 0 0,-2 0 0 0,1 1 0 16,-1 2 0-16,-2-1 0 0,-1 1 0 0,-1 0 0 15,-1-1 0-15,-2 1 0 0,2 1 0 0,-2 0 0 16,0 0 0-16,-1 1 0 0,1-2 0 0,-2 0 0 16,0 1 0-16,1 0 0 0,-1 0 0 0,0-1 0 15,-1 0 0-15,2 0 0 0,0 1 0 0,0-2 0 16,1-1 0-16,1-1 0 0,0 0 0 0,1 0 0 16,2 0 0-16,-2-1 0 0,0 0 0 0,0 1 0 0,1-2 0 15,0 2 0-15,0-1 0 0,0-1 0 0,0 1 0 0,-1 2 0 16,-2 1 0-16,0 1 0 0,-2 1 0 15,-1 1 0-15,-1 0 0 0,-3 3 0 0,2-3 0 0,0-1 0 16,-2 4 0-16,0 0 0 0,2-4 0 0,-2 4 0 16,0 0 0-16,0-4 0 0,-1-1 0 0,-2 0 0 15,-2 1-272-15,-2 2-48 0,-2 0-16 0,-2 2 0 16,-3 1-2064-16,-5 2-416 0,-3 3-64 0</inkml:trace>
  <inkml:trace contextRef="#ctx0" brushRef="#br3" timeOffset="-179739.679">13641 3678 5519 0,'0'0'240'0,"4"-5"64"0,0 0-304 0,0-1 0 15,1-1 0-15,0 2 0 0,-1-3 4800 0,-1 1 896 16,1 1 176-16,-1 0 32 0,-1 1-2880 0,-1 0-576 16,-1 5-112-16,0 0-32 0,0 0-832 0,0 0-160 15,0 0-32-15,-5 1-16 0,-1 2-400 0,0 3-80 16,-3 2-16-16,0 3 0 0,-1 1-336 0,-1 1-80 15,0 1-16-15,1 0 0 0,1 0-112 0,1-2-32 16,2 1 0-16,1-2 0 0,2-1-32 0,3-1-16 0,2-1 0 0,3-1 0 16,1-2-144-16,3 0 0 0,1-1 0 0,2 0 128 15,0-1-128-15,1 0 0 0,0-1 144 0,0 0-144 16,-2-1 128-16,0 1-128 0,-2 0 128 0,-1 1-128 16,-2 1 192-16,-1 1-16 0,-5-5-16 0,2 5 0 15,-2 3 240-15,-3 1 48 0,-1 1 16 0,-3-1 0 16,-2 1-112-16,-1 1-32 0,0 0 0 0,1 0 0 15,1-3-320-15,-1 1 144 0,0-1-144 0,1-2 0 0,0-1 0 0,4 0 0 16,-1-2 0-16,5-3 0 16,0 0-240-16,0 0-144 0,1-6-48 0,3-1 0 15,0-2-1680-15,4-1-352 0,2-1-64 0,2-1-16 16,1-1-432-16,0 1-96 0,1-2 0 0</inkml:trace>
  <inkml:trace contextRef="#ctx0" brushRef="#br3" timeOffset="-179528.454">13892 3712 14735 0,'0'0'1312'15,"0"0"-1056"-15,0 0-256 0,0 0 0 0,0 0 3408 0,0 0 624 16,0 0 128-16,0 0 32 0,0 0-1792 0,0 0-352 16,0 0-80-16,0 0-16 0,-5 5-944 0,-2 2-192 15,-2 1-48-15,0 0 0 0,0 1-320 0,1 1-80 16,-1 1-16-16,1 1 0 0,-1-1-96 0,3 1-32 16,1-1 0-16,3 1 0 0,2-2-224 0,2 0 128 15,2-2-128-15,2-1 0 0,1-2 0 0,3-2 0 16,0-2 0-16,2-2 0 0,1-3 0 0,1-2 0 15,0-1 0-15,1-1 0 0,0-4 0 0,-1 3 0 16,-2-1 0-16,-1 0 0 0,-1 1-352 0,-1-1-16 0,-3 1 0 16,-2 1 0-1,-2-1-2016-15,-2 3-416 0</inkml:trace>
  <inkml:trace contextRef="#ctx0" brushRef="#br3" timeOffset="-178490.241">14157 3670 24879 0,'0'0'1088'0,"0"0"256"0,3-5-1088 0,0 0-256 0,0 0 0 0,0 0 0 15,0-2 1664-15,0 0 288 0,-1 0 48 0,1 1 16 16,0 0-624-16,-1 1-128 0,-2 0-32 0,0 5 0 15,0 0-432-15,0 0-96 0,-4-3 0 0,-1 2-16 16,0 3 32-16,-1 1 16 0,-1 3 0 0,1 3 0 16,-2 2-320-16,0 2-64 0,-1 0-16 0,2 2 0 15,0 0-128-15,3-1-16 0,0-1-16 0,1 0 0 0,1-2-176 0,4 0 192 16,0-2-192-16,2-1 192 16,1-2-192-16,2-2 0 0,1-1 0 0,1-2 0 0,0-1 0 0,1-2 0 15,2-2 0-15,-1-1 0 0,1-1 0 0,-2 0 0 16,0 0 0-16,0-3 0 0,0 2-320 0,-1-1 48 15,-2 0 16-15,0 1 0 16,-1 1-528-16,0 1-112 0,-1 1 0 0,-1 3-16 16,-4 1-320-16,0 0-64 0,0 0-16 0,0 0 0 15,4 3 592-15,-4-3 112 0,3 7 32 0,-1-2 0 0,-2-5 576 0,1 6 0 16,-1-6 0-16,2 7 0 0,-2-7 416 0,0 0 96 16,0 0 32-16,0 0 0 0,0 0 496 0,0 0 112 15,0 0 0-15,0 0 16 0,0 0-128 0,0 0-16 16,0 0-16-16,0 0 0 0,1-7-432 0,2 0-96 15,1-1-16-15,1 0 0 0,1 0-464 0,2-1 0 0,1-1 0 0,-1 0 0 16,2 0 0-16,0 0-336 0,1 1 48 0,0 0 16 31,-1 1-688-31,2 1-144 0,-2 2-32 0,0 0 0 16,-4 1-704-16,0 2-144 0,0 1-16 0,-6 1-16 16,0 0 192-16,0 0 32 0,0 0 16 0,4 4 0 0,0 1 1120 0,-1 0 208 0,-1 0 64 0,0 1 0 15,0 1 1136-15,0-2 224 0,1 1 48 0,1-1 16 16,-4-5 48-16,3 7 0 0,2-2 0 0,-1-3 0 15,-4-2-272-15,5 3-48 0,1-1-16 0,0-1 0 16,1 0-240-16,0-1-64 0,-2-1 0 0,3-1 0 16,-1-1-192-16,0 0-32 0,0-2-16 0,-1-2 0 0,1 0-208 15,-2 0 144-15,0 0-144 0,0-2 128 0,-1 2-128 0,1 0 0 16,-1 0 144-16,-2 1-144 0,-1 1 128 0,-1 1-128 16,0 4 128-16,-3-3-128 0,-2 2 400 15,-1 2 16-15,0 2 0 0,-1 2 0 0,0 1 400 0,-1 2 80 16,0 1 0-16,-1 1 16 0,-1 2-112 0,4 1-32 15,2 2 0-15,0-3 0 0,2 3-240 0,2-3-48 16,2-2-16-16,2 0 0 0,1-1-336 0,4 0-128 16,0-4 0-16,1 0 144 0,2-3-144 0,0-1 0 15,1-1 0-15,1-1 0 16,2-1-1024-16,1-3-144 0,0-3-32 0,-1 0 0 16,1-1-1488-16,-2-1-288 0</inkml:trace>
  <inkml:trace contextRef="#ctx0" brushRef="#br3" timeOffset="-178247.09">14883 3697 14735 0,'0'0'1312'0,"-4"-1"-1056"0,0 0-256 0,0-3 0 15,0 0 4320-15,0-2 800 0,0-1 176 0,1 0 16 16,0-3-2544-16,0 1-512 0,0-3-96 0,1 1-32 16,0 0-976-16,0 1-208 0,0-2-48 0,1 1 0 15,1 1-544-15,0 2-112 0,0-1-32 0,0 1 0 32,0 1-720-32,0 1-160 0,0 6-32 0,0 0-12368 0,0-5-2480 0</inkml:trace>
  <inkml:trace contextRef="#ctx0" brushRef="#br3" timeOffset="-177788.46">14870 3696 21183 0,'0'0'1888'0,"0"0"-1504"0,0 0-384 0,0 0 0 15,-3-3 3264-15,-1 0 592 0,4 3 112 0,-3-5 32 16,0-1-1712-16,1-1-352 0,-1 0-64 0,1-2-16 16,0-1-656-16,1-3-144 0,0-1-32 0,2 0 0 15,1-3-384-15,1 0-64 0,0 0-32 0,0-2 0 16,3 1-304-16,0-1-64 0,1 0-16 0,1 2 0 0,0-1-160 0,0 3 0 15,0 0 0-15,0 2 0 0,-1 0-272 0,0 4-96 16,0-2-16-16,-1 3 0 16,-1 2-2416-16,0 1-480 0</inkml:trace>
  <inkml:trace contextRef="#ctx0" brushRef="#br3" timeOffset="-177597.233">15009 3485 27647 0,'0'0'2448'0,"0"0"-1952"0,0 0-496 0,0 0 0 0,4 6 3104 0,1 1 528 0,1-2 96 0,0 1 32 16,-1 0-1936-16,2-1-384 15,2 1-80-15,1 1-16 0,1 0-928 0,-1 1-192 16,1-2-32-16,0 0-16 0,1-1-176 0,-1 1 0 0,0-1-160 16,-1 0 160-1,1 0-1536-15,-3-1-224 0,-1 0-32 0,0 0-16 16,-3-1-928-16,-4-3-176 0,0 0-32 0</inkml:trace>
  <inkml:trace contextRef="#ctx0" brushRef="#br3" timeOffset="-177449.696">15033 3674 18431 0,'0'0'816'0,"3"-5"160"0,1-1-784 16,0-1-192-16,0-1 0 0,1 0 0 0,1-2 3888 0,1 0 720 16,2-1 160-16,-1 0 32 0,1-2-3200 0,2-1-624 15,1 1-128-15,0-4-16 0,1 1-832 0,0 2 0 16,0 1 0-16,0-2-11472 15,1 3-2192-15</inkml:trace>
  <inkml:trace contextRef="#ctx0" brushRef="#br3" timeOffset="-177171.861">15317 3253 35871 0,'-9'7'784'0,"9"-7"176"0,-7 4 16 0,2 1 48 0,-1 0-832 0,2 0-192 15,-1-1 0-15,1 1 0 0,4-5 1728 0,-3 5 320 16,1 0 48-16,1-1 16 0,3 1-1216 0,1 0-224 15,1 0-48-15,1 0-16 0,2 0-400 0,1 0-80 16,3 0 0-16,1 0-128 0,1-1 128 0,0 1-128 16,1 1 0-16,0 0 0 0,-1 0 272 0,0 0 0 15,1 1 0-15,-2-1 0 0,-3 2-272 0,0 2-144 16,-2 0 16-16,-3-1 0 0,-1 1 352 0,-2 2 80 16,-2 0 16-16,-2 2 0 0,-3-1-64 0,-1 2-16 0,-3 0 0 0,1-1 0 15,-2-1-112-15,1 0-128 0,0-3 176 0,1-1-176 16,4-2 0-16,-1-1 0 15,1-3 0-15,5-3 0 16,0 0-1312-16,0 0-320 0,-1-5-64 0,2-1-11776 0,2-2-2352 0</inkml:trace>
  <inkml:trace contextRef="#ctx0" brushRef="#br3" timeOffset="-176889.288">15685 3265 36735 0,'0'0'816'0,"0"0"160"0,0 0 48 0,6 0 0 0,-1 0-832 0,1 0-192 16,0 1 0-16,0 2 0 0,0-2 1664 0,1 2 304 15,1 0 48-15,-1 1 16 0,1 0-752 0,0 0-160 16,0 2-32-16,1-1 0 0,-1 0-576 0,2 0-112 15,-1 1-16-15,1-1-16 0,1 0-368 0,-2 0 144 16,2 0-144-16,-1-1 0 0,-2-1 0 0,0 1 0 16,-2-1 0-16,2 1 0 15,-1 0-1088-15,-1 0-192 0,0 1-16 0,-1-1-16 16,-5-4-1840-16,0 0-368 0</inkml:trace>
  <inkml:trace contextRef="#ctx0" brushRef="#br3" timeOffset="-176695.709">15774 3556 34607 0,'-1'-10'1536'0,"1"5"320"0,2-2-1488 0,-1-1-368 0,1-1 0 0,0-2 0 16,-1-1 2272-16,1 0 384 0,3 2 80 0,0-1 16 16,0-3-1664-16,1 2-320 0,1 2-64 0,3 1 0 15,1-1-544-15,1-2-160 0,-1 2 0 0,1 0 0 16,-2 1-224-16,3 0-160 0,-1-1-16 0,0 0-16 15,-1 1-2464-15,0 1-480 0</inkml:trace>
  <inkml:trace contextRef="#ctx0" brushRef="#br3" timeOffset="-176048.731">16370 3128 13823 0,'0'0'1216'16,"0"0"-960"-16,0 0-256 0,6 2 0 15,-6-2 3360-15,5 4 624 0,-1 2 128 0,-1 0 32 0,0 2-1712 0,0 2-352 16,-2 0-64-16,0 3-16 0,-1 0-624 15,-1 0-128-15,0 2-32 0,0 1 0 0,-1-1-592 0,-1 1-128 16,0-1-32-16,-1-1 0 0,-1 1-32 0,-1-2-16 16,-1-1 0-16,-1 0 0 0,0-1 240 0,-3 1 48 15,-1-1 16-15,0 0 0 0,1-1 48 0,-2-1 0 16,-1 0 0-16,0-3 0 0,-1-1-336 0,1-1-64 16,2-2-16-16,0-1 0 0,-1-2-352 0,2-1 144 15,1-3-144-15,0-1 0 0,0-3 0 0,3 1 0 16,1-2 0-16,2 0-144 0,2-1-48 0,1 0 0 15,2 0 0-15,0 1 0 0,2 0 192 0,1 1-160 16,1 1 160-16,2-1-160 0,1 1 160 0,1 2 0 16,-1 2 0-16,3-1 0 0,0 3 0 0,3 0 0 15,0 4 128-15,1 1-128 0,-1 2 352 0,-1 3 0 16,3 1 0-16,0 1 0 0,-1 1 32 0,1-1 16 16,1 1 0-16,-1 1 0 0,1 1-144 0,0-3-48 0,0 2 0 0,-1-1 0 15,-2-1-208-15,2-1 144 0,-1 0-144 0,-2-1 128 16,1-3-128-16,0-2 0 0,-1-3 0 0,1-2-176 31,0-2-816-31,-1-2-160 0,2-2-48 0,0 0-13696 0,-1-2-2736 0</inkml:trace>
  <inkml:trace contextRef="#ctx0" brushRef="#br3" timeOffset="-169004.428">9553 12464 11967 0,'0'0'1072'0,"0"0"-864"0,0 0-208 0,0 0 0 0,0 0 1776 0,0 0 304 15,0 0 64-15,0 0 16 0,0 0-752 0,0 0-160 16,0 0-32-16,0 0 0 0,0 0-16 0,0 0-16 16,0 0 0-16,0 0 0 0,0 0-144 0,2-3-16 15,-2 3-16-15,1-4 0 0,0 0-224 0,0-1-32 16,0 0-16-16,-1 0 0 0,0-1-96 0,1-3-32 16,0 0 0-16,0 1 0 0,0-1-224 0,0-1-64 15,0 0 0-15,0-1 0 0,0-1-64 0,1 0 0 16,0 0-16-16,0 0 0 0,0-2 80 0,0 0 0 15,1 1 16-15,0-1 0 0,0 0 64 0,0 1 16 16,0-1 0-16,1 0 0 0,-1 0-96 0,0 2-32 16,0 1 0-16,1-2 0 0,0 2-112 0,0 0-32 15,-2 0 0-15,2 0 0 0,0 1-144 0,-1-1 192 16,-1 0-192-16,1 0 192 0,1 0 48 0,0 0 16 16,-1-1 0-16,1-1 0 0,-1 1-16 0,1-2 0 15,0 0 0-15,-1 0 0 0,1-2-64 0,0 0-16 16,1 0 0-16,1-1 0 0,-1-1-160 0,1 1 128 0,1-1-128 15,-1 1 128-15,1 0-128 0,0-1 0 0,-1 4 0 0,1-2 128 16,0 1-128-16,-1 5 128 0,-1-2-128 0,1 1 128 16,1 0 64-16,-2 0 0 0,1-2 0 0,0-1 0 15,0 1-48-15,0-3 0 0,-1-2 0 0,2-5 0 16,-1-1-144-16,1-2 192 0,0 1-192 0,0 0 192 16,0 2-192-16,1 0 0 0,1 4 144 0,0-1-144 15,1 2 0-15,-2 2 144 0,-1 2-144 0,0 1 0 16,0 0 192-16,0-1-192 0,1 0 192 0,-1 0-192 0,1-1 224 0,-1-1-64 15,0-1-16-15,-1-1 0 0,0-3-16 0,0 0-128 16,-1-1 192-16,2-8-64 0,-1 3-128 0,-1 7 192 16,0 2-192-16,0-1 192 0,1 1-192 0,1 0 0 15,-1 0 144-15,2 2-144 0,0-2 0 0,0 1 0 16,-1 0 0-16,2-1 128 0,-1 1-128 0,0-1 0 16,-1-3 0-16,0 0 128 0,1-3-128 0,-1 0 0 15,0 1 0-15,-2-1 128 0,1 1-128 0,0 1 0 16,0 1 0-16,1 1 128 0,-1 1-128 0,0 0 128 15,2 2-128-15,0 0 128 0,0 0-128 0,0 0 128 16,-1-2-128-16,2 0 128 0,0-3-128 0,-1 2 144 16,0-1-144-16,0-1 160 0,0 2-160 0,0-4 192 15,0 2-192-15,2-5 192 0,-1 0-64 0,-1 3 0 16,0-1 0-16,0 2 0 0,-1 0 0 0,1 2-128 16,-1 1 192-16,0 0-64 0,2 0 0 0,0 1 0 15,-1-3 0-15,1 1 0 0,-2-2-128 0,1 0 0 16,0-3 144-16,0 3-144 0,0-1 0 0,-1 2 144 15,1-1-144-15,-1 3 0 0,-1 0 160 0,0 3-160 16,0-3 128-16,0 4-128 0,-1 2 160 0,0 0-160 0,0 0 192 16,0 1-192-16,0-1 208 0,2-1-64 0,1-1-16 0,1 0 0 15,-1-3-128-15,2-1 192 0,-1-1-192 0,1-1 192 16,-1-1-192-16,3 1 192 0,0-2-192 0,1 1 192 16,-1 2-192-16,0 0 192 0,0 1-192 0,-1 3 192 15,-1 0-48-15,0 2 0 0,-1 2 0 0,0 1 0 16,-1 2-16-16,-1 2-128 0,0-1 192 0,-1 0-64 15,0 2-128-15,-1 0 0 0,-1 1 0 0,0 2 128 0,-1-1-128 16,-1 1 0-16,0 0 0 0,-2 4 0 16,3-6 0-16,0 2 0 0,-1 0-144 0,0 0 144 15,0 0-1312-15,0-1-160 0,0 1-16 0,0-4-21936 16</inkml:trace>
  <inkml:trace contextRef="#ctx0" brushRef="#br3" timeOffset="-166016.143">10576 9597 21135 0,'0'0'928'0,"0"0"208"0,-1-6-912 0,1-2-224 0,1-1 0 0,1 0 0 16,1-1 416-16,1 0 32 0,-1-2 16 0,2 0 0 0,1-3 176 0,2 1 48 16,1-2 0-16,0 2 0 15,0-2-240-15,1 1-64 0,1 2 0 0,0-1 0 0,-1 0 256 0,1 0 32 16,0 2 16-16,1 0 0 0,0-2 240 0,2 1 48 16,-2-2 16-16,0-1 0 0,-2-1-208 0,1-3-32 15,1-1-16-15,1-2 0 0,-1 1-80 0,3-3-16 16,2 1 0-16,-1 0 0 0,2-3-128 0,1 1-16 15,-1 0-16-15,0 2 0 0,1 1-112 0,-1 1-32 16,2 0 0-16,0 0 0 0,-1-2-112 0,1-1-32 16,-2 0 0-16,2 1 0 0,1-2-64 0,-1 1-128 15,-1 1 176-15,0-1-176 0,0-1 192 0,-1 2-64 16,2 0 0-16,-1 1-128 0,-1 1 224 0,2-3-64 16,-1 2-16-16,2-1 0 0,-2-2 64 0,2-1 16 15,-2-2 0-15,2 4 0 0,-2-1 32 0,1 0 16 16,0 1 0-16,-1 0 0 0,1 1-80 0,-1 0-32 15,0 2 0-15,-1-1 0 0,-1 2-32 0,0 0-128 16,-2 2 192-16,1-1-64 0,0 0 0 0,1-2-128 16,1-1 192-16,-1-3-64 0,0 0 48 0,2-1 0 15,0-1 0-15,2 2 0 0,0 0-48 0,2-1 0 16,-1 1 0-16,0 0 0 0,-2 1-128 0,2 2 128 0,0 2-128 0,-1 1 128 16,-3 1-128-16,0 0 0 0,-1-3 0 0,0 1 128 15,-1-1 0-15,-1 2-128 0,1 0 192 0,1-1-64 16,-1 0 64-16,2 0 16 0,0-1 0 0,0 2 0 15,2-2-80-15,0 3-128 0,2-5 176 0,0 4-176 16,1-1 144-16,-2 1-144 0,1 0 0 0,0 1 144 16,2-3-144-16,-2 0 0 0,0-2 0 0,-2 1 128 0,0-1-128 0,0 0 0 15,2-1 0-15,-2 2 128 0,1-2-128 0,-1 3 0 16,2 0 144-16,7-6-144 0,-3 3 128 0,-2 1-128 16,-1 4 160-16,-1 1-160 0,1 5 144 0,-2-1-144 15,0-1 128-15,-6 4-128 0,3 1 128 0,-1-5-128 16,2-1 0-16,7-8 128 0,-1 0-128 0,0 2 0 15,1 0 144-15,0 1-144 0,1-2 0 0,0-1 144 16,1 0-144-16,2 0 0 0,-2 2 144 0,0 0-144 16,2 3 0-16,-3 1 144 0,-3 1-144 0,1 1 128 15,-1 1-128-15,1-1 128 0,-1 0-128 0,0-1 0 16,-2 2 144-16,2-1-144 0,0 0 0 0,1 0 0 16,-1 2 0-16,1 3 128 0,2-4-128 0,-2 1 0 0,-1 0 0 0,0 1 0 15,2-2 0-15,-2 2 0 16,-1-1 0-16,2 0 0 0,-1 0 0 0,2-1 0 15,-1-1 0-15,2 1 0 0,0-1 0 0,-1 2 0 16,1 3 0-16,-1-1 128 0,2-2-128 0,-3 2 0 16,-1-2 128-16,1 1-128 0,0 2 128 0,-1-1-128 0,-3-2 128 0,3 1-128 15,0-2 0-15,2 0 128 0,0 0-128 16,-6 4 0-16,2-1 0 0,2 1 0 0,1-3 0 0,1 1 128 16,2 0-128-16,-1-1 0 0,0 1 0 0,-2 0 0 15,0 2 0-15,0-1 0 0,-2 1 0 0,0 0 0 16,-2-2 0-16,2 2 0 0,-1 0 0 0,-1 3 0 15,-1-3 0-15,1 1 0 0,-1-1 0 0,1 2 0 16,0 0 0-16,2-3 0 0,1 1 0 0,0 2 0 0,-1-1 0 16,1-2 0-16,-1 1 0 0,1 1 0 0,-1-3 0 0,1 1 0 15,-1 0 0-15,2 0 0 16,-1-1 0-16,1 1 128 0,1-2-128 0,-1 1 0 0,1 1 0 0,0-2 0 16,0 2 0-16,2 1 128 0,-2 1-128 0,0 0 0 15,-2 1 0-15,1-1 128 0,-3 1-128 16,1 0 0-16,-2 0 0 0,3 1 128 0,-3-2-128 0,2 1 0 15,0-1 128-15,0 1-128 0,1-1 0 0,1 1 0 16,0-1 0-16,0 0 0 0,2 1 0 0,-2 1 128 16,1-1-128-16,-1 0 0 0,-3-1 0 0,1 3 0 15,-1 0 0-15,2-4 128 0,-1-1-128 0,2 2 176 16,-1 0-176-16,2-1 192 0,-1 0-192 0,1 2 192 16,1-1-192-16,0-2 192 0,2 1-192 0,-2 2 0 15,0 0 144-15,-1 0-144 0,-2-1 0 0,0 3 0 16,0 0 0-16,-1-1 0 0,-2 1 0 0,1-2 0 15,-2 2 0-15,0 1 128 0,0-1-128 0,-1 0 0 16,-2-1 0-16,1 1 128 0,1 2-128 0,0 0 128 16,3-3-128-16,-2 3 128 0,1 0-128 0,0 0 128 15,1 0-128-15,-3 1 128 0,0-1-128 0,0 0 0 16,0-3 0-16,0 3 128 0,-2-2-128 0,1 1 0 16,0 1 0-16,0 0 0 0,-1-1 0 0,0 1 144 15,2-1-144-15,-1 1 0 0,0 0 128 0,1 0-128 0,1-1 0 0,2 2 0 16,0-2 128-16,1 0-128 0,0 1 0 0,-1 1 0 15,1 0 0-15,-2-1 0 0,0-1 0 0,0 0 0 16,-2-1 0-16,1 1 0 0,0 1 0 0,0 0 0 16,-1 0 128-16,0 2-128 0,-1-3 0 0,1 1 0 15,-1-1 0-15,0 2 0 0,1 0 0 0,-1 0 0 0,1-1 128 0,1 2-128 16,0-1 0-16,1 0 0 0,-1 0 0 0,1 1 0 16,-2 0 0-16,0 0 0 15,-1 1 0-15,1-1 0 0,0-1 0 0,0 0 0 0,0 0 128 0,-1 0-128 16,1-2 0-16,0 2 0 0,1 0 0 0,-2 0 0 15,0 0 0-15,0 0 0 0,0 0 0 0,2 1 0 16,-3 1 0-16,1 0 0 0,-1 0 128 0,0 1-128 16,0 1 0-16,-1-2 0 0,2 1 0 0,-2-1 0 15,-1 0 128-15,1 0-128 0,2-2 0 0,-2 2 0 16,1-2 0-16,1 1 0 0,1-1 128 0,-1 0-128 16,-1 0 0-16,0 1 0 0,0 1 0 0,0-1 0 15,1 0 0-15,-1 1 0 0,2-1 0 0,-2 1 0 16,1 0 0-16,0 1 0 0,1 0 0 0,0 0 0 15,-2 0 0-15,1 0 0 0,0-1 128 0,-2 0-128 16,1-1 0-16,0 0 0 0,0-1 0 0,1 0 0 16,-2 0 0-16,2 0 0 0,-1 1 0 0,0 0 0 15,0-1 0-15,-2 1 0 0,1-1 0 0,-1 2 0 0,0 0 0 0,0-1 0 16,0 1 0-16,-1 0 0 0,1 1 0 0,0 0 0 16,0 0 128-16,1 0-128 15,1 0 0-15,-1 0 0 0,1 1 0 0,-2-1 0 0,0 0 0 16,1 1 0-16,-2-3 128 0,1 3-128 0,0-3 0 15,-1 2 0-15,2-1 0 0,-1-1 0 0,-1 0 0 0,1 0 0 16,-1 0 0-16,0 2 0 0,2-3 0 0,-1 2 0 16,-2 0 0-16,2 0 0 0,1-1 0 0,1 0 0 15,1 0 128-15,2 0-128 0,-1 0 0 0,3 0 0 16,-2 1 0-16,0 0 0 0,-3-1 0 0,0 1 0 16,-1 0 0-16,-1 2 0 0,0-3 0 0,-1 3 0 15,-1-3 128-15,0 3-128 0,1-1 0 0,-1 0 0 16,2-1 0-16,1 0 0 0,-2 0 0 0,2 1 0 0,0-2 0 15,-1 2 0-15,0-1 0 0,1 0 0 0,-1 0 0 0,3 0 0 16,-1 1 0-16,3 0 0 0,-1 0 128 0,1-1-128 16,0 1 0-16,-2 1 0 0,-1-1 0 0,-2 1 0 15,-1 0 0-15,0-1 0 0,0 1 0 0,-1 1 0 16,0-1 0-16,1 1 0 0,-1 0 192 0,1-1-192 16,1 1 192-16,-1-3-192 0,2 1 0 0,-1-1 0 0,0 2 0 15,1-1 0-15,0 0 0 0,-1-1 0 16,3 0 0-16,-1 0 0 0,2 0 128 0,0 1-128 15,-2 1 0-15,2 1 0 0,-1-4 0 0,1 3 0 16,-2 1 0-16,-2 0 0 0,0 0 128 0,0-2-128 16,1 2 0-16,1-1 0 0,-4-1 0 0,2 1 0 15,-2 0 0-15,0 0 0 0,3 0 0 0,-1 0 0 0,-1-1 0 0,1 1 0 16,1-1 128-16,-1 1-128 0,2 0 0 16,3-2 0-16,0 2 0 0,0 0 0 0,-2-1 0 15,2 1 0-15,-1 1 128 0,0 0-128 0,-2-1 0 0,-2 0 0 16,0 1 128-16,-1 0-128 0,0 0 0 0,1 0 0 15,0-2 0-15,-1 1 0 0,0 0 0 0,1 0 0 16,1 1 128-16,0-2-128 0,0 0 0 0,-1 1 0 16,1 0 0-16,-2-1 0 0,2 0 0 0,0-1 0 15,-1 2 128-15,2 1-128 0,0-1 0 0,0 1 0 16,0 1 0-16,1-1 0 0,0 0 0 0,-1 0 0 0,-2 2 128 16,1-1-128-16,-1-1 0 0,-1 1 0 0,-1 0 0 0,1 0 0 15,-2-1 128-15,1 0-128 0,-1 0 0 0,2 0 0 16,-2-1 0-16,2 0 0 0,1 0 128 0,-1 0-128 15,1 0 0-15,0 0 0 0,0 0 128 0,1 0-128 16,0 0 0-16,0 1 0 0,1-2 128 0,-1 1-128 16,2 1 0-16,0 0 0 0,-1 0 0 0,0 0 0 15,-1 0 0-15,0 0 0 0,-2 0 128 0,-1 0-128 16,-2 0 0-16,2 0 0 0,-2 0 0 0,-1 0 0 16,1-1 0-16,1 0 0 0,0 1 0 0,-1-2 0 15,3 0 0-15,0 1 0 0,1 1 0 0,1-2 0 16,-1 0 0-16,0 0 0 0,1 0 128 0,1 1-128 15,-2 0 0-15,1 0 0 0,-1 1 0 0,-1 0 0 16,1 0 0-16,0 0 0 0,-1 0 0 0,2 1 0 16,-2 1 0-16,-1-1 0 0,1 0 0 0,-1 0 0 15,-2 0 0-15,1 0 0 0,-1 0 128 0,1 1-128 16,-1-2 0-16,1 0 0 0,1 1 128 0,0 0-128 0,0-1 0 0,2 0 0 16,0 0 0-16,0 0 0 0,0-1 128 0,-1 1-128 15,-2 0 0-15,0-1 0 0,-1 1 0 0,-1-2 0 16,-3 2 128-16,1 0-128 0,-1 0 0 0,-1 0 0 15,-1-1 0-15,-5 1 0 0,0 0 0 0,0 0 0 16,0 0 0-16,0 0 0 0,0 0 0 0,0 0 0 31,0 0-896-31,-7 4-192 0,-3 3-48 0,0 3-15424 0,2 4-3088 0</inkml:trace>
  <inkml:trace contextRef="#ctx0" brushRef="#br0" timeOffset="-158745.883">9501 12442 21183 0,'-3'3'1888'0,"-1"0"-1504"0,0 0-384 0,0 0 0 16,-2-1 3984-16,0-1 736 0,-1 1 144 0,1-1 16 16,0 0-2432-16,0-1-480 0,1 0-112 0,2-1 0 15,-1-2-656-15,0 0-128 0,2-3-32 0,1 0 0 16,0-1-288-16,1-1-64 0,1-1-16 0,1 1 0 16,0-2-160-16,1-1-48 0,0 0 0 0,0 1 0 15,2-1-224-15,1 1-48 0,2 1-16 0,0 0 0 16,0 3-176-16,0-2 0 0,1 2 0 0,1 2 0 15,-1 1 0-15,1 0 0 0,0 3 0 0,0 1 0 0,-1 1 0 0,1 2 0 16,-2 0 0-16,-2 2 0 0,0 1 0 0,-2 0 128 16,-1 3-128-16,-1 0 0 0,-1-1 288 0,-1 1-32 15,-2 1 0-15,-1 1 0 0,-1 1 128 0,-2-4 32 16,1 1 0-16,-2-1 0 0,-1 0-96 0,0-2 0 16,0-1-16-16,0-2 0 0,1 1-80 0,-1-3-16 15,0 1 0-15,0-3 0 0,0 0-80 0,2 0 0 16,1-4-128-16,0 0 192 0,1-1-192 0,1 0 128 15,1-2-128-15,1 0 0 0,1-1 0 0,2 0 0 16,2-1 0-16,1 2 0 0,1-5 0 0,1 1 128 16,1 1-128-16,1-1 64 0,0 0-64 0,0 1 0 15,0 0 0-15,0 3 0 0,0-1 0 0,1 2 0 16,-2 1 0-16,-2 2 0 0,0 2 0 0,1 2 0 16,-1 0 0-16,-1 5 0 0,0 0 0 0,-2 3 0 15,0 1 0-15,0 2 0 0,-1 0 0 0,-2 0 0 0,-1 1 0 16,0 0 0-16,-1-1 0 0,-1-1 0 0,-1 1 0 0,0 0 0 15,-1-3 0-15,0-1 0 0,-2-1 0 0,1 0 0 16,0-2 0-16,0-1 0 16,-1-1 0-16,0-1 0 0,1-1 0 0,0-1 0 0,-2 0 0 0,3-1 0 15,-1-3 0-15,1 0 0 0,1-2 0 0,1-1 0 16,1 0 0-16,-1-2 0 0,2-1 0 0,2-1 0 16,1 0 0-16,1 1 0 0,0-2 0 0,2 0 0 15,0 0 0-15,1 2 0 0,-1-1 0 0,2 1 0 0,1 0 0 0,1 2 0 16,1-1 0-16,-2 1 0 0,1 1 0 0,0 2-160 15,0 2 160-15,0 2-128 0,0-2 0 0,-1 3 0 16,-1 3 0-16,0-2 0 0,-1 3 128 0,-1 2 0 16,-1 2 0-16,-1 1 0 0,-1 0 0 0,0 2 0 15,-2 1 0-15,-1 0 0 0,-2-1 0 0,1 1 0 16,-1 0 0-16,-3-1 0 0,-1-1 0 0,-1 1 0 16,0-1 0-16,-1-1 0 0,0-2 128 0,-2-2 64 15,0 0 16-15,0-1 0 0,1-2-144 0,-1-1-64 16,0-1 0-16,0-1 0 0,0-1 0 0,1-3 0 15,1 0 0-15,1-3 0 0,2-1 0 0,1-4 0 16,3 0 0-16,0 0 0 0,3-3 0 0,2-1 0 16,1 0 0-16,3-1 0 0,2 1 0 0,1-1 0 15,1 3 0-15,0 0 0 0,2 3 0 0,0 0 0 16,-2 3 0-16,1 3 0 0,1 1 0 0,-2 3 0 16,-1 4 0-16,0 3 0 0,-1 1 0 0,-2 4 0 15,0 3 0-15,-1 2 0 0,-3 1 0 0,0 3 0 16,-3 0 0-16,-1 2 0 0,-1-3 0 0,-3 0 0 15,-1 1 0-15,-2-5 0 0,-1 0 0 0,-3-2 0 0,-1-2 0 0,-2-3 0 16,-1 0 0-16,0-4 0 0,-3-1 0 0,2-2 0 16,-2-3 0-16,1-2 0 0,3-2 0 0,0-5 0 15,3-2 0-15,2-4 0 0,1-3 0 0,1-4 0 16,-1-2-3328-16,3 1-640 0</inkml:trace>
  <inkml:trace contextRef="#ctx0" brushRef="#br0" timeOffset="-156379.252">10145 12864 13823 0,'0'0'1216'0,"0"0"-960"0,0 0-256 0,0 0 0 0,0 0 3200 0,2 4 576 15,-2-4 128-15,2 5 32 16,1 1-1568-16,-2 0-304 0,0 1-64 0,-1 0-16 0,-1-1-640 0,-1 4-144 15,-1 0-32-15,0 0 0 0,-1-2-144 0,0 2-48 16,-2 1 0-16,0-2 0 0,0 1-112 0,0-1-32 16,-2 1 0-16,1 0 0 0,-2 0-256 0,0-2-48 15,-2 0-16-15,1 0 0 0,-1-2-128 0,-1-2-16 16,0-1-16-16,1-3 0 0,-1-2-80 0,0-2-16 16,0-2 0-16,2-3 0 0,0-1-128 0,1-2-128 15,0 0 192-15,2-1-192 0,2 1 0 0,3 2 0 16,0 0 0-16,2-2 0 0,1 2 0 0,2-2 0 15,0 0 0-15,1 0 0 0,2 2 0 0,1-3 0 16,0 2 0-16,1 2 0 0,0 3 0 0,0 1 0 16,-1 3 0-16,0 0 0 0,0 2 0 0,0 2 0 15,1 1 0-15,-1 1 0 0,3 0 0 0,0 2 0 0,1 1 0 0,0 1 0 16,1 0 0-16,2 0 0 16,0 0 0-16,2 1 0 0,1-1 0 0,-1 1 128 0,2 1-128 0,0-2 0 15,-2 1 192-15,0 1-64 0,-2-1 0 0,-1 1-128 16,0-1 208-16,-1 0-64 0,-2 0-16 0,0 0 0 15,-1-4-128-15,-1-1 0 0,-1 0 0 0,0-3 128 16,0-2-128-16,1-3 0 0,1-3-160 0,0-2 160 16,0-2-416-16,0-1 16 0,-1-1 0 0,0-1 0 15,-1 0-1072 1,1 3-224-16,-2-2-32 0,-1 1-11920 0,0 0-2384 0</inkml:trace>
  <inkml:trace contextRef="#ctx0" brushRef="#br0" timeOffset="-155539.221">10133 12953 24015 0,'0'0'512'0,"0"0"128"0,0 0 0 0,0 0 64 0,4-4-576 0,1 0-128 0,0 0 0 0,0 0 0 0,3-1 1744 0,0-2 320 16,1 0 64-16,-1-1 16 0,-1-1-144 0,2 0-16 15,0-1-16-15,0 0 0 0,0-1-752 0,0 1-160 16,-1-1-32-16,0-2 0 0,-1 0-464 0,-1 2-112 15,-1-1 0-15,0 1-16 0,-2-2-432 0,0 4 0 16,-2-1 0-16,0 2-12992 16,-1 1-2656-16</inkml:trace>
  <inkml:trace contextRef="#ctx0" brushRef="#br0" timeOffset="-155057.586">10581 12872 8287 0,'0'0'736'0,"0"0"-592"15,0 0-144-15,0 0 0 0,-4 1 6672 0,4-1 1312 16,0 0 256-16,0 0 48 0,0 0-5248 0,0 0-1056 16,0 0-192-16,6 4-64 0,0-2-832 0,2 1-160 15,0-3-32-15,1 1-16 0,0 0-448 0,0-1-96 16,1 0-16-16,0 0 0 0,0 0-288 0,0 0-64 15,-1-2-16-15,2 0 0 16,-1 0-2576-16,-1 1-512 0,-1-1-96 0</inkml:trace>
  <inkml:trace contextRef="#ctx0" brushRef="#br0" timeOffset="-154877.096">10572 12956 16575 0,'0'0'1472'0,"-4"4"-1168"0,0 0-304 0,4-4 0 16,0 0 5184-16,0 0 960 0,0 0 208 0,0 0 48 15,0 0-4128-15,0 0-816 16,6 0-176-16,1 1-16 0,0-1-704 0,1 0-144 16,4 0-32-16,0 0 0 0,1 0-384 0,0 0 128 0,1 0-128 0,0 0 0 31,-2 0-1024-31,1 1-304 0,1 2-48 0,-5-3-17504 0</inkml:trace>
  <inkml:trace contextRef="#ctx0" brushRef="#br0" timeOffset="-154244.158">10949 12986 20271 0,'0'0'1792'0,"-4"2"-1424"16,4-2-368-16,-6 0 0 0,6 0 3760 0,-4-2 672 15,0-1 144-15,1-2 32 0,1-2-2992 0,2 0-592 16,1-4-112-16,1 0-16 0,2 1-672 0,1-2-224 15,0 1 144-15,1-2-144 0,1 2 0 0,1-1 0 0,0 0 0 0,0 2 0 16,-1 0 0-16,2 1 0 0,0 1 0 0,0 2 128 16,0 1 80-16,-1 1 16 0,1 3 0 0,-1 1 0 0,1 1 192 0,-1 3 32 15,-2 1 16-15,2 1 0 0,0 1 96 0,0 0 16 16,0 0 0-16,1-2 0 16,0 0-352-16,3 1-64 0,-1 0-16 0,1 0 0 0,-1-1-144 0,4 1 0 15,-1 0 0-15,-2-1 0 0,1-1 0 0,1-1 0 16,-2 1 0-16,-2-1 0 0,2-3 0 0,-2 0 0 15,0 0 0-15,-2-2 0 0,1-1 0 0,-1 0 0 16,-2-1 0-16,0 0 0 0,0-2 0 0,-1 1 0 16,0-3 0-16,-2 1 0 0,0 0 0 0,0-1 0 15,0 1 144-15,-2-1-144 0,-1 1 0 0,-1 0 128 16,0-1-128-16,-2 1 0 0,-1 1 128 0,-1 0-128 16,0 1 128-16,0 1-128 0,-2 2 0 0,0 0 144 15,-1 1-144-15,0 2 0 0,0 1 128 0,-1 1-128 16,-1 1 0-16,0 2 0 0,-2 1 0 0,-3 2 0 15,-2 1 0-15,0 1 0 0,-1 0 160 0,0 0-160 16,-2 2 128-16,-1 1-128 0,0-2 544 0,-1 1 32 16,2 1 0-16,-1 0 0 0,1-4 64 0,0 2 32 15,3-4 0-15,3-1 0 0,1-2-416 0,2-3-96 16,2-3-16-16,-1-2 0 16,0-1-1376-16,1-2-288 0,1 0-48 0</inkml:trace>
  <inkml:trace contextRef="#ctx0" brushRef="#br4" timeOffset="-123496.925">21450 4096 13823 0,'0'0'1216'0,"0"0"-960"0,0 0-256 0,0 0 0 15,0 0 4000-15,-2 6 752 0,2-6 160 0,-4 5 16 16,0-2-2432-16,4-3-480 0,0 0-96 0,-5 3-32 15,0-1-688-15,5-2-144 0,-5 2-32 0,5-2 0 0,-5 2 64 0,5-2 0 16,0 0 0-16,-5 1 0 0,0-1-176 0,5 0-16 16,-5-1-16-16,0 0 0 0,5 1-80 0,-5-1-16 15,1-2 0-15,0-1 0 0,0-1-80 0,1 0 0 16,1-2-16-16,1 0 0 0,0-2-496 0,1 0-192 16,1-1 176-16,1 0-176 0,1-1 0 0,2 0 0 15,2-1-208-15,1 1 64 0,0-1 144 0,0 1 0 16,2 2 0-16,1 3 0 0,0 0 176 0,-1 1 64 15,0 2 16-15,1 2 0 0,-1 2-256 0,1 2 0 16,-2 1 0-16,1 1 0 0,0 2 0 0,-3 0 0 16,0 1 0-16,-2 2 0 0,0 0 0 0,-2 2 0 15,0 1 0-15,-1 1 0 0,-2-1 192 0,-1 1-48 16,-1 0-16-16,-2-1 0 0,-1 1 48 0,0-2 0 16,-4 0 0-16,-1 1 0 0,-2 0 272 0,0-1 48 15,0-1 16-15,-1-1 0 0,-1-1-512 0,2-1 0 16,1-2 0-16,-1-2 0 0,0-2 256 0,2 0-32 15,0-1-16-15,0-1 0 0,0-3-208 0,2-1-192 16,0-2 48-16,0-1 0 0,-1-1 144 0,2-2 0 0,2 1 0 16,1-2 0-16,2 0 0 0,2-1 192 0,2 0-32 0,0 0-16 15,2-3-96-15,1 1-48 0,0 1 0 0,1-1 0 16,0 0 0-16,0 0 0 0,1 1 0 0,-1-1 0 16,1 3 0-16,1 1 0 0,1 1 0 0,0 1 0 15,-1 1 0-15,2 2 0 0,0 3 0 0,0 0 0 16,1 1 0-16,-1 2 0 0,0 1 0 0,1 1 0 15,0 2 0-15,-1 3 0 0,1-2 0 0,0 3 0 0,-3 1 0 16,1 0 0-16,-3 2 0 0,1 1 0 0,-2 0 0 0,-2-1 0 16,-1 2 0-16,-1 0 0 0,-2-1 0 0,-1 0 0 15,-2-2-160-15,-1 0 160 0,-1-1 0 0,-1 2 0 16,-2 0 0-16,0-2 128 0,-2 0-128 0,-1 0-208 16,1-1 48-16,-1-3 16 0,1-1 144 0,-1-1 176 15,-1-2-48-15,2-1 0 0,-1-2-128 0,1-1-272 16,-1-1 64-16,0-2 16 0,1-2 192 0,0 0 256 15,-1 0-48-15,2 0-16 0,1-1-192 0,1 1-160 16,3-1 32-16,1 0 0 0,1 0 128 0,3-2 0 16,2 1 0-16,2-1 0 0,2-1 0 0,1 0 176 15,1 1-48-15,1-1 0 0,1 1-128 0,0 0 0 16,0 1 0-16,1 1 0 0,1 0 0 0,-1 1 0 16,0 2 0-16,0 1 112 0,-1 2-112 0,1 1 0 15,-1 1 0-15,1 2 0 0,-1 0 0 0,-1 2-128 16,-1 2 128-16,1 1-160 0,-1 1 160 0,0 0 0 15,-2 2 160-15,-1 1-32 0,-1 1-128 0,-3-1 0 16,-1 2 0-16,0-2 0 0,-4 1 0 0,-1-2 0 16,-1 1 0-16,-1 0 0 0,-1 1-208 0,-2-2 16 0,0 1 0 0,-1-1 0 15,-1-1 320-15,1-1 64 0,0-2 0 0,-1 2 16 16,-1-5-208-16,1-1-192 0,2-2 48 0,-2-1 0 16,1 0 144-16,0-2 0 0,0-1 0 0,1-2 0 15,1-1 0-15,1-1 0 0,1-2 0 0,2 0 0 16,3 0 0-16,0 1 0 0,2-3 0 0,0 1 0 0,4-2 0 15,1 1 0-15,0 0 0 0,1-2 0 0,1 1 0 0,1 0 192 16,1 0-32-16,0 2-16 0,-1-1-144 0,1 1 0 16,1 1 0-16,0 2 0 0,0 2 0 0,1 1 0 15,0 2 0-15,1-1 0 0,-1 3 0 0,1 1 0 16,-2 0 0-16,1 3 48 0,-1 1-48 0,1 2-128 16,-2 1 128-16,-1 3-160 0,-1 2 160 0,-2-1 0 15,-2 2 160-15,0 2-32 0,-1 1-128 0,-3-3 0 16,-2 1 0-16,-2 0 0 0,-3-1 0 0,0 0 0 15,0 3 0-15,-2-2 0 0,0-1 0 0,-1-1-240 16,0 0 80-16,0-4 16 0,0-1 144 0,-1-2 176 16,0-2-48-16,1-1 0 0,0-2-128 0,-1-1 0 15,1-1 0-15,-1-3 0 0,1-2 0 0,-1 0 0 16,0-3 0-16,1 0 0 0,1 0 0 0,0 0 0 16,2 0 0-16,1-1-176 0,2-1 176 0,2-1 0 15,1 0 0-15,3-2 0 0,1 0 0 0,3 2 0 0,2-4 160 0,2 2-32 16,1 1-128-16,0 0 0 15,2 0 0-15,0 2 0 0,-1 1 0 0,0 3 0 16,2-1 0-16,-1 3 0 0,-1 2 0 0,0 1-240 16,1 2 80-16,0 2 16 0,0 2 144 0,-2 1 0 0,2 1 128 15,-1 1-128-15,0 2 0 0,-2 1 0 0,0 2 0 0,-1 1 0 16,-1 2 128-16,-3 1-128 0,0-1 160 0,-2 2-32 16,-1 0-128-16,-2-1 0 0,-3 1 0 0,-1-2 0 15,-1 0 0-15,-1 1-128 0,-1-1 128 0,-2-1-160 16,0 0 160-16,-2-2-128 0,0-1 128 0,1-2-128 15,-1-1 128-15,0 0 0 0,0-2 0 0,2-3 0 16,-1-2 0-16,0-1 0 0,1-2 0 0,0-2 0 16,2-2 0-16,-1-1 176 0,1-3-48 0,2 0 0 0,1-1-128 0,2 0 0 15,1 0 0-15,2-1 112 0,2-1-112 0,2 0 0 16,1-3 0-16,2 1 0 0,2-1 0 0,1-1 0 16,1 1 0-16,3 0 0 0,1 1-160 0,0 3 32 15,1 1 0-15,0 1 0 0,-2 1 128 0,1 4 0 16,-2 1 0-16,-1 3 0 0,0 2 0 0,-1 2 192 15,-3 2-32-15,0 0-16 0,-1 2-96 0,-1 3-48 16,-2-2 0-16,-1 4 0 0,-1-1 0 0,-2 0 0 16,-3 3 0-16,-1 1 0 0,-1-2 0 0,-2 1 0 15,-1 0 0-15,-3-1 0 0,-2-2 0 0,0 2-240 16,0-2 80-16,-1-1 16 0,-2-1 144 0,2-2 0 16,-2-1 0-16,2-1 0 0,0-1 0 0,0-2-128 15,0-1 128-15,1-1-128 0,1-2 256 0,0 0 64 16,1-3 16-16,2 0 0 0,1-3-208 0,2-1 0 15,1-2 0-15,2-2 0 0,1 0 0 0,1-2 0 16,1 0 0-16,2-2 0 0,0 1 0 0,1 2 0 16,0-2 0-16,1 1 64 15,1 0-704-15,1 1-128 0,1 1-32 0,2 2 0 16,3 1-4832-16,0 1-976 0,6-11-192 0,2 8-48 0</inkml:trace>
  <inkml:trace contextRef="#ctx0" brushRef="#br4" timeOffset="-121010.462">22081 3288 14735 0,'0'0'640'0,"0"0"160"0,0 0-640 0,0 0-160 15,0 0 0-15,0 0 0 0,8 1 3808 0,-8-1 736 16,8 4 128-16,-1 1 48 0,-2 0-2464 0,0 3-480 16,-1 0-112-16,-1 2 0 0,1 1-576 0,-2 0-96 15,-2 0-32-15,0 3 0 0,-1 0-176 0,-2 2-32 16,0-1-16-16,-2 0 0 0,-1 1 144 0,-1 1 16 15,-2-1 16-15,0 0 0 0,0-2-256 0,-2 1-48 16,-2-1-16-16,0 0 0 0,1-2-192 0,-2 0-32 16,2-1-16-16,0 0 0 0,-2-3-96 0,0 2 0 15,0-4-16-15,1 0 0 0,-1-2-112 0,0-1-128 16,2-2 176-16,-1-2-176 0,1 0 128 0,1-5-128 16,1 0 0-16,0-3 0 0,1-2 0 0,1-1 0 0,1-3 0 0,4-2 0 15,-2-1 0-15,2-2 0 0,1 0 0 0,2-3 0 16,2 1 0-16,2-3 0 0,1 3 0 0,0 0-144 15,2 1 144-15,1 1 0 0,1 1 0 0,0 2 0 16,-1 2 0-16,0 4 0 0,1 1 0 0,-1 2 0 16,-1 3 0-16,0 3 0 0,-1 2 0 0,2 2 0 0,-1 3 0 15,1 2 0-15,0 3 0 0,0 1 0 16,-2 4 0-16,3-3 128 0,2 2-128 0,1 2 0 0,0 3 160 0,4-1-32 16,1 1-128-16,1 0 192 0,1 1 0 0,0 0-16 15,2-2 0-15,-2 0 0 0,1-3-176 0,-1 2 128 16,-1-1-128-16,0-2 128 0,-2-1-128 0,0 0 0 15,-1-1 0-15,-2-1 0 0,-1 0 0 0,0 0 0 16,-1-3 0-16,-2-1 0 0,0-1 0 0,1 0-192 16,0-3 32-16,-1-1 16 15,-2-1-320-15,1-2-64 0,-1-1-16 0,1-1 0 16,-1-4-1936-16,-1-1-384 0,-1 1-80 0</inkml:trace>
  <inkml:trace contextRef="#ctx0" brushRef="#br4" timeOffset="-120249.767">22410 3314 11967 0,'0'0'1072'0,"0"0"-864"0,0 0-208 0,0 0 0 16,0 0 5680-16,0 0 1088 0,8 1 208 0,1 1 64 0,0 0-4048 0,2-2-816 15,2 0-144-15,0 0-48 0,1 0-736 0,1 0-160 16,0 0-16-16,-1 0-16 16,1 1-736-16,-1 1-160 0,-2-2-32 0,1 2 0 0,0-2-128 0,-2 3 0 15,0-1 0-15,-1 1 0 16,-1 0-2368-16,-2 1-336 0,-2 0-80 0</inkml:trace>
  <inkml:trace contextRef="#ctx0" brushRef="#br4" timeOffset="-120094.496">22514 3461 37087 0,'0'0'1648'0,"0"0"336"0,0 0-1600 15,0 0-384-15,0 0 0 0,0 0 0 0,4 6 1040 0,1-1 128 16,1-2 32-16,1 1 0 0,2-1-784 0,0-1-160 16,0 0-16-16,3-1-16 15,1-1-992-15,2 1-192 0,0-1-32 0,1-1-16768 0</inkml:trace>
  <inkml:trace contextRef="#ctx0" brushRef="#br4" timeOffset="-119840.026">22900 3353 25791 0,'0'0'1152'0,"0"0"224"0,0 0-1104 0,0 0-272 15,0 0 0-15,7 3 0 0,0-2 3648 0,2 1 688 16,2 1 128-16,0-2 16 0,0 0-3184 0,0 0-640 16,0-1-128-16,1 0-16 0,-1 2-512 0,1-2-160 15,-1 0 0-15,0 0-12704 16,-1 0-2560-16</inkml:trace>
  <inkml:trace contextRef="#ctx0" brushRef="#br4" timeOffset="-119257.06">23179 3295 9215 0,'0'0'816'0,"0"0"-656"0,-4 2-160 16,-1-1 0-16,5-1 5584 0,0 0 1088 16,-6 2 224-16,1 0 32 0,5-2-4128 0,-4 4-832 15,4-4-176-15,0 0-16 0,0 0-912 0,0 0-176 0,0 0-48 0,0 0 0 16,0 0-400-16,0 0-96 0,0 0-16 0,0 0 0 16,0 0-128-16,0 0 0 0,0 0 0 0,4-4 0 15,-1-1 0-15,3 0 0 0,0-3 0 0,1-2-176 16,4 0-64-16,1 1-16 0,0-1 0 0,1-1 0 15,2 1-160-15,0 0-32 0,-1 2-16 0,0-1 0 0,0 1 272 0,-3 1 48 16,-1 2 16-16,-2 0 0 16,1 0 128-16,-1 4 0 0,-4-1 128 0,-4 2-128 0,5 0 576 0,-5 0 64 15,0 0 0-15,0 0 0 0,1 8 80 0,0 1 32 16,-2 1 0-16,1 0 0 0,1 2-112 0,2 2-32 16,2-2 0-16,0 4 0 0,0-4 32 0,2 2 0 15,2 0 0-15,-1 0 0 0,2-1-416 0,1-1-80 16,2-2-16-16,-2 2 0 0,1-4 0 0,0 2 0 15,1-4 0-15,-1 1 0 0,1-3-128 0,0 0 0 16,0-1 0-16,0-2-176 0,1-2 176 0,-3 0 0 16,-2-3 0-16,1 1 0 0,-1 0-192 0,0-3 0 15,-1 1 0-15,-2-1 0 16,-1-1-96-16,0-3-32 0,-1 0 0 0,-2 0 0 0,-3 1 0 0,-2-3 0 16,0 3 0-16,-2 1 0 0,-2 0 320 0,-1-2 0 15,-3 3 0-15,-2-1 0 0,-1 1 0 0,-2 1 0 16,-1 1 0-16,-5 0 0 0,0 1 128 0,0 1 96 15,-3 1 16-15,0 4 0 0,-2 0 208 0,0 2 32 16,-2 1 16-16,1 2 0 0,0-2-48 0,2 4-16 16,1-1 0-16,4 1 0 0,1 2-288 0,7-4-144 0,4 0 160 0,-1 1-160 31,1 2-704-31,3-3-256 0,3 0-32 0,0-1-21088 0</inkml:trace>
  <inkml:trace contextRef="#ctx0" brushRef="#br5" timeOffset="-44466.345">9522 12243 15423 0,'0'0'688'0,"0"0"144"0,0 0-672 0,-1 5-160 16,0 0 0-16,1-5 0 0,0 0 256 0,0 0 0 16,0 0 16-16,0 0 0 0,0 0-32 0,-3 0-16 15,3 0 0-15,0 0 0 0,0 0 32 0,-5 1 16 16,1 3 0-16,1-1 0 0,0 2 368 0,1 0 80 16,-1 0 16-16,1-1 0 0,2-4 272 0,0 6 48 15,0-6 16-15,0 0 0 0,0 0 32 0,0 0 16 16,0 0 0-16,0 0 0 0,0 0-96 0,0 0 0 15,0 0-16-15,0-6 0 0,0 0-96 0,0-2-16 0,0 0 0 0,0-2 0 16,0 0-224-16,0 1-48 0,0 2-16 0,1-1 0 16,0 0-208-16,0 0-32 0,0 0-16 0,0 0 0 15,-1 0 32-15,1 0 16 0,-1 0 0 0,1-2 0 16,0 1-64-16,0-2-16 0,-1 0 0 0,0 0 0 16,1 0-64-16,0 0 0 0,-1-2-16 0,2 2 0 15,-1-2-32-15,1 0 0 0,-1-1 0 0,1 1 0 16,-1 0 32-16,1-1 0 0,0 0 0 0,0-1 0 0,-1-2 64 0,1 1 16 15,-1-1 0-15,1 0 0 0,0 1-32 0,0-2 0 16,-1 0 0-16,1 0 0 0,1 4-80 0,-1 1-16 16,0-1 0-16,1-1 0 0,0 0-64 0,0-1 0 15,0-1-128-15,0 1 192 0,0-1-192 0,1 2 176 16,-2-3-176-16,1-4 160 0,0 2-32 0,0 2 0 16,-1-1 0-16,1 1 0 0,-1 2 0 0,0 0 0 15,0-2 0-15,1-1 0 0,0 1-128 0,0 1 160 16,-1-1-160-16,1 0 160 0,0 2-160 0,1-2 0 15,-1 5 0-15,0 0 128 0,0-3-128 0,-1 0 0 16,0 0 0-16,-1-1 128 0,2 1 0 0,-1-1-128 16,-1 0 192-16,1-3-64 0,-1 0 64 0,0 6 0 15,0-2 0-15,0-2 0 0,0 2 0 0,0 0 0 16,0-2 0-16,-1 4 0 0,0-2-192 0,1 2 192 16,0 1-192-16,0 1 192 0,0-2-192 0,0 2 0 15,0-2 0-15,0 0 128 0,0 1-128 0,0-5 0 16,1 0 144-16,0 2-144 0,0-2 128 0,0 1-128 0,-1 1 128 0,1-1-128 15,0 1 144-15,0-1-144 0,0-1 192 0,0 2-192 16,2-1 192-16,-1 2-192 0,-1 0 192 0,0 0-192 16,0 1 160-16,1-3-160 0,0 2 128 0,0 0-128 15,0-1 128-15,1 1-128 0,0-1 128 0,0 0-128 16,-2 4 128-16,1 1-128 0,0-3 128 0,1-2-128 16,-2 1 144-16,2-1-144 0,-1 0 160 0,0 2-160 15,0-5 176-15,0 1-176 0,0 2 192 0,0 0-192 0,0 1 160 16,-1 2-160-16,0-2 128 0,0 0-128 0,0 0 128 15,0 0-128-15,0 1 128 0,-1 1-128 0,2-2 0 0,-1 0 128 16,0 2-128-16,0-1 0 0,0 0 0 0,0 3 128 16,0-3-128-16,0 1 0 0,0 2 128 0,1 2-128 15,-1-1 0-15,0-1 128 0,1-2-128 0,0 2 0 16,0-4 0-16,-1 2 0 0,1-2 0 0,0-2 0 16,0 0 128-16,1 0-128 0,-1-1 0 0,1 2 0 15,0-1 0-15,0 0 128 0,0 2-128 0,-1-1 0 16,0 2 0-16,0-3 128 0,1 2-128 0,-1-1 128 15,-1 2-128-15,-1 0 128 0,1 0-128 0,1 3 128 16,0-1-128-16,0 1 128 0,0-1-128 0,0 0 0 16,0 1 144-16,1-2-144 0,0 0 0 0,0-2 0 15,1-1 0-15,0 0 128 0,-1-1-128 0,1-2 0 16,-1 2 0-16,1-1 128 0,-1-1-128 0,1 1 0 16,-1 1 0-16,0 0 0 0,1 1 0 0,-1 1 144 15,-1-1-144-15,1 2 0 0,0-2 144 0,0 1-144 16,0 1 0-16,0 2 144 0,0 0-144 0,0-3 0 0,0 1 0 0,0 0 0 15,1 2 0-15,0-3 128 0,-1 0-128 0,0-1 0 16,0 0 0-16,-1-3 128 0,0-1-128 0,1 3 0 16,0-1 0-16,0 3 128 0,-1-3-128 0,0 3 0 15,0 0 0-15,-2 1 128 0,2 0-128 0,1 0 0 16,0 0 128-16,1 0-128 0,0 0 0 0,0-1 128 16,-1 0-128-16,1 1 0 0,1-1 0 0,-1 0 128 15,0 0-128-15,1 0 0 0,1 0 0 0,0 0 0 16,-1-1 128-16,0-1-128 0,0 0 0 0,0-1 128 0,0 1-128 0,0-1 128 15,0 1-128-15,-1 0 128 0,1-4-128 0,0 3 128 16,0 0-128-16,0 0 128 0,1 1-128 0,0-3 128 16,-1 3-128-16,1-1 128 0,0 0-128 0,-2 4 0 15,2-1 144-15,0 2-144 0,0 1 128 0,0-1-128 16,0 1 128-16,-2 1-128 0,1-2 0 0,0-2 144 16,1 1-144-16,0 2 0 0,-1 0 128 0,1-3-128 15,-2 2 0-15,2-1 0 0,0-3 128 0,0 3-128 16,0-2 0-16,2-1 0 0,-1 1 0 0,2-2 0 15,0 2 0-15,0-4 0 0,-1 3 0 0,-1 2 0 16,0 0 128-16,1 1-128 0,-2 3 0 0,-1-3 128 16,0 3-128-16,-2 2 144 0,1 1-144 0,0 0 0 15,0 0 0-15,0-1 0 0,0 2 0 0,-1 0 0 16,-1 1 0-16,1-3 0 0,1 0 0 0,-1-1 0 16,0-1 0-16,1 0 0 0,0-1 0 0,1-2 0 15,0-1 0-15,2-1 0 0,0-1 0 0,0 4 0 16,1-3 0-16,-1 2 0 0,-1 2 0 0,-1-1 0 0,-1 1 0 0,0 2 0 15,1 2 0-15,0-1 0 0,0 1 0 0,0 0 0 16,0 0 0-16,0 0 0 0,-2-1 0 0,2 0 0 16,1 1 0-16,0-2 0 0,1 2 0 0,0-3 0 15,0 1 0-15,-1 1 0 0,2 0 0 0,1 2 0 16,0-4 0-16,-2 1 0 0,1 0 0 0,0 0 0 16,-1 1 0-16,0-3 0 0,0 1 0 0,-1 1 0 15,2 0 0-15,-1 0 0 0,-1 0 0 0,0 0 0 16,-1 0 0-16,-1-2 0 0,1 0 0 0,1 0 0 0,-3 2 0 15,2-3 0-15,1 1 0 0,1 0 0 0,-2-1 0 0,2-2 0 16,1 0 0-16,1 1 0 0,0-2 0 0,-1 2 0 16,1-2 0-16,1 1 0 0,1 1 0 0,-2-3 0 15,1 3 0-15,0 2 0 0,1 0 0 0,-1 0 0 16,1 0 0-16,-1 0 0 0,2-3 0 0,-1 1 0 16,1 0 0-16,0-1 0 0,-1-1 0 0,1 2 0 15,1-3 0-15,0 1 0 0,-1 0 0 0,1-2 0 16,-1 1 0-16,0-1 0 0,2 0 0 0,1 1 0 15,-3-3 0-15,2 3 0 0,0-3 0 0,-1 1 0 16,2 0 0-16,0 1 0 0,0 2 0 0,1-1 0 16,-1 1 0-16,1-1 0 0,0-4 0 0,-1 3 0 15,0-1 0-15,0 1 0 0,-2 2 0 0,1-1 0 16,0 3 0-16,5-7 0 0,-1 2 0 0,-2 3 0 16,-1-1 0-16,0 2 0 0,-2-3 0 0,2 1 0 15,-1 2 0-15,0 0 0 0,0 0 0 0,0 4 0 16,-1 0 0-16,0-1 0 0,0-2 0 0,0 1 0 15,2 2 0-15,0-1 0 0,-3 3 0 0,3-1 0 16,1-1 0-16,-1 0 0 0,0-1 0 0,-1 0 0 16,2-2 0-16,0 0 0 0,-2 2 0 0,2-1 0 0,1-1 0 15,0 1 0-15,1 1 0 0,-2-2 0 0,1 0 0 0,0 1 0 16,0-1 0-16,-2-2 0 0,-3 3 0 0,2 1 0 16,0 2 0-16,-1 1 0 0,0 1 0 0,0-2 0 15,0 1 0-15,1-1 0 0,-1-1 0 0,0 1 0 16,2 0 0-16,0 0 0 0,-2-1 0 0,2 0 0 0,0-2 0 15,0 2 0-15,1 2 0 0,0 0 0 0,0 1 0 0,0 0 0 16,-3 1 0-16,2 0 0 0,-3 1 0 16,-1-1 0-16,-1-1 0 0,2 0 0 0,-1 1 0 0,-1 1 0 15,-3 1 0-15,2 1 0 0,-1-1 0 0,0-2 0 16,-1 1 0-16,2-1 0 0,1-1 0 0,-1 1 0 16,0 0 0-16,0-2 0 0,2 1 0 0,-1 0 0 15,-1 1 0-15,1-2 0 0,3-2 0 0,-1 0 0 16,-1 0 0-16,-2 3 0 0,2-1 0 0,1-1 0 15,1 1 0-15,1-4 0 0,1 0 0 0,0-1 0 16,1-1 0-16,0 3 0 0,-2 0 0 0,3 1 0 16,-3 1 0-16,1 1 0 0,1-1 0 0,-2 0 0 15,0-1 0-15,2 2 0 0,-2-1 0 0,2 0 0 16,-1 0 0-16,2-2 0 0,1 1 0 0,-1-1 0 0,1 0 0 16,0 0 0-16,1 0 0 0,-1 0 0 15,1 0 0-15,2 1 0 0,0-1 0 0,1-1 0 16,-2 1 0-16,2 1 0 0,-2-1 0 0,1 0 0 15,-1 1 0-15,2-2 0 0,-3-1 0 0,2-1 0 16,1 3 0-16,2 0 0 0,-1 1 0 0,0 1 0 0,1-2 0 0,-1 2 0 16,1-3 0-16,0 3 0 0,0-1 0 0,-3 3 0 15,-1 1 0-15,-2 1 0 0,1 1 0 0,-4 0 0 16,0-1 0-16,-2-1 0 0,-1 0 0 0,1 1 0 16,0 0 0-16,-1 1 0 0,1 0 0 0,0-1 0 15,0 0 0-15,2-2 0 0,0-1 0 0,0-1 0 16,1 2 0-16,0 1 0 0,-1-1 0 0,1-1 0 15,-1-2 0-15,0 2 0 0,2 1 0 0,-2-1 0 16,1 1 0-16,-1 2 0 0,-3-2 0 0,1 2 0 0,-3 0 0 0,0 0 0 16,-1 0 0-16,0 1 0 0,-1 0 0 0,1 0 0 15,-3 0 0-15,0-1 0 0,0 0 0 16,0-1 0-16,0 1 0 0,2 0 0 0,-2-1 0 0,0 0 0 16,1 0 0-16,0 1 0 0,0-1 0 0,0 0 0 15,0-1 0-15,1 1 0 0,0-1 0 0,0 2 0 16,1-1 0-16,-1 0 0 0,0 0 0 0,1-2 0 15,0 3 0-15,0-1 0 0,-1-1 0 0,1 1 0 16,0-2 0-16,0 1 0 0,-1 2 0 0,1 2 0 16,0-1 0-16,1 0 0 0,0-1 0 0,1 0 0 15,2 0 0-15,-1 1 0 0,-1 0 0 0,0 1 0 16,-1-1 0-16,1 1 0 0,0 0 0 0,0-1 0 16,0 0 0-16,-1 0 0 0,1 0 0 0,-1 2 0 15,0-1 0-15,-1 0 0 0,0-1 0 0,1 0 0 0,0 0 0 0,0 0 0 16,3 0 0-16,-1 1 0 15,-1 0 0-15,0-1 0 0,3-1 0 0,-1 2 0 0,-1-2 0 0,0 1 0 16,0 1 0-16,-1 1 0 16,1-2 0-16,-1 0 0 0,1 1 0 0,-1 0 0 0,2 0 0 0,1 2 0 15,1-1 0-15,0 0 0 0,-2 1 0 0,-1-3 0 16,1 1 0-16,0 0 0 0,-1 0 0 0,2 0 0 16,-2 0 0-16,-1 1 0 0,1 0 0 0,0 1 0 15,0-1 0-15,-1 0 0 0,1 0 0 0,2-1 0 16,-2 1 0-16,0 2 0 0,0-2 0 0,0 1 0 15,0 0 0-15,1 0 0 0,0 1 0 0,-1-2 0 16,0 1 0-16,0 0 0 0,-1 1 0 0,2 0 0 16,1-1 0-16,0 0 0 0,1 0 0 0,-1 1 0 15,-2-1 0-15,2 2 0 0,-1-2 0 0,-1 0 0 0,0-1 0 16,-1 1 0-16,1-1 0 0,-2 1 0 16,0 0 0-16,0 0 0 0,1 0 0 0,-1 0 0 0,2-1 0 0,1 0 0 15,-1-1 0-15,2 2 0 0,1 0 0 0,0-1 0 16,1 0 0-16,1-1 0 0,-1 0 0 0,2-1 0 15,-1 1 0-15,2-1 0 0,0-2 0 0,1 2 0 16,-1 0 0-16,-2 0 0 0,1 1 0 0,-3 0 0 16,-1 0 0-16,-1 1 0 0,-2-3 0 0,1 2 0 15,1 0 0-15,-1 0 0 0,0 0 0 0,1 0 0 16,0 0 0-16,-1 1 0 0,0-1 0 0,1 0 0 16,0 0 0-16,2 0 0 0,0 0 0 0,-1 2 0 15,0-2 0-15,-1 1 0 0,-1 0 0 0,1 0 0 16,1 0 0-16,-1 0 0 0,1 1 0 0,0 1 0 15,-1-2 0-15,0 1 0 0,-1-2 0 0,-2 1 0 16,1 0 0-16,1 0 0 0,-1 0 0 0,-2 0 0 16,1 0 0-16,0 0 0 0,0 0 0 0,-2-2 0 0,1 1 0 15,1 1 0-15,0 0 0 0,0 0 0 0,0 0 0 0,1-1 0 16,1 0 0-16,-1 1 0 0,2-2 0 0,0 1 0 16,-1 0 0-16,1 0 0 0,-1 1 0 0,-1 1 0 15,-1-3 0-15,1 1 0 0,0 0 0 0,0 1 0 16,1 0 0-16,0 1 0 0,0 0 0 0,-1 0 0 15,1-1 0-15,-1 1 0 0,-1 0 0 0,-1 1 0 16,2-1 0-16,-1 1 0 0,0 0 0 0,-1 0 0 16,0-1 0-16,0 0 0 0,0 1 0 0,-1-1 0 0,0-1 0 0,0 1 0 15,-1 0 0-15,0 0 0 0,-1-1 0 0,1 0 0 16,0-1 0-16,2-2 0 16,-2 0-464-16,-1 1-96 0,-3 0-16 0,0 0 0 15,-3-4-1984-15,3 1-384 0,1 0-96 0,-12 1-19200 16</inkml:trace>
  <inkml:trace contextRef="#ctx0" brushRef="#br5" timeOffset="-42314.551">16424 4334 4607 0,'0'0'400'0,"0"0"-400"0,0 0 0 0,0 0 0 16,0 0 3584-16,0 0 624 0,0 0 128 0,0 0 16 0,0 0-2688 0,0 0-528 15,8 4-112-15,0-3-32 0,-1-2-144 0,1 0-16 16,0 0-16-16,0 0 0 0,0 0 80 0,0 0 0 16,2-1 16-16,-1 0 0 0,-1 0-304 0,1 1-64 15,0 0-16-15,2 0 0 0,0 0-336 0,1-1-192 16,-2 1 192-16,2-1-192 0,0 0 128 0,1-1-128 16,0 1 0-16,1-1 0 0,-1 0 0 0,1-1 0 15,1-1 0-15,2 0 0 0,1 0 160 0,2-2-160 16,0 0 128-16,1 2-128 0,-2 0 224 0,2 2-32 15,-1-4-16-15,-1 3 0 0,-2 1-176 0,-2-1 0 16,0 0 144-16,-1 1-144 0,-1 1 0 0,2 1 0 16,-3-2 0-16,-1 1 128 0,-2 2-128 0,1-2 0 0,0 0 128 0,1 0-128 15,-1 1 512-15,3 0 48 0,1-2 0 0,0 0 0 16,1 0-64-16,1-2-16 0,2-2 0 16,4 4 0-16,1-1-128 0,3 2-32 0,-3 0 0 0,2-2 0 15,-1 0 128-15,0-1 0 0,-3 0 16 0,2 1 0 16,-3 1 48-16,1 0 0 0,0 0 0 0,2-1 0 15,-1-2-112-15,1 0-16 0,-3 1 0 0,1 2 0 16,1 1-160-16,2 0-32 0,1 0-16 0,-1 0 0 16,0-1 16-16,-3 0 16 0,0-4 0 0,-1 5 0 15,-2 1-16-15,1 1 0 0,-2-3 0 0,2-1 0 16,-1-1-64-16,2 0 0 0,1-2-128 0,0 2 192 0,1 1-192 0,-1 1 144 16,1-1-144-16,1-1 128 0,2 0-128 0,-1 0 128 15,0 1-128-15,-6 1 128 0,1 1 48 0,-2 0 0 16,1 0 0-16,-2 0 0 0,0 0 16 0,-1 0 0 15,-1-1 0-15,2 1 0 0,1 0-64 0,-2 1 0 16,1-3 0-16,1 3 0 0,0-3-128 0,1 1 128 16,-1-2-128-16,1 1 128 0,0 1-128 0,-1 0 0 15,2 0 0-15,0 1 0 0,2-2 0 0,-1 1 0 16,1 0 0-16,-1 0 128 0,1 0-128 0,-1 1 0 16,-2-2 0-16,2 1 128 0,-4 0-128 0,1 0 128 15,0 1-128-15,-2 1 128 0,1-1-128 0,0 0 0 16,2-1 144-16,0 1-144 0,-2 0 128 0,0 1-128 15,0-1 160-15,0 1-160 0,2 0 160 0,-1 1-160 16,2-2 160-16,0 1-160 0,-1 0 128 0,2 0-128 16,-2 1 0-16,1-2 0 0,-2 2 128 0,0 0-128 15,-1-1 0-15,-1 0 0 0,1 0 128 0,0 1-128 16,-1 0 0-16,1-2 144 0,1 1-144 0,-2 0 0 16,2 0 144-16,-1 0-144 0,0-1 128 0,-1-1-128 15,-1 1 128-15,1 0-128 0,1 1 128 0,-1 0-128 0,1 1 160 0,1 0-160 16,-1-3 128-16,1 2-128 0,-1 0 0 0,-1 1 144 15,1 1-144-15,-1 0 0 0,0 0 0 0,0 1 0 16,-3-2 0-16,1 0 0 0,1 0 0 0,0 0 0 0,-1 0 0 16,0 1 128-16,2-1-128 0,0 0 0 15,1-1 160-15,0 1-160 0,-2-2 192 0,2 0-192 16,0 1 208-16,-1-2-64 0,1 1-16 0,0-1 0 0,1 1-128 0,1 0 160 16,-1 0-160-16,1 0 160 0,-1 0-160 0,1 1 128 15,-1 0-128-15,-2 0 128 0,0-2 0 0,-1 1 0 16,-2 0 0-16,1 2 0 0,0-2-128 0,-1 2 0 15,-1 2 0-15,1-2 0 0,0-2 0 0,-1 2 0 16,1 2 0-16,2-2 0 0,-1 0 0 0,-1 0 0 16,1 0 0-16,1 1 0 0,-1-1 0 0,1 0 0 15,-1-1 0-15,0 1 0 0,-1 0 144 0,2 0-144 16,0 0 160-16,-1 0-160 0,0-2 160 0,1 1-160 16,0 0 160-16,1 0-160 0,-1 1 176 0,-2-2-176 15,1 0 192-15,0 1-192 0,0 1 144 0,-2 0-144 16,0 0 0-16,0 0 144 0,1 0-144 0,-2 0 0 15,1 0 0-15,0 1 0 0,-1 0 0 0,-1 2 0 16,1-1 128-16,1 1-128 0,-1-3 0 0,-1 1 0 16,1 0 0-16,1 0 0 0,1 0 0 0,-1 0 0 15,0 0 0-15,0-1 0 0,1 0 0 0,-2 0 128 16,1 0-128-16,1 1 0 0,0 0 128 0,-1 0-128 16,1 0 128-16,0 0-128 0,0 0 128 0,0 0-128 0,1 0 0 15,2 0 128-15,-2 0-128 0,1 1 0 0,0-1 0 0,-1 0 128 16,-2-1-128-16,2 0 0 0,-1 0 0 0,-2 1 0 15,1-1 0-15,0 2 0 0,1-2 128 0,-1 0-128 16,-1-2 0-16,0 1 0 0,1 1 0 0,-1 0 0 16,-1 0 0-16,1 0 0 0,-1-1 128 0,0 1-128 15,-1-1 0-15,0 1 0 0,0 0 0 0,-1 0 128 16,0 0-128-16,0 0 0 0,1 0 0 0,0 0 0 0,-1 0 0 0,1 0 0 16,0-2 0-16,1 2 0 0,0 0 0 0,2 0 0 15,0 2 0-15,1-2 0 0,-1 0 0 0,1 0 0 16,0 1 0-16,0 0 0 0,-1-1 0 0,0 0 0 15,0 1 0-15,-1 1 0 0,-3-2 0 0,1 2 0 16,0 1 0-16,-1-1 0 0,1 1 0 0,-1-3 0 16,-2 1 0-16,2 1 0 0,0 0 0 0,0 0 0 15,0 1 0-15,0-1 0 0,0-2 0 0,1 0 0 16,0 0 128-16,0 1-128 0,1 1 0 0,-1 0 0 16,0-2 0-16,2 1 0 0,1-1 0 0,0 0 0 15,0 0 128-15,1 0-128 0,0 0 0 0,0 0 0 16,-1-1 0-16,2 1 0 0,0 0 0 0,0 0 128 15,1 0-128-15,0 0 0 0,-2 0 0 0,1 0 0 16,-1 0 128-16,0 0-128 0,-2 0 0 0,1 0 0 16,0 0 0-16,1 0 0 0,-1 0 0 0,1-2 0 15,0 1 128-15,-1 1-128 0,0 0 0 0,-6 0 0 16,-5 0 0-16,0 0 0 0,13 1 0 0,0-1 0 16,-4 0 0-16,1 0 0 0,-1 2 0 0,1-2 0 0,-1 0 0 15,-4 0 0-15,-5 0 0 0,0 0 0 0,9 0 0 16,-1 1 0-1,-3 0-448-15,-5-1-112 0,0 0-16 0,0 0-16 16,0 0-2160-16,0 0-416 0,0 0-96 0</inkml:trace>
  <inkml:trace contextRef="#ctx0" brushRef="#br3" timeOffset="51897.917">22361 5676 18431 0,'0'0'1632'16,"0"0"-1312"-16,1 5-320 0,-1-5 0 15,0 6 3952-15,0-6 720 0,0 0 128 0,0 0 48 16,0 0-2416-16,8 0-464 0,0-3-112 0,1-1 0 16,3-4-560-16,3-4-96 0,1-3-32 0,3-2 0 15,2-4-400-15,0-1-96 0,2-2-16 0,-2-4 0 0,1-1-272 0,-1 0-64 16,0 0-16-16,-3-1 0 15,0 0-176-15,-1 0-128 0,0-2 192 0,1-1-192 0,-4 0 144 0,1-1-144 16,-1 0 0-16,-1 0 144 0,1 2-144 0,-1 2 0 16,-2 0 0-16,0 4 128 0,-1 4-128 0,-1 3 0 15,-1 3 0-15,-2 3 0 0,-2 1 128 0,0 3-128 16,-1 2 128-16,-3 7-128 0,0 0 224 0,0 0-32 16,0 0-16-16,2 7 0 0,0 3-48 0,1 4 0 15,-1 3 0-15,1 5 0 0,0 4 128 0,1 1 32 16,0 4 0-16,2 1 0 0,1 1 64 0,2 0 16 15,2 1 0-15,2-5 0 0,-2-1-128 0,1 2-32 16,1-3 0-16,-2 0 0 0,-1-3-80 0,0 0-128 16,0 0 176-16,1-2-176 0,-3-2 128 0,-2-2-128 0,1-3 0 15,-1 0 0-15,0-4 0 0,0-3 0 16,-1 0 0-16,-1-3 0 0,-4-5-208 0,0 0-48 0,0 0-16 0,0 0 0 31,0 0-1664-31,-5-5-336 0,-3-3-64 0,-4 0-19616 0</inkml:trace>
  <inkml:trace contextRef="#ctx0" brushRef="#br3" timeOffset="52062.43">22610 5416 42047 0,'0'0'928'0,"0"0"192"0,0 0 32 0,8-2 16 0,2 2-928 0,0-3-240 0,0 0 0 0,3 1 0 0,3-1 1328 0,1 1 208 16,2 1 64-16,1-1 0 0,0 2-896 0,3 0-192 15,1 0-16-15,1 2-16 0,-1-2-480 0,0 2 0 16,1-1 0-16,-2 1 0 0,-1-2 0 0,-1 0-128 15,-1 0-16-15,-1 0-14448 16,0-3-2896-16</inkml:trace>
  <inkml:trace contextRef="#ctx0" brushRef="#br3" timeOffset="52545.794">23332 5080 19343 0,'0'0'1728'0,"0"0"-1392"0,0 0-336 0,-3 6 0 15,-1 0 3312-15,1 2 592 0,0 3 112 0,-1 1 16 16,-2 2-1696-16,1 1-352 0,-2 4-64 0,1 2 0 16,-2 1-576-16,2 0-96 0,-1 2-32 0,3-1 0 15,0 0-304-15,2-1-64 0,1 1-16 0,3-2 0 0,2 0-256 0,2-2-48 16,4 1-16-16,3-4 0 0,3 0-256 0,1-4-48 16,0 0-16-16,0-2 0 0,1-5-192 0,0-1 176 15,-1-3-176-15,2-2 160 0,0-2-160 16,0-1 0-16,-1-4 144 0,1-2-144 0,-1-2 224 0,-2-2-32 15,0 0 0-15,-1-4 0 0,0 2-192 0,-2 2 144 16,-1-2-144-16,0 0 128 0,0-3 160 0,-1 0 32 16,0-3 0-16,-3 0 0 0,0 0-320 0,-1-7 0 15,-3 3 128-15,-2 1-128 0,-2 1 0 0,-1 5 0 16,-3 0 0-16,-1 4 0 16,-1 1-416-16,0 3-96 0,-2 2 0 0,-1 3-16 15,0 2-1424-15,-1 2-288 0,2 4-48 0,1 0-16 16,0 3-1184-16,2 1-240 0</inkml:trace>
  <inkml:trace contextRef="#ctx0" brushRef="#br3" timeOffset="52949.539">24266 5100 6447 0,'0'0'576'0,"-1"-4"-576"0,0-2 0 0,0 1 0 0,1-1 5904 0,-1 1 1072 16,-3-1 224-16,0 2 32 0,4 4-4160 0,-5-3-832 15,-1 1-160-15,-1 2-32 0,-1-1-432 0,-2 3-80 16,-2 1 0-16,-3 3-16 0,-4 4-400 0,-4 2-80 15,-3 3-16-15,-9 6 0 0,0 1-192 0,2 3-32 16,5 0-16-16,3 2 0 0,3-4-128 0,5 1-16 16,5-2-16-16,4-1 0 0,4-1-144 0,3 0-32 15,6 1 0-15,6-3 0 0,4 1-256 0,8-4-48 16,6 0-16-16,6-3 0 0,-4-4-128 0,1-2 0 16,-1-1 0-16,-1 0 0 0,-3-2 0 0,-2-3 0 15,-2-1-144-15,-1-2 144 0,4-2-416 0,-4-3 32 16,-1 1 0-16,-3-2 0 15,-2-1-560-15,-2 2-96 0,-4-4-32 0,-2 3 0 16,-4-2-1872-16,-3 1-368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3:23.9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14225 5710 23951 0,'0'0'1056'0,"-5"4"224"0,-1 1-1024 0,2-1-256 15,1 1 0-15,2 2 0 0,0-2 3664 0,2 2 688 16,3 0 128-16,1 2 16 0,1-1-2096 0,2 4-416 16,2 3-96-16,0 0-16 0,3 3-528 0,1 2-96 15,1 1-32-15,3 2 0 0,0 1-512 0,2 1-128 0,1 2 0 0,0 0-16 16,0 1-352-16,-1-3-64 0,2-4-16 0,0-1 0 15,3 0-128-15,0-3 0 0,0 0 0 0,-1-2 128 16,1 0-128-16,1-2 0 0,-2-1 0 0,0-3-176 31,-2-1-208-31,-2-1-64 0,-2-1 0 0,-3 0 0 16,-3-2-1728-16,-3 0-368 0,-3 0-64 0,-6-4-17904 0</inkml:trace>
  <inkml:trace contextRef="#ctx0" brushRef="#br0" timeOffset="184.547">14177 6171 41119 0,'0'0'1824'0,"0"0"368"0,-6-1-1744 0,6 1-448 0,0 0 0 0,-1-5 0 0,1-1 1376 0,3-1 192 16,4-1 32-16,1-2 16 0,1-2-416 0,4-1-96 15,2-4-16-15,2-2 0 0,5-1-544 0,0-3-112 16,3 0-32-16,0-1 0 0,3 0-256 0,-3-2-144 15,0 0 160-15,2 2-160 0,0-1 0 0,1 2 0 16,-1 0 0-16,-1 3 0 16,-1 1-528-16,-1 1-208 0,-2 0-32 0,-3 2-14336 15,-1 3-2880-15</inkml:trace>
  <inkml:trace contextRef="#ctx0" brushRef="#br0" timeOffset="747.013">14327 7745 14735 0,'0'0'1312'0,"0"0"-1056"16,0 0-256-16,0 0 0 0,5 0 5776 0,2-1 1104 15,1-1 224-15,0 3 32 0,0 3-4128 0,2 5-816 16,1 1-160-16,0 6-48 0,1 2-880 0,0 6-176 15,0 3-32-15,1 2-16 0,1 1-464 0,0 0-96 16,1-2 0-16,2 0-16 0,1-2-304 0,0-3 0 16,-1-2 0-16,1 0 0 0,1-6 0 0,0 0 0 15,-1-1 0-15,-3-3 0 0,0-1-240 0,-1-1-48 16,-3-1-16-16,-1 0 0 16,-2-2-448-16,-3-2-80 0,-5-4-32 0,0 0 0 15,0 0-1472-15,-5 3-288 0,-4-1-64 0</inkml:trace>
  <inkml:trace contextRef="#ctx0" brushRef="#br0" timeOffset="877.415">14229 8146 27647 0,'0'0'1216'0,"0"0"256"0,0 0-1168 0,6-2-304 0,0 0 0 0,5-6 0 0,3-3 3728 0,3-2 688 16,1 0 144-16,4-4 32 0,-1-4-2416 0,3-2-464 16,-1-4-112-16,3-4 0 0,-2-2-1152 0,4-1-208 15,2 0-48-15,1-2-16 0,1-1-176 0,0-3 0 16,3-4-160-16</inkml:trace>
  <inkml:trace contextRef="#ctx0" brushRef="#br1" timeOffset="83727.166">18964 12189 26719 0,'-10'3'1184'0,"7"0"240"0,-2 3-1136 0,2-1-288 16,3-5 0-16,0 0 0 0,0 0 4592 0,0 0 848 15,6 5 192-15,-1-2 16 0,1-2-3600 0,1-1-736 0,2-1-144 0,0 0-16 16,1-1-640-16,0-1-128 0,1 1-32 0,1 0 0 16,0 1-224-16,1-2-128 0,-2 2 128 0,1 0-128 15,-2 1 0-15,-1-2-256 0,1 2 32 0,-2 0 16 16,-8 0-2240-16,0 0-448 0,5 5-96 16,-4 3-10592-16,-3 2-2128 0</inkml:trace>
  <inkml:trace contextRef="#ctx0" brushRef="#br1" timeOffset="83851.545">19019 12350 9215 0,'-17'18'816'0,"11"-13"-656"16,-1 5-160-16,0 0 0 0,-1 0 5472 0,1-1 1056 15,2-1 224-15,0 0 32 0,1-2-3136 0,3 0-624 16,0-1-128-16,2 0-16 0,1-1-1264 0,3-2-240 16,0 2-48-16,1 0-16 0,2-3-544 0,1 1-128 15,0 0 0-15,5-2-16 0,2 0-464 0,0-2-160 16,2 1 0-16,0-1 144 16,0-1-1568-16,2 1-320 0,-2-2-64 0</inkml:trace>
  <inkml:trace contextRef="#ctx0" brushRef="#br1" timeOffset="84620.991">20285 11664 13823 0,'0'0'1216'0,"0"0"-960"15,0 0-256-15,0 0 0 0,0 0 5104 0,0 0 976 16,3-2 192-16,-3 2 32 0,5-5-3680 0,0 2-752 0,-5 3-144 0,0 0-16 15,6-1-640-15,-6 1-128 16,0 0-32-16,0 0 0 0,0 0-320 0,1 5-64 0,-2 0-16 0,-1 3 0 16,-2-1-144-16,-1 2-48 15,-1 3 0-15,1-4 0 0,-1 3-64 0,2 2 0 0,-1-2-16 0,1 0 0 16,-1 2 16-16,0 0 0 0,2-1 0 0,0 0 0 16,1 0 80-16,3-1 32 0,0-2 0 0,1-2 0 15,1 1 64-15,2-3 16 0,2 0 0 0,2-2 0 0,2-1-32 0,2-1 0 16,0-1 0-16,0-1 0 0,4-1-224 0,1 0-32 15,0 0-16-15,3 0 0 0,-2 0-144 0,0 0 0 16,-1 0 0-16,0 2 0 0,1-1 0 0,-3 1 0 16,0-2 0-16,-2 2 128 0,0 0-128 15,1 0 0-15,-2 2 0 0,-1-2 0 0,1 0-144 0,-1 0 144 16,-1 0-192-16,2 0 192 16,-1 0-512-16,-1 0 0 0,-3 0 0 0,0 0 0 15,-1 0-1040-15,-1 0-208 0,-6 0-32 0,5-3-12992 16,-5 3-2576-16</inkml:trace>
  <inkml:trace contextRef="#ctx0" brushRef="#br1" timeOffset="84923.409">20668 11639 8287 0,'0'-10'368'0,"0"5"80"0,0 0-448 0,1-1 0 15,1 0 0-15,1-2 0 0,0 1 6976 0,0 1 1328 16,0 1 256-16,-3 5 48 0,0 0-5248 0,0 0-1056 15,0 0-192-15,0 0-64 0,4 5-768 0,-1 3-144 0,-1 1-48 16,-1 1 0-16,0 1-528 0,0 0-112 0,0 1-32 0,-1 0 0 16,0 0-208-16,-1-1-32 0,0 2-16 0,0 1 0 15,-1 3-160-15,0 0 0 0,0 3 0 0,-1 1 0 16,0 3 128-16,-2 1-128 0,0 0 0 0,1 0 128 0,-1 2-128 0,0-2 0 16,2 0 0-16,0-5 0 15,0 0 0-15,2-4-272 0,0 0 32 0,1-1 16 16,1-4-224-16,-1-1-32 0,0-1-16 0,1-2 0 15,0 0-736-15,0-1-160 0,-1-6-16 0,0 0-12672 16,0 0-2544-16</inkml:trace>
  <inkml:trace contextRef="#ctx0" brushRef="#br1" timeOffset="85473.095">19759 11962 23951 0,'0'0'1056'0,"6"6"224"0,0-2-1024 0,3 0-256 0,2-1 0 0,6 0 0 0,6 0 6336 0,6 0 1216 16,7 1 256-16,7-3 32 0,6 3-5120 0,0-1-1024 15,-1-1-208-15,1-1-32 0,2-1-1120 0,4 1-208 16,3 1-128-16,-1 1 128 0,-1-1-128 0,-3 2 176 15,-4-3-176-15,-2 0 192 0,-1 1-192 0,2-2-176 16,2 1 48-16,-2-1 0 16,-2 1-1424-16,-5 2-288 0,-5-3-48 0,-3 0-21792 15</inkml:trace>
  <inkml:trace contextRef="#ctx0" brushRef="#br1" timeOffset="86470.122">19900 12650 35135 0,'0'0'1552'0,"1"-5"320"0,-3 0-1488 0,1 0-384 15,1 5 0-15,0 0 0 0,-3-3 2016 0,3 3 336 16,0 0 64-16,-7 0 16 0,0 1-1120 0,1 1-224 16,-1 2-32-16,1 4-16 0,-2 1-640 0,0 1-128 15,2 0-16-15,-1 1-16 0,2 2-240 0,-2 1 128 0,0 0-128 0,2 1 0 16,1 0 128-16,2-3-128 0,-1 3 0 0,3-4 0 16,0 0 128-16,3-1-128 0,-1-3 0 0,2 1 144 15,0 0 48-15,2-3 0 0,3 1 0 0,-1-2 0 16,1 0 96-16,2 0 32 0,1 0 0 0,1-2 0 15,1 1-128-15,1 0-32 0,1-1 0 0,2 0 0 16,2 1-160-16,0-3 0 0,-1 1 0 0,-2 0 128 0,1-1-128 0,-3 0 0 16,-1 0 0-16,0 0 128 0,-3 0-128 0,-4-1 0 15,0 0-160-15,-3 1 160 16,-4 0-1536-16,0 0-192 0,0 0-64 0,0 0-12336 16,-1-5-2464-16</inkml:trace>
  <inkml:trace contextRef="#ctx0" brushRef="#br1" timeOffset="86671.128">20132 12679 40479 0,'0'0'1792'0,"0"0"384"0,-5 1-1744 0,0 1-432 16,1 0 0-16,-1 2 0 0,-1 1 1664 0,1 3 256 16,1 2 64-16,1 1 0 0,-2 4-896 0,0 2-160 15,-2 1-32-15,1 2-16 0,0 0-528 0,1-2-96 16,0 2-32-16,1-2 0 0,0 2-224 0,1-1 0 15,2 1 0-15,2-1 0 16,1 0-992-16,1-2-240 0,1-3-48 0,4-1-16 16,3-3-2224-16,1-3-432 0</inkml:trace>
  <inkml:trace contextRef="#ctx0" brushRef="#br1" timeOffset="86849.678">20411 12764 43775 0,'-6'9'960'0,"3"-4"208"0,-2 2 48 0,0 1 0 0,-2 2-976 0,1 0-240 0,0 2 0 0,0 1 0 0,0 1 1168 0,1-1 192 16,-1 0 48-16,1 0 0 0,1 0-1136 0,1 1-272 15,0 1 0-15,-1-2 0 0,0 1-144 0,0 0-96 16,2-1-16-16,-1-2 0 16,1-1-2656-16,1-2-544 0</inkml:trace>
  <inkml:trace contextRef="#ctx0" brushRef="#br1" timeOffset="86999.511">20278 12896 23951 0,'0'0'2128'0,"0"0"-1696"15,0 0-432-15,7 0 0 0,2-2 2880 0,2-1 512 16,0 0 80-16,3 0 32 0,4 0-2512 0,2-2-496 16,4 0-112-16,2-2 0 15,1-1-928-15,0 1-176 0,1-3-48 0,-1-1-15296 0</inkml:trace>
  <inkml:trace contextRef="#ctx0" brushRef="#br1" timeOffset="87320.839">20721 12763 24879 0,'-14'3'1088'0,"7"-1"256"0,-2 0-1088 0,0 0-256 16,0-1 0-16,3 0 0 0,6-1 5184 0,0 0 960 16,0 0 208-16,0 0 48 0,1-6-4288 0,3 1-864 0,5-5-160 0,4 1-48 15,2 0-480-15,2 0-112 0,3 1 0 0,1 0-16 16,2 1-112-16,-1 3 0 0,1 1-16 0,-4 3 0 15,-1 2-304-15,-2 3 0 0,-2 0 0 0,-1 4 0 16,-1 0 160-16,-4 4-32 0,-1 1 0 0,0 0 0 16,-3 2 16-16,-1 1 0 0,-3-3 0 0,-1 1 0 15,-1 1 48-15,-2-3 16 0,-1 2 0 0,-2-1 0 16,0-1 32-16,0 0 0 0,-1 1 0 0,1-3 0 16,1 0 0-16,2-1 0 0,2 0 0 0,2-3 0 15,2 1 64-15,3-3 16 0,1 0 0 0,4-1 0 0,0 0-320 16,2-3-224-16,3-2 32 0,2-2 16 0,0-2 176 0,5-2 256 15,0 0-64-15,2-2-16 16,0-1-992-16,3-1-192 0,4 0-32 0,0-1-16 16,1 0-320-16,-2 1-64 0,-2-1-16 0,-3 2 0 15,0-4-1872-15,-3 0-384 0</inkml:trace>
  <inkml:trace contextRef="#ctx0" brushRef="#br1" timeOffset="87594.669">21682 12055 24879 0,'0'0'2208'0,"0"0"-1760"0,0 0-448 0,7-1 0 16,2-1 5904-16,3 0 1104 0,2 1 224 0,4 0 32 15,0 1-5120-15,2-1-1024 0,3-1-208 0,0 1-32 16,4 0-624-16,2 1-112 0,0-1-16 0,1 1-128 16,-1 1 0-16,-3 0 0 0,-2 2 0 0,-5-2-144 15,-3 3-784-15,-4-1-160 0,-3 1-16 0,-4-1-16 16,-5-3-640-16,-1 7-128 0,-3-2-32 0,-5 2-18496 16</inkml:trace>
  <inkml:trace contextRef="#ctx0" brushRef="#br1" timeOffset="87734.03">21776 12213 28559 0,'-8'11'2544'0,"8"-11"-2032"16,0 4-512-16,1 1 0 0,2-1 4288 0,2 2 768 16,3-1 160-16,3 0 32 0,2 0-3008 0,3-2-608 15,2-1-112-15,2-1-32 0,4-1-784 0,0 0-144 16,2-1-48-16,-1-2 0 0,1 1-512 0,-1-2 0 16,-3 0 0-16,-1 0 0 15,-2-1-1472-15,-3 0-336 0,0 0-80 0</inkml:trace>
  <inkml:trace contextRef="#ctx0" brushRef="#br1" timeOffset="88929.603">22773 12111 38879 0,'0'0'1728'0,"0"0"336"0,0 0-1648 0,1 5-416 16,2-2 0-16,4 0 0 0,4 0 2000 0,4 0 320 15,3-1 64-15,4 0 16 0,4 0-1184 0,1-1-224 16,0 0-48-16,0-1-16 0,-1 1-640 0,-1-1-128 15,0-1-32-15,-1 1 0 0,-1-1-128 0,-2 0 0 16,2 1 0-16,-2 0 0 16,1 0-1360-16,-4 0-160 0,0 0-16 0,-2 1-19648 0</inkml:trace>
  <inkml:trace contextRef="#ctx0" brushRef="#br1" timeOffset="89388.724">22887 12386 47167 0,'-12'4'1040'0,"-1"-1"224"0,-1-1 32 0,1 1 16 0,3 0-1056 0,1 1-256 0,2-2 0 0,7-2 0 15,0 0 912-15,0 0 128 0,7 3 32 0,3-3 0 16,5-2-496-16,5 0-112 0,5 1-16 0,1-2 0 0,-2 1-304 0,2-1-144 16,0 0 128-16,-2 1-128 0,0 0 0 15,-2 1 0-15,0 1-144 0,-4 1 144 16,-1 1 0-16,-3 1 0 0,-4 3 0 0,-1 0 0 0,-5 0 192 0,-3 2-64 15,-3 0-128-15,-4 2 192 0,-3-2-192 0,-2 1 176 16,-3-1-176-16,-2 0 160 0,-1-1 432 0,-2 1 96 16,2-1 16-16,-2-1 0 0,0 0-160 0,1 0-32 15,-1-1 0-15,4 2 0 0,0-5-208 0,4 1-48 16,3 0-16-16,8-3 0 0,0 0-240 0,5 3 0 16,7 1 0-16,2-1 0 0,1-1 0 0,4 1 0 15,1 1 0-15,3 1 0 0,2 1 0 0,1 1-128 16,-2 3 128-16,0 0-208 0,-3 2 16 0,-1 3 0 15,-5 0 0-15,-1 2 0 0,-4 2 192 0,-4-1 160 16,-5 1-32-16,-3 2 0 0,-4-2 48 0,-5 1 0 16,-4-1 0-16,-1-1 0 0,-5-2-176 0,-1-1-176 15,-3-1 48-15,0-3 0 0,-2 0 256 0,-5-1 64 16,-4-2 16-16,-3-1 0 0,-3-1-144 0,0-1-64 16,1 0 0-16,3-4 0 0,3-2 0 0,3-3 0 0,5-4 0 15,3-4 0 1,3-6-1472-16,3-9-256 0,4-8-32 0,3-7-22656 0</inkml:trace>
  <inkml:trace contextRef="#ctx0" brushRef="#br1" timeOffset="91894.758">22690 11554 27071 0,'4'-9'1200'0,"-1"3"240"0,0-1-1152 0,1 1-288 16,0 0 0-16,0-1 0 0,0 1 1216 0,2 1 192 16,0 1 48-16,2 1 0 0,-1 0 592 0,3 1 128 0,-1-1 32 0,5 2 0 15,3-2-464-15,5 0-80 0,4 1-32 0,3-1 0 16,5-1-608-16,-2 1-112 0,-1-2-16 0,0 2-16 16,-2-1-576-16,-2 3-112 0,0-2-32 0,-5 3 0 15,-2 1-160-15,-6 2 0 0,-5 2 0 0,-4 2 128 16,-5 2 64-16,-6 1 16 0,-6 4 0 0,-2 2 0 15,-5 1 512-15,-2 4 112 0,-2 3 0 0,0-3 16 16,-3-1-176-16,2 0-32 0,-2-2-16 0,2 0 0 16,3 0-112-16,3-2 0 0,3 0-16 0,6-2 0 15,6-3-256-15,3 1-48 0,2-3-16 0,7 0 0 0,4 1-176 16,5-4 0-16,2 1 0 0,3-1 0 16,0-2 0-16,3-2 128 0,3-2-128 0,3 0 0 0,4-2 0 0,0-1 0 15,-1 0 0-15,-2-2 0 16,-1 1-848-16,-2 1-256 0,-4 2-48 0,-4 1-15520 15,-2 1-3104-15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5:05.3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19632 2797 24815 0,'0'0'1088'0,"0"0"256"0,0 0-1088 0,7-4-256 0,2 0 0 0,3 0 0 16,6 0 0-16,2 0 0 0,1-1 0 0,3 1 0 15,1-2 0-15,3 1 0 0,5 1 0 0,2 0 0 16,3 0 192-16,4 1-32 0,5 0 0 0,0 2 0 16,0 2 448-16,-1 0 96 0,-1 0 0 0,2 0 16 15,2 0-144-15,1 1-16 0,4 0-16 0,-1 1 0 16,-1 0-304-16,0 1-64 0,-2-1-16 0,3-2 0 0,3 0 64 0,1 2 16 15,0-1 0-15,1 1 0 0,-2-1 240 0,0 0 48 16,0-1 16-16,3 1 0 0,2 1-112 0,-1 0-32 16,-2 1 0-16,-2-3 0 0,-2 0-64 0,1 0-16 15,0 1 0-15,0-1 0 0,-1 1-48 0,-2 1-16 16,-2 0 0-16,2 1 0 0,0-2 32 0,-6 0 0 16,-1 1 0-16,-1 0 0 0,1 2-16 0,-1 0 0 15,-2 1 0-15,0-1 0 0,-1-1-128 0,2 0-16 16,1-1-128-16,1 2 192 0,2-3-192 0,1 1 144 15,0 0-144-15,1 1 128 0,-4-1-128 0,-1-1 0 16,-2-2 0-16,-1 1 0 0,1 0 0 0,-2 0 0 16,-1 1 0-16,-1 0 128 0,-1 1-128 0,-2 2 0 15,-3-3 0-15,1 1 0 0,-4 0 0 0,0-1 0 16,1 0 0-16,-1 0 0 0,1-1 0 0,2 2 0 16,-1-2 0-16,1 2 128 0,1-1 32 0,1 1 0 15,0 2 0-15,-2-3 0 0,0 0-32 0,-1-1 0 16,0-1 0-16,0-1 0 0,1 1 144 0,-1 0 32 0,1 0 0 0,0-1 0 15,-1-1 48-15,1 2 16 0,1 0 0 0,1 0 0 16,-3 0-48-16,2-1 0 0,-1 1 0 0,2-4 0 16,-1 1-192-16,1 0-128 0,0 0 128 0,0 2-128 15,-2 1 0-15,0 0 0 0,-3 0 0 0,-1 1 128 16,-2-1-128-16,-2 1 0 0,-3-1 0 0,0 0 128 16,-3-1-128-16,1 1 0 0,-3 0 0 0,-2 0 0 15,-2 0 0-15,-2 1 0 0,-2 1 0 0,-1-1 0 16,-7-1-2000-16,3 5-480 0</inkml:trace>
  <inkml:trace contextRef="#ctx0" brushRef="#br0" timeOffset="44460.358">22683 3704 8287 0,'0'0'736'0,"0"0"-592"15,0 0-144-15,-4 0 0 0,0 0 3712 0,4 0 704 16,0 0 128-16,0 0 48 0,-4-3-2288 0,4 3-464 16,-3-2-96-16,3 2-16 0,-1-4-368 0,1 4-80 15,3-5 0-15,1 1-16 0,2 0-368 0,2 0-80 16,0 0-16-16,3 0 0 0,3 1-224 0,1-2-64 15,0 0 0-15,3 1 0 0,1 2-144 0,1-1-48 16,-1 1 0-16,1 1 0 0,-1 1-320 0,0 0 0 16,0 0 0-16,-1 3 0 0,0 0 272 0,0 0-16 15,-1 2 0-15,-1 0 0 0,-1 0 64 0,1 3 0 16,-2-2 0-16,-2 2 0 0,1 0-320 0,0 2 0 16,-2-2 0-16,-1 2 0 0,0 0 336 0,-1-2 16 0,0 2 0 0,-1 2 0 15,-2 2 128-15,0 1 32 16,0-1 0-16,-2 2 0 0,-2 0-160 0,0 3-32 15,-4 1 0-15,-1 2 0 0,-1 1 32 0,-1 2 0 16,0-6 0-16,-1 4 0 0,0-2 112 0,-3 3 32 16,-1 0 0-16,0 0 0 0,-1 0-112 0,-1 2-32 0,-2-1 0 0,-4 10 0 15,-1-2-160-15,0 2-16 16,0-1-16-16,-2 0 0 0,1-1 32 0,-2 1 16 0,1-2 0 0,-2-2 0 16,1-2-64-16,-1 3-16 0,4-2 0 0,-1 1 0 15,2 0 48-15,1 0 0 0,2-2 0 0,3 1 0 16,2-3-176-16,3 1 0 0,3-2 0 0,3 0 0 15,2 0 288-15,2-2 32 0,3-1 0 0,2-3 0 16,1-1-320-16,0 1 128 0,1-1-128 0,2 1 0 16,1-1 144-16,3-1-144 0,0-1 0 0,1-2 144 15,2 1-144-15,0-2 0 0,-1-1 144 0,1-2-144 16,0-1 0-16,0-1 144 0,-2-3-144 0,1-2 0 16,1-1 128-16,-1-2-128 0,1-1 0 0,0-2 0 0,2-1 0 15,-1-1 0-15,0 0 0 0,-2 0 0 0,-3-1 0 0,-1 1 0 16,0-1 0-16,-3 1 0 0,0-1 0 0,-3 0 0 15,-2 0 0-15,-2 0 0 0,-2-2 128 0,-2 2-128 16,-2 1 0-16,-3 1 0 0,-2-1 0 0,-1 1 160 16,-1 0-160-16,-1 2 128 0,-4 0-128 0,0 2 192 15,-1 2-192-15,1-1 192 0,-2 3-48 0,1 1 0 16,0 1 0-16,-1 2 0 0,1 4-144 0,0 4 192 0,1 0-192 16,1 5 192-16,-1 1-64 0,1 4 0 15,0 1 0-15,3 4 0 0,-1-1-128 0,2 1 160 16,1-4-160-16,2 3 160 0,2 0-160 0,2 2 0 15,2 1 144-15,3 0-144 0,1 3 0 0,3 2 0 16,2 2 0-16,1-2 128 0,1-1-96 0,0-3-32 16,2 0 0-16,0-1 0 0,-2 2 0 0,3-2 0 15,-1 2 0-15,0 2 0 0,-2 0 0 0,0 0 0 0,-1 0 0 16,-1-2 0-16,-3-1 0 0,-1-2 0 16,-4-1 0-16,-3 1 0 0,-2 2 0 0,-2 0 0 0,-3 2 0 0,-1-1 0 15,-4 2 0-15,1-2 0 16,-1-3 0-16,-3 0 0 0,-1-6 0 0,-3-1 0 0,0-6 0 0,-1-1 0 15,0-1 0-15,0-4 0 0,1-1 0 0,3-3 0 16,2-3 0-16,3 0 0 0,-1-2 0 0,2-2 0 16,1-2 0-16,1-2 0 0,4-2 0 0,1-2 0 15,1-1-320-15,3-2-64 0,3-1-16 0,2-4 0 16,2-3-1072-16,5-4-192 16,2-2-64-16,4-3-14272 0,3-4-2880 0</inkml:trace>
  <inkml:trace contextRef="#ctx0" brushRef="#br0" timeOffset="44916.696">23872 4928 37375 0,'0'0'832'0,"0"0"160"0,0 0 32 0,0 0 16 0,-2 7-832 0,0 1-208 0,-3 1 0 0,1 0 0 15,-1 2 1088-15,-1-1 160 0,0 2 32 0,1 0 16 16,-2 2-192-16,1 2-32 0,1 0-16 0,1 0 0 15,0 0-400-15,1 1-80 0,-1-2 0 0,2 3-16 16,1-2-208-16,1 1-32 0,1-2-16 0,2-2 0 16,-2 0-48-16,1 0-16 0,-1-2 0 0,2 0 0 15,3 0 144-15,1-2 16 0,-2 0 16 0,2-1 0 16,-1-1-80-16,2 1-16 0,-1-2 0 0,2-1 0 16,1 0-144-16,-1-1-48 0,4 1 0 0,1-1 0 15,1-1-128-15,3-1 0 0,1 1 0 0,1-1 128 0,4 0-128 16,-2 0 128-16,1-1-128 0,-1 0 128 15,-1-1-128-15,-2-1 0 0,-4 0-192 0,-3 0 192 16,-3-1-1600-16,0-1-192 0,-2 0-32 0,-3-2-19872 16</inkml:trace>
  <inkml:trace contextRef="#ctx0" brushRef="#br0" timeOffset="45131.409">24308 5079 6447 0,'0'0'576'0,"0"0"-576"16,0 0 0-16,0 0 0 0,-5-2 9376 0,-1 2 1760 15,-2 2 368-15,1 3 64 0,1 1-7840 0,-1 4-1552 16,-1 3-320-16,-1 5-64 0,1-1-896 0,-2 3-192 16,-1 4-16-16,-2 1-16 0,0 1-288 0,1 2-64 15,0 0-16-15,1 0 0 0,2 1-304 0,1 0 0 16,2 1 0-16,1 1 0 15,1-2-896-15,0 0-192 0,-1 1-48 0,-1-1-15376 16,-4-3-3072-16</inkml:trace>
  <inkml:trace contextRef="#ctx0" brushRef="#br0" timeOffset="50572.073">22432 8284 17503 0,'0'0'1552'0,"0"0"-1232"16,0-5-320-16,1 0 0 0,1-2 3168 0,1 1 576 16,0-2 112-16,2 1 32 0,1 1-1568 0,1 0-304 15,1 1-64-15,2 0-16 0,5-2-656 0,1 3-128 16,0-1-16-16,3 0-16 0,-1 1-352 0,-4 2-64 16,1 1 0-16,3-1-16 0,1 4-112 0,3-2-32 15,0 2 0-15,1 2 0 0,1 0-272 0,4 3-48 16,-1 1-16-16,-2 1 0 0,-2 2 16 0,-4 1 0 15,-1 1 0-15,-3-1 0 0,-2 4 16 0,-2 3 0 16,-1-1 0-16,-4 4 0 0,-1 0 16 0,0 1 16 16,-2 0 0-16,-3 0 0 0,-1 0-96 0,-2 0-32 15,-2 1 0-15,0 1 0 0,-1 4-16 0,-2 0 0 0,-3 1 0 16,-2 2 0-16,0-1 208 0,-4 2 48 16,-2 1 0-16,0-2 0 0,0-1 16 0,-1-3 16 0,-2 2 0 0,1 0 0 15,0 1-128-15,0 2-32 0,0-3 0 0,3 1 0 16,-2 1-48-16,1 1-16 0,-1-1 0 0,0-2 0 15,3-2-192-15,-1-3 176 0,1 0-176 0,1-2 160 16,1 2-160-16,3-1 160 0,1-2-160 0,3 3 160 16,2-2-160-16,4 1 0 0,2-1 144 0,4 0-144 0,3-1 0 0,4 0 0 15,1 0 0-15,11 7 0 0,1-6 0 0,-7-8 0 16,1-1 0-16,8 4 0 0,-1-5 0 16,-8-5 0-16,1-3 0 0,11 4 0 0,-2-2 0 0,-9-3 0 15,1-1 0-15,0 1 0 0,2-2 0 0,6 1 0 16,-4-1 0-16,-8 1 0 0,0-3 0 0,4-2 0 15,-2 1 0-15,-7-1 0 0,0-1 0 0,3-1 0 16,-1-1-128-16,-5 1 128 0,-1-1 0 0,2-2 0 16,-3 0 0-16,-2 2 0 0,-1 0 0 0,-2 5 0 15,0 0 0-15,0 0 0 0,0 0 0 0,-4-4 0 16,-1 1 0-16,-5 4 0 0,-4 2 0 0,2 2 0 16,-2 1 0-16,-12 5 0 0,0 3 0 0,0 3 176 15,1 0-16-15,8-1 0 0,-1 5-160 0,-7 14 160 16,7 3-160-16,8-10 160 0,1 4-32 0,3 5 0 15,1 1 0-15,3 0 0 0,2-2 0 0,2 1-128 16,2 2 192-16,3 0-64 0,3 4-128 0,7 18 128 16,0-6-128-16,-3-19 128 0,2 0-128 0,11 18 128 15,-1-7-128-15,-3-3 128 0,-4 0-128 0,-3 3 0 16,-4 2 0-16,-3 1 0 0,-3 0 0 0,-4-4 0 0,-4-5 0 0,-5-2 128 16,-3-3-128-16,-5 0 0 0,-6 0 144 0,-1 0-144 15,-2-2 128-15,-2-2-128 0,2-3 128 0,-1-4-32 16,0-2-96-16,1-4 0 0,1-6 0 15,1-2 0-15,1-3 0 0,1-3 0 0,2-5 0 0,-2-3 0 16,0-3 0-16,1-4 0 0,1-5 0 0,7 2 0 16,-1-7 0-16,-5-13 0 0,7-3 0 0,4-1-160 15,4-2-992-15,5 2-192 0,2 0-32 0,3 0-16 16,2-1-1360-16,4-5-256 0,2-3-64 0</inkml:trace>
  <inkml:trace contextRef="#ctx0" brushRef="#br0" timeOffset="51052.679">23527 9371 26719 0,'-17'-4'2368'0,"10"2"-1888"15,-2-1-480-15,2 0 0 0,1 0 4176 0,6 3 752 0,0 0 128 0,0 0 48 16,0 0-3024-16,0 0-608 0,0 0-112 0,4-3-16 16,1 2-704-16,4-1-128 0,3 1-16 0,4 4-16 15,1-1-144-15,4 3-16 16,2 1-16-16,5 3 0 0,-2 2-96 0,0 2-16 16,0 3 0-16,-5 1 0 0,-2 3 0 0,-4 1 0 0,-3 4 0 0,-3 0 0 15,-3 2 16-15,-2 0 0 0,-4-3 0 0,-4 2 0 16,-3-3 64-16,-5 1 16 0,-2-2 0 0,-5 0 0 15,-3 0-32-15,-2 1-16 0,0-2 0 0,-2 0 0 16,2-1 96-16,-1-1 32 0,3-3 0 0,2 0 0 0,4-2-96 0,2-1-16 16,3-4 0-16,3 0 0 15,4 0-176-15,1-2-80 0,2 0 0 0,3-1 0 0,4 1 0 0,5-2 0 16,5 0 0-16,6 0 0 0,8-2 0 0,4 1 0 16,7-1 0-16,1-1 0 0,-1 0 0 0,1-1 0 15,1 2 0-15,0-3 0 0,1 1 0 0,-2-1 0 16,-1 3 0-16,-3-3 0 0,-2 1 0 0,-8 0 0 15,-6 0 0-15,-5-1 0 0,-3-1 0 0,-4 0 0 16,-4 0 0-16,-3 1 0 16,-3 0-1600-16,0 0-192 0,-10 0-64 0,-9 1-22448 0</inkml:trace>
  <inkml:trace contextRef="#ctx0" brushRef="#br0" timeOffset="55508.71">19541 13240 28559 0,'0'0'2544'0,"7"1"-2032"0,1 1-512 0,2-1 0 16,0 0 3008-16,3 0 496 0,-1 0 96 0,-1 0 32 15,2-1-2272-15,-1 1-448 0,0 0-80 0,-1 1-32 16,0-2-672-16,0 2-128 0,-3-1 0 0,1 1 0 31,-3 0-1664-31,1 1-272 0,-2-2-64 0</inkml:trace>
  <inkml:trace contextRef="#ctx0" brushRef="#br0" timeOffset="55660.582">19588 13380 23951 0,'0'0'2128'0,"0"0"-1696"16,0 0-432-16,4-1 0 0,2-1 3296 0,1 2 576 15,0-2 112-15,3 1 32 0,-1 1-3008 0,1 0-608 16,2 1-112-16,1 1-32 16,1-2-1152-16,-1 1-256 0,-1-1-32 0</inkml:trace>
  <inkml:trace contextRef="#ctx0" brushRef="#br0" timeOffset="56499.037">20643 12671 14735 0,'0'0'1312'0,"0"0"-1056"0,0 0-256 0,0 0 0 16,0 0 3776-16,0 0 704 0,0 0 144 0,0 0 32 15,0 0-2336-15,0 0-464 0,-3 5-80 0,-1 0-32 16,0 3-672-16,0 1-144 0,0-2-32 0,1 2 0 16,-1-1-144-16,0 2-48 0,0 1 0 0,0 0 0 15,0-1-192-15,1 1-64 0,0-1 0 0,0 0 0 16,1-1 32-16,1-1 0 0,0-2 0 0,2 0 0 0,0 0-224 0,2-2-32 16,-3-4-16-16,5 3 0 0,1 0 48 15,0-2 0-15,1 0 0 0,0-1 0 0,0-1-64 0,1 0 0 16,0-1 0-16,0 1 0 0,1-1 32 0,-1 0 0 15,3 0 0-15,1 0 0 0,0 0-64 0,-2 0-16 16,1-1 0-16,1 1 0 0,0 0-144 0,0 1 160 16,1-1-160-16,1 1 160 0,-1 1-160 0,1 1 0 15,-1 1 0-15,0 0 0 0,0 1 0 0,0-1 0 16,-1 1 128-16,-1 0-128 0,-2 0 0 0,0 1 0 16,-1-1 0-16,0-2-176 15,-3 1-208-15,1 0-32 0,-1-1-16 0,-5-1 0 16,6 1-1520-16,-1 0-304 0,-1-2-64 0,-4 1-17200 0</inkml:trace>
  <inkml:trace contextRef="#ctx0" brushRef="#br0" timeOffset="56737.136">21003 12602 37151 0,'0'0'1648'0,"0"0"336"0,-6-1-1600 0,1 2-384 0,0 1 0 0,1 2 0 16,0 2 1680-16,1 4 256 0,-2 2 48 0,1 4 16 16,-1 3-912-16,1 0-192 0,1 4-48 0,0 0 0 15,1 1-432-15,0-1-96 0,1 0 0 0,1-3-16 16,0 0-304-16,1-2 0 0,1 1 128 0,0-1-128 0,1-1 0 0,0-1 0 16,1-2 0-16,1-1-144 15,0-1-1136-15,0-1-208 0,1-3-48 0,0-1-11872 16,1-1-2368-16</inkml:trace>
  <inkml:trace contextRef="#ctx0" brushRef="#br0" timeOffset="57125.098">20143 13216 29487 0,'0'0'1296'0,"0"0"288"0,0 0-1264 0,0 0-320 16,5-5 0-16,4 2 0 0,3 3 3744 0,3-1 688 0,5 0 144 0,4 0 32 15,3 1-2560-15,5 0-512 0,8 0-112 0,4 1-16 16,3 1-640-16,2 0-144 0,0-1-32 0,6 1 0 16,-11-1-304-16,6 0-64 0,3 0-16 0,2 0 0 15,-2 2-208-15,1-3 0 0,-3 0 0 0,0 0 0 16,1 2-704-16,-3 1-128 16,-1-3-16-16,-5 2-16 0,-5 1-1392 0,-5-2-288 0,-2 1-48 0</inkml:trace>
  <inkml:trace contextRef="#ctx0" brushRef="#br0" timeOffset="57829.696">20212 13488 18431 0,'2'-13'1632'0,"-2"13"-1312"0,4-4 3232 0,-1-1 640 16,-1-1 128-16,0 0 32 0,1 1-2224 0,-1 1-432 15,-2 4-96-15,4-3 0 0,-4 3-512 0,0 0-112 16,0 0-16-16,0 0 0 0,0 0-576 0,0 0-128 15,0 0-32-15,4 7 0 0,-2 3 160 0,-2-1 16 16,-1 2 16-16,-1 3 0 0,-2 3-16 0,-1-2 0 16,1 2 0-16,-2-1 0 0,-1 0-112 0,-1 3-32 15,1-2 0-15,1-3 0 0,1 0 64 0,3-3 0 16,-1 0 0-16,2-1 0 0,1-2-192 0,1-1-128 16,1-3 192-16,0 1-192 0,-2-5 144 0,4 4-144 15,2 0 0-15,1-3 144 0,1 1-144 0,1-1 160 16,0-1-160-16,0 1 160 0,0-1-160 0,3 1 0 0,1-1 0 15,0-1 128-15,0 0-128 0,1 1 0 0,0-1 0 0,0 1 0 16,1-1 0-16,-2 0 0 0,-1 0 0 0,-4 1 0 16,0-2-192-16,-1 2-32 0,-2-1 0 0,0 0 0 31,-5 1-416-31,0 0-96 0,0 0-16 0,0 0 0 0,0 0-2320 16,-2-3-480-16</inkml:trace>
  <inkml:trace contextRef="#ctx0" brushRef="#br0" timeOffset="58058.21">20500 13519 9215 0,'0'0'816'0,"0"0"-656"16,-5-3-160-16,2 0 0 0,0 1 7568 0,3 2 1488 16,0 0 288-16,0 0 64 0,-4 2-6496 0,0 3-1312 15,0 5-256-15,0 0-48 0,0 3-576 0,-1-2-112 16,-1 3-32-16,0 1 0 0,0 0-384 0,0 1-192 15,0 0 160-15,-2 4-160 0,1 0 0 0,0-1 128 16,0 0-128-16,3 1 0 0,-1 3 0 0,1-1 0 16,0 1 0-16,1-1 0 15,2-4-400-15,0-1-32 0,1-2 0 0,0 0 0 16,1-2-1936-16,1-3-384 0,1-2-64 0</inkml:trace>
  <inkml:trace contextRef="#ctx0" brushRef="#br0" timeOffset="58355.406">20706 13628 6447 0,'0'0'576'0,"0"0"-576"15,0 0 0-15,0 0 0 0,0 0 5968 0,0 0 1088 16,3 5 224-16,-1 1 32 0,-1-1-4400 0,2 0-880 16,-2 1-176-16,0 2-48 0,-1 1-368 0,-1 1-80 15,2-2-16-15,-2 1 0 0,0 3-704 0,-1-1-128 16,0-1-48-16,-1 0 0 0,0 2-320 0,0 0-144 16,-1-2 128-16,0 1-128 15,0 0-704-15,1-1-208 0,1-1-48 0,0-3-12112 16,2-6-2416-16</inkml:trace>
  <inkml:trace contextRef="#ctx0" brushRef="#br0" timeOffset="58537.502">20648 13747 23951 0,'-2'-12'1056'0,"2"12"224"0,0 0-1024 0,0 0-256 0,0 0 0 0,0 0 0 15,0 0 4608-15,0 0 880 0,6-3 160 0,0 1 48 16,0-2-4176-16,1 1-832 0,3 1-176 0,2-1-16 15,0-2-368-15,-1 3-128 16,0 3 0-16,2-2 0 0,0-3 0 0,-1 2 0 0,1 3-208 0,1-2-13456 16,-2-4-2688-16</inkml:trace>
  <inkml:trace contextRef="#ctx0" brushRef="#br0" timeOffset="58975.149">20997 13652 39503 0,'0'0'1744'0,"0"0"368"0,0 0-1680 0,1-5-432 15,0 1 0-15,1 0 0 0,1-1 1728 0,1-1 272 16,1-1 48-16,2 1 16 0,-2-2-1008 0,2 1-208 15,1-1-32-15,1-1-16 0,1 0-496 0,0 2-112 16,0 2 0-16,1 1-16 0,0 2-176 0,-2 0 0 0,3 4 0 0,-1 1 0 16,-1 2 0-16,-1 1 128 15,1 2-128-15,-1-1 0 0,-2 2 144 0,-1-1-144 16,-2 1 160-16,-2 1-160 0,-3 2 304 0,-1-1-48 0,-3-2 0 0,-1 3 0 16,-2-1 128-16,0 1 0 0,-3-2 16 15,-1 1 0-15,-3 5 144 0,1-4 32 16,1 3 0-16,1-2 0 0,1 1-128 0,3-2-32 15,0 2 0-15,3 0 0 0,1-3-176 0,2 1-48 0,3-1 0 0,1 0 0 16,2-2-192-16,2 0 128 0,3-2-128 0,4-1 0 16,4-2 128-16,1-1-128 0,3-1 0 0,2-2 0 15,4-2 0-15,-1-1 128 0,0-2-128 0,-2 0 0 16,-7 0 0-16,-1 0 0 0,-2-1 0 0,-1 1 0 0,-2 1-288 16,-2-1 0-16,-2 0 0 0,-1 1 0 15,-2 0-1888-15,-4 4-384 16</inkml:trace>
  <inkml:trace contextRef="#ctx0" brushRef="#br0" timeOffset="60886.706">21922 13096 40719 0,'11'-1'1792'0,"-6"1"384"0,1 0-1728 0,1-1-448 0,3 0 0 0,2 1 0 16,1 0 1072-16,-2 1 128 0,2 0 16 0,1 0 16 15,-1 0-576-15,2 0-112 0,0 0-32 0,-3 0 0 16,2 0-512-16,-2-1-304 0,0 0 48 0,-3 0 0 15,0 0-2624-15,-3 0-512 16</inkml:trace>
  <inkml:trace contextRef="#ctx0" brushRef="#br0" timeOffset="61043.922">21937 13336 17503 0,'-3'4'1552'0,"0"2"-1232"15,1 0-320-15,2 0 0 0,2-1 5776 0,2 1 1104 16,1-1 224-16,2 2 32 0,3-3-4832 0,2 1-976 15,2-1-192-15,0-1-48 0,2-1-656 0,2 0-144 16,1-1-32-16,1 1 0 0,-1-4-256 0,0 0 0 16,-1 1-128-16,1-2-14080 15,1-1-2816-15</inkml:trace>
  <inkml:trace contextRef="#ctx0" brushRef="#br0" timeOffset="61644.534">22946 12780 28559 0,'-4'0'2544'0,"1"-3"-2032"15,3 3-512-15,0 0 0 0,0-5 3056 0,2 0 512 16,3 1 96-16,3-1 32 0,-2 0-2288 0,4 0-464 16,1 1-96-16,2-1-16 0,0-1-256 0,2 1-48 15,0-2-16-15,-1 4 0 0,1 0-256 0,1 1-48 16,-2 1-16-16,-1 1 0 0,-1 1 160 0,-3 2 32 16,-3 1 0-16,-1-1 0 0,-3 4-48 0,-3 2 0 15,-4 1 0-15,0 2 0 0,-3 0-48 0,-2 2-16 16,-2 0 0-16,-1 0 0 0,1 0-96 0,-2 0-32 15,-1-2 0-15,3 1 0 0,-1 1 272 0,2-2 48 16,3 1 16-16,2-1 0 0,0-1-32 0,2 0-16 16,2-2 0-16,2 1 0 0,1-1 16 0,2 0 0 15,2-1 0-15,1 0 0 0,1-2-448 0,2-1 0 16,2-1-192-16,1-1 192 0,0-1 0 0,3-4 0 0,2 1 0 0,0-1 0 16,2-2 0-16,0 0 0 0,2-1 0 0,-2 0 0 15,1 0-144-15,-2 0-16 0,-4 0 0 0,-1 1 0 31,-2 1-432-31,-2-1-96 0,-4 3-16 0,-5 1 0 16,0 0-1104-16,0 0-240 0,-6 0-32 0,-6 2-12368 0,-3 3-2464 0</inkml:trace>
  <inkml:trace contextRef="#ctx0" brushRef="#br0" timeOffset="61839.684">22816 13242 30399 0,'0'0'2704'0,"9"2"-2160"16,0-1-544-16,4 0 0 0,3-1 3808 0,3 0 656 15,2-1 128-15,1 0 16 0,-1 0-2736 0,0-2-544 16,1 0-112-16,-1 1-32 0,0-1-384 0,1 1-80 16,1-3-16-16,-2 1 0 0,0 0-528 0,-1 1-176 15,0 0 0-15,-1 0 0 0,-2-1 0 0,-1 3-144 16,-2-3-16-16,-1 3 0 16,-2-3-1152-16,0 3-224 0,-4-3-64 0,0 2-13248 15,-2 2-2672-15</inkml:trace>
  <inkml:trace contextRef="#ctx0" brushRef="#br0" timeOffset="62277.548">23038 13396 23039 0,'-5'5'2048'0,"-1"-1"-1648"0,6-4-400 0,-5 4 0 16,5-4 5184-16,0 0 960 0,0 0 192 0,0 0 48 15,0 0-4624-15,0 0-928 0,0 0-176 0,3 3-32 16,1-1-48-16,3-1-16 0,1 0 0 0,1-1 0 15,0 0-336-15,2 1-64 0,2 1-16 0,-2-1 0 16,1 0-144-16,0 1 0 0,-1 1 0 0,-2 0 0 16,0 2 0-16,-1 2 0 0,-3-2 0 0,-1 2 0 15,-1 0 0-15,-3 1 128 0,-1 0-128 0,-2 3 0 16,-2-1 272-16,0 2-16 0,-3-1-16 0,-1 1 0 16,0-1 176-16,-1 2 32 0,1-3 16 0,0 2 0 0,0-2-112 15,2 0-32-15,0-2 0 0,0 1 0 0,2-4-80 0,2 0-32 16,3-5 0-16,0 0 0 0,3 5-208 0,5-2 0 15,2-1 128-15,3-1-128 0,6-1 0 0,2 0 0 16,-2 0 0-16,1 2 0 0,2-2 0 0,0 3-128 16,-1 0 128-16,-1 2 0 0,-3 0 0 0,-2 1 0 15,-3 0 0-15,-3 1 0 0,1 2 128 0,-5 1-128 16,-4 0 176-16,-4 1-176 0,-5 1 416 0,-3-3-32 16,-4 2 0-16,-3-1 0 0,-2-1-96 0,-1-1-32 15,1-1 0-15,-2-2 0 0,2 0-112 0,-2-3-16 16,1-1-128-16,1-1 192 0,-1-2-192 0,1-1 0 15,0 0 0-15,3-2 0 16,-1-1-320-16,3-2-144 0,0-3-48 0,1-1 0 16,3 0-3008-16,4-4-624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7:56.11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10794 13583 9215 0,'0'0'816'0,"0"0"-656"15,3-7-160-15,1 2 0 0,0 0 3728 0,-2 1 720 16,-2 4 144-16,0 0 16 0,0 0-2256 0,0 0-464 16,0 0-96-16,5 6 0 0,-2 2-160 0,0 1-32 15,-1 1 0-15,0 0 0 0,-2 1-512 0,0 0-96 16,-1 0-32-16,-1-2 0 0,0 2-176 0,-1-1-32 15,0 0-16-15,-1-1 0 0,-2-1-128 0,-1 1-32 16,-1 1 0-16,-2 1 0 0,-3-2-192 0,1 1-32 16,-2 0-16-16,-2 1 0 0,-1-1-16 0,-2-1 0 0,-1 1 0 15,0-3 0-15,1 0-48 0,0-1-16 0,-1 0 0 0,4-3 0 16,1-1-48-16,2-2-16 0,-1-1 0 0,3-2 0 16,1-1-192-16,3-4 0 0,2 0 128 0,0-2-128 15,2-2 0-15,1-2 0 0,2-1 0 0,2-1 0 16,0 0 0-16,2 0 0 0,1-1 0 0,2 0 0 0,1 0 0 0,0 4 0 15,0-2 0-15,2 4 0 0,-1 4 0 0,0 2-128 16,1 2 128-16,0 3 0 0,-1 3 0 0,0 3 0 16,2 3 0-16,1 2 144 0,0 1 176 0,1 0 16 15,1 0 16-15,1 1 0 0,0 0 0 0,3 1 0 16,-1-1 0-16,2 0 0 0,0-2-176 0,-2 2-48 16,2-2 0-16,-3 0 0 0,1-1-128 0,0 0 0 15,-1 0 0-15,0-1 0 0,0-2 0 0,0-2 128 16,-1 0-128-16,0-2 0 0,0-2 0 0,-1-1 0 15,-2-1 0-15,-1-2 0 16,1-1-1072-16,-1-1-144 0,-1-3-16 0,-2-1-16 16,-1-1-2064-16,-3 0-400 0</inkml:trace>
  <inkml:trace contextRef="#ctx0" brushRef="#br0" timeOffset="613.247">11283 13610 20271 0,'0'0'1792'0,"0"0"-1424"0,0 0-368 0,0 0 0 0,0 0 3856 0,0 0 704 0,6 1 144 0,0 0 32 16,1 0-1952-16,0 1-384 0,0-2-80 0,0 2-16 16,-1 1-1184-16,1 0-240 0,0-1-48 0,0 1-16 15,2 0-592-15,0 0-224 0,-1 1 176 0,0-2-176 0,2 1 0 0,0-2 0 16,1 0-128-16,-3 0 128 15,2-1-2192-15,-1-1-336 16,-1 1-64-16,-2 0-16352 0</inkml:trace>
  <inkml:trace contextRef="#ctx0" brushRef="#br0" timeOffset="767.043">11311 13786 13823 0,'0'0'1216'0,"0"0"-960"15,0 0-256-15,0 0 0 0,0 0 5504 0,0 0 1072 16,0 0 208-16,0 0 32 0,0 0-4192 0,6 3-848 15,-1-3-176-15,1 1-16 0,0 0-928 0,0 0-176 16,2 1-32-16,0-2-16 0,1 0-432 0,0 0 0 16,0 0 0-16,2-2 0 15,1 0-2912-15,0 1-608 0</inkml:trace>
  <inkml:trace contextRef="#ctx0" brushRef="#br0" timeOffset="1525.327">11773 13738 23087 0,'0'0'1024'0,"0"0"208"0,0 0-976 0,0 0-256 15,0 0 0-15,0 0 0 0,0 0 2480 0,0 0 448 16,0 0 80-16,-4 1 32 0,-1-2-880 0,5 1-176 16,0 0-48-16,0-4 0 0,1-3-784 0,2 0-144 15,1-2-48-15,2 0 0 0,4-3-256 0,0 2-48 0,-1-2-16 0,1-2 0 16,-1 0-256-16,2-1-64 15,0 0-16-15,0 2 0 0,-2 0-112 0,1 2-32 16,1 1 0-16,-1 3 0 0,-1-1-160 0,-1 4 160 0,2 3-160 0,-1 2 160 16,-1 3-160-16,1 4 192 0,0 1-192 0,1 4 192 15,2 0-192-15,-1 1 192 0,0-1-192 0,0 2 192 16,1-2-192-16,0 1 0 0,1 1 0 0,1-3 128 16,0 0-128-16,-1 0 0 0,1-1 0 0,2-1 0 15,0-1 0-15,1-1 0 0,0-2 0 0,1-2 0 16,-1-1 0-16,-2-1 0 0,1-2 0 0,-2-2 0 0,-1-1 0 0,-1-1-144 15,-1-2 144-15,-2 0 0 0,-2-1 0 0,0 1 0 16,-1-3 0-16,-2 0 0 16,-1 1 0-16,-1 1-128 0,-1-2 128 0,-2 3 0 0,0 0 0 0,-3 0 0 15,-3 1 0-15,-1 1 0 0,-2 1 0 0,-2 1 0 16,-3 1 0-16,0 1 0 0,-3 1 0 0,-1 3 176 16,0 1-176-16,-2 0 160 0,1 2 32 0,-2 1 0 15,0 1 0-15,-1 2 0 0,2 1 128 0,-1 1 16 16,1-3 16-16,1 2 0 0,3-2-176 0,1-2-48 15,2-1 0-15,2 0 0 0,-1-2-128 0,1-2 0 16,0 0 0-16,2-1 0 0,-1-2-224 0,-1 0-80 16,1-1-16-16,1-1 0 15,-2 0-2624-15,0 0-512 0</inkml:trace>
  <inkml:trace contextRef="#ctx0" brushRef="#br0" timeOffset="4788.994">20007 13629 17503 0,'0'0'1552'15,"0"0"-1232"-15,0 0-320 0,0 0 0 16,4 1 3872-16,0 0 720 0,-1 1 144 0,1 1 16 0,-1 1-2704 0,0 0-560 16,0 2-96-16,0 0-32 0,0 1-416 0,-1 1-96 15,0 0-16-15,-1 1 0 0,-1 1-240 0,-1-1-48 16,-2 0-16-16,-1 1 0 0,-1-2 144 0,-1 1 32 16,-1 0 0-16,-1-1 0 0,-3 0-320 0,-2-1-64 15,-1-2-16-15,0 0 0 0,-1 0 144 0,-1-1 16 16,0-2 16-16,0 0 0 0,2-2-608 0,1-2-128 15,0-3-32-15,1-1 0 0,2-2 288 0,0-1 0 0,1-1 0 0,1-2 0 16,1 0 0-16,2-2 0 0,0-2 0 0,0 1 0 16,2 1 0-16,0 0 0 15,1 1 0-15,2 3 0 0,1-1 0 0,1 2-128 16,2 1 128-16,2 1 0 0,-2 3 0 0,3 1 0 0,1 3-128 0,1 3 128 16,0 1 0-16,0 3 0 0,-1-1 0 0,2 1 0 15,1 3 0-15,-1-2 0 0,0 0 0 0,3 3 0 16,2 1 160-16,1 0 32 0,2-2 16 0,6 5 0 15,-1 1 144-15,0-4 32 0,-2 0 0 0,-2-1 0 16,1 0-384-16,-3-1 0 0,-2-2 0 0,0 0 128 16,-2-1-128-16,-1-1-192 0,-2-1 64 0,-1 0 0 15,-1-3-64-15,0-1-16 0,-1-1 0 0,1-2 0 16,1 0-1792-16,-1-3-368 0,0-1-64 16</inkml:trace>
  <inkml:trace contextRef="#ctx0" brushRef="#br0" timeOffset="5210.359">20573 13660 27647 0,'0'0'2448'16,"0"0"-1952"-16,0 0-496 0,6 2 0 15,-2 1 3728-15,2-3 656 0,0 1 128 0,1 0 32 16,0 0-3024-16,0 1-608 0,0-1-112 0,0 0-32 0,0 0-544 0,1 1-224 16,-1-2 176-16,1 0-176 15,-1-2-128-15,-2 0-128 0,2 1-32 0,-7 1 0 16,8 0-2464-16,-2-2-512 0,-6 2-80 0</inkml:trace>
  <inkml:trace contextRef="#ctx0" brushRef="#br0" timeOffset="5394.962">20602 13770 40831 0,'-8'7'896'0,"8"-7"192"0,-3 5 48 0,1 0 0 0,0 0-912 0,1 0-224 15,1 1 0-15,1-1 0 0,-1-5 1136 0,0 0 176 16,5 5 32-16,1-1 16 0,1-1-960 0,0-2-192 15,1 0-32-15,0-1-16 0,2-1-160 0,1-1 0 16,-1-2 0-16,1 1 0 16,3-4-2304-16,-1 1-448 0</inkml:trace>
  <inkml:trace contextRef="#ctx0" brushRef="#br0" timeOffset="5723.446">21031 13697 11055 0,'0'0'976'0,"0"0"-784"16,0 0-192-16,0 0 0 0,0 0 6016 0,6 0 1168 15,-6 0 240-15,6-2 32 0,1 4-4128 0,0-1-816 16,0 0-160-16,-1 0-48 0,2-1-1296 0,0 0-272 16,1 0-48-16,1 0-16 0,-1 0-448 0,2-1-96 15,0-1 0-15,2 0-128 0,0 0 0 0,0 1-144 16,0-2-16-16,-1 2 0 15,0-2-3280-15,0 0-656 0</inkml:trace>
  <inkml:trace contextRef="#ctx0" brushRef="#br0" timeOffset="6269.763">21418 13712 30527 0,'0'0'1344'0,"0"0"288"0,0 0-1312 0,0 0-320 0,0 0 0 0,0 0 0 16,0 0 1984-16,1-5 320 0,-1 1 64 0,2-1 0 15,2-1-1168-15,2 0-240 0,0-2-64 0,1 0 0 16,1-2-592-16,1 0-128 0,1-1-32 0,1-1 0 0,0 0-144 0,1 0 0 15,3 1 0-15,0 0 0 0,-2 1 128 0,4 1-128 16,1 3 0-16,-1-2 128 0,-1 3 208 0,-1 2 48 16,-3 1 0-16,0 2 0 0,-1 1 144 0,-1 3 48 15,-2 4 0-15,0-1 0 0,0 4-208 0,-1 0-48 16,-1-1 0-16,0 0 0 0,-1 0-144 0,1 1-48 16,2 1 0-16,-1-2 0 0,1 0-128 0,1 0 0 15,-2-1 0-15,5 2 0 0,0-2 0 0,-2-3 0 16,-1-1 144-16,1-1-144 0,1-2 0 0,-1-2 0 15,0-2 0-15,-1 0-128 0,1-1 128 0,-1-1 0 16,1-2 0-16,-1 0 0 0,0-2 0 0,0-2 0 0,0-2 0 16,1-1 0-16,-2-3 0 0,-1-1 0 15,-3 1 0-15,0 0 0 0,0-1 0 0,-2 3 0 16,-3 0 0-16,-3 2 128 0,-3 3 240 0,-2 1 48 16,-1 1 16-16,-2 3 0 0,-2 3 128 0,0 3 16 15,-2 4 16-15,-1 1 0 0,-1 2-240 0,-1 3-48 16,3 2-16-16,-3 0 0 0,3-2-64 0,-3 1-16 0,-3 1 0 0,0-1 0 15,-2 0-16-15,2-1 0 0,1-2 0 0,2-2 0 16,0 1-192-16,3-1 0 0,0-1 0 0,-3 0 0 31,2-2-784-31,1-3-160 0,1-1-16 0,3-1-14576 0,0-2-2896 0</inkml:trace>
  <inkml:trace contextRef="#ctx0" brushRef="#br0" timeOffset="10799.104">14331 13350 12895 0,'0'0'1152'0,"0"0"-928"0,0 0-224 0,0 0 0 16,0 0 4288-16,0 0 800 0,3 6 160 0,-1 0 48 16,0 1-2288-16,-1 1-464 0,0-1-96 0,0 1-16 15,2 0-912-15,-2 1-192 0,0 0-48 0,-1 0 0 16,-1 1-256-16,-2 1-48 0,-1 1-16 0,-1 0 0 16,-1 2-128-16,-3 2-16 0,-1 0-16 0,-1 2 0 15,0 0-224-15,0-1-32 0,-5 0-16 0,0 0 0 0,2-1-128 0,-1 1-16 16,0-5-16-16,3 3 0 15,-1-2-112-15,1-2 0 0,3 0-16 0,1-2 0 0,1-1 128 0,3-2 16 16,0-1 16-16,4-5 0 0,0 0-400 0,0 0 0 16,0 0-144-16,0 0 144 0,0 0 0 0,6 0 0 15,1-2 0-15,-1 1 144 0,-1-2 0 0,1 1 0 16,1 0 0-16,1 1 0 0,1-1-144 0,1 1 160 16,-1 1-160-16,2 0 160 0,0 1-160 0,0 1 0 15,-1 1 0-15,1-1 128 0,0 2-128 0,1 0 0 16,-1-2 0-16,2 1 0 0,0 0 0 0,0 1 0 15,2 0 0-15,-2-1 0 0,0 0 0 0,-1-3 0 16,0 1 0-16,-2-1 0 0,-1 0 0 0,-3 1 0 16,0-1-160-16,-6 0 160 0,0 0-384 0,0 0 0 15,0 0 16-15,0 0 0 16,-1-5-1360-16,-2 1-288 0,-1 0-48 0,-1 1-13424 16,-3 0-2672-16</inkml:trace>
  <inkml:trace contextRef="#ctx0" brushRef="#br0" timeOffset="11283.416">14369 13673 23039 0,'0'0'1024'0,"0"0"192"0,4-3-960 0,2 1-256 16,2 2 0-16,1-1 0 0,2 1 4608 0,1 0 864 16,1-1 176-16,3 1 48 0,0 0-3072 0,5 0-624 15,1 0-112-15,8-1-32 0,2-1-704 0,4 0-128 16,4-2-48-16,3-1 0 0,4-1-304 0,0-1-64 16,1-3-16-16,4-1 0 0,2-1-176 0,3 2-32 15,5-2-16-15,-1 1 0 0,-5 0-176 0,3 2-48 16,0 0 0-16,0 1 0 0,-1 2-144 0,-3 0 0 0,-3 0 0 0,-5 2 0 15,-8 2-256-15,-5 0-48 0,-6 0 0 0,-2 1 0 32,-5 1-272-32,-2 0-48 0,-6 0-16 0,-1 0 0 15,-4 0-880-15,-2-1-176 0,-1-1-32 0,-5 2-13312 0,1-4-2640 0</inkml:trace>
  <inkml:trace contextRef="#ctx0" brushRef="#br0" timeOffset="12166.348">16334 13448 22911 0,'0'0'1024'0,"5"-3"192"0,0-1-960 0,2-1-256 16,0 1 0-16,1 0 0 0,2 0 1696 0,0 2 288 15,0 0 64-15,0 1 16 0,-1 1-1408 0,1 1-272 16,-2 1-64-16,0 0-16 0,-3 0 976 0,0 0 192 16,-2 2 32-16,1 1 16 0,-2 2-48 0,-1 1 0 0,0 0 0 15,-1 1 0-15,0 3-496 0,1 1-96 16,-1 2-32-16,0-1 0 0,0 0-528 0,-3 1-96 16,-1-1-32-16,-2 1 0 0,-1-1 144 0,-1-2 32 15,-1-3 0-15,-2 0 0 0,-2 0 80 0,-1 0 0 16,-2-4 16-16,0 2 0 0,0-1-192 0,-1-2-32 15,0 1-16-15,-5-3 0 0,3 1-224 0,1-3 0 0,2-3 128 0,3-2-128 16,1-2 0-16,2-2 0 16,3-1 0-16,1-4 0 0,1-2 0 0,4-1 0 0,0-2 0 0,1 0 0 15,3 2 0-15,1 1-128 0,1 2 128 0,1-1 0 16,-1 3 0-16,2 2-128 0,1 3 128 0,0 2 0 16,2 2 0-16,0 2 0 0,3 2 0 0,-1 2 0 15,1 2 0-15,2 1 0 0,1 3 0 0,2 3 0 16,2 3 0-16,-1 1 0 0,2 0 0 0,-1 1 0 15,-1 0 0-15,-1-2 128 0,1-2-128 0,-2 1 0 0,-2-3 0 0,1 1 0 16,-2-3 0-16,-1 0 0 0,1-2-128 0,-2 0-80 16,-2-4-16-16,0 0 0 15,1 0-2320-15,-2-2-464 0,1-1-80 0,-2-1-15552 16</inkml:trace>
  <inkml:trace contextRef="#ctx0" brushRef="#br0" timeOffset="12737.873">17007 13595 23039 0,'0'0'1024'0,"0"0"192"0,0 0-960 0,7-2-256 16,-3 0 0-16,5 0 0 0,2 1 4352 0,3-1 816 15,0 0 160-15,5 1 48 0,1 1-3280 0,4-2-656 16,0 1-128-16,3 0-32 0,-1 0-448 0,2 1-112 15,-3-3-16-15,6 1 0 0,-1 0-352 0,0 1-80 16,-1 0-16-16,1 1 0 0,-2 0-256 0,0 0 160 16,2 0-160-16,-1 1 128 0,-1 0-128 0,-1 1-272 15,-2-2 64-15,-1 0 16 16,-2 2-464-16,-2 1-96 0,-4-3-16 0,1 0 0 16,-2-2-304-16,-2 1-64 0,0-1-16 0,1-1 0 15,-3 0-1200-15,0 1-240 0,-2 0-48 0,0-1-16 16,-1-1 288-16,2 1 48 0</inkml:trace>
  <inkml:trace contextRef="#ctx0" brushRef="#br0" timeOffset="13084.677">17932 13424 26719 0,'0'0'2368'16,"-7"0"-1888"-16,0 2-480 0,-1-2 0 0,0 0 3856 15,2 1 688-15,6-1 128 0,0 0 16 0,0 0-2704 0,0 0-528 16,0 0-112-16,7 4-32 0,4 1-848 0,5-3-160 16,3 1-48-16,4 1 0 0,2-1-128 0,2 2-128 15,-2 1 144-15,-1 0-144 0,-2 2 0 0,-2 3 0 16,-4 2 0-16,1 1 0 0,-6-1 0 0,-1 3 0 15,-1 0 0-15,-3 1 0 0,-2-4 608 0,-1 1 80 16,-4 1 16-16,-2-1 0 0,-1 0 80 0,-2-5 32 16,-1 1 0-16,1-1 0 0,-1-1-352 0,-3-1-64 15,-2-1-16-15,-1-1 0 0,-1 0-64 0,-2-2 0 16,0 1-16-16,-1-2 0 0,-1-2-304 0,2-1 0 16,0 0 128-16,1-1-128 15,3-1-960-15,1-1-240 0,1 1-48 0,2-2-15056 16,2 1-3008-16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36:18.28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8029 5320 16751 0,'0'0'736'0,"0"0"160"0,0 0-704 0,0 0-192 15,3-5 0-15,0 1 0 0,2 1 1408 0,-2-2 240 16,-2-2 48-16,0 1 16 0,0 1-144 0,0 0-32 15,-1 0 0-15,0 0 0 0,-2-1-160 0,0 1-32 16,-1 2-16-16,3 3 0 0,-5-2-112 0,0 2-32 16,-2 1 0-16,0 7 0 0,0 2-608 0,0 3-128 15,-1 4-32-15,2 1 0 0,-2 0-240 0,0 5-48 16,0 2-128-16,1 3 192 0,1 2 64 0,3-1 0 0,2 0 0 0,4-1 0 16,4-3-32-16,2-2 0 0,1-5 0 15,4-3 0-15,2-5-16 0,3-3 0 0,2-4 0 0,1-5 0 16,2-4 128-16,3-2 32 0,0-6 0 0,0-1 0 15,1-5-112-15,-3-1-32 0,0-3 0 0,-4 2 0 16,-1-1-224-16,-6 2 176 0,-2-1-176 0,-5 3 160 16,-4 4-160-16,-6-2 192 0,-5 0-192 0,-4 1 192 15,-3 0 208-15,-5 3 48 0,-1-1 16 0,-4 0 0 16,-2 1-16-16,-1 1-16 0,2 0 0 0,0 2 0 16,-1 1-240-16,2 3-64 0,0-2 0 0,4 2 0 0,1 1-128 0,2 1 0 15,0-1 0-15,4 0 0 16,4 1-1312-16,2 2-288 0,2-1-64 0</inkml:trace>
  <inkml:trace contextRef="#ctx0" brushRef="#br0" timeOffset="445.01">7843 5840 8287 0,'0'0'736'0,"0"0"-592"0,0 0-144 0,0 0 0 0,0 0 7072 0,7 2 1376 0,2 1 288 0,5-3 48 0,4-2-5824 0,1-1-1168 16,3-2-224-16,0 1-48 0,3 0-672 0,0-1-128 15,3 0-16-15,2-2-16 16,3 1-384-16,2-1-80 0,1 0-16 0,1-1 0 0,-1 3-208 0,-2-1 144 16,-1 0-144-16,-3 1 128 15,-3-1-432-15,-3 1-80 0,-1 1-32 0,-3 0 0 16,-5 0-2464-16,-2 2-480 0</inkml:trace>
  <inkml:trace contextRef="#ctx0" brushRef="#br0" timeOffset="904.959">8174 6076 16575 0,'-4'-2'1472'16,"0"1"-1168"-16,-1-2-304 0,-1 0 0 0,0 0 3344 0,0 0 624 0,0 1 112 0,-1 4 16 0,-1 0-2144 0,0 4-432 16,-1 0-96-16,1 5-16 0,-1 2-512 0,0 2-96 15,1 0-32-15,0 5 0 0,2 2 160 0,1 5 32 16,2 0 0-16,2 0 0 0,2 4-240 0,4-2-32 15,1-4-16-15,4-1 0 0,2-3-432 0,3-2-96 16,4-3-16-16,2-5 0 0,4-3-128 0,1-3 0 16,2-5 0-16,3-5 0 0,-1-4 208 0,-2-3-32 15,0-4-16-15,-5-3 0 0,-2-3-160 0,-4 1 0 16,-1-2 0-16,-3 1 128 0,-4-1-128 0,-4 2 0 16,-4 0 0-16,-3 2 0 0,-4 2 160 0,-2-1-160 15,-4 2 192-15,-4 0-192 0,-1 2 272 0,-4 4-48 16,-2 1-16-16,-3 2 0 0,0 2 0 0,-1 2 0 15,0 1 0-15,3 2 0 0,0 1-208 0,4 1-128 16,2 0 128-16,4-1-14320 16,5-1-2736-16</inkml:trace>
  <inkml:trace contextRef="#ctx0" brushRef="#br0" timeOffset="10209.13">8805 5595 22111 0,'0'0'1968'0,"0"0"-1584"15,0 0-384-15,0 0 0 0,6 3 4128 0,0-1 736 0,1-1 160 0,0 0 32 16,3-1-3120-16,0-1-608 16,0-1-128-16,0-1-32 0,3-1-592 0,-1 0-112 15,-1 0-16-15,-2 0-16 0,1 0-592 0,1 0-112 16,0-1-32-16,-2 1 0 16,-2 2-1904-16,0-1-384 0,-7 3-80 0</inkml:trace>
  <inkml:trace contextRef="#ctx0" brushRef="#br0" timeOffset="10356.849">8825 5796 33695 0,'0'0'736'0,"0"0"160"0,0 0 16 0,0 0 48 0,0 0-768 0,5 1-192 16,1-2 0-16,1 0 0 0,2-2 320 0,0 1 48 0,0-3 0 0,3 0 0 0,2-1-368 0,0-1-192 16,0 0 32-16</inkml:trace>
  <inkml:trace contextRef="#ctx0" brushRef="#br0" timeOffset="10552.993">9325 5132 40367 0,'0'0'1792'0,"-5"1"368"0,-1 1-1728 0,2 2-432 15,3 3 0-15,-2 1 0 0,-1 4 1600 0,2 5 224 0,1 4 48 0,0 3 16 16,-1 1-768-16,1 2-160 0,0-1-16 0,0 1-16 15,1 3-448-15,0 0-96 16,0 2 0-16,1 2-16 0,-1-1-368 0,2-3 0 16,1-3 0-16,1-3-10256 15,1-5-2016-15,-2-3-400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about </a:t>
            </a:r>
            <a:r>
              <a:rPr lang="en-US" dirty="0" err="1"/>
              <a:t>argmin</a:t>
            </a:r>
            <a:r>
              <a:rPr lang="en-US" dirty="0"/>
              <a:t> vs min</a:t>
            </a:r>
          </a:p>
          <a:p>
            <a:r>
              <a:rPr lang="en-US" dirty="0"/>
              <a:t>Right now, we will use a hand-</a:t>
            </a:r>
            <a:r>
              <a:rPr lang="en-US" dirty="0" err="1"/>
              <a:t>wavey</a:t>
            </a:r>
            <a:r>
              <a:rPr lang="en-US" dirty="0"/>
              <a:t> notion of these documents and similarity, will dive in to how to represent them in a bit</a:t>
            </a:r>
          </a:p>
        </p:txBody>
      </p:sp>
    </p:spTree>
    <p:extLst>
      <p:ext uri="{BB962C8B-B14F-4D97-AF65-F5344CB8AC3E}">
        <p14:creationId xmlns:p14="http://schemas.microsoft.com/office/powerpoint/2010/main" val="2570441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O(n) above slide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188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</a:t>
            </a:r>
          </a:p>
          <a:p>
            <a:pPr lvl="1"/>
            <a:r>
              <a:rPr lang="en-US" dirty="0" err="1"/>
              <a:t>X^k-NN</a:t>
            </a:r>
            <a:r>
              <a:rPr lang="en-US" dirty="0"/>
              <a:t> = {x^(NN_1), x^(NN_2), …, x^(</a:t>
            </a:r>
            <a:r>
              <a:rPr lang="en-US" dirty="0" err="1"/>
              <a:t>NN_k</a:t>
            </a:r>
            <a:r>
              <a:rPr lang="en-US" dirty="0"/>
              <a:t>) }</a:t>
            </a:r>
          </a:p>
          <a:p>
            <a:pPr lvl="1"/>
            <a:r>
              <a:rPr lang="en-US" dirty="0"/>
              <a:t>For all </a:t>
            </a:r>
            <a:r>
              <a:rPr lang="en-US" dirty="0" err="1"/>
              <a:t>x_i</a:t>
            </a:r>
            <a:r>
              <a:rPr lang="en-US" dirty="0"/>
              <a:t> not in X^NN, distance(</a:t>
            </a:r>
            <a:r>
              <a:rPr lang="en-US" dirty="0" err="1"/>
              <a:t>x_i</a:t>
            </a:r>
            <a:r>
              <a:rPr lang="en-US" dirty="0"/>
              <a:t>, </a:t>
            </a:r>
            <a:r>
              <a:rPr lang="en-US" dirty="0" err="1"/>
              <a:t>x_q</a:t>
            </a:r>
            <a:r>
              <a:rPr lang="en-US" dirty="0"/>
              <a:t>) &gt;= max_{j in [1,..k]} distance(</a:t>
            </a:r>
            <a:r>
              <a:rPr lang="en-US" dirty="0" err="1"/>
              <a:t>x_q</a:t>
            </a:r>
            <a:r>
              <a:rPr lang="en-US" dirty="0"/>
              <a:t>, </a:t>
            </a:r>
            <a:r>
              <a:rPr lang="en-US" dirty="0" err="1"/>
              <a:t>x^NN_j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90902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853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Wednesday we will talk about classification/regression a bit more in depth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2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“embedding/representation”  for first point</a:t>
            </a:r>
          </a:p>
          <a:p>
            <a:r>
              <a:rPr lang="en-US" dirty="0"/>
              <a:t>Write “distance metric” for second</a:t>
            </a:r>
          </a:p>
        </p:txBody>
      </p:sp>
    </p:spTree>
    <p:extLst>
      <p:ext uri="{BB962C8B-B14F-4D97-AF65-F5344CB8AC3E}">
        <p14:creationId xmlns:p14="http://schemas.microsoft.com/office/powerpoint/2010/main" val="3095952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Corpus</a:t>
            </a:r>
          </a:p>
          <a:p>
            <a:pPr lvl="1"/>
            <a:r>
              <a:rPr lang="en-US" dirty="0"/>
              <a:t>“I like dogs” =&gt; [1, 1, 1, 0]</a:t>
            </a:r>
          </a:p>
          <a:p>
            <a:pPr lvl="1"/>
            <a:r>
              <a:rPr lang="en-US" dirty="0"/>
              <a:t>“I like cats” =&gt; [1, 1, 0, 1]</a:t>
            </a:r>
          </a:p>
        </p:txBody>
      </p:sp>
    </p:spTree>
    <p:extLst>
      <p:ext uri="{BB962C8B-B14F-4D97-AF65-F5344CB8AC3E}">
        <p14:creationId xmlns:p14="http://schemas.microsoft.com/office/powerpoint/2010/main" val="2403531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picture of this distance metric</a:t>
            </a:r>
          </a:p>
        </p:txBody>
      </p:sp>
    </p:spTree>
    <p:extLst>
      <p:ext uri="{BB962C8B-B14F-4D97-AF65-F5344CB8AC3E}">
        <p14:creationId xmlns:p14="http://schemas.microsoft.com/office/powerpoint/2010/main" val="2018201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Makes all units cancel out and on the same scale, so we don’t have to worry about one dimension affecting distance too much</a:t>
            </a:r>
          </a:p>
        </p:txBody>
      </p:sp>
    </p:spTree>
    <p:extLst>
      <p:ext uri="{BB962C8B-B14F-4D97-AF65-F5344CB8AC3E}">
        <p14:creationId xmlns:p14="http://schemas.microsoft.com/office/powerpoint/2010/main" val="1024753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lines with theta </a:t>
            </a:r>
          </a:p>
        </p:txBody>
      </p:sp>
    </p:spTree>
    <p:extLst>
      <p:ext uri="{BB962C8B-B14F-4D97-AF65-F5344CB8AC3E}">
        <p14:creationId xmlns:p14="http://schemas.microsoft.com/office/powerpoint/2010/main" val="3466631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49225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630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three graphs </a:t>
            </a:r>
          </a:p>
          <a:p>
            <a:pPr lvl="1"/>
            <a:r>
              <a:rPr lang="en-US" dirty="0"/>
              <a:t>Two points right next to each other, cos(theta) ~ 1</a:t>
            </a:r>
          </a:p>
          <a:p>
            <a:pPr lvl="1"/>
            <a:r>
              <a:rPr lang="en-US" dirty="0"/>
              <a:t>Two points at 10 and 2, cos(theta) ~ 0</a:t>
            </a:r>
          </a:p>
          <a:p>
            <a:pPr lvl="1"/>
            <a:r>
              <a:rPr lang="en-US" dirty="0"/>
              <a:t>Two points at 2 and 7 , cos(theta) ~-1</a:t>
            </a:r>
          </a:p>
        </p:txBody>
      </p:sp>
    </p:spTree>
    <p:extLst>
      <p:ext uri="{BB962C8B-B14F-4D97-AF65-F5344CB8AC3E}">
        <p14:creationId xmlns:p14="http://schemas.microsoft.com/office/powerpoint/2010/main" val="1845124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852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Together, these can tell a more complete story about the models accuracy</a:t>
            </a:r>
          </a:p>
        </p:txBody>
      </p:sp>
    </p:spTree>
    <p:extLst>
      <p:ext uri="{BB962C8B-B14F-4D97-AF65-F5344CB8AC3E}">
        <p14:creationId xmlns:p14="http://schemas.microsoft.com/office/powerpoint/2010/main" val="203415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precision (4/ (2 + 4) = 2/3)</a:t>
            </a:r>
          </a:p>
          <a:p>
            <a:r>
              <a:rPr lang="en-US" dirty="0"/>
              <a:t>High precision means your positive predictions are trustworthy</a:t>
            </a:r>
          </a:p>
        </p:txBody>
      </p:sp>
    </p:spTree>
    <p:extLst>
      <p:ext uri="{BB962C8B-B14F-4D97-AF65-F5344CB8AC3E}">
        <p14:creationId xmlns:p14="http://schemas.microsoft.com/office/powerpoint/2010/main" val="1143103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recall (4 / (4 + 2)   = 2/3) </a:t>
            </a:r>
          </a:p>
          <a:p>
            <a:r>
              <a:rPr lang="en-US" dirty="0"/>
              <a:t>2 positive examples not shown</a:t>
            </a:r>
          </a:p>
          <a:p>
            <a:r>
              <a:rPr lang="en-US" dirty="0"/>
              <a:t>High recall means we are likely to “discover”  all the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502638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35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point for (1, 0) w/ smiley face</a:t>
            </a:r>
          </a:p>
          <a:p>
            <a:r>
              <a:rPr lang="en-US" dirty="0"/>
              <a:t>Draw in point for (0, 1) w/ frowny face</a:t>
            </a:r>
          </a:p>
          <a:p>
            <a:r>
              <a:rPr lang="en-US" dirty="0"/>
              <a:t>These are extremes, lets see how we can trade off between them</a:t>
            </a:r>
          </a:p>
        </p:txBody>
      </p:sp>
    </p:spTree>
    <p:extLst>
      <p:ext uri="{BB962C8B-B14F-4D97-AF65-F5344CB8AC3E}">
        <p14:creationId xmlns:p14="http://schemas.microsoft.com/office/powerpoint/2010/main" val="3261865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Could also return set of nearest neighbors (draw circle)</a:t>
            </a:r>
          </a:p>
        </p:txBody>
      </p:sp>
    </p:spTree>
    <p:extLst>
      <p:ext uri="{BB962C8B-B14F-4D97-AF65-F5344CB8AC3E}">
        <p14:creationId xmlns:p14="http://schemas.microsoft.com/office/powerpoint/2010/main" val="79865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653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6276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02352994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274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76133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3108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1960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4395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4041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D1D18A32-A41B-46A9-B889-FB8F8D79511E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92D49164-4D43-4AC0-8080-A535EFF35354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6182BD21-9B44-4F40-A1A6-3AF12BD703FF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0F90CA89-C5A3-436E-8DEE-2E574937724F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775EE886-DA67-41AC-AD9C-6B53CDE1740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0177CE94-E659-45CE-9871-4DB88F06243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A51B6D12-0487-42BB-8366-C1EBB3A4E0CB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3E3E8061-F2D8-45D4-928F-3336A3B5242E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1D34BD3E-4D2A-4E04-B5DB-C2FFD8BEAD8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11E247B-4741-469D-8C88-DCF20AD1D469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88624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33556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729913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.xml"/><Relationship Id="rId5" Type="http://schemas.openxmlformats.org/officeDocument/2006/relationships/image" Target="../media/image80.png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customXml" Target="../ink/ink7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customXml" Target="../ink/ink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customXml" Target="../ink/ink8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customXml" Target="../ink/ink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customXml" Target="../ink/ink15.x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customXml" Target="../ink/ink16.xml"/><Relationship Id="rId4" Type="http://schemas.openxmlformats.org/officeDocument/2006/relationships/image" Target="../media/image2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customXml" Target="../ink/ink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customXml" Target="../ink/ink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customXml" Target="../ink/ink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customXml" Target="../ink/ink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customXml" Target="../ink/ink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customXml" Target="../ink/ink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0.png"/><Relationship Id="rId4" Type="http://schemas.openxmlformats.org/officeDocument/2006/relationships/image" Target="../media/image33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customXml" Target="../ink/ink25.xml"/><Relationship Id="rId4" Type="http://schemas.openxmlformats.org/officeDocument/2006/relationships/image" Target="../media/image3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customXml" Target="../ink/ink26.xml"/><Relationship Id="rId4" Type="http://schemas.openxmlformats.org/officeDocument/2006/relationships/image" Target="../media/image3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customXml" Target="../ink/ink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4.png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hyperlink" Target="https://en.wikipedia.org/wiki/Confusion_matrix" TargetMode="Externa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Precision/Recall </a:t>
            </a:r>
            <a:br>
              <a:rPr lang="en" sz="1600" dirty="0"/>
            </a:br>
            <a:r>
              <a:rPr lang="en" sz="1600" dirty="0"/>
              <a:t>k-Nearest Neighbors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3, 2021</a:t>
            </a:r>
            <a:endParaRPr sz="1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9890CA-AAED-4AC5-B686-C8C6BAAB8FE8}"/>
                  </a:ext>
                </a:extLst>
              </p14:cNvPr>
              <p14:cNvContentPartPr/>
              <p14:nvPr/>
            </p14:nvContentPartPr>
            <p14:xfrm>
              <a:off x="251640" y="306000"/>
              <a:ext cx="4111920" cy="4568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9890CA-AAED-4AC5-B686-C8C6BAAB8FE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280" y="296640"/>
                <a:ext cx="4130640" cy="45871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DB28-B09B-E243-86E5-ECCB063F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fraction of the examples I predicted positive were correct?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687-E8A8-204D-A814-0A1ABCD6E2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5A1A-2543-0C47-88C8-01A928E7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21" y="1454964"/>
            <a:ext cx="5109655" cy="24982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/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Sentences predicted to be positive: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  <a:blipFill>
                <a:blip r:embed="rId5"/>
                <a:stretch>
                  <a:fillRect l="-426" t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14:cNvPr>
              <p14:cNvContentPartPr/>
              <p14:nvPr/>
            </p14:nvContentPartPr>
            <p14:xfrm>
              <a:off x="5101200" y="2054880"/>
              <a:ext cx="3298680" cy="2634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91840" y="2045520"/>
                <a:ext cx="3317400" cy="265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8099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3E036-F1C5-BF45-B9F4-FEF27711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 the truly positive examples, how many were predicted positive?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2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368C4-943C-0D46-9591-2BF1D18CE3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6D7BB-E7E5-6249-94A6-7890F13BE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800" y="1031198"/>
            <a:ext cx="4445850" cy="30696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14:cNvPr>
              <p14:cNvContentPartPr/>
              <p14:nvPr/>
            </p14:nvContentPartPr>
            <p14:xfrm>
              <a:off x="7034760" y="985680"/>
              <a:ext cx="1716480" cy="4026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25400" y="976320"/>
                <a:ext cx="1735200" cy="404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92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C836A-E513-B948-A751-4BD080904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&amp; Recall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6AFB6-D385-824B-9AE7-DEC331040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 optimistic model will predict almost everything as positive</a:t>
            </a:r>
          </a:p>
          <a:p>
            <a:r>
              <a:rPr lang="en-US" dirty="0"/>
              <a:t>High recall, low precision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A pessimistic model will predict almost everything as negative</a:t>
            </a:r>
          </a:p>
          <a:p>
            <a:r>
              <a:rPr lang="en-US" dirty="0"/>
              <a:t>High precision, low recall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2830B5-B186-AB42-B391-B8BCD12AF0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544B09-5375-FE4D-B0CE-8A8241722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132" y="587000"/>
            <a:ext cx="435304" cy="3904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4A61F5-B58E-1741-BB8C-F88A4AAA0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132" y="1949580"/>
            <a:ext cx="453347" cy="332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91210F-C01F-9C44-B6B8-3E153B164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360" y="2861168"/>
            <a:ext cx="5250730" cy="19622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E1C7F42-90A6-471C-9170-8AB4D502C763}"/>
                  </a:ext>
                </a:extLst>
              </p14:cNvPr>
              <p14:cNvContentPartPr/>
              <p14:nvPr/>
            </p14:nvContentPartPr>
            <p14:xfrm>
              <a:off x="3774960" y="4806000"/>
              <a:ext cx="4133160" cy="174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E1C7F42-90A6-471C-9170-8AB4D502C76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65600" y="4796640"/>
                <a:ext cx="415188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D7C6CC7-3171-4FE2-AB61-ADF3538C133A}"/>
                  </a:ext>
                </a:extLst>
              </p14:cNvPr>
              <p14:cNvContentPartPr/>
              <p14:nvPr/>
            </p14:nvContentPartPr>
            <p14:xfrm>
              <a:off x="2823480" y="1847520"/>
              <a:ext cx="533880" cy="471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D7C6CC7-3171-4FE2-AB61-ADF3538C133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14120" y="1838160"/>
                <a:ext cx="552600" cy="49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0895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602C7-9082-0C4C-8166-E226780A5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Controlling Precision/Recall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91FC78-5E82-B943-8546-165C8AA75C8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 numCol="1"/>
              <a:lstStyle/>
              <a:p>
                <a:pPr marL="139700" indent="0">
                  <a:buNone/>
                </a:pPr>
                <a:r>
                  <a:rPr lang="en-US" dirty="0"/>
                  <a:t>Depending on your application, precision or recall might be more important</a:t>
                </a:r>
              </a:p>
              <a:p>
                <a:r>
                  <a:rPr lang="en-US" dirty="0"/>
                  <a:t>Ideally you will have high values for both, but generally increasing recall will decrease precision and vice versa.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logistic regression, we can control for how optimistic the model is by changing the threshold for positive classification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Before</a:t>
                </a:r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b="0" dirty="0"/>
                  <a:t> 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dirty="0"/>
                  <a:t> else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Now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else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91FC78-5E82-B943-8546-165C8AA75C8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FDD5C-BD0A-A644-97B9-4517C42D3E7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5FE7502-2CC3-4706-B942-6102E077421E}"/>
                  </a:ext>
                </a:extLst>
              </p14:cNvPr>
              <p14:cNvContentPartPr/>
              <p14:nvPr/>
            </p14:nvContentPartPr>
            <p14:xfrm>
              <a:off x="5381280" y="3653280"/>
              <a:ext cx="307440" cy="977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5FE7502-2CC3-4706-B942-6102E07742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71920" y="3643920"/>
                <a:ext cx="326160" cy="99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8136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37C6F-02FA-4E42-AE7B-9BA925F3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3EC6C-B5E3-1C44-A71A-298303D26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5FB22-09B6-3346-A221-118491EA28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F96048A0-5B5D-4847-AF74-67AD2853A30B}"/>
              </a:ext>
            </a:extLst>
          </p:cNvPr>
          <p:cNvSpPr/>
          <p:nvPr/>
        </p:nvSpPr>
        <p:spPr>
          <a:xfrm flipH="1">
            <a:off x="3344092" y="1458930"/>
            <a:ext cx="4966571" cy="3109070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699D28-ABE0-2F47-8D0E-632B6240079C}"/>
              </a:ext>
            </a:extLst>
          </p:cNvPr>
          <p:cNvSpPr/>
          <p:nvPr/>
        </p:nvSpPr>
        <p:spPr>
          <a:xfrm>
            <a:off x="2607159" y="1151153"/>
            <a:ext cx="966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Precision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FAF012-108A-E747-A1E9-F2D31F847CFB}"/>
              </a:ext>
            </a:extLst>
          </p:cNvPr>
          <p:cNvSpPr/>
          <p:nvPr/>
        </p:nvSpPr>
        <p:spPr>
          <a:xfrm>
            <a:off x="8427137" y="4345398"/>
            <a:ext cx="7168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Recall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9EE25E-BAF0-8C4C-A249-760D91688532}"/>
              </a:ext>
            </a:extLst>
          </p:cNvPr>
          <p:cNvSpPr/>
          <p:nvPr/>
        </p:nvSpPr>
        <p:spPr>
          <a:xfrm>
            <a:off x="3044760" y="1547697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1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1DF233-BC3C-834C-B9E3-DDEEF98A21C5}"/>
              </a:ext>
            </a:extLst>
          </p:cNvPr>
          <p:cNvSpPr/>
          <p:nvPr/>
        </p:nvSpPr>
        <p:spPr>
          <a:xfrm>
            <a:off x="7863428" y="4667362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1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1DD87-8C3F-A748-AE00-EB8E843F06ED}"/>
              </a:ext>
            </a:extLst>
          </p:cNvPr>
          <p:cNvSpPr/>
          <p:nvPr/>
        </p:nvSpPr>
        <p:spPr>
          <a:xfrm>
            <a:off x="3262528" y="4595962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47B411-DD2C-EE44-BB0B-4B4FDBDAEBEF}"/>
              </a:ext>
            </a:extLst>
          </p:cNvPr>
          <p:cNvSpPr/>
          <p:nvPr/>
        </p:nvSpPr>
        <p:spPr>
          <a:xfrm>
            <a:off x="3090624" y="4359585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F52CEF82-1193-4C22-951C-AF28CA4232DC}"/>
                  </a:ext>
                </a:extLst>
              </p14:cNvPr>
              <p14:cNvContentPartPr/>
              <p14:nvPr/>
            </p14:nvContentPartPr>
            <p14:xfrm>
              <a:off x="2627640" y="199080"/>
              <a:ext cx="5834160" cy="4787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F52CEF82-1193-4C22-951C-AF28CA4232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18280" y="189720"/>
                <a:ext cx="5852880" cy="480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806713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118A8-97F0-8B47-92EC-51FD5487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996AB-74B1-7B4F-AB97-7D8C75428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try every threshold to get a curve like below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172AB-1184-8A47-A838-71CA8EF047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BB956-2321-1744-846A-AFBF72EE2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882" y="1370178"/>
            <a:ext cx="5489077" cy="3197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5374507-2FB7-4000-8467-A2A2F19E38DE}"/>
                  </a:ext>
                </a:extLst>
              </p14:cNvPr>
              <p14:cNvContentPartPr/>
              <p14:nvPr/>
            </p14:nvContentPartPr>
            <p14:xfrm>
              <a:off x="5356800" y="2115000"/>
              <a:ext cx="910800" cy="9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5374507-2FB7-4000-8467-A2A2F19E38D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47440" y="2105640"/>
                <a:ext cx="929520" cy="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258221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B0BC-044E-A949-8A30-83BAB22E4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9DD1B-3558-714A-AC75-9B89A3E04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Sometimes, Classifier B is strictly better than Classifier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80964-2D87-ED4D-9DD5-19C7CCB98E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4474AC-CB39-F247-A073-CCEF742E1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709" y="1411353"/>
            <a:ext cx="4804032" cy="292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7470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B0BC-044E-A949-8A30-83BAB22E4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9DD1B-3558-714A-AC75-9B89A3E04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Most times, the classifiers are incomparable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80964-2D87-ED4D-9DD5-19C7CCB98E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700657-3EC1-5442-A4BA-D6B383368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378" y="1370066"/>
            <a:ext cx="5448693" cy="29572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A56888B-8494-4AB9-A576-BEBE92E4B96C}"/>
                  </a:ext>
                </a:extLst>
              </p14:cNvPr>
              <p14:cNvContentPartPr/>
              <p14:nvPr/>
            </p14:nvContentPartPr>
            <p14:xfrm>
              <a:off x="4644360" y="2031480"/>
              <a:ext cx="1814040" cy="1911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A56888B-8494-4AB9-A576-BEBE92E4B96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35000" y="2022120"/>
                <a:ext cx="1832760" cy="193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459283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0257C-8480-C449-A777-0C723B830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Classifiers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F6D5D0-5DE6-5840-B529-D875F4A9E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Often come up with a single number to describe it </a:t>
            </a:r>
          </a:p>
          <a:p>
            <a:r>
              <a:rPr lang="en-US" dirty="0"/>
              <a:t>F1-score, AUC, etc.</a:t>
            </a:r>
          </a:p>
          <a:p>
            <a:r>
              <a:rPr lang="en-US" dirty="0"/>
              <a:t>Remember, what your application needs is most important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Also common to use </a:t>
            </a:r>
            <a:r>
              <a:rPr lang="en-US" b="1" dirty="0"/>
              <a:t>precision at k</a:t>
            </a:r>
          </a:p>
          <a:p>
            <a:r>
              <a:rPr lang="en-US" dirty="0"/>
              <a:t>If you show the top </a:t>
            </a:r>
            <a:r>
              <a:rPr lang="en-US" b="1" dirty="0"/>
              <a:t>k </a:t>
            </a:r>
            <a:r>
              <a:rPr lang="en-US" dirty="0"/>
              <a:t>most likely positive examples, how many of them are true positives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3CB2D-2098-C349-A676-817BB8174F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C5CDDF-C274-8C48-BC0D-44C79830E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745" y="2983850"/>
            <a:ext cx="6315959" cy="176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82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55684-01ED-461E-A5A2-F87DD14EED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26BB1-534B-47B3-A70D-604B7D4445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75EDB-C7F5-41A0-98A6-16A91A2E77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693237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B3299-B255-4D1D-AC57-DE3EEEB50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438A5D-444A-4663-A775-57715FDC13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6DE7A-B979-4C14-AFDE-6D72F9E0BE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4224819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7EFF-63F2-2549-B138-4F54D1F1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F0E4B-3D7B-0A4E-9CD2-6FF6DFAA2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3130" y="320668"/>
            <a:ext cx="5596200" cy="3981000"/>
          </a:xfrm>
        </p:spPr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Housing Prices - Regression </a:t>
            </a:r>
          </a:p>
          <a:p>
            <a:pPr lvl="1"/>
            <a:r>
              <a:rPr lang="en-US" dirty="0"/>
              <a:t>Regression Model</a:t>
            </a:r>
          </a:p>
          <a:p>
            <a:pPr lvl="1"/>
            <a:r>
              <a:rPr lang="en-US" dirty="0"/>
              <a:t>Assessing Performance</a:t>
            </a:r>
          </a:p>
          <a:p>
            <a:pPr lvl="1"/>
            <a:r>
              <a:rPr lang="en-US" dirty="0"/>
              <a:t>Ridge Regression</a:t>
            </a:r>
          </a:p>
          <a:p>
            <a:pPr lvl="1"/>
            <a:r>
              <a:rPr lang="en-US" dirty="0"/>
              <a:t>LASSO 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Sentiment Analysis – Classification</a:t>
            </a:r>
          </a:p>
          <a:p>
            <a:pPr lvl="1"/>
            <a:r>
              <a:rPr lang="en-US" dirty="0"/>
              <a:t>Classification Overview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Logistic Regression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Bias / Fairness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Decision Trees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Ensemble Methods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Document Retrieval – Clustering and Similarity</a:t>
            </a:r>
          </a:p>
          <a:p>
            <a:pPr lvl="1"/>
            <a:r>
              <a:rPr lang="en-US" dirty="0">
                <a:solidFill>
                  <a:srgbClr val="95698A"/>
                </a:solidFill>
              </a:rPr>
              <a:t>Precision / Recall</a:t>
            </a:r>
          </a:p>
          <a:p>
            <a:pPr lvl="1"/>
            <a:r>
              <a:rPr lang="en-US" dirty="0">
                <a:solidFill>
                  <a:srgbClr val="95698A"/>
                </a:solidFill>
              </a:rPr>
              <a:t>k-Nearest Neighbor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Kernel Methods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Locality Sensitive Hashing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Clustering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Hierarchical Clustering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4884-2A8D-1E41-BE0C-292DE69003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F022FF2-D7E8-4895-98A7-06C9907A098A}"/>
                  </a:ext>
                </a:extLst>
              </p14:cNvPr>
              <p14:cNvContentPartPr/>
              <p14:nvPr/>
            </p14:nvContentPartPr>
            <p14:xfrm>
              <a:off x="6534000" y="516600"/>
              <a:ext cx="2174400" cy="4318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F022FF2-D7E8-4895-98A7-06C9907A098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4640" y="507240"/>
                <a:ext cx="2193120" cy="433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1115400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393C8-B551-C547-925E-BE1ED7175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Retrieval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48474-3B7A-A84E-82A6-262D4321D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you had some time to read a book and wanted to find other books similar to that one.</a:t>
            </a:r>
          </a:p>
          <a:p>
            <a:r>
              <a:rPr lang="en-US" dirty="0"/>
              <a:t>If we wanted to write an system to recommend books</a:t>
            </a:r>
          </a:p>
          <a:p>
            <a:pPr lvl="1"/>
            <a:r>
              <a:rPr lang="en-US" dirty="0"/>
              <a:t>How do we measure similarity?</a:t>
            </a:r>
          </a:p>
          <a:p>
            <a:pPr lvl="1"/>
            <a:r>
              <a:rPr lang="en-US" dirty="0"/>
              <a:t>How do we search over books?</a:t>
            </a:r>
          </a:p>
          <a:p>
            <a:pPr lvl="1"/>
            <a:r>
              <a:rPr lang="en-US" dirty="0"/>
              <a:t>How do we measure accuracy?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i="1" dirty="0"/>
              <a:t>Big Idea: </a:t>
            </a:r>
            <a:r>
              <a:rPr lang="en-US" dirty="0"/>
              <a:t>Define an </a:t>
            </a:r>
            <a:r>
              <a:rPr lang="en-US" b="1" dirty="0"/>
              <a:t>embedding </a:t>
            </a:r>
            <a:r>
              <a:rPr lang="en-US" dirty="0"/>
              <a:t>and a </a:t>
            </a:r>
            <a:r>
              <a:rPr lang="en-US" b="1" dirty="0"/>
              <a:t>similarity metric </a:t>
            </a:r>
            <a:r>
              <a:rPr lang="en-US" dirty="0"/>
              <a:t>for the books, and find the </a:t>
            </a:r>
            <a:r>
              <a:rPr lang="en-US" b="1" dirty="0"/>
              <a:t>“nearest neighbor” </a:t>
            </a:r>
            <a:r>
              <a:rPr lang="en-US" dirty="0"/>
              <a:t>to some query book.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74151-CC44-A143-84A2-31C85E545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09465-007C-F24C-8FC1-F6CC1764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395475"/>
            <a:ext cx="3229235" cy="13543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C5A687-0A2E-A542-A455-BF81244BB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860" y="3282901"/>
            <a:ext cx="2413000" cy="18605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CAE88CF-6C4F-4E3F-A37C-188AF2ECC844}"/>
                  </a:ext>
                </a:extLst>
              </p14:cNvPr>
              <p14:cNvContentPartPr/>
              <p14:nvPr/>
            </p14:nvContentPartPr>
            <p14:xfrm>
              <a:off x="4919040" y="3097440"/>
              <a:ext cx="1306800" cy="58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CAE88CF-6C4F-4E3F-A37C-188AF2ECC84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09680" y="3088080"/>
                <a:ext cx="1325520" cy="7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7240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8D0B-2059-BF4F-8A35-56B34A095E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Nearest Neighbors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B31651-EC26-1D42-BDC4-EDAA8A01AD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8DCE-D265-644B-BBC7-F6ADADC285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7320524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1-Nearest Neighbor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Input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Query example (e.g. my book)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: Corpus of documents (e.g. Amazon books)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Output</a:t>
                </a:r>
              </a:p>
              <a:p>
                <a:r>
                  <a:rPr lang="en-US" dirty="0"/>
                  <a:t>The document in corpus that is most similar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𝑁𝑁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∈[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lim>
                          </m:limLow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𝑑𝑖𝑠𝑡𝑎𝑛𝑐𝑒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It’s very critical to properly define how we represent each document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and the similarity metric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</m:oMath>
                </a14:m>
                <a:r>
                  <a:rPr lang="en-US" dirty="0"/>
                  <a:t>! Different definitions will lead to very different results.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139113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1-Nearest Neighbor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long does it take to find the 1-NN? About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operations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412502" y="1486749"/>
                <a:ext cx="4788817" cy="30697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…,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502" y="1486749"/>
                <a:ext cx="4788817" cy="3069751"/>
              </a:xfrm>
              <a:prstGeom prst="rect">
                <a:avLst/>
              </a:prstGeom>
              <a:blipFill>
                <a:blip r:embed="rId4"/>
                <a:stretch>
                  <a:fillRect l="-26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1308C88-F103-4675-A302-7359EC23FED4}"/>
                  </a:ext>
                </a:extLst>
              </p14:cNvPr>
              <p14:cNvContentPartPr/>
              <p14:nvPr/>
            </p14:nvContentPartPr>
            <p14:xfrm>
              <a:off x="4964400" y="1178280"/>
              <a:ext cx="2290680" cy="1572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1308C88-F103-4675-A302-7359EC23FED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55040" y="1168920"/>
                <a:ext cx="2309400" cy="159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7855237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Input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Query example (e.g. my book)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: Corpus of documents (e.g. Amazon books)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Output</a:t>
                </a:r>
              </a:p>
              <a:p>
                <a:r>
                  <a:rPr lang="en-US" dirty="0"/>
                  <a:t>List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documents most similar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Formally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C2ED6E8-7DEC-4030-BB60-8F445CA135DB}"/>
                  </a:ext>
                </a:extLst>
              </p14:cNvPr>
              <p14:cNvContentPartPr/>
              <p14:nvPr/>
            </p14:nvContentPartPr>
            <p14:xfrm>
              <a:off x="3637800" y="2625120"/>
              <a:ext cx="3006720" cy="105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C2ED6E8-7DEC-4030-BB60-8F445CA135D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28440" y="2615760"/>
                <a:ext cx="3025440" cy="12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25673416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063793-5576-B941-BB0E-ABC73EF006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Same idea as 1-NN algorithm, but maintain list of k-NN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412502" y="1486749"/>
                <a:ext cx="4788817" cy="3172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+1 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…,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𝑛𝑛</m:t>
                            </m:r>
                            <m:r>
                              <m:rPr>
                                <m:lit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𝑑𝑖𝑠𝑡𝑠</m:t>
                            </m:r>
                          </m:e>
                        </m:d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𝑟𝑒𝑚𝑜𝑣𝑒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𝑙𝑎𝑟𝑔𝑒𝑠𝑡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𝑓𝑟𝑜𝑚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b="0" dirty="0"/>
                  <a:t>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𝑎𝑑𝑑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502" y="1486749"/>
                <a:ext cx="4788817" cy="3172600"/>
              </a:xfrm>
              <a:prstGeom prst="rect">
                <a:avLst/>
              </a:prstGeom>
              <a:blipFill>
                <a:blip r:embed="rId3"/>
                <a:stretch>
                  <a:fillRect l="-26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8593EA3-D329-4E95-B24C-F60CB3CFD2C3}"/>
                  </a:ext>
                </a:extLst>
              </p14:cNvPr>
              <p14:cNvContentPartPr/>
              <p14:nvPr/>
            </p14:nvContentPartPr>
            <p14:xfrm>
              <a:off x="2619000" y="21600"/>
              <a:ext cx="5549040" cy="25210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8593EA3-D329-4E95-B24C-F60CB3CFD2C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09640" y="12240"/>
                <a:ext cx="5567760" cy="253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3758693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F375B-EAFF-2644-99F4-17E47720F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2A45CEA-F245-6A4C-8FFE-86483995590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Can be used in many circumstances! </a:t>
                </a:r>
              </a:p>
              <a:p>
                <a:pPr marL="139700" indent="0">
                  <a:buNone/>
                </a:pPr>
                <a:r>
                  <a:rPr lang="en-US" b="1" dirty="0"/>
                  <a:t>Retrieval</a:t>
                </a:r>
              </a:p>
              <a:p>
                <a:pPr marL="139700" indent="0" algn="ctr">
                  <a:buNone/>
                </a:pPr>
                <a:r>
                  <a:rPr lang="en-US" dirty="0"/>
                  <a:t>Return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Regression </a:t>
                </a: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p>
                          </m:sSup>
                        </m:e>
                      </m:nary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Classification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𝑚𝑎𝑗𝑜𝑟𝑖𝑡𝑦</m:t>
                      </m:r>
                      <m:r>
                        <m:rPr>
                          <m:lit/>
                        </m:rPr>
                        <a:rPr lang="en-US" b="0" i="1" dirty="0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𝑐𝑙𝑎𝑠𝑠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𝑁𝑁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2A45CEA-F245-6A4C-8FFE-8648399559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42BEA-45A0-E24E-BE87-BF4F60FFE2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5EF952A-1D05-4637-93B0-1B09CE853F7E}"/>
                  </a:ext>
                </a:extLst>
              </p14:cNvPr>
              <p14:cNvContentPartPr/>
              <p14:nvPr/>
            </p14:nvContentPartPr>
            <p14:xfrm>
              <a:off x="2753640" y="21600"/>
              <a:ext cx="6068160" cy="3918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5EF952A-1D05-4637-93B0-1B09CE853F7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44280" y="12240"/>
                <a:ext cx="6086880" cy="393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8829548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4FE3DF-B4EA-499C-BAAD-A0A8E465C8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Embeddings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FB2FA2-780C-462A-A66B-E5CE4B3421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7F7A7-DB70-4E27-8CD2-6FC0FB8C0D3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09E9456-1816-40C2-AB1A-887BC740F77D}"/>
                  </a:ext>
                </a:extLst>
              </p14:cNvPr>
              <p14:cNvContentPartPr/>
              <p14:nvPr/>
            </p14:nvContentPartPr>
            <p14:xfrm>
              <a:off x="609480" y="520200"/>
              <a:ext cx="544680" cy="1241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09E9456-1816-40C2-AB1A-887BC740F77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0120" y="510840"/>
                <a:ext cx="563400" cy="126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923778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A70D8-76C9-8049-9190-8C63D6036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6428F7F-FD3E-9749-B549-D070E8CA4AB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While the formalization of these algorithms are fairly tedious, the intuition is fairly simple. Find the 1 or k nearest neighbors to a given document and return those as the answer.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intuition relies on answering two important questions</a:t>
                </a:r>
              </a:p>
              <a:p>
                <a:r>
                  <a:rPr lang="en-US" dirty="0"/>
                  <a:t>How do we represent the documents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r>
                  <a:rPr lang="en-US" dirty="0"/>
                  <a:t>How do we measure the distance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6428F7F-FD3E-9749-B549-D070E8CA4A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2C50B-BE00-924A-898D-8FABC7F26B2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3564353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C3A31-52B8-454D-AD5A-8BEF2AF9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Detecting Spam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5AB92-A92B-6647-94BC-90AAFCC49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I made a “Dummy Classifier” for detecting spam</a:t>
            </a:r>
          </a:p>
          <a:p>
            <a:r>
              <a:rPr lang="en-US" dirty="0"/>
              <a:t>The classifier ignores the input, and always predicts spam.</a:t>
            </a:r>
          </a:p>
          <a:p>
            <a:r>
              <a:rPr lang="en-US" dirty="0"/>
              <a:t>This actually results in 90% accuracy! Why? </a:t>
            </a:r>
          </a:p>
          <a:p>
            <a:pPr lvl="1"/>
            <a:r>
              <a:rPr lang="en-US" dirty="0"/>
              <a:t>Most emails are spam…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is called the </a:t>
            </a:r>
            <a:r>
              <a:rPr lang="en-US" b="1" dirty="0"/>
              <a:t>majority class classifier. 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A classifier as simple as the majority class classifier can have a high accuracy if there is a </a:t>
            </a:r>
            <a:r>
              <a:rPr lang="en-US" b="1" dirty="0"/>
              <a:t>class imbalance</a:t>
            </a:r>
            <a:r>
              <a:rPr lang="en-US" dirty="0"/>
              <a:t>.</a:t>
            </a:r>
          </a:p>
          <a:p>
            <a:r>
              <a:rPr lang="en-US" dirty="0"/>
              <a:t>A class imbalance is when one class appears much more frequently than another in the dataset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This might suggest that accuracy isn’t enough to tell us if a model is a good model.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59F83-8520-CF4F-B0DA-81AF44F474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45649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9913A-6FAA-C446-93AC-A47DB4F02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Document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F91E19-DCC4-5C4C-A635-46DD8BEE797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Like our previous ML algorithms, we will want to make a vector out of the document to represent it as a point in space.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Simplest representation is the </a:t>
                </a:r>
                <a:r>
                  <a:rPr lang="en-US" b="1" dirty="0"/>
                  <a:t>bag-of-words </a:t>
                </a:r>
                <a:r>
                  <a:rPr lang="en-US" dirty="0"/>
                  <a:t>representation.</a:t>
                </a:r>
              </a:p>
              <a:p>
                <a:r>
                  <a:rPr lang="en-US" dirty="0"/>
                  <a:t>Each document will become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dimension vector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the number of words in the entire corpus of documents</a:t>
                </a:r>
              </a:p>
              <a:p>
                <a:r>
                  <a:rPr lang="en-US" dirty="0"/>
                  <a:t>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will be the number of times word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 appears in document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This ignores order of words in the document, just the counts.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F91E19-DCC4-5C4C-A635-46DD8BEE79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AA9B0-9FAE-0543-886C-0EFAF618F7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96D5BE7-1138-4B6E-B422-C3CE06742AE8}"/>
                  </a:ext>
                </a:extLst>
              </p14:cNvPr>
              <p14:cNvContentPartPr/>
              <p14:nvPr/>
            </p14:nvContentPartPr>
            <p14:xfrm>
              <a:off x="2756160" y="61560"/>
              <a:ext cx="5064840" cy="4825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96D5BE7-1138-4B6E-B422-C3CE06742AE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46800" y="52200"/>
                <a:ext cx="5083560" cy="484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9491290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18B84-573D-4349-992F-737FC147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Bag of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AF6E4-265C-AE4C-AD0F-089814E766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</a:p>
          <a:p>
            <a:r>
              <a:rPr lang="en-US" dirty="0"/>
              <a:t>Very simple to describe</a:t>
            </a:r>
          </a:p>
          <a:p>
            <a:r>
              <a:rPr lang="en-US" dirty="0"/>
              <a:t>Very simple to compute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Common words like “the” and “a” dominate counts of uncommon words </a:t>
            </a:r>
          </a:p>
          <a:p>
            <a:r>
              <a:rPr lang="en-US" dirty="0"/>
              <a:t>Often it’s the uncommon words that uniquely define a doc.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4CE8D-9579-8B42-855E-ED1086EB61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48208220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9F24C-1293-CF4F-BE00-487668886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TF-IDF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58A5E-4D0C-1349-AEE0-DA6E74B9C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Goal</a:t>
            </a:r>
            <a:r>
              <a:rPr lang="en-US" dirty="0"/>
              <a:t>: Emphasize important words</a:t>
            </a:r>
          </a:p>
          <a:p>
            <a:r>
              <a:rPr lang="en-US" dirty="0"/>
              <a:t>Appear frequently in the document (common locally)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Appears rarely in the corpus (rare globally)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Do a pair-wise multiplication to compute the TF-IDF for each word</a:t>
            </a:r>
          </a:p>
          <a:p>
            <a:r>
              <a:rPr lang="en-US" dirty="0"/>
              <a:t>Words that appear in every document will have a small IDF making the TF-IDF small!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88A1E-D88F-D44A-B25C-B60347DC8A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08FB59-85EF-9742-AF15-3D805A865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000" y="1868765"/>
            <a:ext cx="2114550" cy="1682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E029E5-F07B-4BD7-97A7-6A15A1318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39" y="1494745"/>
            <a:ext cx="3890516" cy="121539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7DAF735-5D20-4697-833C-1B5BA30CF7EA}"/>
                  </a:ext>
                </a:extLst>
              </p14:cNvPr>
              <p14:cNvContentPartPr/>
              <p14:nvPr/>
            </p14:nvContentPartPr>
            <p14:xfrm>
              <a:off x="2814120" y="134640"/>
              <a:ext cx="5901480" cy="4716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F7DAF735-5D20-4697-833C-1B5BA30CF7E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04760" y="125280"/>
                <a:ext cx="5920200" cy="473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5044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2383BF9-ADE2-4CA2-9E8C-C39BD83757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Distance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232FC83-2D65-456A-B55E-D282636003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2AEA8-FDED-459D-8612-09CD7D16FA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758023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9C97F-DEA4-2E43-A337-1E19FBA57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Euclidian Distance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2DC825F-CBDB-2945-ABE0-2E7076C03E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Now we will define what similarity/distance means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Want to define how “close” two vectors are. A smaller value for distance means they are closer, a large value for distance means they are farther away.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 simplest way to define distance between vectors is the </a:t>
                </a:r>
                <a:r>
                  <a:rPr lang="en-US" b="1" dirty="0"/>
                  <a:t>Euclidean distance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                 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= 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2DC825F-CBDB-2945-ABE0-2E7076C03E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279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14D7D-1C60-224D-B383-A62CC9D32D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EBAC8A3-BB25-42F3-9AE4-53B5D2C4E458}"/>
                  </a:ext>
                </a:extLst>
              </p14:cNvPr>
              <p14:cNvContentPartPr/>
              <p14:nvPr/>
            </p14:nvContentPartPr>
            <p14:xfrm>
              <a:off x="2616120" y="3651120"/>
              <a:ext cx="1558800" cy="1433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EBAC8A3-BB25-42F3-9AE4-53B5D2C4E45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06760" y="3641760"/>
                <a:ext cx="1577520" cy="145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2430300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9CCB-B8AD-4E30-87C8-BC172A1F7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Manhattan Distance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C1D002-8262-406D-9D82-5B110EB747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Another common choice of distance is the </a:t>
                </a:r>
                <a:r>
                  <a:rPr lang="en-US" b="1" dirty="0"/>
                  <a:t>Manhattan Distance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C1D002-8262-406D-9D82-5B110EB747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E00E4-B674-497C-B4B8-F111F0DB99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CEE460C-83A5-49D6-A63B-8D38EDAAA441}"/>
                  </a:ext>
                </a:extLst>
              </p14:cNvPr>
              <p14:cNvContentPartPr/>
              <p14:nvPr/>
            </p14:nvContentPartPr>
            <p14:xfrm>
              <a:off x="2680560" y="2635560"/>
              <a:ext cx="2458080" cy="2061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CEE460C-83A5-49D6-A63B-8D38EDAAA44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71200" y="2626200"/>
                <a:ext cx="2476800" cy="208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0346132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48E69-8B40-F44B-BB58-DEEEACD50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Distances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A38CB6-2128-574E-8FE4-710945A91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Some features vary more than others or are measured in different units. We can weight different dimensions differently to make the distance metric more reasonable.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Weighted </a:t>
            </a:r>
            <a:r>
              <a:rPr lang="en-US" b="1" dirty="0" err="1"/>
              <a:t>Educlidean</a:t>
            </a:r>
            <a:r>
              <a:rPr lang="en-US" b="1" dirty="0"/>
              <a:t> distance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A6CFE-6E2F-894E-BE3C-37D9B19523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CE96E-DEF9-8B49-84BE-AAB66A6D0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213" y="1673102"/>
            <a:ext cx="5213023" cy="15584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F1562F-8804-2949-B2F8-13CD94880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170" y="2863980"/>
            <a:ext cx="425450" cy="177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38536F0-2CF2-FF47-824B-F82CC36F7791}"/>
                  </a:ext>
                </a:extLst>
              </p:cNvPr>
              <p:cNvSpPr/>
              <p:nvPr/>
            </p:nvSpPr>
            <p:spPr>
              <a:xfrm>
                <a:off x="3454924" y="3864047"/>
                <a:ext cx="4572000" cy="9305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38536F0-2CF2-FF47-824B-F82CC36F77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924" y="3864047"/>
                <a:ext cx="4572000" cy="930511"/>
              </a:xfrm>
              <a:prstGeom prst="rect">
                <a:avLst/>
              </a:prstGeom>
              <a:blipFill>
                <a:blip r:embed="rId5"/>
                <a:stretch>
                  <a:fillRect t="-54667" b="-9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9537225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A9B54-8777-5D42-9AF7-7076A4AC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549B8D8-4E64-7342-8498-D028EC009C1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Another natural similarity measure would use</a:t>
                </a:r>
              </a:p>
              <a:p>
                <a:pPr marL="139700" indent="0" algn="ctr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Notice this is a measure of similarity, not distance </a:t>
                </a:r>
              </a:p>
              <a:p>
                <a:r>
                  <a:rPr lang="en-US" dirty="0"/>
                  <a:t>This means a bigger number is better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549B8D8-4E64-7342-8498-D028EC009C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45C3C-F0E5-1043-B71E-0B50B2AA0D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17B9DF-B02A-474E-93EC-026DF0522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339" y="2845553"/>
            <a:ext cx="3208583" cy="20044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EDC174-EB6A-4C4F-A16C-41EFAD624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922" y="2845553"/>
            <a:ext cx="3208583" cy="200444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90B1BEB-77FF-47D7-B6E0-553CFAC2D6EB}"/>
                  </a:ext>
                </a:extLst>
              </p14:cNvPr>
              <p14:cNvContentPartPr/>
              <p14:nvPr/>
            </p14:nvContentPartPr>
            <p14:xfrm>
              <a:off x="4078800" y="2562120"/>
              <a:ext cx="2055240" cy="696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90B1BEB-77FF-47D7-B6E0-553CFAC2D6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69440" y="2552760"/>
                <a:ext cx="2073960" cy="71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522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657EA-8D3D-B747-8477-6B822FB00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Cosine 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464D2A-4DCE-5A41-8FDA-703EB00E06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Should we normalize the vectors before finding the similarity?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Note:</a:t>
                </a:r>
              </a:p>
              <a:p>
                <a:r>
                  <a:rPr lang="en-US" dirty="0"/>
                  <a:t>Not a true distance metric</a:t>
                </a:r>
              </a:p>
              <a:p>
                <a:r>
                  <a:rPr lang="en-US" dirty="0"/>
                  <a:t>Efficient for sparse vectors!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464D2A-4DCE-5A41-8FDA-703EB00E06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8D3F2-4BA9-624E-9D4B-CB3A3513F4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7ED3A-8EE5-8F45-A14A-57C2C51B7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134" y="1914885"/>
            <a:ext cx="2540000" cy="246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64D77B0-1CBF-42D6-9DE1-D6D4C1D77595}"/>
                  </a:ext>
                </a:extLst>
              </p14:cNvPr>
              <p14:cNvContentPartPr/>
              <p14:nvPr/>
            </p14:nvContentPartPr>
            <p14:xfrm>
              <a:off x="3383280" y="1469880"/>
              <a:ext cx="4614480" cy="26247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64D77B0-1CBF-42D6-9DE1-D6D4C1D7759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3920" y="1460520"/>
                <a:ext cx="4633200" cy="264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51874461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64C0B-39E7-6440-B90C-598E97DDF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Cosine Similarity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5B3A52-3001-8446-8597-61406C4158E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 general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−1≤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𝑐𝑜𝑠𝑖𝑛𝑒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≤1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positive features (like TF-IDF)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0≤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𝑐𝑜𝑠𝑖𝑛𝑒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≤1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=1 −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5B3A52-3001-8446-8597-61406C415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030FE-071D-714F-A231-E273BFC58C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941E0F9-217A-48B0-8C79-43232769EF2B}"/>
                  </a:ext>
                </a:extLst>
              </p14:cNvPr>
              <p14:cNvContentPartPr/>
              <p14:nvPr/>
            </p14:nvContentPartPr>
            <p14:xfrm>
              <a:off x="2655720" y="175320"/>
              <a:ext cx="5633640" cy="4772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941E0F9-217A-48B0-8C79-43232769EF2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46360" y="165960"/>
                <a:ext cx="5652360" cy="47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85425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0D5EB-A2A6-F44E-951B-F5CC73E2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CDD37-2EBD-134F-835F-22083452D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Always digging in and ask critical questions of your accuracy.</a:t>
            </a:r>
          </a:p>
          <a:p>
            <a:r>
              <a:rPr lang="en-US" dirty="0"/>
              <a:t>Is there a </a:t>
            </a:r>
            <a:r>
              <a:rPr lang="en-US" b="1" dirty="0"/>
              <a:t>class imbalance</a:t>
            </a:r>
            <a:r>
              <a:rPr lang="en-US" dirty="0"/>
              <a:t>?</a:t>
            </a:r>
          </a:p>
          <a:p>
            <a:r>
              <a:rPr lang="en-US" dirty="0"/>
              <a:t>How does it compare to a baseline approach?</a:t>
            </a:r>
          </a:p>
          <a:p>
            <a:pPr lvl="1"/>
            <a:r>
              <a:rPr lang="en-US" dirty="0"/>
              <a:t>Random guessing</a:t>
            </a:r>
          </a:p>
          <a:p>
            <a:pPr lvl="1"/>
            <a:r>
              <a:rPr lang="en-US" dirty="0"/>
              <a:t>Majority class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Most important: </a:t>
            </a:r>
            <a:r>
              <a:rPr lang="en-US" b="1" dirty="0"/>
              <a:t>What does my application need?</a:t>
            </a:r>
          </a:p>
          <a:p>
            <a:pPr lvl="1"/>
            <a:r>
              <a:rPr lang="en-US" dirty="0"/>
              <a:t>What’s good enough for user experience?</a:t>
            </a:r>
          </a:p>
          <a:p>
            <a:pPr lvl="1"/>
            <a:r>
              <a:rPr lang="en-US" dirty="0"/>
              <a:t>What is the impact of a mistake we make?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B79A1-2DF6-B248-A3A6-38C161D574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16554305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1FE2E-C181-674D-929A-B646CCCA8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3CAF0-2B98-634E-8D25-57D717B68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Not normalized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F45DD-26E7-1442-B4F1-54F124C142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C7DEB-B799-5A4A-A381-CB70E15BC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772" y="1301106"/>
            <a:ext cx="6493905" cy="30199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F80B638-990D-4966-AC7D-79BC7BB6A9D1}"/>
                  </a:ext>
                </a:extLst>
              </p14:cNvPr>
              <p14:cNvContentPartPr/>
              <p14:nvPr/>
            </p14:nvContentPartPr>
            <p14:xfrm>
              <a:off x="3602160" y="713880"/>
              <a:ext cx="3670560" cy="2562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F80B638-990D-4966-AC7D-79BC7BB6A9D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2800" y="704520"/>
                <a:ext cx="3689280" cy="258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6251348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1FE2E-C181-674D-929A-B646CCCA8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3CAF0-2B98-634E-8D25-57D717B68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Normalized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F45DD-26E7-1442-B4F1-54F124C142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BDD319-09DA-CF4E-BD92-DC806D594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095" y="1335429"/>
            <a:ext cx="6493905" cy="302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6362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687F-4BE4-944B-A994-3A2C34B02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F138B-8418-CA4A-BECA-EF864B392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Normalization is not desired when comparing documents of different sizes since it ignores length.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 practice, can use multiple distance metrics and combine them using some defined weights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4F6A3-776C-4E4F-9BB7-DC1EFFDD42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E06989-EB85-044F-BDFA-42FD78220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925" y="1483150"/>
            <a:ext cx="4165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67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FFE0C-A096-5C4A-8350-C65983DF2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Not a real Poll Everywhere question, just time to work!</a:t>
            </a:r>
          </a:p>
          <a:p>
            <a:pPr marL="139700" indent="0">
              <a:buNone/>
            </a:pPr>
            <a:r>
              <a:rPr lang="en-US" b="1" dirty="0"/>
              <a:t>For the given documents, what are their Euclidean Distance and Cosine Similarity? </a:t>
            </a:r>
            <a:endParaRPr lang="en-US" dirty="0"/>
          </a:p>
          <a:p>
            <a:pPr marL="139700" indent="0">
              <a:buNone/>
            </a:pPr>
            <a:r>
              <a:rPr lang="en-US" dirty="0"/>
              <a:t>Assume we are using a bag of words representation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Document 1: “I really like dogs”</a:t>
            </a:r>
          </a:p>
          <a:p>
            <a:pPr marL="139700" indent="0">
              <a:buNone/>
            </a:pPr>
            <a:r>
              <a:rPr lang="en-US" dirty="0"/>
              <a:t>Document 2: “dogs are really really awesome”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Steps:</a:t>
            </a:r>
          </a:p>
          <a:p>
            <a:r>
              <a:rPr lang="en-US" dirty="0"/>
              <a:t>Write out bag of words vectors</a:t>
            </a:r>
          </a:p>
          <a:p>
            <a:r>
              <a:rPr lang="en-US" dirty="0"/>
              <a:t>Compute Euclidean distance</a:t>
            </a:r>
          </a:p>
          <a:p>
            <a:r>
              <a:rPr lang="en-US" dirty="0"/>
              <a:t>Compute Cosine similarity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A768B-8F0B-9946-B5D1-09E1A699C8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582270-448A-5F4F-A59F-8A713D0B1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</p:spTree>
    <p:extLst>
      <p:ext uri="{BB962C8B-B14F-4D97-AF65-F5344CB8AC3E}">
        <p14:creationId xmlns:p14="http://schemas.microsoft.com/office/powerpoint/2010/main" val="2490576152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C8F50-1F38-4A2B-A076-936EA8278D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86D1FD-CC5C-45B4-A8B9-03AE6E49880D}"/>
                  </a:ext>
                </a:extLst>
              </p14:cNvPr>
              <p14:cNvContentPartPr/>
              <p14:nvPr/>
            </p14:nvContentPartPr>
            <p14:xfrm>
              <a:off x="2733120" y="70920"/>
              <a:ext cx="6350040" cy="4316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86D1FD-CC5C-45B4-A8B9-03AE6E49880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23760" y="61560"/>
                <a:ext cx="6368760" cy="43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3150308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nearest neighbors to recommend documents.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Precision and Recall Curves</a:t>
            </a:r>
          </a:p>
          <a:p>
            <a:r>
              <a:rPr lang="en-US" dirty="0"/>
              <a:t>Implement a nearest neighbor algorithm</a:t>
            </a:r>
          </a:p>
          <a:p>
            <a:r>
              <a:rPr lang="en-US" dirty="0"/>
              <a:t>Compare and contrast different document representations</a:t>
            </a:r>
          </a:p>
          <a:p>
            <a:pPr lvl="1"/>
            <a:r>
              <a:rPr lang="en-US" dirty="0"/>
              <a:t>Emphasize important words with TF-IDF</a:t>
            </a:r>
          </a:p>
          <a:p>
            <a:r>
              <a:rPr lang="en-US" dirty="0"/>
              <a:t>Compare and contrast different measurements of similarity</a:t>
            </a:r>
          </a:p>
          <a:p>
            <a:pPr lvl="1"/>
            <a:r>
              <a:rPr lang="en-US" dirty="0"/>
              <a:t>Euclidean and weighted Euclidean</a:t>
            </a:r>
          </a:p>
          <a:p>
            <a:pPr lvl="1"/>
            <a:r>
              <a:rPr lang="en-US" dirty="0"/>
              <a:t>Cosine similarity and inner-product similarity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classification, there are only two types of mistakes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make a </a:t>
                </a:r>
                <a:r>
                  <a:rPr lang="en-US" b="1" dirty="0"/>
                  <a:t>confusion matrix </a:t>
                </a:r>
                <a:r>
                  <a:rPr lang="en-US" dirty="0"/>
                  <a:t>to understand mistakes.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/>
        </p:nvGraphicFramePr>
        <p:xfrm>
          <a:off x="3090624" y="2406869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619308" y="256828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460365" y="271239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780970" y="3412346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764233" y="4373766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028097" y="2067159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385141" y="3656490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F0F629B-C334-4559-BCEF-BA1F903AA080}"/>
                  </a:ext>
                </a:extLst>
              </p14:cNvPr>
              <p14:cNvContentPartPr/>
              <p14:nvPr/>
            </p14:nvContentPartPr>
            <p14:xfrm>
              <a:off x="5028840" y="3684240"/>
              <a:ext cx="3450600" cy="9403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F0F629B-C334-4559-BCEF-BA1F903AA08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19480" y="3674880"/>
                <a:ext cx="3469320" cy="95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8299676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3867-A4EF-6046-8D81-4966DF3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 Measures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Notation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FP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FN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C460D-096A-AC48-A846-385C83877D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Error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Accuracy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Positive rate (FPR)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Negative Rate (FNR)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blipFill>
                <a:blip r:embed="rId4"/>
                <a:stretch>
                  <a:fillRect b="-158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True Positive Rate or Recall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Precision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F1-Score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2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𝑃𝑟𝑒𝑐𝑖𝑠𝑖𝑜𝑛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hlinkClick r:id="rId5"/>
                  </a:rPr>
                  <a:t>See more!</a:t>
                </a: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blipFill>
                <a:blip r:embed="rId6"/>
                <a:stretch>
                  <a:fillRect b="-1321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A4AFD1D-96C4-4248-BE99-48358699D2F1}"/>
                  </a:ext>
                </a:extLst>
              </p14:cNvPr>
              <p14:cNvContentPartPr/>
              <p14:nvPr/>
            </p14:nvContentPartPr>
            <p14:xfrm>
              <a:off x="3098160" y="1929960"/>
              <a:ext cx="3029760" cy="17366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A4AFD1D-96C4-4248-BE99-48358699D2F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88800" y="1920600"/>
                <a:ext cx="3048480" cy="175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172457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BAA92-55CC-1447-A855-B85A1B3BF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I never want to make a false positive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I never want to make a false negative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One way to control for our application is to change the scoring threshold. (Could also change intercept!)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Else: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	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ECCAA-B7B9-704C-9F9B-2FDC65B65D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3CAD55A-7A47-46BB-AEDD-D1452C31D715}"/>
                  </a:ext>
                </a:extLst>
              </p14:cNvPr>
              <p14:cNvContentPartPr/>
              <p14:nvPr/>
            </p14:nvContentPartPr>
            <p14:xfrm>
              <a:off x="3361680" y="1099440"/>
              <a:ext cx="4789800" cy="2401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3CAD55A-7A47-46BB-AEDD-D1452C31D7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2320" y="1090080"/>
                <a:ext cx="4808520" cy="242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515803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33682-9F22-9C44-8FCC-286AEA868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B9E25-12C9-C649-B768-285CCD65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>
                <a:latin typeface="Nunito Sans" pitchFamily="2" charset="77"/>
                <a:ea typeface="Nunito Sans" pitchFamily="2" charset="77"/>
                <a:cs typeface="Nunito Sans" pitchFamily="2" charset="77"/>
              </a:rPr>
              <a:t>What</a:t>
            </a:r>
            <a:r>
              <a:rPr lang="en-US" dirty="0"/>
              <a:t> happens to our TPR and FPR as we increase the threshold?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A9424-33B5-7741-AF70-23BDEDA545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983C2E0E-C68C-E644-861E-F4040D5031A5}"/>
              </a:ext>
            </a:extLst>
          </p:cNvPr>
          <p:cNvSpPr/>
          <p:nvPr/>
        </p:nvSpPr>
        <p:spPr>
          <a:xfrm flipH="1">
            <a:off x="3344092" y="1458930"/>
            <a:ext cx="4966571" cy="3109070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1183C1-CECB-6149-B0C1-5C02215E865E}"/>
              </a:ext>
            </a:extLst>
          </p:cNvPr>
          <p:cNvSpPr/>
          <p:nvPr/>
        </p:nvSpPr>
        <p:spPr>
          <a:xfrm>
            <a:off x="8392514" y="4345398"/>
            <a:ext cx="572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FPR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2A56D2-5C71-5C47-971E-76D9A27A7966}"/>
              </a:ext>
            </a:extLst>
          </p:cNvPr>
          <p:cNvSpPr/>
          <p:nvPr/>
        </p:nvSpPr>
        <p:spPr>
          <a:xfrm>
            <a:off x="2681633" y="1305041"/>
            <a:ext cx="5806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TPR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235B3B-5066-DA41-8635-9EC9FCA99DEC}"/>
              </a:ext>
            </a:extLst>
          </p:cNvPr>
          <p:cNvSpPr/>
          <p:nvPr/>
        </p:nvSpPr>
        <p:spPr>
          <a:xfrm>
            <a:off x="3262241" y="459101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761C33-1D95-BB4B-8B01-3C37D0526AEF}"/>
              </a:ext>
            </a:extLst>
          </p:cNvPr>
          <p:cNvSpPr/>
          <p:nvPr/>
        </p:nvSpPr>
        <p:spPr>
          <a:xfrm>
            <a:off x="3090625" y="4345398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67F676-665F-114A-B849-8BA7D3FB0E11}"/>
              </a:ext>
            </a:extLst>
          </p:cNvPr>
          <p:cNvSpPr/>
          <p:nvPr/>
        </p:nvSpPr>
        <p:spPr>
          <a:xfrm>
            <a:off x="3090625" y="156998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788D88-D87B-F94F-AC2C-2D6D9CF5A183}"/>
              </a:ext>
            </a:extLst>
          </p:cNvPr>
          <p:cNvSpPr/>
          <p:nvPr/>
        </p:nvSpPr>
        <p:spPr>
          <a:xfrm>
            <a:off x="7968903" y="4578626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178A87E-C895-45C1-A906-C8F8ED6D3F7D}"/>
                  </a:ext>
                </a:extLst>
              </p14:cNvPr>
              <p14:cNvContentPartPr/>
              <p14:nvPr/>
            </p14:nvContentPartPr>
            <p14:xfrm>
              <a:off x="2666880" y="981720"/>
              <a:ext cx="6111000" cy="40518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178A87E-C895-45C1-A906-C8F8ED6D3F7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7520" y="972360"/>
                <a:ext cx="6129720" cy="407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589390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E1ADF-7904-BA4B-A15F-03BC56C5D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415A7-CD03-8443-848B-445BEC818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Often with binary classification, we treat the positive label as being the more important of the two. We then often then focus on these metrics: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Precision: </a:t>
            </a:r>
            <a:r>
              <a:rPr lang="en-US" dirty="0"/>
              <a:t>Of the ones I predicted positive, how many of them were actually positive?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Recall: </a:t>
            </a:r>
            <a:r>
              <a:rPr lang="en-US" dirty="0"/>
              <a:t>Of all the things that are truly positive, how many of them did I correctly predict as positive?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95A95-4581-6D41-8E61-14A8B80B20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1210889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9587</TotalTime>
  <Words>2174</Words>
  <Application>Microsoft Office PowerPoint</Application>
  <PresentationFormat>On-screen Show (16:9)</PresentationFormat>
  <Paragraphs>430</Paragraphs>
  <Slides>45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Nunito Sans</vt:lpstr>
      <vt:lpstr>Open Sans</vt:lpstr>
      <vt:lpstr>Cambria Math</vt:lpstr>
      <vt:lpstr>Georgia</vt:lpstr>
      <vt:lpstr>Arial</vt:lpstr>
      <vt:lpstr>Calibri</vt:lpstr>
      <vt:lpstr>SlideMaster</vt:lpstr>
      <vt:lpstr>CSE/STAT 416 Precision/Recall  k-Nearest Neighbors  Hunter Schafer Paul G. Allen School of Computer Science &amp; Engineering University of Washington  May 3, 2021</vt:lpstr>
      <vt:lpstr>Pre-Lecture Video</vt:lpstr>
      <vt:lpstr>Detecting Spam</vt:lpstr>
      <vt:lpstr>Assessing Accuracy</vt:lpstr>
      <vt:lpstr>Confusion Matrix</vt:lpstr>
      <vt:lpstr>Binary Classification Measures</vt:lpstr>
      <vt:lpstr>Change Threshold</vt:lpstr>
      <vt:lpstr>ROC Curve</vt:lpstr>
      <vt:lpstr>Assessing Accuracy</vt:lpstr>
      <vt:lpstr>Precision</vt:lpstr>
      <vt:lpstr>Recall</vt:lpstr>
      <vt:lpstr>Precision &amp; Recall</vt:lpstr>
      <vt:lpstr>Controlling Precision/Recall</vt:lpstr>
      <vt:lpstr>Precision-Recall Curve</vt:lpstr>
      <vt:lpstr>Precision-Recall Curve</vt:lpstr>
      <vt:lpstr>Precision-Recall Curve</vt:lpstr>
      <vt:lpstr>Precision-Recall Curve</vt:lpstr>
      <vt:lpstr>Compare Classifiers</vt:lpstr>
      <vt:lpstr>Class Session</vt:lpstr>
      <vt:lpstr>Roadmap</vt:lpstr>
      <vt:lpstr>Document Retrieval</vt:lpstr>
      <vt:lpstr>Nearest Neighbors</vt:lpstr>
      <vt:lpstr>1-Nearest Neighbor</vt:lpstr>
      <vt:lpstr>1-Nearest Neighbor</vt:lpstr>
      <vt:lpstr>k-Nearest Neighbors</vt:lpstr>
      <vt:lpstr>k-Nearest Neighbors</vt:lpstr>
      <vt:lpstr>k-Nearest Neighbors</vt:lpstr>
      <vt:lpstr>Embeddings</vt:lpstr>
      <vt:lpstr>Important Points</vt:lpstr>
      <vt:lpstr>Document Representation</vt:lpstr>
      <vt:lpstr>Bag of Words</vt:lpstr>
      <vt:lpstr>TF-IDF</vt:lpstr>
      <vt:lpstr>Distance</vt:lpstr>
      <vt:lpstr>Euclidian Distance</vt:lpstr>
      <vt:lpstr>Manhattan Distance</vt:lpstr>
      <vt:lpstr>Weighted Distances</vt:lpstr>
      <vt:lpstr>Similarity</vt:lpstr>
      <vt:lpstr>Cosine Similarity</vt:lpstr>
      <vt:lpstr>Cosine Similarity </vt:lpstr>
      <vt:lpstr>To Normalize or  Not To Normalize?</vt:lpstr>
      <vt:lpstr>To Normalize or  Not To Normalize?</vt:lpstr>
      <vt:lpstr>To Normalize or  Not To Normalize?</vt:lpstr>
      <vt:lpstr>3 min</vt:lpstr>
      <vt:lpstr>PowerPoint Presentation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318</cp:revision>
  <cp:lastPrinted>2019-07-22T16:02:52Z</cp:lastPrinted>
  <dcterms:modified xsi:type="dcterms:W3CDTF">2021-05-03T23:42:36Z</dcterms:modified>
</cp:coreProperties>
</file>