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4.xml" ContentType="application/inkml+xml"/>
  <Override PartName="/ppt/notesSlides/notesSlide12.xml" ContentType="application/vnd.openxmlformats-officedocument.presentationml.notesSlide+xml"/>
  <Override PartName="/ppt/ink/ink5.xml" ContentType="application/inkml+xml"/>
  <Override PartName="/ppt/notesSlides/notesSlide13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17.xml" ContentType="application/vnd.openxmlformats-officedocument.presentationml.notesSlide+xml"/>
  <Override PartName="/ppt/ink/ink11.xml" ContentType="application/inkml+xml"/>
  <Override PartName="/ppt/notesSlides/notesSlide18.xml" ContentType="application/vnd.openxmlformats-officedocument.presentationml.notesSlide+xml"/>
  <Override PartName="/ppt/ink/ink12.xml" ContentType="application/inkml+xml"/>
  <Override PartName="/ppt/ink/ink13.xml" ContentType="application/inkml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ink/ink14.xml" ContentType="application/inkml+xml"/>
  <Override PartName="/ppt/ink/ink15.xml" ContentType="application/inkml+xml"/>
  <Override PartName="/ppt/notesSlides/notesSlide21.xml" ContentType="application/vnd.openxmlformats-officedocument.presentationml.notesSlide+xml"/>
  <Override PartName="/ppt/ink/ink16.xml" ContentType="application/inkml+xml"/>
  <Override PartName="/ppt/ink/ink17.xml" ContentType="application/inkml+xml"/>
  <Override PartName="/ppt/notesSlides/notesSlide22.xml" ContentType="application/vnd.openxmlformats-officedocument.presentationml.notesSlide+xml"/>
  <Override PartName="/ppt/ink/ink18.xml" ContentType="application/inkml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2" r:id="rId1"/>
  </p:sldMasterIdLst>
  <p:notesMasterIdLst>
    <p:notesMasterId r:id="rId58"/>
  </p:notesMasterIdLst>
  <p:handoutMasterIdLst>
    <p:handoutMasterId r:id="rId59"/>
  </p:handoutMasterIdLst>
  <p:sldIdLst>
    <p:sldId id="256" r:id="rId2"/>
    <p:sldId id="458" r:id="rId3"/>
    <p:sldId id="544" r:id="rId4"/>
    <p:sldId id="548" r:id="rId5"/>
    <p:sldId id="549" r:id="rId6"/>
    <p:sldId id="1976" r:id="rId7"/>
    <p:sldId id="1954" r:id="rId8"/>
    <p:sldId id="1909" r:id="rId9"/>
    <p:sldId id="1910" r:id="rId10"/>
    <p:sldId id="2002" r:id="rId11"/>
    <p:sldId id="1998" r:id="rId12"/>
    <p:sldId id="551" r:id="rId13"/>
    <p:sldId id="552" r:id="rId14"/>
    <p:sldId id="2003" r:id="rId15"/>
    <p:sldId id="592" r:id="rId16"/>
    <p:sldId id="554" r:id="rId17"/>
    <p:sldId id="556" r:id="rId18"/>
    <p:sldId id="557" r:id="rId19"/>
    <p:sldId id="558" r:id="rId20"/>
    <p:sldId id="560" r:id="rId21"/>
    <p:sldId id="559" r:id="rId22"/>
    <p:sldId id="561" r:id="rId23"/>
    <p:sldId id="553" r:id="rId24"/>
    <p:sldId id="564" r:id="rId25"/>
    <p:sldId id="563" r:id="rId26"/>
    <p:sldId id="565" r:id="rId27"/>
    <p:sldId id="566" r:id="rId28"/>
    <p:sldId id="567" r:id="rId29"/>
    <p:sldId id="568" r:id="rId30"/>
    <p:sldId id="569" r:id="rId31"/>
    <p:sldId id="570" r:id="rId32"/>
    <p:sldId id="571" r:id="rId33"/>
    <p:sldId id="594" r:id="rId34"/>
    <p:sldId id="593" r:id="rId35"/>
    <p:sldId id="562" r:id="rId36"/>
    <p:sldId id="572" r:id="rId37"/>
    <p:sldId id="573" r:id="rId38"/>
    <p:sldId id="574" r:id="rId39"/>
    <p:sldId id="576" r:id="rId40"/>
    <p:sldId id="575" r:id="rId41"/>
    <p:sldId id="577" r:id="rId42"/>
    <p:sldId id="579" r:id="rId43"/>
    <p:sldId id="578" r:id="rId44"/>
    <p:sldId id="580" r:id="rId45"/>
    <p:sldId id="581" r:id="rId46"/>
    <p:sldId id="582" r:id="rId47"/>
    <p:sldId id="583" r:id="rId48"/>
    <p:sldId id="584" r:id="rId49"/>
    <p:sldId id="585" r:id="rId50"/>
    <p:sldId id="586" r:id="rId51"/>
    <p:sldId id="587" r:id="rId52"/>
    <p:sldId id="588" r:id="rId53"/>
    <p:sldId id="589" r:id="rId54"/>
    <p:sldId id="590" r:id="rId55"/>
    <p:sldId id="591" r:id="rId56"/>
    <p:sldId id="399" r:id="rId57"/>
  </p:sldIdLst>
  <p:sldSz cx="9144000" cy="5143500" type="screen16x9"/>
  <p:notesSz cx="9144000" cy="6858000"/>
  <p:embeddedFontLs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Cambria Math" panose="02040503050406030204" pitchFamily="18" charset="0"/>
      <p:regular r:id="rId64"/>
    </p:embeddedFont>
    <p:embeddedFont>
      <p:font typeface="Georgia" panose="02040502050405020303" pitchFamily="18" charset="0"/>
      <p:regular r:id="rId65"/>
      <p:bold r:id="rId66"/>
      <p:italic r:id="rId67"/>
      <p:boldItalic r:id="rId68"/>
    </p:embeddedFont>
    <p:embeddedFont>
      <p:font typeface="Nunito Sans" panose="020B0604020202020204" charset="0"/>
      <p:regular r:id="rId69"/>
      <p:bold r:id="rId70"/>
      <p:italic r:id="rId71"/>
      <p:boldItalic r:id="rId72"/>
    </p:embeddedFont>
    <p:embeddedFont>
      <p:font typeface="Open Sans" panose="020B0604020202020204" charset="0"/>
      <p:regular r:id="rId73"/>
      <p:bold r:id="rId74"/>
      <p:italic r:id="rId75"/>
      <p:boldItalic r:id="rId76"/>
    </p:embeddedFont>
    <p:embeddedFont>
      <p:font typeface="Proxima Nova" panose="020B0604020202020204" charset="0"/>
      <p:regular r:id="rId77"/>
      <p:bold r:id="rId78"/>
      <p:italic r:id="rId79"/>
      <p:boldItalic r:id="rId8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93C5"/>
    <a:srgbClr val="95698A"/>
    <a:srgbClr val="B57BA6"/>
    <a:srgbClr val="EFD9B0"/>
    <a:srgbClr val="FFAEEF"/>
    <a:srgbClr val="942093"/>
    <a:srgbClr val="D89F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B23F696-D533-4BE0-B1DA-8B15BD142E95}">
  <a:tblStyle styleId="{CB23F696-D533-4BE0-B1DA-8B15BD142E9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11"/>
    <p:restoredTop sz="84687"/>
  </p:normalViewPr>
  <p:slideViewPr>
    <p:cSldViewPr snapToGrid="0" snapToObjects="1">
      <p:cViewPr>
        <p:scale>
          <a:sx n="102" d="100"/>
          <a:sy n="102" d="100"/>
        </p:scale>
        <p:origin x="195" y="5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74" Type="http://schemas.openxmlformats.org/officeDocument/2006/relationships/font" Target="fonts/font15.fntdata"/><Relationship Id="rId79" Type="http://schemas.openxmlformats.org/officeDocument/2006/relationships/font" Target="fonts/font20.fntdata"/><Relationship Id="rId5" Type="http://schemas.openxmlformats.org/officeDocument/2006/relationships/slide" Target="slides/slide4.xml"/><Relationship Id="rId61" Type="http://schemas.openxmlformats.org/officeDocument/2006/relationships/font" Target="fonts/font2.fntdata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77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3.fntdata"/><Relationship Id="rId80" Type="http://schemas.openxmlformats.org/officeDocument/2006/relationships/font" Target="fonts/font2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67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3.fntdata"/><Relationship Id="rId70" Type="http://schemas.openxmlformats.org/officeDocument/2006/relationships/font" Target="fonts/font11.fntdata"/><Relationship Id="rId75" Type="http://schemas.openxmlformats.org/officeDocument/2006/relationships/font" Target="fonts/font16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font" Target="fonts/font14.fntdata"/><Relationship Id="rId78" Type="http://schemas.openxmlformats.org/officeDocument/2006/relationships/font" Target="fonts/font19.fntdata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7.fntdata"/><Relationship Id="rId7" Type="http://schemas.openxmlformats.org/officeDocument/2006/relationships/slide" Target="slides/slide6.xml"/><Relationship Id="rId71" Type="http://schemas.openxmlformats.org/officeDocument/2006/relationships/font" Target="fonts/font12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3514F16-DD08-9D45-99E8-6100C70A18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11782F-D7B4-1D4E-8BD0-59CD4216F54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52ED9-18B6-0749-BB32-82EB97D0DB13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5A43E5-3862-3D44-8EAD-E8BE6FE12C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A427D9-1E89-AB4D-AAE9-7A179DD01E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D49D8-58CC-5E4D-9921-5892B6C29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761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21:23:01.619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1690 13178 29311 0,'0'0'1296'0,"0"0"272"0,0 0-1248 0,0 0-320 0,0 0 0 0,0 0 0 0,-1-6 1728 0,-1 0 304 16,0 0 48-16,2-3 16 0,1-2-496 0,1-2-80 15,-1-1-32-15,0-5 0 0,0-2-592 0,2-3-128 0,-1-1-32 0,2-3 0 16,0 1-480-16,0-3-112 0,1-4-16 0,-1-2 0 16,0-3-128-16,0 0 0 0,0 1 0 0,0 1 0 15,0 2 0-15,-1 6 128 0,1 4-128 0,-2 5 0 16,-1 4 0-16,0 5 0 0,-1 3 0 0,0 8 0 16,0 0 0-16,0 0 0 0,-1 10 128 0,0 6-128 15,1 8 0-15,2 6 0 0,1 5 0 0,2 3 128 16,1 1 0-16,1 0-128 0,1-2 192 0,0 0-64 15,2-3 0-15,1 0-128 0,3-2 192 0,-1-4-64 16,3-4 80-16,1-2 16 0,-2-6 0 0,0-4 0 0,0-3 32 16,-1-6 0-16,1-3 0 0,-1-6 0 0,-2-6-80 0,1-5-16 15,-1-6 0-15,0-2 0 0,-2-2-16 0,-1-5 0 16,-1-2 0-16,-1-4 0 0,-2-7 0 0,-1-2 0 16,-3-2 0-16,1 0 0 0,1 2-144 0,-2 5 0 15,-2 4 0-15,1 5 128 0,0 4-128 0,-1 5 0 16,-2 6 0-16,1 6 0 0,-1 3 0 0,0 6 0 15,3 3 0-15,-4 5 0 0,1 3 0 0,2 6 208 16,1 3-48-16,0 6-16 0,0 3-144 0,2 5 192 16,2 4-192-16,1 5 192 0,-1 2-192 0,4 0 160 15,2-1-160-15,2-2 160 0,1-3-160 0,0 0 0 0,4-4 0 16,-1 1 0-16,1-6 0 0,1-3 0 16,0-4 0-16,1-3 0 15,-1-5-464-15,1-3-80 0,-2-4-16 0,-1-4 0 16,2-5-2272-16,-3-3-464 0,-2-2-96 0</inkml:trace>
  <inkml:trace contextRef="#ctx0" brushRef="#br0" timeOffset="316.024">2364 12812 28559 0,'0'0'2544'0,"-2"7"-2032"0,1 1-512 0,0 3 0 15,0 1 2464-15,0 0 400 0,0 1 80 0,2 1 0 16,1 1-1504-16,0-1-304 0,1 0-64 0,2-1-16 15,1 1-736-15,2-1-128 0,0-1-48 0,-1-3 0 16,1-1-144-16,1-2 0 0,1-2 0 0,1-1 0 0,-3-6-160 0,4-2-16 16,0-3 0-16,0-3 0 15,-1-1-336-15,1-2-64 0,-1-1 0 0,-1 2-16 16,-2-1 80-16,-2 4 32 0,-1 0 0 0,-2 5 0 0,-3 5 480 0,0 0-144 16,0 0 144-16,0 0 0 0,0 0 512 0,-3 6 192 15,0 3 48-15,0 0 0 0,1 1-48 0,1 1-16 16,0 0 0-16,2 1 0 0,1 0-336 0,1-2-64 15,2 0-16-15,1-1 0 0,1-1-272 0,2-2 0 16,1-3 0-16,2-3 0 16,2-3-1200-16,2-2-240 0,0-3-48 0,1-2-10928 15,-1 0-2192-15</inkml:trace>
  <inkml:trace contextRef="#ctx0" brushRef="#br0" timeOffset="631.956">2838 12689 28559 0,'-14'15'1264'0,"5"-6"272"0,-3 3-1232 0,-1 1-304 0,-1 2 0 0,0 0 0 15,1 2 3520-15,0-3 656 0,1 0 128 0,1-1 32 16,3-1-2720-16,2-2-528 0,3-3-128 0,3-1 0 16,4 0-592-16,2-4-112 0,1 1-32 0,5-3 0 15,3 0-224-15,1 0 0 0,2 0 0 0,1 0 0 16,0 0 0-16,1 1 0 0,-2 1 0 0,1 2 0 15,-3 0 0-15,0 2 0 0,-2 1 0 0,-2 1 0 16,-4 2 0-16,-1 1 0 0,-3 2 0 0,-3 0 0 16,-3 2 160-16,-2 1-160 0,-2 0 160 0,-2 0-160 0,-2-2 544 15,-2 1 16-15,0-2 0 0,1-2 0 0,-2-4-336 0,1 0-64 16,1-3-16-16,1-1 0 0,0-3-144 0,0-2 0 16,2-3 0-16,2-2-176 15,2-1-272-15,3-2-48 0,0 0-16 0,3-1 0 16,2 1-2304-16,2 0-448 0,1-1-112 0</inkml:trace>
  <inkml:trace contextRef="#ctx0" brushRef="#br0" timeOffset="790.062">3061 12919 32255 0,'-3'5'2864'0,"-1"1"-2288"16,-1 1-576-16,0-1 0 0,1 1 2672 0,0 2 416 15,-1-1 96-15,1 0 16 0,1-1-1856 0,3-7-352 16,0 0-80-16,0 0-16 0,0 0-768 0,0 0-128 15,0 0 0-15,5-5-176 16,0-2-2448-16,1-2-512 0,6-13-80 0,0 2-14304 0</inkml:trace>
  <inkml:trace contextRef="#ctx0" brushRef="#br0" timeOffset="909.226">3074 12693 23039 0,'-5'0'2048'0,"0"0"-1648"0,0-2-400 0,2 1 0 16,3 1 2768-16,0 0 480 0,-2-5 80 0,3 0 32 15,2 1-2480-15,2-1-496 0,3 1-112 0,2 0-10832 16,2 0-2160-16</inkml:trace>
  <inkml:trace contextRef="#ctx0" brushRef="#br0" timeOffset="1136.532">3279 12725 21183 0,'-5'11'944'0,"1"-5"192"0,-2 2-912 0,-1 1-224 0,1 0 0 0,-3 3 0 0,1-2 4768 0,-4 2 912 16,0 1 176-16,-1 1 32 0,1 2-3712 0,1-2-768 15,-2 2-128-15,2 1-48 0,1-2-480 0,2 2-112 16,1 0 0-16,2 1-16 0,3 0-272 0,2-3-48 16,4-1-16-16,3-1 0 0,3-4-288 0,3-3 0 15,2-1 0-15,3-3 0 0,1-3 0 0,4-3 0 16,2-3 0-16,2-1 0 0,-2-3 0 0,0-1 0 16,1 0 0-16,-2-1 0 0,0-1 0 0,-5 1-144 15,-1 2-16-15,-4 0 0 16,-4 0-1104-16,-2 2-208 0,-3-2-64 0,-2 1-12240 15,-5 0-2464-15</inkml:trace>
  <inkml:trace contextRef="#ctx0" brushRef="#br0" timeOffset="9856.253">3754 12891 32879 0,'0'0'1456'0,"0"0"304"0,0 0-1408 0,0 0-352 16,0 0 0-16,0 0 0 0,0 0 976 0,0 0 128 15,0 0 32-15,0 0 0 0,0 0-656 0,0 0-128 16,0 0-32-16,0 0 0 0,0 0-320 0,4-3 0 16,-1 0 0-16,0 0-11312 15,-3 3-2208-15</inkml:trace>
  <inkml:trace contextRef="#ctx0" brushRef="#br0" timeOffset="10048.352">3734 12658 38239 0,'-14'8'1696'0,"8"-3"352"0,-2-2-1648 0,0 0-400 15,2 1 0-15,0 0 0 0,-1-1 1296 0,2-1 176 16,5-2 48-16,-5 1 0 0,5-1-912 0,0 0-176 15,0 0-48-15,0-6 0 16,0-1-1056-16,3 0-224 0,1-1-32 0,1-1-18176 16</inkml:trace>
  <inkml:trace contextRef="#ctx0" brushRef="#br0" timeOffset="10581.325">4126 12318 25791 0,'0'0'2304'0,"0"0"-1856"0,0 0-448 0,0 0 0 16,0 0 2560-16,0 0 400 0,0 0 96 0,0 0 16 16,6 5-1200-16,-2 1-224 0,0 6-48 15,0 3-16-15,0 3-736 0,0 4-144 16,-1 2-16-16,0 4-16 0,-1 1-288 0,-2 4-64 0,2 3-16 0,-1 4 0 16,0 0-160-16,1 1-16 0,0-1-128 0,0-2 192 15,-1-2-192-15,0-3 0 0,0-1 128 0,-1-3-128 16,0-2 0-16,-1-1 0 0,1-4 0 0,0-3 0 15,0-4-304-15,1-3 0 0,0-6 0 0,-1-6 0 16,0 0-2464-16,5-8-496 0,0-5-112 0</inkml:trace>
  <inkml:trace contextRef="#ctx0" brushRef="#br0" timeOffset="10744.431">4378 12212 37551 0,'0'0'1664'0,"0"0"336"0,-4 4-1600 0,1 1-400 15,0 1 0-15,1 3 0 0,0 1 1520 0,1 4 208 16,0 3 64-16,2 3 0 0,-1 9-816 0,1 2-144 16,0 1-48-16,1 0 0 0,0 1-320 0,0 1-64 15,0 2-16-15,0 2 0 0,0 1-256 0,1 0-128 16,1-1 128-16,0-1-128 0,0-5 0 0,1-2-320 16,-1-2 48-16,1-4 16 15,0-1-1792-15,-1-3-336 0,-2-2-80 0,-1-2-16176 16</inkml:trace>
  <inkml:trace contextRef="#ctx0" brushRef="#br0" timeOffset="11193.975">4223 12677 12895 0,'0'0'576'0,"0"0"112"0,0 0-560 0,0 0-128 0,0 0 0 0,0 0 0 15,0 0 5968-15,0 0 1168 0,5-1 224 0,2 1 64 16,0 2-5328-16,1 1-1072 0,3 0-192 0,2 0-64 15,3-1-608-15,0 2-160 0,1 1 0 0,1 0 0 16,1 0 0-16,1 0 0 0,-1-1 0 0,1-1 0 0,-3 0 0 0,3 0-144 16,0-2 144-16,1 0-160 0,-1-1-192 0,1-1-32 15,-2 0-16-15,0 0 0 0,-2-3 208 16,-3 2 32-16,-1-1 16 0,-1 0 0 0,-2 1 144 0,-3 0-128 16,0 0 128-16,-3 0-128 0,-4 2 416 0,0 0 96 15,0 0 0-15,0 0 16 0,-4-2 272 0,-1-1 48 16,-2 1 16-16,1 2 0 0,-1 0-288 0,-1 1-48 15,-2 3-16-15,-2 2 0 0,1 1-144 0,-1 2-48 16,0 2 0-16,0 4 0 0,-2 1 80 0,1 2 16 16,3 1 0-16,2-1 0 0,0 1-80 0,2-2-16 15,1 0 0-15,2-1 0 0,2-2-192 0,3 0 0 16,2-1 128-16,3-4-128 0,3-2 0 0,0 0 0 16,2-3 0-16,3-4 0 0,1-3 0 0,2-1 0 15,0-2 0-15,-1-1 0 0,2-3 0 0,-3-1 0 16,0-1 0-16,0 0 0 0,-3 0 0 0,-1-3 0 15,-2 1 0-15,-2 1 0 0,-3-2-192 0,-2 0-16 16,1 2-16-16,-4-1 0 0,-2 1-48 0,0 2-16 16,-2 0 0-16,-2 2 0 15,0 1-1488-15,-1 2-288 0,0-1-64 0,-1 2-16160 0</inkml:trace>
  <inkml:trace contextRef="#ctx0" brushRef="#br0" timeOffset="11571.274">4797 12674 25791 0,'0'0'1152'0,"-2"7"224"0,-2 1-1104 0,0 1-272 0,0 0 0 0,1 2 0 0,2 1 4000 0,0 0 736 15,2 2 160-15,-1 0 32 0,0 1-3360 0,0 0-672 16,1-1-128-16,2 0-16 0,-1 0-496 0,0-2-112 16,0 1-16-16,1-1 0 0,-1-1-128 0,0-2 0 15,0 1 0-15,0-3 0 0,0 0 0 0,0-2 0 16,-2-5 0-16,0 0 0 0,0 0 0 0,0 0 0 15,6-4 0-15,-1-2 0 0,0-3 0 0,-1-1 0 16,1-3 0-16,0-1 0 0,1-3 0 0,1-1 0 16,0-2 144-16,1-2-144 0,-1 0 160 0,2 2-32 15,0-2-128-15,-1 5 192 0,1 2-192 0,-1 2 176 16,1 3-176-16,-1 0 160 0,-2 3-160 0,-1 2 0 16,0 3 144-16,-5 2-144 0,5 1 560 0,0 3 32 15,0 2 16-15,-1 3 0 0,-1 1-464 0,0 4-144 16,-1 2 0-16,0 0 0 0,-1 2 256 0,-1 0-64 15,0 1-16-15,-1 0 0 0,1-2-176 0,0 1 0 16,-1-2 0-16,1 0 128 0,0-1-128 0,0-2 0 0,0-1 0 16,2-2-176-1,0-2-1184-15,2 0-240 0,0-4-64 0,-4-4-12288 0,6-1-2480 16</inkml:trace>
  <inkml:trace contextRef="#ctx0" brushRef="#br0" timeOffset="12277.077">5138 12666 26719 0,'0'0'2368'0,"-4"2"-1888"0,0 1-480 0,1 2 0 0,0-3 2880 0,0 2 464 15,1 0 112-15,1 3 0 0,1-1-1712 0,1 3-336 16,1 1-80-16,0 0-16 0,0 1-848 0,0 1-160 16,0 1-48-16,1-1 0 0,-1 2-128 0,2-1-128 15,-1 1 144-15,1-2-144 0,-2 0 128 0,0-1-128 16,-1-1 0-16,1 0 0 0,1-3 0 0,-2 0 128 15,0 0-128-15,-1-7 0 0,0 0 0 0,0 0 128 16,0 0-128-16,0 0 0 0,5-2 336 0,0-2-16 16,-1-1-16-16,0-4 0 0,1-1 112 0,0-1 32 15,0 0 0-15,0-2 0 0,1-1-160 0,1 0-32 16,1-1 0-16,-1 1 0 0,0-1-128 0,0 0-128 16,0 1 144-16,1 3-144 0,0 0 128 0,-1 2-128 15,1 2 0-15,-2 3 0 0,-6 4 160 0,0 0-160 16,0 0 160-16,6 8-160 0,0 0 224 0,-1 4-48 0,-2 0-16 0,0 2 0 15,-2 2-160-15,-1-1 192 0,0 1-192 0,0-1 192 16,0-1-192-16,0-1 0 16,0-1 0-16,2-2 0 0,0-4-160 0,2 0-64 15,1-1-16-15,1-4 0 16,-6-1-1504-16,9-1-304 0,0-3-64 0,-1-2-16 16,1-1-528-16,2-1-96 0,1-1-32 0,-1 1 0 15,-1 0 1760-15,0 1 368 0,-2 1 64 0,0 0 16 0,-1 1 384 0,-2 2 192 0,0 0-192 0,0 2 192 16,1 0 720-16,-1 1 272 0,0 1 48 0,0 0 16 15,0 0 160-15,-1 1 48 0,2-2 0 0,0 0 0 16,1 0-576-16,0 0-112 0,1-2-32 0,-1 1 0 16,-1-1-32-16,2 0-16 0,0-1 0 0,-1 0 0 15,-1 0-176-15,-1-1-16 0,1-1-16 0,-2 1 0 16,1-2 16-16,0-1 0 0,0-1 0 0,0-1 0 16,-2 0-64-16,-1 0-16 0,0-3 0 0,0 0 0 15,-1 0-224-15,0 2 144 0,0 0-144 0,-2 1 128 0,-2 0 112 16,-2 3 16-16,-2 0 0 0,0 2 0 0,-2 3 208 0,-1 3 48 15,-3 3 16-15,-2 4 0 0,0 2 64 0,-1 6 16 16,0 0 0-16,1 5 0 0,2 3-32 0,2-1-16 16,3 0 0-16,4 0 0 0,3-2-80 0,3-1-16 15,4-3 0-15,4 1 0 0,3-5-192 0,2-1-32 16,4-3-16-16,3-2 0 0,1-2-48 0,2-2-16 16,2-4 0-16,-2-3 0 0,-1-1-160 0,-1-2 0 15,2-1 0-15,-4-1 128 0,-1-1-128 0,-2 0 0 16,-1-2 0-16,-2-1 0 15,-4-1-752-15,-1 0-80 0,-2-1 0 0,-1-2-16 16,0-1-2256-16,-1-1-448 0</inkml:trace>
  <inkml:trace contextRef="#ctx0" brushRef="#br0" timeOffset="123783.232">387 768 15887 0,'0'0'704'0,"0"0"144"0,0 0-672 0,0 0-176 16,0 0 0-16,0 0 0 0,0-5 1312 0,0 0 224 15,0 0 64-15,0-1 0 16,0 1-112-16,0-2-16 0,0 1 0 0,1-3 0 15,0 1 0-15,0-1-16 0,0 1 0 0,1-1 0 0,0 2-16 0,-1-1 0 16,1 2 0-16,-1 1 0 0,1 2-144 0,-2 3-16 16,0 0-16-16,0 0 0 0,0 0-304 0,3 4-64 15,-1 5-16-15,0 5 0 0,0 4-352 0,0 5-64 16,0 5-16-16,0 4 0 0,0 2-256 0,0-3-64 16,2-1-128-16,0-2 192 0,1-3-192 0,1 0 0 15,0-3 0-15,0-5 0 0,2-1 0 0,0 0 0 16,4-1 0-16,0-3 0 0,0-2 0 0,-1-2 0 15,2-2 0-15,2-2 0 0,-1-3 0 0,2-3 0 16,-2-4 0-16,-1-2 0 0,1-2 0 0,-1-1 0 0,-1-4 0 0,-1-2 0 16,0-1 0-16,-3-3 0 0,0 0 0 0,-2 0 0 15,1 0 192-15,-2 2-48 0,-2 2-16 0,0 4 0 16,-1 2-128-16,0 3-144 0,-2 2 144 0,0 6-208 16,0 0 208-16,0 0 0 0,1 10 0 0,1 3 0 15,0 2 224-15,3 1-64 0,0 3-16 0,0-1 0 16,-1 1 16-16,3-1 0 0,3 0 0 0,0-2 0 15,1-4-160-15,0 1 0 0,2-3 0 0,0-2 0 16,-1-3 0-16,3-3 0 0,1-4 0 0,0-1 0 16,1-1 144-16,0-3 0 0,-2-2 0 0,1-3 0 15,-1 0 176-15,-2-4 16 0,0-3 16 0,-1-1 0 16,-2-4-64-16,-1-1-16 0,-1-3 0 0,-1-3 0 0,0-2-272 0,-1-2 160 16,0 2-160-16,-2 0 128 15,0 1-128-15,0 0 0 0,0 1 0 0,0 2 0 16,-2 7 0-16,-1 2-144 0,-1 4 0 0,-1 1 0 15,0 2-464 1,-1 4-96-16,0 4 0 0,2 5-16 0,0 0-2592 0,-3 4-512 0,0 5-96 0</inkml:trace>
  <inkml:trace contextRef="#ctx0" brushRef="#br0" timeOffset="124127.819">1156 922 31727 0,'0'0'1408'0,"0"0"288"0,0 0-1360 0,0 0-336 16,6-2 0-16,-1 1 0 0,0 0 1472 0,0 1 208 0,2-3 48 0,0 1 16 16,0-3-912-16,1 0-176 0,0-4-32 15,3 0-16-15,-1-2-480 0,-1 0-128 0,1-1 0 0,-1 0 0 16,2 0 0-16,-2-1 0 0,-5 1 0 0,1-1 128 16,0 0-128-16,-3 1 0 0,-2 1 0 0,0 2 0 15,-1-1 0-15,-2 2 128 0,-3 2-128 0,-1 0 0 16,-1 0 512-16,-1 2 48 0,0 3 0 0,2 1 0 15,-3 3-48-15,0 0 0 0,0 3 0 0,1 2 0 16,-1 3 288-16,1 1 48 0,2 6 16 0,1 1 0 16,1 1-144-16,2 3-16 0,2-1-16 0,2 0 0 15,2 0-336-15,1-1-64 0,1-3-16 0,2-1 0 16,1-2-272-16,2-5 0 0,-1 0 128 0,6-3-128 16,3-2 0-16,0-5 0 0,0-3-176 0,1-3 176 15,1-3-1232 1,0-3-144-16,1-5-32 0,-1-4-12752 0,-3-2-2560 0</inkml:trace>
  <inkml:trace contextRef="#ctx0" brushRef="#br0" timeOffset="124317.163">1518 470 27647 0,'-1'6'2448'0,"-2"1"-1952"15,1 3-496-15,0 2 0 0,-1-1 3536 0,1 2 624 16,0 3 112-16,0 2 16 0,1 1-2240 0,0 2-448 15,1 2-80-15,0 3-32 0,1 1-768 0,-1 1-144 16,1 2-48-16,1-1 0 0,0-1-400 0,1 0-128 16,0-4 0-16,2-2 0 15,0-4-896-15,2-1-272 0,2-5-64 0,1-3-12976 16,0-2-2608-16</inkml:trace>
  <inkml:trace contextRef="#ctx0" brushRef="#br0" timeOffset="124547.82">1771 655 8287 0,'0'0'368'0,"0"0"80"0,0 0-448 0,-3-2 0 0,-2 1 0 0,0 1 0 15,0-2 7296-15,0 2 1392 0,-1 2 272 0,1 0 48 16,-1 2-6128-16,-1 0-1216 0,0 3-240 0,0 0-48 16,0 3-720-16,-1 2-144 0,0 2-16 0,0 3-16 15,2 0-160-15,0 3-16 0,-1-1-16 0,2 1 0 16,1-1-112-16,2-2-32 0,1 0 0 0,1-5 0 15,2 1-144-15,2-1 0 0,3-3 0 0,2-2 0 16,1 0-864-16,2-4-208 0,0-2-32 0,4-1-16 16,5-1-1824-16,1-2-352 0</inkml:trace>
  <inkml:trace contextRef="#ctx0" brushRef="#br0" timeOffset="124865.07">2018 720 34271 0,'0'0'1520'0,"-6"0"304"0,-1 0-1456 0,2 2-368 16,-3 1 0-16,-1 1 0 0,1 1 1920 0,-1 1 304 16,1 0 64-16,-1 4 16 0,0 0-848 0,-1 2-176 15,1 0-16-15,1 3-16 0,0 1-800 0,2-3-176 0,1 1-16 0,1 0-16 16,3 0 208-16,3-2 64 0,2 0 0 0,2 1 0 16,2-4-512-16,0-1-320 0,2-2 64 0,3-1 0 15,2-1 128-15,0-3 128 16,1-1-192-16,0-1 192 0,0 1-384 0,1-5 16 0,-4-4 16 0,-2 3 0 31,0 1-112-31,-1-2-32 0,0-3 0 0,-3 0 0 0,-2 0 320 0,0 0 176 0,-1-2-192 0,-2-1 192 16,-3 0 0-16,0 0 0 0,0-1 128 0,-2 0-128 15,-5-1 176-15,0 2-176 0,1 0 192 0,0 4-192 16,-1 1 0-16,1 1-192 0,3 0 0 0,-1 1 0 16,1 1-2448-1,2 0-496-15,2 1-80 0,0 4-32 0</inkml:trace>
  <inkml:trace contextRef="#ctx0" brushRef="#br0" timeOffset="125583.675">2171 698 12895 0,'0'0'576'0,"0"0"112"0,0 0-560 0,2 6-128 15,-1 1 0-15,1 1 0 0,0 0 6224 0,-1 2 1216 16,-1 0 240-16,1 2 64 0,1 2-5120 0,-1 2-1024 16,0-2-208-16,1 1-48 0,0-1-720 0,0-1-160 15,0 1-16-15,0 0-16 0,1-2-304 0,0-1-128 16,0 1 128-16,1-1-128 0,-1-1 0 0,1-2 0 15,0-3 0-15,1-2 0 0,-1-3 0 0,1 1 0 16,0 0 0-16,2-3 0 0,-2-3 0 0,1-3 0 16,2-2 0-16,-2-1 0 0,1-2 0 0,-2 0 0 15,1-3 0-15,-2 0 128 0,0-2 0 0,0 2 0 16,2-2 0-16,-1 1 0 0,-1 1 320 0,2 4 64 0,-1 1 16 0,1 1 0 16,-2-1-528-16,0 1 0 0,1 2 0 15,0 4 0-15,-1-1 0 0,-4 5 128 0,5 0-128 0,0 2 0 16,0 1 320-16,-1 3-32 0,-2 2-16 0,0 2 0 15,2 1 48-15,-2 1 0 0,-2 2 0 0,2 3 0 16,1-2-320-16,-3 1 0 0,1-1 0 16,0-5 368-16,0 2 16 0,1-5 0 0,1-1 0 15,-1-1-384-15,-2-5 144 0,0 0-144 0,5-1 0 16,1-2 0-16,-1-1 0 0,0-3 0 16,0 0-272-16,1-2-176 15,0 0-16-15,0-1-16 0,-3-2 480 0,2 1-144 0,0 3 144 0,0-1 0 16,0 1 0-16,-1 2 0 0,-1 1 0 0,-3 5 0 15,0 0 0-15,0 0 0 0,0 0 0 0,0 0 0 16,0 0 0-16,5 4 0 0,-5-4 0 0,4 6 0 16,0 0 0-16,0 1 144 0,1-1-144 0,1 1 0 15,-1 0 0-15,1-1 0 0,0-2 0 0,2 0 0 0,0-2 0 0,2 0 0 16,0 1 0-16,0-2 0 0,2 0 0 0,-2 0-144 16,1-1 144-16,0 0-192 0,0-1-16 0,-1 0-16 15,0 0 0-15,-1-1 0 0,0-1 48 0,-1-1 16 16,-2 0 0-16,0-1 0 0,0-2 160 0,0 1-128 15,0-3 128-15,-1-1-128 0,-1 0 128 0,1 0 0 16,-3 0-144-16,0-1 144 0,1 0-144 0,-2 1 144 16,-1 1-192-16,-1-1 192 0,0 0-144 0,-2 2 144 15,0 2 0-15,-2 2-144 0,-2 1 144 0,-1 2 0 16,-1 0 0-16,0 1 0 0,1 2 208 0,-1 4-16 16,-1 3-16-16,1 1 0 0,0 4 240 0,1 1 48 15,0 3 16-15,2 1 0 0,1 3 96 0,2-1 0 16,0-2 16-16,4 0 0 0,2-2-112 0,2 0-32 0,3-2 0 0,1-3 0 15,1-1-288-15,3-4-160 0,1-2 160 16,0-2-160-16,2-3 0 0,1 0-128 0,-2-4-16 0,1-1 0 31,-1-1-896-31,0-1-176 0,0-1-48 0,0 0 0 16,-4-1-672-16,0 1-144 0,0 0-32 0,-2 1 0 16,-3-1-1168-16,1 3-240 0,0 1-64 0</inkml:trace>
  <inkml:trace contextRef="#ctx0" brushRef="#br0" timeOffset="125707.096">2906 843 13823 0,'0'0'1216'0,"1"6"-960"0,-1 0-256 0,1 0 0 16,1 0 4976-16,0 0 944 0,-2 1 192 0,0-7 32 0,2 5-3776 0,-2-5-752 16,4 4-144-16,-4-4-48 15,5 4-992-15,-5-4-208 0,0 0-32 0,0 0-16 16,6-1-2096-16,-1-2-400 0,0-1-96 0</inkml:trace>
  <inkml:trace contextRef="#ctx0" brushRef="#br0" timeOffset="125853.894">2953 782 39743 0,'0'0'1760'0,"-4"-4"352"0,4 4-1680 0,-3-7-432 16,-4-1 0-16,2 1 0 0,2-3 2144 0,0 3 352 15,0-2 64-15,1 2 0 0,-2 1-1408 0,1 0-304 16,0 1-48-16,3 5-16 0,-3-4-608 0,3 4-176 16,0 0 0-16,0 0-15312 0,0 0-3120 0</inkml:trace>
  <inkml:trace contextRef="#ctx0" brushRef="#br0" timeOffset="126362.627">2908 713 28559 0,'0'0'2544'0,"0"0"-2032"15,-2-6-512-15,-1 1 0 0,-1-4 4112 0,1 1 736 16,0-1 144-16,0 0 16 0,1-1-2624 0,0 0-528 0,0-2-96 0,1 0-32 16,2 2-768-16,0-3-176 0,-1-2-16 0,2 0-16 15,2-3-496-15,0-1-80 0,-1-1-32 0,2-1 0 16,2-5-144-16,-1 0 0 16,-1 1-160-16,0 2 160 15,-2 2-1120-15,1 3-128 0,-1 1-32 0,-2 3-14480 0,-3 3-2912 0</inkml:trace>
  <inkml:trace contextRef="#ctx0" brushRef="#br0" timeOffset="127441.728">3974 516 21183 0,'0'-11'944'0,"0"6"192"0,0-2-912 0,0-1-224 0,-1 0 0 0,0-1 0 15,0-2 1296-15,-1 0 224 0,-1 1 32 0,-1 1 16 16,-1 1 128-16,0 2 32 0,-2 1 0 0,0 0 0 16,-3 3-400-16,-1 2-80 0,-2 2-16 0,-1 3 0 0,-3 1-400 0,0 3-96 15,0 4-16-15,0-1 0 0,1 3-336 0,0 0-64 16,1-1 0-16,4 1-16 0,2 1-48 0,2-4 0 15,4 1 0-15,4-1 0 0,4-2-256 0,3 2 0 16,2-2 0-16,3-2 0 0,2-1 0 0,0 0 0 16,3-2 0-16,1 1 0 0,-1-1 0 0,0 2 0 15,-2-2 128-15,-2 1-128 0,-2 0 0 0,-3 0 0 16,-4 1 128-16,-1 1-128 0,-1 0 288 0,-4 2 0 16,-3 3 0-16,-2 1 0 0,-3 2 48 0,-3 0 16 15,-4 1 0-15,-1 1 0 0,-2-1-208 0,1 0-144 16,-2-2 192-16,2-1-192 0,0-1 128 0,1-2-128 15,5-4 0-15,0-1 0 0,2-2 0 0,3-2 0 0,7-2 0 0,0 0 0 32,2-4-1216-32,3-4-288 0,2-1-64 0,5-2-10832 15,2-1-2160-15</inkml:trace>
  <inkml:trace contextRef="#ctx0" brushRef="#br0" timeOffset="127756.899">4072 709 5519 0,'0'0'496'0,"0"0"-496"0,0 0 0 15,0 0 0-15,0 0 5824 0,0 0 1088 0,0 0 192 0,-5 3 64 16,-4 2-4448-16,1 2-880 0,0 3-176 0,0 0-48 16,0 2-1024-16,-1 3-208 0,1 1-32 0,0 1-16 0,1 0-208 0,1-1-128 15,2 1 160-15,2-1-160 0,2-3 0 0,1-1 0 16,1-1 0-16,2-2 0 16,2-2 0-16,1-3 0 0,0-1 0 0,2-3 0 15,1-4 0-15,0-2 0 0,2-4 0 0,0-2 0 0,-1-3-256 0,2 0 48 16,1-2 16-16,-1 1 0 0,-2-2 192 0,0-2 0 15,-1 4 0-15,-1 2 0 0,-3 0 0 0,-1 4 0 16,-2 2 0-16,-1 3 0 0,-2 5 0 0,0 0 192 16,0 0-48-16,0 0 0 0,-3 8 608 0,0 1 112 15,0 1 32-15,2 1 0 0,-1 1-688 0,2 0-208 16,1 2 128-16,0-1-128 0,2 0 0 0,2-1 0 16,0 1 0-16,2 0 0 0,1-2-192 0,0 0-128 15,0-1-48-15,0 0 0 16,2-1-2624-16,0-2-528 0,11 8-96 0,-4-2-32 0</inkml:trace>
  <inkml:trace contextRef="#ctx0" brushRef="#br0" timeOffset="127923.309">4338 1079 15663 0,'0'0'1392'0,"-2"6"-1120"0,-1-1-272 0,3-5 0 15,-3 5 3680-15,3-5 672 0,0 0 144 0,0 0 32 16,0 0-2000-16,0 0-400 16,-1-8-80-16,2-1 0 0,2-2-1120 0,1-2-224 0,3 0-32 0,2-3-16 15,2-2-288-15,-1-2-64 16,0-1-16-16,1-3 0 0,0 0-288 0,1-4 160 0,-1 2-160 0,2-1 128 15,-1 2-128-15,0 2 0 0,-1 0 0 0,1 2 0 16,-2 3-1472-16,0 2-240 0,-2 3-32 0,0 1-15520 16</inkml:trace>
  <inkml:trace contextRef="#ctx0" brushRef="#br0" timeOffset="128071.146">4440 808 6447 0,'0'0'576'0,"-7"3"-576"15,-1 2 0-15,-1-3 0 0,-1 1 6320 16,0-3 1152-16,-1 0 224 0,2-3 48 0,-2 1-4656 0,1-4-928 15,2-1-192-15,1-1-48 0,3 2-1200 0,2-3-240 16,0 0-48-16,2 0-16 0,2 0-416 0,1 0 0 16,3-1 0-16,2 1 0 15,1 1-1680-15,2 0-432 0,0 1-64 0,2 0-14640 0</inkml:trace>
  <inkml:trace contextRef="#ctx0" brushRef="#br0" timeOffset="128591.123">5043 492 6447 0,'0'0'272'0,"0"0"80"0,2-5-352 0,-2 5 0 0,1-5 0 0,-1 5 0 15,0 0 5056-15,0 0 960 0,0 0 176 0,0 0 32 0,0 0-3696 0,0 0-736 16,1 8-160-16,0 2-32 0,-1 0-512 0,0 3-96 16,-1 0-32-16,1 1 0 15,-1 1-240-15,0-2-48 0,0 2-16 0,0 2 0 0,0-2-272 0,0 2-48 16,0 0-16-16,0 0 0 0,0-1-112 0,1-2-16 15,0-1-16-15,1-1 0 0,0-3-176 0,1-3 128 16,0 0-128-16,-2-6 128 0,3 4-128 0,-3-4 0 16,5 2 0-16,0-1 128 0,0-2-128 0,1-1 192 15,1-5-192-15,0 0 192 0,1-1-64 0,1-3-128 16,0 0 192-16,0 1-64 0,0 0-128 0,-1-1 0 16,1 1 0-16,0 1 128 0,1 1-128 0,-1 1 0 15,-1 2 0-15,1 1 0 0,-1 0 0 0,-1 2 0 16,0 2 0-16,-1 1 0 0,-1 0 0 0,0 3 0 15,-2 3 0-15,0 1 0 0,-1 0 0 0,-1 3 0 16,0 1 0-16,-1 1 0 0,0-2 160 0,0 2-160 16,-1 0 192-16,0-1-192 0,0 1 128 0,2-1-128 15,1-4 0-15,0 0 0 16,0-2-736-16,-2-6-256 0,7 2-48 0,1-2-11376 16,0-4-2256-16</inkml:trace>
  <inkml:trace contextRef="#ctx0" brushRef="#br0" timeOffset="128717.392">5396 692 23951 0,'-3'5'2128'0,"-1"0"-1696"0,-1 2-432 0,0 1 0 16,0 0 2768-16,1 1 480 0,1-2 80 0,1-1 32 15,1-1-2144-15,1-5-448 0,0 0-64 0,0 0-32 16,5 4-672-16,-5-4 0 0,7-2 0 0,0-2-11328 16,0-2-2304-16</inkml:trace>
  <inkml:trace contextRef="#ctx0" brushRef="#br0" timeOffset="128861.389">5372 565 27647 0,'-4'-2'2448'0,"0"1"-1952"15,0 0-496-15,4 1 0 0,-4-1 1328 0,4 1 160 16,0 0 48-16,0 0 0 0,1-5-1104 0,2 1-224 16,2 0-32-16,2 1-10096 15,1 0-2032-15</inkml:trace>
  <inkml:trace contextRef="#ctx0" brushRef="#br0" timeOffset="129642.436">6051 722 11055 0,'0'0'480'0,"0"0"112"0,0 0-464 0,3-5-128 0,2-1 0 0,0-1 0 15,0 1 1808-15,0-1 352 0,-1 0 64 0,1 0 16 16,0 0-1216-16,-2 1-256 0,0 1-32 0,-1 1-16 15,-1-1 624-15,-1 5 128 0,0 0 32 0,0 0 0 16,0-3 176-16,0 3 48 16,-4-2 0-16,-1 2 0 0,0 2-576 0,-1 0-128 0,-2 3 0 0,-1 1-16 15,0 3-400-15,-2 1-80 0,0 0-16 0,-2 3 0 16,2 1-96-16,0 4-32 0,1-2 0 0,1 3 0 16,0 1-48-16,4-2-16 0,2 1 0 0,3-4 0 15,1 2-128-15,2-3-48 0,2-1 0 0,6-2 0 16,3-2-144-16,-1-4 0 0,0-2 0 15,1-3 0-15,0-2 0 0,-1-1 0 0,3-8 0 16,0-1 0-16,-5-1 0 0,0-1 0 16,-1-1-128-16,-3 1 128 0,-2-1-160 0,-2-1 160 0,-2 0 0 0,-1 1 0 15,-3 0 0-15,-1 2 0 0,-1-1 0 0,0 2 0 16,-1 2 0-16,0 2 0 0,-2 0 0 0,3 1 0 16,0 1 128-16,0 1-128 0,0 1 0 0,1 1 0 15,4 3 0-15,0 0 0 0,0 0 0 0,0 0-192 16,0 0 16-16,0 0 16 15,0 0-1824-15,5 3-384 0,1 1-64 0</inkml:trace>
  <inkml:trace contextRef="#ctx0" brushRef="#br0" timeOffset="130230.84">6273 750 21183 0,'0'0'1888'0,"0"0"-1504"0,0 0-384 0,0-4 0 15,1-2 2096-15,0 1 336 0,-1 5 80 0,3-6 16 16,0 0-1520-16,1 1-304 0,1 0-64 0,1 1-16 16,0 1-480-16,1 1-144 0,0 0 0 0,-2 2 0 15,-5 0 0-15,0 0 0 0,0 0 0 0,0 0-144 16,3 4 144-16,-3-4-192 0,2 6 192 0,-2 0-192 0,0-6 192 0,-2 6 0 15,0-1 0-15,2-5 0 16,0 0-464-16,0 0-64 0,0 0-16 0,0 0 0 16,0 0-1568-16,0 0-320 0,0 0-64 0,0 0-16 15,0 0 32-15,0 0 16 0,0 0 0 0,0 0 0 16,0 0 592-16,3-4 112 0,-3 4 32 0,2-5 0 0,-2 0 3360 0,0 5 672 16,-1-4 144-16,0-1 32 0,0 1 640 0,1 4 128 15,0 0 16-15,0 0 16 0,-4-2-1200 0,4 2-240 16,0 0-48-16,0 0-16 0,0 0-704 0,0 0-144 15,0 0-32-15,-3 6 0 0,2 2-432 0,-1 2-80 16,0 2-32-16,0 0 0 0,-1 2-96 0,1 1 0 16,-1 1-16-16,0 1 0 0,0 0 48 0,0-1 16 15,-1 0 0-15,0-1 0 0,1-3 0 0,0 0 0 16,2-2 0-16,1-2 0 0,2-2-112 0,-2-6-32 16,0 0 0-16,0 0 0 0,5-2-16 0,1-2 0 0,0-2 0 0,0-1 0 15,0-5 128-15,0-1 32 0,0-1 0 0,1-1 0 16,1 0 16-16,-1-2 16 0,-1-2 0 0,1-1 0 15,0 0-16-15,1 1 0 0,0 0 0 0,1 2 0 16,0 2-96-16,-1 2-32 0,1 2 0 0,-1 2 0 16,0 1-192-16,-1 0 0 0,-2 2 128 0,1 0-128 15,-1 2 0-15,1 1 0 0,-6 3 0 0,0 0 0 32,6-1-944-32,-6 1-272 0,6 2-64 0,-6-2-11584 0,5 5-2304 0</inkml:trace>
  <inkml:trace contextRef="#ctx0" brushRef="#br0" timeOffset="131026.491">7093 805 5519 0,'5'-3'496'0,"0"-3"-496"16,0 0 0-16,-1-1 0 0,0-2 4384 0,0 1 784 15,-1-2 144-15,-2 0 48 0,-1 3-2800 0,-1-1-544 16,-1 1-112-16,-1 2-32 0,-3 2-224 0,0 1-48 0,-3 1-16 0,-1 3 0 16,-1 3-688-16,-1 4-144 15,-3 1-32-15,-1 2 0 0,0 3-368 0,-2 0-80 16,2 0-16-16,2 3 0 0,0 0-112 0,2-1-16 16,2 0-128-16,1-3 192 0,3 0-192 0,2-2 0 15,2 0 128-15,4-6-128 0,3 0 0 0,3-1 0 16,1-5 0-16,11-4 0 0,2-3 0 0,0-2 0 15,0-3 0-15,2-5-128 0,-1 2 128 0,1-1 0 0,-2 0 0 16,-3 1-176-16,-1 1 176 0,-3 2-160 0,-2 3 160 16,-3 0 0-16,-3 4-144 15,-1 2 144-15,-6 3 0 0,0 0 0 0,0 0 0 0,0 8 192 0,-1 1-64 16,-1 0 320-16,-1 1 80 0,1 3 16 0,-1-2 0 16,2 0-224-16,-1-1-32 0,0 0-16 0,1-1 0 0,2-1-272 15,1-2 0-15,1-1 0 0,2-1 0 16,2-1-256-16,2-2-128 0,2-2 0 0,1-2-16 15,0-2-2576-15,4-2-512 0</inkml:trace>
  <inkml:trace contextRef="#ctx0" brushRef="#br0" timeOffset="131327.942">7525 706 24879 0,'-12'-4'2208'0,"6"1"-1760"0,-1 1-448 0,-2 2 0 0,-1 0 2400 0,-2 0 400 15,0 2 80-15,-2 1 0 0,-2-2-1184 0,1 3-240 16,-1 1-48-16,0 1-16 0,1 1-672 0,1 0-128 15,2 1-16-15,2-1-16 0,2 2-304 0,3-1-48 16,3 1-16-16,3-1 0 0,3 0-192 0,4-4 0 16,2 2 0-16,5-2 0 0,3 0 0 0,1-2 0 15,1-1-128-15,0 0 128 0,0 0 0 0,-2 1 0 16,-1 0 0-16,-1 1 0 0,-4 1 0 0,-1 1 0 16,-1 1 0-16,-3 0 0 0,-3 2 0 0,-2 2 0 0,-2-1 0 0,-2 2 0 15,-5-1 128-15,-2 2 48 16,-2 1 0-16,-1-3 0 0,-1 2 144 0,-2-2 48 0,0-2 0 15,-1 0 0-15,-1-1-128 0,1 0-32 0,1-2 0 0,1 0 0 16,1 0-208-16,1-4 128 0,2 0-128 0,2-1 0 16,2-2 0-16,2-1 0 15,2-3-208-15,3-2 64 16,2-2-2032-16,2-3-416 0,4-2-80 0</inkml:trace>
  <inkml:trace contextRef="#ctx0" brushRef="#br0" timeOffset="131545.196">7680 610 18431 0,'0'0'1632'0,"0"0"-1312"16,0 0-320-16,0 0 0 15,0 0 3200-15,0 0 576 0,0 0 128 0,0 0 0 16,2 5-2176-16,0 3-448 0,-1 2-96 0,1 1-16 0,0 1-320 0,0 1-64 16,-3 2-16-16,-1 3 0 0,0 0-368 0,0 3-80 15,0 0 0-15,0 1-16 0,-2 1-128 0,-1 0-32 16,-1 0 0-16,0 0 0 0,1-2-144 0,1 0 0 15,0-3 0-15,1-2 0 16,0-3-1488-16,2-3-336 0,2-2-64 0,1-1-14496 16</inkml:trace>
  <inkml:trace contextRef="#ctx0" brushRef="#br0" timeOffset="131826.7">7664 858 18431 0,'0'0'816'0,"0"0"160"0,3-7-784 0,1 1-192 16,0 1 0-16,1-1 0 0,0-1 2960 0,2-1 560 0,-1 0 96 0,2 0 32 15,1-2-2400-15,1 2-480 16,-1-1-80-16,2 1-32 0,0 1-384 0,0-1-80 16,-2 2 0-16,0 2-16 0,0 1 32 0,-2 2 16 0,-1 1 0 0,-6 0 0 15,5 3 544-15,-5-3 96 0,2 5 32 0,-2 4 0 16,-1 1-16-16,-1 0 0 0,-1 3 0 0,-1-2 0 16,-1 1-224-16,1 2-32 0,0-2-16 0,1 3 0 15,1-2-160-15,2-1-16 0,1 0-16 0,1-1 0 16,2-1-288-16,2-1-128 0,3-2 0 0,-1 1 128 15,1-2-128-15,2-1 0 0,1-2 0 0,0-1 0 16,2-1 0-16,1-2 0 0,0-2 0 0,1 0 0 16,0-2-960-16,-2-2-160 0,1-1-32 0,0 1-16 15,-1-2-1776-15,0 0-368 16</inkml:trace>
  <inkml:trace contextRef="#ctx0" brushRef="#br0" timeOffset="132430.975">8525 773 11055 0,'0'0'976'0,"0"0"-784"0,0 0-192 0,2-5 0 15,0 0 3408-15,0 1 640 0,-2 4 128 0,0 0 32 16,0 0-2080-16,0-5-400 0,-1 1-96 0,1 4-16 16,0 0-528-16,-6 0-96 0,0 1-32 0,-2 4 0 15,-1 0-176-15,-1 3-32 0,-1 1-16 0,2 2 0 16,-3 1-256-16,-1 3-48 0,0 0-16 0,3 0 0 15,0 0-112-15,1 0-32 0,2 0 0 0,2-2 0 16,1-2-96-16,2-3-32 0,1 0 0 0,2-1 0 16,1 0-144-16,3-3 0 0,2 0 0 0,1-2 0 15,2-2-192-15,1-3-32 0,0-2 0 0,2-2 0 16,0-2-464 0,0-1-80-16,0-3-32 0,1-1 0 0,-1 0 240 15,1-1 48-15,0 0 16 0,-2 0 0 0,-1 1 272 0,-1-1 48 0,-1 2 16 0,-2 2 0 0,-2 2 352 0,-2 2 80 16,-2 2 16-16,-1 5 0 0,0 0 960 0,0 0 192 15,-5-2 32-15,-1 4 16 0,-1 3-368 0,-1 2-80 16,-1 4-16-16,1 1 0 0,-3 4-512 0,1 2-128 16,-1 2 0-16,2 2-16 0,0 0-112 0,0 2 0 15,0-1-16-15,0 1 0 0,1-1-96 0,1 0-16 16,0 1 0-16,0 0 0 0,0 1 352 0,3 0 64 16,0-2 16-16,1-1 0 15,1 0-800-15,1-2-144 0,0 0-48 0,2-3 0 0,2 0 272 0,-1-1 160 0,1-6-192 0,1 0 192 16,1-2-192-16,0-2 192 15,-1-3-192-15,2-2 192 0,1-2-432 0,-1-3 32 16,1-4 0-16,2-3 0 16,1-1-1504-16,0-4-288 0,-1-3-64 0,3 0-10032 0,0-3-2016 0</inkml:trace>
  <inkml:trace contextRef="#ctx0" brushRef="#br0" timeOffset="136606.209">8782 720 27071 0,'0'0'1200'0,"1"-6"240"0,-1 0-1152 0,0 1-288 0,0 5 0 0,0 0 0 16,0 0 1888-16,0 0 320 0,0 0 64 0,0 0 16 16,0 0-672-16,-3 4-128 0,-2 3-16 0,0 3-16 0,-1 3-736 0,-1 2-144 15,0 4-16-15,0-1-16 0,2 2-272 0,-1 1-48 16,0-1-16-16,3 0 0 0,1-4-208 0,1-1 0 15,2-1 0-15,2-3 0 0,2 0 0 0,1-3 0 16,1-4 0-16,2-1 0 0,1-2 0 0,1-2 0 16,-1-3 0-16,2-2 0 0,0-3 0 0,1-2 0 15,-2-3 0-15,0-3 0 0,-1 2 0 0,-1-3 0 16,-1 1 0-16,-1 2 0 0,0-2 0 0,-1 1 0 16,-3 4-144-16,0 2 144 0,-2 1 0 0,0 3 0 15,-1 6 0-15,0 0 0 0,0 0 0 0,0 0 0 16,0 0 0-16,-4 6 0 0,0 1 192 0,0 2-32 15,1 2 0-15,1 2 0 0,1 1 80 0,1 0 16 16,0-1 0-16,2 2 0 0,1 0-128 0,1-1 0 16,1 0-128-16,1-1 192 0,0-2-192 0,2-1 0 15,0-2 0-15,2-1 0 0,0-1 0 0,3-2 0 16,0-1 0-16,3-2 0 16,0-2-1712-16,0-2-224 0,1-2-48 0,-2-3-10112 15,0-3-2032-15</inkml:trace>
  <inkml:trace contextRef="#ctx0" brushRef="#br0" timeOffset="136964.111">9107 790 28271 0,'0'0'1248'0,"0"0"272"0,0 0-1216 0,0 0-304 0,0 5 0 0,0-5 0 16,1 8 1216-16,2-2 192 0,0 1 48 0,2-2 0 16,1 1-848-16,1 0-160 0,1-1-48 0,1 2 0 15,1-1-400-15,1 1 0 0,-2-2 128 0,1 1-128 16,0-1 0-16,0-1 0 0,0-2 144 0,-1 0-144 15,1-1 0-15,-1-2 128 0,-1-1-128 0,0 0 0 16,-2-3 128-16,0-2-128 0,-1-1 160 0,0-1-160 0,-1 0 176 0,0-1-176 16,-1-3 192-16,-1 0-192 0,-1-2 144 0,0 1-144 15,-1 1 0-15,-1 1 144 0,-1 2-144 0,-1 1 0 16,0 1 0-16,-2 3 0 0,-2 2 240 0,0 2-48 16,0 2 0-16,-2 3 0 0,-2 3 400 0,0 3 80 15,0 1 16-15,0 4 0 0,-1 1-112 0,0 1 0 16,1 4-16-16,0-3 0 0,2 2-112 0,2 0 0 15,2-2-16-15,3 0 0 0,2-3-224 0,3 0-32 16,1-4-16-16,3 1 0 0,2-5-160 0,2 0 192 16,0-2-192-16,3-2 192 0,2-3-368 0,0-2-64 15,2-3-16-15,-1-1 0 16,3-3-1344-16,1-2-288 0,2-3-48 0,-1 0-9600 16,2 0-1920-16</inkml:trace>
  <inkml:trace contextRef="#ctx0" brushRef="#br0" timeOffset="137247.274">9585 742 6447 0,'0'0'576'0,"0"0"-576"15,-2-6 0-15,1 0 0 0,-3 0 5328 0,0 1 960 0,-3 1 192 0,-1 0 48 16,-1 0-3584-16,-1 1-704 16,0 1-128-16,-1 2-48 0,0 0-880 0,0 0-176 15,0 1-48-15,-1 2 0 0,-1 0-368 0,3 1-80 0,1 0 0 0,4 0-16 16,0 1-336-16,2-1-160 0,3-4 160 0,1 6-160 0,-1-6 0 0,5 7 0 16,2-2 0-16,0 3 0 15,1-2 0-15,1 3 0 0,1-2 0 0,0 1 0 16,2-1 0-16,0 1 0 0,1 0 0 0,-2 0 0 0,0 1 144 15,0-1-144-15,-3-1 128 0,-2 1-128 16,-2 1 384-16,-2-2-16 0,-1 1 0 0,-3-1 0 16,-1 1 240-16,-3 1 48 0,-3-1 16 0,-1 0 0 15,-3 0-208-15,1-1-32 0,-2 0-16 0,-1 0 0 16,0-1-224-16,-1-1-64 0,0 0 0 0,2 0 0 0,-1-2-128 0,3-1 0 16,3 2 0-16,1-4 0 15,1 0-576-15,4-2-208 0,3 2-48 0,4-6 0 16,2-3-1824-16,2-1-368 0,1-2-80 0</inkml:trace>
  <inkml:trace contextRef="#ctx0" brushRef="#br0" timeOffset="137470.11">9725 601 25791 0,'0'0'2304'15,"0"0"-1856"-15,0 0-448 0,0 0 0 0,0 0 3088 0,0 0 528 0,0 0 96 0,0 0 32 16,0 0-1968-16,0 0-400 0,-2 9-80 0,1 0-16 15,1 2-704-15,0 3-128 0,-1 2-48 0,0 4 0 16,-1 2-240-16,0 1-160 0,0 2 192 0,-1 2-192 16,0 0 192-16,2 0-192 0,-1-2 192 0,2-1-192 15,-1-4 0-15,0 0-224 0,0-3 16 0,0-1 0 32,1-3-1392-32,0-3-288 0,0-1-48 0,1-2-10304 0,-2-2-2064 0</inkml:trace>
  <inkml:trace contextRef="#ctx0" brushRef="#br0" timeOffset="137730.896">9669 794 30399 0,'0'0'1344'0,"5"-4"288"15,1 0-1312-15,1-1-320 0,-1 0 0 0,1 1 0 0,0 0 1424 0,-1 2 224 16,1-2 32-16,0 3 16 0,1-2-720 0,0 2-144 16,-1 1-16-16,1 0-16 0,2-1 48 0,0 1 16 15,0 0 0-15,-1 0 0 0,0 2-864 0,1 1-240 16,0 2-16-16,0 0 0 0,-2 1 256 0,0 2 0 15,-2 0 192-15,0 3-192 0,-2-1 224 0,-1 2-64 16,-1-1-16-16,-1 2 0 0,-1 0-16 0,0 0-128 16,0-4 192-16,0 2-64 0,0-1-128 0,0-1 0 15,0-2 144-15,1 0-144 0,-1-1 0 0,0-6 0 16,0 0 0-16,0 0 0 16,0 0-1232-16,5 0-320 0,-1-4-64 0,0 0-15872 0</inkml:trace>
  <inkml:trace contextRef="#ctx0" brushRef="#br0" timeOffset="137900.496">9938 658 16575 0,'-5'-3'1472'0,"-1"0"-1168"0,1-1-304 0,0 1 0 16,0 0 4304-16,1-1 816 0,1 1 144 15,3 3 48-15,0 0-3776 0,0 0-736 0,0 0-160 0,0 0-16 16,5-2-624-16,1 2-240 0,1 0 16 0,2 1 0 31,4 2-2176-31,0-1-432 0</inkml:trace>
  <inkml:trace contextRef="#ctx0" brushRef="#br0" timeOffset="138414.932">10120 672 11967 0,'0'0'1072'0,"0"0"-864"16,0 0-208-16,0 0 0 0,-4 3 4880 0,4-3 944 16,-5 4 176-16,0 0 32 0,0 0-3568 0,-1 0-720 15,0 2-144-15,0-1-16 0,-3-1-784 0,1 3-160 16,1 2-16-16,-2 3-16 0,0 0-192 0,0 3-32 15,-1 0-16-15,2 0 0 0,0 4-64 0,0-1-16 16,1-2 0-16,1 1 0 0,2-2-160 0,3-2-128 16,3-1 192-16,3-3-192 0,3-1 0 0,1-5 0 15,2-2 0-15,0-1 0 0,2-3 0 0,0-1 0 16,-2-2-144-16,1-2 144 0,-1-1-240 0,-1-2 48 16,-2 0 0-16,1-1 0 0,-2-1 192 0,0 0-192 15,-1-2 192-15,-1 0-192 0,0-1 192 0,-2 1 0 16,-1 1 0-16,0 3-144 0,-1 0 144 0,-1 1 0 15,0 1 0-15,0 1-128 0,-1 2 128 0,0 2 0 0,0-1 0 0,1 5 0 16,0 0 0-16,0 0-128 16,0 0 0-16,0 0 0 15,0 0-560-15,0 0-96 0,4 5-32 0,0 1 0 16,2 2 144-16,0 1 32 0,-2 1 0 0,1 1 0 0,-1 0 416 0,-1 2 96 0,-2 1 128 0,-1-1-208 16,3 0 208-16,-1 0 160 0,-1-1-32 0,-1-2 0 15,2 0 384-15,0-2 64 16,0-2 0-16,-2-6 16 0,5 4-128 0,-5-4-16 0,7 0-16 0,1-3 0 0,0-2 112 0,1-2 32 15,-1-2 0-15,3-2 0 16,2 0-240-16,0-2-32 0,-1-1-16 0,1 1 0 0,0 1-288 0,0-1 128 16,-1 2-128-16,0 3 0 15,0-1 0-15,-3 3 0 0,0 1 0 0,0 2 0 16,-2 0 208-16,-1 2-64 0,-1 2-16 0,-1 2 0 0,-1 2 192 0,-1 3 16 16,-1 0 16-16,-1 2 0 0,-1 4-160 0,0-2-48 15,0 1 0-15,0 0 0 0,0 1-144 0,2-1 0 16,0-2-160-16,2 0 160 15,1-1-1456-15,3-4-192 0,2-1-32 0,2-3-16 16,1-2-1280-16,2-3-256 0</inkml:trace>
  <inkml:trace contextRef="#ctx0" brushRef="#br0" timeOffset="138665.441">10683 661 20271 0,'0'0'896'0,"0"0"192"0,-4-4-880 0,0-1-208 15,-3 2 0-15,-1 1 0 0,-1-2 4880 0,-1 3 944 16,0-1 176-16,-2 2 32 0,-1 0-3712 0,1 3-736 15,1 1-160-15,1 1-16 0,1-1-704 0,1 1-144 16,2 3-32-16,2 0 0 0,3 1-368 0,1 2-160 16,2-2 128-16,2 3-128 0,3 0 0 0,2 0 0 15,2 0 0-15,0 1 0 0,1 0 0 0,0 0 0 16,-1 0 0-16,-2 2 0 0,0-2 0 0,-1 1 0 0,-2-1 0 0,-2 2 0 16,-2-4 0-16,-1 2 0 0,-4 0 0 0,-2-3 0 15,-3 2 128-15,-2-2 0 0,-1-2 0 0,-3 2 0 16,-2-4 128-16,1 2 32 0,-1-1 0 0,1 0 0 15,3-2-288-15,-2-1 128 0,2-1-128 0,0-1 0 32,1-1-1520-32,1-2-400 0</inkml:trace>
  <inkml:trace contextRef="#ctx0" brushRef="#br0" timeOffset="140763.792">1051 1757 22047 0,'0'0'976'0,"0"0"208"0,0 0-944 0,0 0-240 0,0 0 0 0,0 0 0 0,0 0 1856 0,0 0 336 16,0 0 64-16,0 0 16 0,0 0-416 0,0 0-64 16,0 0-32-16,0 0 0 0,0 0-448 0,2 6-96 15,-1 1 0-15,-1 1-16 0,0 2-560 0,-1 0-128 16,1-1 0-16,0 2-16 0,1 0-304 0,-1 0-48 16,0-1-16-16,1 1 0 0,0-1-128 0,0 0 0 15,0-1 0-15,2-1 0 0,-1 1 0 0,0-3-144 16,0 0 0-16,-2-6 0 15,0 0-2144-15,0 0-416 0,0 0-96 0</inkml:trace>
  <inkml:trace contextRef="#ctx0" brushRef="#br0" timeOffset="140902.059">1051 1554 21183 0,'0'0'1888'0,"0"0"-1504"16,-5 0-384-16,5 0 0 0,-4 1 1440 0,4-1 224 15,0 0 32-15,0 0 16 0,0 0-1520 0,0 0-192 0,0 0-272 0</inkml:trace>
  <inkml:trace contextRef="#ctx0" brushRef="#br0" timeOffset="141216.363">1182 1857 27407 0,'0'0'1216'15,"0"0"256"-15,0 0-1184 0,0 0-288 0,0 0 0 0,0 0 0 0,0 0 1536 16,0 0 256-16,0 0 64 0,3-5 0 0,1 0-384 0,0-3-80 16,-1-1-16-16,1-1 0 0,0-1-672 0,1 0-128 15,-2-1-16-15,2-1-16 0,0 0-336 0,0 1-64 16,1-1-16-16,0 1 0 0,-2 2-128 0,3 1 0 16,0 1 0-16,0 2 128 0,-1 1-128 0,-1 2 0 15,3 1 0-15,0 2 0 0,-8 0 0 0,8 4 0 16,-1 2 144-16,1 1-144 0,-1 2 256 0,0 0 0 15,-1 4-16-15,0-1 0 0,-1 1 16 0,0 0 16 16,-1 0 0-16,-1 1 0 0,-1-2-128 0,1 1-16 16,1-1-128-16,-1 1 192 0,-1-4-192 0,1 1 0 0,1-1 0 0,0 0 0 15,-1-4 0-15,-1-1-256 16,-2-4 48-16,6 2 16 16,1-1-2256-16,-1-2-448 0,0-3-96 0</inkml:trace>
  <inkml:trace contextRef="#ctx0" brushRef="#br0" timeOffset="141581.512">2198 1630 23039 0,'0'0'2048'0,"-5"0"-1648"16,-1-1-400-16,-1 1 0 0,0 1 2608 0,-2 1 432 15,-1 0 96-15,0 0 0 0,0 1-1344 0,-2 2-256 16,-2 0-64-16,-1 3-16 0,1 2-608 0,-1 1-112 16,0 0-32-16,2 2 0 0,-1 0-128 0,0 2-16 15,2 1-16-15,1-1 0 0,0 1 32 0,3 1 0 16,3-2 0-16,2 1 0 0,1-1-256 0,3-1-64 15,3-1 0-15,3 0 0 0,2-4-112 0,2-2-16 16,3-1-128-16,1-3 192 0,2-1-192 0,3-4-288 16,3-1 64-16,0-4 16 15,2-2-1136-15,-1-2-240 0,2 0-32 0,-1-1-11264 16,1-2-2256-16</inkml:trace>
  <inkml:trace contextRef="#ctx0" brushRef="#br0" timeOffset="141963.532">2363 1495 33231 0,'0'0'1472'0,"0"0"304"0,-4 2-1424 0,-1 1-352 0,-1 1 0 0,1 2 0 16,0 2 1424-16,1 2 224 0,1 1 32 0,0 4 16 15,1 0-768-15,0 0-160 0,0 1-16 0,2 1-16 16,2 0-432-16,-1 1-96 0,0 0-16 0,0 0 0 16,0 2-192-16,1-2 176 0,0-2-176 0,0 0 160 15,1-2-160-15,0 0 0 0,1-1 0 0,0-2 0 16,0 0 0-16,-1-2 0 0,2-1 0 0,-1-2 0 15,-4-6 0-15,5 3 0 0,1 0 0 0,0-1 0 16,-6-2 128-16,6-5-128 0,0 1 0 0,0-5 128 16,-1 0-128-16,1 0 0 0,-1-1 144 0,1 2-144 0,0-4 0 0,0 1 144 15,0 1-144-15,0 1 0 0,3-1 0 0,-2 3 0 16,-3 1 0-16,2 2 0 0,0 1 0 0,0 1 0 16,-6 2 0-16,0 0 0 0,7 4 0 0,-1 2 0 15,-1 0 0-15,-1 2 0 0,0 1 192 0,-2 0-192 16,1 1 192-16,0 0-192 0,-1 2 224 0,0 0-64 15,0 3-16-15,0-2 0 0,1-1-144 0,0 0 0 16,0-1 144-16,3-2-144 0,1-1 0 0,1-2 0 16,0 0 0-16,1-4 0 15,0-1-384-15,1-2-32 0,2-1-16 0,-1-4 0 16,0 1-1488-16,1-3-320 0,2-2-48 0,-2-1-9040 16,1-1-1792-16</inkml:trace>
  <inkml:trace contextRef="#ctx0" brushRef="#br0" timeOffset="142286.448">2774 1729 30239 0,'0'0'1344'0,"0"0"256"0,0 0-1280 0,-5 5-320 0,1 0 0 0,-2 1 0 16,0 0 1728-16,2 1 288 0,-3 0 48 0,0 2 16 16,0 0-784-16,0 1-144 0,2 0-48 0,-1 2 0 15,2-2-480-15,-1 2-112 0,0 0 0 16,2 1-16-16,1 0-304 0,2-3-64 0,1-1-128 0,2 0 192 16,2 0-192-16,0-4 0 0,0-1 0 0,3-3 0 31,2-3-448-31,1-1 32 0,1-4 0 0,-1-1 0 15,2-3-496-15,-2-2-112 0,-1-1 0 0,0-1-16 16,-2 0 16-16,0 1 0 0,0 1 0 0,-1 2 0 0,-3 0 576 0,-1 1 128 0,0 2 32 0,-1 1 0 0,-1 3 672 16,-1 4 128-16,0 0 16 0,0 0 16 0,0 0 864 0,0 0 192 15,0 0 16-15,-3 4 16 0,0 2-560 0,1 1-112 16,0 1-32-16,1 1 0 0,1-1-416 0,0-1-96 16,0 1-16-16,0 0 0 0,3 0-272 0,0 0-128 15,0-1 128-15,1-2-128 0,0 1 0 0,1-1 0 16,0-1 0-16,2-1 0 0,0-1-384 0,1-2 0 15,1-1 0-15,1-2 0 16,1-1-2384-16,-1 0-496 0</inkml:trace>
  <inkml:trace contextRef="#ctx0" brushRef="#br0" timeOffset="142463.221">3086 1539 37775 0,'0'0'1664'0,"-3"4"368"0,0 0-1632 0,1 3-400 0,0 0 0 0,0 3 0 15,0 1 1440-15,0 1 208 0,0 4 32 0,1 1 16 16,1 3-992-16,0 0-192 0,-1-1-32 0,1 1-16 16,0-2-336-16,0 1-128 0,-1-1 0 0,1 4 0 15,0-2 0-15,0-1 0 0,0-3 0 32,1-2-1840-32,-1-3-464 0,0-1-80 0</inkml:trace>
  <inkml:trace contextRef="#ctx0" brushRef="#br0" timeOffset="142627.237">3040 1766 5519 0,'0'0'240'0,"0"0"64"0,-2-6-304 0,0 2 0 16,0 0 0-16,2 4 0 0,0 0 8592 0,0 0 1664 16,0 0 336-16,0 0 64 0,6-2-7440 0,1 0-1488 15,1 0-288-15,1 1-64 0,4 0-656 0,0 1-128 16,0 0-16-16,3 0-16 0,0 0-560 0,1 0-176 16,1 0 0-16,1 0 0 15,-1 1-720-15,1 0-128 0,-3 0-48 0,2-1-13168 16,1-2-2640-16</inkml:trace>
  <inkml:trace contextRef="#ctx0" brushRef="#br0" timeOffset="143314.06">4011 1440 24879 0,'0'0'2208'0,"0"0"-1760"15,0 0-448-15,0 0 0 0,0 0 3184 0,0 0 544 16,0 0 112-16,0 0 32 0,0 0-1952 0,0 0-400 15,2 8-80-15,1 2-16 0,1 4-752 0,1 2-160 16,-2 2-16-16,0 3-16 0,0 1-256 0,0 1-48 16,0 1-16-16,0 1 0 0,0-2-160 0,-2 2 128 15,2-4-128-15,-1 0 128 0,-1-3 0 0,0-1-128 16,0-3 192-16,0-1-64 0,-1-2 128 0,1-1 0 0,0-2 16 0,0-2 0 16,-1-6 48-16,0 0 0 15,0 0 0-15,0 0 0 0,0 0 16 0,0 0 16 0,0 0 0 0,2-6 0 16,1-3-48-16,0-3-16 15,0 1 0-15,-1-2 0 0,4-2-288 0,2 1 128 16,0-2-128-16,2 1 0 0,2-1 0 0,0 4 0 16,1-2 0-16,2 3 0 0,-2 1 0 0,3 3 0 0,-1 3 0 0,-1 2 0 15,0 2 0-15,-1 3 0 0,-2 0-160 0,-1 4 160 16,-2 3 0-16,-1 1 0 0,-2 3 0 0,0-2 0 16,-3 4 0-16,-2 0 0 0,-2-1 0 0,-1-1 0 15,-2 1 128-15,-2-1-128 0,-2 1 128 0,-1 0-128 16,0-1 304-16,-2 1-32 0,-1-1 0 0,0-1 0 0,2 0-272 15,-2 0-192-15,0-3 16 0,1 0 16 16,2-1 160-16,-1-4 0 0,1 0 0 0,1-3-128 16,3-2-976-16,1-3-192 0,3-1-48 0,2-4-13200 15,2-1-2656-15</inkml:trace>
  <inkml:trace contextRef="#ctx0" brushRef="#br0" timeOffset="143869.543">4332 1758 41871 0,'0'0'912'0,"0"0"192"0,0 0 48 0,0 0 32 0,0 0-944 0,0 0-240 16,2 5 0-16,0 0 0 0,2 0 768 0,2-2 128 15,1 1 0-15,2-2 16 0,2-1-704 0,0-1-208 16,4-1 0-16,-1-1 128 0,-1-1-128 0,1-1-192 16,-1-1 64-16,0-1 0 15,-2 0-672-15,1-2-128 0,-1-1-32 0,-1 0 0 16,-3-1-48-16,0 1-16 0,-2-1 0 0,-1 0 0 0,-2 0 640 0,-2 2 128 15,-2 0 32-15,-1 1 0 0,-1 0 352 0,0 2 64 16,-1 1 0-16,0 3 16 0,-1 1 384 0,0 0 80 16,-1 3 16-16,-1 4 0 0,0 1 272 0,0 2 64 0,-1 0 16 0,0 3 0 15,1 1-288-15,1 0-64 0,0 1-16 0,2 0 0 16,2-2-64-16,2 1-16 0,1 0 0 0,1-1 0 16,2 0-272-16,1 1-64 0,2 0-16 0,2-2 0 15,0-1-240-15,2-1 0 0,1-1 0 0,3-2-160 16,1 1 160-16,-1-2 0 0,0-2 0 0,1-2-128 15,0-1-16-15,0-1 0 0,-2-1 0 0,0-1 0 16,-2 0 0-16,0-1 0 0,-1-2 0 0,-1-2 0 16,-3 1-48-16,1-2 0 0,-1-2 0 0,-1 0 0 15,-1-1 336-15,0 0 64 0,-1-1 16 0,-1 0 0 0,-2-2-224 16,0-1 144-16,-1-1-144 0,-1-2 128 0,-1-1-128 0,-1-1 0 16,0-2 0-16,0 1 128 15,-1-2-128-15,-1 1 0 0,2-1 0 0,-1 1 128 0,0 1-128 0,0 0 0 16,0 2 0-16,0 2 0 0,1 2 0 0,-1 1 0 15,2 3 0-15,1 0 0 0,2 3 0 0,1 1 0 16,1 1 0-16,2 1 0 0,3 0 128 0,2 2-128 16,1 0 0-16,1 2 128 0,3 1-128 0,1 2 0 15,1 1 144-15,1 1-144 0,-1 0 0 0,-2 1 0 16,0 2 0-16,-1 2 0 0,-1 0-128 0,-2 2-64 0,-1 1 0 0,-2 1 0 31,-1-1-1216-31,-3 3-256 0,-2 1-64 0,-1-1 0 16,-4 0-1600-16,-2 0-336 0</inkml:trace>
  <inkml:trace contextRef="#ctx0" brushRef="#br0" timeOffset="144010.413">4590 1796 11967 0,'0'0'1072'0,"0"0"-864"0,0 0-208 0,0 0 0 15,0 0 4832-15,0 0 928 0,0 0 176 0,0 0 32 16,0 0-3408-16,0 0-704 0,8-1-128 0,-1 0-16 16,2 1-560-16,1 0-96 0,1-1-32 0,0-1 0 15,3 0-1024-15,1 1 0 0,0-2-256 0,1 2 64 31,1 0-1536-31,-2 1-320 0,0 0-48 0</inkml:trace>
  <inkml:trace contextRef="#ctx0" brushRef="#br0" timeOffset="144286.867">4963 1748 11967 0,'0'0'1072'0,"-4"1"-864"0,-1-2-208 0,1 0 0 0,-1 1 4928 0,-1 0 928 15,0 0 192-15,0 2 32 0,-2 0-3456 0,1 3-704 16,0-3-144-16,-1 2-32 0,0 1-512 0,1 3-96 15,-1 0-32-15,0 2 0 0,2-2-336 0,0 2-80 16,1 1-16-16,2 0 0 0,2 0-272 0,2 0-48 16,1 1-16-16,2-1 0 0,1-1-336 0,1-2 0 15,0 0 0-15,3 0 0 0,2-2 0 0,1-1-160 16,-1-1 16-16,2-2 0 16,1-2-432-16,-2-1-64 0,-1-2-32 0,1-1 0 15,-1-2-368-15,0-1-80 0,-1-2-16 0,0 1 0 16,-3-1 240-16,0-1 32 0,-2 0 16 0,-2 0 0 15,-1 1 272-15,-2-1 64 0,-1-1 16 0,-2 1 0 16,-1 1-992-16,0 1-208 0,-1-1-32 0</inkml:trace>
  <inkml:trace contextRef="#ctx0" brushRef="#br0" timeOffset="144653.649">5114 1749 19343 0,'0'0'1728'0,"0"7"-1392"0,0-3-336 0,1 3 0 16,1 2 2912-16,-1-1 512 0,0-1 96 0,0 1 32 15,0 0-2240-15,0 1-448 0,0 0-96 0,0 0 0 16,1 0-528-16,0 0-112 0,1 0 0 0,0 0-128 16,0-1 0-16,1-1-192 0,-2-1 0 0,1 0 0 15,0-1-128-15,-3-5 0 0,0 0-16 0,5 3 0 0,-5-3 336 16,6 0 0-16,0-1 0 0,-1-1 0 0,-1-4 672 0,0 1 160 15,1-3 16-15,-1 0 16 0,0-3 608 0,-1-1 128 16,1 0 32-16,-1 0 0 0,-1-1-480 0,0 1-112 16,0-2-16-16,2 0 0 0,-2 0-608 0,0 2-128 15,-1-1-32-15,2 1 0 0,1 2 160 0,-1 0 32 16,1 0 0-16,1 2 0 0,1 1-448 0,1 1 0 16,-1 2 0-16,-1-2 0 0,2 1 0 0,0 2 0 0,1 0 0 0,-1 2 0 15,0 1-384-15,1 0 64 16,-2 0 0-16,2 2 0 15,-1 1-1728-15,0 0-320 0,-1 0-80 0,0 4-16080 0</inkml:trace>
  <inkml:trace contextRef="#ctx0" brushRef="#br0" timeOffset="144970.651">5429 1774 16575 0,'0'0'1472'0,"0"0"-1168"0,0 0-304 0,5-3 0 16,-5 3 3136-16,5-5 560 0,0 0 112 0,0 1 32 15,-1-2-2192-15,1 0-432 0,0-1-96 0,-1 0-16 16,1-1-752-16,0 0-160 0,-1-1-16 0,-2 0-16 16,1 0-288-16,-1 0-64 0,-2 1-16 0,0 0 0 15,-1 0 208-15,-1 1 0 0,-1 1 0 0,-1 2-144 16,-2 1 816-16,-1 3 160 0,-1 2 48 0,-2 2 0 16,0 2 432-16,-2 2 96 0,1 2 0 0,-1 1 16 15,0 2-256-15,1 2-48 0,1-1-16 0,2 2 0 16,2 1-208-16,3-1-32 0,0 1-16 0,3 0 0 15,2-1-192-15,3 1-32 0,3-1-16 0,2 1 0 16,1 1-416-16,2-4-64 0,3 0-128 0,2-3 176 0,1-2-176 0,2-3 0 16,-1-1 0-16,1-5 0 0,-2 0 0 0,1-5 0 15,-1 1-160-15,0-6 160 16,-1-2-464-16,-1-1 0 0,-2 0 0 0,-1-2 0 16,-3 0-1008-16,-1-1-208 0,-2 0-48 0</inkml:trace>
  <inkml:trace contextRef="#ctx0" brushRef="#br0" timeOffset="145799.203">5842 1924 19343 0,'0'0'848'0,"0"0"192"0,0 0-832 0,0 0-208 16,0 0 0-16,0 0 0 0,3-7 4800 0,1-3 896 16,1-2 192-16,3 0 48 0,2-3-3760 0,1-1-768 15,3-1-128-15,0-3-48 0,-1 0-688 0,2-3-144 16,1-1-16-16,-1-2-16 0,1 0-240 0,0 0-128 16,-2-1 160-16,4-2-160 0,-1-1 0 15,-4 6 0-15,0 3 0 0,-2 0 0 0,-1 2 128 16,0 2-128-16,0 0 0 0,0 2 0 0,-1 2 0 15,-4 1 0-15,1 0 0 0,-1 4 0 16,-2 0 0-16,0 3 0 16,-3 5-1568-16,0 0-208 0,0 0-32 0,0 0-10928 0,0 0-2176 0</inkml:trace>
  <inkml:trace contextRef="#ctx0" brushRef="#br0" timeOffset="146251.516">6439 1417 16575 0,'0'0'1472'0,"-5"-3"-1168"0,-1 2-304 0,0 0 0 15,1 1 4480-15,-1 0 848 0,0 0 176 0,0 1 16 16,-1 1-3024-16,1 2-592 0,1 2-128 0,-1 1-32 16,1 2-976-16,0 0-208 0,1 3-48 0,0 2 0 0,0 3-256 0,1 1-48 15,0 3-16-15,1-1 0 16,1 0-192-16,1 0 0 0,1 0 0 0,1-1 0 15,1-1 0-15,0-1 0 0,1-3 0 0,0 0 0 0,-1-2 0 0,2-2 0 16,0-1 0-16,-2-1 0 0,0-3 0 0,-3-5 0 16,0 0-144-16,0 0 144 0,0 0-128 0,0 0 128 15,0 0 0-15,0 0-144 0,-5-2 144 0,-1 1 0 16,-2-1 0-16,-1-3 0 0,-4 1 0 0,-1 1 0 16,-1 1 0-16,0 2 0 0,0 1 0 0,2 1 0 15,-2 0 0-15,2 2 128 0,1-1-128 0,0 1 0 16,3 0 0-16,3 1 128 0,2 0-128 0,1 0 144 15,3-5-144-15,1 6 160 0,2-1-160 0,2 1 0 16,2 1 0-16,1-1 0 0,3 0 0 0,0 0 160 0,3-1-160 16,2 0 160-16,0 0-160 0,1-1 160 15,1-1-160-15,0 0 160 0,0-1-160 0,-1 0 0 16,1-2 0-16,-1-2 0 0,0-1-256 0,-1 0-16 0,-3-1-16 0,0-1 0 31,-2 0-1888-31,-1 0-384 0,-3-2-80 0,1 0-9072 0,-1-3-1824 0</inkml:trace>
  <inkml:trace contextRef="#ctx0" brushRef="#br0" timeOffset="146588.544">6541 1642 26543 0,'0'0'1168'0,"0"0"256"0,0 0-1136 0,0 0-288 0,0 0 0 0,0 0 0 16,0 0 1648-16,0 0 272 0,0 0 48 0,3 6 16 16,-2 1-368-16,0 0-64 0,0 0-16 0,0 0 0 15,0 3-608-15,0 0-128 0,-3 0-32 0,2-1 0 0,2 2-304 0,0 1-64 16,0-3-16-16,1 0 0 15,0-3-384-15,1 2 0 0,1-3-144 0,1 0 144 0,-1-2 0 0,0 0-128 16,2-1 128-16,0-4 0 0,0 0-144 0,0-2 144 16,0-1-208-16,-1 0 80 0,-1-3-128 0,0 2 0 15,1-5-16-15,-2 1 0 0,0 0 48 0,-1 0 16 16,-1 2 0-16,0-1 0 0,-1 2 208 0,0 1 0 16,-1 6 0-16,0 0 0 0,0 0 0 0,0 0 160 15,0 0-32-15,-2 5 0 0,1 2 0 0,0 2 0 16,1 0 0-16,2 2 0 0,-1 1-128 0,2-2 0 15,1 1 0-15,0 0 128 0,-1-2-128 0,1 2 0 16,0-2 0-16,2-2 0 0,1 0 0 0,0 0 0 16,0-2 0-16,0-3 0 0,1-1 0 0,1-1-144 15,-1-2 144-15,0-2-208 16,0-2-1152-16,1-2-240 0,-1 0-32 0,1-2-9664 16,-1-2-1936-16</inkml:trace>
  <inkml:trace contextRef="#ctx0" brushRef="#br0" timeOffset="146867.624">6845 1647 29311 0,'0'0'1296'0,"-2"5"272"0,-1 1-1248 0,1 0-320 0,-1 1 0 0,1 0 0 16,0 0 1440-16,2 1 224 0,-1 1 64 0,1 1 0 15,1-1-816-15,0 3-144 0,1-3-48 0,0 2 0 16,0-1-400-16,2 0-96 0,-1 0-16 0,0 0 0 16,0 0 32-16,0-2 0 0,-1 1 0 0,1-3 0 15,0 1-240-15,0-1 176 0,-3-6-176 0,0 0 160 16,0 0 32-16,0 0 16 0,0 0 0 0,7-1 0 15,-1-2 80-15,-1-2 16 0,-1-2 0 0,0-1 0 0,1-2-112 16,1 0-32-16,-2-3 0 0,2-1 0 16,0 0-160-16,0-1 0 0,0 0 0 0,-2 2 128 15,-1 0-128-15,2 1 0 0,0 1 0 0,0 2 0 0,-1 1-128 0,-1 1-16 16,0 2 0-16,0-2 0 16,-1 2-1904-16,-2 5-384 0,0 0-80 0</inkml:trace>
  <inkml:trace contextRef="#ctx0" brushRef="#br0" timeOffset="146994.555">7038 1748 28559 0,'0'0'1264'0,"1"8"272"0,0-3-1232 0,0 4-304 15,-1-2 0-15,0 1 0 0,1 0 1136 0,0-2 160 16,0 0 48-16,0 0 0 0,-1-6-576 0,0 0-96 0,0 0-32 0,0 0 0 16,0 0-512-16,0 0-128 0,5-1 0 0,0-2-10560 31,-1-2-2128-31</inkml:trace>
  <inkml:trace contextRef="#ctx0" brushRef="#br0" timeOffset="147356.354">7092 1567 29135 0,'0'0'1280'0,"0"0"288"0,-4 5-1248 0,1 1-320 0,0 0 0 0,0 1 0 16,1 0 928-16,3 1 128 0,-1 1 32 0,1 1 0 15,0 0-800-15,2 2-160 0,1 1-128 0,1 0 192 16,-1 0-384-16,0 2-80 0,0-2-16 0,0 1 0 15,0-2-576-15,0 0-112 0,0-2-32 0,0 1 0 0,0-1 608 0,0 0 112 16,0-2 32-16,-1-2 0 0,0-1 880 0,-3-5 176 16,0 0 32-16,0 0 16 0,0 0 912 0,0 0 176 15,0 0 48-15,0 0 0 0,4-4-480 0,1-1-96 16,-1-3 0-16,1-1-16 0,1-2-880 0,0-1-160 16,0 0-32-16,1-1-16 0,2-3-304 0,-2 2 0 15,2 0 0-15,-1 2 0 0,-2 1 0 0,0 3 0 16,0 1 0-16,-1 2 0 0,-1 1-128 0,-4 4 128 15,0 0 0-15,0 0-144 0,3 6 144 0,-1 2 0 16,-1 2 0-16,-1 0 0 0,-1 1 0 0,0 1 0 16,-1 0 0-16,0 1 128 0,1-1-128 0,0 0-160 15,0 0 160-15,0-1-208 0,1 1 208 0,0-1-144 16,0-2 144-16,1 0-128 16,1-1-1472-16,1-1-272 0,1-2-64 0,2-2-9728 15,-6-3-1952-15</inkml:trace>
  <inkml:trace contextRef="#ctx0" brushRef="#br0" timeOffset="147773.215">7372 1718 8287 0,'0'0'368'0,"0"0"80"0,0 0-448 0,-3 4 0 0,-1 0 0 0,0 0 0 15,1 0 6240-15,0 1 1168 16,-1 1 224-16,1 0 48 0,2 0-5504 0,-1 0-1088 0,-1 1-240 0,1-1-32 16,0 1-816-16,2 1-176 0,0 0-16 0,1-1-16 15,1 2 336-15,0-2 64 0,0 1 0 0,1 1 16 16,0-1-816-16,1 0-160 0,0-1-48 0,0-1 0 15,-4-6 272-15,5 5 48 0,-5-5 16 0,6 3 0 16,-6-3 480-16,0 0-144 0,0 0 144 0,5 0 0 16,-5 0 320-16,0 0 128 0,5-4 48 0,0 1 0 0,-5 3 128 0,4-4 16 15,-1-1 16-15,-3 5 0 0,0 0 48 0,0 0 0 16,0 0 0-16,0 0 0 0,0 0-48 0,0 0 0 16,5 5 0-16,0 3 0 0,0 2-192 0,0 2-32 15,0 5-16-15,1 1 0 0,0 1-288 0,0 5-128 16,1 0 128-16,0 2-128 0,-1 0 128 0,-2 0-128 15,-1 0 128-15,-1-1-128 0,-1 0 528 0,-2 0 32 16,-3 1 0-16,0 2 0 0,-2 0 304 0,-2 0 64 16,-1-2 16-16,-1-1 0 0,0-2-96 0,0-3-16 15,0 0 0-15,1-3 0 0,-1-4-288 0,2-2-64 16,-2-3-16-16,-1-4 0 0,0-4-464 16,2-4 0-16,1-3 0 0,-1-3 128 0,1-3-128 15,1-4 0-15,2-5 0 16,1-1-816-16,1-3-256 0,3-2-48 0,0 0-16 15,0 0-2448-15,3 0-512 0</inkml:trace>
  <inkml:trace contextRef="#ctx0" brushRef="#br0" timeOffset="148072.496">7675 1863 30239 0,'0'0'1344'0,"-4"7"256"0,-1-2-1280 0,1 0-320 16,0 0 0-16,4-5 0 16,0 0 1984-16,0 0 336 0,0 0 64 0,5-2 16 0,1-3-896 0,2-2-176 15,0-2-48-15,2-1 0 0,1-3-320 0,1-1-64 16,-2-1 0-16,2 0-16 0,0-2-288 0,0-1-48 15,-2-3-16-15,1 0 0 0,0 0-320 0,0-2-64 16,-1 0-16-16,1-1 0 0,0-1-128 0,0 1 0 16,-2 0 0-16,1 2 0 15,0 0-896-15,0 5-192 0,-2 2-64 0,-2 4-12672 16,0 1-2560-16</inkml:trace>
  <inkml:trace contextRef="#ctx0" brushRef="#br0" timeOffset="148691.066">8079 1796 27359 0,'0'0'1216'0,"3"-6"240"0,-1-1-1168 0,1 0-288 0,0 1 0 0,1-3 0 15,0 2 1168-15,-1-2 176 0,-1 0 48 0,0 1 0 16,-1-1-784-16,-1 3-160 0,-1-1-16 0,0 0-16 0,-1 4-224 0,-2 0-32 15,-1 3-16-15,-2 3 0 16,-2 2 352-16,-2 1 64 0,0 2 16 0,-1 2 0 16,0 1 128-16,0 1 16 0,0 0 16 0,1 2 0 15,2 0-192-15,1 1-32 0,1 0-16 0,2 0 0 16,0 0-224-16,3 0-32 0,2-1-16 0,7-1 0 0,3-4-224 16,1-3 0-16,1-2 0 0,3-4-176 0,0-2-80 15,-1-2 0-15,1-3-16 16,-1-1-144-16,-2-2-32 0,-1-1 0 0,-1 1 0 0,-1 0 256 0,-2 3 64 15,-2-1 0-15,0 2 0 0,-1 1 400 0,0 1 96 16,-4 4 16-16,0 0 0 0,0 0 320 0,0 0 64 16,0 0 0-16,0 0 16 0,0 0-128 0,5 8-16 15,-2-1-16-15,1 2 0 0,0 2-384 0,0 0-80 16,-1 1-16-16,1 2 0 0,2-1-144 0,-1 2 0 16,-2-3 0-16,2-1 0 0,0 1 0 0,1-1-144 15,0-2 144-15,0-2-160 0,0-3 320 0,0 0 64 16,-1-1 16-16,-5-3 0 0,7-1-240 0,0-3 0 0,-1-2 0 0,0 0 0 15,0-3 0-15,0-3-160 0,0-1 32 0,0-2 0 16,0-1 320-16,0 0 80 0,0 0 16 16,-2-1 0-16,1 1-96 0,0-4-32 0,0 1 0 15,-1-1 0-15,0-3-160 0,0 0 128 0,-1-1-128 16,1-2 128-16,-1 1-128 0,0 0 128 0,0 1-128 0,-1 1 128 16,2 1 32-16,-1 2 0 0,0 3 0 0,1 1 0 15,1 4-32-15,2 0-128 0,0 1 192 0,1 2-64 16,1 2-128-16,0 1 0 0,0 2 0 0,1 1 0 15,1 2 0-15,1 2 0 0,0 1 0 0,-1 2 0 16,-1 1-144-16,0 2-16 0,-2 2 0 0,-1 2 0 16,-1-1-1088-16,-2 4-224 15,-2 2-32-15,-1 0-16 0,-3 2-1552 0,-3 0-320 0</inkml:trace>
  <inkml:trace contextRef="#ctx0" brushRef="#br0" timeOffset="148863.572">8223 1843 24879 0,'0'0'2208'0,"0"0"-1760"0,0 0-448 0,0 0 0 0,0 0 3840 0,0 4 672 16,0-4 144-16,3 5 16 0,2 0-2448 0,2-3-496 16,2 0-112-16,2-1-16 0,2-1-960 0,1-1-192 15,1-1-32-15,1 0-16 0,3-1-400 0,-2 1-256 16,2-2 48-16,14-6 0 31,-1-3-176-31,-3 0-16 0,-6 3-16 0,-1-1-20592 0</inkml:trace>
  <inkml:trace contextRef="#ctx0" brushRef="#br0" timeOffset="149047.368">8714 1596 36863 0,'0'0'816'0,"-3"4"160"0,1 2 48 0,-1 2 0 0,0 0-832 0,-2 3-192 0,2 3 0 0,-1 1 0 15,-1 1 1504-15,0 2 256 0,-1 0 48 0,0 1 16 16,0-1-992-16,0 1-192 0,1-1-32 0,0 0-16 15,0 1-384-15,1 1-80 0,0-1 0 0,1 2-128 16,-1-4-176-16,1 0-144 0,0-1-16 0,-1-1-16 16,1-3-2080-16,0-2-400 0,1-3-96 0</inkml:trace>
  <inkml:trace contextRef="#ctx0" brushRef="#br0" timeOffset="149511.774">8599 1834 10127 0,'0'0'896'0,"0"0"-704"16,0 0-192-16,0 0 0 0,0 0 6928 0,0 0 1360 15,0 0 272-15,0 0 48 0,0 0-5488 0,6 5-1104 16,-1 0-224-16,2-1-32 16,1 1-944-16,1 0-192 0,2 0-48 0,0 0 0 0,1 0-368 0,2-1-80 15,-1 0 0-15,2-2-128 0,2 0 0 0,-2-1 0 16,1 0 0-16,0 0-144 0,-3-1-208 0,1-1-32 16,-1-1-16-16,-1-2 0 15,-1 0-16-15,0-2 0 0,-1-1 0 0,-1 0 0 0,-1-1 240 0,-1 2 176 16,-1-4-208-16,-1 2 80 0,-1-2 128 0,-1 2 0 0,-1 1 0 0,0 0 0 15,-1 2 0-15,-1 5 0 16,0 0 160-16,0 0-160 0,0 0 256 0,0 0-64 16,-5 2 0-16,-1 4 0 0,1 1-64 0,0 3-128 0,1 2 176 0,-1 2-176 15,1 0 160-15,2 3-160 0,0 1 128 0,0-1-128 16,0 2 0-16,1-2 0 0,2-1 0 0,2-1 0 16,-1-2 0-16,1 1 0 0,1-4 0 0,0-1 0 15,1-3 176-15,-1-1 0 0,1-2 0 0,0-3 0 16,0-1 208-16,1-3 64 0,0-1 0 0,1-3 0 15,1-2 32-15,0-4 16 0,1 1 0 0,2-2 0 16,0-1-16-16,2 1 0 0,-3-1 0 0,0 0 0 0,2 2-96 0,1 0 0 16,1 1-16-16,-1 1 0 0,2 0 16 0,0 1 0 15,0 0 0-15,1 2 0 16,0 1-96-16,-2 1-16 0,2-1 0 0,-1 2 0 0,-2 0-272 16,1 1 0-16,0 0 0 0,-3-1 0 15,0 0-432-15,0 1-80 0,1 0-32 0,-2 0 0 16,0-1-1568-16,-2 0-304 0,3-5-64 15,-11 11-19568-15</inkml:trace>
  <inkml:trace contextRef="#ctx0" brushRef="#br0" timeOffset="150511.757">10224 1733 19343 0,'0'0'1728'0,"0"0"-1392"15,0 0-336-15,6-5 0 0,-1 1 2912 0,-1 0 512 16,0-1 96-16,-1 1 32 0,0-1-1536 0,-1 0-304 16,-2 0-64-16,-1-1-16 0,-1 1-576 0,-1 0-112 15,-1 1-32-15,-2 2 0 0,-2 2-16 0,-3 2 0 16,-3 2 0-16,-1 3 0 0,-3 3-256 0,1 2-48 15,-1 0-16-15,-1 3 0 0,0 2-32 0,1 0-16 16,1 1 0-16,4-2 0 0,3 2-208 0,1 0-64 16,3 0 0-16,4 0 0 0,2-2-256 0,4 0 0 0,3-2 0 15,4-3 0-15,3-3 0 0,2-1 0 0,1-3 0 0,11-4-144 16,3-3 144-16,-3-2 0 0,-1-3 0 31,1 1-1920-31,-2-2-336 0,-2 1-80 0,1 0-10832 0,-3-1-2160 0</inkml:trace>
  <inkml:trace contextRef="#ctx0" brushRef="#br0" timeOffset="150748.67">10519 1539 36447 0,'0'0'1616'0,"0"0"336"0,0 0-1568 0,0 0-384 16,0 0 0-16,0 0 0 0,0 0 1744 0,-3 4 272 15,0 2 48-15,0 1 16 0,1 2-1120 0,0 2-208 16,0 0-48-16,0 5-16 0,-1 1-224 0,1 1-32 16,-2 2-16-16,-1 1 0 0,0 1-48 0,-1-1-16 15,-1 1 0-15,0-1 0 0,-1 2-160 0,1-2-16 16,-1 2-16-16,2-1 0 0,-1 1-160 0,2-2 0 16,1-1 0-16,2-3 0 15,2-2-928-15,2-3-160 0,3-2-48 0,2-4 0 16,4-4-1744-16,1-1-336 0,1-3-80 0</inkml:trace>
  <inkml:trace contextRef="#ctx0" brushRef="#br0" timeOffset="151092.392">10670 1738 33743 0,'0'0'1488'0,"0"0"320"0,-5 0-1440 0,0 0-368 16,0 0 0-16,0 1 0 0,0 0 1952 0,0 0 320 0,-1 0 64 0,1 2 16 15,-1 1-1088-15,0 1-224 0,-3 0-32 0,0 1-16 16,0 3-688-16,1 1-144 0,-1 0-32 0,0 1 0 15,1 1-128-15,2 1 0 0,1 0 0 0,2-2 0 16,0 0 0-16,2 0 0 0,3 0 0 0,1-4 0 16,-1 1-192-16,3-5 16 0,2-1 16 0,3-2 0 15,0-3 0-15,1-2 0 0,2-2 0 0,1 0 0 16,0-3-96-16,0-2-32 0,0 1 0 0,0-1 0 16,-1 0-48-16,1 1-16 0,-2 1 0 0,-2 3 0 15,0 0 32-15,0 0 16 0,-3 2 0 0,-1 2 0 16,-2 1 304-16,-4 2-128 0,0 0 128 0,0 0 0 0,2 5 0 0,-1 2 176 15,-2-2 0-15,-1 3 0 0,-1-1 208 0,0 2 32 16,-2 1 16-16,0 0 0 0,0 0-144 0,1 0-32 16,0-1 0-16,2 0 0 0,1-1-256 0,2-1 0 15,2-3 0-15,3-1 0 16,4-3-1408-16,2-2-320 0,2-2-80 0,2-1-10288 16,1-3-2064-16</inkml:trace>
  <inkml:trace contextRef="#ctx0" brushRef="#br0" timeOffset="151402.667">11015 1671 7359 0,'0'0'320'0,"-6"-2"80"0,-2 2-400 0,-1 0 0 16,0 0 0-16,-1 1 0 0,-1 0 7648 0,-1 2 1440 15,0 1 304-15,0 1 48 0,-2 0-6112 0,1 1-1232 0,4 1-240 0,-3-2-64 16,2 2-912-16,2-1-192 0,2 1-48 0,2 1 0 16,0 0-416-16,2 0-96 0,4 0 0 0,1-1-128 15,1 1 0-15,3 1 0 0,2 0 0 0,3-1 0 16,1-1 0-16,-2 2 0 0,1-1 0 0,0 1 0 15,-2-2 0-15,0 1-144 0,0 0 144 0,-2 1-128 16,-2-1 128-16,-2 1 0 0,-1 0 0 0,-2-1-128 16,-3 1 128-16,-2 1 128 0,-1-2-128 0,-2 2 176 0,-2-5 256 0,-2 2 48 15,0-1 16-15,-1 0 0 0,-2-1-80 16,2-2-16-16,-1-1 0 0,3-1 0 16,1-2-272-16,1 0-128 0,3-3 128 0,2-1-128 15,0-1-560-15,3-1-192 0,3 0-32 16,2-1-16-16,3-1-1248 0,3 0-256 15,2 0-64-15,1 1-11312 0,2 1-2256 0</inkml:trace>
  <inkml:trace contextRef="#ctx0" brushRef="#br0" timeOffset="151708.664">11218 1756 11055 0,'0'0'976'0,"0"0"-784"16,3-4-192-16,0 0 0 0,-3 4 6384 0,0 0 1232 16,0 0 240-16,-4-5 48 0,-2 0-4192 0,-2 2-848 15,-1 1-176-15,-6 2-16 0,-2 1-2144 16,2 1-528-16,-1 1 0 0,0 1 1136 0,2 0 112 15,0 0 32-15,2 1 0 0,1-1-960 0,2 2-176 16,1 0-144-16,2 0 192 0,1 1-192 0,3 1 0 16,2-1 0-16,1 1 0 0,3 1 0 0,3 0 0 0,1 0-144 0,2 0 144 15,1-1 0-15,2 2 0 16,2-1 0-16,-2 0 0 0,1 0 0 0,-1-1 0 0,0 2 0 0,-4-3 0 16,-1 1 0-16,0 0 0 0,-3-1 0 0,-2 1 0 15,-2-1 128-15,-2 0 96 16,-1 1 16-16,-1-1 0 0,-3 0 112 0,-2-1 32 0,-2 1 0 0,0-2 0 15,-2 0-208-15,-1 0-48 0,0 0 0 0,1-1 0 16,0-2-128-16,1 0 0 0,1-2 0 0,1 1 0 16,1-1-128-16,2-1-64 15,1-2-16-15,2-1 0 16,1-1-1584-16,3-1-320 0,2-4-64 0,1 1-16 16,4 1-1856-16,1-1-368 0</inkml:trace>
  <inkml:trace contextRef="#ctx0" brushRef="#br0" timeOffset="151879.612">11353 2000 39567 0,'0'0'1744'0,"0"0"368"0,-5 4-1680 0,5-4-432 16,0 0 0-16,0 0 0 0,0 0 1616 0,0 0 240 16,0 0 64-16,0 0 0 0,0 0-1296 0,0 0-256 15,0 0-48-15,0 0-16 16,3-5-2144-16,1-3-416 0,1 0-96 0</inkml:trace>
  <inkml:trace contextRef="#ctx0" brushRef="#br0" timeOffset="152193.238">11379 1770 11967 0,'0'0'528'0,"0"0"112"0,0 0-512 0,0 0-128 0,0 0 0 0,0 0 0 16,0 0 4240-16,0 0 816 15,0 0 176-15,4 4 16 0,-4-4-2432 0,6 1-512 0,-6-1-80 0,6-2-32 0,-1-1-240 0,0-1-48 16,1 0-16-16,-2-1 0 0,-1-3-128 0,-1-1-32 16,-1-2 0-16,-1-1 0 15,-1-1-608-15,-1-2-128 0,-1 0-32 0,1 1 0 16,-2 0-480-16,0-2-96 0,0 2-32 0,1 0 0 15,0 0-352-15,1 1 0 0,0-2 0 0,1 1 0 16,1 1-128-16,-1 0-64 0,0 1 0 0,0 3 0 16,1 0-1632-16,0 2-336 0,-1 2-64 0,1 5-20336 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22:27:04.527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8360 1047 25791 0,'-7'1'2304'0,"-1"-1"-1856"16,1-1-448-16,0 0 0 0,1 0 2880 0,2-2 496 15,1-1 80-15,3 4 32 0,0-5-1216 0,2 0-240 0,2 0-48 0,2-1-16 16,1 0-720-16,0 1-144 0,3-1-16 0,0 1-16 16,2 0-448-16,0 0-96 0,1 0-16 0,3 1 0 15,3 1-288-15,2 2-64 0,-2 1-16 0,3 1 0 16,-1 1-144-16,0 1 0 0,1 1 0 0,-3 1 0 15,-1 0 0-15,-3 3 0 0,-2-1 128 0,-3 1-128 16,-4 2 0-16,-4 2 0 0,-4 2 144 0,-3 2-144 16,-3 4 288-16,-4-2-16 0,-3 1 0 0,-2-1 0 15,-1 0 304-15,1 1 64 0,-1-4 16 0,-4-1 0 16,1-3-528-16,7-4-128 0,3-3 0 16,3-1 544-16,8-3 80 0,0 0 16 0,3-4 0 0,4-2-512 0,2 0-128 15,3-2 0-15,4 1 0 0,3 2 0 0,3 2 0 16,0 1 0-16,2 3 0 0,-1 3 0 0,0 2 0 15,-4 2 0-15,-2 1 0 0,-1 1 0 0,-6 3 0 16,-1 2 0-16,-4 1 128 0,-3 0-128 0,-3 2 192 16,-5-1-64-16,-4-2 0 0,-3 0 48 0,-4-2 16 15,-3 0 0-15,-2-1 0 0,-1-1-192 0,-3-2 0 16,0 0 0-16,0-1 128 0,2-1-128 0,3-2 0 16,2-2 0-16,1-2-176 0,5-2 176 0,0-1 0 15,1 0 160-15,3-1-32 0,2 0-432 0,3 0-48 16,4 3-16-16,-1-5 0 15,3 0-1232-15,2 0-256 0,3 0-64 0,3 1-21776 0</inkml:trace>
  <inkml:trace contextRef="#ctx0" brushRef="#br0" timeOffset="130.92">8835 1393 26719 0,'0'0'1184'0,"-3"5"240"0,-2 0-1136 0,1-2-288 0,-1 0 0 0,5-3 0 15,-5 3 5248-15,5-3 976 0,-6 2 208 0,6-2 32 16,0 0-4496-16,-6 1-912 0,6-1-176 0,0 0-48 15,-3-3-832-15,0-2 0 0,1 1-128 0,3-2 0 16,1 0-2912-16,1 0-576 16</inkml:trace>
  <inkml:trace contextRef="#ctx0" brushRef="#br0" timeOffset="341.49">8871 986 30399 0,'-9'2'2704'0,"0"0"-2160"16,0-2-544-16,2 0 0 0,0 0 2944 0,7 0 496 16,0 0 80-16,0 0 32 0,0 0-2416 0,0 0-496 15,0 0-80-15,2-6-32 16,2 1-2288-16,3 0-464 0</inkml:trace>
  <inkml:trace contextRef="#ctx0" brushRef="#br0" timeOffset="961.842">9269 1020 14735 0,'-20'7'1312'0,"10"-5"-1056"0,-1 2-256 0,1-2 0 0,-1-1 7024 0,3-1 1344 15,1-1 272-15,7 1 48 0,-3-3-5808 0,3 3-1168 16,1-8-240-16,4 1-32 0,2 0-992 0,2 2-208 16,2-3-48-16,2 1 0 0,5 0-192 0,2 1 0 15,4 1 0-15,2 0 0 0,2 1 0 0,-1 2 0 16,1 1 0-16,0 1 0 0,-4 1 0 0,0 1 0 16,-6 1 0-16,-2 0 0 0,-3 2 0 0,-3 1 0 0,-3 0 0 15,-3 1 0-15,-3 3 0 0,-3-1 272 16,-2 2-48-16,-4 2-16 0,-3 1 528 0,-4 1 96 15,-4 2 32-15,-2 2 0 0,-1 1-688 16,4-3-176-16,3-4 0 0,3-1 768 0,6-3 128 16,3-2 32-16,3-7 0 0,6 0-736 0,9-3-144 0,7-1-48 0,1 1 0 15,2-3 0-15,2 3 0 0,-3 2 0 0,1 2 0 16,-3 3 0-16,-2 4 0 0,-2 2 0 0,-2 1 0 16,-1 3 0-16,-3 3 0 0,-3 1 0 0,-4 2 0 15,-3 0 0-15,-2 1 0 0,-4-2 0 0,-3 0 0 16,-1-1 0-16,-4-2 0 0,-3 0 0 0,-2 0 0 15,-6-1 0-15,-4 1 0 0,-8-2 0 0,1 1 0 16,-1-4 0-16,1-1 0 0,0-4 0 0,3-4 0 16,7-1 0-16,3-3 0 0,5-2 0 0,4-2 0 0,5-4 0 0,5-1 0 15,4-1 0-15,6 0 0 16,3-1-1184-16,6 0-176 16,6 0-48-16,3-1 0 0,6 0-2208 0,3 1-448 0</inkml:trace>
  <inkml:trace contextRef="#ctx0" brushRef="#br0" timeOffset="1257.766">10066 1075 46415 0,'0'0'2048'0,"-7"0"448"0,-1-1-2000 0,0 3-496 16,-2 2 0-16,-2 3 0 0,0 2 1536 0,-5 4 224 16,-4 4 32-16,-2 4 16 0,-4 6-896 0,-1 0-176 15,2 3-32-15,2 1-16 0,4 0-176 0,4-4-48 16,4 1 0-16,8-4 0 0,7 2-208 0,8-3-32 15,11-2-16-15,7-6 0 0,7-5-208 0,4-5 0 0,0-4 0 0,4-6 0 16,2-5 0-16,0-1 0 16,0-1 0-16,-3-4 0 0,-5 1 0 0,-4-4 0 15,-6-4 0-15,-6-3 0 0,-5-2 304 0,-5-3-48 16,-7 0 0-16,-5 0 0 0,-8 1-256 0,-7 2 128 0,-6 1-128 0,-8 3 144 16,-2 5-144-16,-3 1 0 0,-1 4 0 0,-1 4 0 15,0 2 0-15,2 1 0 0,2 1 0 0,2 1 0 16,2 0 0-16,6 1 0 0,2 0 0 0,4 0 0 31,4 0-976-31,1 1-192 0,4-2-48 0,2 1-23776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22:26:22.031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20747 4015 18943 0,'0'0'832'0,"0"0"192"0,0 0-832 0,0 0-192 0,0 0 0 0,0 0 0 15,0 0 192-15,0 0-16 0,0 0 0 16,0 0 0-16</inkml:trace>
  <inkml:trace contextRef="#ctx0" brushRef="#br0" timeOffset="465.817">20906 4062 12895 0,'0'0'1152'0,"0"0"-928"16,0 0-224-16,6 0 0 0,-6 0 3408 0,6 0 640 15,-6 0 128-15,5 0 32 0,0 2-2032 0,-5-2-384 16,4 4-96-16,-2 0-16 0,-2-4-336 0,1 5-64 16,0 1 0-16,-2 1-16 0,-2-3-240 0,-2 1-32 15,-4 0-16-15,-2 1 0 0,-3 1-96 0,-3 0-32 16,-6-1 0-16,-4 0 0 0,-1 2-16 0,-4-1-16 16,-2 2 0-16,-1 3 0 0,0-1-32 0,-3 1 0 15,0-1 0-15,-3 2 0 0,-4-1-128 0,2 0-16 0,3 0-16 0,2 0 0 16,2-2-144-16,4 1-32 0,2 0 0 0,5-1 0 15,4-1-224-15,2-3-48 0,1 0-16 0,4 0 0 16,1 0-160-16,1 0 160 0,2-1-160 0,2-2 160 16,1 1-160-16,0 0 0 0,0 0 0 0,2-1 0 15,0-1 0-15,1 0 0 0,-1 1 0 0,5-3 0 16,-5 1 0-16,5-1-192 0,-4 2 32 0,4-2 16 16,0 0-384-16,0 0-80 0,0 0-16 0,0 0 0 15,0 0-1168-15,0 0-224 0,0 0-48 0,0 0-16 16,0 0-1600-16,0 0-320 0</inkml:trace>
  <inkml:trace contextRef="#ctx0" brushRef="#br0" timeOffset="931.44">20146 4254 7359 0,'0'0'320'0,"5"-5"80"0,-1 0-400 0,0 1 0 16,0 0 0-16,0 0 0 0,0-1 5264 0,0 1 976 16,0-1 192-16,0 1 32 0,-1 0-3744 0,-3 4-752 15,0 0-160-15,0 0-16 0,5-3-272 0,-5 3-48 0,0 0-16 0,0 0 0 16,0 0-352-16,-1 6-64 15,-3 1-16-15,-1 0 0 0,-3 2-224 0,-1 1-48 16,-1 3-16-16,-2-2 0 0,-1 3-192 0,-2 1-32 0,-1 0-16 0,0 0 0 16,-2 2 48-16,2-3 16 0,-1 1 0 0,2 1 0 15,4 0-96-15,1 0-16 0,3-1 0 0,2-3 0 16,2 1-176-16,4-1-32 0,2-1-16 0,3-3 0 16,3 0-96-16,2-3-128 0,2 0 176 0,4 1-176 0,0-2 192 0,1-1-192 15,1-2 192-15,-2-1-192 16,0 0 224-16,0-1-64 0,2-2-16 0,1 1 0 0,1-2-144 15,1 1 192-15,-1-2-192 0,1 1 192 0,-3-2-192 16,1 1 0-16,-3 1 144 0,0 1-144 0,-1-1 0 16,-3 1 0-16,0 1 0 0,-2 0 0 0,-3 0 0 0,-1 1-288 15,-7 1 48-15,0 0 16 16,0 0-1376-16,-1 6-288 0,-3 0-48 0,-1-1-20912 16</inkml:trace>
  <inkml:trace contextRef="#ctx0" brushRef="#br0" timeOffset="13039.638">18788 5819 4607 0,'10'-4'192'0,"-10"4"64"0,8 0-256 0,-1 0 0 0,-1 0 0 0,1-1 0 16,-1 0 4224-16,0 0 816 0,0-2 144 0,-1 2 48 15,0 0-3008-15,0-1-608 0,0 0-112 0,-1 1-32 16,0 3 208-16,-4-2 48 0,0 0 0 0,0 0 0 0,0 0 352 0,0 0 80 15,-7 5 16-15,-2 0 0 0,-3-1-784 0,-3 1-160 16,-6 0-16-16,-2 1-16 0,0-1-448 0,-3 1-96 16,0 0-16-16,-1-1 0 15,0 1-192-15,1 0-32 0,1 1-16 0,2-3 0 0,-2-1-144 0,1-3-16 16,-1 1-16-16,-3-1 0 0,-1-1-80 0,0-1-16 16,0-1 0-16,1-1 0 0,1 3-128 0,2-2 0 15,1 1 0-15,1 1 128 0,3 0-128 0,2 2 0 16,1 0 0-16,5 2 0 0,0 1 0 0,2 1 0 15,1 1 0-15,2 0-176 16,3 0-1264-16,1-2-256 0,0 1-48 0,3-5-19616 0</inkml:trace>
  <inkml:trace contextRef="#ctx0" brushRef="#br0" timeOffset="13389.154">18291 5763 16575 0,'0'0'1472'0,"0"0"-1168"0,0 0-304 0,-3 0 0 15,3 0 3488-15,-5 2 640 0,0 0 128 0,5-2 32 16,-5 2-2080-16,0 1-416 0,0 0-64 0,0 0-32 15,-1 0-864-15,0 1-160 0,-2-2-32 0,-1 3-16 0,0 2-176 0,-1 0-16 16,2 0-16-16,-2 3 0 0,-1 0 32 0,1 2 16 16,0 1 0-16,2 1 0 0,-2 0 176 0,1 0 16 15,2 2 16-15,1 0 0 0,2-4-48 0,2 3-16 16,2-3 0-16,1 0 0 0,2-3-176 0,3 0-48 16,0-1 0-16,2-2 0 0,3-2-48 0,0-2-16 15,4-3 0-15,2 0 0 0,1-3-64 0,3 0 0 16,0-1-16-16,3 0 0 0,-1 1-240 0,1 0 176 15,-1 2-176-15,-1-2 160 16,-4 2-1216-16,-2 3-240 0,-1 2-48 0,-3 4-16 0</inkml:trace>
  <inkml:trace contextRef="#ctx0" brushRef="#br0" timeOffset="18274.78">19358 5203 22111 0,'0'0'1968'0,"0"0"-1584"0,-6 2-384 0,1-1 0 15,2 1 4064-15,-4-2 736 0,-2 0 128 0,-1 1 48 16,-2-1-2832-16,-1 0-560 0,-3-1-112 0,-2 1-32 16,-2-2-848-16,-3 0-160 0,1 1-48 0,-3 1 0 15,-1 0 64-15,0 2 16 0,-3 1 0 0,2 0 0 16,1 0 16-16,0 1 0 0,2 0 0 0,0 0 0 15,2-2-224-15,1 1-64 0,4-1 0 0,1 1 0 16,3-3-192-16,3 2 0 0,1 0 0 0,2 0 0 16,3-1-1216-16,4-1-256 0,0 0-32 0,0 0-12576 15,0 0-2528-15</inkml:trace>
  <inkml:trace contextRef="#ctx0" brushRef="#br0" timeOffset="18594.385">18983 5084 33855 0,'0'0'1504'0,"0"0"304"0,0 0-1440 0,0 0-368 0,0 0 0 0,-4 2 0 16,0 1 1520-16,0 1 224 15,1 0 48-15,-1 1 16 0,-1-1-896 0,0 2-176 16,0 3-32-16,-1-1-16 0,0 2-512 0,-2 0-176 0,-2 3 0 0,-2 1 144 15,-2 1-144-15,-1-1 160 16,0 1-160-16,-2 1 160 0,1-3 320 0,2 1 64 16,1-2 16-16,2-2 0 0,5-2 80 0,3 0 0 15,4-2 16-15,5 0 0 0,5-3-288 0,5 0-64 0,3 1-16 0,3-3 0 16,-1 0 112-16,2 1 32 16,-1-2 0-16,1 0 0 0,-2 0-224 0,2 1-32 0,-3 0-16 0,1 0 0 31,-4 0-704-31,-1 1-144 0,-4-1-16 0,-2 2-21184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22:32:07.399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7596 7582 12895 0,'0'0'576'0,"0"0"112"0,0 0-560 0,0 0-128 16,0 0 0-16,0 0 0 0,-2 5 4912 0,2 3 944 15,0 2 192-15,2 1 32 0,1 3-3792 0,1 3-768 16,0 0-160-16,1 3-16 0,1-1-416 0,0 2-80 16,-1 1-16-16,1 2 0 0,1-1-288 0,2 1-64 15,0-2-16-15,0 0 0 0,2-3-144 0,-1-1-16 16,2-2-16-16,-1-3 0 0,0-2 160 0,-1-2 48 15,1-3 0-15,-1-3 0 0,0-1-336 0,-2-2-160 16,1-4 160-16,0-3-160 0,-1-4 384 0,-1-1-32 16,-2-1 0-16,-2-3 0 0,1-1-128 0,0-1-32 15,-1 1 0-15,0 1 0 0,-1 2-192 0,1 2 128 16,0 4-128-16,0 1 0 0,-1 3 0 0,-2 4 128 16,0 0-128-16,6 5 0 0,-1 3 0 0,0 4 0 15,1 3 128-15,0 1-128 0,0 2 0 0,1 0 0 16,0-1 0-16,2 1 0 0,-3-2 0 0,3 0 128 15,0-4-128-15,1-1 0 0,0-3 192 0,-2-2 0 0,2-2 0 0,-2-2 0 16,1-1 320-16,-1-3 48 16,-2-2 16-16,0-2 0 0,0-2-32 0,0-3 0 15,-1-3 0-15,-1-4 0 0,-1 1 160 0,0-3 16 0,-1-1 16 0,2 0 0 16,-2-1-736-16,0 1-192 0,-2 0 0 0,1-1-16 16,1 0 208-16,0 0 0 0,-1 3 0 0,0 1 0 15,0 1 0-15,0 3 0 0,0 1 0 0,0 2 0 16,-1 3-288-16,0 1 32 0,-1 3 16 0,1 4 0 15,0 0-1328-15,0 0-272 0,0 0-48 0,0 0-20896 16</inkml:trace>
  <inkml:trace contextRef="#ctx0" brushRef="#br0" timeOffset="837.712">8241 7791 24879 0,'0'0'2208'16,"0"0"-1760"-16,0 0-448 0,0 0 0 0,0 0 3952 0,4-2 704 15,-1-3 144-15,2 2 16 0,0 0-2800 0,3 1-560 16,2 0-112-16,0 1-32 0,2 0-928 0,1 0-176 16,1 1-32-16,2 0-16 0,-3 0-160 0,3 0-144 15,-1 1 144-15,1 0-14128 16,1 0-2704-16</inkml:trace>
  <inkml:trace contextRef="#ctx0" brushRef="#br0" timeOffset="1230.741">8876 8050 10127 0,'0'0'896'0,"0"0"-704"15,0 0-192-15,0 0 0 0,0 0 3600 0,0 0 688 16,0 0 144-16,0 0-13408 15</inkml:trace>
  <inkml:trace contextRef="#ctx0" brushRef="#br0" timeOffset="2148.425">8995 7747 42383 0,'0'0'928'0,"0"0"192"0,0 0 32 0,0 0 64 0,0 0-976 0,7 4-240 16,1-2 0-16,2 1 0 0,2-3 960 0,1 1 160 15,0 0 32-15,2 0 0 0,2-1-768 0,0 0-160 16,0 0-32-16,-1 0 0 0,-1-1-400 0,0 1-96 16,-4 0-16-16,2-1-13472 15,-2 0-2704-15</inkml:trace>
  <inkml:trace contextRef="#ctx0" brushRef="#br0" timeOffset="2317.688">8994 7914 39855 0,'-10'10'1760'0,"6"-4"368"0,0-3-1696 0,4-3-432 16,0 0 0-16,0 0 0 0,0 0 2112 0,2 5 352 0,2-1 64 0,2 0 16 16,1-1-1152-16,0 0-240 0,3-1-32 0,2 2-16 15,2-2-656-15,2 1-144 0,1 0-32 0,0-2 0 0,-1 0-272 0,0 0 0 16,0-1 0-16,0 0 0 16,-1-1-1760-16,-3 0-304 0,2-3-64 0</inkml:trace>
  <inkml:trace contextRef="#ctx0" brushRef="#br0" timeOffset="3546.636">9770 7654 8287 0,'0'0'736'0,"0"0"-592"15,0 0-144-15,0 0 0 0,0 0 3936 0,0 0 752 16,0 0 160-16,3-4 16 0,0-1-2288 0,-3 5-464 15,2-5-80-15,0 0-32 0,-2 5-576 0,2-5-112 0,-2 5-32 0,1-5 0 16,-1 5-368-16,0 0-80 0,0 0 0 0,0 0-16 16,0 0-48-16,0 0-16 0,0 0 0 0,-5 0 0 15,-1 2-48-15,0 2 0 16,-1 2 0-16,-1 2 0 0,-1 1-48 0,1 1-16 16,-1 3 0-16,-1 1 0 0,0-1 0 0,1 2 0 15,0 0 0-15,2 0 0 0,2 2-48 0,0-1-16 0,0 0 0 0,3 2 0 16,1 0-96-16,2-2-32 15,0 0 0-15,2-2 0 0,2 0-176 0,2-2-32 0,2-3-16 16,3-2 0-16,1-3-224 0,2 0 128 16,2-3-128-16,0-2 0 0,1-4 0 0,1-1 0 0,0-3 0 0,0-1 0 15,-1-2 0-15,1 0 0 0,-2-2 0 0,-1 0 0 16,-2 0 0-16,-3 1 0 0,-1-2 0 0,-1 2 0 16,-1-1 0-16,-1 1 0 0,-2-1 0 0,-1 2 0 0,-1-2 0 0,-2 0 0 15,-1 0 0-15,-2 0 0 0,-1-1 192 0,0 2 0 16,-3 1 0-16,-1 1 0 0,-1 1-192 0,0 1 0 15,-2 2 0-15,0 1 0 0,-1 0 0 0,0 2 0 16,-1 1 144-16,3 0-144 0,0 1 0 0,1 1-144 16,0 1 0-16,2 1 0 15,1 0-1456-15,5-1-272 0,0 0-64 0,-1 5-13312 16,0 1-2672-16</inkml:trace>
  <inkml:trace contextRef="#ctx0" brushRef="#br0" timeOffset="3723.758">10051 7843 10127 0,'0'0'448'0,"0"0"96"0,0 0-544 0,-4-2 0 16,4 2 0-16,-5-2 0 0,5 2 8800 0,-4-4 1648 0,1 0 336 0,1-1 64 16,1 0-8256-16,1 0-1648 0,0 0-336 0,1 1-64 31,-1 4-960-31,3-5-192 0,1 0-32 0,0 1-14128 0,-4 4-2816 0</inkml:trace>
  <inkml:trace contextRef="#ctx0" brushRef="#br0" timeOffset="4217.422">10429 7626 26031 0,'4'-10'1152'0,"-4"10"240"0,0 0-1120 0,2-4-272 15,2-2 0-15,-1 0 0 0,-1 1 1648 0,-2 5 272 16,2-5 48-16,-2 5 16 0,0 0-208 0,0 0-48 16,0 0 0-16,0 0 0 0,-5 1 112 0,0 1 16 15,-2 1 0-15,-1 2 0 0,-2 2-512 0,1 0-112 16,-2 3-16-16,-2 2 0 0,-1 0-128 0,-3 1-16 15,0 1-16-15,1 1 0 0,-1 0-304 0,2 0-64 16,3 1-16-16,2 0 0 0,3 2-192 0,2 0-32 16,1 2-16-16,3-1 0 0,2-3-240 0,4-1-32 15,3-1-16-15,4-4 0 0,2-2-144 0,4-3 0 16,1-4 0-16,0-4 0 0,3-3 0 0,-3-2-176 0,1-4 48 0,-2-1 0 16,0 1 128-16,0-2 0 15,-3 1 0-15,1-1 0 0,-2 2 0 0,-1 1 0 16,-2 0 0-16,-2 1 0 0,-2 1-128 0,-2 1 0 15,-2-1 0-15,-2 1 0 0,-2-3 128 0,-1 1 0 16,0 0 0-16,-4-1 0 0,-1 0 0 0,-2 0 0 16,-1 1 128-16,1 0-128 0,0 1 0 0,-1 1 0 0,0 1 0 15,1 3 0-15,2 2 0 0,1-1 0 0,-2 2 0 16,1 1-128 0,0 0-720-16,1 2-144 0,0 1-32 0,2 0 0 15,2 2-1376-15,2-5-288 0,-1 5-48 0,2 1-16 0</inkml:trace>
  <inkml:trace contextRef="#ctx0" brushRef="#br0" timeOffset="4417.833">10816 7519 6447 0,'0'0'272'0,"0"0"80"0,0 0-352 0,0 0 0 15,0 0 0-15,0 0 0 0,1 8 9440 0,0 2 1824 16,-1 3 352-16,0 4 80 0,-2 3-8272 0,-1 1-1648 15,-1 1-336-15,1 2-64 0,-2-2-704 0,1 2-144 16,0 0-16-16,0 3-16 0,-1 1-304 0,1 1-48 16,2-1-16-16,1 0 0 15,1-4-576-15,0-1-112 0,0-4-16 0,0-3-16 16,1-1-1360-16,-1-4-272 0,0-1-48 0</inkml:trace>
  <inkml:trace contextRef="#ctx0" brushRef="#br0" timeOffset="28622.99">8473 8511 4607 0,'0'0'192'0,"0"0"64"0,0 0-256 0,-2-4 0 16,-1 0 0-16,3 4 0 0,0 0 7664 0,0 0 1488 16,0 0 288-16,0 0 64 0,0 0-6016 0,-1 7-1200 15,0 2-240-15,0 2-64 0,0 0-864 0,1 2-176 16,0 0-48-16,1 3 0 0,1 5-400 0,-1 0-96 16,-1 1-16-16,0 1 0 0,0-1-240 0,2 3-144 15,0-2 160-15,0-3-160 0,-2-3 0 0,1-3 0 16,0-3-208-16,1-1 64 15,0-2-1648-15,0-3-336 0,-2-5-64 0,1 5-18032 0</inkml:trace>
  <inkml:trace contextRef="#ctx0" brushRef="#br0" timeOffset="28840.602">8304 9062 20271 0,'0'0'1792'0,"0"0"-1424"0,0 0-368 0,0 0 0 16,4 4 5280-16,1-1 992 0,2-1 192 0,1-2 32 0,1-1-3840 0,0-1-768 16,1 0-160-16,1-2-16 0,1-1-944 0,-1 2-176 15,1-2-32-15,2 0-16 0,0 1-288 0,2 0-64 16,1 1-16-16,0 1 0 0,1-2-176 0,0 3 0 16,-2-1 0-16,2 1 0 15,-2 0-1840-15,0 1-240 0,-3 0-48 0,-2 0-18944 16</inkml:trace>
  <inkml:trace contextRef="#ctx0" brushRef="#br0" timeOffset="29329.027">8301 9455 24879 0,'-11'-2'1088'0,"6"0"256"0,-1-2-1088 0,0-1-256 0,2-2 0 0,2-2 0 16,2-1 4416-16,1-1 816 15,2-1 160-15,2 0 48 0,3 1-3312 0,1 0-656 0,-1 0-128 0,3 1-16 16,3 1-592-16,0 1-112 0,-2 0-32 0,3 1 0 16,-2 1-192-16,0 2-32 0,2 1-16 0,-1 2 0 15,-1 1-160-15,-1 0-48 0,-1 2 0 0,-1 2 0 16,-2 1-144-16,-1 2 128 0,-3 1-128 0,-1 0 128 15,-1 0-128-15,-3 3 160 0,-3 1-160 0,-2 2 160 16,-1-1-32-16,0 2-128 0,-1 2 192 0,-2-1-64 16,0 0 160-16,1-1 32 0,-3 1 0 0,0-1 0 0,2-3-16 0,0 0 0 15,2-2 0-15,2-2 0 16,1-3-16-16,1-2 0 0,4-3 0 0,0 0 0 0,0 0-96 0,0 0-32 16,3 1 0-16,2-1 0 0,4 0-160 0,0-1 192 15,3 0-192-15,2 0 192 0,1 0-192 0,3 0 0 16,2 0 144-16,0 0-144 0,2 1 0 0,-1 0 128 15,0-1-128-15,0 0 0 0,1 0 0 0,-1 0 0 16,-1 1 0-16,-2 0 128 0,-2-1-128 0,-1 0 0 16,-4 0 0-16,0 1 0 0,-3-2 0 0,-1 1-128 15,-1 1 128-15,-6 0-192 16,0 0-592-16,0 0-128 0,0-5-32 0,0 5 0 16,-3-5-1312-16,-2 1-272 0,-3 1-48 0</inkml:trace>
  <inkml:trace contextRef="#ctx0" brushRef="#br0" timeOffset="30435.671">9061 9272 22111 0,'0'0'1968'0,"0"6"-1584"0,0-6-384 0,0 5 0 16,0-5 3184-16,0 0 544 16,0 0 112-16,5 3 32 0,1-3-1776 0,2-2-368 0,2-2-64 0,-1-2 0 15,2-3-832-15,2-3-144 0,-1 0-48 0,2-3 0 16,-1-2-320-16,1-1-64 0,-3-3 0 0,1 0-16 15,1-2-240-15,-3 1 144 0,1-1-144 0,0 1 128 16,-2-1-128-16,0 4 0 0,-2-2-192 0,-1 2 192 16,-2 0 0-16,-1 0 0 0,-1-2 0 0,-2 0 0 15,-1 0 0-15,-1 0 0 0,-2 1 0 0,0 2 0 16,0 3 0-16,0 4 128 0,-1 1-128 0,1 3 0 0,-1 3 240 0,5 4-48 16,-7 2 0-16,1 5 0 0,1 4 64 0,0 3 16 15,1 5 0-15,2 2 0 0,0 1 16 0,2 2 0 16,-1 0 0-16,0 4 0 0,0 4 144 0,1 1 16 15,1 2 16-15,0 1 0 0,1 0 48 0,0-1 0 16,1-4 0-16,1-4 0 0,2-3-320 0,0-4-64 16,1-1-128-16,1-4 192 0,0-5-192 0,-1-1 0 15,3-3-192-15,1-3 192 16,0-3-1456-16,-2-3-176 0,1-3-32 0,1-4-12640 16,0-1-2528-16</inkml:trace>
  <inkml:trace contextRef="#ctx0" brushRef="#br0" timeOffset="30792.007">9432 9019 3679 0,'0'0'160'0,"0"0"32"0,-4 4-192 0,1 1 0 16,0 1 0-16,0 1 0 0,0 1 8336 0,1 2 1632 15,0-2 320-15,2 4 64 0,-1 2-7248 0,0 2-1440 16,0-1-304-16,1 3-48 0,0 1-672 0,0 0-144 16,0-1-32-16,0 0 0 0,0-1-112 0,1-2-32 0,0-1 0 0,2-2 0 15,0-3-48-15,0-2-16 0,1-1 0 0,0-1 0 16,-4-5-64-16,5 1 0 0,0-2-16 0,0-2 0 15,1-3-48-15,2-1 0 0,0-4 0 0,0-1 0 16,1-2-128-16,-1 0 160 0,1-2-160 0,0 0 160 16,-2 1-16-16,2 1 0 0,-2 1 0 0,1 2 0 15,-1 0 48-15,1 2 0 0,0 1 0 0,0 2 0 16,-2 4-48-16,2-1 0 0,-2 3 0 0,0 1 0 16,-2 3 96-16,1 2 16 0,-1 2 0 0,0 1 0 15,-1 1 64-15,-1 1 0 0,-1 3 16 0,0 1 0 16,0-1-112-16,1 1-32 0,-2 1 0 0,1-4 0 15,0 0-192-15,0 0 0 0,2-3 128 0,-1-1-128 0,0-2 0 0,1-2 0 16,-3-4-144-16,6 2 144 16,-1-2-1152-16,3-2-128 0,-1-2-16 0,1-2-16 15,2-3-1776-15,-1-1-368 0</inkml:trace>
  <inkml:trace contextRef="#ctx0" brushRef="#br0" timeOffset="31137.702">9957 9377 19343 0,'0'0'1728'0,"0"0"-1392"0,0 0-336 0,-4 3 0 15,-1-1 4720-15,5-2 864 0,-5-2 176 0,0-1 48 16,-1 0-2912-16,1 0-576 0,1-2-112 0,-1-2-32 16,-1 0-832-16,1-3-192 0,1-1-16 0,1-2-16 15,1-3-448-15,1-3-96 0,2-6 0 0,1 0-16 16,2-6-224-16,1-1-32 0,3-1-16 0,0 0 0 16,0-2-96-16,3 4 0 0,2 2-16 0,0-1 0 15,-2 1 16-15,3-1 0 0,-1-3 0 0,-1-2 0 0,2 0-192 16,2 1 160-16,-2-1-160 0,2 4 160 0,0 4-160 0,-2 3 0 15,-2 4 0-15,1 2 0 16,-2 5-1088-16,-3 3-240 0,-3 3-48 0</inkml:trace>
  <inkml:trace contextRef="#ctx0" brushRef="#br0" timeOffset="32147.271">10632 8540 17503 0,'0'0'768'0,"0"0"176"0,0 0-752 0,0 0-192 16,0 0 0-16,0 0 0 0,0 0 3072 0,0 0 592 15,0 0 112-15,6-1 32 0,-6 1-1552 0,5 1-304 0,-5-1-64 0,5 6-16 16,-2 2-528-16,0 3-96 16,0 2-32-16,0 1 0 0,-1 3-432 0,1 0-80 15,-2 3-32-15,0-1 0 0,-1 0-416 0,0 0-96 16,0-2-16-16,1 1 0 0,-1-3-144 0,0-2 0 0,0-1 0 0,0-1 128 15,0-1-128-15,0-4 0 0,0-6 0 0,0 0 0 32,0 0-832-32,0 0-240 0,0 0-48 0,5-4-11664 0,-1-3-2320 0</inkml:trace>
  <inkml:trace contextRef="#ctx0" brushRef="#br0" timeOffset="32491.611">10965 8601 30063 0,'0'0'1328'0,"0"0"272"0,0 0-1280 0,0 0-320 16,0 0 0-16,0 0 0 0,0 0 2128 0,0 0 368 16,6 1 64-16,0-1 0 0,1 0-640 0,3 0-128 15,1 0-16-15,3 0-16 0,1 0-864 0,3 0-192 16,1-1-16-16,2 0-16 0,2 0-448 0,0 0-96 16,-2-1 0-16,0 0-128 0,-1 0 144 0,-2 0-144 0,0-1 0 0,-1 0 144 15,0 1-272-15,-1 0-64 16,-3 0-16-16,-1 1 0 15,-3 1-1392-15,-2 1-288 0,-7-1-48 0,0 0-11088 16,0 0-2208-16</inkml:trace>
  <inkml:trace contextRef="#ctx0" brushRef="#br0" timeOffset="33723.229">11810 8517 22687 0,'0'0'1008'0,"0"0"208"0,1-7-976 0,0 2-240 15,1 1 0-15,-1-2 0 0,0 1 1488 0,0-2 256 16,0 1 48-16,-1 1 16 0,0-3-352 0,0 2-80 16,-1 1-16-16,1 5 0 0,-2-3-144 0,2 3-16 15,-6 0-16-15,-1 2 0 0,-2 3-192 0,0 3-32 16,0 1-16-16,-1 2 0 0,-1 1-368 0,0 3-64 16,1 1 0-16,1 1-16 0,0 2-16 0,1 0 0 15,2 3 0-15,1-1 0 0,1 1 32 0,3-1 0 16,2-2 0-16,3-1 0 0,1-3-192 0,3-2-16 15,3-2-16-15,1-3 0 0,2-3-160 0,2-3-128 16,1-4 144-16,2 0-144 0,1-7 128 0,-1-2-128 16,0-2 0-16,-2-1 0 0,-1-3 0 0,0-1 128 15,-4 0-128-15,-1 0 0 0,-3 1 0 0,-2 0-128 16,-3 1 128-16,-3 3-208 0,-2-1-48 0,-3 2-16 16,-2 1 0-16,-2 2 0 15,-1 2-144-15,-1 2-32 0,-3-1 0 0,1 3 0 16,1 1-1344-16,1 0-256 0,1 1-64 0,2 1-10128 0,1 1-2032 15</inkml:trace>
  <inkml:trace contextRef="#ctx0" brushRef="#br0" timeOffset="33877.524">12063 8694 10127 0,'0'0'896'0,"-2"7"-704"0,-1-1-192 0,0-1 0 0,3-5 5504 0,0 0 1088 15,0 0 192-15,-5 2 64 0,5-2-4336 0,0 0-848 16,0 0-192-16,-3-3-16 0,1-2-1056 0,2 0-208 15,-1 0-32-15,1 0-16 16,1 0-2128-16,1 0-448 0</inkml:trace>
  <inkml:trace contextRef="#ctx0" brushRef="#br0" timeOffset="34255.321">12354 8555 19343 0,'0'0'1728'0,"0"0"-1392"16,0 0-336-16,3-4 0 0,-1-1 2960 0,0 1 528 15,-2 4 96-15,0-4 32 0,0 4-1888 0,-1-3-384 0,-2-2-80 0,-2 2-16 16,1 1-352-16,0 1-64 16,-3 1 0-16,-1 3-16 0,-2-1-176 0,-2 2-48 0,-2 0 0 0,-2 2 0 15,0 5-16-15,0 0-16 16,0 2 0-16,2 0 0 0,0 3 48 0,2 0 16 0,3 0 0 0,1 0 0 15,4-1-80-15,3 1-16 0,4-1 0 0,3-2 0 16,4-3-336-16,3-1-64 0,3-2 0 0,2-2-128 16,3-2 0-16,0-3 0 0,2-2 0 0,0-3 0 15,-1-3 128-15,-3-2-128 0,-1-2 0 0,-4-1 0 16,-1-3 0-16,-1 0 0 0,-3-1 0 0,-2 0 0 16,-2 2 0-16,-1 0 0 0,-2 0 0 0,-3 3 0 0,-1 0 0 0,-2 1 0 15,0 0 0-15,-4 3 0 0,-2 2 0 0,-2 1-272 16,-1 0 16-16,1 1 16 15,-2 3-1536-15,2 1-304 0,3 0-64 0,0 1-10704 16,2 1-2128-16</inkml:trace>
  <inkml:trace contextRef="#ctx0" brushRef="#br0" timeOffset="34446.395">12644 8494 26719 0,'0'0'2368'0,"0"0"-1888"16,-4 0-480-16,-1 1 0 0,0 1 3536 0,0 1 624 0,5-3 112 0,-5 6 16 16,0 1-2400-16,2 2-480 15,0-1-112-15,0 2-16 0,1 4-880 0,1 0-176 16,-1 1-32-16,1 2-16 0,1 2-176 0,1 0 0 0,-1 0 0 0,1-1 0 31,1 0-2608-31,0-2-448 0</inkml:trace>
  <inkml:trace contextRef="#ctx0" brushRef="#br0" timeOffset="34964.509">10442 9090 20271 0,'13'-4'896'0,"-6"0"192"0,4-1-880 0,6-1-208 0,5 0 0 0,9-2 0 16,6 0 4592-16,4-1 864 0,4 1 176 0,1 2 48 15,0 0-2928-15,3 1-592 16,5 1-112-16,7 0-32 0,2 1-672 0,2 0-144 16,-1 1-32-16,4-2 0 0,6-1-528 0,3-1-128 15,0 1 0-15,2 1-16 0,1-2-272 0,3 1-48 16,3 0-16-16,-3 1 0 0,-6 0-160 0,-3 1 0 0,0 1 0 0,-4 1-176 31,-4 0-624-31,-8 2-128 0,-9 0-32 0,-7 2 0 16,-8 1 112-16,-7 0 16 0,-6 1 0 0,-6-2 0 15,-7 2-160-15,-3 0-32 0,-5-5 0 0,-2 5 0 16,-4 0-32-16,-5 0-16 0,-4-1 0 0,-2 1 0 0,-3-3-592 0,-2 0-128 0,-1 1-32 0,-1-1-14272 16</inkml:trace>
  <inkml:trace contextRef="#ctx0" brushRef="#br0" timeOffset="35539.27">11272 9300 15663 0,'1'-5'1392'0,"-1"0"-1120"0,0 1-272 0,0-3 0 16,0-1 2624-16,1-1 480 0,0 2 96 0,-1-2 0 16,1 2-1392-16,0-1-272 0,1 0-64 0,-1 2-16 15,-1 1-256-15,0 5-48 0,0 0-16 0,0 0 0 0,0 0-240 0,-5 3-64 16,-1 3 0-16,0 3 0 0,-1 2-368 15,-1 3-80-15,-1 2 0 0,-1 0-16 0,-1 1-128 0,1 1-32 16,1 2 0-16,0 1 0 0,2 0 448 0,3 2 96 16,1-1 16-16,3 0 0 0,2-2-96 0,3-1-16 15,2-3 0-15,1-3 0 0,1-1-320 0,3-6-64 16,1-2-16-16,2-4 0 0,0-3-80 0,2-3-32 16,-2-3 0-16,3-3 0 0,-1 0-144 0,-2-5 160 15,1 1-160-15,-2-2 160 0,-4-1-160 0,0 2 0 0,-3-2 144 0,-3 3-144 16,-2 2 0-16,-3 0 0 15,-4 1 0-15,-2 3 128 0,-3 0-128 0,0 1 0 16,-3 0 0-16,0 1 0 0,0 2-240 0,1 1-16 16,-1 1 0-16,2 1 0 15,3-1-2208-15,3 1-448 0,5 3-96 0</inkml:trace>
  <inkml:trace contextRef="#ctx0" brushRef="#br0" timeOffset="35693.304">11619 9389 18431 0,'0'0'1632'0,"-2"4"-1312"0,-3-1-320 0,0 0 0 16,0 0 3984-16,1-2 736 0,-1 0 144 0,-1 0 16 0,0-1-2448 0,0 0-512 15,0-1-80-15,2 0-32 0,4 1-1216 16,-4-1-240-16,4 1-48 0,0 0-16 16,-2-5-1616-16,2 5-320 0,0 0-64 0</inkml:trace>
  <inkml:trace contextRef="#ctx0" brushRef="#br0" timeOffset="36109.52">11899 9313 8287 0,'11'-11'368'0,"-5"7"80"0,0 0-448 0,1-1 0 16,0 2 0-16,0-2 0 0,-2-1 4192 0,0 1 752 0,-2 1 160 0,-3 4 16 16,1-6-2752-16,-1 6-544 15,0 0-112-15,-5 0-32 0,-4 1-240 0,-1 4-48 16,-2 0-16-16,-1 2 0 0,-4 1-352 0,-2 0-64 0,2 2 0 0,-2 3-16 16,0 0-32-16,1 4 0 0,1-1 0 0,3 2 0 15,1 3-64-15,3 0-16 0,3 1 0 0,4-1 0 16,2-2-368-16,4-1-80 0,4-4 0 0,4 0-16 15,3-4-240-15,2-2-128 0,5-6 128 0,2 0-128 16,3-5 0-16,-1-1 0 0,0-4 0 0,-1-2 128 16,-2-2-128-16,-3-1 0 0,-3-1 0 0,-2-3 0 15,-2 2 0-15,-2 0 0 0,-4 0 0 0,-1 3 0 16,-3-1 0-16,-3 1 0 0,-2 1 0 0,-1 2-128 16,-3 0 128-16,-3 2 0 0,-2 0 0 0,0 2 0 15,-3 1 0-15,1 1-240 0,1 0 48 0,-1 1 0 16,1 1-2048-16,2 0-416 0,1 1-80 0,1 1-15984 15</inkml:trace>
  <inkml:trace contextRef="#ctx0" brushRef="#br0" timeOffset="36362.659">12157 9261 27119 0,'0'0'1200'0,"0"0"256"0,0 0-1168 0,4-5-288 0,2 0 0 15,-1 2 0-15,0 3 1968 0,1 2 336 0,-1 3 64 0,0 2 0 16,-1 4-320-16,-1 1-64 0,-1 1 0 0,-2 4-16 16,-1 0-672-16,-1 6-128 0,-2 3-16 0,-1 5-16 15,-1 0-880-15,0 3-256 0,1 0 128 0,1-1-128 16,0-3 0-16,1-3 128 0,0-2-128 0,1-5-13920 15,0-2-2832-15</inkml:trace>
  <inkml:trace contextRef="#ctx0" brushRef="#br0" timeOffset="37073.356">12883 8502 24879 0,'0'0'2208'0,"0"0"-1760"16,0 0-448-16,0 0 0 0,0 0 2576 0,0 0 432 15,0 0 96-15,0 0 16 0,0 0-1008 0,6 5-208 16,0 2-48-16,1 4 0 0,1 2-528 0,0 4-112 16,-2 5-32-16,2 6 0 0,1 8-160 0,1 4-16 15,-1 7-16-15,-1-2 0 0,0 0-384 0,-2 3-80 16,-3 3-16-16,-1 4 0 0,-1 2-256 0,-2 1-64 15,-2-14-16-15,-1 0 0 0,-2-1-176 0,-2 1 160 16,-1 2-160-16,-2-1 160 0,-2 0-160 0,1-1 0 16,1-2 144-16,-5 6-144 0,5-14 0 0,1-5 0 15,-1-3 0-15,1-6 128 0,2-3-320 0,-1-4-64 16,2-4-16-16,0-5 0 16,1-3-1392-16,1-2-288 0,1-1-48 0,1-4-16 15,2-2-1952-15,0-1-400 0</inkml:trace>
  <inkml:trace contextRef="#ctx0" brushRef="#br0" timeOffset="38843.239">13357 8994 43423 0,'0'0'960'0,"0"0"192"0,0 0 32 0,0 0 32 0,0 0-960 0,4 6-256 0,4-9 0 0,0 1 0 0,0 1 1472 0,1 1 256 15,1-2 64-15,0 2 0 0,1 0-1152 0,2 0-240 16,1 2-32-16,1-2-16 0,1 0-352 0,-1 0 144 16,2 1-144-16,-2 1 0 15,-2 0-592-15,-1 1-240 0,-2-1-32 0,-1 2-13808 16,-3 0-2768-16</inkml:trace>
  <inkml:trace contextRef="#ctx0" brushRef="#br0" timeOffset="39003.453">13370 9198 13823 0,'-10'5'608'0,"6"-3"128"0,-3 0-592 0,1 0-144 16,6-2 0-16,0 0 0 0,0 0 7200 0,0 0 1408 16,0 0 288-16,0 0 48 0,6-3-6128 0,2 0-1216 15,1 0-240-15,3 0-48 0,3-1-1024 0,1 0-288 16,1 1 0-16,1 1 128 0,0-1-128 0,2 1 0 15,0 1 0-15,0-3 0 16,-1 1-1280-16,1 0-272 0,-1 0-64 0,-2-1-19360 0</inkml:trace>
  <inkml:trace contextRef="#ctx0" brushRef="#br0" timeOffset="39321.781">14104 8609 11055 0,'0'0'976'0,"0"0"-784"16,0 0-192-16,0 0 0 0,0 0 6496 0,0 0 1248 15,-2 6 256-15,1 4 64 0,0 1-5088 0,1 4-1008 16,-1 3-208-16,1-1-32 0,0 4-816 0,1 0-144 16,0 3-48-16,0-2 0 0,1 2-400 0,0-4-64 15,0-1-32-15,2-3 0 0,0-1-224 0,1-1 0 16,2-4 0-16,0 0 0 16,-1 0-1152-16,1-4-256 0,-1-1-64 0,-1-1-19120 0</inkml:trace>
  <inkml:trace contextRef="#ctx0" brushRef="#br0" timeOffset="39520.752">13927 9006 19343 0,'0'0'1728'0,"0"0"-1392"0,0 0-336 0,6 0 0 16,4 0 5312-16,2 0 976 0,2-1 208 0,-1 0 32 15,3 0-4016-15,-1 0-800 0,-1 0-176 0,3 2-16 16,0-1-1008-16,0 0-208 0,1 0-48 0,0 0 0 15,2 0-256-15,-1 0 0 0,0-1 128 0,-1 1-128 16,-2 0-896-16,-1 0-224 0,-3 1-48 16,-2 0-19584-16</inkml:trace>
  <inkml:trace contextRef="#ctx0" brushRef="#br0" timeOffset="39909.643">14032 9205 42847 0,'-17'5'944'0,"9"-3"192"16,-2-1 32-16,0 0 48 0,0-1-976 0,2 0-240 0,0-1 0 0,2-1 0 0,2-2 1728 0,2-1 288 16,3 0 64-16,3-1 16 0,2-1-1136 0,3 1-240 15,0-2-32-15,4 1-16 0,2 1-336 0,1 2-64 16,0 0-16-16,1 2 0 0,-1 1-256 0,3 3 160 16,0 1-160-16,1 2 128 0,-1 3-128 0,-3 1 0 15,1 1 0-15,-2 3 128 0,-3-1-128 0,-3 3 192 16,-3 0-192-16,-3-1 192 0,-4 1 16 0,-4-1 16 15,-2-2 0-15,-3 2 0 0,-2-1 0 0,-2 0 0 16,-1 2 0-16,1 0 0 0,-2-1-64 0,0 0-16 0,3-2 0 0,-1 0 0 16,1-2 32-16,2-1 0 0,1-1 0 15,1-2 0-15,2-1-32 0,2-1 0 16,5-4 0-16,0 0 0 0,0 0-144 0,0 0 128 0,0 0-128 0,4 0 128 16,2-2-128-16,3 1 192 0,1 1-192 0,1 0 192 15,2 0-64-15,5 1 0 0,1 1 0 0,3 0 0 16,1-1-128-16,1 1 128 0,-1 0-128 0,2 1 128 15,-1 1-80-15,-1-1-48 0,0 0 0 0,-3 1 0 16,-1-1 0-16,-4 0 0 0,-2 1 0 0,-3-1 0 16,-2-2-288-16,-1 1 0 0,-7-2 0 0,0 0 0 15,0 0-1376-15,0 0-256 0,-6 2-64 0</inkml:trace>
  <inkml:trace contextRef="#ctx0" brushRef="#br0" timeOffset="40726.832">14798 9229 25791 0,'0'0'1152'0,"0"0"224"0,0 0-1104 0,0 0-272 16,3 4 0-16,1 1 0 0,2-3 3184 0,1-1 576 15,0-2 112-15,1-1 32 0,0-2-2128 0,2-1-432 16,-2-3-64-16,2-2-32 0,1-3-592 0,2-1-112 16,1-2-32-16,2-3 0 0,1-2-240 0,-1 0-48 15,3-3-16-15,-2 0 0 0,1-1-208 0,-2 2 144 16,-1 1-144-16,0 0 128 0,-3-4-128 0,-3 2 0 0,-1-1 0 0,-2 0 128 16,-3 5-128-16,-1 2 0 15,-2 0 0-15,-2 1 128 0,0 2-128 0,0 2 0 0,-2 4 0 0,-1 3 0 16,-2 0 240-16,-2 5-48 0,-2 3 0 0,0 4 0 15,1 3 192-15,-1 5 16 0,1 4 16 0,0 2 0 0,-1 3 0 0,3 0 0 16,0 1 0-16,1 0 0 0,0 3-32 16,3 1 0-16,0 2 0 0,2 1 0 0,2 1-192 0,2-1-64 15,1-2 0-15,3-1 0 0,2-3-128 0,1-1 0 16,-1-4 0-16,1-2 0 0,4-4-192 0,0-1-64 16,0-3 0-16,2-4-16 15,2-3-1968-15,-1-3-400 0,0-4-80 0,-1-3-11040 16,-2-5-2224-16</inkml:trace>
  <inkml:trace contextRef="#ctx0" brushRef="#br0" timeOffset="41013.051">15247 9051 32367 0,'0'0'1424'0,"0"0"304"0,0 0-1376 0,0 0-352 15,0 0 0-15,0 0 0 0,0 0 2096 0,-4 8 336 16,-1-1 80-16,2 1 16 0,-1 1-992 0,1 2-192 16,0 0-32-16,2 0-16 0,-2 1-736 0,2 1-160 15,1-3-16-15,2 0-16 0,0 0-368 0,1-1 128 16,2-2-128-16,-1-1 0 0,1-2 0 0,0-1 0 15,1-3 0-15,1-2 0 0,0-2 0 0,1-3 0 16,0-2 128-16,0-3-128 0,0-1 240 0,2-1-32 16,0 0 0-16,1 0 0 0,-2 1-80 0,0 1-128 0,0 2 176 0,0 0-176 15,-1 4 176-15,-2 2-176 0,0 2 160 0,0 3-160 16,0 3 224-16,-1 3-48 16,-2 3-16-16,-1 1 0 0,-1 3 32 0,0 0 16 0,-1 2 0 0,0 0 0 15,0 0-208-15,0 0 0 0,0-1 128 0,1-2-128 16,1-1 0-16,0-1 0 0,0-2 0 0,0-3 0 15,-1 0 0-15,-1-6 0 0,0 0 0 0,0 0 0 16,0 0-912-16,8-4-240 0,-1-1-32 0,2-3-13056 16,0-2-2608-16</inkml:trace>
  <inkml:trace contextRef="#ctx0" brushRef="#br0" timeOffset="41484.114">15888 9364 18431 0,'0'0'1632'0,"-5"3"-1312"16,0 0-320-16,0-3 0 0,1 0 4592 0,4 0 848 15,-6 0 160-15,1 0 32 0,-1-5-3088 0,1 0-624 0,1 0-128 0,0-1-32 16,0-1-976-16,1-3-192 0,0 0-32 0,0-2-16 16,2-5 176-16,-2-1 48 15,1-5 0-15,1 0 0 0,1-3-144 0,1-2-32 0,0-3 0 0,1-3 0 16,1 0-64-16,3 2-16 0,0 1 0 0,2 0 0 15,1 1-80-15,0-2-32 16,-2-2 0-16,3-2 0 0,1 1-144 0,1-2-16 0,1 2-16 0,2 1 0 16,2 1-224-16,-2 4 144 0,0 3-144 0,2 2 128 15,-3 2-128-15,2 1 0 0,-3 2 0 0,0 1 0 16,-1 2 0-16,0 2 0 0,-2 1 0 0,-2 2 0 0,-1 2 0 0,1 4 0 16,-2 0 0-16,-1 2 0 15,-5 3-496-15,5 0 32 0,0 1 0 0,-1 2 0 16,-4-3-1168-16,2 6-224 0,0 1-64 0,0 0-13056 15,0 0-2608-15</inkml:trace>
  <inkml:trace contextRef="#ctx0" brushRef="#br0" timeOffset="43529.831">16578 8721 21471 0,'0'0'960'0,"1"-5"192"0,0 1-928 0,2-1-224 16,-1-1 0-16,-1 1 0 0,1 0 1664 0,-1-1 272 16,1 0 64-16,-1 0 16 0,0 2-320 0,0-4-64 15,1 2-16-15,-1 0 0 0,0 0-256 0,-1 1-48 16,0 0-16-16,-1 1 0 0,-1 1 64 0,0 0 16 16,0 0 0-16,-3 2 0 0,0-1-400 0,-1 2-80 15,-1 2 0-15,-2 0-16 0,-1 2-352 0,-2 0-64 16,1 3-16-16,-3 3 0 0,-2 1-64 0,0 2 0 15,-2 2-16-15,-2 2 0 0,-1 1 96 0,0 2 32 0,1 0 0 0,2 1 0 16,2 0-208-16,1-2-32 0,4-1-16 0,2-3 0 16,4-1-80-16,0-2-16 0,4-3 0 0,3-2 0 15,3-1-144-15,1-1 0 0,4-4 0 0,2-1 0 16,2-1 0-16,0-3 0 0,3-2 0 0,-1-1 0 16,-2-3 0-16,1-5 128 0,0 0-128 0,-3-2 0 15,1-4 0-15,-2 2 0 0,-1-4 0 0,1 2 0 16,0 0 0-16,-1 0 0 0,0 0 0 0,-2 4 0 0,1 1 0 0,-2 4 0 15,-2-1 0-15,0 5 0 0,0 2 0 0,-1 1 0 16,-4 5 0-16,0 0 0 0,0 0 0 0,0 0 0 16,0 10 144-16,-1 3-144 0,-3 7 368 0,-2 4 0 15,0 6 0-15,-1 2 0 0,-1 1 112 0,0 0 32 16,-1-1 0-16,-1-1 0 0,0 0-160 0,0 3-32 16,0 1 0-16,1 1 0 0,-2 0-144 0,2-1-48 15,1 1 0-15,1-4 0 0,0-1-128 0,2-6 128 16,1-2-128-16,1-4 128 0,1-4-128 0,2-4 128 15,2-2-128-15,2-4 128 16,-4-5-560-16,7 1-112 0,2-4-32 0,0-3 0 16,1-5-832-16,0-3-192 0,1-2-16 0,0-3-16 15,1-2-2288-15,1-2-464 0</inkml:trace>
  <inkml:trace contextRef="#ctx0" brushRef="#br0" timeOffset="43962.677">16962 8758 18431 0,'0'0'816'0,"0"0"160"15,5-5-784-15,-1 0-192 0,-1-1 0 0,2 2 0 0,0-1 5136 0,0 0 992 0,0 0 192 0,0-1 32 16,-3 2-4000-16,1-1-816 0,-1 1-144 0,-2 4-48 16,0 0-592-16,0 0-128 0,-4-3-32 0,-1 3 0 15,-1 0-304-15,-1 1-64 0,-3 3-16 0,0 2 0 16,-3 0-208-16,0 4 0 0,1 2 0 0,-4 1 0 0,-2 1 224 0,0 2 0 15,-3 1 0-15,0-1 0 16,1 1 64-16,2-3 16 0,2-1 0 0,3-2 0 0,2-2-32 0,7-1 0 16,2-2 0-16,2-6 0 0,5 5-272 0,6-2 0 15,2-2 0-15,3-2 0 16,1-3 0-16,3-2 0 0,-2-1 0 0,1-3 0 0,-2-1 0 0,-1-1-176 16,-1-2 32-16,-2 1 0 0,1-2-48 0,-1 1 0 15,-2 1 0-15,-2-1 0 0,0 2 192 0,-2 2 0 16,1 2 0-16,-3 2 0 0,-5 6 0 0,0 0 192 15,0 0-32-15,0 0-16 0,-3 6 416 0,-2 4 80 16,-2 3 0-16,0 4 16 0,0 3-160 0,0 1-48 16,-2 0 0-16,0 1 0 0,0 0-80 0,0 1-32 15,0 2 0-15,-2 1 0 0,0 4-208 0,1-2-128 0,1-1 128 16,2 0-128-16,2-1 0 0,2-3 0 16,4 0 0-16,0-3-128 15,2-4-432-15,2-3-80 0,0-5 0 0,3-2-16 16,0-4-1520-16,3-5-320 0,1-4-48 0</inkml:trace>
  <inkml:trace contextRef="#ctx0" brushRef="#br0" timeOffset="44278.784">17294 8503 48831 0,'-26'-2'2176'0,"16"1"432"0,0 0-2096 0,0 1-512 0,4 0 0 0,2 1 0 15,4-1 1344-15,0 0 144 0,5 6 48 0,1 2 0 16,4 2-896-16,1 3-160 0,2 1-32 0,0 5-16 16,2 3-432-16,-1 6 0 0,-1 2 0 0,2 3 0 15,0 2 0-15,-2 3 320 0,1-4-48 0,-1 1 0 0,-2-4-272 0,-3 2 0 16,0 0 0-16,-3 2-144 0,-3-2-48 0,-2 3 0 16,-4-2 0-16,-2 0 0 0,-2 1 192 0,0-4 0 15,-1-2 0-15,-3-3 0 0,0-2 192 0,0-5 64 16,-2-1 0-16,-2-4 16 0,0-2-272 0,-2-3-176 15,-1-2 32-15,1-2 0 0,0-2-48 0,1-2 0 16,2-2 0-16,2-2 0 16,1-2-1344-16,3-1-256 0,1-2-64 0,3-1-20960 0</inkml:trace>
  <inkml:trace contextRef="#ctx0" brushRef="#br0" timeOffset="52894.174">17887 8912 13823 0,'-9'-3'1216'0,"5"2"-960"16,-2 0-256-16,0-2 0 0,-1 1 3520 0,2 0 640 15,5 2 144-15,-5-1 32 0,1 0-1632 0,4 1-320 16,0 0-64-16,0 0-16 0,0 0-384 0,0 0-64 16,0 0-32-16,0 0 0 0,0 0-576 0,6 4-112 0,1-1-32 0,2 0 0 15,0 1-464-15,1-3-80 0,1 1-32 0,0 0 0 16,2 1-368-16,1-2-160 0,1 0 128 0,0 0-128 15,-1 0 0-15,-1 0-144 0,-1 0 0 0,-2 0 0 32,0 2-1904-32,-3-2-384 0,-4 2-80 0,-3-3-10752 0,-1 5-2160 0</inkml:trace>
  <inkml:trace contextRef="#ctx0" brushRef="#br0" timeOffset="53029.305">17850 9035 32879 0,'0'0'1456'0,"0"0"304"0,-6-2-1408 0,2 0-352 15,4 2 0-15,0 0 0 0,0 0 1920 0,0 0 304 16,3-5 64-16,1 1 16 0,1 4-736 0,3-2-144 15,0 2-16-15,2 2-16 0,2-2-880 0,0 4-192 16,1-2-16-16,1 2-16 16,0 0-768-16,3 0-160 0,-1 0-16 0,-1 1-19664 15</inkml:trace>
  <inkml:trace contextRef="#ctx0" brushRef="#br0" timeOffset="53511.794">18405 8896 32255 0,'0'0'2864'0,"0"-5"-2288"0,3-1-576 0,1-4 0 15,2-1 2832-15,1-1 464 0,3 0 96 0,3-1 0 16,1 1-2160-16,-1-1-432 0,2 0-96 0,0 2 0 16,-2 3-128-16,2 1 0 0,0 2-16 0,-1 3 0 15,1 0-336-15,0 4-64 0,0-1-16 0,-1 2 0 16,0 4 48-16,-3 1 16 0,0 2 0 0,-3 0 0 16,-2 2-208-16,-4 2 144 0,-2 1-144 0,-3-1 128 15,-4 1 16-15,-2 0 0 0,-2-1 0 0,0 1 0 16,-4 1 272-16,-1-2 48 0,2 2 16 0,-3 1 0 15,2-3 224-15,-4 2 64 0,-2 0 0 0,1-1 0 0,-2 1-16 16,2-2 0-16,-1-1 0 0,4-1 0 16,2 1-560-16,3-1-192 0,3-1 144 0,4-1-144 0,2-1 192 0,2-1-64 15,4-1 0-15,3 0 0 0,5-1-128 0,2 1-176 16,2-3 48-16,2 0 0 0,2 0 128 0,0-3 0 16,-1-1 0-16,1-2 0 0,-2-1 0 0,1-1 0 15,1 0 0-15,-1-1 0 0,-1 0 0 0,0 0 0 16,-2-1 0-16,-3 1 0 15,-2-1-320-15,0 1-64 0,-2-2-32 0,-1 2 0 16,-1 0-1184-16,-1 0-224 0,1-1-48 0,-2 0-21584 0</inkml:trace>
  <inkml:trace contextRef="#ctx0" brushRef="#br0" timeOffset="53648.256">18867 9088 28559 0,'0'0'2544'0,"0"0"-2032"15,-4 0-512-15,0 0 0 0,4 0 3360 0,0 0 576 0,0 0 112 0,0 0 32 16,0-5-2656-16,2 0-528 0,1 1-96 0,2-2-32 16,1 1-1552-1,2-1-320-15,-1 1-64 0</inkml:trace>
  <inkml:trace contextRef="#ctx0" brushRef="#br0" timeOffset="54127.448">19139 8820 23951 0,'-5'0'2128'0,"-2"-2"-1696"16,-2-1-432-16,0-1 0 0,1 1 5456 0,2-1 1008 16,1 1 208-16,2-1 48 0,0 0-4512 0,3 4-896 15,1-5-176-15,3 0-48 0,2 0-720 0,2 1-160 16,1 1-16-16,4 0-16 0,3 0-176 0,3 0 0 0,2 1 0 0,1 2 0 15,1-2 128-15,-1 1-128 0,-2 1 0 0,-1 1 128 16,-3 1-128-16,-3 3-144 16,-2-1 144-16,-1 2-208 0,-3 0 208 0,-2 1 0 15,-2 0 0-15,-1 1 0 0,-3 0 160 0,-1 1 32 16,-2 0 0-16,-4 0 0 0,-1 0 384 0,-4-1 96 0,-1 0 16 0,-2-1 0 16,-1-1-48-16,1 0-16 15,0-1 0-15,2-2 0 0,4 0-288 0,3-1-48 0,7-2-16 0,0 0 0 16,6 2-272-16,4-1 0 0,5 0 0 0,4 2 0 15,1-2 0-15,2 3 0 0,-2 1 0 0,2-1 0 16,-2 2 0-16,0 2 0 0,-1-2 0 0,-1 4 80 16,-1 1-80-16,-4 4 0 0,-2-2 0 0,-2 3 0 15,-3 0 0-15,-3 1 0 0,-2 3 0 0,-5-1 0 16,-2 1 0-16,-4 0 0 0,-3-1 0 0,0 0 0 16,-3 0 0-16,-1-2 0 0,-3-3 0 0,-2-1 0 0,-2-2 0 0,-1-2 0 15,1-2 0-15,1-3 0 0,2-1 0 0,4-3 0 16,3 0 0-16,2-1 0 0,5-1 0 15,3-1 0-15,3-3 0 0,5-1 0 16,4-1-1888-16,3-2-368 0</inkml:trace>
  <inkml:trace contextRef="#ctx0" brushRef="#br0" timeOffset="64610.702">8279 7560 14735 0,'0'0'1312'0,"0"0"-1056"15,0 0-256-15,0 0 0 0,0 0 3152 0,0 0 576 16,0 0 112-16,0 0 32 0,0 0-1440 0,0 0-272 16,0 0-64-16,0 0-16 0,5 5-688 0,3-1-144 15,2-1-32-15,2-1 0 0,0 1-256 0,0-3-48 16,-1 1-16-16,-1 0 0 0,0 0-448 0,-1 1-112 16,-1-2-16-16,1 0 0 0,-1 0-320 0,0-2 128 15,0 0-128-15,1 1 0 0,-1-2-160 0,0 1-96 16,-2 0-32-16,1 1 0 15,0-1-2512-15,-7 2-496 0</inkml:trace>
  <inkml:trace contextRef="#ctx0" brushRef="#br0" timeOffset="64972.819">8217 7637 31967 0,'0'0'1408'0,"-5"0"304"0,5 0-1376 0,0 0-336 0,0 0 0 0,0 0 0 16,0 0 1088-16,0 0 128 0,0 0 48 0,-2 7 0 15,2 2-288-15,0-1-48 0,0 2-16 0,1 1 0 16,-1 1-320-16,0 0-64 0,0 1-16 0,-1 2 0 16,0 2-208-16,-1 0-48 0,-1 4-16 0,0-2 0 15,0 1-240-15,1 0 176 0,-1-1-176 0,0 0 160 16,0 0-160-16,1-2 0 0,1-1 0 0,0-2 128 15,0-1 64-15,1-3 0 0,0-1 0 0,2-1 0 16,1-2 96-16,1-1 32 0,1 0 0 0,0-2 0 16,1 1-48-16,-1 1 0 0,3-1 0 0,0 0 0 0,1 0 0 0,0-2 0 15,-1 0 0-15,3-1 0 0,-1-1-16 0,0-1-16 16,0 0 0-16,1-1 0 0,1-2-112 0,1-1-128 16,-2-2 176-16,0 0-176 0,2-2 0 0,-1-1-176 15,0 1 0-15,0-1-20944 0</inkml:trace>
  <inkml:trace contextRef="#ctx0" brushRef="#br0" timeOffset="66037.263">7580 10632 17503 0,'-2'-11'768'0,"2"11"176"0,-1-7-752 0,0 1-192 15,1 1 0-15,0 5 0 0,0 0 3952 0,0 0 752 16,0 0 160-16,0 0 16 0,0 0-2640 0,-3 6-544 15,1 4-96-15,1 2-32 0,1 2-640 0,-1 1-128 16,1 2-32-16,1 1 0 0,0 3-208 0,0 0-48 16,1-1-16-16,1-1 0 0,-2-3-160 0,1 1-16 15,0-2-16-15,0-4 0 0,0 0-112 0,0-1-32 16,1-2 0-16,0-1 0 0,0-2-32 0,2-1 0 16,0-1 0-16,-5-3 0 0,7 0-128 0,-2-3 0 15,-5 3 0-15,6-4 0 0,1-1 0 0,-1 1 128 16,-1-1-128-16,-1 2 0 0,-4 3 0 0,0 0 0 15,0 0 128-15,0 0-128 0,3 4 0 0,0 2 0 16,-1-1 0-16,0 1 128 0,0 1 96 0,1 0 16 0,1 0 0 0,1-1 0 16,2 1 144-16,1-3 48 0,3-1 0 0,1-2 0 15,3-2-112-15,1-1 0 0,-1-1-16 0,1 1 0 16,3-4 64-16,1-1 16 0,-2-1 0 0,0-2 0 16,-1-2-144-16,-2 0-32 0,-1-4 0 0,-1-1 0 0,-1-3-208 0,-1 1 128 15,-1-1-128-15,-2-5 0 16,-1 3 128-16,-3 6-128 0,-1 2 0 0,0 1 0 0,-3-1 0 0,0 2 128 15,-1 3-128-15,0 2 0 0,-3 0-128 0,-2 2-80 16,1 2-16-16,-1 1 0 16,1 1-1568-16,0 3-304 0,-1 2-64 0,1 2-12240 15,1 1-2432-15</inkml:trace>
  <inkml:trace contextRef="#ctx0" brushRef="#br0" timeOffset="66307.122">8108 10549 21183 0,'0'0'1888'0,"0"0"-1504"0,0 0-384 0,0 0 0 16,0 0 3392-16,7-1 592 0,0-1 128 0,0 0 32 15,3 0-1728-15,1 0-352 0,0 1-64 0,1 0-16 16,2 1-928-16,0 1-192 16,-1 0-32-16,3 0-16 0,0 0-560 0,0 1-128 0,1-1 0 0,-1 2-128 15,0-2 0-15,-1 1-144 0,-3 1-16 0,-1-1 0 32,-1 0-3120-32,-2-2-624 0</inkml:trace>
  <inkml:trace contextRef="#ctx0" brushRef="#br0" timeOffset="66639.686">8053 10656 41183 0,'0'0'896'0,"0"0"192"0,0 0 48 0,2 7 16 0,-5-2-912 0,1 0-240 0,1 1 0 0,0 1 0 0,1 2 1360 0,0 0 240 16,1 1 32-16,1 3 16 0,1 1-1168 0,-1 2-224 15,1 1-64-15,0 0 0 0,-1-1 320 0,-1-3 64 16,0 0 16-16,1 1 0 0,0-2-592 0,0 0-192 15,-1 0 0-15,1-2 0 0,0 0 192 0,-1-1 0 16,-1-2 0-16,2 2 0 0,0-4 0 0,-2-5 0 16,0 0 0-16,4 5 0 0,-4-5 160 0,0 0-32 15,6 2-128-15,1-1 192 0,-1-1 144 0,0 0 32 16,0 0 0-16,0 0 0 0,2 0-112 0,0 0 0 16,2 0-16-16,2 0 0 0,0 0-240 0,6 0 144 0,1 1-144 15,0 0 128-15,1-1-128 0,-2 1 0 16,0-1 0-16,-2 0 0 0,1 1 0 0,-2-1-144 15,-3 0 0-15,1-1 0 16,-2-1-1648-16,-2 0-336 0,-2 0-64 0,-1-1-18592 0</inkml:trace>
  <inkml:trace contextRef="#ctx0" brushRef="#br0" timeOffset="66783.585">8105 10834 28559 0,'-5'0'2544'0,"0"-1"-2032"0,0-2-512 0,5 3 0 16,-2-5 3200-16,3-1 560 0,1-2 96 0,3 1 32 15,2-1-2576-15,2 0-512 0,1 2-96 0,4-2-32 16,3 2-448-16,2 0-96 0,3 0 0 0,1 2-128 16,3 0 0-16,-1 1-144 0,2 0-16 0,-2 0-13200 15,0 3-2640-15</inkml:trace>
  <inkml:trace contextRef="#ctx0" brushRef="#br0" timeOffset="66962.186">8729 10718 39743 0,'0'0'1760'0,"0"0"352"0,0 0-1680 0,0 0-432 16,0 0 0-16,0 0 0 0,0 0 768 0,8 0 64 16,-1 0 0-16,3 0 16 0,0 0-656 0,1 1-192 15,-2 0 0-15,3 1-12608 16,-2 0-2624-16</inkml:trace>
  <inkml:trace contextRef="#ctx0" brushRef="#br0" timeOffset="67137.829">8662 10886 17503 0,'-16'4'1552'0,"11"-2"-1232"0,-1 1-320 0,1-1 0 16,1 0 5712-16,4-2 1088 0,0 0 224 0,0 0 32 15,7-1-4336-15,2 0-864 0,0 0-192 0,3 0-16 16,1-1-928-16,1 0-176 0,1 1-32 0,0 0-16 15,0 0-368-15,1 0-128 0,0 1 0 0,0-1 144 16,1-1-2080-16,1 1-432 0,0-3-64 0</inkml:trace>
  <inkml:trace contextRef="#ctx0" brushRef="#br0" timeOffset="67542.812">9377 10702 34431 0,'0'0'1536'0,"3"-7"304"0,-1 0-1472 0,1-2-368 15,0-1 0-15,0 0 0 0,0 1 1216 0,0-1 192 16,-1-2 16-16,0 3 16 0,0 0-752 0,-1 3-160 16,-1 1-16-16,0 5-16 0,0 0-80 0,0 0-16 15,-6 4 0-15,-1 2 0 0,-4 4 224 0,-2 3 32 16,0 3 16-16,0 3 0 0,-2 4 272 0,2 2 48 15,0 1 16-15,2 2 0 0,1-2 32 0,3-1 16 16,4-3 0-16,2-2 0 0,4-4-448 0,3-1-96 16,5-2 0-16,4-4-16 0,3-2-496 0,4-1 128 0,2-3-128 0,3-1 0 15,1-2 0-15,-1-3-128 0,0 1 128 0,-2-4-208 32,-2-1-272-32,-3-1-48 0,-6 0-16 0,0-1 0 15,-4-2 64-15,0 1 16 0,-3-4 0 0,0 0 0 0,-4-3 464 0,0-2 0 0,-4-3-128 0,-1 1 128 16,-1-2 128-16,-1 1 80 0,-3 0 16 0,-2 1 0 15,-2 3 32-15,-1 4 0 0,-3 1 0 0,-2 2 0 16,1 2-256-16,-1 3 0 0,1 1 0 0,-2 1 0 16,1 2-864-16,6 3-272 0,2 2-48 0,3 2-13568 15,5 0-2720-15</inkml:trace>
  <inkml:trace contextRef="#ctx0" brushRef="#br0" timeOffset="67687.121">9799 10916 21183 0,'0'0'944'0,"0"0"192"15,-5 0-912-15,0-1-224 0,5 1 0 0,0 0 0 0,-1-4 4480 0,1-1 864 16,2 0 160-16,1-2 48 16,0 0-4912-16,2 0-960 0,0 0-208 0</inkml:trace>
  <inkml:trace contextRef="#ctx0" brushRef="#br0" timeOffset="68205.981">10172 10566 23951 0,'0'0'1056'0,"0"0"224"0,0 0-1024 0,6 0-256 0,-6 0 0 0,7-1 0 16,-1 0 1712-16,1 1 272 0,-7 0 64 0,8-1 16 16,1 0-688-16,0-1-144 0,1 0-16 0,0-2-16 0,1 1-816 0,-1 0-176 15,-1 1-16-15,-3 0-16 0,-1 0-176 0,-5 2 0 16,0 0 144-16,0 0-144 0,0 0 688 0,-6 1 64 15,-3 1 16-15,-3 1 0 0,-2 2 528 0,-1 1 112 16,-3-1 32-16,-1 3 0 0,-2 0-160 0,1 2-16 16,0 1-16-16,0 0 0 0,4 0-224 0,1 1-32 15,3-1-16-15,3-3 0 0,1 1-304 0,2-2-64 16,3 0-16-16,3 0 0 0,0 0-368 0,3-1-80 16,2 1-16-16,1 1 0 0,2 0 16 0,3 1 0 0,1 0 0 0,3 0 0 15,1 3-144-15,2-1 0 0,-3 2 144 0,1 1-144 16,-2 3 0-16,-3-3 0 0,-2 1 0 0,-2 1 0 15,-1-1 0-15,-4 0 0 0,-3 0 0 0,-4 0 0 16,-3 4 144-16,-2-1-144 16,-2-2 192-16,-3 1-192 0,0-3 448 0,-1 0 0 15,-2 0-16-15,2-3 0 0,0-4-176 0,0-1-16 16,2-4-16-16,0-6 0 0,0-2-224 0,3-5 0 0,1-3 0 0,3-3 0 31,1 0-2352-31,4-1-352 0</inkml:trace>
  <inkml:trace contextRef="#ctx0" brushRef="#br0" timeOffset="75627.14">8365 11423 34607 0,'-8'5'1536'0,"8"-5"320"0,-5 5-1488 0,2-2-368 0,1 2 0 0,1 0 0 15,2 4 1792-15,0 1 272 0,0 2 64 0,1 1 16 16,0 3-768-16,1 3-160 0,0-1-16 0,1 3-16 16,0-1-736-16,0-1-128 0,0-2-48 0,0 0 0 15,-1-1-80-15,0-2-32 0,-1-1 0 0,1-1 0 0,0-3-160 0,0-1 0 16,-1-1-160-16,2-2 160 15,-4-5-1392-15,0 0-176 0,0 0-32 0,0 0-18064 16</inkml:trace>
  <inkml:trace contextRef="#ctx0" brushRef="#br0" timeOffset="75847.719">8198 11864 24879 0,'0'0'2208'0,"0"0"-1760"16,-1 7-448-16,1-7 0 0,4 5 3392 0,2-1 608 15,1-1 112-15,3-3 32 0,2 0-1952 0,0 0-384 16,0 0-80-16,3-3 0 0,-1 1-848 0,1-2-176 16,1 1-16-16,-1 0-16 0,-1-1-480 0,0 0-192 15,1-1 128-15,-2 1-128 0,0 0 0 0,-1 2 0 0,0-1-192 0,-1 3-14144 16,-1 1-2848-16</inkml:trace>
  <inkml:trace contextRef="#ctx0" brushRef="#br0" timeOffset="76276.754">8310 12093 22111 0,'-11'5'976'0,"7"-4"208"0,-3-1-944 0,-1 1-240 15,0 0 0-15,0 0 0 0,2-1 5280 0,2 0 1008 16,4 0 208-16,0 0 32 0,0 0-4224 0,0 0-864 16,2-4-160-16,4 0-48 0,3-1-704 0,1 0-144 15,1 0-16-15,1 0-16 0,4 0-224 0,-1 1-128 16,-1 1 160-16,1 1-160 0,1 2 0 0,-3 0 128 16,-1 3-128-16,0 1 0 0,-1 0 0 0,-1 1 0 15,-2 1 128-15,-1 1-128 0,-2 1 128 0,-2 1 0 16,-2 1-128-16,-3 2 192 0,-2 1 80 0,-2 2 16 15,-3 3 0-15,-1 1 0 0,1 2 96 0,-3 1 32 16,-1 1 0-16,2-2 0 0,-2-2-32 0,0-2 0 16,1-3 0-16,3-1 0 0,1-3-64 0,2-2 0 15,2-3-16-15,4-5 0 0,0 0-128 0,0 0-32 16,5-3 0-16,2-2 0 0,1-2-144 0,0 1 0 16,3-3 0-16,-1 1 128 0,1 1-128 0,1 0 0 15,0 1 144-15,1 0-144 0,0 2 0 0,1 1 0 16,0 1 0-16,1 1 128 0,0 1-128 0,0 0 0 0,-3 0 0 0,0 0 0 15,1 0 0-15,0-1-208 0,-3 0 48 0,2-2 16 32,-2 1-960-32,0-2-192 0,-1 1-48 0,-1-2 0 15,0 1-1680-15,-2-1-352 0</inkml:trace>
  <inkml:trace contextRef="#ctx0" brushRef="#br0" timeOffset="76979.043">8927 12148 34671 0,'0'0'1536'0,"0"0"320"16,4-4-1488-16,1-1-368 0,1 0 0 0,2-3 0 0,1-1 1568 0,1-1 240 16,0-1 48-16,2-3 16 0,0-3-1056 0,2-1-224 15,0-3-32-15,1-2-16 0,0-4-384 0,0 0-160 16,-1-2 128-16,0-1-128 0,-1-1 0 0,0 3 128 16,-3 0-128-16,-1 3 0 0,0 0 128 0,-2 3-128 15,-1-1 0-15,-2 3 128 0,-1-1 144 0,-2 4 32 16,-1 2 0-16,-1 4 0 0,1 4 256 0,-3 3 48 15,3 4 16-15,-8 2 0 0,-1 2 192 0,0 5 32 16,-1 4 16-16,0 2 0 0,-2 0-272 0,-1 3-48 16,-1 1-16-16,1 5 0 0,0 3-80 0,2 3 0 15,2 1-16-15,2 1 0 0,2 1-112 0,3 0-32 16,3-3 0-16,2-2 0 0,3-1-288 0,0-9 128 16,3-1-128-16,2-2 0 0,2-3 0 0,0 0 0 15,3-2 0-15,-1-2 0 16,0-2-960-16,0-1-208 0,-1-3-48 0,3 1 0 15,-2-3-2032-15,-2-4-400 0,-2 0-96 0</inkml:trace>
  <inkml:trace contextRef="#ctx0" brushRef="#br0" timeOffset="77334.102">9306 11883 6447 0,'0'0'576'0,"0"0"-576"0,0 0 0 0,0 0 0 15,0 0 6688-15,-4 1 1232 0,0 3 240 0,1 1 48 16,0 2-4944-16,0 0-1008 0,1 2-192 0,1 2-32 0,-1 0-1088 0,1 2-224 15,0 1-32-15,0-2-16 0,1 0-320 0,0 0-64 16,0 0-16-16,1-1 0 0,1-3-112 0,1 0-32 16,-1-1 0-16,1-2 0 0,-3-5-128 0,0 0 128 15,0 0-128-15,8 0 128 0,-1-2 192 0,-1-1 48 16,1-4 0-16,0 0 0 0,2 0 96 0,0-3 32 16,0 0 0-16,2-2 0 0,0-2-96 0,1 0-16 15,0-2 0-15,4 0 0 0,1 1-256 0,-2 1-128 16,2 3 128-16,-3 3-128 0,-3 5 0 0,1 0 128 15,-3 3-128-15,-1 3 0 0,-2 4 288 0,-2 3-32 16,-2 3 0-16,2 2 0 0,-3 2 48 0,0 1 0 16,-1-2 0-16,1 2 0 0,-1-4-160 0,0-1-16 15,0 0-128-15,1-2 192 0,1-2-192 0,0-3 0 16,2 0 0-16,-1-1 0 16,1 0-912-16,0-3-80 0,-4-2-16 0,5 0-14528 15,-5 0-2896-15</inkml:trace>
  <inkml:trace contextRef="#ctx0" brushRef="#br0" timeOffset="78040.67">10007 12144 17503 0,'0'0'1552'0,"-2"3"-1232"0,-2-1-320 0,0 2 0 15,-1 0 3616-15,0 1 672 0,0 0 128 0,0 0 16 16,-1-1-1856-16,1 1-368 0,0-2-80 0,1-1-16 0,4-2-352 0,-4 0-80 16,0-2-16-16,0-1 0 0,1-2-640 0,0-3-144 15,0-3-32-15,1-1 0 0,0-2-192 0,1-4-32 16,1-3-16-16,1-6 0 0,0-3-224 0,1-4-64 16,2-2 0-16,1-3 0 0,2-1 32 0,2 5 0 15,0 3 0-15,-2 4 0 0,0 1-48 0,0 4-16 16,1 0 0-16,-1 2 0 0,0 0-288 0,-1-1 160 15,2-1-160-15,0 1 128 0,0-1-128 0,2 2 0 16,-2-1 0-16,3 2 0 0,1 0 0 0,0 2-192 16,-1 0 32-16,2 2 16 15,0 3-1104-15,-1 3-224 0,0-1-32 0,-1 4-14032 16,0 2-2800-16</inkml:trace>
  <inkml:trace contextRef="#ctx0" brushRef="#br0" timeOffset="78565.92">10711 11304 19343 0,'0'0'1728'0,"0"0"-1392"15,0 0-336-15,0 0 0 0,0 0 3024 0,0 0 544 16,-3 5 96-16,1 1 32 0,0 2-1376 0,0 1-272 15,0 2-48-15,0 1-16 0,0 3-624 0,1 3-128 16,0 0-16-16,0 2-16 0,-1 0-416 0,0 1-80 0,-1-1 0 16,1 1-16-16,0-1-240 0,0-3-64 15,0-1 0-15,1-2 0 0,0-3-240 0,0-1-144 16,0-3 160-16,1-2-160 16,0-5-608-16,0 0-224 0,0 0-32 0,0 0-12896 0,2-5-2592 0</inkml:trace>
  <inkml:trace contextRef="#ctx0" brushRef="#br0" timeOffset="79013.326">11088 11476 36111 0,'0'0'1600'0,"0"0"320"0,6-2-1536 0,1 0-384 0,1 0 0 0,0-2 0 15,2 1 2064-15,0 1 336 0,0 1 64 0,0 1 16 16,-1 0-1456-16,2 0-272 0,-2 0-64 0,1 0-16 15,-2 1-544-15,1 0-128 0,0 0 0 0,0 1 0 32,-1-2-2480-32,-1 1-528 0</inkml:trace>
  <inkml:trace contextRef="#ctx0" brushRef="#br0" timeOffset="80280.314">11729 11334 26079 0,'0'0'1152'0,"0"0"256"0,0 0-1136 0,0 0-272 15,-4-1 0-15,-2 0 0 0,0 1 2064 0,0 1 368 0,0 1 64 0,-1 1 0 16,0 1-496-16,-2 2-96 0,0 1-32 0,-1 1 0 16,0 3-592-16,2 4-112 15,-2 1-16-15,1 1-16 0,0 2-288 0,2 1-48 16,1 2-16-16,2-1 0 0,2 1-192 0,2-1-32 0,1-3-16 15,3-2 0-15,2-2-320 0,2-2-64 0,0-2-16 0,2-3 0 16,2-2-144-16,-1-2 0 0,1-1 0 0,0-2 0 16,-1-4 0-16,1-1 0 0,0-1 0 0,-1-3 0 15,-3-1 0-15,1-1 128 0,-1-3-128 0,-1 0 0 16,-2-2 0-16,-1 1 128 0,-1-2-128 0,0 1 0 16,-2-1 0-16,-1 0 0 0,-3 0 128 0,0 2-128 15,-1 1 0-15,-1 2 0 0,-2 0 0 0,0 2 0 16,1 0 0-16,0 5 0 0,-2-2 0 0,1 2 0 0,0 2-208 0,2 1-80 15,1-1-16-15,4 3 0 16,0 0-1968-16,0 0-400 0,0 0-80 0,5 5 0 0</inkml:trace>
  <inkml:trace contextRef="#ctx0" brushRef="#br0" timeOffset="80413.935">11937 11586 21183 0,'-5'3'1888'0,"-2"0"-1504"15,-1-1-384-15,1 0 0 0,1 0 5344 0,0-1 992 16,1-1 208-16,5 0 48 0,0 0-4672 0,-2-4-912 16,2-2-192-16,3-3-48 15,1 2-1648-15,3-2-336 0,0-1-64 0,3 0-18624 0</inkml:trace>
  <inkml:trace contextRef="#ctx0" brushRef="#br0" timeOffset="80812.497">12234 11281 11055 0,'0'0'976'0,"0"0"-784"0,0 0-192 0,0 0 0 0,0 0 4816 0,0 0 928 16,0 0 176-16,0 0 32 0,0 0-3568 0,0 0-720 15,0 0-128-15,-5-2-48 0,-1 1-832 0,-1 2-160 16,-2 2-48-16,-1 1 0 0,-2 1 80 0,0 2 16 15,-2 1 0-15,0 0 0 0,-1 2 608 0,3 0 112 16,-1 2 16-16,4-3 16 0,1-1-176 0,4 0-32 16,2-1-16-16,2 1 0 0,2-2-704 0,3 0-144 15,3-2-32-15,4 1 0 0,0 0-192 0,1 1 0 16,2 0 0-16,1 0 0 0,-1 0 0 0,-1 1 0 16,-2-1 0-16,-2 3 0 0,0 0 0 0,-2 1 128 15,-2-1-128-15,-2 0 0 0,-2 2 128 0,-2 0 0 16,-2-1-128-16,-3 1 192 0,-3 0 256 0,-4 0 64 15,-3 0 0-15,-1-2 0 0,-2 1 144 0,0-1 48 16,-2 0 0-16,3-3 0 0,-1-1-400 0,4-3-80 16,0 0-16-16,2-2 0 0,2-1-208 0,3-2 0 15,2-1 0-15,3-2-160 16,2-2-1312-16,3 0-272 0,1 0-48 0,4 0-21344 0</inkml:trace>
  <inkml:trace contextRef="#ctx0" brushRef="#br0" timeOffset="81332.207">10489 11850 45375 0,'15'-4'1008'0,"7"3"208"0,10 1 32 0,9-3 16 0,9 1-1008 0,1 2-256 16,1 0 0-16,3 1 0 0,3 1 1280 0,5 2 224 0,0 1 32 0,-1 2 16 15,-6-2-736-15,0 1-160 0,2 0-16 0,4 1-16 16,3-5-304-16,1 1-64 0,-4-2-16 0,-2-1 0 15,-1-1-240-15,0 0 0 0,0-1 0 0,-2 0 0 32,-4-1-896-32,-3-1-240 0,-7 1-32 0,-4-1-16 15,-5 1-816-15,-5 0-176 0,-6 0-16 0,-4 1-16 0,-4 0-352 16,-6 0-80-16,-2 0-16 0,-7 2-8160 0,0 0-1616 0</inkml:trace>
  <inkml:trace contextRef="#ctx0" brushRef="#br0" timeOffset="81801.401">11242 12090 18431 0,'0'0'1632'0,"-5"1"-1312"0,1 0-320 0,-1 1 0 15,0-1 2992-15,-1 0 528 16,0-1 96-16,-1 1 32 0,1 1-1568 0,-2 1-304 0,0-1-64 0,-4 2-16 15,1 1-352-15,-2 2-64 0,-2 1 0 0,0 1-16 16,2 2-64-16,-2 2-16 0,1 4 0 0,3 3 0 16,1 1-112-16,4-4-32 0,2 2 0 0,3-1 0 15,2-3-432-15,5-1-96 0,4-2 0 0,3-3-16 16,4-4-336-16,8-1-160 0,-1-4 160 0,1-2-160 16,-2-5 128-16,-2-3-128 0,1-3 0 0,-3 0 144 0,0 0-144 15,-1-1 0-15,-5-1 0 0,-2 1 128 0,-4-1-128 0,-1 2 0 16,-3 0 0-16,-3 0 0 0,-3 0 0 0,-4 2 0 15,-2 2 0-15,-3 0 0 0,0 1 0 0,-2 2 0 16,-3 1-128-16,-1 2 128 0,-2 1-160 0,1 2 160 16,-2 0-208-16,3 0 80 15,0 0-256-15,4 0-64 0,3 0 0 0,4 1 0 16,4 0-2544-16,3-1-512 0</inkml:trace>
  <inkml:trace contextRef="#ctx0" brushRef="#br0" timeOffset="81954.312">11496 12378 40543 0,'-7'4'896'0,"-1"-3"176"0,-1 0 32 0,2-2 48 0,-1 0-928 0,1-3-224 16,2-1 0-16,3 0 0 0,2-2 176 0,2-1-16 15,3 0 0-15,3-3-12272 0,2 0-2464 0</inkml:trace>
  <inkml:trace contextRef="#ctx0" brushRef="#br0" timeOffset="82413.702">11753 12131 11967 0,'0'0'1072'0,"0"0"-864"0,0 0-208 0,0 0 0 0,0 0 5264 0,0 0 1008 15,0 0 208-15,0 0 48 0,7-3-4384 0,2-1-864 16,1 0-192-16,3 0-16 16,0 0-544-16,-1 1-96 0,1 0-32 0,1 0 0 0,0 1-176 0,-2-1-32 15,-1 1-16-15,-1 0 0 0,-1 0 256 0,-2 1 48 16,-3 0 16-16,-4 1 0 0,0 0 512 0,-3 0 96 16,-2 0 32-16,-4 1 0 0,-3 1-240 0,-3 1-32 15,-1 0-16-15,-3 1 0 0,-1 0-112 0,-1 2-32 16,0 0 0-16,-6 2 0 0,6 1-128 0,1 0-16 15,5-1-16-15,2 0 0 0,2-1-224 0,5 1-32 16,2-3-16-16,4 1 0 0,1 0-272 0,3 0 0 16,3 1 0-16,4 0 0 0,1 1 0 0,4-2 0 15,3 1 0-15,0 0 0 0,2 2 0 0,4 4 0 16,-1-2 0-16,-4 1 0 0,-2 1 0 0,-4 1 0 16,-3-1 0-16,-3 2 0 0,-4 0 224 0,-4-1 32 0,-4 1 16 0,-3 0 0 15,-3-1 80-15,-3-1 16 0,-6-1 0 0,1-1 0 16,-4-2-144-16,2-1-32 0,0-2 0 0,1-2 0 15,2-1-192-15,2-1 0 0,1-3 0 0,4-1 0 16,1-3-192-16,3-3-128 0,2-2-16 0,3-4-16 31,3-6-1136-31,4-2-240 0,4-4-32 0,5-2-22016 0</inkml:trace>
  <inkml:trace contextRef="#ctx0" brushRef="#br0" timeOffset="82897.942">12851 11256 39615 0,'-15'6'1760'0,"8"-2"352"0,-3 1-1680 0,-1 2-432 16,0 1 0-16,2 2 0 0,1 3 2416 0,3-1 400 0,3 4 64 0,4 2 32 15,4 5-1120-15,3 2-240 0,3 2-32 0,3 3-16 16,0 3-640-16,-1 2-128 0,2-1-32 0,-2-1 0 16,-1 0-528-16,-1 5-176 0,0 2 0 0,-4 5 0 15,-1 4 0-15,-2 3 0 0,-2-1 0 0,-1-3-192 16,-3-4 192-16,-2 1-176 0,-3 0 176 0,0 1-160 16,-2 1 160-16,-2 1-192 0,-2-3 192 0,-1-3-192 15,-2-5 192-15,-3-4 0 0,-1-5 0 0,-3-5 0 0,-1-3-288 0,-3-5 32 16,2-2 0-16,0-1 0 15,0-5-192-15,0-3-16 0,2-3-16 0,1-1 0 16,3-3-1536-16,1-3-304 0,1-4-64 0,-2-4-16 0</inkml:trace>
  <inkml:trace contextRef="#ctx0" brushRef="#br0" timeOffset="93188.934">13581 11754 15663 0,'0'0'688'0,"-3"1"144"0,3-1-656 0,-5 1-176 16,-3 1 0-16,2-2 0 0,1 1 3840 0,5-1 752 16,-4 1 144-16,4-1 16 0,0 0-2512 0,0 0-512 15,0 0-112-15,0 0-16 0,0 0-208 0,8-1-48 16,-1 1-16-16,3-1 0 0,0-1-240 0,3 0-32 15,-1 1-16-15,1-1 0 0,0 2-576 0,1-1-112 0,1 0-32 0,0 0 0 16,2 0-320-16,-1 0 0 0,0-1 0 0,1 1 128 31,0 0-960-31,0 1-176 0,-3 0-32 0,-2 0-12656 0,-1 2-2512 0</inkml:trace>
  <inkml:trace contextRef="#ctx0" brushRef="#br0" timeOffset="93347.942">13573 11972 11055 0,'-9'9'976'0,"5"-5"-784"16,-1 0-192-16,2 1 0 0,0 0 6896 0,3-5 1328 16,0 0 272-16,4 7 48 0,3-2-5536 0,0 0-1088 15,1-1-240-15,0 0-32 0,2-1-704 0,2 0-144 16,0-1-32-16,1 0 0 0,0-2-512 0,1 0-96 16,0-1-32-16,3-1 0 0,1 0-128 0,-1-3 0 15,2-2 0-15,0 1 0 16,2-2-2368-16,-2-1-384 0</inkml:trace>
  <inkml:trace contextRef="#ctx0" brushRef="#br0" timeOffset="95157.219">15053 11666 11055 0,'9'-8'480'0,"-4"2"112"0,1-1-464 0,1-3-128 16,1-1 0-16,2 0 0 0,-1-4 3392 0,0 1 672 16,-1-2 128-16,2 0 32 0,-2 0-1856 0,-1 1-352 15,1-1-80-15,-3 3-16 0,-2 1-176 0,-1 2-32 16,-1 0-16-16,-4 5 0 0,-1 1-176 0,-5 3-48 16,-3 4 0-16,-3 5 0 0,-3 4-592 0,-4 5-128 0,-2 6-32 0,-1 3 0 15,0 6-144-15,1-1-48 0,-2 1 0 16,3 5 0-16,1 1 80 0,3 4 16 15,2 2 0-15,5 1 0 0,2-2-112 0,6-6 0 16,4-3-16-16,3-4 0 0,4-4-272 0,5-5-48 16,3-3-16-16,4-5 0 0,5-4-160 0,4-4 0 15,7-4 0-15,3-4 0 0,3-3 0 0,-3-4 0 16,-2-6 0-16,-2-5 128 0,-4-3-128 0,0-3 0 16,-3-5 0-16,-4-1 128 0,-3-1-128 0,-3 1 0 15,-4 1 0-15,-4 4 0 0,-5 1 160 0,-4 0-160 0,-5 0 192 0,-2 1-192 16,-2 0 304-16,-3 3-48 0,0 1-16 0,-1 1 0 15,-1 2-64-15,-2 1-16 0,0 3 0 0,-3 3 0 16,0-1-160-16,1 4 160 0,-2 3-160 0,3 1 160 16,0 2-608-16,3 2-128 15,3 2-32-15,0 2-15632 0,3 1-3120 0</inkml:trace>
  <inkml:trace contextRef="#ctx0" brushRef="#br0" timeOffset="108700.738">7470 13258 9215 0,'0'0'816'0,"0"0"-656"15,0 0-160-15,0 0 0 0,0 0 4784 0,0 0 912 16,0 0 192-16,0 0 48 0,0 0-3056 0,0 0-592 15,-1 5-128-15,-1 1-32 0,0 2-1088 0,1 2-208 16,0 0-64-16,2 3 0 0,-1 2-512 0,1 0-128 16,1 6 0-16,1-1-128 0,1-2 128 0,2-1-128 15,0-2 0-15,1-3 0 0,0-1 0 0,-1-1 0 0,3-2 0 0,-1-2 0 16,0-1 0-16,0-2 0 0,-3-2 160 0,0 0-160 16,-5-1 272-16,3-1-16 15,-3 1-16-15,0 0 0 0,2-5 144 0,-2 5 16 0,0 0 16 0,0 0 0 16,0 0-96-16,0 0 0 0,0 0-16 0,0 0 0 15,0 0-48-15,0 0-16 0,0 0 0 0,0 0 0 16,2-5-240-16,-2 5 0 0,0 0 128 0,4-3-128 16,1 1 256-16,0 1 0 0,2 1 0 0,-1 0 0 15,1 0-256-15,0 0 0 0,2-1 0 0,0-1 0 16,1 0 0-16,0-3 0 0,-1-1-144 0,3 0 144 16,2-2 0-16,-2-4 240 0,0 1-32 0,-1-2 0 0,1 0 176 0,-2 1 16 15,-1-1 16-15,-1 0 0 0,-2 3-112 0,-2 2-32 16,0 2 0-16,-2 1 0 0,-2 5-96 0,0 0-32 15,-1-3 0-15,1 3 0 0,-5-4-144 0,1 3 192 16,0 1-192-16,0-2 192 0,-2 0-192 0,6 2 0 16,-3-4 0-16,1 0 0 0,0-1 0 0,1 0 0 15,2 0 0-15,0-3 0 0,0-2-144 0,1 0-64 16,-1 1-16-16,1 0 0 16,0 0-1136-16,0-1-240 0,0-1-32 0,0 3-12192 15,0 2-2432-15</inkml:trace>
  <inkml:trace contextRef="#ctx0" brushRef="#br0" timeOffset="109105.905">7962 13203 38815 0,'18'3'848'0,"-18"-3"176"0,0 0 48 0,0 0 16 0,0 0-864 0,0 0-224 16,0 0 0-16,0 0 0 0,0 0 896 0,0 0 144 15,6 0 32-15,-2 0 0 0,2 0-816 0,-6 0-256 16,5 0 128-16,0 0-19136 0</inkml:trace>
  <inkml:trace contextRef="#ctx0" brushRef="#br0" timeOffset="109401.012">7881 13233 21183 0,'0'0'944'0,"0"0"192"0,0 0-912 0,0 0-224 0,0 0 0 0,4-3 0 16,2 0 4096-16,0 1 768 0,0-1 144 0,1 1 48 0,3 0-3200 15,0 0-640-15,0-1-128 0,3 0-32 0,-1 0-640 0,0 1-128 16,0 1-32-16,1 0 0 0,0 1-256 0,0 0 128 15,-2-2-128-15,1 2 0 0,0-1-128 0,0 1-144 16,-3 0-32-16,1 0 0 16,-1 0-2656-16,-1 0-544 0</inkml:trace>
  <inkml:trace contextRef="#ctx0" brushRef="#br0" timeOffset="109750.826">7963 13263 23951 0,'-6'4'2128'0,"0"2"-1696"16,1 1-432-16,-1-1 0 0,1 2 2864 0,0 0 480 16,0 2 112-16,1 1 0 0,1 0-1856 0,0 2-368 15,0 2-80-15,2 0 0 0,0-1-576 0,1 1-96 0,1-1-32 0,0-1 0 16,1 1-176-16,1-1-32 0,0-2-16 0,1 1 0 15,0-2-96-15,0 0 0 0,1-2-128 0,-2-3 192 16,0 0-192-16,-3-5 128 0,0 0-128 0,0 0 0 16,0 0 192-16,0 0-64 0,3 4-128 0,-3-4 192 15,0 0 192-15,5 4 48 0,0-1 0 0,0 0 0 16,0 0 80-16,1 0 32 0,0-1 0 0,2 1 0 16,-1-1-224-16,1 1-64 0,1-3 0 0,1 0 0 15,0 0-256-15,0-3 0 0,0 1 0 0,1-3 0 16,0 0 0-16,-1-2 0 0,0-2-240 0,0 0 80 15,0-1-2416-15,-3-2-496 0,-3 1-80 0</inkml:trace>
  <inkml:trace contextRef="#ctx0" brushRef="#br0" timeOffset="109896.359">7936 13413 35135 0,'0'0'1552'0,"0"0"320"0,0 0-1488 0,0 0-384 16,5-4 0-16,0-3 0 0,1 1 1232 0,2 0 176 0,0-1 48 0,2 1 0 15,1-1-816-15,0 1-144 0,5-2-48 0,0 1 0 16,0 2-448-16,1 0 0 0,-3 1 0 0,3 1-18640 16</inkml:trace>
  <inkml:trace contextRef="#ctx0" brushRef="#br0" timeOffset="110157.463">8417 13295 29487 0,'0'0'1296'0,"-1"4"288"0,1-4-1264 0,-1 4-320 15,1-4 0-15,0 0 0 0,2 5 3600 0,1-1 672 16,1-1 128-16,2 1 16 0,2-1-3328 0,1 0-688 16,1-1-128-16,1 0-16 15,-1-1-1312-15,3 0-256 0,0 0-48 0</inkml:trace>
  <inkml:trace contextRef="#ctx0" brushRef="#br0" timeOffset="110344.907">8445 13451 46991 0,'0'0'1024'0,"0"0"224"0,0 0 32 0,0 0 64 0,4-10-1088 0,1 7-256 15,1 1 0-15,1-2 0 0,0 1 544 0,1 0 48 16,1 0 16-16,2-1 0 0,2 1-608 0,-1 0 0 16,3-1 0-16,0 0 0 15,-1 0-2624-15,0 0-608 0</inkml:trace>
  <inkml:trace contextRef="#ctx0" brushRef="#br0" timeOffset="110835.423">9200 13268 31727 0,'0'0'704'0,"0"0"128"0,6-3 48 0,0 0 16 0,1 0-720 0,-2 1-176 0,-5 2 0 0,5-4 0 0,-1 1 1920 0,-1 0 336 15,-1-3 80-15,0 1 16 0,-2 5-688 0,0 0-128 16,-2-6-16-16,-1 1-16 0,-2 1-896 0,0 1-176 15,0 0-48-15,-3 1 0 0,-2 1 112 0,-1 1 16 16,-2 2 0-16,-2 2 0 0,-4 3-208 0,1 0-48 16,-4 2 0-16,2 0 0 0,-2 0 128 0,3 1 32 15,0 1 0-15,1 1 0 0,4 0 96 0,2 2 32 16,4 1 0-16,4-1 0 0,3 1-176 0,4 0-48 16,5-4 0-16,5 0 0 0,4-3-320 0,6-2 0 15,3-3-160-15,2-3 160 0,-1-2 0 0,0-2-128 16,-3-2 128-16,-2-1 0 0,-2-1-144 0,-3 0 144 0,-1-1-208 0,-3 0 80 15,-1-1-64-15,-5 2-16 0,-2 0 0 16,-4 2 0-16,-3-2 208 0,-2 2 0 0,-1-2 0 0,-2 1-144 16,-3 0 144-16,-1 2 0 0,-2 0 0 15,0 0 128-15,-2 0-128 0,-2 0 0 0,-1 0 0 0,1 2 128 16,1-2-128-16,2 0 0 0,2 1 0 0,2 1 0 16,4 0-592-1,2 0-192-15,4 3-48 0,0 0 0 0,4-4-2112 0,3 0-416 16,3 0-96-16</inkml:trace>
  <inkml:trace contextRef="#ctx0" brushRef="#br0" timeOffset="111025.157">9476 13370 21183 0,'0'0'1888'0,"-4"-1"-1504"16,-1 0-384-16,0 0 0 0,0 1 5184 0,0 0 960 15,-1 0 192-15,2 0 32 0,-1 0-4496 0,1 1-896 16,0 0-176-16,4-1-32 16,0 0-1408-16,0 0-256 0,0 0-64 0,0 0-18912 0</inkml:trace>
  <inkml:trace contextRef="#ctx0" brushRef="#br0" timeOffset="111489.964">9826 13211 30399 0,'0'0'1344'0,"4"-5"288"0,-1-2-1312 0,0 1-320 0,-1-3 0 0,-1 1 0 16,1 0 1424-16,0 0 224 0,-1 1 32 0,-1-2 16 15,-1 1-784-15,-1 1-144 0,0 1-48 0,-2 2 0 16,0 1-176-16,-3 1-32 0,-3 2-16 0,-2 2 0 15,1 1-64-15,-3 3-16 0,-2 2 0 0,2 2 0 0,-2 1 816 0,0 1 176 16,3 2 16-16,-1 1 16 0,2-2-320 0,0 2-64 16,3 0-16-16,2-3 0 0,1 0-400 0,3-1-64 15,3-3-32-15,2 1 0 16,2-5-400-16,3 1-144 0,2-1 0 0,2-2 144 0,3-3-144 0,3-1 0 16,0-2 0-16,3 0 0 0,-1-2-240 0,-1-1 80 15,0-1 16-15,-2 0 0 16,-1 0-240-16,-2-1-64 0,-3 3 0 0,-2 1 0 0,-3 1 208 0,-5 4 48 15,0 0 0-15,0 0 0 0,-5-1 320 0,0 2 64 16,-2 1 0-16,1 2 16 0,0 2 320 0,-1 1 64 16,-1 0 16-16,0 1 0 0,-1 1-112 0,2 1-32 15,0 0 0-15,1 3 0 0,2 1-256 0,1 2-48 16,2 1-16-16,0 2 0 0,1-1-144 0,1 1 0 16,2-2 144-16,1 1-144 15,0-1-736-15,1-5-224 0,0 0-32 0,-1-1-16 16,0-3-784-16,0-2-144 0,-4-6-48 0,0 0 0 15,0 0-1728-15,0 0-336 0</inkml:trace>
  <inkml:trace contextRef="#ctx0" brushRef="#br0" timeOffset="111973.478">10178 13207 21535 0,'0'0'960'0,"0"0"192"0,5-3-928 0,-1-2-224 15,0-1 0-15,1 0 0 0,-1-1 2448 0,-1 2 448 16,0-3 96-16,-1 2 16 0,-2 0-704 0,-1-1-128 16,-1 2-16-16,-2-2-16 15,-2 2-672-15,0 1-128 0,-3 1-16 0,-2 1-16 0,-2 2-480 0,1 2-112 16,-3 2-16-16,0 1 0 0,0 5-128 0,0 0-16 15,-1 2-16-15,2 2 0 0,-1 1 0 0,2-1 0 16,3 0 0-16,3-1 0 0,0-1-272 0,4-2-48 16,2-3-16-16,3 1 0 0,3 0-208 0,1-3 0 15,1-3 0-15,3 1 0 0,1-1-144 0,1-2 144 16,1-2-208-16,1-1 80 0,-1 1-128 0,-1-3 0 16,1-1-16-16,-1-1 0 0,-2-2-48 0,-1 0 0 15,1-1 0-15,-1-1 0 0,-1 0 320 0,0 0-160 16,-1 1 160-16,-3 0-128 0,0 1 128 0,0 2 0 15,-1-1 128-15,-3 8-128 0,0 0 400 0,0 0 16 16,0 0 0-16,0 0 0 0,-6 4 160 0,0 3 48 0,1 1 0 0,0 4 0 16,0-1-48-16,1 5-16 15,-3-1 0-15,1-1 0 0,1 3-240 0,0 2-32 16,2-1-16-16,0 4 0 0,-1 2-144 0,1 1-128 16,0 2 144-16,1 1-144 0,0 2 0 0,1-3 0 0,1-1 0 0,0-3 0 31,1-2-1216-31,0-4-192 0,0-2-48 0,0-2-22080 0</inkml:trace>
  <inkml:trace contextRef="#ctx0" brushRef="#br0" timeOffset="120911.864">11423 13223 44799 0,'0'0'1984'0,"0"0"416"0,1 7-1920 0,-1-1-480 15,0-6 0-15,3 6 0 0,1-1 1088 0,4 0 112 0,2-2 16 0,4 1 16 16,0-1-848-16,4-1-160 0,1-1-32 0,1-2-16 15,1-1-176-15,-2 0 0 0,1-1 0 0,-3 0 0 32,0-1-304-32,0 0-80 0,-1-1-32 0,-1 0 0 15,-3 0-1920-15,0 2-384 0,-4 1-80 0,-8 2-15888 0</inkml:trace>
  <inkml:trace contextRef="#ctx0" brushRef="#br0" timeOffset="121088.951">11396 13346 23951 0,'-11'1'2128'0,"11"-1"-1696"0,-5 3-432 0,5-3 0 0,-5 3 3840 0,5-3 704 16,-1 6 128-16,3-1 16 0,-2-5-2176 0,4 6-432 16,4-1-96-16,2 0 0 0,-1-2-768 0,2 1-160 15,1-1-32-15,3 0 0 0,3-1-640 0,-1 0-128 16,3 0-16-16,-2-2-16 0,1-3-224 0,-1 1 0 16,-1-1 0-16,1 0 0 15,-3 1-1056-15,2-2-256 0,-1 1-48 0,1-2-13360 16,0 0-2688-16</inkml:trace>
  <inkml:trace contextRef="#ctx0" brushRef="#br0" timeOffset="121408.405">12021 13116 42335 0,'-10'4'1872'0,"6"-2"384"0,-1 0-1808 0,0 0-448 0,5-2 0 0,0 0 0 16,0 0 1760-16,0 0 256 0,0 0 48 0,7 5 16 0,1-1-1232 0,3 0-240 15,-1 0-48-15,1-2-16 0,3 1-32 0,3 0 0 16,0-1 0-16,3 1 0 0,0 1-704 0,2-2-160 15,1 1-32-15,-1 0 0 16,-1 0-592-16,0 1-128 0,0-2-32 0,-1 1 0 16,0 0-1680-1,-4 1-320-15,-2 0-80 0,-3 1-16 0</inkml:trace>
  <inkml:trace contextRef="#ctx0" brushRef="#br0" timeOffset="121585.68">12049 13533 24879 0,'0'0'2208'0,"0"0"-1760"16,0 0-448-16,0 0 0 0,6-1 3632 0,1-2 640 16,1-3 128-16,2-2 16 0,1-2-1872 0,1-3-384 15,1 0-80-15,0 0-16 0,2-3-1008 0,2-1-208 16,0 0-32-16,0 0-16 0,-1-1-480 0,0 1-80 16,-1 2-32-16,1 0 0 0,-2 0-416 0,-2 0-96 0,0 2-16 0,-2-3-14848 15,-1-1-2992 1</inkml:trace>
  <inkml:trace contextRef="#ctx0" brushRef="#br0" timeOffset="122684.796">14072 11728 19343 0,'0'0'1728'0,"0"0"-1392"0,0 0-336 0,-3 5 0 15,0 1 4160-15,2 2 752 0,-2 1 144 0,0 3 48 16,-1 1-2848-16,0 2-560 0,1 4-112 0,0 1-32 16,1-1-848-16,1 1-192 0,2-1-16 0,1-1-16 15,0-2-336-15,2-4-144 0,2-2 128 0,1-2-128 16,0-3 256-16,2-4-16 0,3-3-16 0,0-3 0 15,0-3-224-15,0-2 0 0,1-1 0 0,-1-1 0 0,1-2 288 0,-2 0-32 16,-2 1-16-16,0 0 0 0,-2 2-240 0,-3 2-192 16,-2 4 48-16,-2 5 0 0,0 0 144 0,-2 4 176 15,-2 6-48-15,-1 3 0 0,0 4 16 0,-1 1 0 16,1 1 0-16,1-1 0 0,2 0 256 0,1-1 48 16,2-6 16-16,3 1 0 0,2-3-208 0,3-2-32 15,1-4-16-15,3-3 0 0,0-2-32 0,0-3-16 16,4-3 0-16,1-2 0 0,0-5 208 0,1 0 32 15,-2-3 16-15,0-1 0 0,-3-1-160 0,-2-2-16 16,0 0-16-16,-2 2 0 0,-1 0-16 0,-2 1 0 16,-2 3 0-16,-2 1 0 0,-2 2-208 0,-1 1-128 15,0 2 128-15,-3 0-208 16,0 2-944-16,-2 2-192 0,0-1-48 0,0 1-13504 16,0 1-2704-16</inkml:trace>
  <inkml:trace contextRef="#ctx0" brushRef="#br0" timeOffset="123046.462">14188 11569 19343 0,'0'0'1728'0,"0"0"-1392"0,-7 3-336 0,1 0 0 0,6-3 3552 0,-5 4 640 16,5-4 128-16,0 0 32 0,0 0-1536 0,0 0-288 15,0 0-64-15,0 0-16 0,6-4-1120 0,2-2-240 16,0-1-32-16,2-3-16 0,1-2-400 0,1 0-64 16,0-1-32-16,0 0 0 0,1-1-352 0,0 2-192 15,-2 1 192-15,1-1-192 0,-1 2 0 0,-1 3 0 16,-2 1 0-16,-3 4 0 0,0 0 128 0,0 5-128 15,-2 4 0-15,-1 3 0 0,-1 6 0 0,0 5 0 16,0 4 0-16,2 2 0 0,-1 2 0 0,1-3 0 16,1-1 0-16,2-3 0 0,-1-1-208 0,0-5-48 15,2-2-16-15,0-3 0 16,0-3-2096-16,2-4-432 0</inkml:trace>
  <inkml:trace contextRef="#ctx0" brushRef="#br0" timeOffset="124708.366">19792 8917 32255 0,'0'0'2864'0,"0"0"-2288"16,0 0-576-16,0 0 0 0,0 0 3520 0,7 0 608 16,-1-1 112-16,1 0 32 0,0 0-2768 0,3 0-544 15,1 0-128-15,2 1 0 0,0-2-640 0,-2 1-192 0,0 1 128 0,2-1-128 32,1 0-768-32,-2 1-224 0,0-2-32 0,-1 1-16 15,-1 0-2208-15,-3 0-432 0,-7 1-96 0,11 1 0 0</inkml:trace>
  <inkml:trace contextRef="#ctx0" brushRef="#br0" timeOffset="124844.897">19824 9001 37663 0,'-8'10'1664'0,"8"-10"352"0,-4 6-1616 0,2-1-400 0,0 1 0 0,1 0 0 15,1-6 1472-15,2 6 192 0,0 0 64 0,1 0 0 16,1-1-1200-16,3-1-224 0,2-1-48 0,3-1-16 16,0-2-2352-16,1 1-448 0</inkml:trace>
  <inkml:trace contextRef="#ctx0" brushRef="#br0" timeOffset="125210.53">20236 8887 43935 0,'0'0'1952'0,"-6"3"400"0,-1 0-1888 0,1 2-464 16,-1 2 0-16,1 1 0 0,1 0 1632 0,0 1 224 15,2 0 64-15,-1 2 0 0,1 1-1568 0,3-1-352 16,-1 0 0-16,2 1 0 0,-1 0 0 0,4 0 0 15,1-1 0-15,2-3 0 0,1 0 0 0,2-1 0 16,0-4 0-16,1-1 0 16,2-5-688-16,0-1-176 0,0-2-32 0,-1-2-16 15,0-2 16-15,0 0 0 0,-1-2 0 0,0 0 0 0,0 0 592 0,-1 3 128 16,-2 1 32-16,1 1 0 0,-1 2 144 0,-2 1 0 0,-6 4 0 0,0 0 0 16,0 0 0-16,6 1 0 0,0 1 0 0,-1 1 128 15,2 0 128-15,1 1 48 0,1 1 0 0,0 0 0 16,0-1 16-16,1 0 16 0,0 0 0 0,1-1 0 15,2-1-80-15,-3 0-32 0,2-2 0 0,-1 0 0 16,0-1-32-16,-3 0-16 0,0-3 0 0,1 0 0 16,-1 1 64-16,-1-2 16 0,-1 0 0 0,1-1 0 15,2 1-64-15,-1-2-16 0,1 0 0 0,0 0 0 0,-1 1-176 16,0-4-256-16,0 2 64 0,0-2 16 16,-1-2-2304-16,-1 0-464 0,-2-2-80 0,1 2-32 0</inkml:trace>
  <inkml:trace contextRef="#ctx0" brushRef="#br0" timeOffset="125548.729">20519 8662 38415 0,'0'0'832'0,"0"0"192"0,0 0 16 0,4 2 48 0,1-4-864 0,-1 0-224 16,0-2 0-16,2-2 0 0,-1-2 1968 0,1-1 336 0,1-1 80 0,1-2 16 15,-1-1-1312-15,0 1-256 0,2 1-48 0,0 1-16 16,-1 1-272-16,1 2-64 0,0 1-16 0,0 3 0 15,0 2-64-15,0 2-16 0,1 2 0 0,-1 3 0 16,2 0-144-16,0 3-48 0,1 1 0 0,-3 0 0 16,0 1-16-16,0 0-128 0,-2-1 192 0,1-2-64 15,-2-5-128-15,-2 1 0 0,-4-4 0 0,0 0-23728 16</inkml:trace>
  <inkml:trace contextRef="#ctx0" brushRef="#br0" timeOffset="126794.811">13191 13226 13823 0,'0'0'608'0,"3"-5"128"0,-2-3-592 0,1 0-144 16,0 1 0-16,0-1 0 0,0 1 5712 0,0 2 1120 15,-1 2 208-15,-1 3 64 0,0 0-4352 0,0 0-848 16,3 5-176-16,-1 4-48 0,0 2-752 0,0 1-160 16,0 2-16-16,2 1-16 0,-1-1-352 0,0 2-64 15,-1 0 0-15,1-1-16 0,0 1-176 0,1 0-128 16,0-1 144-16,0-2-144 0,1-1 0 0,1-3 0 16,2-1 0-16,-1-3 0 0,2-2 0 0,1-5 0 0,1-1 0 0,0-3 0 15,-2-1 0-15,0-1 0 16,0-2 0-16,-1 0 0 0,-3-1 128 0,0 2-128 0,-2-1 0 0,0 1 0 15,-2 1 128-15,1 1-128 0,-1 2 0 0,-1 5 0 16,0 0 128-16,0 0-128 0,0 0 0 0,0 7 144 16,0 2 144-16,2 1 32 0,1 1 0 0,4-1 0 15,2 1-128-15,3 0 0 0,0-1-16 0,3-2 0 16,1-3-176-16,1 0 128 0,3-2-128 0,-1-2 128 16,1-2 128-16,-4-2 32 0,1 0 0 0,-3-2 0 0,-2 0 0 0,1-1 0 15,-3-3 0-15,0 0 0 0,-3 0-128 16,0 0-32-16,-1 0 0 0,-1-1 0 0,0-1-128 0,-1 1 0 15,-1 2 0-15,1-2 128 0,-1 0-128 16,0-1 0-16,0-2 0 0,1 0 0 16,-3-1-400-16,1 1-16 0,-1-2 0 15,-1 1 0-15,-1-2-1632 0,-1 1-336 0,1 0-64 0,-3 2-18608 16</inkml:trace>
  <inkml:trace contextRef="#ctx0" brushRef="#br0" timeOffset="127119.672">13380 13017 30863 0,'0'0'1360'0,"0"0"304"0,0 0-1344 0,3-3-320 15,1-4 0-15,2 0 0 0,2-2 1792 0,0-1 304 0,1-2 48 0,2-1 16 16,1-1-432-16,1 2-96 0,1-2-16 0,0 2 0 15,-2 1-512-15,0 0-96 0,-1 1-32 0,-2 0 0 16,-1 0-368-16,-2 3-80 16,0-1-16-16,-2 2 0 0,-1 2-256 0,-3 4-64 0,0 0-16 0,0 0 0 15,0 0-176-15,0 0 0 0,5 2 144 0,-2 2-144 16,-1 1 0-16,0 0 0 0,2 0 0 0,-2-1 0 16,0 2 0-16,0 0 0 0,0 2 0 0,-1-2 0 15,1 0-192-15,-2 0 0 0,2 0 0 0,0-1 0 16,0 1-1296-16,1-1-272 0,1-2-48 0,1 0-16 15,0-1-1072-15,1 0-224 0</inkml:trace>
  <inkml:trace contextRef="#ctx0" brushRef="#br0" timeOffset="128071.845">14039 13145 19343 0,'0'0'848'0,"0"0"192"0,0 0-832 0,0 0-208 16,0 0 0-16,0 0 0 0,0 0 5072 0,0 0 976 15,0 0 192-15,6-1 32 0,-1 1-3536 0,1-1-720 16,1-1-144-16,-1 1-16 0,1 0-784 0,1 0-160 16,0-1-16-16,3 0-16 0,1 1-528 0,-1-2-96 15,0 1-32-15,0 0 0 0,-1 0-224 0,0 0 0 16,0 0 0-16,-1 0 0 16,-2 1-1408-16,-7 1-240 0,0 0-32 0,0 0-12848 15,0 0-2576-15</inkml:trace>
  <inkml:trace contextRef="#ctx0" brushRef="#br0" timeOffset="128251.036">14060 13257 11055 0,'0'0'480'0,"-3"3"112"0,0 0-464 0,3-3-128 0,-2 4 0 0,2-4 0 15,0 0 7680-15,0 0 1536 0,4 3 288 0,2-1 64 16,-1-1-6720-16,3 0-1344 0,3 1-272 0,-1-1-48 16,0-1-720-16,0 1-144 0,2 1-16 0,0-2-16 15,-1 0-288-15,-1 0 0 0,3 0-176 0,1-2 176 16,-2 1-2800-16,2 0-448 0</inkml:trace>
  <inkml:trace contextRef="#ctx0" brushRef="#br0" timeOffset="128660.122">14681 13138 29487 0,'0'0'1296'0,"0"0"288"0,0 0-1264 0,0 0-320 0,0 0 0 15,0 0 0-15,0 0 4672 0,8 3 864 0,0 1 176 0,3-1 48 16,0-3-4032-16,2 0-784 0,3 0-176 0,1-2-16 15,-1-1-480-15,1-2-80 0,-2 0-32 0,0-3 0 16,-2 1-336-16,-2 1-64 0,-2 0-16 0,-1-1 0 31,-2 2-864-31,-1 1-176 0,-5 4-48 0,0 0-13408 0,0 0-2688 0</inkml:trace>
  <inkml:trace contextRef="#ctx0" brushRef="#br0" timeOffset="129247.024">15158 13005 38879 0,'-15'-3'1728'0,"9"2"336"0,-1-1-1648 0,1 0-416 0,2-1 0 0,0 0 0 16,1-1 1792-16,3-1 256 0,2-3 64 0,4-1 16 16,2-1-736-16,4 0-160 0,3 2-16 0,2-2-16 15,1 0-560-15,1 2-96 0,1-1-32 0,0 3 0 16,-3 0-224-16,2 1-48 0,-2 2-16 0,0 2 0 15,-2 1-224-15,-2 3 128 0,1 0-128 0,-2 2 0 16,-2 1 304-16,-2 4-48 0,-2 0 0 0,-1 3 0 16,-4 1 16-16,-2 3 0 0,-2 1 0 0,-3 1 0 15,-2 3 16-15,1-1 0 0,-4 3 0 0,0 0 0 0,-1 0-48 0,1-1-16 16,0 0 0-16,-1-2 0 0,0-2 0 0,2-3 0 16,-2 0 0-16,0-3 0 0,1-1-32 0,1 0-16 15,0-3 0-15,1 0 0 0,1-3-176 0,3-1 0 16,2-1 0-16,3-4 128 0,0 0-80 0,7 2-48 15,2-1 0-15,3-1 0 0,2-2 0 0,1-1 0 16,1 0 0-16,2 0 0 0,1-2 0 0,2 0 0 16,1 3 0-16,0-2 0 0,-2 1 0 0,0 1 0 15,-2 1 0-15,-1 1 0 0,-3 0 0 0,-1 0 0 16,-1 0 0-16,-2 0 0 16,-1 0-400-16,-2 0-80 0,-1-1-16 0,-6 1 0 15,7-2-1232-15,-1 0-240 0,-6 2-48 0,0 0-21376 0</inkml:trace>
  <inkml:trace contextRef="#ctx0" brushRef="#br0" timeOffset="129353.093">15710 13272 44799 0,'0'0'992'0,"0"0"208"0,0 0 32 0,0 0 16 0,0 0-992 0,0 0-256 0,0 0 0 0,0 0 0 15,0 0 1008-15,0 0 144 0,-1-3 48 16,1-2 0-1,2 0-1696-15,3-1-336 0,1 0-64 0</inkml:trace>
  <inkml:trace contextRef="#ctx0" brushRef="#br0" timeOffset="129832.28">15999 12919 45151 0,'-19'-4'2000'0,"12"3"416"0,0-1-1936 16,0 1-480-16,2-1 0 0,5 2 0 0,0 0 1728 0,0 0 240 15,0 0 48-15,4-5 16 0,1 1-1264 0,4 0-240 16,0 2-48-16,1-1-16 0,1 1-272 0,0 1-48 16,2 0-16-16,0 2 0 0,-1 0-128 0,1 1 0 15,-2 0 0-15,0 1-176 0,-1-2 176 0,0 2 0 16,-1 1 0-16,1 2 0 0,-3 0-128 0,-2 0 0 15,0 0 0-15,-3 1 0 0,-1 0 128 0,-1 1-128 16,-2 1 128-16,-1 2-128 0,-3-1 448 0,1 1 112 16,-3 0 16-16,0 1 0 0,0-1 128 0,-2-1 48 0,2 2 0 0,-1-2 0 15,3-2-304-15,0-1-48 16,3-3-16-16,1 1 0 0,2-5-80 0,0 0-32 0,7 2 0 0,1-2 0 16,2 0-144-16,-1-2 0 0,2 2 0 0,1 2 0 15,1-2-192-15,-2 3 16 0,1 3 16 0,-2 3 0 16,0 3-64-16,-4 2-16 0,0 3 0 0,-1 1 0 15,-4 2 240-15,-1 1 208 0,-4-4-32 0,-2 2-16 16,-2-3-160-16,-3 1 0 0,-2 1 0 0,-2-3 0 16,-1 2 240-16,-5 0-48 0,-1-2 0 0,-1-1 0 0,0-2-192 15,0-5 144-15,1-1-144 0,3-4 128 0,2-3-80 0,4-3-48 16,4-5 0-16,4-2 0 16,4-4-496-16,3 0-80 0,2 1-32 0,4 0-16496 15,1-2-3312-15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22:35:54.165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14109 6071 6447 0,'0'0'576'0,"0"0"-576"15,0 0 0-15,6 2 0 0,-1-3 6496 0,2 1 1184 16,1 0 256-16,2 0 32 0,1 0-4480 0,3 0-896 15,1-1-176-15,2 0-48 0,3 0-896 0,1 0-176 16,5 0-32-16,0-1-16 0,1 2-496 0,-7-1-112 16,0 0 0-16,-2 1-16 0,0 0-400 0,0 0-80 15,-3 0-16-15,-1 1 0 0,-1 0-128 0,1 0 0 16,-1 0 0-16,-1 0-176 0,-2 0 176 0,1 0 0 16,-1 1 0-16,0-2 0 0,-1-1 0 0,-1 0 0 15,0 0 0-15,0-1 0 16,0-2-1600-16,-1 2-400 0,0-3-80 0,-2 1-18400 0</inkml:trace>
  <inkml:trace contextRef="#ctx0" brushRef="#br0" timeOffset="10928.633">17210 6092 11055 0,'0'0'480'0,"0"0"112"0,0 0-464 0,0 0-128 0,0 0 0 0,0 0 0 15,0 0 3536-15,0 0 688 0,7 3 144 0,-1-1 32 16,-1-2-2496-16,1-1-496 0,0 0-112 0,2 0-16 16,1 0-160-16,1 0-32 0,-1 0-16 0,-1 0 0 15,1 1-224-15,0 0-32 0,1 0-16 0,-1 0 0 16,-2-1-112-16,2 0-32 0,0 2 0 0,1 0 0 16,0-1-16-16,0 0-16 0,0-1 0 0,2 1 0 15,0 1-240-15,2 0-64 0,-1-2 0 0,1 1 0 16,-1 0-128-16,2 0-16 0,2 0-16 0,0-1 0 15,2 0-160-15,0-2 160 0,1 1-160 0,-1 2 160 16,1-2-160-16,-1 1 128 0,-3 0-128 0,0 0 128 0,0 1-128 0,-2 1 0 16,-1-1 0-16,1-1 0 0,-3 1 0 0,1-2 0 15,1 2 0-15,-1 0-176 0,0-3 304 0,1 1 48 16,1 1 16-16,-1 0 0 0,1-1-64 0,1 0 0 16,-1 0 0-16,0 1 0 0,0-2 128 0,0 2 0 15,2 0 16-15,0 0 0 0,-1 1-272 0,1 0 0 16,0 0 128-16,-1 0-128 0,1 0 128 0,-2 1-128 15,1-1 144-15,-1 1-144 0,0 0 0 0,-3 1 0 16,1 0 0-16,-1 0-160 0,0-2 288 0,-2 0 64 16,2-1 16-16,1 1 0 0,-1 0 48 0,-1 0 0 15,2-1 0-15,2 0 0 0,-2 0-128 0,3 1-128 16,0 0 176-16,-1 0-176 0,0-3 192 0,2 2-64 16,-1 0 0-16,2 1-128 0,-1-2 368 0,1 1-48 15,2 0 0-15,0 1 0 0,-1 0-320 0,0 1 144 0,-1 0-144 0,0 1 0 16,-2-2 0-16,1 2 0 0,-2 1 0 0,-1-1 0 15,1-1 0-15,-1 0 0 0,-1-1-160 0,-1 1 160 16,2 1 0-16,-1-1 0 16,0 0 0-16,0 0 0 0,2 1 0 0,0-1 0 15,-1 1 0-15,2 0 0 0,0-2 160 0,0 0-160 0,2 1 192 0,0-2-192 16,1 1 160-16,1 0-160 0,0 0 128 0,2 0-128 16,-3 0 0-16,1 2 0 0,-2-1 128 15,-1-1-128-15,-2-1 0 0,-1 0 0 0,0 0 0 0,-1 1 0 16,-1 0 0-16,-1 0 0 0,-1 0 128 0,2 0-128 15,-2 1 0-15,1 1 0 0,-1 0 0 0,0 0 128 16,0-1-128-16,0 1 0 0,1-2 0 0,0 2 128 16,1-1 0-16,1 0 0 0,1-2 0 0,-1 2 0 15,0 0-128-15,1 0 0 0,1-1-160 0,2 0 160 0,1-2 0 16,-1 2 0-16,1 0 0 0,0 0 0 0,0 0 0 0,-1 1 0 16,-3-2 0-16,0 2 0 0,0 1 0 0,-1 0 0 15,-3 0 0-15,0 1 0 0,-1-1 128 0,-1 1-128 16,2 1 144-16,-3-3-144 0,0 0 192 0,1 2-48 15,-1-3-16-15,1 0 0 0,0 1 0 0,2 2 0 16,-1-3 0-16,1 0 0 0,1 0-128 0,0 0 0 16,0 0 0-16,1 0 0 0,0-2 128 0,1 1-128 15,0 0 0-15,1 1 128 0,0-2-128 0,-1 1 0 16,1-1 0-16,1 2 0 0,0-2 0 0,-1 1 128 16,2 1-128-16,-2-1 128 0,-2 0 48 0,4-1 0 15,0 0 0-15,-2 0 0 0,-2 1 0 0,-2 0 0 16,-1 0 0-16,0 0 0 0,0 0-176 0,0 0 192 15,-1 0-192-15,0 1 192 0,0 1-192 0,1 0 192 16,-1 1-192-16,2-1 192 0,-2-1-192 0,0 0 0 16,-1 0 0-16,0 0 0 0,-1 0 0 0,-5 0 0 0,5 1 0 0,-5-1 0 15,4 1 0-15,-4-1 0 0,0 0 0 0,0 0 0 16,0 0 0-16,0 0 0 0,0 0-128 0,0 0-16336 16,-4-3-3264-16</inkml:trace>
  <inkml:trace contextRef="#ctx0" brushRef="#br0" timeOffset="16246.149">14680 6034 11055 0,'0'0'480'0,"0"0"112"0,0 0-464 0,0 0-128 0,0 0 0 16,0 0 0-16,0 0 4672 0,-4 2 896 0,4-2 192 0,0 0 48 15,0 0-3632-15,0 0-736 0,0 0-144 0,0 0-16 16,0 0-528-16,0 0-112 0,0 0 0 0,0 0-16 16,0 0-176-16,0 0-48 0,0 0 0 0,0 0 0 15,5-1 96-15,2 0 16 0,-1 0 0 0,1 1 0 16,0 0 128-16,0 0 48 0,0 0 0 0,-2 0 0 15,1 1-112-15,0 0-32 0,0 0 0 0,1 0 0 16,1-1-48-16,-1 0-16 0,-1 1 0 0,2-1 0 16,1 0-480-16,0-1 0 0,-1 1 0 0,-1 0 736 15,2 0 48-15,-1-1 16 0,-1 0 0 0,0 1-448 0,1 0-96 16,-3 0 0-16,1 1-16 0,1 0-32 0,-1 0 0 16,-1 0 0-16,0 1 0 0,0 1-208 0,-1 0 0 15,1 1 0-15,-1-3 0 0,1 1 0 0,2 0 0 16,0-2 0-16,1 1 0 0,1-2 0 0,-1 1 0 15,2-3 0-15,1 1 0 0,0 2 160 0,0-2-16 16,0 0 0-16,0 1 0 0,0 1-144 0,-2-2 0 16,0 2 0-16,-1-1 0 0,0 0 176 0,-1 1-48 15,-1 0-128-15,-6 0 192 0,5 2-32 0,-5-2-16 16,6 2 0-16,0 0 0 0,0 1-144 0,1-1 192 16,0 1-192-16,0-1 192 0,0-1-192 0,2 1 128 0,1-2-128 15,1 1 128-15,0-2-128 0,-1 1 0 16,0-3 0-16,2 2 0 0,-1 1 128 0,-2-1 0 0,2-1 0 15,-2 0 0-15,-1 1-128 0,1 1 0 0,-3-2 0 0,2 2 0 16,-2-1 144-16,-1 1 0 0,1 1 0 0,-1-1 0 16,0-1-144-16,-1 0 128 0,1 1-128 0,0 0 128 15,-5 0 192-15,5 0 48 0,-5 0 0 0,6 0 0 16,0-1-368-16,1 1-192 0,2-2 32 0,-2 0 0 16,1 0 160-16,1 0 0 0,0 0 0 15,0 0 0-15,-1-1 0 0,0 1-128 0,0-1 0 0,-2 1 0 0,0 2 128 0,0-2-128 16,-6 2 128-16,6 0-128 0,-6 0 128 0,7 0 0 15,-7 0 0-15,7-1 0 0,-1 1 0 0,-6 0 0 16,6 0 128-16,-6 0-128 0,0 0 128 0,7 1-128 16,0 1 128-16,-1-2-128 0,1 0 0 0,1-2 0 15,-2 1 0-15,2 0 128 0,0 0-128 0,0 1 128 16,0-3-128-16,1 2 128 0,-1 0-128 0,1 0 0 16,-2 0-128-16,0 0 128 0,-1 0 0 0,-1 0 0 15,-5 1 0-15,5-1 0 0,-5 1 0 0,0 0 128 16,0 0 0-16,0 0 0 0,0 0-128 0,0 0-192 15,-5 2 64-15,-1 0 0 16,-2 0-864-16,1 1-160 0,-3 1-48 0,0 1-14864 16,0-2-2992-16</inkml:trace>
  <inkml:trace contextRef="#ctx0" brushRef="#br0" timeOffset="25436.934">14048 6886 21759 0,'0'0'960'0,"0"0"208"0,0 0-928 0,0 0-240 0,0 0 0 0,0 0 0 16,0 0 1344-16,0 0 208 0,0 0 48 0,6-2 16 15,-1 0-544-15,1 1-112 0,0-1-32 0,1 1 0 16,0 0-96-16,2 1 0 0,-1-1-16 0,0 1 0 15,0-2 144-15,2 1 48 0,0-1 0 0,0 2 0 16,-1-3-208-16,2 2-32 0,0-1-16 0,1 2 0 16,-1 1-256-16,1 0-48 0,0-1-16 0,0 1 0 15,0 2 48-15,2-1 16 0,1 2 0 0,-1 0 0 16,1-3-160-16,0 1-16 0,-1 1-16 0,1-1 0 0,-1-1 64 16,-2 0 16-16,1-1 0 0,1 0 0 15,-2-1-160-15,-1 1-32 0,1-1 0 0,-2 0 0 0,0-1-192 0,0 0 0 16,-1 1 0-16,0-1 0 0,0 0 0 0,0-1 0 15,1 0 0-15,-1 1 0 0,0 2 0 0,1-2 0 16,-1 2 0-16,1 2 0 0,-1-2 0 0,1 1 0 16,1 0 0-16,-2 0 0 0,-1 1 0 0,-1-1 0 15,0 1 0-15,-7-2 0 0,0 0 0 0,0 0 0 16,0 0 0-16,0 0 0 16,0 0-1072-16,-4 2-256 0,-3-1-48 0,0 0-11616 15,0-1-2336-15</inkml:trace>
  <inkml:trace contextRef="#ctx0" brushRef="#br0" timeOffset="26019.925">14567 6913 11055 0,'0'0'976'0,"0"0"-784"15,0 0-192-15,0 0 0 0,7-3 4736 0,2 2 896 16,1 1 176-16,2-2 32 0,4 1-3568 0,1 0-720 16,2 1-144-16,2 0-16 0,0 0-48 0,3 0-16 15,0 0 0-15,-1 1 0 0,0-2-400 0,-1 0-80 16,-1 1-16-16,-1-2 0 0,-1 1-256 0,-1 0-48 16,-1 0-16-16,1 1 0 0,-2-2-208 0,-1 0-48 15,-1-1-16-15,0-1 0 0,-1 1-240 0,0 0 0 16,0 0 0-16,-1 0 0 0,0-1 0 0,-2 1 0 0,-1 0-192 0,-1 1 192 31,1-1-464-31,0 1 16 0,-2 1 0 0,-1 1 0 0,-6 0-256 0,0 0-64 0,0 0 0 16,0 0 0-16,0 0-1168 0,0 0-240 0,0 0-64 0,0 0 0 15</inkml:trace>
  <inkml:trace contextRef="#ctx0" brushRef="#br0" timeOffset="45648.428">18593 1203 20271 0,'0'0'1792'0,"0"0"-1424"0,0 0-368 0,0 0 0 0,6 3 2944 0,3-1 512 15,2-1 96-15,1-1 32 0,1-2-1792 0,2-1-368 16,3-2-64-16,1-1-16 0,2-1-304 0,0 0-64 16,2-1-16-16,-1 0 0 0,1 0-368 0,-3 0-80 15,-1 3 0-15,-1-3-16 0,-4-1-96 0,0 0-16 16,-2 0 0-16,-1 0 0 0,-2 1-80 0,-1 0-32 16,-2-1 0-16,-1 0 0 0,-1-1 80 0,-3 2 16 15,-1 1 0-15,-2 0 0 0,-2 0-16 0,-1 1 0 16,-1 0 0-16,-3 3 0 0,-2 1 160 0,-1 0 16 15,-3 1 16-15,-2 2 0 0,-2 2-160 0,-3 2-16 16,0 4-16-16,-1 3 0 0,0 3 160 0,1 3 16 16,2 4 16-16,1 3 0 0,3 3-224 0,1 3-32 15,1-3-16-15,5 3 0 0,0-2-32 0,3-2-16 16,3-3 0-16,4-3 0 0,3-2-96 0,3-4-128 16,2-1 176-16,6-4-176 0,3-2 128 0,6-3-128 15,5-3 0-15,4 0 0 0,2-2 272 0,-2-2-48 0,-3-4-16 0,-3 0 0 16,0 0-208-16,-3-1 144 0,-3 0-144 15,0-3 128 1,-2 0-1072-16,-2-1-208 0,-3 0-64 0,-3 0 0 16,-2 0-544-16,-1-2-112 0,-2 0-32 0,-1 1-12432 0,-1 0-2480 0</inkml:trace>
  <inkml:trace contextRef="#ctx0" brushRef="#br0" timeOffset="46358.541">19416 550 12895 0,'0'0'576'0,"0"0"112"0,0 0-560 16,-2-6-128-16,0 3 0 0,2 3 0 0,-3-5 5760 0,0 1 1104 15,-1 0 240-15,4 4 32 0,-6 0-4480 0,1 2-896 16,-1 1-176-16,-2 2-48 0,-1 1-832 0,0 3-160 16,-2 3-32-16,0 0-16 0,-3 1-112 0,0 4 0 15,1 2-16-15,1 2 0 0,3 1 80 0,3-1 0 16,4 1 16-16,3 0 0 0,4-5 16 0,4 0 0 15,3-3 0-15,0-3 0 0,2-2-480 0,1-4 0 16,1-3-208-16,0-1 64 0,1-4 144 0,-1-3 0 16,2-2 128-16,-1-3-128 0,-4 0 0 0,1-2 144 15,-2-2-144-15,-3 1 0 0,0-2 144 0,-2 2-144 16,-4-2 0-16,-1 2 144 0,-3-1-144 0,-1 3 0 16,-4 0 144-16,-1 2-144 0,-2 0 128 0,0 1-128 15,-2 1 128-15,-1 2-128 0,0-1 0 0,1 2 128 16,-1 1-128-16,1 3 0 0,2-1 0 0,2 2-256 0,0 1 32 15,7-1 16 1,0 0-2096-16,0 0-432 0,0 0-80 0</inkml:trace>
  <inkml:trace contextRef="#ctx0" brushRef="#br0" timeOffset="46604.335">19608 955 26719 0,'0'0'2368'0,"0"0"-1888"15,0 0-480-15,0 0 0 0,0 0 3584 0,6 4 608 16,2-2 128-16,1 0 32 0,0-1-2208 0,2 0-432 16,2 0-96-16,0 0-16 0,1-1-896 0,-2-1-176 15,1 1-32-15,-1-1-16 0,-2 1-352 0,0-1-128 16,0 0 0-16,-1 1 0 15,0 0-688-15,-1 0-224 0,-2 0-48 0,0 0-20288 0</inkml:trace>
  <inkml:trace contextRef="#ctx0" brushRef="#br0" timeOffset="46745.789">19673 1090 30399 0,'-11'6'1344'0,"7"-3"288"0,0 2-1312 0,0 0-320 15,4-5 0-15,0 0 0 0,1 5 4224 0,0 1 768 16,-1-6 144-16,5 5 48 0,3 0-3728 0,1-2-752 15,2-1-128-15,2 0-48 0,-2-2-528 0,2-2 0 16,1 1 0-16,2-2-144 16,0-2-2768-16,1 0-544 0</inkml:trace>
  <inkml:trace contextRef="#ctx0" brushRef="#br0" timeOffset="46941.646">20251 799 35007 0,'-13'1'1552'0,"7"-1"320"0,0 1-1488 0,1 1-384 0,-1 3 0 0,1 3 0 0,0 3 4256 0,0 3 784 16,0 4 144-16,0 1 48 0,1 3-3056 0,1 0-624 15,-1-1-112-15,1 1-32 0,0-1-1168 0,1 1-240 16,0-1 0-16,1 3 0 0,1 1-256 0,0 0 48 16,1-1 16-16,1-2 0 15,0 0-1408-15,0-3-288 0,0 0-48 0</inkml:trace>
  <inkml:trace contextRef="#ctx0" brushRef="#br0" timeOffset="51195.543">15269 1235 24815 0,'0'0'1088'0,"0"0"256"0,0 0-1088 0,0 3-256 15,1 0 0-15,0 2 0 0,1-1 1920 0,0 2 320 0,2-4 64 0,1 2 0 16,1 0-448-16,0-2-112 0,2 2-16 0,2-2 0 16,1-1-416-16,2-1-96 15,0-1 0-15,2 1-16 0,3-3-304 0,-2-1-48 16,3-1-16-16,-2-1 0 0,2-1-384 0,-1-2-64 0,-2-1-32 0,2 0 0 15,-3-3-208-15,0 0-144 0,-2 1 192 0,-2-3-192 16,-3-1 128-16,-1 0-128 0,-2 2 0 0,-3 0 0 16,-2 0 128-16,-3 0-128 0,-3 1 0 0,-1 2 0 15,-1 3 0-15,-5-1 0 0,-2 1 0 0,0 3 0 16,-3 3 0-16,-3 2 160 0,-1 1-160 0,-2 4 128 16,1 4 256-16,0 3 32 0,0 3 16 0,2 7 0 15,1 6 64-15,2 5 16 0,3 4 0 0,1-1 0 16,2-1-112-16,4-3-16 0,5-2 0 0,1-3 0 15,3-3-128-15,2-1-16 0,3-1-16 0,2-1 0 16,2-3-32-16,3-1-16 0,1-1 0 0,4-3 0 16,2-2 16-16,4-2 0 0,0-3 0 0,4-3 0 0,0-4-192 0,1-2 0 15,1-2 144-15,-2-3-144 0,-1-2 384 0,-2 0 0 16,-3-3 0-16,-1 0 0 16,-3 0-928-16,-3 1-176 0,-1-2-48 0,-2 0 0 15,-4 2-960-15,-1 0-208 0,-2 0-48 0,-1 0-12944 16,-3 1-2608-16</inkml:trace>
  <inkml:trace contextRef="#ctx0" brushRef="#br0" timeOffset="51626.421">15675 711 23039 0,'0'0'1024'0,"0"0"192"16,0 0-960-16,0 0-256 0,0 0 0 0,0 0 0 0,3-5 4560 0,-3 5 880 16,0 0 160-16,5 0 32 0,0 0-3136 0,0 0-640 15,1 1-128-15,0 1-32 0,0 1-992 0,2-1-208 16,3-1-48-16,0 0 0 0,1 0-304 0,1-1-144 15,1-1 128-15,0 0-128 0,1-1-128 0,1 0-128 16,-1-1 0-16,1-1-16 16,-1 2-2336-16,-1-1-464 0,0 1-80 0</inkml:trace>
  <inkml:trace contextRef="#ctx0" brushRef="#br0" timeOffset="51855.255">16108 527 19343 0,'0'0'1728'0,"0"0"-1392"0,0 0-336 0,0 0 0 15,0 0 4784-15,0 0 880 0,0 0 176 0,0 0 48 16,-1 6-3184-16,-2 1-624 0,0 1-128 0,0 1-32 16,1 0-1072-16,-2 0-208 0,1 3-64 0,-1-1 0 15,0 2-384-15,0 0-64 0,-1 1-128 0,0 1 176 16,0-1-176-16,1 1 0 0,0 0 0 0,2-3-176 31,1-1-2560-31,1-2-512 0</inkml:trace>
  <inkml:trace contextRef="#ctx0" brushRef="#br0" timeOffset="54127.429">16270 1092 11967 0,'0'0'1072'0,"0"0"-864"0,0 0-208 0,6-4 0 16,1-1 5120-16,1 0 960 0,1 2 208 0,1-2 48 16,2-1-3248-16,1 1-640 0,1 0-128 0,1 1-16 15,0-1-1184-15,1 1-224 0,-3 0-64 0,1 1 0 16,1 1-576-16,-2-1-128 0,2 1-128 0,-2-1 176 15,-2 2-176-15,2 0 0 0,-1 1 0 0,-1 0 0 32,-3-2-1152-32,1 2-176 0,-1 0-16 0,-2 0-11552 0,-6 0-2304 0</inkml:trace>
  <inkml:trace contextRef="#ctx0" brushRef="#br0" timeOffset="54345.961">16261 1064 15663 0,'-4'4'1392'0,"0"-1"-1120"15,4-3-272-15,0 0 0 0,0 0 6016 0,0 0 1136 16,2 5 224-16,2-1 48 0,2 0-4480 0,0 1-896 16,2 0-176-16,2 0-32 0,1 1-816 0,1 0-176 15,2 2-16-15,0 0-16 0,0 4-416 0,-1 0-80 16,0 0 0-16,1 1-16 0,-2 0-304 0,0 2 160 16,0-2-160-16,-2 0 128 0,-1-2-128 0,0 1-144 15,0-2 144-15,-1 0-208 16,-1-5-1264-16,0 1-240 0,-1-1-48 0,1-1-12832 15,-1-4-2576-15</inkml:trace>
  <inkml:trace contextRef="#ctx0" brushRef="#br0" timeOffset="54630.855">16944 894 49007 0,'0'0'1088'0,"0"0"208"0,-1 6 48 0,1 2 32 0,0-2-1104 0,0 2-272 0,-1 3 0 0,-1 1 0 15,1 1 960-15,-1 1 128 0,-1 0 16 0,0 3 16 16,1 0-608-16,0 4-128 0,1 2-32 0,0 5 0 15,0-3-352-15,0 2 0 0,1 3 0 0,0-3 0 16,1 1 0-16,1-5-256 0,-1-1 32 0,2-1 16 16,0-3-2976-16,1-2-592 0</inkml:trace>
  <inkml:trace contextRef="#ctx0" brushRef="#br0" timeOffset="56201.147">17436 1594 11967 0,'2'-6'1072'0,"2"-2"-864"16,0-4-208-16,3-2 0 0,2-4 7392 0,4-1 1440 15,2 1 272-15,0 2 64 0,2 0-6416 0,0 2-1296 16,-1 2-256-16,-1 0-48 0,-1 1-720 0,-2 0-144 16,1 2-32-16,-2 0 0 0,0-2-256 0,-2 0 0 15,0 2 0-15,-3-3-14848 16,-1 1-2928-16</inkml:trace>
  <inkml:trace contextRef="#ctx0" brushRef="#br0" timeOffset="57074.69">20756 1543 21183 0,'0'0'1888'0,"0"0"-1504"16,0 0-384-16,7-4 0 0,2-1 4672 0,2-2 848 15,2-3 176-15,0 0 48 0,2 0-3312 0,-1 0-672 16,1-2-128-16,0 0-32 0,1 0-944 0,-2 1-192 16,1-1-32-16,-2 1-16 0,0 0-416 0,-1 0 0 15,0 1-224-15,0-2 80 16,-1 1-2672-16,1-1-544 0</inkml:trace>
  <inkml:trace contextRef="#ctx0" brushRef="#br0" timeOffset="57502.541">21440 1194 24879 0,'0'0'2208'0,"0"0"-1760"0,0 0-448 0,9 2 0 0,0-4 3248 16,2 2 560-16,2-1 112 0,2 0 32 0,-2 0-2336 0,4-1-464 16,1 0-80-16,-1 0-32 0,3-2-672 0,1-1-144 15,1-1-32-15,-1 0 0 0,1-2-192 0,-3-2 0 16,0-1 0-16,-2 1 0 0,-3-1 0 0,0-1 0 16,-3 0 0-16,-1 0 0 0,-1 0 0 0,-2 1 0 15,0 1 0-15,-3-1 0 0,-2-1 0 0,-2 1 0 16,-1 1 0-16,-2 0-160 0,-2 1 160 0,0 2 176 15,-2 0-48-15,-2 3 0 0,-1 0 512 0,-3 3 112 16,-3 3 16-16,-1 2 0 0,-3 1 352 0,-2 3 80 16,-2 4 16-16,2 4 0 0,-1 2-320 0,4 5-64 15,1 2-16-15,3 3 0 0,3 3-352 0,3-1-64 16,3 0-16-16,4-1 0 0,6-3-144 0,5 0-48 16,4-4 0-16,7-2 0 0,5-4-192 0,4-1 144 15,0-1-144-15,0-5 128 0,-2-2-128 0,-2-2 0 16,0-4 0-16,-1-2 0 15,0-3-944-15,0-3-208 0,1-2-64 0,-2-3 0 16,-2-5-816-16,-1-1-160 0,1-4-48 0,-2-1-11760 0,-2-4-2352 16</inkml:trace>
  <inkml:trace contextRef="#ctx0" brushRef="#br0" timeOffset="57836.534">22152 493 38415 0,'0'0'1696'0,"0"0"352"0,-4 7-1632 0,0-1-416 15,1 2 0-15,1 1 0 0,-1 0 1520 0,-1 3 208 16,-1 0 64-16,0 1 0 0,-1 0-864 0,-1 2-160 16,0 2-48-16,-2 0 0 0,1 2-272 0,1 0-64 15,1-1-16-15,1-1 0 0,1-1-368 0,1-2 0 16,3-3 0-16,3-3-14512 15,2-2-2768-15</inkml:trace>
  <inkml:trace contextRef="#ctx0" brushRef="#br0" timeOffset="58531.098">22532 871 21183 0,'0'0'944'0,"0"0"192"0,0 0-912 0,0 0-224 15,0 0 0-15,0 0 0 0,0 0 4608 0,0 0 864 16,3 6 176-16,1-2 48 0,1 1-3536 0,1 1-704 15,0 0-144-15,0 0-32 0,2 0-768 0,1 0-144 16,0 0-48-16,1-1 0 0,-1 1-320 0,2-1 0 16,0 0 0-16,1-1-128 15,0 1-672-15,1-1-128 0,1-1-32 0,-1 1 0 16,-2-3-1392-16,1 1-272 0,0 0-64 0</inkml:trace>
  <inkml:trace contextRef="#ctx0" brushRef="#br0" timeOffset="58702.569">22498 1196 19343 0,'0'0'1728'0,"0"0"-1392"0,0 0-336 0,0 0 0 15,6-3 4240-15,0-3 784 0,1 0 160 0,3-1 16 16,-1-4-2528-16,1 0-512 16,2 1-112-16,-2-3 0 0,0 0-1152 0,1 0-240 0,1 2-32 0,-1-2-16 15,2 0-480-15,0 1-128 0,0 2 0 0,1-1-14080 16,0 0-2864-16</inkml:trace>
  <inkml:trace contextRef="#ctx0" brushRef="#br0" timeOffset="59134">23175 731 20271 0,'1'8'1792'0,"-1"-1"-1424"0,0 3-368 0,-1 3 0 16,-2 4 4672-16,0 3 880 0,0 2 160 0,-1 1 48 16,-2 3-3232-16,2 0-640 0,0-4-128 0,0 3-32 15,0-1-768-15,1 3-144 0,1 0-48 0,1 1 0 16,0 1-512-16,1-2-128 0,0 0 0 0,0-3-128 31,0-1-1488-31,-1-3-416 0,-2 14-80 0,-2-11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22:39:17.540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11115 2775 11055 0,'0'0'976'0,"0"0"-784"15,4-2-192-15,-4 2 0 0,5-2 3392 0,0 1 624 16,-5 1 128-16,5 0 16 0,0 1-1984 0,-5-1-384 16,4 3-96-16,0 3-16 0,-2 2-512 0,0 1-96 0,-2 0-32 0,1 1 0 15,-1 3-128-15,-1 0-16 16,-2-2-16-16,-1 1 0 0,-2 3-304 0,-1 0-48 0,-2-2-16 0,1 0 0 15,-3 0-64-15,-1 0 0 0,-1-1-16 0,2 0 0 16,-2-2 64-16,0 0 16 0,-1-1 0 0,-1 0 0 16,0-1-176-16,1-2-16 0,0-1-16 0,1-2 0 15,1 0-144-15,1-2-32 0,0-2 0 0,1-2 0 16,1-1-128-16,2-1 0 0,2-1 144 0,-2-1-144 16,2-3 128-16,1 0-128 0,1-1 160 0,2-1-160 15,0-3 0-15,0 1 0 0,0-2 0 0,1-1 0 16,1 2 0-16,0 0 0 0,1-1 0 0,2 2 0 0,-1 1 0 0,1 3 0 15,1 4 0-15,-1 1 0 16,-4 5 0-16,0 0 128 0,6 3 0 0,0 3 16 16,-1 1 160-16,1 3 16 0,0 1 16 0,0 0 0 0,1 2 64 15,0 1 16-15,3 0 0 0,0-1 0 16,0 1-32-16,1-3 0 0,0-1 0 0,2-1 0 0,-1 1-384 0,2-1 0 16,2-1 0-16,1-1-176 0,0-2 176 0,1 0 0 15,-1 0 0-15,0-2 0 0,-1-2 0 0,-1-1-128 16,-1-1 128-16,-1-1-192 15,-1 0-1088-15,-1-1-240 0,-2-2-32 0,0 2-16 16,-2 1-1136-16,-2 1-240 0,-2-2-32 0</inkml:trace>
  <inkml:trace contextRef="#ctx0" brushRef="#br0" timeOffset="408.233">11339 2982 24303 0,'0'0'1072'0,"0"0"224"0,-1 8-1040 0,-1-2-256 15,1 2 0-15,0-1 0 0,0-2 1248 0,2 1 192 16,-1 0 32-16,0-6 16 0,0 0-512 0,2 5-96 16,-2-5-32-16,0 0 0 0,5 3-368 0,1-1-80 15,-6-2-16-15,6-2-10304 16,0-1-2048-16</inkml:trace>
  <inkml:trace contextRef="#ctx0" brushRef="#br0" timeOffset="543.939">11363 2857 33855 0,'-11'0'1504'0,"11"0"304"0,-6 1-1440 0,6-1-368 0,0 0 0 0,-5 1 0 15,5-1 880-15,0 0 96 0,0 0 32 0,0 0-11648 16,0 0-2336-16</inkml:trace>
  <inkml:trace contextRef="#ctx0" brushRef="#br0" timeOffset="1172.514">11687 2833 42159 0,'0'0'1856'0,"0"0"400"0,0 0-1808 0,0 0-448 16,4 4 0-16,2-1 0 0,1-1 1744 0,0 0 256 16,0 1 48-16,1-2 16 0,1 0-1152 0,2-1-224 15,0 0-48-15,1-1-16 0,-1 0-624 0,0-1-192 16,1 0 0-16,-1 1 0 16,-4-2-2400-16,1 1-480 0</inkml:trace>
  <inkml:trace contextRef="#ctx0" brushRef="#br0" timeOffset="1314.144">11681 2934 47919 0,'-12'10'2112'0,"12"-10"448"0,-4 3-2048 0,4-3-512 0,0 0 0 0,0 6 0 15,3-1 1264-15,2 0 144 0,0 0 16 0,2-1 16 16,1 0-896-16,3 0-176 16,2-1-48-16,2-1 0 15,1-2-976-15,2-1-208 0,0-1-32 0,2 0-16 0</inkml:trace>
  <inkml:trace contextRef="#ctx0" brushRef="#br0" timeOffset="2090.678">12387 2370 25791 0,'0'0'2304'0,"0"0"-1856"16,0 0-448-16,0 0 0 0,5 3 3120 0,0-1 528 16,0 2 96-16,0 2 32 0,-1 2-1200 0,-2 3-224 0,-1 3-48 0,-1 2-16 15,1 0-1040-15,-2 2-208 16,-1 1-32-16,-1 0-16 0,-1-3-512 0,0 0-96 0,2-1-32 0,-1 1 0 16,0 1-208-16,2-3-144 0,-1 1 192 0,1 0-192 15,0 0 0-15,1-3-176 0,0-1 0 0,1-1 0 31,1-5-3024-31,0 0-624 0</inkml:trace>
  <inkml:trace contextRef="#ctx0" brushRef="#br0" timeOffset="2313.69">12340 3096 29487 0,'0'0'2624'0,"4"-6"-2112"15,0-1-512-15,1-2 0 0,4-4 3072 0,2 0 496 16,2 0 96-16,0-1 32 0,1-6-1712 0,1-1-352 16,0-4-64-16,3-2-16 0,0-3-912 0,2-1-192 15,3 1-48-15,-1-1 0 0,1 1-400 0,-1 2 0 16,-2 1 0-16,0 1 0 16,-1 2-1312-16,-2 1-352 0,0 2-64 0,-2 2-11968 15,-4 2-2416-15</inkml:trace>
  <inkml:trace contextRef="#ctx0" brushRef="#br0" timeOffset="2736.161">12648 3118 30751 0,'-3'14'1360'0,"3"-8"288"0,1 1-1328 0,0-2-320 0,1 0 0 0,-2-5 0 15,5 2 1728-15,0-2 288 0,2-3 48 0,3-4 16 16,1-3-480-16,1-4-112 0,0-1-16 0,3-3 0 16,-1-1-608-16,0 1-128 0,0 0-32 0,0-1 0 0,-3 1-336 0,1 0-80 15,-2-1-16-15,0-1 0 0,-3 0-272 0,-1 1 0 16,-1-2 0-16,-1 3 0 0,0 2 0 0,-2 2 0 16,0 2 0-16,0 4 0 0,-2 2 208 0,0 6-16 15,0 0 0-15,0 0 0 16,-1 8 64-16,0 2 16 0,1 7 0 0,2 0 0 0,-1 0 64 0,0 1 16 15,0-1 0-15,2 0 0 0,0 0 16 0,1-1 0 16,0 0 0-16,1-2 0 0,2-4 32 0,2 0 16 16,1 0 0-16,1-4 0 0,0-2 32 0,3-3 16 15,1-2 0-15,0-4 0 0,1-3 48 0,0-1 0 16,-2-2 0-16,-1-1 0 0,-1-3-256 0,-2-4-32 16,-3-2-16-16,-1-3 0 0,-2 1-208 0,-2-4 144 15,-2-2-144-15,-2 2 128 16,0 1-448-16,-2 4-112 0,-2 1-16 0,1 5 0 15,-3 3-1600-15,0 3-320 0,-3 2-64 0</inkml:trace>
  <inkml:trace contextRef="#ctx0" brushRef="#br0" timeOffset="18348.414">13702 4184 25791 0,'0'0'2304'0,"0"0"-1856"0,-5-2-448 0,1 0 0 0,3 0 3648 0,1-1 624 16,4 0 128-16,3-1 16 0,4 0-1728 0,7-1-336 16,4 0-80-16,4 0-16 0,3 1-1120 0,6-2-240 15,3 0-32-15,0-1-16 0,1-2-464 0,0 0-112 16,1-1-16-16,2 2-16080 15,-1-5-3232-15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22:41:00.636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13617 7337 24879 0,'0'0'1088'0,"7"-4"256"0,0 0-1088 0,4-1-256 16,2-2 0-16,4 1 0 0,4 0 4480 0,3 2 848 16,6-1 176-16,1 3 16 0,2-1-3088 0,1 2-640 15,3 0-112-15,-2 2-16 0,-1-1-1088 0,-3 1-192 16,-1-1-64-16,-1 0 0 0,0 0-320 0,1 0 0 15,-1 1 0-15,-2-1-22976 0</inkml:trace>
  <inkml:trace contextRef="#ctx0" brushRef="#br1" timeOffset="23108.758">20374 10672 20271 0,'0'0'1792'0,"0"0"-1424"0,-6-3-368 0,0 1 0 16,1 0 2672-16,-1-1 464 0,0 0 80 16,1-2 32-16,0 0-1136 0,2-1-208 15,-1-2-48-15,0-1-16 0,0 0-416 0,2-3-80 0,1-1 0 0,2-1-16 16,1 0-336-16,0 1-64 0,1 0-16 0,0 0 0 16,1 1-240-16,1-1-48 0,2 1-16 0,0-2 0 15,1-1-256-15,1-1-48 0,2 0-16 0,1 0 0 16,1 0-288-16,0 2 160 0,0 2-160 0,1-2 128 0,1 2-128 0,1 2 160 15,1 1-160-15,-2-1 160 0,1 0-160 0,0 3 0 16,0-1 144-16,0 1-144 0,-1 1 0 0,2 2 0 16,2 2 0-16,-3 2 0 0,0 1 0 0,-2 3 0 15,1 3 0-15,-1 3 0 0,-1-2 0 0,-2 4 0 16,0 0 0-16,-1 2 0 0,0 1 0 0,-2 3 0 16,-1 0 0-16,-1 0 0 0,-2-1 0 0,-3-1 0 15,-3 0 0-15,-3 1 0 0,-2-1 0 0,-1 1 0 16,0-1 0-16,-3 1 0 0,-2 0 176 0,1-1-48 15,-4 0 0-15,-1-1 0 0,1-1 320 0,-2 0 48 16,2 0 16-16,0-4 0 0,1 0-112 0,-1-2-16 16,3-3 0-16,-3-1 0 0,-1-3-208 0,3-3-48 15,-1-2-128-15,1-1 192 0,2-3-192 0,1 1 0 16,1 0 0-16,2-1 0 0,3 1 0 0,1-4-160 16,2 1 32-16,3 1 0 15,2-2-1216-15,1 0-256 0,2 0-32 0,2 1-13440 16,2-2-2688-16</inkml:trace>
  <inkml:trace contextRef="#ctx0" brushRef="#br1" timeOffset="23777.957">20855 10332 20271 0,'-11'-3'1792'0,"7"2"-1424"16,-2-1-368-16,0 0 0 0,-1-3 3184 0,0-2 560 16,0 0 112-16,0 0 32 0,0-2-1488 0,-2-1-288 15,1-1-64-15,1 2-16 0,1-1-544 0,1 0-96 16,-1 0-32-16,2-1 0 0,1 0-464 0,2-1-112 15,1-2-16-15,2 1 0 0,2 0-304 0,2 0-64 16,3 0-16-16,2 2 0 0,2-3-144 0,1 2-48 16,2-1 0-16,1-2 0 0,1 0-192 0,0 1 0 0,0-2 128 15,-1 2-128-15,-1 0 0 0,-1 2 0 0,1 0 128 0,0 2-128 16,-2 2 0-16,2 3 176 0,-1 0-176 0,1 2 160 16,2 2-160-16,0 1 0 0,1 1 0 0,1 2 128 15,-2-2-128-15,3 4 0 0,1 0 0 0,1 3 0 16,-2 3 0-16,0 1 0 0,-5 1 0 0,-1 2 0 15,-2 0 0-15,-5 0 0 0,-3 2 0 0,-3 1 0 16,-5-1 0-16,-4 3 0 0,-5 0 0 0,-4 2 0 0,-2 0 144 0,-2 3 0 16,0-2 0-16,-3 1 0 0,0-3 288 0,-1 0 48 15,2-3 16-15,-1-1 0 0,1-2-128 0,2-2-32 16,2-3 0-16,1-2 0 0,1-3-144 0,0-1-48 16,-1-4 0-16,1-3 0 0,0-3-144 0,1-1 0 15,2-2 0-15,3-1 128 0,1-1-128 0,4-2 0 16,2-1-160-16,3 1 160 15,2-1-1088-15,2 0-128 0,2 2-32 0,3 1 0 16,0-1-1696-16,3 2-320 0</inkml:trace>
  <inkml:trace contextRef="#ctx0" brushRef="#br1" timeOffset="24440.604">21175 10864 29023 0,'-9'-2'1280'0,"5"1"272"0,0-1-1232 0,0-1-320 16,1 1 0-16,-1-3 0 0,1 0 2304 0,0-1 384 16,-1-1 96-16,1 1 16 0,-1-4-864 0,1 0-160 15,0-2-48-15,0 1 0 0,-1-7-608 0,0-1-128 16,0-1-32-16,2-1 0 0,-1 1-208 0,1-1-48 0,2-1-16 0,0-1 0 16,2 1-240-16,2 1-32 15,3 4-16-15,1-2 0 0,1 2-208 0,2 2-32 16,3-1-16-16,4 0 0 0,3 2-144 0,0-2 160 15,2 4-160-15,2 2 160 0,-4 1-32 0,0 3-128 0,-1 4 192 0,-3 0-64 16,0 4 48-16,-1 1 0 16,0 3 0-16,0 2 0 0,-1 2-176 0,2 1 160 0,1 1-160 0,-3 0 160 15,0 0-160-15,-1 2 0 0,-2 2 0 16,-2 1 128-16,-4 4-128 0,-1-2 0 0,-2 4 0 0,-3-1 128 16,-4 2-128-16,-2 0 0 0,-1 1 144 0,-1-2-144 15,-3 1 144-15,-1-4-144 0,0 0 192 0,-1-1-192 16,0-3 384-16,-1-2-16 0,0-3-16 0,2-1 0 15,-2-3-32-15,0-1 0 0,-1-2 0 0,-1-1 0 0,-2-2-144 16,2-1-48-16,-1-2 0 0,1-3 0 0,2-2-128 0,1-1 0 16,2-4 0-16,2 2 0 15,2-4-432-15,3 1-160 0,2 0-48 0,3 0 0 16,1-1-1600-16,3 1-336 0</inkml:trace>
  <inkml:trace contextRef="#ctx0" brushRef="#br1" timeOffset="26010.303">22206 10369 26719 0,'-11'-3'2368'0,"6"2"-1888"16,-1-2-480-16,0-1 0 0,-1-3 2592 0,1-1 416 16,2 0 96-16,0-3 16 0,1-1-1328 0,1-1-256 15,2-1-48-15,1-2-16 0,1-1-672 0,2-1-144 16,0 0-16-16,0 0-16 0,2-1-80 0,1 3-16 15,1-1 0-15,1 2 0 0,0 2-224 0,1 0-48 16,2 0-16-16,3 1 0 0,1-1-240 0,3 0 176 16,2 1-176-16,1 1 160 0,1 1-160 0,3 2 0 15,2 2 0-15,2 2 0 0,-1 2 0 0,-1 2 0 0,-1 0 0 16,-4 1 128-16,0 1-128 0,-2 1 128 0,0 1-128 0,-2 1 128 16,0 1-128-16,-2 3 0 0,0-3 0 0,-1 3 0 15,-3 1 0-15,-2 0 0 0,-1 0 0 0,-1 2 0 16,-2 3 0-16,0 1 0 0,-2 1 0 0,-1 2 0 15,-1 0 0-15,-1 2 0 0,-3 0 0 0,-2 1 0 16,-2-1 0-16,-2-2 0 0,-1-1 0 0,-5 0 0 16,-2-1 208-16,0-2 64 0,-1 0 16 0,-2-1 0 15,1-3 400-15,-3-3 80 0,-1-1 0 0,-2-2 16 16,-4-2-208-16,-3-1-32 0,-2-2-16 0,1-4 0 16,2 0-256-16,1-3-48 0,3-2-16 0,2-3 0 0,2-1-208 0,3-3 0 15,2-3 0-15,3-3 0 16,1-1-1200-16,3-2-128 0,2 2-16 0,3 0-16 15,1 0-1760-15,1 2-336 0</inkml:trace>
  <inkml:trace contextRef="#ctx0" brushRef="#br1" timeOffset="26639.13">21683 9340 31215 0,'-20'7'1376'0,"10"-4"288"0,-3-1-1328 0,0 1-336 0,-2-1 0 0,1 0 0 0,3-1 1808 0,0-1 304 15,0-1 48-15,2-1 16 0,2-2-608 0,2-1-112 16,2-1-32-16,3-3 0 0,2 1-368 0,2-1-80 15,0-2-16-15,4 0 0 0,3 0-384 0,2-2-96 16,1-2-16-16,3 0 0 0,1-1-96 0,1 0-32 16,1 1 0-16,-1 0 0 0,1-2-160 0,-2 3-48 15,1-1 0-15,1 2 0 0,0 1-128 0,1 0 0 16,2 1 0-16,2 3 0 0,1 0 128 0,2 4-128 16,4 1 0-16,1 3 128 0,3 3-128 0,-1 2 0 15,-2 4 144-15,-2 3-144 0,-4 3 0 0,-1 2 0 16,-2 3 0-16,-3 2 128 0,-5-4-128 0,0 0 0 15,-3 1 0-15,-2 0 0 0,-1-2 0 0,-4 3 144 16,-4-2-144-16,-4 2 0 0,-5 4 368 0,-3-1-48 16,-2-2 0-16,-4 0 0 0,-1-5 160 0,-2 0 32 15,-5-2 0-15,-3-3 0 0,-4-4-144 0,-3-4-32 16,1-1 0-16,0-5 0 0,0-2-144 0,1-1-16 16,3-7-16-16,3-1 0 0,2-1-160 0,5-3 0 15,1 0 0-15,2-1 128 0,4 1-128 0,1-1-224 0,3 0 48 0,1 2 16 31,1-1-832-31,3 1-160 0,2 3-48 0,3 1 0 16,3 1-1360-16,3 1-256 0,3 2-64 0</inkml:trace>
  <inkml:trace contextRef="#ctx0" brushRef="#br1" timeOffset="27226.327">22784 9207 24879 0,'-10'-7'1088'0,"4"3"256"0,-2-4-1088 0,1-2-256 16,0-2 0-16,0 0 0 0,2-3 4048 0,0-2 752 16,1-1 160-16,1-4 32 0,1 1-2944 0,1-1-576 15,1 0-112-15,1 0-16 0,0 1-608 0,2 0-112 0,2 2-32 0,3 1 0 16,1-1-208-16,7 2-64 0,4-3 0 0,5 4 0 15,1 1-192-15,3 2-128 0,-1 3 160 0,-2 4-160 16,0 1 128-16,-2 4-128 0,0 4 0 0,0 1 0 16,2 1 0-16,0 4 128 0,0 2-128 0,1 2 0 15,-1 0 0-15,-1 2 0 0,-1 0 0 0,-1 1 0 16,-3 3 0-16,-2 1 128 0,-2 3-128 0,-3 0 0 16,-2 3 0-16,-3 0 0 0,-2 1 0 0,-4-1 0 15,-1-1 0-15,-3 0 128 0,-4-4-128 0,-5-1 0 0,-5-2 224 0,-1-3-48 16,-6-2-16-16,-2-2 0 15,-5-4 272-15,1-1 48 0,0-3 16 0,0 0 0 0,4-3-64 0,0-3-16 16,0-4 0-16,1 0 0 0,-1-6-224 0,2-1-32 16,0-1-16-16,2-3 0 0,2 0-144 0,3-1-224 15,4-1 48-15,2 3 16 16,3-1-288-16,4 2-48 0,3 3-16 0,4 0 0 16,4 1-1504-16,5 2-304 0,3 1-64 0,3 1-19056 0</inkml:trace>
  <inkml:trace contextRef="#ctx0" brushRef="#br1" timeOffset="27662.705">23259 8872 38463 0,'0'0'848'0,"-6"-7"176"0,-5 2 48 0,0-1 0 0,0-1-864 0,-2 0-208 0,-2-1 0 0,0-1 0 15,1 1 1728-15,-1-2 320 0,0 1 48 0,1-2 16 16,1-1-672-16,3 0-128 0,3 2-32 0,1-3 0 16,3 1-608-16,4 0-128 0,3-1-32 0,5 0 0 15,6-1-288-15,5 2-64 0,4 0-16 0,5 1 0 16,7 2-144-16,0 3 0 0,0 1 144 0,-1 2-144 0,-2 1 0 0,1 3 0 15,1 3 0-15,-7 1 0 0,1 0 0 16,-1 4 0-16,0 2 0 0,0 4 0 0,-3-1 0 0,-1 1 0 16,-2 4 0-16,1 7-128 0,-8-6 128 0,-4-1 0 15,-4 1 0-15,-4-2 0 0,-3 0 0 0,-7-3 0 16,-6 0 128-16,-4 0-128 0,-12 3 768 0,6-5 96 16,-4-2 16-16,0 0 0 0,-2-3-448 0,1-3-96 15,0-1-16-15,-1-1 0 0,-2-2-128 0,1-2-16 16,0-2-16-16,2-1 0 0,3-1-160 0,-1-2 0 15,7 0 0-15,7-1 0 16,7-1-1040-16,7-1-192 0,7-3-48 0,6 1-23232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7-17T18:29:17.944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14250 3967 24 0,'11'-14'12'0,"34"-5"-10"0,-29 10 13 16,5 0-11-16,0-3 1 0,6 2-1 15,7-1 1-15,11-6-8 16,11-2 1-16,12-2 3 16,-4 0 0-16,10-5-1 15,11-2 1-15,13 0 0 16,2-1 1-16,6-1 0 15,13 6 0 1,-3-2 0-16,9 3 1 16,15-3-2-16,0 5 0 0,8 0-1 15,-2 2 1-15,13 7 0 16,7 0 1-16,-2 3 1 16,3 7 0-16,-6 4-3 15,4 5 0-15,1 7 0 16,-10 3 0-16,-8 4-1 15,6 5 0-15,-27 7 2 16,-8 0 0-16,-5 7 3 16,-6 4 0-16,-12 6-1 15,-14 11 1-15,-8-2-2 16,-8 2 0-16,-5 7-3 0,-8 7 0 16,-6 0 2-16,-7 8 0 15,-8 1-1-15,-9 1 1 0,-7 12 1 16,-10 1 1-16,-12 6-3 15,-12-1 0-15,-3 8-1 16,-9-1 0-16,7 1 0 31,-6-1 1-31,-8 3 0 16,-6-5 0-16,1 8 1 16,-3-1 0-16,-5 3 0 0,-3-3 0 15,8 0-1-15,2 0 1 16,-7 3-1-16,-5 4 1 15,-1 0 1-15,-5-2 1 16,-2-2-3-16,4-3 1 0,12-2-1 16,-9 2 1-16,-2-2-2 15,0-9 0-15,0 2 1 16,-3-10 0-16,5-2-1 16,11-7 1-16,8-9-1 15,8 2 1-15,13-12-1 16,8-5 1-16,16-1 0 0,16-11 0 0,10-13-8 15,14-15 1-15,8-8-8 16,-6-20 0-16</inkml:trace>
  <inkml:trace contextRef="#ctx0" brushRef="#br0" timeOffset="914.28">18587 8184 78 0,'-34'3'39'0,"-35"-27"-76"0,53 19 40 0,0 5-24 16,8 0 1-16</inkml:trace>
  <inkml:trace contextRef="#ctx0" brushRef="#br0" timeOffset="13899.937">17862 4186 34 0,'0'0'17'0,"45"-19"-21"0,-34 14 18 0,-1 8-13 0,-2 4 1 15,0 12 3-15,-5 0 0 16,-3 21-5-16,-6 18 0 16,-4 6 4-16,-3 6 0 15,5-13 2 1,10 4 2-16,9-12 0 15,10-18-4-15,11-17 1 16,2-2-2-16,-5-17 1 16,0-11-7-16,-2-8 1 15,-3-14-8-15,-6 6 1 16,-5-4-6-16,1-1 0 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22:42:30.364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22458 10312 32303 0,'0'0'1424'0,"-5"-5"304"0,1-1-1376 0,0-1-352 15,1-4 0-15,2 0 0 0,2-1 1824 0,4 0 288 0,2-1 64 0,4-2 16 16,3 1-928-16,4-2-192 0,2 0-48 0,2 2 0 15,0-1-320-15,5-1-80 0,1 3-16 0,4 0 0 16,4 0-272-16,3 2-48 0,5 0-16 16,1 2 0-16,1 1-272 0,-2 1 0 0,-3 1 0 15,2 2 0-15,1 1 0 0,1 1 0 0,1 4 0 0,0-2 0 16,-2 2 0-16,-3 1 0 0,-4 2 128 0,-5 2-128 16,-4 3 0-16,-4-2 0 0,-3 2 0 0,-5-1 0 15,-2 1 0-15,-3 3 0 0,-5 2 0 0,-5 2 0 16,-2-1 0-16,-2 2 0 0,-4 3 192 0,-2-1-192 0,-4 2 720 0,-4-4 48 15,-6 2 0-15,-5-1 0 0,-5-2 80 0,-3-1 32 16,-3-1 0-16,-1-3 0 0,-2-1-176 0,3-2-48 16,0-4 0-16,-1-4 0 0,-2-2-208 0,1-4-64 15,-1 0 0-15,2-4 0 0,2 0-384 0,3-2-176 16,2-2 16-16,2 0 0 16,2 1-1104-16,3 2-208 0,1-2-64 0,1 4 0 15,0 3-2304-15,-2 4-480 0</inkml:trace>
  <inkml:trace contextRef="#ctx0" brushRef="#br0" timeOffset="454.361">21688 10958 15663 0,'-4'-8'1392'0,"0"-2"-1120"0,1-2-272 0,2-3 0 15,3-2 6480-15,4-1 1248 0,6-4 240 0,3-1 48 16,1-3-5792-16,4-1-1168 0,2-2-224 0,5 3-64 15,1 1-352-15,4 4-80 0,1 2-16 0,4 4 0 16,4 3 16-16,0 3 0 0,-2 3 0 0,-1 5 0 16,-2 1 16-16,0 4 0 0,-1 2 0 0,0 3 0 0,1 2-224 15,-1 2-128-15,-2 4 128 0,-3 1-128 0,-3-1 0 0,-4 4 0 16,-5 0 0-16,-5-1 0 0,-5 0 0 0,-7 0-160 16,-6-3 160-16,-6 0-208 0,-4-1 416 0,-7-2 96 15,-5 1 16-15,-3-1 0 0,-2-1 176 0,-2-3 32 16,0-2 16-16,-4-3 0 0,-7-3-96 0,-3-3 0 15,-1-3-16-15,1-2 0 0,2-3-304 0,3-1-128 16,4 1 0-16,0-6 128 16,-1-2-576-16,0-2-128 0,-1-4-32 0,5-2 0 15,5-2-1600-15,4-3-320 0,4-1-64 0,7 2-16 0</inkml:trace>
  <inkml:trace contextRef="#ctx0" brushRef="#br0" timeOffset="935.441">21739 9953 25791 0,'-14'-8'2304'0,"8"2"-1856"15,-3-2-448-15,-1-3 0 0,-2-1 2384 0,3 0 384 16,0-2 80-16,1-1 16 0,2 0-752 0,2-1-160 16,2 1-32-16,3 2 0 0,2-1-544 0,3 2-112 15,3-1-32-15,2 1 0 0,3 1-528 0,1 0-128 16,0 3 0-16,3-1-16 0,0 1-336 0,2 3-64 15,0-2-16-15,1 2 0 0,3 1-144 0,0 2 0 16,2 1 0-16,-2 2 0 0,0 2 0 0,-1 2 0 16,-1 2 0-16,-1 3 0 0,0 3 0 0,-6 1 0 15,-2 3 0-15,-4 2 0 0,-4 3 0 0,-7 1 0 16,-4 2 0-16,-6-1 0 0,-6-2 128 0,-3-2 0 0,-4-1 0 0,-4-2 0 16,-2-1 112-16,-1-3 16 15,0-2 0-15,0-5 0 0,-1-3 0 0,-3-3 0 16,-1-3 0-16,2-1 0 0,3-6-256 0,2-1 128 0,1-1-128 0,4-1 0 15,1-3-144-15,4 0-128 0,4 0-32 0,5 0 0 32,3 2-1584-32,3 2-320 0,2 1-64 0,4 2-18272 0</inkml:trace>
  <inkml:trace contextRef="#ctx0" brushRef="#br0" timeOffset="1324.687">21025 9918 36111 0,'-6'-10'1600'0,"4"5"320"0,1-1-1536 0,1-3-384 15,2-2 0-15,1-1 0 0,3 0 1440 0,4-2 208 16,4-1 32-16,3 1 16 0,3-3-720 0,4 2-144 15,6 2-16-15,2-1-16 0,2 3-416 0,-1 4-96 16,0 1-16-16,-4 3 0 0,-2 0-16 0,-1 3 0 16,-3 2 0-16,1 2 0 0,-2 2-256 0,-2 4-256 15,-3 2 64-15,-2 0 0 0,-4 3 352 0,-4 0 80 16,-5 2 16-16,-4 0 0 0,-5 1 208 0,-4 0 48 16,-4-1 16-16,-2-2 0 0,-2-2-16 0,-3-2-16 15,-4-4 0-15,-4-2 0 0,-5-3-112 0,-2-2-32 16,0-2 0-16,0-3 0 0,1-2-192 0,4-2-32 15,3-2-128-15,2 0 192 0,6-1-192 0,1 1 0 0,4 0 0 0,4 2 0 32,2 3-896-32,4 1-112 0,6 5-16 0,0 0-13904 0,4 4-2784 0</inkml:trace>
  <inkml:trace contextRef="#ctx0" brushRef="#br0" timeOffset="1756.386">21026 10751 24879 0,'-16'-18'2208'0,"8"7"-1760"16,-2-4-448-16,0-2 0 0,1-5 4576 0,-1 1 832 15,1-2 160-15,3 1 48 0,3 0-3488 0,2 0-688 16,2 3-144-16,3 1-16 0,2 2-512 0,3 1-80 16,3 1-32-16,3 4 0 0,5-3-384 0,4 4-80 15,5 3 0-15,5 2-16 0,4 3-176 0,2 3 0 16,3 3 0-16,-3 2 0 0,-2 3 0 0,-4 0 0 16,-1-1 0-16,-3 3 0 0,-2-1-176 0,-3 2 48 15,-4 0 0-15,-3 3 0 0,-6 1-64 0,-5 0 0 16,-4-2 0-16,-5 1 0 0,-5-2 192 0,-5 1 144 15,-4-3-16-15,-2-3-128 0,-2-1 320 0,-4-3-64 16,-6-2 0-16,-5-5 0 0,-7-1 192 0,-2-5 16 16,-3 0 16-16,2-1 0 0,1-2-240 0,4-1-48 15,4 0-16-15,3 0 0 0,0 2-176 0,4 0-256 0,2-1 64 0,4 5 16 16,4-2 176-16,4 2 0 16,4 1 0-16,5-1 0 15,3 3-2096-15,3 3-336 0,0 0-64 0,7-4-19152 0</inkml:trace>
  <inkml:trace contextRef="#ctx0" brushRef="#br0" timeOffset="2078.804">20550 10582 38127 0,'-12'-17'1680'0,"8"10"368"0,-3-5-1648 0,2 1-400 16,2-1 0-16,3 1 0 0,2-2 1408 0,3-1 208 15,2 0 48-15,2-1 0 0,4-3-768 0,3 1-160 16,2 0-32-16,6 1 0 0,3 2-384 0,3 2-96 16,4 3-16-16,2 2 0 0,2 3 96 0,-2 4 16 15,-3 1 0-15,-2 5 0 0,-4 3-112 0,-2 3-16 16,-3 2 0-16,-2 3 0 0,-3-2-64 0,-3 0 0 16,-4 1-128-16,-4 0 192 0,-5-2-16 0,-2 2-16 15,-4-2 0-15,-5-1 0 0,-3 0 112 0,-4-2 32 16,-6-1 0-16,-4-2 0 0,-7-2 64 0,-1-1 16 0,-2-3 0 0,0-2 0 15,-1-4-96-15,3-2-16 0,1-1 0 0,5-3 0 16,1-2-144-16,0-1-128 16,1 0 144-16,1-3-144 0,-1-2-224 0,2 0-144 15,1-4-16-15,4 2-16 16,0-1-1872-16,4 2-368 0,3-1-80 0</inkml:trace>
  <inkml:trace contextRef="#ctx0" brushRef="#br0" timeOffset="2425.457">19920 10115 11967 0,'-11'-9'1072'0,"-2"-3"-864"0,0-2-208 0,2-1 0 15,2-4 4320-15,1 0 816 0,1-3 176 0,5 1 16 16,3 0-2896-16,5-1-576 0,3-1-112 0,4 3-16 15,5 1-80-15,6 0-16 0,5 4 0 0,5 2 0 0,2 2-608 0,0 4-112 16,-1 5-16-16,-1 1-16 0,2 2-256 0,0 2-48 16,1 3-16-16,0 2 0 0,-2 3-304 0,-3 2-48 15,-3 0-16-15,-4 2 0 0,-6 0-64 0,-4 0 0 16,-6 1-128-16,-6 1 192 0,-5-2-32 0,-7 1-16 16,-8-1 0-16,-4-1 0 0,-3-1 0 0,-4-2 0 15,-4-3 0-15,0-1 0 0,0-1-16 0,-1-2-128 16,-1-1 192-16,-1-1-64 0,-3-2-128 0,3 0 0 15,2 0 0-15,4 0 0 0,3 0 0 0,6 0-256 16,3 0 64-16,4 0 16 16,5 0-1952-16,4 0-400 0,4 0-80 0</inkml:trace>
  <inkml:trace contextRef="#ctx0" brushRef="#br0" timeOffset="2840.259">19545 10732 17503 0,'-5'-14'1552'0,"1"-2"-1232"15,1-2-320-15,1-3 0 0,1 0 5504 0,4-1 1056 16,4 2 208-16,5 1 32 0,4 1-4272 0,8 3-864 15,6 0-160-15,3 2-32 0,0 3-736 0,4 0-144 16,4 3-16-16,6 0-16 0,6 4-384 0,1 3-176 16,3 2 160-16,-5 2-160 0,-3 2 0 0,-3 2 0 15,-2 2 0-15,-3 2 0 0,-4 1 128 0,-5 3-128 16,-3-1 0-16,-8 3 144 0,-5 1-144 0,-8 0 0 16,-10 2 0-16,-7 0 0 0,-7-2 128 0,-4 0-128 15,-7 0 128-15,-3-2-128 0,-1-2 512 0,-8-2 32 16,-8-2 0-16,-4-3 0 0,-3-1-176 0,2-1-48 15,2-1 0-15,4-2 0 0,2-3-176 0,2 0-144 16,3-4 192-16,3 0-192 0,2-1 0 0,6-2 0 16,5 0 0-16,5-1 0 15,7 0-1152-15,4 1-256 0,3 2-32 0,4 5-13504 16,0 0-2704-16</inkml:trace>
  <inkml:trace contextRef="#ctx0" brushRef="#br0" timeOffset="3223.274">18836 10975 17503 0,'-23'-15'1552'0,"12"7"-1232"0,0-2-320 0,0-2 0 0,5-2 2688 0,1 0 464 15,2-2 112-15,4 0 0 0,3-3-1536 0,3-2-320 16,4 0-64-16,4-1-16 0,2 1 192 0,3 0 32 15,2 1 16-15,1 1 0 0,0 3 128 0,3 3 32 16,2 0 0-16,4 3 0 0,4 4-656 0,6 3-128 16,6 0-32-16,0 6 0 0,-1 2-432 0,-3 4-96 15,-3 4 0-15,-3 2-16 0,-2 2-208 0,-3 2-32 16,-3 2-128-16,-4 3 192 0,-3 0-192 0,-3 1 0 16,-5-3 128-16,-8 2-128 0,-6-1 0 0,-4 2 144 15,-5-2-144-15,-6 2 128 0,-5-1-128 0,-4-2 0 16,-4-1 144-16,-3-2-144 0,-7-5 240 0,-8-2-32 15,-8-3 0-15,-3-4 0 0,-1-4 176 0,3-4 48 16,4-2 0-16,0-5 0 0,-3-1-224 0,3-4-32 16,4-2-16-16,5-2 0 0,5 1-160 0,7 0 0 15,6 2 0-15,7 0 0 0,6 1-208 0,8 1-80 16,8-1-16-16,9 0 0 16,8 1-2224-16,9 0-448 0,5-1-96 0</inkml:trace>
  <inkml:trace contextRef="#ctx0" brushRef="#br0" timeOffset="3669.743">20588 11276 41007 0,'-20'10'896'0,"7"-8"192"0,-6 1 48 0,-3-2 16 0,-5 1-928 16,-4-1-224-16,1-1 0 0,-2-1 0 0,-1-2 1728 0,3-1 320 15,2-2 48-15,1-5 16 0,4 0-720 0,2-6-144 16,2-3-32-16,2-5 0 0,4-3-800 0,3-2-160 16,3-4-48-16,5 1 0 0,4 0-48 0,5 2-16 15,3 4 0-15,6 2 0 0,6 2-144 0,8 3 160 16,7 2-160-16,7 2 160 0,8 4-368 0,-1 1-80 15,-1 3-16-15,2 4 0 0,5 4 432 0,4 4 64 16,5 2 32-16,-3 3 0 0,-7 1-224 0,-4 4 0 16,-3 2 128-16,-4 3-128 0,-4 5 0 0,-4 2 0 15,-6 3 0-15,-7 0 0 0,-5 0 0 0,-8 2 0 16,-9-1 0-16,-7-1 0 0,-6-1 240 0,-7-4 96 16,-5-3 32-16,-3-5 0 0,-2 0 240 0,-7-6 48 15,-7-3 16-15,-5-2 0 0,-6-3-320 0,2-3-64 0,0-3-16 0,3-3 0 16,4-5-272-16,-1-6 0 15,-3-5 0-15,0-6 0 16,3-3-448-16,6-3-80 0,4-2-32 0,6 0 0 16,6 2-2256-16,7 5-448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22:43:38.740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16554 12504 23903 0,'0'0'1056'0,"0"0"224"0,0 0-1024 0,0 0-256 15,0 0 0-15,0 0 0 0,0 0 1744 0,-4 2 304 16,4-2 64-16,0 0 16 0,0 0-688 0,0 0-144 16,0 0-16-16,0 0-16 0,-4 2-368 0,4-2-64 15,0 0 0-15,-3 2-16 0,3-2-160 0,0 0-16 0,-4 2-16 0,4-2 0 16,-4 2 16-16,0-2 16 0,1 1 0 0,-2 0 0 16,5-1-32-16,0 0-16 0,-5 1 0 0,5-1 0 15,-5-1-64-15,5 1-16 0,0 0 0 0,-4-2 0 16,0-2-128-16,4 4-16 0,-4-3-16 0,4 3 0 15,-3-4-48-15,3 4-16 0,-2-4 0 0,0 0 0 0,0 1-32 0,0-2 0 16,1 0 0-16,1 5 0 16,-2-5-64-16,2 5-16 0,-1-5 0 0,-1 0 0 0,2 5 0 0,-2-5 0 15,2 5 0-15,-2-5 0 16,0 1-16-16,0-1-16 0,1 0 0 0,0 1 0 0,-1-1-160 0,1 0 192 16,0 0-192-16,0 1 192 0,1-2-192 0,0 2 0 15,0-3 144-15,0 1-144 0,0 0 160 0,1 1-32 16,0 1-128-16,0-1 192 0,-1 0-64 0,1 1-128 15,-1-2 176-15,1 0-176 0,-1 0 176 0,1 1-176 0,-1-2 160 0,0 1-160 16,0 0 0-16,0 3 128 0,1-4-128 16,0 1 0-16,-1 1 0 0,0-1 0 15,0 0 0-15,0 0 0 0,0 0 0 0,0 2 128 16,0-1-128-16,0 0 0 0,0-1 0 0,0 1 0 16,0 0 0-16,0 0 0 0,0 0 0 0,0 0 0 15,0 1 0-15,0-1 0 0,-1 0 0 0,1 0 128 16,-1-1-128-16,0 0 0 0,1 0 0 0,0 0 0 15,0 2 0-15,1-2 0 0,0-1 0 0,0 0 128 0,0 0-128 0,0 1 0 16,0 0 0-16,0 2 128 0,0-1-128 0,0 0 0 16,0 0 160-16,0 1-160 0,-1 4 160 0,0-5-160 15,0 0 176-15,0 5-176 0,0-4 192 0,0 4-192 16,0-5 144-16,1 1-144 0,-1-1 0 0,1 0 144 16,0 0-144-16,0 0 0 0,0 0 0 0,0 0 0 15,0-2 0-15,1 1 0 0,-1 2 0 0,1-3 0 16,-1 0 0-16,0 0 0 0,0 1 0 0,0 0 0 15,0 1 0-15,0 1 0 0,0-2 0 0,-1 2 0 0,0 4 0 0,0-5 0 16,0 0 144-16,0 0-144 0,0 5 144 0,1-5-144 16,0 0 192-16,-1 0-192 0,0 1 128 0,1-2-128 15,0 1 0-15,0-3 0 0,-1 1 128 0,2 1-128 16,0 0 0-16,0 0 0 0,0 0 0 0,0 0 0 16,1 1 0-16,1-2 0 0,-2 0 0 0,0 0 0 15,-1 1 0-15,1 1 0 0,0-2 0 0,1 1 0 16,0 0 0-16,0 1 0 0,-1-1 0 0,1 1 0 15,0 0 128-15,1 0-128 0,0-1 128 0,0 2-128 16,1-1 144-16,0-2-144 0,-2 1 0 0,1 0 0 16,1 0 0-16,1 0 0 0,1 0 0 0,-1-1 0 15,2 0 0-15,-1 1 0 0,-1-1 0 0,1 2 0 16,-1-1 0-16,1 1 0 0,-2 0 0 0,1 1 0 16,-1 1 0-16,-1 0 0 0,1 1 160 0,-5 2-160 15,5-4 160-15,-5 4-160 0,6-3 144 0,-1-1-144 16,1 1 128-16,1 2-128 0,-1-1 0 0,0 0 0 15,1-1 0-15,1 1 0 0,1-1 160 0,0 1-160 0,-1-1 192 0,3 1-192 16,-1 0 128-16,-1 0-128 0,-1 0 0 0,0 0 0 16,-1 1 0-16,-1 0-176 0,1 0 32 15,-1 1 0-15,-1 0 416 0,0 0 96 0,0 0 16 0,0 0 0 16,0 0-384-16,1 0-208 0,-1 0 16 0,1 0 16 16,-1 0 176-16,0 1 0 0,-1-1 0 0,0 1 0 15,2-1 0-15,-1 0 0 0,-1-1 0 0,2 1 0 16,-1 0 0-16,0 0 0 0,-5 0 128 0,7 0-128 15,-2 0 160-15,0 0-32 0,0 0-128 0,0 0 192 0,1 0-192 0,0 0-160 16,0 0 32-16,0 0 0 0,-1-1 128 0,2 1 0 16,0-2 0-16,0 2 0 15,1-1 0-15,1 1 0 0,-1 0 0 0,1 0 0 0,0-1 0 0,-1 1 0 16,1-1 0-16,-1 1 0 0,1 0 0 0,-1 0 128 16,-1 0-128-16,1 0 0 0,-1 0 0 0,0 0 0 15,0 0 0-15,1 0 0 0,0 0 128 0,0 0-128 16,0 0 160-16,0 0-32 0,0 0-128 0,0 0 0 15,0 0 0-15,0 0 0 0,-1 1 0 0,2 0-160 16,-2 0 160-16,1 1-128 0,1-2 128 0,-1 1-128 16,-2 0 128-16,2 1-128 0,-1-1 128 0,0 0 0 15,1-1 160-15,-1 1-160 0,0 0 0 0,0-1 0 16,-1 0 0-16,1 0 0 0,-1-1 0 0,0 0 0 16,0 0 0-16,0 0 0 0,0 0 0 0,0 1 128 15,-1-1-128-15,0 1 0 0,0 0 0 0,1 0 0 16,-6 0 0-16,5 0 0 0,1 0 0 0,-1 0 0 15,1 1 0-15,-6-1 0 0,5 1 0 0,-5-1 0 16,5 2 0-16,-5-2 0 0,6 1 0 0,0 1 0 16,-1-1 0-16,-5-1 0 0,5 1 0 0,1 0 0 0,1 0 0 0,0-1 0 15,0 0 0-15,-1 1 0 0,-6-1 0 0,6 0 0 16,0 1 0-16,1 0 0 0,-7-1 0 0,8 2 0 16,-1 0 0-16,-7-2 0 0,7 3 0 0,-7-3 0 15,0 0 0-15,6 2 0 0,-1 1 0 0,-5-3 0 16,6 3 0-16,0-2 0 0,-6-1 0 0,7 4 0 15,-1-1 0-15,1 1 0 0,0 0 0 0,-1-1 0 16,2 0 0-16,0 0 0 0,-1 1 0 0,1-2 0 16,-1 1 0-16,-1 0 0 0,1 1 0 0,-1-1 0 15,-1 1 0-15,-1 1 0 0,0 1 0 0,0 1 0 16,-1 1 0-16,-1-2 0 0,-1 1 0 0,1-1 0 0,-2 2 0 0,0-2 0 16,-1 1 0-16,0 0 0 0,1 0 0 0,1 0 0 15,1 1 0-15,-1-2 0 0,0 1 0 0,1-1 0 16,0 0 0-16,2 0 0 0,-1-1 0 0,1 1 0 15,0 0 0-15,1 1 0 0,-1-2 0 0,0 0 0 16,-1 0 0-16,1 1 0 0,-1 0 0 0,-1 0 0 16,0 1 0-16,0 1 0 0,-1-1 0 0,0 1 0 15,-1-2 0-15,0 1 0 0,2-1 0 0,-1 0 0 16,0 0 0-16,1 0 0 0,1-1 0 0,-2 0 0 0,0-1 0 0,0 1 0 16,1 0 0-16,-1 1 0 15,0-1 0-15,-1 0 0 0,0-5 0 0,-1 7-128 16,0-2 128-16,0 1 0 0,-1 1 0 0,0 0 0 15,2 0 0-15,-2-2 0 0,-1 1 0 0,0 0 0 0,0 0 0 0,0 1 0 16,0 1 0-16,-1 0 0 0,-1 1 0 0,1-2 0 16,1 1 0-16,-1 2 0 0,0 0 0 0,0 0 0 15,0-1 0-15,0 1 0 0,0-2 0 0,2 2 0 16,-1 0 0-16,0-1 0 0,0 2 0 0,0-1 0 16,-1 0 0-16,1-1 0 0,-1 1 0 0,0 0 0 15,0-1 0-15,-1 0 0 0,0-2 0 0,0 3 0 16,0 0 0-16,0-1 0 0,0 0 0 0,0 0 0 15,0-2 0-15,1 1 0 0,-2-1 0 0,2 0 0 0,1-1 0 16,-1-1 0-16,-1-1 0 0,0 2 0 0,0 0 0 0,1-1 0 16,0 0 0-16,0-1 0 0,-1-1 0 0,-1 1 0 15,1 0 0-15,-1-1 0 0,0 2 0 0,0 0 0 16,1 0 0-16,-2-1 0 0,-1 0 0 0,2 0 0 16,-1 0 0-16,1 1 0 0,-1-3 0 0,0 3 0 15,0-3 0-15,1 2 0 0,0-1 0 0,0 1 0 16,1 0 0-16,-1-1 0 0,0 0 0 0,0 0 0 15,0 1 0-15,1-1 0 0,-1-1 0 0,0 0 0 16,1 0 0-16,-1 0 0 0,0-1 0 0,0 0 0 16,0 0 0-16,0 0 0 0,-1-1 0 0,-2 2 0 15,-1-2 0-15,-1 0-160 0,1 0 160 0,-4 0 0 16,-2-2 0-16,0 2 0 0,-3-1 0 0,1 0 192 16,-3-1-32-16,0 0-16 0,0 0-96 0,-2 1-48 15,1 0 0-15,0 0 0 0,2 0 0 0,0 1 0 16,3 0 0-16,0 0 0 0,3-1 0 0,-2 1 0 15,0-1 0-15,0 0 0 0,-2 1 0 0,-1-2 0 16,1 1 0-16,-2 0 0 0,-1 1 0 0,1 0 0 0,0 0 0 16,1 0 0-16,2 0 0 0,-1 0 0 0,1 1 0 15,3-1 0-15,0 0 0 0,1 0 0 0,0 0 0 16,2 0 0 0,1 0-384-16,2-1-64 0,1 0 0 0,1-1-16 0,2-1-1840 15,4 3-352-15,0 0-80 0,-4-5-19984 0</inkml:trace>
  <inkml:trace contextRef="#ctx0" brushRef="#br0" timeOffset="2006.894">12020 12500 26495 0,'0'0'1168'0,"0"0"240"0,0 0-1120 0,-5 0-288 0,0-1 0 0,0 0 0 0,0 0 2080 0,1 1 352 15,-1-2 80-15,1 1 16 0,-1 0-800 0,0 0-176 16,0 1-16-16,-1 0-16 0,0 0-464 0,0 0-96 16,0 0 0-16,0 0-16 15,0 0-368-15,0 1-64 0,-1 0 0 0,1 0-16 0,-1-1-144 0,2 0-32 16,-1 0 0-16,1-1 0 0,1-1-48 0,-1 0-16 15,1 0 0-15,1 1 0 0,0-3 0 0,-1 1-16 16,1-1 0-16,0 0 0 0,1 1 96 0,-2-2 32 16,1 0 0-16,-1 2 0 0,0-2 0 0,-1 1 0 15,1-1 0-15,0 1 0 0,-1 0-48 0,0-1-16 16,0 1 0-16,-1-1 0 0,1-1-112 0,0 2-32 16,-1-1 0-16,2 0 0 0,1-3-32 0,0 1-128 15,0 0 192-15,1-1-64 0,1 0 16 0,0-1 0 16,-1-1 0-16,0 0 0 0,1 0 32 0,1 0 0 15,-1 0 0-15,-1 1 0 0,1 0 32 0,-1 0 16 16,0 0 0-16,0 1 0 0,0 0-224 0,1 0 0 16,1 1 128-16,0 0-128 0,-1 0 144 0,2-1-16 15,2 0 0-15,0 0 0 0,-1 1-128 0,1-1 0 16,0 1 0-16,2-2-176 0,0 0 176 0,1 1 0 16,-1 2 0-16,1-3 0 0,0 1 0 0,-1 2 192 0,0 1-64 0,1-2 0 15,0 2-128-15,-1-1 0 0,-2 1 0 0,1 1 0 16,0-3 0-16,0 2 144 0,0 0-144 0,0 0 160 15,0 0-32-15,1 1-128 0,0-1 192 0,0 0-64 16,0 0-128-16,1-1 0 0,0 0 0 0,0 0 0 16,0 0 0-16,-1 0 0 0,1-1 0 0,2-1 0 15,0-2 0-15,-1 0 0 0,0 2 0 0,-3-2 0 16,1 1 0-16,1 0 0 0,-2 2 0 0,0 0 0 16,0 1 0-16,0-1 0 0,-1 0 0 0,0 1 0 15,0 0 176-15,2 0-48 0,-2 0-128 0,1 1 192 0,0 0-192 16,0 0 0-16,0 0 0 0,1 0 0 0,-2 0 0 0,1-1 0 15,0-1 0-15,1 2-160 0,1-1 160 0,-1 1 0 16,0-2 0-16,1 2 128 0,-1-2-128 0,1 2 128 16,-1 0-128-16,0 2 128 0,0-1-128 0,0 1 0 15,1 0 0-15,0 1-128 0,0-1 128 0,0 1 0 16,1 0 0-16,0 0 0 0,-2 0 0 0,2 0 0 16,1 0 0-16,1 1 128 0,-1 0-128 0,2 0 0 15,-1-1 0-15,2 1-128 0,-1-1 128 0,1 0 0 16,-1 0 0-16,-1-1 0 0,0 3 0 0,1-1 0 0,-1 0 0 0,0 0 0 15,1 1 0-15,1 0 0 16,0 0 0-16,-1 1 0 0,2 1 0 0,-1 0 0 16,-1-2 0-16,0 1 0 0,1 1 0 0,0 0 0 15,0-2 0-15,0 1 0 0,-1-1 0 0,2 0-160 16,-1 0 160-16,-2 0 0 0,2-1 0 0,-2 1 0 0,0 0 160 0,0 0-32 16,-2 0-128-16,1 1-160 0,-1 0 160 0,1 2-208 15,0-2 208-15,-1 2 0 0,-2 0 0 0,2 1 160 16,-1 1-160-16,0 0 0 0,0 0 0 0,1 0 0 15,1-1 0-15,0 1 128 0,-2 0-128 0,1 0 0 16,0 0 0-16,0 0 0 0,1-2 128 0,-1 0-128 16,1 0 0-16,-1 1 0 0,-2 0 0 0,1 1-176 15,0 0 176-15,-1 0 176 0,-1 1-48 0,1 1 0 0,-2-1-128 0,0 1 0 16,0 1 0-16,0 3 0 0,0-1 0 0,0-2 128 16,0-1-128-16,0 0 128 0,0 0-128 0,0 1 0 15,0 0 0-15,0 0-176 0,-1 0 176 0,0 1 0 16,1 0 0-16,0 0 0 0,-1 0 0 0,0 0 0 15,0-1 128-15,1 0-128 0,-1 0 0 0,0 0 0 16,0-1 0-16,-1-1-128 0,0 1 128 0,-1 0 0 16,0 0 128-16,0 0-128 0,-1-1 0 0,0 1 0 15,0 0 0-15,0 3 0 0,0 0 0 0,0 1 0 16,0 0 0-16,0 1 0 0,0 1 0 0,0-2 0 16,0 0 0-16,0 0 0 0,-1 1 0 0,0-2 0 15,-1 1 0-15,0 1 0 0,0-1 0 0,1 1 0 16,-1-1 0-16,-1 0 0 0,0-1 0 0,0-1 0 15,0-1 0-15,0 0 0 0,0-1 0 0,-1 2 0 16,-2-1 0-16,1 2 0 0,-1-4 0 0,1 2 0 16,-1-1 0-16,-1 1 0 0,1 0 0 0,-1-1 0 15,-2 1 0-15,0 0 0 0,0 1 0 0,-1-2 0 16,2 0 0-16,-3-1 0 0,0 1 0 0,1 0 0 0,1 0 0 0,-2 0 0 16,1 0 0-16,-2-1 0 0,0-2 0 0,-2 1 0 15,-1-1 0-15,0 0 0 0,-3 0 0 0,-6-2 0 16,-2 1 0-16,2-2 0 0,-1 0 0 0,-2 0 128 15,2-1-128-15,4 0 144 0,0 0-144 0,0 2 160 16,0-2-160-16,0 2 0 0,2-1 0 0,0 1 0 16,-1-1 0-16,-6 0 0 0,2 0 128 0,2 0-80 15,2-1-48-15,2 0 0 0,2 0 0 0,2-1 0 16,1-1 0-16,5-1 0 0,2 0 0 0,1-1 0 16,3-2 0-16,3 1 0 0,0-1 0 0,3-1 0 15,1 1-720-15,1-2-144 0,1-2-32 0,-1-1 0 16,2 0-3712-16,0 0-768 0</inkml:trace>
  <inkml:trace contextRef="#ctx0" brushRef="#br0" timeOffset="7376.834">21887 12770 12895 0,'0'0'1152'0,"0"0"-928"0,0 0-224 0,1 7 0 0,0 1 3200 0,-2 0 576 16,0-1 128-16,-1 0 32 0,0-2-1248 0,-1 2-256 16,0 1-64-16,0 0 0 0,0-2-640 0,0 0-144 15,-1-1-32-15,1-1 0 0,3-4-432 0,-4 4-96 16,4-4 0-16,-2 4-16 0,2-4-368 0,0 0-64 15,0 0 0-15,-5 3-16 0,5-3-64 0,0 0-16 16,0 0 0-16,-6 0 0 0,6 0-32 0,-5-5-16 16,2-1 0-16,-1 2 0 0,0 0-80 0,0-1-16 15,0-2 0-15,1-1 0 0,-1 2 16 0,0-3 0 16,-1 1 0-16,1-2 0 0,-1 0-80 0,1-1-16 16,0 0 0-16,0-1 0 0,0-1-96 0,2 0-32 15,-2-1 0-15,2 1 0 0,-1-2-128 0,0 1 160 16,1-2-160-16,1 1 160 0,1 1-32 0,-1-1-128 0,0 0 192 0,1 2-64 15,0 0-128-15,0 1 160 16,-1 0-160-16,0 3 160 0,0 0-160 0,1 0 160 0,0 0-160 0,0 1 160 16,-1 1-160-16,0-1 128 0,1 0-128 0,0 0 128 15,1-1 320-15,0 1 48 0,0-2 16 0,0-2 0 16,1 1-512-16,0 0 0 0,0-2 0 0,0 0 0 16,-1-1 0-16,2 2 0 0,0-2 0 0,0 0 0 15,-1 0-304-15,0-1-48 0,1 1-16 0,-1 1 0 16,0 0 368-16,-1 0 0 0,0 0 0 0,1 1 0 15,1-1 0-15,-1 3 0 0,0-1 0 0,0 0 0 16,-1 1 0-16,1-3 0 0,1 4 128 0,0-1-128 16,-1-1 0-16,-1 1 0 0,2 1 0 0,-1-1 0 0,0 0 0 15,0 0 0-15,-1-1 0 0,1 1 0 0,-1-2 0 16,-1 1 0-16,1 0 0 0,0 1 128 0,0-2-128 0,-1 2 0 16,0-2 0-16,1 2 0 0,-1 0 0 0,1-2 0 15,0 1 0-15,0 1 0 0,-1-2 0 0,1-2 0 16,1 1 0-16,0 1 0 0,-1-1 0 0,0 0 0 15,0 2 0-15,1 0 0 0,0-1 0 0,1 1 0 16,1 0 0-16,0 0 0 0,-3 1 0 0,3 0 0 16,2 2 0-16,0 0 0 0,-1-1 0 0,1 2 0 15,0-1 0-15,0 1 0 0,0 1 0 0,1 0 0 16,1-2 0-16,0 0 0 0,0-1 0 0,-1 1 0 16,0-1 0-16,1 1 0 0,-1-1 160 0,1 0-160 15,0 1 192-15,1 2-192 0,-1-3 0 0,1 1 0 16,1 0 0-16,-1 0-192 0,0 0 192 0,1 1 0 15,0-1 0-15,0-1 0 0,0 1 0 0,0 0 0 16,0 2 0-16,1-3 0 0,-2 1 0 0,-1 0 0 16,1 0 0-16,-1 1 0 0,-1 1 0 0,2-1 0 15,-2 0 0-15,0-1 0 0,2 1 0 0,2-1 0 16,1 2 0-16,1 0 0 0,2 0 0 0,2-1 0 0,0 1 0 0,2 0 0 16,-2 1 0-16,2-1 0 0,1 0 0 0,-1 0 0 15,1 2 0-15,-1-1 0 0,1 0 0 0,-2 2 0 16,0 1 0-16,0-1 0 0,-3 1 0 0,1 1 0 15,-2 0 0-15,-1 1 0 0,0-1 0 0,0 0 0 16,-3-1 0-16,1 2 0 0,0-1 0 0,1 0 0 0,-1 0 0 0,1-1 0 16,1 1 0-16,2-3 0 0,1 3 0 15,0-2 0-15,0 1 0 0,0 0 0 0,1 1 160 0,0-1 80 16,1 0 16-16,0 1 0 0,1 1-416 0,0 0-80 16,-2 0-16-16,2 1 0 0,0 0 256 0,-1 0 0 15,0-1 0-15,-3 1 0 0,2 0 0 0,-2 0 0 16,-3 1 0-16,2-2 0 0,-1 1 0 0,-1 0 0 15,2-1 0-15,-1 0 0 0,-1 0 0 0,2-1 0 16,1 1 0-16,-1 0 0 0,0 0 0 0,0 1 0 16,-1 0 0-16,-1 1 0 0,2-1 0 0,-1 1 0 15,1 0 0-15,1 1 0 0,1-1 0 0,0 0 0 16,-1 1 0-16,5 2 0 0,-2 0 0 0,-3 0 0 0,-3-1 0 0,0 2 0 16,-3-1 0-16,0 0 0 15,0-1 0-15,-3 1 0 0,0-2 0 0,-1 1 0 16,-1 1 0-16,1 2 0 0,0-1 0 0,-1 0 0 15,-1 1 0-15,1-3 0 0,-1 2 0 0,-1 4 0 0,1 1 0 16,-1-3 0-16,1-1 0 0,-1 3 160 16,-1 1-160-16,1 2 128 0,0 0-128 0,2 1 128 0,-1 1-128 0,1 0 128 15,0 1-128-15,2 0-176 0,1-4 48 0,1 8 0 16,0-4 128-16,0-2 0 0,0-1 0 0,-1 0-128 16,-2 0 128-16,-1 1 0 0,-1 0 0 0,-1 1 0 15,0 3 0-15,-2 0 0 0,-1-2 0 0,1 2 0 16,-1 1 0-16,-1-1 0 0,0 0 0 0,0-2 0 15,1 0 0-15,0 0 0 0,1 1 0 0,0 0 0 16,1-2 0-16,0 0 0 0,-1 0 0 0,1-1 0 16,-2 0 0-16,0-1 0 0,0-2 0 0,-1 0 0 0,0 0 0 0,0 1 0 15,1 0 0-15,-1 0 0 16,-1 1 0-16,0 2 0 0,0 0 0 0,-1 2 0 0,-1 1 0 16,-1 3 0-16,1 0 0 0,2 2 0 0,0-3 0 0,0 2 0 15,-1-1 0-15,1 0 128 0,-1-1-128 0,2-1 0 16,-1 0 0-16,1-3 0 0,0-1 0 0,-1-1 0 15,0-2 0-15,1 0 0 0,0-1 0 0,0 0 0 16,-1 0 0-16,1 1 0 0,-1 1 0 0,1 1 0 16,-1 0 0-16,0-3 0 0,-1 4 0 0,-1-2 128 15,0 3-128-15,-1 0 0 0,-1 0 144 0,0 1-144 16,0-1 192-16,0 1-192 0,0-1 128 0,1-2-128 16,-1 2 0-16,0-2 0 0,1-1 128 0,-1 0-128 15,-1-2 0-15,1 0 0 0,0-2 0 0,0 1 0 16,-1-3 0-16,1 1 0 0,-2 0 128 0,0-2-128 15,0-1 0-15,-1 1 0 0,1 0 128 0,-1 0-128 16,-2-1 192-16,0 0-192 0,0 0 256 0,-2-1-64 16,-2 0-16-16,1 1 0 0,-1 0-176 0,0 1 160 15,2 0-160-15,-1 0 160 0,0-1-32 0,2-1 0 0,0 1 0 16,-2-2 0-16,-1 2-80 0,-2 0-48 16,-2 2 0-16,-3-2 0 0,-1 0 0 0,-3-2 0 0,2 0 0 0,-1-1 0 15,1-2 0-15,-1-1 0 0,-2-1 0 0,2-2 0 16,0-1 0-16,1 1 0 0,2-1 0 0,-4-2 0 15,-4-1 0-15,-1 1 0 0,-5 0 0 0,1-2 0 16,1 1 0-16,1 2 0 0,2-2 0 0,-1 2 0 16,3-1 0-16,2 1 0 0,3 1 0 0,3 0 0 0,0 1-160 0,1 0 32 15,-2 1 0-15,3-1 0 16,-2 2 128-16,2-3 0 0,0 1 128 0,2-1-128 16,1 0-192-16,0 1-96 0,1 0-32 0,1-1 0 15,1 2-1344-15,2 0-288 0,1-1-48 0,-1 0-21552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7-17T23:11:46.7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15261 13528 22 0,'-2'-10'11'0,"-1"-9"-8"0,3 19 12 0,-3 0-14 16,3-2 0-16,-2-5 2 15,-4-2 0-15,-7-1-2 16,-8 3 0-16,-6 0 3 0,-2 7 1 16,-2 2-1-16,-6 12 1 15,0-6-1-15,-1 10 1 0,1 20-1 16,6 9 0-16,7 9-2 16,8 3 0-16,11-14-1 15,10-5 1-15,8 2-1 31,8-2 0-31,8-4-1 16,6-11 0-16,5-11-1 16,2 1 1-16,-5-11 0 15,-5-4 0-15,-3-11-1 0,-5 3 0 16,-9 1 0-16,-1 5 0 16,-6-3-1-16,-6 12 1 15,1-14-2-15,-3 7 0 0,-3 5-3 16,-2-10 1-16,0 10-7 15,2-3 1-15</inkml:trace>
  <inkml:trace contextRef="#ctx0" brushRef="#br0" timeOffset="403.469">15483 13504 34 0,'-5'2'17'0,"5"13"-16"0,0-18 27 16,0 13-27-1,0 6 0 1,0 12 1-16,0 5 1 16,0 10-3-16,0 4 0 15,0-3 2-15,3-4 0 16,-3-5-1-16,2-18 0 0,-2-8-2 15,0 10 1-15,0-7-6 16,3-3 0-16,0-2-6 16,5 0 1-16</inkml:trace>
  <inkml:trace contextRef="#ctx0" brushRef="#br0" timeOffset="923.661">15727 13713 25 0,'18'-9'12'0,"22"0"-9"0,-29 1 16 0,-1 1-18 15,1 0 1-15,-1 0 0 32,-2-2 1-32,-2 2-4 15,-1-3 0-15,-5 3 3 0,-5 7 1 16,-6 0 0-16,-7 7 0 15,-4 8 0-15,-1 1 1 16,1 8 1-16,1 8 0 16,-3 1-1-16,9 5 0 15,4-14-1-15,6-6 0 0,5 4-2 16,5-6 0-16,6-7-1 16,4-2 0-16,9 1-1 15,0-11 0-15,2-11-1 0,-2-9 0 16,-3-3 0-1,-2-5 1-15,-6 1-1 0,-2 6 1 32,-3 0 0-32,-6 3 0 15,-2 10 1-15,-2 1 0 16,-1 5 2-16,0 5 0 16,-2 7 0-16,2 5 0 0,1-5-1 15,4 7 1-15,4 5 0 16,2 0 0-16,2-2-2 15,4 1 0-15,1-4-4 16,1-2 1-16,3-5-5 0,-1-2 1 16,-2-5-6-16,0-5 1 15,0 1-1-15,-3-4 0 16</inkml:trace>
  <inkml:trace contextRef="#ctx0" brushRef="#br0" timeOffset="1355.662">16245 13633 16 0,'22'-23'8'0,"-4"-1"-2"16,-13 17 13-16,1 3-17 15,2-8 1-15,-3 2 1 16,-2-4 1 0,-3 7-5-16,-3-4 0 15,-5 3 5-15,-5 6 0 0,-6 7 0 16,-5 2 1-16,-2 2-1 15,-3 5 0-15,5 8 0 16,3 1 0-16,2 1-2 16,6 1 1-16,5-1-3 15,3-3 0-15,8-2-1 16,10-3 1-16,8-1-2 0,8-1 1 16,3-3-1-16,-3 8 1 15,-5-5 0-15,-6 7 1 16,-5 1-1-16,-7 1 1 15,-9-11 0-15,-5 4 0 16,-8 3-1 0,-5 0 1-16,-3-3-1 15,1 1 1 1,-1-17-7 0,5-9 1-16,6 9-8 15,5-8 0-15,8 1-1 16,11-2 0-16</inkml:trace>
  <inkml:trace contextRef="#ctx0" brushRef="#br0" timeOffset="1722.019">16611 13553 28 0,'-22'-7'14'0,"-4"5"-12"0,15 2 24 32,-2 0-24-32,-3 2 1 15,-2 3 1-15,-3 2 1 16,-1 0-7-16,1 0 1 0,11 0 3 16,7-7 0-16,8 5-1 15,6-5 0-15,5 2-1 16,-3 5 0-16,3 10 0 15,0 6 1-15,-3 1-1 16,-5 4 1-16,-5 7 0 16,-6 3 1-16,-2-3 0 0,-1-9 1 15,-4-5-1-15,-4 8 0 16,-4-6-1-16,-6-6 1 0,0-3-4 16,1-12 0-16,4 0-11 15,3-11 0-15</inkml:trace>
  <inkml:trace contextRef="#ctx0" brushRef="#br0" timeOffset="2421.265">16867 13767 28 0,'-16'8'14'0,"11"-4"2"16,10-4 12-16,1 0-23 15,2 3 0-15,-1-3 3 0,4 2 1 16,5-2-11 0,8 0 0-16,5 0 7 15,0-2 1-15,3-1-4 16,-3-1 1-16,-5 4-2 16,-3 0 1-16,-5 0-3 15,-6 7 1-15,-4-3-2 16,-6 1 0-16,-3-3-3 15,-5-2 0-15,-3-2-3 0,1-3 1 16,-1 1-4-16,1-3 0 16,2 4-2-16,8 3 0 15</inkml:trace>
  <inkml:trace contextRef="#ctx0" brushRef="#br0" timeOffset="3059.559">17314 13506 25 0,'-2'7'12'0,"2"-14"-2"0,0 12 18 15,2 0-24-15,4 2 1 0,2 2 3 16,2 5 1-16,1 8-11 16,5 3 0-16,2 6 7 15,3 4 1-15,6 3-3 16,-1 0 0-16,3-6-2 16,3 1 0-16,0-4-1 15,-3-11 1 1,-3-6-1-16,-4 0 1 15,-7-3-2-15,-4-2 1 16,-3 5-3-16,-5-5 1 16,-3 0-3-16,-6-2 0 15,-2-5-4-15,-2 0 0 0,-6-2-5 16,0-1 0-16</inkml:trace>
  <inkml:trace contextRef="#ctx0" brushRef="#br0" timeOffset="3460.234">17320 13967 18 0,'-8'0'9'0,"5"-9"-3"0,3 4 7 0,0 1-11 15,0-4 1-15,0 1 4 16,3 7 1-16,2 0-7 15,3-9 0-15,5-10 6 16,6-11 1 0,4-6 0-16,4-6 0 15,2-5-1-15,0 0 0 16,0 0-2-16,0 7 1 16,-2 2-3-16,-3 3 1 15,2 2-2-15,-7 5 0 0,-6 4-1 16,-8 6 1-16,-2 3-2 15,-3 1 1-15,-3 5-2 16,0 2 0 0,-2 2-2-16,3 0 1 15,-4 3-3-15,4-3 0 16,-1 5-3-16,-2 5 0 16,-1 0-4-16,-2 0 1 15,3-1-4-15,5 3 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21:44:29.74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9266 8930 29487 0,'0'0'1296'0,"0"0"288"0,0 0-1264 0,0 0-320 0,-4 0 0 0,0 2 0 16,4-2 1488-16,-3 4 240 0,0 2 64 0,2 1 0 15,1 1-512-15,2 2-112 0,-2-1-16 0,2 1 0 16,0 3-544-16,1 0-112 0,0 1-32 0,0 3 0 16,-2 0-128-16,2-1-16 0,1 1-16 0,-1-1 0 0,0-2 96 0,0-1 32 15,1-1 0-15,0-3 0 0,-1-1 80 0,0-2 32 16,0-1 0-16,-3-5 0 0,0 0 96 15,0 0 0-15,0 0 16 0,0 0 0 0,4-3 64 0,-2-4 16 16,-1-1 0-16,0 0 0 0,1-3-240 0,-2-1-48 16,-1-1-16-16,1-1 0 0,1-2-176 0,0-1-16 15,1 0-16-15,1-1 0 0,1 0-96 0,2 0-128 16,1 1 176-16,2 3-176 0,1-1 160 0,0-1-160 16,2 0 128-16,1 0-128 0,0 2 128 0,1 1-128 15,-1 2 0-15,1 3 128 0,-1 2 0 0,0 4 0 16,-1 3 0-16,0 3 0 0,-2 2 144 0,0 3 32 15,1 3 0-15,-3-2 0 0,-2 4-64 0,0 2-16 16,-1 0 0-16,-1 3 0 0,-1 2-16 0,0 2 0 16,-1 0 0-16,-1 2 0 0,1-2-80 0,-1 1-128 15,0-2 176-15,0-1-176 0,2-2 128 0,-1-2-128 16,1-2 0-16,-1-5 0 0,2-2 0 0,0-1 0 0,0-3 0 16,-4-4 0-1,5 1-352-15,1-3-128 0,-2-4-32 0,0-2 0 16,0-1-2816-16,0-4-560 0</inkml:trace>
  <inkml:trace contextRef="#ctx0" brushRef="#br0" timeOffset="2519.448">14292 6124 23039 0,'0'0'2048'0,"-4"4"-1648"16,1 2-400-16,-1 1 0 0,0 0 3120 0,0 3 528 15,0 3 128-15,1 1 0 0,1 1-1856 0,1 1-384 16,1 3-80-16,0-2-16 0,1 2-688 0,1 0-144 15,0-1-32-15,1 1 0 0,0-4-256 0,1 1-64 0,1-2-16 0,-1-3 0 16,1-2 0-16,0-1 0 16,0-2 0-16,0-1 0 0,0-2 176 0,0-1 32 15,-5-2 16-15,0 0 0 0,6-1 112 0,-1-3 32 0,-2-2 0 0,1-2 0 16,0-3-48-16,1-1-16 0,0-5 0 0,1-2 0 16,2 0-160-16,-1-2-48 0,-1 1 0 0,3-3 0 15,0 1-80-15,0 0-32 0,1 1 0 0,-1 1 0 16,0 3-16-16,1 0 0 0,-2 1 0 0,1 3 0 15,-3 2 48-15,1 3 16 0,-1 3 0 0,1 2 0 16,-2 1-64-16,0 4-16 0,0 2 0 0,0 2 0 16,-2 2 48-16,1 2 0 0,1 2 0 0,-2 0 0 15,1 1 16-15,0 3 0 0,-1 3 0 0,1 4 0 16,0-1-64-16,1 1-16 0,0 0 0 0,-1 0 0 16,1 0-176-16,0-3 0 0,2-1 144 0,0-1-144 0,0-3 0 0,-1 0 0 15,-1-4 0-15,1-1 0 0,-1-4 0 0,1-1-320 16,-1-2 64-16,-5-3 16 15,7-3-2128-15,-1-4-416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21:52:00.474"/>
    </inkml:context>
    <inkml:brush xml:id="br0">
      <inkml:brushProperty name="width" value="0.05292" units="cm"/>
      <inkml:brushProperty name="height" value="0.05292" units="cm"/>
      <inkml:brushProperty name="color" value="#FFC00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12939 5681 13823 0,'0'0'1216'0,"0"0"-960"0,0 0-256 0,0 0 0 15,0 0 3584-15,0 0 688 0,0 0 128 0,0 0 16 16,3-4-2240-16,1 1-464 0,1 0-96 0,1 1-16 16,1 4-272-16,2-2-64 0,1 0-16 0,2-2 0 15,1 2-256-15,1 2-48 0,2-2-16 0,1 1 0 16,1-2-32-16,1 1 0 0,-1 1 0 0,2-1 0 0,-3-1-240 0,1 1-48 15,0-3-16-15,-2 3 0 16,0 1-144-16,1 1-48 0,-1-1 0 0,1-1 0 16,0-1-96-16,3-1-32 0,0 2 0 0,3-1 0 0,0 0-128 0,2 0-16 15,0 1-128-15,3-2 192 0,1 2-64 0,1 0-128 16,0 2 176-16,-1-4-176 0,-2 0 224 0,1 0-64 16,-2 0-16-16,1-1 0 0,2-1-144 0,-1 1 0 15,0-2 0-15,1 1 0 0,-1 1 0 0,1 1 128 16,1 0-128-16,-1 2 128 0,0 0-128 0,-3 0 160 15,0 0-160-15,-2 0 160 0,-2 0-32 0,2 0 0 16,0 0 0-16,2 0 0 0,1-4 0 0,1 1-128 16,1 0 192-16,0 2-64 0,1-2 112 0,1 1 16 15,-1 0 0-15,-1 1 0 0,-1 1-256 0,-2 1 0 16,-2-1 0-16,-1 2 0 0,0-2 0 0,0 0 0 16,1-2-208-16,4 2 64 0,0-1 336 0,2 0 64 15,-1 0 0-15,2 1 16 0,2 0-128 0,1 0-16 16,-2 0-128-16,-2 1 192 0,-1-1-192 0,-3 0 0 0,0 0 0 0,2 0 0 15,0-1 192-15,-1 1 0 0,1 0 0 0,-2 0 0 16,-2 0-192-16,1-2-256 0,1 2 48 0,-2 2 16 16,-1 1 192-16,1 0 0 0,-2 1 0 0,0-2 0 15,-3 1 0-15,2 1 256 0,-2-2-48 0,-1-1-16 16,2 0-48-16,-2-1-16 0,2-1 0 0,1 0 0 16,2 0-128-16,0-1-176 0,1-1 48 0,2 1 0 15,2 0 128-15,0 1 192 0,-1 1-32 0,2 1-16 0,-4-1-144 0,-1 1 0 16,-3 0 144-16,-2 1-144 0,-3 1 128 0,1 0-128 15,-2-1 160-15,-2 2-160 0,2-2 0 0,0 1 0 16,-1-1 0-16,1 1 0 0,0-2 0 0,-1 0 128 16,1 0-128-16,-1 0 144 0,-1 1-144 0,0-2 0 15,-1 1 0-15,-2 0 0 0,-1 0 0 0,0-1 0 16,-1 0 0-16,-1-1 0 16,-1-2-912-16,-6 3-64 0,4-3-16 0,-4 3-15408 15,0 0-3088-15</inkml:trace>
  <inkml:trace contextRef="#ctx0" brushRef="#br1" timeOffset="108082.808">17638 9766 10127 0,'0'0'448'0,"0"0"96"0,0 0-544 0,0 0 0 16,0 0 0-16,6 0 0 0,0-1 896 0,-1 1 64 15,-5 0 0-15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9T01:36:33.33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15922 8918 6447 0,'0'0'272'0,"0"0"80"0,0 0-352 0,0 0 0 0,0 0 0 0,0 0 0 0,0 0 2688 0,0 0 480 16,0 0 96-16,0 0 0 0,0 0-1040 0,0 0-224 15,0 0-32-15,0 0-16 0,0 0-32 0,0 0 0 16,0 0 0-16,6 1 0 0,-6-1-240 0,0 0-48 16,0 0-16-16,0 0 0 0,0 0-368 0,4-2-80 15,-4 2-16-15,3-4 0 0,-3 4-384 0,3-5-64 0,-1 0-32 0,0-1 0 16,-1-1-160-16,1 2-48 0,0-5 0 0,-1 1 0 16,0 1-128-16,1-2-16 0,-1 0-16 0,-1-2 0 15,0-1-64-15,0 1-16 0,-1-1 0 0,0 0 0 0,0-1-96 0,0 0 0 16,-1-2-128-16,1 0 192 0,-1 0-192 15,0 0 144-15,-1 2-144 0,1-3 128 0,1 1-128 0,0 2 0 32,-2 1 0-32,2-1 128 0,0 3-128 0,0 2 0 15,-1 1 0-15,1 2 0 0,0-1 0 0,-1 2 0 16,0 0 0-16,0 1 0 0,-1 2 0 0,3 2 0 16,-2-4 0-16,2 4 128 0,-3-2-128 0,3 2 0 15,0 0 0-15,0 0 128 0,-4-3-128 0,4 3 0 0,0 0 0 16,0 0 0-16,0 0 0 0,0 0 0 0,0 0 0 15,0 0 0-15,0 0 0 0,0 0 0 0,0 0 0 0,0 0 0 0,0 0 0 0,0 0 0 16,0 0 0-16,0 0 0 0,0 0 0 0,0 0 0 16,0 0 0-16,6-2 0 0,-1 0 0 0,2 0 0 15,0 1 0-15,2-1 0 0,2 1 0 0,-1 0 0 16,1 0 0-16,2-1 0 0,0 1 128 0,-1-1-128 16,3 0 0-16,-2 0 128 0,-1 0-128 0,3 0 0 31,-1 0 0-31,-1 1 128 0,1-1-128 0,0 2 0 15,0-3 0-15,-2 2 0 0,1 0 0 0,-1 1 0 0,-2 0 0 0,0 1 0 0,-3 0 0 0,0 2 0 16,-1-2 0-16,-6-1 0 0,0 0 0 0,4 6-224 16,-1-1 32-16,-2 1 0 15,-2 0-1200-15,0 1-224 16,-1 0-48-16,-1-1-16 0,-1 1-1328 0,-1 2-272 0,0-2-48 0</inkml:trace>
  <inkml:trace contextRef="#ctx0" brushRef="#br0" timeOffset="250.202">15936 8810 23039 0,'0'0'2048'0,"0"0"-1648"16,0 0-400-16,0 0 0 0,7-2 2160 0,0 0 336 16,0 0 80-16,0 0 16 0,2 0-608 0,0-1-112 15,0 0-16-15,2 0-16 0,-1 0-576 0,1-1-112 16,1 1-32-16,-1 0 0 0,-2 1-448 0,2 0-96 15,-2 1 0-15,0 0-16 0,-1 0-352 0,1 0-64 16,-1 0-16-16,1 0 0 0,-1 0-128 0,0 0 0 16,-1 0 0-16,0 1 0 0,0-2 0 0,0 1-224 0,0-1 32 0,-1 0 0 31,-1 0-1456-31,0-1-272 0,-1 1-64 0,0-2-10112 0,-1 0-2032 16</inkml:trace>
  <inkml:trace contextRef="#ctx0" brushRef="#br0" timeOffset="1021.012">15875 8372 23087 0,'0'0'1024'0,"0"0"208"0,0 0-976 0,0 0-256 16,0 0 0-16,0 0 0 0,0 0 1424 0,0 0 240 16,0 0 64-16,0 0 0 0,0 0-320 0,6-2-64 15,-1-1-16-15,1 0 0 0,1 0-96 0,0-2-16 16,-1-1 0-16,-1-1 0 0,1-1-320 0,1-1-64 15,1 1 0-15,0-2-16 0,-1 0-240 0,0 0-64 0,1 0 0 0,0 1 0 16,-1-2-352-16,0 1-160 0,0 1 128 0,-2 1-128 16,1 2 240-16,1 0-48 0,-2 2 0 0,-1 0 0 15,0 1-64-15,-4 3 0 0,0 0-128 0,4 0 192 16,1 0 64-16,-5 0 16 0,4 3 0 0,0 1 0 16,-1 1 112-16,1 0 32 0,0 0 0 0,0 2 0 0,0 0-416 0,0 0 0 31,1 0 128-31,-1 1-128 0,0-2 368 0,1 0 32 15,-1-1 16-15,0 1 0 0,2 0-256 0,-1-1-160 16,0 0 192-16,0-1-192 0,0 0 128 0,-1 0-128 0,-4-4 0 0,0 0 0 16,0 0 128-16,5 3-128 0,-5-3 0 0,4 5 0 15,-4-5 0-15,3 3 0 0,-3-3 0 0,3 5 0 16,-3-5-368-16,3 5-16 0,-3-5-16 0,3 5 0 16,-3-5-1776-1,3 5-368-15,-3-5-64 0,4 6-15904 0</inkml:trace>
  <inkml:trace contextRef="#ctx0" brushRef="#br0" timeOffset="1537.563">16472 8904 28447 0,'0'0'1264'0,"0"0"256"0,-5 1-1216 0,1 1-304 0,-1-2 0 0,0 0 0 0,0 0 1760 0,0-2 288 16,1 0 64-16,0 1 16 0,0-1-528 0,0-1-96 16,1-1-32-16,0 0 0 0,0-2-528 0,0-1-112 15,1-1-32-15,0-1 0 0,0-1-176 0,1-1-48 32,-1-2 0-32,1-1 0 0,0-1-112 0,1-2-16 0,0 0-16 0,0 0 0 15,0 0-80-15,0-2-16 0,1-1 0 0,1 2 0 16,0 2-80-16,0 2-32 0,1-1 0 0,1 3 0 15,0-2-64-15,2 2-16 0,1 2 0 0,0-1 0 16,1 0-144-16,0 1 0 0,0 1 0 0,1-1 0 16,-1 0 0-16,0 1 0 0,2 0 0 0,-2 0 0 15,0 1 0-15,-2 1 0 0,1 0 0 0,-1 1 0 16,-1 2 0-16,-2 1 0 0,-3 3 0 0,0 0 0 0,0 0-368 0,0 0 0 16,0 0 0-16,0 0 0 15,0 0-1248-15,2 7-256 0,-1-2-48 0,0 2-16 16,0 0-1520-16,-1 0-288 0</inkml:trace>
  <inkml:trace contextRef="#ctx0" brushRef="#br0" timeOffset="1837.823">16568 8660 26831 0,'0'0'1184'0,"0"0"256"0,0 0-1152 0,0 0-288 16,0 0 0-16,0 0 0 0,0 0 1504 0,0 0 240 16,0 0 48-16,6 4 16 0,-2 1-272 0,1-1-48 0,-2 1-16 0,2-1 0 15,1 2-448-15,0 2-80 0,-1-2-32 0,1 3 0 16,-1-1-288-16,3 2-64 0,0 0-16 0,0 0 0 16,1 1-288-16,-1-1-48 0,-1 0-16 0,1 0 0 15,0-1-192-15,1-2 176 0,-2 0-176 0,0 0 160 0,2-1-160 0,-2 0 0 16,-1 0 0-16,0-1 0 0,-1-1 0 0,0 1 0 15,-5-5 0-15,4 3 0 16,-4-3-256-16,0 0-144 0,0 0-32 0,0 0 0 16,0 0-2560-16,0 0-512 0</inkml:trace>
  <inkml:trace contextRef="#ctx0" brushRef="#br0" timeOffset="2100.471">16594 8857 6447 0,'0'0'576'0,"0"0"-576"16,0 0 0-16,-4 1 0 0,4-1 5264 0,0 0 944 16,0 0 192-16,0 0 48 0,0 0-3952 0,-1-5-768 15,2 0-176-15,1 1-16 0,2-3-320 0,1 0-48 16,1-1-16-16,2-1 0 0,-1-1 0 0,1 0-16 16,2 0 0-16,0-3 0 0,0 1-560 0,-1-2-96 0,0 0-32 0,0 0 0 15,1 0-160-15,-1 0-32 0,0-1-16 0,0 2 0 16,0 0-240-16,-1 2 128 0,-1 0-128 0,-1 1 0 15,0 1 0-15,-1 1 0 0,-2 0 0 0,0 2 0 32,1 2-288-32,-4 4-96 0,1-3-32 0,-1 3-12960 0,0 0-2576 0</inkml:trace>
  <inkml:trace contextRef="#ctx0" brushRef="#br0" timeOffset="2438.264">16876 8450 31327 0,'0'0'1392'0,"0"0"272"0,0 0-1328 0,0 0-336 0,0 0 0 0,0 0 0 0,0 0 1632 0,0 0 256 16,0 0 48-16,0 0 16 0,0 0-752 0,0 0-160 16,0 0-16-16,1 5-16 0,1 0-448 0,1 2-96 15,-1-1-16-15,2 1 0 0,2 1-192 0,0 0-64 16,0 2 0-16,1 1 0 0,0 0-64 0,-1 0-128 15,0 2 176-15,0 1-176 16,0 2 176-16,-1-2-176 0,-1 4 160 0,0-2-160 16,-1 3 320-16,0-1-48 0,0-1 0 0,-1 1 0 15,-1-2-16-15,0 1 0 0,-1-1 0 0,-1-2 0 16,0 0 32-16,0-2 0 0,-1-1 0 0,0-2 0 16,0 0-96-16,0-1 0 0,1-2-16 0,-1 0 0 0,2-6-176 0,0 0 0 0,-3 4 0 0,3-4 0 15,0 0 0-15,-5 1 0 0,0 0-192 16,5-1 192-1,0 0-784-15,-5-1-48 0,5 1 0 0,0 0 0 16,0 0-1744-16,-3-4-368 0,3 4-64 0</inkml:trace>
  <inkml:trace contextRef="#ctx0" brushRef="#br0" timeOffset="2785.093">17176 8642 24879 0,'0'0'2208'0,"0"0"-1760"0,0 0-448 0,0 0 0 0,0 0 2704 0,0 0 464 15,0 0 96-15,0 0 0 0,0 0-1408 0,0 0-304 16,6 4-48-16,1-3-16 0,-1 1-656 0,3-1-128 16,-1 0-16-16,1 0-16 0,2-1-448 0,-1 0-96 15,2-1 0-15,-1 0-128 0,1 0 0 0,-2 0 0 0,0 0 0 0,1 0 0 16,-2 1 0-16,-2 0-256 0,2 0 64 0,-2 0 0 31,-1 1-1808-31,0 0-368 0,0 1-64 0,-6-2-14720 0</inkml:trace>
  <inkml:trace contextRef="#ctx0" brushRef="#br0" timeOffset="2985.206">17158 8781 31327 0,'0'0'1392'0,"-4"2"272"0,1-1-1328 0,3-1-336 16,0 0 0-16,-2 4 0 0,2-4 1584 0,0 0 240 15,0 0 48-15,0 0 16 0,5 5-528 0,2-1-96 16,1 0-32-16,1-2 0 0,1 0-720 0,-1-1-128 15,2 0-48-15,0-1 0 0,1 0-208 0,-1 0-128 0,2-1 128 0,-2 0-128 0,-1 0 0 0,-1 1 0 16,-1 0 0-16,0 0 0 16,1-1-976-16,-2 1-272 15,-2 0-48-15,3 1-16 0,-1-1-1600 0,-1 1-320 16</inkml:trace>
  <inkml:trace contextRef="#ctx0" brushRef="#br0" timeOffset="3686.947">17843 8612 9215 0,'0'0'400'0,"0"0"96"16,4-5-496-16,0 2 0 0,1-2 0 0,-1 1 0 0,-4 4 4224 0,4-4 768 16,-4 4 128-16,0 0 48 0,3-4-2640 0,-3 4-528 0,1-4-96 0,-1 4-32 15,0 0-272-15,-3-1-48 0,-2-2-16 0,1 2 0 16,-1 0-624-16,-1 1-128 0,-2 1-16 0,-1 1-16 0,1 0 0 0,0 2 0 15,-1 0 0-15,-2 1 0 0,1 1-64 0,0 0-16 16,0 1 0-16,3-2 0 0,-2 1-224 0,2 0-64 16,2 1 0-16,0-1 0 0,0 0-80 0,2 0-32 15,3-6 0-15,1 6 0 0,0-1-272 0,2-1 160 16,2 0-160-16,2-1 128 0,0 0-128 0,2-1 0 0,0 0 0 16,2 0 0-16,1 0 0 0,0 1 0 0,-1 1 0 0,1 2 0 15,0 1 0-15,-2 0 0 0,-3 2 0 0,2 2 0 16,-3-3 0-16,-1 1 0 0,-2 0-176 0,-1 2 176 15,-2 0 0-15,0 0 0 0,-2-1 0 0,-1 1 128 16,-2 1 176-16,-1-1 32 0,-1-2 16 0,1-1 0 16,-2-1 96-16,-1-2 0 0,0-1 16 0,1-1 0 0,-1 0-208 0,0-1-32 31,0-2-16-31,2-2 0 0,-1 0-208 0,0-1 0 16,2 0 128-16,0-3-128 0,0 1 0 0,1 0-208 0,0 0 32 0,2 2 16 31,0 0-400-31,3 3-80 0,0 0 0 0,0 0-16 15,-1-6-1264-15,1 6-256 0,3-4-64 0,2 0-11616 0,1 0-2336 0</inkml:trace>
  <inkml:trace contextRef="#ctx0" brushRef="#br0" timeOffset="3924.006">18033 8692 17503 0,'0'0'1552'0,"0"0"-1232"0,0 0-320 0,0 0 0 16,0 0 3904-16,5 6 736 0,-2-1 144 0,0 0 16 15,-3-5-2432-15,2 6-512 0,-1 3-80 0,0-2-32 16,1 1-832-16,0 0-160 0,-1 0-48 0,2-1 0 16,-1 1-448-16,-1-1-80 0,0 0-32 0,0 0 0 15,-1 0-144-15,0-1 0 0,1 1 0 0,-1-7 0 16,0 0-448-16,0 0-64 0,0 0 0 0,0 0-16 15,-4 2-1904-15,4-2-384 0,-5-1-80 0</inkml:trace>
  <inkml:trace contextRef="#ctx0" brushRef="#br0" timeOffset="4070.695">18019 8512 16575 0,'-10'5'1472'0,"5"-4"-1168"0,-1 1-304 0,0 0 0 0,1-1 3568 0,1 1 656 16,1 0 128-16,3-2 16 0,0 0-3312 0,0 0-672 15,0 0-128-15,0 0-16 16,0 0-944-16,0 0-192 0,5 5-48 0</inkml:trace>
  <inkml:trace contextRef="#ctx0" brushRef="#br0" timeOffset="4641.423">18247 8586 21535 0,'0'0'960'0,"0"0"192"0,0 0-928 0,0 0-224 0,0 0 0 0,0 0 0 15,0 0 1504-15,0 0 256 0,0 0 48 0,0 0 16 0,0 0-64 0,0 0-16 16,0 0 0-16,-4 5 0 0,-3 2-496 0,0 2-96 16,-2 3-32-16,0-2 0 0,1 2-64 0,-2 1-16 15,1 2 0-15,1-3 0 0,0 3-208 0,1-2-64 0,3 1 0 16,0-1 0-16,1 0-320 0,1-1-80 15,2 0-16-15,1 0 0 0,1-2-352 0,0-3 0 16,2 1 0-16,-1-3 128 0,3-2-128 0,1-1 0 16,1-2 0-16,0-3 0 0,0-2-272 0,-1-1 16 15,1-1 16-15,0-2 0 16,-2 0-192-16,1-1-32 0,-1 0-16 0,0 0 0 0,-3-1 128 0,1 0 32 16,-1 0 0-16,0 1 0 0,-3-2 320 0,1 1-176 15,0 0 176-15,-1 3-128 0,-2-1 128 0,1 2 0 0,-1 1 0 0,1 1-128 16,-1 2 128-16,2 3 176 0,0 0-48 0,0 0 0 0,0 0 96 0,0 0 16 15,0 0 0-15,0 0 0 0,0 0-240 0,0 0 0 16,0 0 128-16,0 0-128 0,6 3 0 0,-1 4 144 16,-1 0-144-16,0 4 128 0,-1-1 160 0,-1 4 32 15,-1 1 0-15,-2 1 0 0,1 3 144 0,0 1 48 16,-1 0 0-16,0 1 0 0,-1 0 48 0,0-1 16 16,0 0 0-16,0 0 0 0,-1-1 48 0,0 0 16 0,1-1 0 0,-1 3 0 15,0-2-176-15,-1 0-16 0,2 3-16 0,-2-5 0 16,-1 1-176-16,1-2-48 0,0-1 0 0,-1-1 0 15,0-2-64-15,0-2-16 0,1-1 0 0,-1-1 0 16,0-3-128-16,1 0 0 0,-1-3 144 0,5-2-144 16,-6-1 0-16,1-2 0 0,-1-2 0 0,1-2-128 15,1-1-208-15,2-3-48 16,0-1 0-16,1-2 0 16,1-2-1216-16,2 0-256 0,1-1-64 0,1 1 0 15,2 0-1280-15,0 0-256 0,1 2-48 0</inkml:trace>
  <inkml:trace contextRef="#ctx0" brushRef="#br0" timeOffset="5104.443">18366 8662 11967 0,'0'0'528'0,"1"-5"112"0,0 0-512 0,0 1-128 0,-1 4 0 0,0 0 0 0,3-2 5504 0,-3 2 1056 15,0 0 224-15,0 0 32 0,5 1-4176 0,-1 3-832 16,0 3-160-16,0 2-48 0,1 0-688 0,-1 3-144 31,-1 1-16-31,1 0-16 0,-1 2-224 0,1 1-32 16,-1-1-16-16,-1 1 0 0,0-1 16 0,0-1 0 0,-1 1 0 0,0-3 0 15,0-1-96-15,1-2 0 0,0-3-16 0,-1 0 0 16,-1-6-112-16,0 0 0 0,0 0-16 0,0 0 0 16,0 0-32-16,0 0 0 0,0 0 0 0,6-4 0 15,-1-2-64-15,0-1-16 0,-1-3 0 0,2-2 0 16,0-3-128-16,0 0 0 0,0-1 0 0,0-1 0 0,1 1 0 0,2-1 0 15,-2 2 0-15,0 0 0 0,0 0 0 0,0 2 0 16,0 2 0-16,0 0 0 0,1 3 0 0,-2 0 0 16,-1 3 0-16,1 2 0 0,-1 1 0 0,-5 2 0 15,4 2 0-15,1 1 0 0,-1 2 0 0,-1 3 0 16,-1 3 192-16,0 2-64 0,0 0 96 0,-1 2 16 16,0 1 0-16,-1-1 0 15,0 2 0-15,1 0 0 0,-2-2 0 0,1 2 0 0,-1-4-112 0,1 0 0 16,1-2-128-16,-1-1 192 0,0-1-192 0,0-3 0 15,1-1 0-15,-1-5 0 0,0 0-128 0,0 0-80 16,4 3-16-16,-4-3 0 16,5 0-1488-16,1-2-288 0,0-1-64 0,0 0-12512 15,1-2-2496-15</inkml:trace>
  <inkml:trace contextRef="#ctx0" brushRef="#br0" timeOffset="5411.209">18723 8892 14735 0,'0'0'1312'0,"0"0"-1056"0,0 0-256 0,0 0 0 0,0 0 5216 0,0 0 992 16,-4 2 192-16,4-2 32 16,0 0-3584-16,0 0-720 15,0 0-144-15,0 0-16 0,0 0-976 0,-5-2-192 0,0 0-32 0,2-3-16 0,0-2-352 0,2-1-64 16,-1-2-16-16,0-1 0 0,0 0-64 0,1-2 0 16,-1-5-16-16,2-1 0 0,-1-4-16 0,1 0 0 15,0-4 0-15,1 0 0 0,1 0-96 0,0 0 0 16,1 2-128-16,0 0 192 0,-1 1 16 0,2 0 0 15,1-2 0-15,2 1 0 16,1-2 32-16,0 2 0 0,1 1 0 0,2 1 0 0,1-1-48 0,0 0 0 16,0 2 0-16,0 1 0 0,0 0-64 0,-1 3 0 15,2 1-128-15,-1 2 192 16,-2 1-192-16,0 1 0 0,0 2 0 0,-2 2 0 0,0 1 0 0,-1-1 0 16,0 3 0-16,-1 1 0 0,0 2-272 0,-2 0 0 15,-4 3 0-15,0 0 0 16,0 0-2032-16,0 0-416 0,4 3-80 0</inkml:trace>
  <inkml:trace contextRef="#ctx0" brushRef="#br0" timeOffset="6360.192">19009 8288 9215 0,'0'0'816'0,"0"0"-656"0,0 0-160 0,0 0 0 16,0 0 5632-16,0 0 1088 15,0 0 208-15,0 0 48 0,0 0-3888 0,0 0-784 16,0 0-144-16,0 0-48 0,7 2-464 0,2 1-112 0,2-3 0 0,1 1-16 16,3 0-480-16,2 0-80 0,-1 0-32 0,3 0 0 15,2-1-400-15,2 0-80 0,1-1 0 0,2 0-16 16,-2-1-272-16,1 1-160 0,-4-2 192 0,-1 1-192 15,-1-2 128-15,-2 3-128 16,-4-1 0-16,-1 1 0 0,-1 1 0 0,-3 0-192 16,-2 0 16-16,-6 0 16 0,0 0-480 0,0 0-80 0,0 0-32 0,0 0 0 31,-4 4-1680-31,-2 0-320 0,-2 1-80 0,-2-2-16304 0</inkml:trace>
  <inkml:trace contextRef="#ctx0" brushRef="#br0" timeOffset="6680.402">18991 8328 29135 0,'0'0'1280'0,"0"0"288"0,0 0-1248 0,0 0-320 0,0 0 0 0,0 0 0 16,0 0 1792-16,0 0 288 0,0 0 64 0,0 0 16 0,0 0-336 0,0 0-64 15,0 0-16-15,0 0 0 0,2 6-416 0,0 1-96 16,2 0-16-16,0 2 0 0,1-1-256 0,1 2-64 15,-1 0-16-15,1 0 0 0,1 0-320 0,0 0-64 16,-2 1-16-16,3 0 0 0,0-1-208 0,1 0-32 16,1-2-16-16,-3 0 0 0,1-1-224 0,1 0 128 15,0 0-128-15,-1-2 0 0,1 1 0 0,0-1 128 16,-1 0-128-16,0-1 0 0,0 0 0 0,-1 0 0 0,-3-1 0 0,1 1-160 16,-1 0-112-16,-4-4-32 0,4 4 0 0,-1 1 0 15,-3-5-448-15,3 5-80 16,-3-5-32-16,1 7 0 0,-1-3-1776 0,0-4-368 0,0 6-64 0</inkml:trace>
  <inkml:trace contextRef="#ctx0" brushRef="#br0" timeOffset="6976.547">18976 8892 17503 0,'0'0'1552'0,"0"0"-1232"0,0 0-320 0,0 0 0 0,0 0 2944 0,0 0 544 16,0 0 96-16,0 0 32 0,0 0-1632 0,7-2-336 15,-1-1-64-15,0-2-16 0,-1-1-240 0,1-2-48 16,1-3-16-16,1 1 0 0,0-2-144 0,1-2-32 16,0-3 0-16,2 1 0 0,1-2-320 0,0 1-64 0,-2-1 0 0,1 1-16 15,1 1-432-15,0 0-64 16,1 0-32-16,-2 3 0 0,1 2-160 0,-1-1 0 15,1 3 0-15,0 0 128 0,-1 2-128 0,-2-1 0 0,0 2 0 0,-1 1 0 16,1 1 0-16,-3 1-272 0,-6 3 64 0,0 0 16 16,0 0-1952-1,0 0-384-15,0 0-80 0,0 7-15696 0</inkml:trace>
  <inkml:trace contextRef="#ctx0" brushRef="#br0" timeOffset="7240.245">19026 8885 7359 0,'0'0'656'0,"0"0"-528"0,0 0-128 0,0 0 0 15,0 0 5824-15,0 0 1120 0,0 0 224 0,0 0 64 16,7 0-4320-16,0 0-864 0,3 0-160 0,2-2-32 0,1 1-368 0,0 0-64 16,2 0-16-16,1 1 0 0,1-3-448 0,1 2-80 31,-1 2-32-31,-1-1 0 0,1 0-272 0,0 1-64 15,-1 1-16-15,0-2 0 0,-3 2-240 0,0 1-32 16,0-2-16-16,-2 2 0 0,-2-2-208 0,0 1 0 16,-2 0 128-16,0 0-128 0,0-1 0 0,-2 0-160 15,-1 0 32-15,-4-1 0 0,0 0-1104 0,5 1-224 0,-5-1-32 0,4-2-16 16,-4 2-1520-16,3-4-304 0</inkml:trace>
  <inkml:trace contextRef="#ctx0" brushRef="#br0" timeOffset="7515.848">19423 8723 9215 0,'0'0'816'0,"0"0"-656"16,0 0-160-16,0 0 0 0,0 0 5248 0,0 0 1024 16,0 0 208-16,0 0 48 0,0 0-3776 0,0 0-736 0,0 0-160 0,-2 6-16 15,0 1-624-15,0 1-112 0,0 1-16 0,0 0-16 16,1 1-448-16,0 1-96 0,0-1-16 0,1-1 0 0,0 1-144 0,0 0-48 15,1 0 0-15,-1-1 0 0,0-2-144 0,0 0-48 16,1-1 0-16,-1-6 0 0,0 0-128 0,0 0 0 16,0 0 0-16,0 0 128 0,0 0-128 0,0 0-176 15,0 0 48-15,0 0 0 16,0 0-1792 0,0 0-368-16,0 0-64 0,0 0-15824 0</inkml:trace>
  <inkml:trace contextRef="#ctx0" brushRef="#br0" timeOffset="7947.956">19428 8268 21183 0,'0'0'944'0,"0"0"192"0,0 0-912 0,0 0-224 0,0 0 0 0,0 0 0 15,0 0 3376-15,-2 4 624 0,2-4 128 0,-2 4 32 0,0 1-2352 0,1 2-464 16,0 0-80-16,0 2-32 0,1 0-384 0,0 0-80 16,-1 3 0-16,0 0-16 0,0 1-272 0,1-1-48 15,0 0-16-15,0 0 0 0,1 0-224 0,-1-3-32 31,0 0-16-31,0-2 0 0,-1-1-144 0,1-6 0 16,0 0 0-16,0 0 0 16,0 0-1280-16,0 0-320 0,0 0-80 0</inkml:trace>
  <inkml:trace contextRef="#ctx0" brushRef="#br0" timeOffset="8480.377">19619 8691 10127 0,'0'0'448'0,"0"0"96"0,0 0-544 0,0 0 0 15,2-4 0-15,0-2 0 0,1-1 4784 0,-1 2 848 16,0 0 160-16,0-2 32 0,0 2-3840 0,-2 5-768 0,1-5-144 0,-1 5-48 0,0 0-368 0,0 0-80 16,0 0 0-16,0 0-16 15,0 0-64-15,-4 5-16 0,-1 2 0 0,-1 3 0 16,-2-1-16-16,-1 4 0 0,0 2 0 0,0-2 0 16,-2 3 240-16,4 1 32 0,-1-1 16 0,3 1 0 15,1-1-176-15,1-2-48 0,1 0 0 0,2 0 0 16,1-4-272-16,1 0-48 0,1-1-16 0,0-1 0 15,2-1-192-15,0-2 176 0,0 0-176 0,2 0 160 16,0-4-160-16,0 1 0 0,0-2 0 0,0 0 0 16,0 0 0-16,-1-1 0 0,-1-1-192 0,0 0 192 15,-1-1-1664-15,-4 3-192 0,3-5-64 16,-1 1-16384-16</inkml:trace>
  <inkml:trace contextRef="#ctx0" brushRef="#br0" timeOffset="8686.605">19522 8741 19343 0,'0'0'1728'0,"0"0"-1392"0,-5 3-336 0,5-3 0 15,0 0 4160-15,0 0 768 0,0 0 160 0,0 0 32 16,0 0-3088-16,0 0-624 0,0 0-112 0,1 5-16 0,-1-5-672 0,5 7-128 16,2-3-32-16,1-1 0 15,1 1-320-15,2-1-128 0,0 0 0 0,2-1 0 16,1-1 0-16,1-1 0 0,1-1 0 0,0 0 0 31,-1-1-1392-31,1 0-272 0,-2 0-48 0,-3 1-16080 0</inkml:trace>
  <inkml:trace contextRef="#ctx0" brushRef="#br0" timeOffset="8933.811">19688 8833 32703 0,'0'0'720'0,"0"0"160"0,6 0 16 0,0-1 16 0,2 0-720 0,-1 1-192 0,0 0 0 0,1 1 0 16,-1 0 1264-16,0 1 208 0,2 0 64 0,-2 1 0 15,0 1-928-15,0-1-176 0,0 0-48 16,-1 0 0-16,1 0-256 0,0 0-128 15,-1-1 0-15,0 0 128 16,0 0-1472-16,1-1-320 0,-7-1-48 0</inkml:trace>
  <inkml:trace contextRef="#ctx0" brushRef="#br0" timeOffset="9133.776">19778 8889 14735 0,'0'0'1312'0,"0"0"-1056"16,0 0-256-16,0 0 0 0,0 0 4384 0,0 0 816 31,0 0 176-31,0 0 16 0,0 0-3088 0,0 0-608 16,0 0-128-16,0 0-32 0,6 1-720 0,-1-1-160 15,1 1-16-15,1-1-16 0,0-1-448 0,0 2-176 16,1-1 128-16,-1 1-128 0,1 0-752 0,0 0-224 0,0-1-48 0,0-1-10864 16,-1-1-2160-16</inkml:trace>
  <inkml:trace contextRef="#ctx0" brushRef="#br0" timeOffset="9355.062">20054 8708 19343 0,'-4'4'848'0,"2"-2"192"0,-3-1-832 0,2 2-208 0,-1 0 0 0,2 1 0 0,-1 2 4816 0,1 1 928 16,1-2 176-16,-1 3 32 0,1 1-3936 0,1 0-800 0,1 1-144 0,0 0-48 0,1 1-432 0,0-1-80 15,0-2-32-15,0 1 0 16,0 0-480-16,-1-1 0 0,1-3 0 0,0 1 0 31,0-1-560-31,-2-5-48 0,0 0-16 0,0 0 0 16,0 0-2784-16,0 0-560 0</inkml:trace>
  <inkml:trace contextRef="#ctx0" brushRef="#br0" timeOffset="10119.721">19697 8259 17503 0,'0'0'1552'0,"0"0"-1232"0,0 0-320 0,0 0 0 0,0 0 2752 0,0 0 512 16,0 0 80-16,0 0 32 0,0 0-1792 0,0 0-368 15,0 0-64-15,0 0 0 0,0 0-416 0,0 0-80 16,0 0-16-16,0 0 0 0,0 0 128 0,0 0 0 16,0 0 16-16,0 0 0 0,3 2 16 0,-3-2 0 15,4 1 0-15,0 3 0 0,-4-4-256 0,0 0-48 0,0 5-16 0,0 0 0 31,0-5-160-31,0 7-48 0,0 1 0 0,0 0 0 16,-2 0-112-16,0 1-32 0,0-3 0 0,-1 3 0 16,1-1 16-16,-1 1 0 0,0-2 0 0,0 0 0 15,1 1 48-15,1-3 16 0,1 1 0 0,0-6 0 16,0 0-16-16,1 5 0 0,-1-5 0 0,4 4 0 16,2-1-64-16,-1-2-128 0,1 0 176 0,1-1-176 0,0-1 224 0,1 0-64 15,1 0-16-15,-2 0 0 0,0 0 0 0,1 1 0 0,1 0 0 0,-2 0 0 16,-1 1-144-16,-1 0 128 15,1 0-128-15,-1 2 128 0,-5-3-128 0,5 3 0 0,-5-3 0 16,6 4 0-16,-6-4 0 0,5 2 0 16,-1 0 0-16,-4-2 0 15,0 0-416-15,0 0-112 0,5 2-32 0,-5-2 0 16,0 0-2064-16,6-2-432 0,-1-2-80 0</inkml:trace>
  <inkml:trace contextRef="#ctx0" brushRef="#br0" timeOffset="10382.683">19857 8209 16575 0,'0'0'1472'0,"0"0"-1168"0,0 0-304 0,0 0 0 0,-4 2 3968 0,4-2 752 16,0 0 144-16,-3 6 16 15,0 1-2624-15,1-1-528 16,1 4-96-16,0 1-32 0,0-1-480 0,0 2-96 15,0 0-32-15,1 3 0 0,0 1-336 0,1-2-64 0,-1 4-16 0,0-3 0 16,1 2-208-16,0-3-48 0,0-1-16 0,0 0 0 0,0 0-304 0,0-2 128 16,1-2-128-16,0 0 0 0,0-3 160 0,-1 0-160 0,-1-6 128 0,0 0-128 31,0 0-992-31,0 0-288 0,0 0-48 0,0 0-18256 0</inkml:trace>
  <inkml:trace contextRef="#ctx0" brushRef="#br0" timeOffset="11728.26">20297 8485 12895 0,'0'0'576'0,"0"0"112"0,0 0-560 0,0 0-128 16,0 0 0-16,3-5 0 0,0 0 4000 0,-3 5 768 15,0 0 160-15,0 0 16 0,0 0-2416 0,0 0-480 16,0 0-112-16,0 0-16 0,0 0-512 0,3 6-96 16,-3 3-32-16,1-2 0 0,0 3-512 0,0 2-128 0,-1 1 0 0,1-2-16 15,-1 2-304-15,2 0-48 16,0 0-16-16,0-1 0 0,1 0-128 0,0 1-128 15,1-3 144-15,1 0-144 0,1-2 128 0,1-2-128 16,1-1 0-16,0-2 144 0,0 0-144 0,1-3 0 16,-1-2 0-16,1-1 128 0,-1-1-128 0,-1-2 0 0,0-1 0 0,1 1 128 15,-2-2-128-15,0 4 0 16,-1-3 0-16,0 1 128 0,-3 1-128 0,-2 5 0 0,0 0 0 16,0 0 0-16,0 0 0 0,0 0 128 15,0 0-128-15,3 4 0 0,-1 1 128 0,2 2-128 0,-1 0 0 0,0 2 128 16,1 1 0-16,1-2 0 0,-1 0 0 0,2-2 0 15,1 0 16-15,-1 0 0 0,0-1 0 0,1 0 0 16,-1-1 32-16,1-2 0 0,0-1 0 0,0-1 0 16,-2-1 64-16,2-1 16 0,-1-1 0 0,0-1 0 0,0-1 80 0,0-1 32 15,0-1 0-15,0 1 0 0,0-1-128 0,-1 0-32 16,0-1 0-16,0 1 0 0,0-3-80 0,0 3 0 16,0-3-128-16,0-1 192 0,-1 1-192 0,1 0 0 15,-2 0 0-15,1 1 0 0,0 0 0 0,-1 0 0 16,0 2 0-16,0 0 0 0,-1-1 0 0,-1 2 0 15,1 1 0-15,-1 1 0 0,0 0-384 0,-1 4 48 16,0 0 0-16,1-4 0 16,-1 4-992-16,1-4-192 0,-1 4-32 0,1-5-16 15,-1 0-1184-15,2 0-256 0,0 0-32 0</inkml:trace>
  <inkml:trace contextRef="#ctx0" brushRef="#br0" timeOffset="12212.516">20408 8339 28911 0,'0'0'1280'0,"0"0"256"0,0 0-1216 0,0 0-320 16,0 0 0-16,3-4 0 0,0-2 1280 0,1 0 192 15,0-1 32-15,1 0 16 0,0-1-176 0,1 0-16 16,0-1-16-16,-1 0 0 0,1 1-416 0,0-1-64 15,0 2-32-15,1-1 0 0,-1 2-192 0,-1 2-32 16,-1 0-16-16,-4 4 0 0,0 0-176 0,0 0-16 16,0 0-16-16,0 0 0 0,0 0-96 0,0 0-32 15,0 0 0-15,4 4 0 0,0-1-96 0,0 2-128 16,0 0 176-16,0 0-176 0,0 0 192 0,0 0-192 16,0 0 192-16,0-2-192 0,-4-3 128 0,4 5-128 15,1-2 0-15,-5-3 0 0,3 4 0 0,-3-4 0 16,3 4 0-16,-1 1 0 0,-1 1 0 0,0 0 0 15,1 0-176-15,-2 2 176 16,0-2-704-16,1 2-48 0,0 0 0 0,1 0 0 16,1 0-2256-16,2-1-448 0</inkml:trace>
  <inkml:trace contextRef="#ctx0" brushRef="#br0" timeOffset="12795.773">20745 8698 10127 0,'0'0'896'0,"0"0"-704"0,0 0-192 0,4-5 0 16,0 0 4032-16,-1 0 784 15,1 0 160-15,0 1 16 0,0 0-2832 0,-4 4-576 16,4-3-112-16,-4 3-32 0,4-3-304 0,-4 3-64 16,0 0-16-16,0 0 0 0,0 0-48 0,0 0-16 0,0 0 0 15,-4 5 0-15,-1 0-352 0,-1 2-80 0,1 0-16 16,-1 2 0-16,0 1-144 0,0-1-16 0,1 3-16 0,0-1 0 15,0 2 0-15,2 0 0 0,-1-2 0 0,2 1 0 16,1 0-112-16,1-2-32 0,1 0 0 0,0 0 0 16,1-1-32-16,0-1 0 0,0 0 0 0,1-1 0 15,1-1-192-15,1-1 176 0,1-1-176 0,1-1 160 16,0-1-160-16,0-1 0 0,1-1 0 0,0-1 0 0,0-1 0 16,0 2 0-16,-1-3 0 0,-2 1 0 15,1-2-448-15,0 0 0 0,-2-1-16 0,-1 0 0 16,-2 0-1856-16,-1 0-368 0,-1 1-80 0</inkml:trace>
  <inkml:trace contextRef="#ctx0" brushRef="#br0" timeOffset="12984.788">20670 8757 35135 0,'0'0'1552'0,"0"0"320"0,0 0-1488 0,0 0-384 0,0 0 0 0,0 0 0 15,0 0 1440-15,0 0 224 16,6 1 32-16,0-1 16 0,0 2-560 0,1-1-128 15,0 0 0-15,0 0-16 0,-1 1-608 0,2-2-112 0,1 0-32 0,2 0 0 16,1 0-256-16,-1-2 0 16,1 1 0-16,0-1 0 15,-1 0-240-15,1 0-144 0,-1-2-48 0,-1 1 0 16,-1-1-2384-16,-2 1-496 0,2 0-80 0</inkml:trace>
  <inkml:trace contextRef="#ctx0" brushRef="#br0" timeOffset="13580.096">21143 8783 10127 0,'0'0'896'0,"0"0"-704"15,-1 6-192-15,1-6 0 0,0 6 3440 0,0-6 656 16,0 0 128-16,0 0 16 0,0 0-2320 0,0 0-448 15,0 0-112-15,0 0-16 0,0 0-448 0,0 0-112 0,6 0-16 0,-2-2 0 16,1-3 176-16,0 0 16 16,-1-2 16-16,-1 0 0 0,-1-1-64 0,-1 1-16 15,0-2 0-15,-2-1 0 0,0-2-128 0,-1 1-48 0,-1-3 0 0,0-1 0 16,0 1-416-16,-1-3-96 16,0 1-16-16,1-1 0 0,-1-1 48 0,1 0 0 0,0 0 0 0,0 0 0 15,1 1-240-15,1-1-128 0,0 0 128 0,1 2-208 16,-1 0 208-16,-1 0 240 0,0 0-48 0,1 2-16 15,0 2 272-15,-1 0 48 0,0 2 16 0,1 1 0 16,1 1-64-16,0 2-16 0,0-2 0 0,1 2 0 16,0 1-272-16,1 0-160 0,0 1 192 0,1 0-192 0,-3 4 128 0,5-4-128 15,2 1 0-15,1 1 0 0,0 0 0 16,1 2 0-16,0 0 0 0,1 0 0 0,0 2 0 0,-1 0-224 16,1 3 64-16,0-1 16 0,1 2 144 0,-2 2-128 15,-1-2 128-15,0 3-128 16,1-1-656-16,-3 2-128 0,-2 0-32 0,0 0 0 15,-3 1-1056-15,-1-1-224 0,-2 3-32 0,-1-2-16 16,-3 0-544-16,-2 1-128 0</inkml:trace>
  <inkml:trace contextRef="#ctx0" brushRef="#br0" timeOffset="13742.519">21083 8601 10127 0,'0'0'896'0,"0"0"-704"16,0 0-192-16,0 0 0 0,0 0 4960 0,0 0 960 15,0 0 192-15,0 0 32 0,0 0-3520 0,2 6-704 16,2-1-128-16,1-2-48 0,0-1-368 0,2 0-80 15,0-1-16-15,3 0 0 0,1 0-368 0,1-1-80 16,-1 0 0-16,2 0-16 0,0 0-640 0,1-1-176 16,-1 0 0-16,0 0 0 15,-1 1-432-15,-1-2-144 0,-1 1-48 0,-1 0 0 16,0 1-720-16,-2 0-128 0,-2-1-48 0,2 1-10576 0,0 0-2128 0</inkml:trace>
  <inkml:trace contextRef="#ctx0" brushRef="#br0" timeOffset="14273.112">21075 8203 28447 0,'0'0'1264'0,"0"0"256"0,0 0-1216 0,0 0-304 0,0 0 0 0,0 0 0 16,0 0 1920-16,3-4 336 0,-2-1 64 0,1-1 16 15,-1 1-864-15,1-1-160 16,1 1-32-16,0 0-16 0,-1 0-608 0,2 1-112 0,1 1-32 15,-1 0 0-15,-4 3-96 0,0 0-32 0,5-2 0 0,0 1 0 16,-5 1-224-16,0 0-160 0,7 2 192 0,0 0-192 16,0 1 128-16,-1 1-128 0,0 0 0 0,-1 1 0 15,1-2 128-15,0 1-128 0,0 0 0 0,1 0 0 0,-1-1 0 0,1 0 0 16,-2 0 0-16,1 0 0 0,-1-3-192 0,0 1-64 16,0 0 0-16,-5-1 0 15,5 3-2000-15,-5-3-416 0,0 0-80 0</inkml:trace>
  <inkml:trace contextRef="#ctx0" brushRef="#br0" timeOffset="15115.983">21458 8703 5519 0,'0'0'496'0,"0"0"-496"0,0 0 0 0,0 0 0 16,-3 4 5632-16,-1 0 1024 0,4-4 192 0,-4 4 64 16,0 1-4528-16,0 1-896 0,0 1-176 0,0 1-32 15,0 2-544-15,0-3-96 0,1 2-32 0,-1 1 0 16,1 1-160-16,0 0-16 0,0-2-16 0,1 3 0 16,1-2 272-16,0 0 48 15,0-2 16-15,2 1 0 0,0-1-112 0,0-1-32 0,0 1 0 0,1-2 0 16,0-1-288-16,0 0-48 0,1 1-16 0,0-3 0 0,-3-3-256 0,0 0 128 15,5 3-128-15,0-1 0 0,-5-2 0 0,7 0 0 16,-1-1 0-16,0-1 0 0,0-2-272 0,-1 0-64 16,-2-1-16-16,2 1 0 15,-1-1-1440-15,-1 0-272 0,0 0-64 0,-2 0-14960 16</inkml:trace>
  <inkml:trace contextRef="#ctx0" brushRef="#br0" timeOffset="15285.393">21372 8834 9215 0,'0'0'816'0,"0"0"-656"16,0 0-160-16,0 0 0 0,0 0 5920 0,0 0 1152 16,0 0 224-16,0 0 64 0,5-3-4544 0,0 1-912 15,0 0-176-15,2 0-48 0,0 2-752 0,1-2-160 16,-1 2-16-16,3 0-16 0,-2 2-512 0,2-2-96 16,0 1-128-16,0-1 176 0,1 0-320 0,1-1-64 15,-1-1-16-15,0 0 0 16,0 1-2272-16,-1-4-464 0,1 1-96 0</inkml:trace>
  <inkml:trace contextRef="#ctx0" brushRef="#br0" timeOffset="15628.711">21761 8798 21183 0,'0'0'944'0,"0"0"192"0,0 0-912 0,0 0-224 15,-5-3 0-15,0-1 0 0,1-1 3360 0,1-1 624 16,-1 0 128-16,1-1 32 0,0-2-2352 0,0 0-448 16,0-1-112-16,1-1-16 0,0-3-576 0,2 1-112 15,-1-5-16-15,1 2-16 0,0-2-272 0,1 1-48 16,0 1-16-16,2-1 0 0,0 1 80 0,1 2 16 0,0-1 0 0,0 2 0 15,0 2 64-15,0 0 32 16,1 1 0-16,0 1 0 0,-2 2-16 0,0 1 0 16,-1 1 0-16,3 1 0 0,-1 1-208 0,-4 3-128 15,0 0 128-15,6-2-128 16,1 1-1024-16,1-1-256 0,1 1-64 0,0 0-11616 16,1 0-2320-16</inkml:trace>
  <inkml:trace contextRef="#ctx0" brushRef="#br0" timeOffset="15925.038">21863 8617 33519 0,'0'0'1472'0,"0"0"320"0,0 0-1424 0,0 0-368 0,3 7 0 0,1-1 0 0,1 0 2176 0,0 1 384 15,1 1 64-15,0 0 0 0,1 0-592 0,0-1-128 32,3 0-32-32,0 0 0 0,0 1-1104 0,-1 0-240 15,2-1-32-15,0 0-16 0,0 1-240 0,0 0-48 16,0-1-16-16,1-1 0 0,0 0 144 0,-1-1 48 0,0 0 0 0,0 0 0 31,-1-1-880-31,-1 0-192 0,0-1-16 0,-1-1-16 16,-1 0-960-16,-1-2-192 0,-1 0-32 0,-5 0-16 0,0 0-1152 0,0 0-240 0,0 0-32 0</inkml:trace>
  <inkml:trace contextRef="#ctx0" brushRef="#br0" timeOffset="16122.965">21894 8740 31839 0,'0'0'1408'0,"0"0"304"0,0 0-1376 0,0 0-336 16,0 0 0-16,0 0 0 0,-1-5 2048 0,1 0 352 0,1-2 64 0,3-1 16 31,0 0-1040-31,3-1-208 0,2-2-32 0,2 0-16 15,-1 1-464-15,-1-1-80 0,1 0-32 0,2 0 0 16,0 1-320-16,-1-1-64 0,2 0-16 0,0 1 0 0,-1 1-208 0,-1 0 0 16,0 1 128-16,0 2-128 0,-1-3-224 0,-2 3-96 15,0 0 0-15,0 1-16 16,0-1-2240-16,-1 1-448 0,-1 0-96 0</inkml:trace>
  <inkml:trace contextRef="#ctx0" brushRef="#br0" timeOffset="16429.456">22188 8380 34559 0,'0'0'1536'0,"0"0"304"0,0 0-1472 0,0 0-368 16,0 0 0-16,0 0 0 0,-1 6 2016 0,1 0 336 16,1 0 64-16,1 1 16 0,1 0-1024 0,2 0-192 15,1 1-32-15,-1 1-16 0,2 0-352 0,0 0-80 16,1 2-16-16,0 0 0 0,-1 0-304 0,-1 1-64 15,-1-1-16-15,1 1 0 0,-1 1-128 0,0-1-16 16,-2 2-16-16,0 0 0 0,-1 0-176 0,-1 2 160 0,0 1-160 0,-2-2 160 16,0 0-160-16,-1 0 192 15,-1-1-192-15,1 1 192 0,-2-3-16 0,0 0 0 0,0-1 0 0,1-2 0 0,-1-1-176 0,2-2 0 16,-1-2 144-16,3-4-144 0,0 0-128 0,0 0-112 16,0 0-16-16,0 0 0 15,-4-1-1184-15,1-4-240 0,2-1-48 0,1-1-16 16,2 1-1488-16,1-3-288 0</inkml:trace>
  <inkml:trace contextRef="#ctx0" brushRef="#br0" timeOffset="16978.278">22441 8159 20271 0,'0'0'1792'0,"0"0"-1424"15,0 0-368-15,6 1 0 0,1-1 3776 0,0 0 704 0,1 0 128 0,0 2 16 16,1 1-2096-16,1 2-416 0,0 2-96 0,1 2-16 16,-2 1-752-16,3 4-160 0,-2 3-16 0,0 0-16 0,-2 3-224 0,0 0-32 15,0 3-16-15,-1-1 0 0,0 3-208 0,-1-1-32 16,-1 2-16-16,0-3 0 0,-1 0-272 0,0-1-48 16,-2-1-16-16,0-2 0 0,-1 1-192 0,-1-1 0 15,1 0 0-15,-2-2 0 0,0 1 0 0,0 0 0 16,-1-3 0-16,-1 0 0 0,0 1 0 0,-1-5 128 15,0 0-128-15,0-1 0 0,0 0 0 0,-2-3 0 0,0-1 0 0,0-2 0 32,1-1-1264-32,-2-1-288 0,-1-1-64 0,1-1-13264 0,-2-1-2656 0</inkml:trace>
  <inkml:trace contextRef="#ctx0" brushRef="#br0" timeOffset="17925.484">17163 9732 27647 0,'0'0'1216'0,"0"0"256"0,0 0-1168 0,0 0-304 0,0 0 0 0,0 0 0 0,0 0 1888 0,0 0 320 16,0 0 64-16,7 2 16 0,1 1-688 0,2-3-128 16,0 0-16-16,4 1-16 15,0 0-496-15,-1 0-112 0,2-1 0 0,-1 0-16 16,0 0-432-16,-1 1-64 0,1-1-32 0,-2 0 0 16,-1 0-288-16,0 0 0 0,-1-1 128 0,-1 1-128 15,-2 1-640-15,0 0-192 0,-1 0-48 0,-6-1 0 16,0 0-1936-16,0 0-384 0</inkml:trace>
  <inkml:trace contextRef="#ctx0" brushRef="#br0" timeOffset="18095.783">17188 9879 20271 0,'0'0'1792'0,"0"0"-1424"0,-2 5-368 16,0-1 0-16,2-4 3392 0,0 0 592 15,0 0 128-15,0 0 32 0,4 6-2128 0,1-1-416 16,2-2-96-16,2 1-16 0,0-3-528 0,1 0-128 0,0-1 0 0,1-1-16 0,1 0-432 0,-1 1-96 15,0 0-16-15,1 0 0 0,-1 0-272 0,0-3 0 16,-2 2 128-16,1 1-128 0,-1-3 0 0,0 1 0 16,0 0 0-16,-3 0 0 15,0 1-2064-15,-1 0-320 0,-5 1-64 0</inkml:trace>
  <inkml:trace contextRef="#ctx0" brushRef="#br0" timeOffset="18611.708">17815 9659 27231 0,'0'0'1216'0,"0"0"240"0,0 0-1168 0,0 0-288 0,0 0 0 0,0 0 0 0,0 0 1232 0,-5-2 192 16,1 2 48-16,-2 0 0 0,-2 1-16 0,0 1 0 15,-1 1 0-15,1-1 0 0,0 2-160 0,-2 1-16 16,0 0-16-16,1 0 0 0,-1 1-272 0,2 0-48 16,0 0-16-16,1 0 0 0,0-1-352 0,2 0-64 15,1 0 0-15,2-1-16 0,1 1-336 0,3 1-160 16,1-1 160-16,1 1-160 0,1 0 0 0,1 1 0 0,1-1 0 0,1 0 0 31,1 2 0-31,-1-2 0 0,0 1 0 0,0 1 0 16,-1 0 0-16,-1 0 0 0,-2 1 0 0,0 1 0 0,-1-1 0 0,-1 1 128 0,-2-1-128 0,1 1 144 15,-3-1 208-15,0 0 32 0,-1-1 16 0,0 1 0 16,-1-1 48-16,-1-1 0 16,0-1 0-16,-1 1 0 0,0-3-176 0,-1-1-16 0,0 0-16 0,1-2 0 15,0-1-240-15,-1 0 176 0,0-2-176 0,0 0 160 16,0 0-160-16,1-2 0 0,2 0 0 0,-1 0 0 15,2 1-368-15,1-2 48 0,2 5 16 0,-2-4 0 32,1 0-448-32,1 4-80 0,0 0-32 0,0 0 0 15,3-4-1504-15,1 0-288 0,1 2-64 0,0-2-15776 0</inkml:trace>
  <inkml:trace contextRef="#ctx0" brushRef="#br0" timeOffset="18796.741">17912 9824 4607 0,'0'0'192'0,"1"5"64"0,0 0-256 0,0 1 0 16,-1 1 0-16,1 0 0 0,-1-2 6208 0,1 2 1184 0,-1 1 240 0,1-2 48 15,-1 3-5296-15,0-1-1056 16,0-1-224-16,0 0-32 16,0-1-496-16,0 0-80 0,-1 0-32 0,1-1 0 15,0-5-240-15,0 0-48 0,0 0-16 0,0 0 0 16,0 0-1040-16,0 0-208 0,0-7-32 0,-1-2-14800 15</inkml:trace>
  <inkml:trace contextRef="#ctx0" brushRef="#br0" timeOffset="18949.509">17944 9697 13823 0,'0'0'608'0,"0"0"128"0,0 0-592 0,0 0-144 0,-5-1 0 0,5 1 0 15,-3-1 4080-15,3 1 784 0,0 0 144 0,0 0 48 16,0 0-3968-16,0 0-800 0,0 0-160 0,0 0-128 31,6-2-1024-31,1 0-320 0</inkml:trace>
  <inkml:trace contextRef="#ctx0" brushRef="#br0" timeOffset="19472.918">18145 9723 20271 0,'0'0'1792'0,"-2"4"-1424"0,-2 2-368 0,1 1 0 0,-1 0 2368 0,0 1 384 15,-1 0 96-15,-1 0 16 0,0 1-1056 0,-1 1-208 16,0 1-32-16,-1 1-16 0,-1-1-208 0,1 2-64 16,1 0 0-16,0-2 0 0,1 2-592 0,1-3-128 15,0 1-32-15,1-2 0 0,2-1-368 0,1-1-160 0,0-1 128 0,1-6-128 16,0 0 0-16,0 0 0 16,0 0 0-16,0 0 0 0,7 2 0 0,0-2 0 15,-1-2 0-15,1-2 0 0,0-1 0 0,0 0 0 0,2-3 0 0,0 1 0 16,0-2-224-16,1 1-32 0,-1-2 0 0,1-1 0 31,-1 1-208-31,0 0-48 0,-2 0-16 0,-2 1 0 0,0 0 224 0,-1-1 48 0,-1 2 16 0,-2 0 0 16,-1 1 240-16,-2 0 0 0,1 2 0 0,-1 0 0 0,-1-2 368 0,0 2 16 31,-1 0 0-31,2 1 0 0,-1 2 64 0,3 2 32 16,-4-4 0-16,4 4 0 0,0 0-112 0,0 0-32 15,0 0 0-15,0 0 0 0,0 0-80 0,-2 6-32 16,1 1 0-16,1 2 0 0,0 2 160 0,1 1 16 15,0 3 16-15,1 2 0 0,0-2 128 0,0 5 32 0,-1-1 0 0,1 3 0 16,-1 0 0-16,2 2 16 0,-2 0 0 0,0-2 0 16,0 0-160-16,0 0-48 0,-1-3 0 0,0 0 0 0,0-2-64 15,-1-1-32-15,0 0 0 0,0-2 0 0,0 3-80 0,-1-4-16 16,1 1 0-16,-1-2 0 0,-1 0-32 0,0-1-16 16,-1-2 0-16,0 0 0 0,-2-1-16 0,2 1-128 15,-1-3 192-15,0 0-64 0,-1 0-128 0,1-2 0 16,-1-2 144-16,0 2-144 0,1-2 0 0,0-1-128 15,0 0 0-15,0-1 0 32,0-1-816-32,1-1-144 0,2-2-48 0,1-1 0 0,1-1-1168 0,0-3-224 0,2-1-48 0</inkml:trace>
  <inkml:trace contextRef="#ctx0" brushRef="#br0" timeOffset="19983.861">18252 9737 21183 0,'0'0'1888'16,"0"0"-1504"-16,0 0-384 0,0 0 0 0,0 0 3584 0,0 0 640 16,0 0 128-16,0 0 16 15,0 0-2256-15,5 3-448 0,0 1-80 0,0 2-32 0,-2 0-784 0,1 3-144 16,0-2-48-16,0 3 0 0,-1 2-112 0,-1 0-16 15,0 1-16-15,-1 1 0 0,-1 1 48 0,1-1 16 16,-1 0 0-16,0 0 0 0,0-2 16 0,0 0 16 16,-1-1 0-16,1-2 0 0,0-1-208 0,0-2-64 15,0 2 0-15,0-3 0 0,0-5-48 0,0 0-16 16,0 0 0-16,0 0 0 0,0 0-64 0,0 0 0 16,0 0-128-16,2-7 192 0,0-1-192 0,1-1 144 15,1-3-144-15,1-2 128 0,1 0-128 0,1-2 0 0,0-1 0 0,1 1 0 16,0 0 0-16,1 0 0 0,0 2 128 15,0 1-128-15,-1 1 0 0,-1 3 0 0,1 2 0 0,-1 1 0 16,-1 1 0-16,-1 2 0 0,0 1 0 0,0 1 0 16,-5 1 0-16,0 0 0 0,4 2 144 0,0 2-144 0,-1 1 192 0,0 2-16 15,-1 1-16-15,0 0 0 0,0 1 48 0,0 3 16 16,-1 1 0-16,0 0 0 0,0 1-32 0,1 1 0 16,-2 0 0-16,1 0 0 0,1 0 16 0,-1-2 0 15,0 1 0-15,1-1 0 0,1-2-208 0,-2 1 176 16,0-2-176-16,0-1 160 0,1-1-160 0,-1-1 0 15,0-2 0-15,-1-5 0 16,0 0-400 0,0 0-112-16,4-1-32 0,0-1 0 0,0-3-1360 0,2-1-272 0,-1-2-48 0,0 0-12304 15,1-2-2448-15</inkml:trace>
  <inkml:trace contextRef="#ctx0" brushRef="#br0" timeOffset="28517.417">18796 10167 12895 0,'0'0'1152'16,"0"0"-928"-16,0 0-224 0,-5-2 0 0,1 0 3392 0,-1-2 640 15,0 2 128-15,1 0 32 0,-1 0-1952 0,0 0-400 16,0 0-80-16,-1 0-16 0,1 0-480 0,-1-1-112 16,0 1 0-16,0-2-16 15,-1 1-384-15,1-1-80 0,0 0-16 16,1 1 0-16,-1-1-160 0,-1-4-48 0,1 1 0 0,-1-5 0 0,1-1-176 0,0-4-32 16,0-3-16-16,2-2 0 0,1-4-48 0,1-5-16 0,-1-1 0 15,1-1 0-15,0-1 96 0,2 2 32 0,0 2 0 0,2 0 0 16,-1 2 128-16,1 1 32 0,0 1 0 0,0 2 0 15,-1-1-80-15,1 3-16 0,0-1 0 0,0 3 0 16,-1 0-224-16,2 2-128 16,1-1 160-16,0 1-160 0,0-1 0 0,1 1-256 15,-1 2 16-15,1-1 16 16,3 1-160-16,0 0-16 0,3 1-16 0,1 2 0 16,-1 0-1824-16,2 2-352 0,0-2-80 0,-2 4-14912 0</inkml:trace>
  <inkml:trace contextRef="#ctx0" brushRef="#br0" timeOffset="33310.985">19028 9682 10127 0,'0'0'448'0,"0"0"96"0,0 0-544 0,0 0 0 0,0 0 0 0,0 0 0 16,-5 2 4096-16,5-2 720 0,-5-1 144 0,5 1 32 0,0 0-3136 0,0 0-608 16,0 0-128-16,0 0-32 0,0 0-384 0,-2-4-64 31,1-2-32-31,1 1 0 0,2 0 80 0,1-2 16 15,1 1 0-15,1-1 0 0,0 0 0 0,1-1 16 16,2-1 0-16,2 0 0 0,0 0-64 0,1 2-16 0,-1-1 0 0,2 1 0 16,1 1-160-16,0 1-32 0,-1 2-16 0,1 1 0 15,0 1-144-15,-2 2-32 0,0 2 0 16,1 1 0-16,-1 2-16 0,-2 1-16 16,-1 2 0-16,0 2 0 0,-2 1 32 0,0 1 16 15,-2 0 0-15,-2 1 0 0,-2 1 48 0,-1 0 0 0,-3 1 0 0,-2 0 0 16,-3 0 48-16,-1 2 16 0,0 0 0 0,-2 0 0 0,-1-1 64 0,0 0 0 15,0 0 16-15,-1-1 0 0,1-3-16 0,2 1-16 16,-2-1 0-16,1-3 0 0,0-1-176 0,2 0-16 16,-1-1-16-16,1-1 0 0,1-1-96 0,1-1 0 15,3 1-128-15,-1-1 192 0,0-1-192 0,2 0 0 16,4-4 0-16,0 0 0 0,-3 5 0 0,3-5 0 16,0 0 0-16,0 0 0 0,0 0 0 0,0 0 0 15,0 0 0-15,7 3 0 0,2-2 0 0,0 1 0 16,1-2 0-16,2-1 0 0,1 0 192 0,0 1-64 0,1 0-128 0,0 1 192 0,0 0 16 0,1 2 0 15,0 1 0-15,-1 1 0 0,1-1-16 0,0 2-16 16,-4 1 0-16,2-1 0 0,0 0-176 0,-1 1 128 16,-1-1-128-16,-1-1 128 0,0 0-128 0,-2 1 0 15,-1-3 0-15,-2 1 0 0,0-1 0 0,-1 0 0 16,-4-3 0-16,0 0 0 0,0 0 0 0,0 0 0 31,0 0 0-31,0 0 0 0,0 0 0 0,0 0 0 0,0 0-144 0,0 0 144 16,0-5-576-1,1-1-16-15,-2-1 0 0,1 1 0 0,-1 1-1840 0,2-1-352 0,-2-1-80 0,1 0-17600 16</inkml:trace>
  <inkml:trace contextRef="#ctx0" brushRef="#br0" timeOffset="33811.691">19507 9770 5519 0,'0'0'240'0,"0"0"64"0,0 0-304 0,0 0 0 15,0 0 0-15,0 0 0 0,0 0 8448 0,0 0 1648 0,0 0 320 0,0 0 64 32,0 0-7056-32,0 0-1408 0,0 0-288 0,0 0-48 15,0 0-688-15,0 0-144 0,0 0-16 0,0 0-16 16,0 0-416-16,0 0-80 0,0 0 0 0,0 0-16 16,0 0-304-16,0 0 128 0,0 0-128 0,0 0 0 15,0 0 0-15,0 0 0 0,0 0 0 0,0 0 0 0,0 0-256 0,0 0-96 16,0 0-32-16,0 0 0 15,0 0-1808-15,0 0-368 0,0 0-80 0,0 0-17840 0</inkml:trace>
  <inkml:trace contextRef="#ctx0" brushRef="#br0" timeOffset="34289.481">19844 10037 6447 0,'0'0'576'0,"0"0"-576"0,-4 3 0 0,-1-2 0 16,5-1 5936-16,-5 0 1072 0,5 0 224 0,0 0 32 0,-6-1-4192 0,6 1-832 16,-6-4-160-16,2 0-32 0,0-1-928 0,1-1-176 15,1 1-48-15,-1-3 0 0,0-1-288 0,1 0-64 16,1-3-16-16,-1 0 0 0,0-3-16 0,0 0 0 16,1-3 0-16,0 0 0 0,1-2-64 0,0 0 0 15,0 2-16-15,0-2 0 0,0 1-112 0,1 0-32 0,1 2 0 16,0 0 0-16,1 0-80 0,0 1-16 0,0-1 0 0,1-1 0 15,-1-1-16-15,1 1-16 0,0 0 0 0,0 1 0 16,0 1-32-16,1 3-128 0,-3-2 192 0,3 2-64 16,0 2-128-16,0 0 0 0,0-1 0 0,0 2 128 15,1 1-128-15,0 0 0 0,0 1 0 0,-1 0 0 0,1 0 0 0,1 3 0 32,-1-3 0-32,-2 2 0 15,-1 1-528-15,-3 5-48 0,0 0 0 0,0 0 0 16,0 0-2608-16,0 0-528 0</inkml:trace>
  <inkml:trace contextRef="#ctx0" brushRef="#br0" timeOffset="35902.763">20010 9582 27647 0,'0'0'1216'0,"0"0"256"0,0 0-1168 0,0 0-304 16,0 0 0-16,0 0 0 0,0 0 1936 0,-1 7 336 16,0-1 64-16,1 2 16 0,0 2-720 0,0-1-144 15,0 2-16-15,0 1-16 0,0 0-496 0,0 0-80 16,1 1-32-16,0 0 0 0,0-1-272 0,-1 1-48 0,0 0-16 0,1 2 0 15,0-1-64-15,-1 0-32 0,0 2 0 0,2-1 0 0,-1-1-160 0,0 0-48 16,-1 0 0-16,1-2 0 0,0-1-208 0,0-1 128 16,-1 0-128-16,1-2 0 0,-1-2 0 0,0 0 0 15,0-6 0-15,0 0-160 0,0 0-128 0,0 0-32 16,0 0 0-16,0 0 0 16,0 0-1904-16,0 0-384 0,0 0-80 0,3-5-15600 0</inkml:trace>
  <inkml:trace contextRef="#ctx0" brushRef="#br0" timeOffset="36287.616">20212 9466 30399 0,'0'0'1344'0,"0"0"288"0,0 0-1312 0,0 0-320 0,0 0 0 0,0 0 0 16,-3 5 1840-16,0 1 288 15,1 2 64-15,1 1 16 0,1 0-784 0,2 1-144 16,1 3-48-16,1 0 0 0,0 1-592 0,1 0-128 16,1 2-32-16,0 0 0 0,1 0-256 0,0 0-48 15,0-1-16-15,1 2 0 0,0-2-160 0,-1 0 0 16,0 0 144-16,0 2-144 0,0-1 0 0,-1 3 128 15,-2 0-128-15,-1 1 0 0,-2 0 192 0,-1 1-48 16,-2 0 0-16,-2 0 0 0,-2-1 96 0,-1 1 16 16,0 0 0-16,0-3 0 0,0-1 0 0,-1-2 0 15,-1-1 0-15,0-1 0 0,0-2-96 0,1-2-16 16,0-1 0-16,0-1 0 0,1-2-144 0,1-1 0 16,-1-1 0-16,7-3 0 0,-6 1-208 0,6-1-80 0,0 0-16 15,0 0 0-15,0 0-1216 0,-3-4-240 16,2-1-48-16,1-1-11072 0,1 0-2224 0</inkml:trace>
  <inkml:trace contextRef="#ctx0" brushRef="#br0" timeOffset="38202.982">20628 9700 23087 0,'0'0'1024'0,"0"0"208"0,0 0-976 0,0 0-256 16,0 0 0-16,0 0 0 0,0 0 1808 0,0 0 320 0,0 0 64 0,0 0 16 0,0 0-544 0,0 0-96 16,0 0-32-16,0 0 0 0,0 5-272 0,0 2-64 31,-1 1-16-31,1 0 0 0,-1 3-320 0,0 0-64 16,0 1-16-16,1 0 0 0,0 2-304 0,1 0-64 15,0-2-16-15,0 1 0 0,-1 0-272 0,1-1-128 16,0-1 128-16,0 1-128 0,0-2 0 0,0-1 0 15,0-1 0-15,0 1 0 0,0-3 0 0,-1 1-224 0,0-1 32 0,-1-1 0 32,1-5-1920-32,-2 5-368 0,2-5-80 0</inkml:trace>
  <inkml:trace contextRef="#ctx0" brushRef="#br0" timeOffset="38419.904">20530 9854 14735 0,'0'0'1312'0,"2"-5"-1056"0,0-1-256 0,0 1 0 16,0 0 3232-16,1 0 592 0,0 1 112 0,1-1 32 15,-4 5-1568-15,6-3-304 16,1 1-64-16,1 1-16 0,0 0-608 0,0 0-112 0,2 0-16 0,1 1-16 16,-1 0-464-16,0 1-96 15,0 0 0-15,1 0-16 0,0 0-368 0,-1 0-80 0,0 0-16 0,1-1 0 32,0 0-224-32,-2 0 176 0,-2-1-176 0,1 0 160 15,0 0-160-15,-2-1-176 0,0 1 48 0,0-2 0 31,-6 3-2288-31,0 0-448 0</inkml:trace>
  <inkml:trace contextRef="#ctx0" brushRef="#br0" timeOffset="40556.03">18872 10036 11055 0,'0'0'976'0,"0"0"-784"15,-4 4-192-15,4-4 0 0,-5 2 2720 0,2 0 496 16,-1 0 112-16,0 1 0 0,0-1-1440 0,0 0-288 15,0 0-64-15,-1-1-16 0,1-1-256 0,0-2-48 16,0-1-16-16,0-2 0 0,-1-1-112 0,0-1 0 0,1-3-16 0,0-3 0 16,1-4-176-16,1-3-48 0,1-5 0 0,2-1 0 15,1 0-432-15,2 5-96 0,1 0 0 0,2-1-16 16,0 1 16-16,2-1 0 0,0 1 0 0,1 0 0 0,-1 1-144 0,1-1-32 16,-1 0 0-16,1 1 0 0,1-2-144 0,-1 1 0 15,2-1 0-15,3-4 0 0,-1 2-128 0,-2 2-128 16,1 2 0-16,-3 8-12224 15,-1 1-2432-15</inkml:trace>
  <inkml:trace contextRef="#ctx0" brushRef="#br0" timeOffset="41039.093">19315 9448 26079 0,'0'0'1152'0,"0"0"256"0,0 0-1136 0,0 0-272 16,0 0 0-16,0 0 0 0,0 0 1600 0,0 0 256 0,2 6 48 0,-1 2 16 15,1-1-592-15,1 4-112 0,1 3-32 16,0-2 0-16,0 3-592 0,2 2-112 0,0 0-32 0,0 4 0 15,1-3-256-15,0 2-48 0,0 0-16 0,0 0 0 0,-1 1-128 0,-1 0 128 16,-1 1-128-16,0 1 128 0,-1 2 64 0,-1 1 0 16,-1 1 0-16,0 2 0 0,-1 0-64 0,-1 0 0 15,-1 1 0-15,-1-2 0 0,-1-2-128 0,0 0 0 0,0-4 144 0,-1 0-144 16,0-3 0-16,-1-3 128 0,0 0-128 16,0-4 0-16,0 0 0 0,1-2-288 0,1-3 48 0,0-1 16 31,0-3-2016-31,4-3-416 0,-5 2-80 0</inkml:trace>
  <inkml:trace contextRef="#ctx0" brushRef="#br0" timeOffset="41871.888">21022 10064 14735 0,'0'0'1312'0,"0"0"-1056"16,0 0-256-16,0 0 0 0,-2-3 3648 0,-1 1 688 16,-1 1 128-16,0-2 16 0,0 1-2432 0,0 0-480 15,-1 0-96-15,1-1-32 0,1 0-544 0,-2-3-96 16,0 0-32-16,2-2 0 0,-1-2-224 0,0-3-48 16,1-3-16-16,2-4 0 0,1-5-224 0,1-1-64 15,0-1 0-15,2 0 0 16,0 1-192-16,0 5 128 0,0-4-128 0,1 0 0 15,-1-2 128-15,0 0-128 0,0-1 0 0,1 0 0 0,1 2 0 0,1-5 0 16,-1 6 0-16,-1 4 0 0,1 3 0 0,0 0 0 16,0 4 0-16,1 1 0 0,-2 2 0 0,2 2-208 15,0 0 16-15,0 2 0 16,0 0-2080-16,0 3-416 16,0 1-64-16</inkml:trace>
  <inkml:trace contextRef="#ctx0" brushRef="#br0" timeOffset="42156.732">21088 9758 24015 0,'0'0'1056'0,"6"-2"224"0,-1 1-1024 0,1-3-256 16,1 1 0-16,2 0 0 0,1-1 1856 0,1 1 320 0,0 0 64 0,0 0 16 0,0 0-912 0,1 1-176 15,-3 2-32-15,1 0-16 0,1 1-560 0,-1 0-112 16,0 2-32-16,-1-2 0 0,0 1-288 0,1 0-128 16,-2 0 128-16,1 0-128 0,-3 0 0 0,1-1-176 15,0 0 16-15,-1-1-10976 16,-1-1-2176-16</inkml:trace>
  <inkml:trace contextRef="#ctx0" brushRef="#br0" timeOffset="42497.9">21406 9547 28911 0,'0'0'1280'0,"0"0"256"0,0 0-1216 0,0 0-320 0,0 6 0 0,0 2 0 15,1 2 1232-15,-1 1 192 0,0 1 48 0,0 3 0 16,0 2-368-16,0 0-64 0,-1 1-16 0,0 1 0 15,0 1-160-15,0 0-32 16,-1 0-16-16,0 2 0 0,1-1-352 0,1 1-64 0,0-2-16 0,1 0 0 0,0-2-256 0,0 0-128 16,1-2 128-16,0-2-128 0,1-1 0 0,0-2 0 31,-1-4 0-31,0-2-176 16,-2-5-1328-16,0 0-272 0,0 0-48 0,0 0-15072 0</inkml:trace>
  <inkml:trace contextRef="#ctx0" brushRef="#br0" timeOffset="42857.802">21471 9402 10127 0,'0'0'896'0,"0"0"-704"0,0 0-192 0,0 0 0 16,0 0 3920-16,0 0 752 15,0 0 160-15,0 0 32 0,0 0-2736 0,0 0-528 0,8 2-128 0,-1 2 0 0,1 1-640 0,0 1-128 16,-2 4-32-16,2 0 0 0,1 0-176 0,1 3-48 16,0 1 0-16,-1 2 0 15,1 1-16-15,-1 1-16 0,0 0 0 0,-1 1 0 0,-1 3-112 0,0-3-32 16,0 3 0-16,-2-1 0 0,-1 0-32 0,-2-1-16 16,-1 0 0-16,-3 0 0 0,-1 1-32 0,-1 0-16 31,-2 1 0-31,-1-1 0 0,0-1-32 0,0-1 0 15,-1-2 0-15,0-1 0 0,0 0-144 0,1-5 192 16,0 0-192-16,1-3 192 0,1-1-192 0,0-3 0 16,0-1 0-16,1-2 0 0,4-1-176 0,-4-3-112 15,1-2-32-15,2 0 0 0,1-3-2240 0,-1 1-464 0</inkml:trace>
  <inkml:trace contextRef="#ctx0" brushRef="#br0" timeOffset="43504.12">21798 9720 36575 0,'0'0'1616'0,"0"0"336"0,0 0-1568 0,0 0-384 0,0 0 0 0,0 0 0 16,0 0 2112-16,0 0 352 0,0 0 64 0,0 0 16 15,0 0-1072-15,0 0-224 16,0 0-32-16,0 0-16 0,0 0-608 0,0 0-112 0,0 0-32 0,0 0 0 16,0 0-320-16,0 0-128 0,0 0 0 0,0 0 0 31,0 0-464-31,0 0-192 0,0 0-48 0,0 0 0 16,0 0-1472-16,6 1-320 0,0 1-48 0</inkml:trace>
  <inkml:trace contextRef="#ctx0" brushRef="#br0" timeOffset="43898.293">22036 10014 25279 0,'0'0'1120'0,"0"0"224"0,-3-4-1072 0,1-1-272 0,-1-1 0 0,1 0 0 0,0-2 1728 0,0-1 304 16,-1-1 48-16,1-3 16 0,0 1-688 0,0-2-144 15,0-1-32-15,1-1 0 0,-1-3-368 0,1 0-80 16,1-1-16-16,1-1 0 0,0 1-96 0,0-1-32 15,-1 1 0-15,2-3 0 0,1 0-208 0,0 0-48 16,0 0-16-16,2 0 0 0,1 2-176 0,1-1-48 16,1 2 0-16,0 1 0 0,1 3-144 0,1 0 128 15,0 0-128-15,0 4 128 0,0-2-128 0,0 2 0 16,-2 1 0-16,1 3 0 0,-1 0 0 0,1 1-304 16,1-1 48-16,-2 2 16 0,0 0-2160 0,1 2-432 0,1 1-96 0</inkml:trace>
  <inkml:trace contextRef="#ctx0" brushRef="#br0" timeOffset="45000.322">22195 9732 21183 0,'0'0'944'0,"0"0"192"0,0 0-912 0,0 0-224 0,0 0 0 0,0 0 0 16,0 0 2912-16,0 0 544 0,10 0 96 0,-1 0 32 15,1-2-1920-15,0 0-368 0,-1 0-80 0,0-1 0 16,-2 0-608-16,2 0-112 0,-9 3-32 0,11-2 0 16,-11 2-320-16,12-1-144 0,-3 0 128 0,-9 1-128 31,10 1-512-31,-10-1-176 0,11 2-32 0,-11-2-10784 16,0 0-2144-16</inkml:trace>
  <inkml:trace contextRef="#ctx0" brushRef="#br0" timeOffset="45301.003">22512 9506 29775 0,'0'0'1312'0,"0"0"288"0,0 0-1280 0,0 0-320 15,0 0 0-15,1 10 0 16,2-2 1136-16,-1 3 160 0,1 3 48 0,1-2 0 16,1 5-64-16,0 0 0 0,-1 1 0 0,1 1 0 15,-2-1-208-15,0 1-48 0,-1-1-16 0,0 1 0 0,0-1-272 0,0-1-48 16,-2 0-16-16,0 0 0 0,1 0-400 0,-2 1-80 16,0-3 0-16,0-3-16 0,0 0-176 0,0-1 0 15,0 0 0-15,-1 2 0 16,1-5-896-16,1-8-224 0,0 0-32 0,0 0-11760 0,0 0-2336 0</inkml:trace>
  <inkml:trace contextRef="#ctx0" brushRef="#br0" timeOffset="45653.545">22623 9426 24879 0,'0'0'2208'0,"0"0"-1760"16,0 0-448-16,0 0 0 0,9 0 1936 0,-1 3 304 15,0 0 64-15,0 4 16 16,1-1-848-16,1 3-160 0,2 0-32 0,0 2-16 16,3 2-688-16,1 2-144 0,-2 0-32 0,5 4 0 15,0 0-224-15,0 2-48 0,-3-1-128 0,-1 3 192 0,-1-2-64 0,-2 0-128 16,-3-1 176-16,-3-1-176 0,-1-2 320 0,-3-4-64 15,-1 3 0-15,-2 1 0 0,-2 0 64 0,-1 2 0 16,-1-1 0-16,-3 1 0 16,-3-1-112-16,0-2-16 0,-1 0 0 0,1-2 0 0,-2-3-192 0,1-1 0 0,2-2 128 0,1-2-128 31,1-2 0-31,1-3 0 16,-1-2 0-16,-1-3 0 15,4-2-1536-15,2-3-320 0,3 0-48 0,1 0-15184 0</inkml:trace>
  <inkml:trace contextRef="#ctx0" brushRef="#br0" timeOffset="48204.482">18475 10568 4607 0,'0'0'192'0,"0"0"64"0,0 0-256 0,0 0 0 0,0 0 0 0,0 0 0 15,0 0 4768-15,0 0 912 0,0 0 176 0,0 0 32 16,0 0-3264-16,0 0-640 0,0 0-144 0,0 0-32 16,5 4-272-16,-1 1-48 15,-1 3-16-15,0 1 0 0,-1 4-432 0,0 1-80 16,0 2-32-16,0 1 0 0,-1 3-352 0,0 1-64 16,1 1 0-16,0 0-16 0,-1 0-224 0,0-1-32 15,0-2-16-15,0-4 0 0,0-2-224 0,-1 1 128 0,0-1-128 0,0 0 0 16,0-4 0-16,0 2 0 15,0-3 0-15,1-1 0 16,-2 1-240-16,0-3-144 0,1-5-16 0,0 0-16 0,0 0-2272 16,0 0-464-16,-5 1-96 0</inkml:trace>
  <inkml:trace contextRef="#ctx0" brushRef="#br0" timeOffset="48420.65">18382 10765 20271 0,'0'0'896'0,"0"0"192"0,0 0-880 0,0 0-208 15,0 0 0-15,0 0 0 0,5 0 3344 0,1-1 624 16,1 1 128-16,1-3 32 0,3 1-2144 0,0-1-416 16,3 1-96-16,1-2 0 0,-2 2-384 0,2-1-80 0,-1 1-16 0,-2 0 0 15,1 0-480-15,1 2-112 0,-2-1-16 0,-1 1 0 16,0 0-256-16,0 0-128 0,-1 0 0 0,-1-1 128 16,0-1-128-16,1 0-272 15,0-1 64-15,0 0 16 16,-1-1-2480-16,0 0-480 0,1-1-112 0</inkml:trace>
  <inkml:trace contextRef="#ctx0" brushRef="#br0" timeOffset="49037.99">18923 10948 16575 0,'0'0'1472'0,"0"0"-1168"16,-6-1-304-16,0 0 0 0,2 0 3568 0,-2-1 656 16,0-1 128-16,0-1 16 15,-1 1-2144-15,-1-2-432 16,1-1-96-16,3 1-16 0,-1 0-560 0,0-1-112 0,0-4-32 0,1-1 0 15,-1-1-336-15,3-2-64 0,1-3 0 0,0-1-16 16,2-12-208-16,1 2-32 0,1 0-16 0,1 0 0 16,0 3-96-16,0 7-16 0,0 0 0 0,1 1 0 15,-1-1-192-15,1 2 176 0,-1-1-176 0,1 1 160 16,0 2-160-16,1-4 0 0,-1 2 0 0,1 1 0 0,-1 1 0 0,1 1-144 16,-1 2 144-16,1-1-208 15,1 0-944-15,0 2-192 0,1-1-48 0,-1 0-11280 0,2 0-2272 16</inkml:trace>
  <inkml:trace contextRef="#ctx0" brushRef="#br0" timeOffset="50409.182">19035 10567 10127 0,'0'0'896'0,"0"0"-704"16,0 0-192-16,0 0 0 0,0 0 4160 0,0 0 784 0,0 0 176 0,0 0 16 15,1 6-2528-15,0 1-512 0,0 0-112 0,0 2 0 16,-2 2-576-16,0 1-128 15,0 1 0-15,-1 1-16 16,-1 0-464-16,0 3-96 0,1 1 0 0,0-1-16 0,0 1-256 0,1-1-48 16,0 0-16-16,1-2 0 0,0-5-368 0,1 1-256 15,0-1 32-15,0 1 16 0,1-3 368 0,0 0 80 16,0-2 16-16,1 0 0 0,0-1-256 0,-3-5 0 16,3 4 0-16,-3-4 0 15,0 0-1600-15,0 0-256 0,0 0-48 0,0 0-10032 0,0 0-2016 0</inkml:trace>
  <inkml:trace contextRef="#ctx0" brushRef="#br0" timeOffset="50593.625">19170 10851 13823 0,'0'0'1216'0,"0"0"-960"15,-4 1-256-15,4-1 0 0,0 0 3840 0,0 0 704 16,-3 2 160-16,3-2 32 0,0 0-3120 0,0 0-608 15,0 0-128-15,0 0-32 0,0 0-576 0,0 0-112 16,0 0-32-16,0 0 0 0,0 0-128 0,0 0-176 16,0 0 48-16,0 0-9984 15,4-2-2000-15</inkml:trace>
  <inkml:trace contextRef="#ctx0" brushRef="#br0" timeOffset="51125.56">19376 10609 21183 0,'0'0'944'0,"0"0"192"0,0 0-912 0,0 0-224 15,0 0 0-15,0 0 0 0,0 0 2160 0,0 0 384 0,0 0 80 0,5-2 0 16,1 0-1904-16,0-1-384 16,1-1-80-16,1 0 0 0,0 1-256 0,-1-1 0 0,1 0 0 0,-2 1 0 15,0-2 0-15,0 2 0 16,-1 0 128-16,-5 3-128 0,0 0 0 0,0 0 128 0,0 0-128 0,0 0 0 16,0 0 704-16,-3 4 64 0,-3 1 0 0,-2 2 0 15,-1-1 80-15,-2 2 32 0,-1 0 0 0,-1 2 0 0,0 0 48 0,0 0 16 16,-1 1 0-16,2-1 0 0,0 1-224 0,1-1-32 15,1-2-16-15,5 0 0 0,0-4-288 0,1 2-48 16,2 0-16-16,3 0 0 0,3 0-320 0,1 0 0 16,0-1 0-16,2 0 128 0,2-1-128 0,3 1 0 15,-1-1 0-15,0 0 0 0,1-1 0 0,0 2 0 16,-2-2 0-16,0 2 0 0,1 1 0 0,-2-1 0 0,-1 3 0 0,-2-2 0 16,-1 1 0-16,0 1 0 0,-2 0 0 0,-1-1 0 15,-3 1 384-15,0 0 0 16,-1-2 0-16,-1 0 0 0,-1 0 0 0,0 0 0 15,-2 0 0-15,0 0 0 0,-1-1-160 0,2 0-32 16,-1-1 0-16,-2-1 0 0,2-1-192 0,0-1 128 16,-1-2-128-16,1 0 0 0,6 1 0 0,-5-3-336 15,1-3 48-15,1-1 16 16,2-1-2016-16,0-1-400 0,1-1-64 0,2-1-15584 0</inkml:trace>
  <inkml:trace contextRef="#ctx0" brushRef="#br0" timeOffset="51457.667">19542 10477 29023 0,'0'0'1280'0,"0"0"272"0,0 0-1232 0,0 0-320 16,4-2 0-16,0-2 0 0,0 1 1472 0,-4 3 224 15,6-2 48-15,1 2 16 0,-1 1-576 0,1 1-112 16,1 2-32-16,0 0 0 15,1 3-336-15,1 2-80 0,0 0-16 0,0 2 0 16,2 1-256-16,-3 1-48 0,0 4-16 0,0 0 0 16,-1 2 32-16,0 2 16 0,-2 0 0 0,-3 0 0 15,1 2-16-15,-2-1-16 0,0 1 0 0,-2-1 0 16,-1 2-48-16,-2-4 0 0,1-5 0 0,-1 1 0 0,-2-3-64 16,-1 1-32-16,-1-1 0 0,0-1 0 15,-1 0-160-15,0-3 160 0,1 0-160 0,-3 2 160 0,0-3-160 0,2 0 128 16,2-5-128-16,1 0 128 15,0-2-464-15,1-2-112 0,4 1 0 0,-2-4-16 16,1-1-2032-16,2 0-384 0,1 0-96 0,1-1-14032 0</inkml:trace>
  <inkml:trace contextRef="#ctx0" brushRef="#br0" timeOffset="51827.486">19896 10645 13823 0,'0'0'1216'0,"0"0"-960"0,0 0-256 0,0 0 0 0,0 0 4960 0,-2 4 944 16,2-4 192-16,-3 4 48 0,-1 0-3376 0,4-4-656 15,0 0-144-15,0 0-32 0,0 0-592 0,0 0-128 0,0 0-32 0,0 0 0 16,0 0-592-16,0 0-112 0,0 0-32 0,0 0 0 16,0 0-128-16,0 0-48 0,0 0 0 0,0 0 0 15,0 0 16-15,0 0 0 0,0 0 0 0,0 0 0 31,0 0-976-31,0 0-192 0,0 0-32 0,0 0-16 16,0 0-1824-16,1-5-384 0,-1 5-64 0</inkml:trace>
  <inkml:trace contextRef="#ctx0" brushRef="#br0" timeOffset="52228.629">20198 10911 9215 0,'0'0'816'0,"0"0"-656"15,0 0-160-15,-4 4 0 0,-1-1 4768 0,1 0 928 16,1 0 176-16,3-3 32 0,-5 2-3056 0,0 0-608 15,0-1-128-15,5-1-32 0,-6 0-768 0,0-1-160 0,1 1-16 0,0-3-16 0,0 0-336 0,2-1-64 16,-1 0-16-16,0-1 0 0,0-2-144 0,1-1-48 16,0-1 0-16,1-2 0 0,0-1-128 0,1-4-48 15,-1-2 0-15,1-1 0 0,2-4-96 0,-2 1-32 16,0-2 0-16,0 0 0 0,2-1-80 0,0 1-128 16,0-1 176-16,0 2-176 0,1 2 176 0,1 0-176 15,0 2 160-15,2 0-160 0,-1 0 128 0,1 2-128 16,0 0 0-16,1 2 144 0,0 0-144 0,0-1 0 15,-1 2 0-15,1 0 0 0,0 1 0 0,-1 1 0 16,0 0 0-16,1 2 0 0,1 0-208 0,-1 1 16 0,0 2 16 0,0 1 0 16,-2 1-1376-16,1 2-288 15,-5 3-48-15,0 0-11312 0,0 0-2272 0</inkml:trace>
  <inkml:trace contextRef="#ctx0" brushRef="#br0" timeOffset="53716.112">20224 10630 27695 0,'0'0'1216'0,"0"0"272"0,0 0-1184 0,0 0-304 15,0 0 0-15,0 0 0 0,0 0 2112 0,0 0 352 16,0 0 80-16,0 0 16 0,0 0-640 0,5 5-128 16,1-2-32-16,1 0 0 0,0-2-688 0,1 2-144 31,0-3-32-31,0 1 0 0,1-1-480 0,0 0-96 15,0 0-32-15,-1 0 0 0,0-1-288 0,-1 1 0 16,1-2 128-16,-2 1-128 0,1 0 0 0,-1 0 0 0,-1-1 0 0,-5 2 0 16,5-1-1568-16,-5 1-224 0,0 0-32 0,0 0-17440 15</inkml:trace>
  <inkml:trace contextRef="#ctx0" brushRef="#br0" timeOffset="54001.587">20559 10471 11055 0,'0'0'976'0,"0"0"-784"0,0 0-192 0,0 0 0 16,0 0 4880-16,0 0 944 0,0 0 176 0,0 0 32 16,0 0-3152-16,0 0-640 15,0 0-128-15,0 5-32 0,0 1-640 0,0 2-128 0,0 1-32 16,0 1 0-16,-2 1-528 0,1 0-112 15,1 3-32-15,-1 2 0 0,1-1-208 0,0 3-32 16,0 0-16-16,0 1 0 0,0 0-176 0,0 1-48 16,0 0 0-16,0-1 0 0,1 1-128 0,-1-2 0 15,0 0 0-15,0-1 128 0,0-2-128 0,-1-1-144 0,0-3 144 0,1-2-208 32,1 1-1248-32,1-5-240 0,-2-5-48 0,0 0-11584 0,0 0-2320 0</inkml:trace>
  <inkml:trace contextRef="#ctx0" brushRef="#br0" timeOffset="54379.348">20662 10334 19343 0,'0'0'1728'0,"0"0"-1392"0,0 0-336 0,0 0 0 0,0 0 3664 0,0 0 672 16,0 0 128-16,0 0 16 0,0 0-2336 0,0 0-480 15,0 0-80-15,2 6-32 0,0 0-496 0,1-1-96 32,3 1-32-32,0 1 0 0,3 1-400 0,0 0-80 15,-1-1 0-15,1 2-16 0,2 3-272 0,1 1-160 16,0-1 192-16,-1 2-192 0,2 1 208 0,-2-1-64 16,-1 3-16-16,-2-2 0 0,-1 2 128 0,0-1 0 0,0 1 16 0,-3 0 0 0,-2 2-16 15,-2-1 0-15,0 1 0 0,-2 0 0 0,-1-2 48 0,-2 0 0 16,-1-2 0-16,0 0 0 15,-1-1-64-15,1-2-16 0,-2 0 0 0,1 0 0 16,0-6-96-16,0 0-128 0,0 0 176 0,2-4-176 0,-1 0 0 0,6-2 0 16,0 0 0-16,-5 0 0 0,-1 0-192 0,0-2-128 15,0 1-48-15,1 0 0 16,0-2-1120-16,1 1-240 0,4 2-32 0,0 0-16 16,0 0-1472-16,0 0-288 0</inkml:trace>
  <inkml:trace contextRef="#ctx0" brushRef="#br0" timeOffset="54748.707">21189 10531 19343 0,'0'0'848'0,"0"0"192"0,0 0-832 0,0 0-208 0,0 0 0 0,0 0 0 0,0 0 4320 0,0 0 816 15,0 0 176-15,-1 8 16 0,-2 1-3024 0,1-1-624 16,0 1-112-16,1 2-32 0,0 1-736 0,0 1-160 15,1 0-16-15,-1 2-16 0,1 1-400 0,-1-2-80 16,0 2 0-16,0-1-128 16,0-1 0-16,0-1 0 15,0 2 0-15,1-5 0 0,-1 2 0 0,0-2-256 0,0-3 32 0,0 1 0 16,-1-4-2000 0,2-4-400-16,-3 4-64 0,3-4-14992 0</inkml:trace>
  <inkml:trace contextRef="#ctx0" brushRef="#br0" timeOffset="54933.215">21083 10663 12895 0,'0'0'1152'0,"0"0"-928"16,0 0-224-16,0 0 0 0,0 0 4928 0,0 0 928 16,6-1 192-16,-1 1 32 0,-5 0-3664 0,8-2-752 15,0 1-128-15,0 1-48 0,-2 0-528 0,3 0-96 16,1 0-32-16,0 0 0 0,1 0-512 0,0 0-96 16,1 0-32-16,-1 0 0 0,2 1-192 0,1-1 0 0,-1-1 0 15,-2 0 0-15,1 0-240 0,1 0-80 16,-3-2-32-16,1 1 0 15,0 2-2464-15,-2-1-480 0</inkml:trace>
  <inkml:trace contextRef="#ctx0" brushRef="#br0" timeOffset="55349.706">21595 10852 21183 0,'0'0'1888'0,"0"0"-1504"16,-4 3-384-16,0 0 0 0,0 0 3344 0,4-3 608 15,-4 2 112-15,4-2 32 0,-5 1-1648 0,5-1-320 16,-5-2-64-16,1-1-16 0,0-1-1040 0,1 0-224 15,0-3-32-15,1-1-16 0,0-1-256 0,0-1-48 16,1-4-16-16,0 0 0 0,0 0-160 0,1-2-16 16,0-1-16-16,0 2 0 0,0-4 48 0,0 1 16 15,0 0 0-15,1-3 0 0,0 2 16 0,-1 0 0 16,1 1 0-16,1-1 0 0,-1 2-48 0,1 1 0 16,0 1 0-16,1 1 0 0,0-2-96 0,2-1-32 15,2 2 0-15,2-2 0 0,0 2-128 0,2 2 0 16,1-1 0-16,0 1 128 0,0 3-128 0,0 0 0 15,-2 0 0-15,0 2 0 0,-1 1 0 0,-1 1 0 0,0 2 0 0,-3-1 0 16,-1 1-336-16,-1 1 0 0,-3 3 0 0,0 0 0 31,0 0-1952-31,0 0-384 0,0 0-80 0</inkml:trace>
  <inkml:trace contextRef="#ctx0" brushRef="#br0" timeOffset="56320.506">21951 10503 11967 0,'0'0'1072'0,"0"0"-864"0,1-5-208 0,0 0 0 16,0-2 3968-16,1 1 736 15,-1 1 160-15,0-1 16 0,-1 0-2864 0,0 1-576 16,-1-1-112-16,1 6-32 0,-2-4-208 0,2 4-32 16,0 0-16-16,0 0 0 0,-6 0 96 0,-1 2 16 0,-3 2 0 15,0 4 0-15,0 1-288 0,-1 0-48 16,1 4-16-16,-2 2 0 0,0 2-144 0,1 2-16 16,0 1-16-16,2 2 0 0,1-1-16 0,2-1 0 15,2 1 0-15,1-2 0 0,3-2-160 0,2-1-48 16,1 0 0-16,3-2 0 0,0-3-208 0,2-1-64 15,1-2 0-15,-1-2 0 0,2-2-128 0,2-3 160 0,1-3-160 0,-1-2 160 16,1-1-160-16,0-4 0 0,0 0 0 0,-2 0 0 16,2-4 0-16,0-1 0 0,-2-1 0 0,-1-1 0 15,-1-1 0-15,-2 1 0 0,-2-1 0 0,-1 1 0 16,-3 1 0-16,-2 2 0 0,-1-1 0 0,-2 3 0 16,-1 0 0-16,-2 1 0 0,-1 1 0 0,0 0 0 0,0 0 0 15,-2 1 0-15,3 2 0 0,0-2 0 0,-1 2-336 0,2 1 48 16,3 0 16-16,-1 0 0 15,1 2-1200-15,1-2-224 0,2 5-48 0,0 0-16 16,2-5-1632-16,2 1-320 0</inkml:trace>
  <inkml:trace contextRef="#ctx0" brushRef="#br0" timeOffset="56668.346">22120 10401 11055 0,'0'0'976'0,"0"0"-784"0,0-6-192 0,0 1 0 0,0 5 4960 0,0 0 944 16,0 0 192-16,0 0 48 0,0 0-3200 0,0 0-640 15,0 0-128-15,0 0-32 0,0 0-736 0,0 0-128 16,0 0-48-16,4 5 0 0,0 1-592 0,1-1-112 16,2 2-16-16,1 1-16 0,1 1-256 0,0-1-48 0,2 2-16 0,1 1 0 0,1 1-176 0,-2-1 0 15,1 1 0-15,0 1 0 0,-1-1 0 0,-2 1 0 16,0 3 128-16,-1-1-128 0,-2 3 0 0,-1 1 128 31,-2-1-128-31,-2 1 128 0,-1 0 112 0,-2 2 16 16,-2-3 0-16,-1 0 0 0,-2 1-32 0,1-3 0 15,-2 0 0-15,1-2 0 0,-1-1-224 0,2-4 0 16,0-2 128-16,1-2-128 0,0-2 0 0,5-3-208 16,0 0 32-16,0 0 16 15,0 0-928-15,-1-6-192 0,1-1-48 0,2-1 0 16,1 0-1152-16,2 0-224 0,1 0-48 0,0 0-14304 0</inkml:trace>
  <inkml:trace contextRef="#ctx0" brushRef="#br0" timeOffset="57472.415">22537 10549 15663 0,'0'0'688'0,"0"0"144"0,-4 4-656 0,-1-1-176 16,0-1 0-16,5-2 0 0,0 0 6528 0,-4 3 1264 15,4-3 256-15,-4 2 48 0,0 0-5472 0,4-2-1088 16,0 0-208-16,0 0-48 15,-5 2-832-15,5-2-144 0,0 0-48 0,0 0 0 16,0 0-256-16,0 0-144 0,0 0 16 0,5-2 0 16,0 0-1152-16,0-1-208 0,2 1-48 0,1 0-16 15,0 0-1712-15,0 1-320 0</inkml:trace>
  <inkml:trace contextRef="#ctx0" brushRef="#br0" timeOffset="57872.312">22805 10827 29135 0,'0'0'1280'0,"0"0"288"0,-2 3-1248 15,2-3-320-15,0 0 0 0,0 0 0 0,0 0 1712 0,0 0 272 16,-4 0 64-16,4 0 16 0,-4-2-560 0,1 0-112 0,-1-3-32 0,0-1 0 16,1-2-416-16,1-2-96 0,0-1-16 0,0-2 0 0,1 0-256 0,0-2-48 15,1-1-16-15,1-3 0 0,0 0-240 0,0-10-48 16,2 4-16-16,-1 1 0 0,1 2-208 0,1 1 144 16,1 2-144-16,-1 6 128 0,3 0-128 0,-1-2 0 15,1 0 0-15,1-1 0 0,-1 3 128 0,2-5-128 16,1 1 0-16,0 1 128 0,-2-1-128 0,2 1 0 31,0 0 0-31,-1 2 0 0,-1 1 0 0,-1 0 0 0,2 1 0 0,-2-1 0 16,0 4-288-16,1 0 16 0,-2 1 0 0,1-2 0 31,-3 2-1200-31,1 2-224 0,-1 1-48 0,-4 5-16 0,0 0-1120 0,0 0-240 0</inkml:trace>
  <inkml:trace contextRef="#ctx0" brushRef="#br0" timeOffset="59210.243">23129 10404 26495 0,'0'0'1168'0,"0"0"240"0,0 0-1120 0,0 0-288 0,0 0 0 0,0 0 0 15,0 0 2192-15,0 0 384 0,0 0 80 0,3 10 16 16,-2 0-704-16,-1 0-144 0,-1 2-32 0,0 3 0 0,-1-1-800 0,0 0-160 16,-1 1-48-16,2 0 0 0,-1-1-352 0,1-2-80 15,0 2-16-15,-1-1 0 0,0 1-192 0,1 1-144 0,0-1 192 0,0 0-192 16,1-1 0-16,0-2 0 15,0 0 0-15,1-2 0 0,-1-1 0 0,1-1 0 16,2 0-240-16,-3-7 80 16,0 0-1328-16,0 0-272 0,0 0-48 0,5 1-10864 0,-5-1-2160 0</inkml:trace>
  <inkml:trace contextRef="#ctx0" brushRef="#br0" timeOffset="59610.932">23343 10277 8287 0,'0'0'736'0,"0"0"-592"0,0 0-144 0,0 0 0 16,0 0 4944-16,0 0 960 0,6-3 192 0,-6 3 48 0,8-1-3664 0,0 1-736 15,-8 0-144-15,8 3-16 0,-1 1-272 0,2 1-48 16,-2 0-16-16,1 1 0 0,1 1-352 0,1 2-64 16,1 1 0-16,-1 3-16 0,0 0-400 0,1 3-80 15,-2 1-16-15,-3-5 0 0,-1 4-64 0,2 8-32 16,-1-4 0-16,-1 1 0 0,-1-1 0 0,0 2 0 16,-2-3 0-16,-1-3 0 15,-1 1-64-15,0 1-16 0,-1 3 0 0,0-2 0 16,0 0-144-16,-1-2 0 0,-1 0 144 0,0-1-144 0,-1 0 0 15,0 0 0-15,0-2 0 0,-1-1 0 0,1-2 0 0,-2-1 0 16,0-2 0-16,1 0 0 0,-1-2 0 0,1-2-160 16,0-1 160-16,5-3-208 15,0 0-736-15,0 0-144 0,-5-3-16 0,2-2-16 16,3 0-1072-16,0-3-224 0,2 0-32 0</inkml:trace>
  <inkml:trace contextRef="#ctx0" brushRef="#br0" timeOffset="60212.644">23783 10048 19343 0,'0'0'1728'0,"0"0"-1392"0,0 0-336 0,0 0 0 0,0 0 3456 0,0 0 640 16,0 0 112-16,5 7 16 0,-1-1-1456 0,0 0-288 31,1 0-64-31,1 1-16 0,1 1-928 0,2 1-192 16,2 2-48-16,2 1 0 0,2 1-464 0,1 3-80 15,-1 2-32-15,-2-3 0 0,2 3-288 0,-1 4-64 0,3 0-16 0,-1 4 0 16,-3 3-96-16,1 1 0 0,-2 2-16 0,3 13 0 16,-3-6-176-16,-6-11 192 0,-1 0-192 0,2 14 192 15,-4 0-192-15,-1-4 0 0,-3 1 144 0,-1-1-144 0,-3 1 0 0,0-2 128 16,-3-3-128-16,-1-5 0 0,1-3 144 0,-2-2-144 16,-2-1 192-16,2-2-192 0,-1-3 160 0,2-3-160 15,1-1 128-15,2-4-128 0,0-2 0 0,0-2 0 16,1 0 128-16,-3 0-128 0,2-2-128 0,6-4-64 15,-6 0-16-15,-2-2 0 16,2-1-1280-16,6 3-256 0,-8-5-48 0,1 1-19632 0</inkml:trace>
  <inkml:trace contextRef="#ctx0" brushRef="#br0" timeOffset="61779.282">17083 12150 29199 0,'0'0'1280'0,"0"0"288"0,0 0-1248 0,0 0-320 15,0 0 0-15,0 0 0 0,6 5 1648 0,1-2 272 16,2 0 48-16,2 0 16 0,2-1-368 0,2 0-64 15,0-1-16-15,5-1 0 0,0 0-416 0,3-1-96 16,-2 0 0-16,2 0-16 0,-3-2-400 0,1 1-80 16,-1 0-16-16,-2 0 0 15,-2 0-320-15,-2 0-192 0,0 0 192 0,0 0-192 16,-2 1 0-16,-1 1 0 0,-1-1 0 0,-1 1 0 31,-1 0-240-31,-3 1-144 0,-5-1-48 0,0 0 0 0,0 0-2208 0,0 0-448 16,0 0-96-16</inkml:trace>
  <inkml:trace contextRef="#ctx0" brushRef="#br0" timeOffset="62062.632">17144 12356 8287 0,'-12'9'736'0,"7"-6"-592"0,-3 2-144 0,2 0 0 15,-1 0 6384-15,3 0 1232 0,3 0 256 0,-1 2 64 16,-1-2-4864-16,3 0-960 0,0-5-192 0,5 5-32 0,1 0-608 0,3 0-112 15,2 0-16-15,3 0-16 0,1-1-240 0,3 0-32 16,-1-1-16-16,3-1 0 0,1-1-288 0,0 0-64 16,-1-1-16-16,0 0 0 0,-1-1-224 0,-1 2-64 15,1-1 0-15,-1-1 0 0,1 0-192 0,-1 1 0 32,-1 0 128-32,0 0-128 0,-2-1 0 0,-3 2 0 0,2 0 0 0,-1 0 0 15,-2 0 0-15,0 0-240 0,-1 0 80 0,-1 0 16 0,-2 0-208 0,-7-1-32 16,0 0-16-16,0 0 0 15,5 1-1120-15,-5-1-208 16,0 0-64-16,0 0-12320 0,0 0-2464 0</inkml:trace>
  <inkml:trace contextRef="#ctx0" brushRef="#br0" timeOffset="62817.175">18059 12079 8287 0,'0'0'736'0,"0"0"-592"0,6-2-144 0,-1 0 0 16,-1-1 3584-16,-4 3 704 0,4-2 128 0,-4 2 16 15,0 0-2080-15,0 0-432 0,0 0-64 0,0 0-32 0,-8-1-160 0,-3 1-16 16,-2 0-16-16,-2 2 0 0,-2 2-224 0,-3 0-32 15,-2 2-16-15,-3 1 0 0,1 1-16 0,0 0-16 16,1 2 0-16,1 1 0 16,2 0-384-16,0 0-80 0,4 0-16 0,1 0 0 0,2-1-336 0,4-1-64 15,2-2 0-15,2 1-16 0,2-1-240 0,4 0-32 16,2-1-16-16,5-1 0 0,1-1-144 0,4-1 0 0,1-1 0 16,3 1 0-16,5 0 0 0,0 0 0 0,0 0 144 0,1 2-144 15,2-2 0-15,-2 2 128 0,0 0-128 0,-3 2 0 0,-1 0 0 0,-3 1 0 16,-3 0 0-16,-1 1 128 0,-3 1-128 0,-2-1 128 15,-3 2-128-15,-2-1 128 0,-3 1 128 0,-1 0 48 16,-4-1 0-16,-1 0 0 0,-2 0 16 0,-2-1 0 16,-3-3 0-1,-1 1 0-15,-1-1-144 0,0-1-32 16,-3-1 0-16,2-1 0 0,2 0-144 0,0-1 0 16,0-1 0-16,2 0 128 0,0-1-128 0,2 0 0 0,2 0-192 0,1 1 192 31,1-1-496-31,2 0 32 0,5 0 0 0,0 0 0 15,0 0-1296-15,0 0-256 0,5-5-48 0,2 0-16 16,2 0-1696-16,0-1-320 0</inkml:trace>
  <inkml:trace contextRef="#ctx0" brushRef="#br0" timeOffset="62995.565">18247 12287 23951 0,'0'0'2128'0,"0"0"-1696"16,0 6-432-16,0 1 0 0,0 1 3504 0,0 0 608 15,0 0 128-15,-1 0 32 0,0 1-2784 0,0 1-544 16,-1 0-112-16,0-1-32 16,1 0-432-16,-1 0-96 0,0-1-16 0,0 1 0 0,0-3-256 0,1-1 0 15,1-5 0-15,0 0 0 16,0 0-672-16,0 0-240 0,0 0-48 0,0 0-11264 16,2-8-2240-16</inkml:trace>
  <inkml:trace contextRef="#ctx0" brushRef="#br0" timeOffset="63133.636">18222 12065 31151 0,'0'0'1376'0,"0"0"288"0,-5 0-1328 0,5 0-336 0,0 0 0 0,0 0 0 15,0 0 288-15,0 0-16 0,0 0 0 0,0 0 0 16,0 0-1744-16,0 0-336 0</inkml:trace>
  <inkml:trace contextRef="#ctx0" brushRef="#br0" timeOffset="63665.966">18442 12124 14735 0,'0'0'1312'0,"0"0"-1056"16,3 6-256-16,-1 0 0 0,0-1 3648 0,0 0 656 15,-2-5 144-15,0 5 32 0,0-5-2464 0,-2 7-480 16,-2 1-112-16,1 0-16 0,-2 2-224 0,-1 0-48 16,-1 2-16-16,0 1 0 0,-1 0-160 0,-1 0-16 15,0 1-16-15,1 1 0 0,1-1-288 0,0 1-64 16,1 0-16-16,0-3 0 0,2 0-368 0,2-1-192 15,1-1 192-15,1-1-192 0,1-3 0 0,2 0 0 16,0-1 0-16,2-1 0 0,1-1 0 0,0-1 0 16,0-2 0-16,1-1 0 0,1-1 0 0,1 0-144 15,0-3 144-15,1-1-128 0,-2-1 128 0,0 0-208 0,-1-2 80 0,1 0 128 16,-1-3-176-16,-1 1 176 16,-2 2-128-16,3-5 128 0,-2 0 0 0,0 0-128 0,0-3 128 0,0 0 0 15,-2 1-288-15,0-1 32 0,0 1 0 16,0 0 0-16,-1 2-48 0,0 3 0 15,-1 3 0-15,-1 1 0 0,-1 2 304 0,1 5 0 16,0 0 0-16,0 0 0 0,0 0 496 0,0 0 48 0,-4 4 16 0,0 4 0 16,1-1-112-16,1 4-32 0,0 3 0 0,2 1 0 15,2 1-48-15,0 4-16 16,0 0 0-16,1 5 0 0,0 0 112 0,0 2 32 16,1 1 0-16,0-1 0 0,0 0 32 0,0-1 16 15,-1-1 0-15,1 1 0 0,-1-1-80 0,-1 2-16 0,0 0 0 0,0-1 0 0,-2 2-64 0,0-3 0 16,-2 2-16-16,0-2 0 0,0-2-16 0,0-2 0 15,-2 0 0-15,0-5 0 0,0 0-80 0,-2-3-16 32,-1-3 0-32,0-1 0 0,-1-2-112 0,0-2-16 0,-1-2-128 0,0-2 192 0,-1-1-192 0,0-2 0 15,-1-3 0-15,0-1 0 0,3-2-400 0,-1-3 16 16,2-3 16-16,1-1 0 16,2-1-784-16,1-3-144 0,3-2-48 0,2 0 0 15,1-2-832-15,3 2-192 0,1-2-16 0,1 1-17584 0</inkml:trace>
  <inkml:trace contextRef="#ctx0" brushRef="#br0" timeOffset="64098.92">18644 12192 23039 0,'0'0'1024'0,"0"0"192"0,0 0-960 0,0 0-256 15,0 0 0-15,0 0 0 0,0 0 3552 0,0 0 672 16,0 0 128-16,5 3 16 0,-1 1-2640 0,1 2-512 15,0 2-128-15,0 1 0 0,1 0-208 0,-1 1-48 0,0 2 0 0,-1-1 0 16,1 2-192-16,-1 0-32 0,0 1-16 0,-1 0 0 0,0-2-176 0,-1 0-32 16,-3-2-16-16,1-1 0 0,1-2-160 0,0-1-16 15,-1-6-16-15,0 0 0 0,0 0 16 0,0 0 0 16,0 0 0-16,0 0 0 0,0 0 16 0,0 0 16 16,1-6 0-16,2-5 0 0,1 0-224 0,1-3 0 15,1 0 128-15,0-3-128 0,2-1 0 0,2 1 0 31,1-1 0-31,1 2 0 0,1 0 0 0,0 3 0 0,-1 1 0 0,0 3 0 16,-1 3 0-16,0 1 0 16,-1 2 0-16,-1 2 0 0,-1 2 0 0,0 2 176 0,1 2-176 0,-2 3 160 15,0 1 240-15,-2 4 48 16,0 0 16-16,1 2 0 0,-2 1-32 0,0 3-16 0,0 0 0 0,-1 2 0 16,0-1-128-16,-1 1-32 0,0-3 0 0,1-2 0 15,-2 0-256-15,1-4 160 0,-1-2-160 0,1 0 128 0,-1-4-128 0,2-1 0 16,-3-5 0-16,0 0 0 0,0 0-320 0,0 0 0 15,0 0 0-15,5-4 0 16,0-3-1088-16,1-2-192 0,0-2-64 0,1-1 0 16,1-6-2144-16,-1 1-432 0</inkml:trace>
  <inkml:trace contextRef="#ctx0" brushRef="#br0" timeOffset="64469.392">19364 12460 31679 0,'0'0'1408'0,"0"0"272"0,-2 4-1344 0,0 1-336 0,-1-3 0 0,0 1 0 15,3-3 2032-15,-3 3 336 0,0-1 64 0,3-2 0 16,-5 1-512-16,0-1-96 0,0-1-32 0,0-1 0 15,0-2-512-15,0 0-96 0,-1-3-32 0,1 0 0 0,1-3-432 0,0-2-80 16,0-3-32-16,2-2 0 0,1-6-336 0,3-1-64 16,2-3-16-16,1-1 0 0,0-2-192 0,2-1 0 0,1 2 0 0,0 1 0 15,1-1 128-15,-1 1-128 16,1-1 0-16,0-2 0 0,0 0 128 0,2 1-128 16,-4 0 0-16,3 4 144 0,-1 2-144 0,0 1 0 15,-1 6 0-15,-2-1 0 0,0 3 0 0,-1 3 0 16,1 1 0-16,0 2 0 0,-1 1 0 0,1 1 0 15,0 1 0-15,-2 2 0 0,1 0-320 0,-5 4 16 16,0 0 0-16,0 0 0 16,0 0-1216-16,0 0-240 0,0 0-48 0,0 0-12832 15,5 6-2560-15</inkml:trace>
  <inkml:trace contextRef="#ctx0" brushRef="#br0" timeOffset="64784.442">19603 11935 37087 0,'0'0'1648'0,"0"0"336"0,4 5-1600 0,-1 0-384 15,-1 0 0-15,1 2 0 0,1 1 2032 0,-1 1 320 16,0 1 64-16,0 3 16 0,1-1-928 0,-1 1-176 15,-1 2-48-15,0 0 0 0,-1-1-560 0,0 4-112 32,-1-1-32-32,1 1 0 0,-1 2-176 0,-1-2-32 15,0 3-16-15,0-1 0 0,0-2-352 0,0 0 144 0,1-3-144 0,-1 0 0 0,0-2 0 0,1-3 0 16,0 0 0-16,0-3 0 16,-1-1-368-16,1-6-80 0,0 0 0 0,0 0-16 15,-3 3-1840-15,-1-3-352 0,1-2-80 0</inkml:trace>
  <inkml:trace contextRef="#ctx0" brushRef="#br0" timeOffset="65005.727">19835 12241 38239 0,'0'0'1696'0,"0"0"352"0,0 0-1648 16,0 0-400-16,0 0 0 0,0 0 0 0,0 0 1328 0,0 0 176 15,0 0 32-15,0 0 16 0,0 0-1232 0,0 0-320 16,0 0 0-16,3-4 0 16,1 1-1408-16,0 0-320 0,0-2-80 0</inkml:trace>
  <inkml:trace contextRef="#ctx0" brushRef="#br0" timeOffset="65597.946">20171 11978 39391 0,'0'0'1744'0,"0"0"368"0,0 0-1696 0,0 0-416 16,0 0 0-16,1 5 0 0,-1-5 1424 0,0 0 208 16,2 5 32-16,-2-5 16 0,7 5-912 0,0-3-176 0,2 0-32 0,0-2-16 15,1 0-240-15,1 0-48 0,-1-2-16 0,2 0 0 16,-1-1-240-16,0 0 0 0,-1-3 128 0,0 1-128 15,-1 0 0-15,-2 1 0 0,0-2 0 0,-3 0 0 16,0 0 176-16,-1 1-176 0,-2 0 192 0,-1 5-192 16,-3-4 480-16,-1 1-16 0,-1-1 0 0,-2 3 0 15,-3 1 80-15,0 1 16 0,-1 1 0 0,1 2 0 0,-3 1-48 0,-1 2 0 16,1 2 0-16,-1 2 0 0,1-2-32 0,0 3-16 16,2-2 0-16,0 2 0 0,0-1-128 0,2 2-16 15,2-1-16-15,1 0 0 0,0-1-128 0,4 0-32 16,2 0 0-1,3 0 0-15,2-1-144 0,2-1 0 0,1 2 0 0,4-2 128 16,2-1-128-16,-1-2 0 0,2 1 0 0,0-2 0 0,-2 0 0 0,-1 0-144 16,0-1 144-16,-3 2 0 0,-2 1 0 0,-3 0-128 0,-1 0 128 15,0 1 0 1,-4 0 0-16,-1 0 0 0,-1-1 176 0,-2 2-176 16,-3 0 256-16,-1 0-48 0,-2 0-16 0,1-1 0 15,-1 1-48-15,-1 0-16 0,0-1 0 0,1 0 0 0,-2 0-128 0,0-2 0 31,1 1 0-31,2-1 0 0,-3 1 0 0,2-3 0 0,2 0 128 0,2-1-80 32,1-1-688-32,1 0-128 0,5-2-32 0,0 0 0 0,0 0-528 0,0 0-96 0,0 0-32 0,10-2 0 15,1-2-1472-15,1-2-288 0,2-2-64 0</inkml:trace>
  <inkml:trace contextRef="#ctx0" brushRef="#br0" timeOffset="65922.238">20463 11841 40319 0,'0'0'1792'0,"0"0"352"0,1-4-1712 0,2-1-432 0,1 0 0 0,2 1 0 16,3 1 1568-16,-1 1 224 0,1 2 64 0,1 1 0 15,1 3-448-15,-1-1-96 0,-1 3-16 0,2 2 0 0,0 2-240 0,0 1-48 16,0 3-16-16,0 2 0 0,1 3-432 0,0 3-96 15,-1 0-16-15,1 0 0 0,-1 1-320 0,-1-1-128 16,-1 1 0-16,1-1 144 0,-3 2-144 0,0-1 128 16,-2 3-128-16,-1-2 128 0,-4 4-128 0,-1-1 128 15,-1 0-128-15,-1 2 128 0,-4-1-128 0,1 0 160 16,-2-2-160-16,-1-3 160 0,-1-2-160 0,-1-3 0 16,0 1 0-16,2-5 128 0,0-1-272 0,-1-3-64 15,0-1-16-15,0-2 0 16,0-2-1248-16,1-1-256 0,-1-2-64 0,1-1-21776 15</inkml:trace>
  <inkml:trace contextRef="#ctx0" brushRef="#br0" timeOffset="66773.297">17105 13416 16575 0,'0'0'1472'0,"-3"3"-1168"16,3-3-304-16,-3 4 0 16,-1-1 3520-16,4-3 656 0,0 0 128 0,0 0 32 15,0 0-1504-15,0 0-288 0,5 2-64 0,1 1-16 16,4-2-384-16,2 0-80 0,1 0-16 0,2 1 0 15,1-2-752-15,1 0-144 0,1 0-48 0,0 0 0 0,-2-2-576 0,2 1-112 16,-2 0-32-16,0 1 0 0,-1-1-320 0,0-1 144 16,-1 0-144-16,0-1 0 0,1 0 0 15,-3-1 0-15,1 0-192 0,-2 1 48 16,-1 0-1008-16,-3 0-192 0,-1 1-32 0,-6 2-16 16,0 0-1088-16,0 0-208 0,0 0-64 0,0 0-15744 0</inkml:trace>
  <inkml:trace contextRef="#ctx0" brushRef="#br0" timeOffset="66971.187">17224 13611 42159 0,'0'0'928'0,"0"0"192"0,0 0 32 0,5-6 32 0,-11 12-944 0,2-1-240 0,4-5 0 0,0 0 0 0,0 0 1232 0,0 0 208 16,3 4 32-16,2-1 16 0,2-1-720 0,-1-1-128 16,3-2-48-16,1 1 0 0,0 1 176 0,-1-1 16 15,2-1 16-15,0 1 0 0,-1 1-672 0,0 0-128 16,-1-1 0-16,0 1 0 0,0 1 0 0,0-1 0 0,1-1 0 0,-2 0 0 15,1 0-144-15,0 0-48 0,-1-1 0 0,1 0 0 16,-1-1-1280-16,0-1-272 16,-1-1-48-16,1 0-12480 0,1-1-2480 0</inkml:trace>
  <inkml:trace contextRef="#ctx0" brushRef="#br0" timeOffset="67319.285">17990 13285 15663 0,'0'0'1392'0,"0"0"-1120"15,0 0-272-15,0 0 0 0,0 0 5520 0,-2 5 1056 0,-1 1 208 0,1 2 32 16,0 0-4432-16,0 2-880 16,-1 1-176-16,0 2-48 0,1 3-384 0,-1 1-96 15,1 0-16-15,0 2 0 0,0 0-64 0,1 2-16 0,1 0 0 0,-1 2 0 16,1-2-256-16,1 0-64 0,1-2-16 0,-1-1 0 16,0-6-368-16,0-1 144 0,0 1-144 0,0-1 0 15,0 0 0-15,0-2 0 0,-1-2 0 0,0 0 0 16,0 0-256-1,0-1-144-15,-1-1-48 0,1-5 0 0,0 0-1984 0,0 0-416 0,-3 1-80 0</inkml:trace>
  <inkml:trace contextRef="#ctx0" brushRef="#br0" timeOffset="67541.415">17811 13569 14735 0,'0'0'640'0,"0"0"160"0,-4 5-640 0,4-5-160 0,0 0 0 0,0 0 0 15,0 0 6064-15,0 0 1168 0,6-3 256 0,1-1 32 0,1 0-4864 0,3 0-976 16,0 1-192-16,4-1-32 0,0 0-320 0,1 0-64 16,2 1-16-16,1 1 0 0,0 0-256 0,0 1-48 15,-1 1-16-15,0 0 0 0,-2 0-608 0,-1 1-128 16,-1 1 0-16,-1-1 0 0,-3 0 0 0,0 0 0 16,-3 0 0-16,-1 0-160 0,-1-1-176 0,-5 0-48 15,0 0 0-15,5-2 0 16,-5 2-1424-1,3-2-304-15,-1-3-48 0,0 0-11904 0,-1 0-2384 0</inkml:trace>
  <inkml:trace contextRef="#ctx0" brushRef="#br0" timeOffset="67903.983">18510 13161 22111 0,'0'0'1968'0,"0"-4"-1584"15,0 4-384-15,0 0 0 0,0 0 4304 0,0 0 784 32,0 0 160-32,0 0 16 0,2 6-2976 0,0 4-608 15,0 3-112-15,0 2-32 0,-1 0-384 0,-1 4-96 16,0-1-16-16,0 4 0 0,-1 1-208 0,-1 4-64 15,0 1 0-15,1 1 0 0,-1 3-160 0,2 0-32 0,-1 1-16 0,-1 1 0 16,1 0-224-16,0-5-32 16,1-4-16-16,0-2 0 0,0-3-160 0,0-3-128 0,0-1 192 0,0-3-192 0,0-1 0 0,0-1 0 15,0-1 0-15,0-2 0 0,-1-3 0 0,0 1-256 16,1-6 32-16,-2 5 0 16,-1 0-848-16,0-3-160 15,3-2-48-15,-5 4 0 0,0-2-1376 16,-2 0-288-16,-1-1-48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9T01:37:55.335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13988 4912 13823 0,'0'0'608'0,"0"0"128"0,0 0-592 0,0 0-144 0,0 0 0 0,0 0 0 16,0 0 3184-16,0 0 592 0,6 4 128 16,-6-4 32-16,6 0-1952 0,0 0-400 0,0 1-80 0,1-1-16 15,0-2-272-15,-1 2-48 0,1-3-16 0,0 2 0 16,1 1-64-16,0 0-32 16,-1 0 0-16,2-1 0 0,0-1-144 0,3 0-16 15,-1 1-16-15,1-1 0 0,0 0-208 0,-1 1-32 16,-1-2-16-16,1 1 0 0,0 0-144 0,1 0-32 0,1-1 0 0,1 2 0 15,-1 1-64-15,-1 0 0 16,-1 0-16-16,2-1 0 0,0 1-16 0,1 1 0 0,2 0 0 0,2 0 0 16,-2-1-144-16,1 1-16 15,-1 0-16-15,2-1 0 0,1-1-48 0,-2-1-128 0,0 0 192 0,-1 1-64 0,1 1 16 16,0 0 0-16,-1-1 0 0,3 1 0 0,-1-3-16 0,2 1 0 16,1 1 0-16,-1-1 0 0,0 0 16 0,-1 1 0 15,3-4 0-15,0 4 0 0,2 0 0 0,0 0 0 16,-2-1 0-16,-1 2 0 0,0 0 64 0,0 0 16 15,-1 0 0-15,-2 0 0 0,1-1-224 0,0 0 0 16,1 0 0-16,0 0 0 0,-2-1 0 0,3 0 0 0,0 0 0 0,1-1 0 16,-2 3 0-16,1-2 144 0,0 1-144 0,1 0 128 31,-1 0 32-31,1-1 0 0,-2 2 0 0,1 0 0 0,-2-1-160 0,-1 0 0 16,-2 0 0-16,-1 1 0 0,1 1 400 0,-2 1 48 15,-1 1 16-15,0 1 0 0,1-3-464 0,-2 3-288 16,2-2 32-16,0 0 16 0,0 0 240 0,0 0 0 15,2 0 0-15,-1 0 0 0,1 1 0 0,1 0 0 16,1 0 0-16,2-1 0 0,0-1 0 0,2-2 0 16,-1 2 0-16,1 0 0 0,-2 2 0 0,2-3 0 15,-3 0 128-15,-2 1-128 0,1-1 0 0,0 1 0 16,0-1 0-16,0 0 0 0,-1-1 128 0,1 0-128 16,-2 1 0-16,2-2 0 0,2 1 144 0,-3-1-144 15,-1 2 0-15,0 0 144 0,1 0-144 0,0 0 192 0,0 1-192 0,1 0 192 0,0-1-192 0,-1 0 0 16,0-1 0-16,-1 2 0 0,1 2 0 0,0-1 0 15,-2 0 0-15,1-1 0 0,-1-1 0 0,1-1 0 16,1 0 128-16,0 0-128 0,0 0 0 0,0 1 0 16,0-1 0-16,2-2 0 0,-2 2 0 0,2 0 0 15,-1 1 128-15,-1-2-128 0,1 0 0 0,0 1 0 32,0 1 0-32,1-2 128 0,-2 1-128 0,2 0 0 15,-3 0 144-15,1 1-144 0,-1 1 0 0,-1 1 128 0,-2 0-128 0,0-1 0 16,-2-2 0-16,2 1 144 15,-2-2-144-15,0 2 0 0,-1 2 128 0,1-2-128 0,1 1 0 16,0-1 0-16,-1-1 0 0,2 1 0 0,0-2 0 0,0 1 0 16,1-1 128-16,0 2-128 0,-1-1 0 0,3 1 0 15,1-1 0-15,-1 0 128 0,1-1-128 0,1 1 0 0,-1 0 128 0,1 0-128 16,-1 0 0-16,0 0 0 0,0 1 128 0,-2 0-128 16,-1 0 0-16,1-1 0 0,-3-1 0 0,1 0 0 15,-1 0 0-15,1 1 0 0,0-1 128 0,0 1-128 16,0 0 0-16,0 0 0 0,3-3 0 0,0 2 0 15,0-1 0-15,0 1 0 0,0 0 0 0,0 0 0 16,2 0 0-16,0 0 0 0,2 2 128 0,-1 2-128 0,2-2 0 0,-1 0 0 0,-2 0 0 0,1 0 0 31,-2 0 128-31,1 0-48 0,-3 1-80 0,-2 0 0 0,0 0 0 0,-1 0 0 16,0-1 0-16,-1 0 0 0,0 1 0 0,0-1 0 16,0 0 0-16,2 0 0 0,-1 0 0 0,1 0 0 15,0 0 0-15,2 0 0 0,0 1 0 0,-2-1 0 16,1-1 0-16,1 0 0 0,-1-1 0 0,2 2 0 15,0 0 0-15,0 1 0 0,1 0 0 0,-1-1 0 16,2 0 0-16,-1-1 0 0,0 0 0 0,0 0 0 16,-2 2 0-16,-1 0 0 0,1-1 0 0,-2 0 0 15,-2 0 0-15,0 0 0 0,0-1 0 0,0 0 0 0,-1 1 0 0,-1 0 0 16,0 0 0-16,0 0 0 0,0 0 0 0,1 0 0 16,0-1 0-16,-2 1 0 0,0 0 0 0,0 0 0 15,-1 0 0-15,2-2 0 0,1 1 0 0,0 1 0 16,0 0 0-16,2 0 0 0,-1 0 0 0,2 0 0 15,0 0 0-15,2 0 0 0,0 1 0 0,-1 1 0 16,2-2 0-16,-1 1 0 0,-2-2 0 0,4 1 0 16,-1 0 0-16,-5 1 0 0,1 0 0 0,-1 1 0 0,0 0 0 0,-1 0 0 15,1-1 0-15,2 1 0 0,-1-1 0 0,1 1 0 16,-1-1 0-16,0 1 0 16,-1-2 0-16,2 1 0 0,1 1 0 0,-1 0 0 15,-2 0 0-15,2 1 0 0,1-3 0 0,-1 0 0 16,2 0 0-16,-1 1 0 0,-1 0 0 0,2 1 0 15,0-1 0-15,1 0 0 0,0-1 0 0,-1 0 0 16,-1-1 0-16,2 1 0 0,0 2 0 0,-1 0 0 16,-1 0 0-16,-1-1 0 0,-2-1 0 0,2 0 0 15,-1-1 0-15,0 1 0 0,-2 1 0 0,1 0 0 0,2 1 0 0,-1-1 0 16,-1-2 0-16,1 0 0 0,1 0 0 0,1 0 0 16,0 1 0-16,1 0 0 0,-2 0 0 0,2-1 0 0,-1 0 0 0,0 0 0 15,1-1 0-15,1 1 0 0,-2 0 0 0,1 1 0 16,0 0 0-16,-1 0 0 0,1-1 0 0,0 1 0 31,-1 0 0-31,1 0 0 0,-1 0 0 0,0 0 0 0,-1 0 0 0,-1 0 0 0,-1-1 0 0,-1 1 0 31,2-1 0-31,0 0 0 0,-1 0 0 0,0-1 0 16,0 1 0-16,1 0 0 0,1 0 0 0,0-1 0 0,1 1 0 0,1 0 0 0,-1 0 0 0,1 1 0 16,0-3 0-16,-2 2 0 15,1 1 0-15,0 1 0 16,-1-1 0-16,2 0 0 0,0 0 0 0,0 0 0 0,0-1 0 0,-1 1 0 0,-1 0 0 0,1 1 0 15,-1-1 0-15,0 0 0 0,-1-1 0 0,0 0 0 16,-1 1 0-16,-1-1 0 0,-2 1 0 0,1 0 0 16,1 1 0-16,-1-1 0 0,-1-2 0 0,1-1 0 15,0 1 0-15,0 0 0 0,0 1 0 0,1 0 0 16,0 0 0-16,0 1 0 0,0-2 0 0,1 0 0 16,0 1 0-16,1-1 0 0,0 2 0 0,-1 0 0 15,1 0 0-15,0 0 0 0,1 0 0 0,-1 0 0 0,1-1 0 0,1 0 0 16,0 1 0-16,0 0 0 0,-1 0 0 0,0 0 0 0,-1-1 0 15,1 1 0-15,0-3 0 0,-2 3 0 0,1 0 0 16,-2 0 0-16,-1 0 0 0,-1 0 0 0,-1 0 0 0,0 0 0 16,1 0 0-16,-2 0 0 0,0 0 0 0,0 0 0 31,-1-1 0-31,-1 1 0 0,1 0 0 0,0 0 0 16,1 1 0-16,-1 0 0 0,1-1 0 0,0 0 0 15,0 0 0-15,-1 0 0 0,3 2 0 0,0-2 0 16,-2 1 0-16,1 0 0 0,0-1 0 0,-1 0 0 15,3-1 0-15,-2 1 0 0,-1 0 0 0,0 0 0 0,0-1 0 16,-1-1 0-16,-1-1 0 0,0 0 0 0,-1-1 0 0,-1 1 0 16,0-1 0-16,-2 4 0 0,1-3-160 0,-3-2 160 15,-2 0-1056-15,-3 1-128 0,-4 0-32 0,-3 0 0 16,-3 0-1520-16,-6 2-304 0,-7-2-64 0</inkml:trace>
  <inkml:trace contextRef="#ctx0" brushRef="#br0" timeOffset="917.309">17928 5501 30399 0,'0'0'1344'0,"0"0"288"0,0 0-1312 0,0 0-320 0,0 0 0 0,0 0 0 16,0 0 1904-16,0 0 304 0,0 0 64 0,0 0 16 15,0 0-544-15,0 0-96 0,6 1-32 0,2 1 0 32,3 0-416-32,3 0-96 0,3 0-16 0,4 0 0 15,1-1-304-15,3 1-64 0,-1-2-16 0,2 0 0 16,-1 0-448-16,4 1-112 0,-1-2-16 0,-1 0 0 16,-1-1-128-16,-1 0 0 0,0 0 0 0,-2 1 0 0,0 1-160 0,-2 1-64 15,-2 0-16-15,-3 1 0 16,-2 0-1968-16,-3 0-400 0,-3 2-80 0</inkml:trace>
  <inkml:trace contextRef="#ctx0" brushRef="#br0" timeOffset="1502.465">17121 6248 27647 0,'0'0'1216'0,"0"0"256"0,6-2-1168 0,-1 0-304 16,-5 2 0-16,6-1 0 0,0-2 2128 0,1 0 368 15,2 1 80-15,4-1 16 0,2 4-416 0,2-1-64 16,5-1-32-16,1 0 0 0,3 0-576 0,2-3-112 0,1 1-32 0,4 1 0 15,2 1-592-15,2 0-128 16,4 0-32-16,0 0 0 0,0 0-400 0,-2 0-80 0,-1 0 0 0,-3 1-128 16,-4 1 128-16,-2 0-128 0,-2 1 0 0,-3 0 0 15,-2-1-176-15,-3 0-80 0,-2 0-32 0,-4 1 0 16,-3 3-2720-16,-4 0-528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22:06:56.261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17569 6127 12895 0,'0'0'576'0,"0"0"112"0,0 0-560 0,0 0-128 0,0 0 0 0,0 0 0 15,5-1 4608-15,2 0 896 0,-1 1 192 0,3-1 16 16,3 0-2640-16,0 0-512 0,0 1-128 0,3 0 0 15,-2-1-768-15,1 0-160 0,0 1-32 0,1 0 0 0,0 0-736 0,2 0-160 16,1 0-16-16,-1 1-16 0,2 0-288 0,0 0-48 16,0 0-16-16,2 0 0 0,-2 0-192 0,1-1 0 15,0 1 0-15,1-1 0 0,-2 0 0 0,3-1 0 16,-3 0 0-16,1-2 0 16,-1-1-448-16,-3 0 32 0,-1-2 0 0,-3-1 0 15,-4-1-2912-15,-1-1-576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22:21:48.898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C00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00B050"/>
    </inkml:brush>
    <inkml:brush xml:id="br4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10767 3113 15887 0,'0'0'336'0,"0"0"80"0,0 0 16 0,0 0 32 0,0 0-464 0,2-5 0 16,-8-1 0-16,0 3 0 0,-2 3 816 0,-1 3 64 15,-1 3 16-15,0 0-8864 0</inkml:trace>
  <inkml:trace contextRef="#ctx0" brushRef="#br0" timeOffset="19460.636">13712 3087 7359 0,'0'0'656'0,"0"0"-528"0,0 0-128 0,0 0 0 16,0 0 1168-16,0 0 208 0,0 0 32 0,0 0 16 15,0 0-1008-15</inkml:trace>
  <inkml:trace contextRef="#ctx0" brushRef="#br0" timeOffset="167620.593">12775 14035 39791 0,'0'0'1760'0,"0"0"368"0,-3-2-1696 0,1 0-432 15,2 2 0-15,0 0 0 0,0 0 832 0,0 0 96 16,0 0 16-16,0 0 0 0,0 0-736 0,0 0-208 15,0 0 0-15,4-3-19136 0</inkml:trace>
  <inkml:trace contextRef="#ctx0" brushRef="#br0">10315 6941 22399 0,'0'0'992'0,"0"0"208"0,0 0-960 0,0 0-240 16,0 0 0-16,0 0 0 0,0 0 1984 0,0 0 368 16,6-2 64-16,0 1 16 0,1 0-128 0,2 1-32 15,2 0 0-15,0 0 0 0,1-1-416 0,2 1-96 16,0-2-16-16,0 0 0 0,2-1-592 0,1 0-112 15,0 0-16-15,2 0-16 16,1 0-416-16,2 0-80 0,0 0 0 0,1 1-16 16,-2-1-240-16,1 1-64 0,0-3 0 0,0 2 0 0,-1 1-192 15,-1 0 128-15,-2 1-128 0,0 1 0 0,-2 1 0 0,-1 1 128 16,-1 0-128-16,-2 1 0 0,-1 2 0 0,-2-2 0 16,-1 1-144-16,-1 1 144 15,-1 0-576-15,-1 0-32 0,-1 0 0 0,-4-5 0 16,4 3-1056-16,-4-3-224 0,0 0-32 0,0 0-16 15,0 0-528-15,0 0-96 0,0 0-32 0,0 0-13712 0</inkml:trace>
  <inkml:trace contextRef="#ctx0" brushRef="#br0">10507 6986 8287 0,'0'0'736'0,"0"0"-592"0,0 0-144 0,0 0 0 16,0 0 4432-16,-1-5 864 0,1 5 160 0,0 0 48 15,0 0-2672-15,0 0-528 16,0 0-96-16,0 0-32 0,0 0-384 0,0 0-64 16,0 0-32-16,0 0 0 0,0 0-416 0,1 6-64 15,0 3-32-15,0 0 0 0,0 4-336 0,-1 2-64 16,0 2-16-16,0 2 0 0,0 0-192 0,1 3-64 16,-1-2 0-16,0 3 0 0,0 0-176 0,0 0-32 15,-1-2-16-15,0 0 0 0,0-1-96 0,0-3-32 0,1-1 0 0,-1-2 0 16,0-1-160-16,0 1 128 0,0-2-128 0,0-2 128 15,0 1-128-15,-1-1 0 0,1-2 0 0,0-1 0 16,0 0 0-16,0-1 0 0,1-6 0 0,-1 5 0 16,1-5-384-16,0 0-48 0,0 0-16 0,0 0 0 15,0 0-1264-15,0 0-256 0,5-3-48 0,0-1-16 16,0-1-1232-16,1 0-256 0</inkml:trace>
  <inkml:trace contextRef="#ctx0" brushRef="#br0">10848 7205 12895 0,'0'0'576'0,"0"0"112"0,0 0-560 0,0 0-128 15,0-6 0-15,0 1 0 0,0 5 4352 0,0-5 848 0,0 5 176 0,0 0 16 16,0 0-3120-16,0 0-624 15,0 0-128-15,0 0-32 0,-4 2-560 0,0 2-112 16,-1 1-32-16,0 2 0 0,0 2-288 0,-1 1-64 0,-1 3-16 0,1 1 0 0,-1-1 160 16,-1 2 48-16,1 1 0 0,1-1 0 15,1 1 32-15,2 0 16 0,1-2 0 0,2 1 0 0,1-1-288 0,2-2-48 16,1 0-16-16,1-1 0 0,1-1-128 0,1-2-48 16,1 0 0-16,0-2 0 0,1-1-144 0,1-3 0 0,1-2 0 0,0-3 128 15,1-2-128-15,0-2 0 16,2-2 144-16,-2-1-144 0,0-1 0 0,0-1 0 15,0 0 0-15,-2-2 0 0,1 0 0 0,0 0 0 16,-1 1 0-16,-1-1 0 0,0-1 0 0,-2 3-128 16,-4 0 128-16,1 2 0 0,-1 2 0 0,-1 1 0 15,-1 2 0-15,-1 5-128 0,0 0 128 0,0 0 0 16,0 0 0-16,0 0 0 0,-4 5 0 0,2 2 0 16,0 0 0-16,0 2 0 0,-1 0 0 0,1 1 0 15,2 0 0-15,-1 0 128 0,1-1-128 0,2 0 0 16,1 1 128-16,1-2-128 0,-1 2 0 0,0 0 0 15,0-1 0-15,2-2 0 0,0 1 0 0,1-1 0 16,1-1 0-16,0-1 0 0,0-1 0 0,0-1-192 16,0-2 32-16,0-1 0 15,2-1-1248-15,-1-1-240 0,0-2-48 0,0-1-16 0,0-1-1104 0,-1 0-240 0,0-4-32 0</inkml:trace>
  <inkml:trace contextRef="#ctx0" brushRef="#br0">11204 7216 15663 0,'0'0'1392'0,"0"0"-1120"15,0 0-272-15,0 0 0 0,0 0 3200 0,0 0 592 16,0 0 112-16,0 0 32 0,1-4-1648 0,-1 4-336 16,0 0-64-16,0 0-16 0,0 0-624 0,0 0-128 15,1 6-32-15,1 3 0 0,-1 1-400 0,0 2-96 16,-1 0-16-16,1 2 0 0,-1 0-112 0,0-2-16 16,-1 0-16-16,0 2 0 0,0 0 32 0,1-1 16 15,-2 0 0-15,1 1 0 0,0-3-16 0,0 0 0 16,1-1 0-16,0-1 0 0,1 0-144 0,1-3-16 15,-1-1-16-15,-1-5 0 0,0 0-128 0,0 0-32 16,0 0 0-16,0 0 0 0,0 0 16 0,4-2 0 16,-4 2 0-16,4-4 0 0,0-4 0 0,0 0 0 15,0-1 0-15,-1-1 0 0,0 2-144 0,0-2 192 16,0-1-192-16,0-1 192 16,1 1-192-16,0-4 0 0,1 0 0 0,1 0 128 0,0-3-128 0,2-1 0 15,0-1 0-15,0-1 0 0,-2 2 0 0,2 1 0 16,0 3 0-16,0 2 0 0,-1 4 0 0,-1 0 0 15,-3 4 0-15,2 2 0 0,-5 3 0 0,0 0 0 16,0 0 0-16,6 7 0 0,-1 2 0 0,-1 0 0 16,-2 2 0-16,0 1 128 0,0 2-128 0,-1 1 192 15,0-2-192-15,-1 3 192 0,1 0 16 0,0-3 16 16,0 1 0-16,0 0 0 0,0-1 16 0,0 0 0 16,-2-2 0-16,0 0 0 0,0 0-48 0,0 0-16 15,1-1 0-15,0-1 0 0,0-2-176 0,0 0 192 16,0 0-192-16,0-7 192 0,0 0-192 0,0 0 0 15,0 0 0-15,0 0 0 0,0 0 0 0,5-5 0 16,2-2 0-16,1 0 0 0,0-1 0 0,0-4 0 0,-1 0 0 0,1 1 0 0,0-2 0 0,1-1 0 16,1 0-176-16,1-1 176 0,0 1-192 0,-2 1 64 15,1 2 0-15,-1 0 0 0,-2 2 128 0,0 2-208 16,-2 2 80-16,1 2 128 0,-6 3-144 0,0 0 144 16,0 0 0-16,4 7 0 0,-2-1 0 0,-1 4 0 15,-1 2 0-15,-1-2 0 0,0 2 0 0,-2 1 0 31,0 0 0-31,-1-1 0 0,0 2 0 0,1-2 0 0,-1-1 0 0,1 2 0 16,1 1 0-16,0-3 0 0,0 0 0 0,1-1 0 16,0 0 0-16,1-2 0 0,1-1 0 0,0-2 0 15,-1-5-304-15,0 0-48 0,0 0-16 0,6 2 0 16,0-4-1456 0,0 0-288-16,1-3-64 0,2-2-16 0,-1-1-1072 0,1 0-224 0,1-2-32 0</inkml:trace>
  <inkml:trace contextRef="#ctx0" brushRef="#br0">11738 7241 12895 0,'3'-6'1152'0,"1"0"-928"16,1-3-224-16,1 2 0 0,0-2 3424 0,1 0 640 15,0 1 128-15,0 1 32 0,1 1-2064 0,-2 2-416 16,-1-1-80-16,-1 2 0 0,-4 3-192 0,0 0-16 0,0 0-16 0,0 0 0 0,0 0-128 0,0 0-32 16,0 0 0-16,-5 5 0 0,-2 1-480 0,-1 1-96 15,0 2-32-15,0 2 0 0,-2 1-32 0,-1 1 0 16,0 2 0-16,0 0 0 0,0-1 16 0,1 1 0 15,-1 0 0-15,2 0 0 0,-1 2-176 0,3 1-32 16,0-4-16-16,1 2 0 0,1-2-128 0,2 1-32 31,2 0 0-31,1-1 0 0,1-2-272 0,2 0 128 0,2-3-128 0,1-1 0 16,1-3 0-16,2-1 0 0,0-3 0 0,2-2 0 16,1-2 0-16,1-1 0 0,-1-3 0 0,1-3 0 0,1 0 0 0,0-1 0 15,-2 0 0-15,0-2 0 0,-4 0 0 16,0 1 0-16,-2 1 0 0,-1 0 0 15,-1-2 0-15,-1 4 0 0,-1-3-176 0,-1 1 176 0,-1 1-256 16,-2-1 48-16,-2 0 16 0,-2 1 0 0,-1-1-128 0,0 1 0 0,1 0-16 16,0 0 0-1,1 1-256-15,0 1-48 0,1 1-16 0,1 2 0 16,1-1-720-16,1 1-144 0,0 0-16 0,1 5-16 16,0 0-784-16,4-4-160 0,-4 4-16 0,7-2-8816 15,1 0-1776-15</inkml:trace>
  <inkml:trace contextRef="#ctx0" brushRef="#br0">11908 7232 29311 0,'0'0'1296'0,"0"0"272"0,0 0-1248 0,0 0-320 15,1 6 0-15,0-1 0 0,0 1 1696 0,0 0 288 16,0 0 48-16,0 0 16 0,0 2-768 0,1 1-160 16,0-2-32-16,0 1 0 0,0-2-432 0,0 2-80 15,2 1-32-15,-2 0 0 0,0-1-80 0,0 0-16 0,0-1 0 0,-1 1 0 16,0 1 128-16,-1-2 32 0,0 1 0 0,1-1 0 15,-1-1-16-15,0 0 0 0,-1 0 0 0,1-6 0 16,-1 6-96-16,1-6-32 0,-1 5 0 0,1-5 0 0,0 0-112 0,0 0-32 16,0 0 0-16,0 0 0 0,0 0-112 0,0 0-16 15,0 0-16-15,0 0 0 0,2-5-176 0,1-1 160 32,0-2-160-32,1 0 160 0,-2 0-32 0,0-2 0 15,2 0 0-15,0-2 0 0,0 1 0 0,0-2 0 16,1-1 0-16,1-1 0 0,0-2-128 0,2-1 0 0,-2 1 144 0,1-2-144 15,1 1 0-15,-1 2 0 0,0-2 0 0,1 4 128 16,-3 1-128-16,1 1 0 0,0 2 0 0,0 3 0 16,-1 0 0-16,0 2 0 0,0 2 0 0,-1 1 0 15,-4 2 0-15,0 0 0 0,5-1 0 0,0 1 0 0,-5 0 0 0,6 1-128 16,0 0 0-16,0 0 0 16,0 1-816-16,0-2-144 0,0 0-48 0,-1 1 0 15,1-1-1344-15,0 0-272 0,-6 0-48 0</inkml:trace>
  <inkml:trace contextRef="#ctx0" brushRef="#br0">12515 6978 10127 0,'0'0'896'0,"0"0"-704"16,0 0-192-16,3-4 0 0,0 0 4976 0,-3 4 960 0,2-5 192 0,-2 5 32 15,1-5-3184-15,-1 5-640 0,0-5-128 0,-2 1-32 0,-1-1-672 0,-1 2-144 16,-2 1-16-16,-1 2-16 0,-1-2-288 0,-1 4-48 15,0-2-16-15,-3 2 0 0,-2 1 112 0,-1 1 32 16,-2 1 0-16,-1 3 0 0,-1 0-608 0,0 2-128 16,-1 0-32-16,2 1 0 0,1 1 16 0,3 2 0 15,4-2 0-15,2 0 0 0,1 1-128 0,2 0-32 16,2-1 0-16,4 0 0 0,3-1-208 0,4 0 0 0,3-1 128 0,2 1-128 16,4-1 0-16,1 0 0 0,0 0 0 0,2 1 0 15,1 0 0-15,-4-1 0 0,-1 0 0 0,-2 0 0 16,-1 1 0-16,-3 1 0 0,-1-1 0 0,-3-1 0 15,-2 1 0-15,-2 1 0 0,-1-2 0 0,-2 0 0 0,-1-1 0 0,-3 1 128 16,-1 1-128-16,-2-2 0 0,-3 0 304 0,-2 2-48 31,-1 0 0-31,-2-2 0 0,-1 1-48 0,-2-2-16 16,-2 0 0-16,3-1 0 0,0-1-192 0,3-2 144 16,1-3-144-16,1 0 128 0,1-1-128 0,3-1 0 15,-1-2 0-15,3 0 0 16,2-3-880-16,2 1-48 0,1-1-16 0,5 0 0 15,3-3-1040-15,2 2-192 0,1-1-64 0,1 0-12544 0,2 0-2496 0</inkml:trace>
  <inkml:trace contextRef="#ctx0" brushRef="#br0">12625 7285 11967 0,'0'0'528'0,"0"0"112"0,0 0-512 0,0 0-128 16,-1 6 0-16,1 0 0 15,1 0 6480-15,-1-6 1264 0,2 5 256 0,-1 3 64 16,1-2-5408-16,-2 1-1072 0,0-1-224 0,-1 0-32 16,1 0-640-16,0-6-128 0,0 0-32 0,2 6 0 15,-2-6-336-15,0 0-192 0,2 4 192 0,-2-4-192 16,0 0 0-16,0 0-256 0,0 0 32 0,0 0 0 16,7-2-1488-16,-1-2-288 0,0-1-64 0,-1-2-16816 15</inkml:trace>
  <inkml:trace contextRef="#ctx0" brushRef="#br0">12643 7076 28223 0,'0'0'624'0,"0"0"128"0,-3 7 16 0,0-3 16 0,3-4-624 0,0 0-160 0,0 5 0 0,2 1-8320 15,0 1-1712-15</inkml:trace>
  <inkml:trace contextRef="#ctx0" brushRef="#br0">12720 7289 22111 0,'0'0'1968'0,"-2"5"-1584"15,-2-1-384-15,4-4 0 0,0 0 3968 0,0 0 720 0,0 0 144 0,0 0 32 16,0 0-2720-16,6 0-544 0,0-4-96 0,1-1-32 16,2-3-704-16,0-1-128 0,2-2-48 0,2 0 0 15,-1-2-352-15,0 0-80 0,1 2-16 0,-1 0 0 16,-1 1-144-16,-1 3 0 0,0 1 0 0,-1 1 128 15,-1 2-128-15,0 2 0 0,-1 1 0 0,1 1 128 0,-2 2 0 0,0 2 0 16,-1 0 0-16,-1 3 0 0,0 0 256 0,-3 3 32 16,0-1 16-16,0 3 0 0,-2-1-96 0,-1 1-16 15,1 0 0-15,-2 0 0 0,0-1 304 0,-2-1 48 16,0 0 16-16,0 0 0 0,1 0-512 0,1-2-176 0,-1 0 0 0,0 0 144 16,1 0-144-16,0 0 0 0,2-2 0 0,0 0 0 15,0 1 0-15,2-3 0 0,-1 1 0 0,0-6 0 16,1 5 0-16,3-1 0 15,1-1 0-15,1-1 0 16,1-2-416-16,1-1-64 0,1 0-16 0,1-4 0 16,1 0-864-16,0-2-176 0,-1-1-48 0,0 0 0 15,1-1-1504-15,0 1-304 0,-1-1-64 0</inkml:trace>
  <inkml:trace contextRef="#ctx0" brushRef="#br0">13123 7269 29823 0,'0'0'1328'0,"6"2"272"0,-1-1-1280 0,1 0-320 0,-1-1 0 0,2 1 0 16,0 0 2384-16,1 0 432 0,-1 1 64 0,1 0 32 16,-1-1-1056-16,3 0-192 0,0-1-64 0,1-1 0 15,-2-1-448-15,1 0-112 0,0-1-16 0,-1 1 0 0,1-3-576 0,-2 1-128 32,0 0-32-32,0-1 0 0,-2-2-288 0,1 0 0 15,-1-1 0-15,-1 0 0 0,-2 1 144 0,0-2-16 16,0 1-128-16,0-1 192 0,-2-1-192 0,-1 2 0 15,-1 0 0-15,0 1 0 0,0 0 0 0,-2-1 128 16,0 2-128-16,-1 2 0 0,-1 0 192 0,-1 3-48 0,1 0-16 0,-2 3 0 16,-1 1 304-16,0 3 48 0,0 3 16 0,-2 0 0 15,-1 3-224-15,0 2-32 0,2 2-16 0,-1 2 0 0,2 0 96 0,1 0 32 16,1-1 0-16,2 3 0 0,1-4 48 0,3 2 16 16,2 0 0-16,2-2 0 15,2 0-176-15,3-2-48 0,4-3 0 0,0-1 0 0,2-3-192 0,2-1 0 16,1-2 128-16,3-1-128 0,-1-2 0 0,2-2 0 15,-1-2 0-15,2-1 0 0,-3-1 128 0,0-1-128 16,-2-1 0-16,0-2 0 0,-1 2 0 0,-3-1 0 0,-1 0 0 0,0 0 0 31,-4 1-528-31,-2 0-112 0,-3 2 0 0,0-2-16 16,-2 2-1216-16,-2 0-240 0,-2 1-64 0,-2 2-13008 0,-2-2-2608 0</inkml:trace>
  <inkml:trace contextRef="#ctx0" brushRef="#br0">11446 7764 24015 0,'0'0'1056'0,"0"0"224"0,6-3-1024 0,-6 3-256 0,0 0 0 0,9-4 0 0,-3 1 1536 0,1 0 256 15,-1-2 64-15,-6 5 0 0,0 0-256 16,0 0-64-16,0 0 0 0,0 0 0 0,0 0-64 0,0 0-32 15,-3 3 0-15,-3 4 0 16,-3-1-208-16,-3 3-32 0,-2 1-16 0,-2 3 0 0,-4 2-224 0,0 3-32 16,-2 3-16-16,-1 0 0 0,0 2-16 0,0 3 0 15,-3-2 0-15,-1 1 0 0,-4 3-128 0,0-4-48 0,-2 0 0 0,1 0 0 16,0-1-240-16,1-1-48 0,1 1-16 0,-1 0 0 16,1 3-240-16,2-1-48 0,1 0-128 0,-1 2 192 15,2-2-192-15,-1 1 0 0,0-1 0 0,0 0 0 16,2-2 0-16,1-3 0 15,1-2 0-15,4-1 0 0,1-5 128 0,2 0-128 16,3-2 0-16,1-1 144 0,2-1-144 0,1-2 0 16,3-1 0-16,2-1-176 0,-1 0 176 0,1-1-128 15,4-3 128-15,0 0-128 0,0 0-64 0,0 0 0 16,0 0 0-16,0 0 0 16,0 0-208-16,0 0-48 0,0 0-16 0,0 0 0 15,0 0-816-15,0 0-176 0,6-1-16 0,0-1-16 0,1-1-816 0,-2 0-144 0,-1-1-48 0,-4 4-16656 16</inkml:trace>
  <inkml:trace contextRef="#ctx0" brushRef="#br0">10535 8363 15663 0,'0'0'1392'0,"0"0"-1120"0,2-4-272 0,-2 4 0 15,0 0 3584-15,2-4 640 0,-1-1 144 0,-1 5 32 16,0 0-1904-16,0 0-368 0,0 0-80 0,0 0 0 16,0 0-672-16,0 0-128 0,0 0-32 0,2 8 0 0,-1 1-496 0,-1 2-96 15,-1 1-32-15,0 1 0 0,1 0-224 0,0 1-48 16,-1-1-16-16,0-1 0 0,1 0-112 0,-1-1 0 15,0 1-16-15,0-3 0 0,1 1 176 0,0 0 32 16,-1-1 16-16,0 0 0 0,0-2-128 0,1 1-16 0,-1-1-16 0,1 0 0 16,-1 0-16-16,1-1 0 0,0-1 0 0,1 1 0 15,-1-1 64-15,0 0 16 16,0-5 0-16,0 6 0 0,0-1-304 0,0-5 0 0,0 0 0 0,2 5 0 16,-2-5 192-16,5 4-64 0,1-1 0 0,3-1-128 0,2-1 256 0,1-1-48 15,2-1-16-15,4-1 0 0,3-2 128 0,0 0 0 16,3-2 16-16,-1 1 0 0,-2 0-336 0,0 0 0 15,-1 0 0-15,-4 2-192 0,-2 0 192 0,-3 2 0 16,-3-3 0-16,-2 1 0 16,-1 1-928-16,-5 2-96 0,0 0-32 0,0 0-14096 15,0 0-2816-15</inkml:trace>
  <inkml:trace contextRef="#ctx0" brushRef="#br0">12358 7796 10127 0,'0'0'896'0,"0"0"-704"16,4-3-192-16,-1-1 0 0,0 0 4032 0,-3 4 768 15,3-5 144-15,-3 5 48 0,0 0-1952 0,0 0-384 16,0 0-80-16,0 0-16 16,0 0-560-16,5 1-112 0,0 2-32 0,1-1 0 15,1 2-496-15,1 2-96 16,1 1-32-16,2 3 0 0,2 3-288 0,0-2-64 0,3 3-16 0,1 1 0 16,4-1-160-16,3 2-16 0,5 1-16 0,2 1 0 15,2 2 192-15,4-1 32 0,4 1 16 0,-3 0 0 16,1 0-912-16,1 0-256 0,0-2 0 0,0 1-16 15,1-4 128-15,1 3 144 0,3 1-208 0,-2-1 80 0,-2 2 128 0,-1-1 128 16,-4 0-128-16,-2-1 176 0,-4 0 80 0,-1 1 0 0,-2-3 16 0,-2 0 0 16,-2-1-512-16,-3-1-96 0,-2 3-32 0,-2-4 0 15,-2-1 368-15,0 0 0 16,-3-1 0-16,-2 0 0 0,0-2 0 0,0 0 0 0,1 1 0 0,0-2 0 16,-2-1 0-16,1 0 0 15,1-1 0-15,-2-1 0 16,0-1-128-16,-1 0 128 0,0-1-160 0,-1-1 160 15,0 0-320-15,0-1 48 0,0-1 0 0,-1 0 0 16,-1-1-240-16,1 1-64 0,1-2 0 0,-1 0 0 0,0-1 576 0,-1 0 0 16,0-1 0-16,0 0 0 0,-1-1 0 0,-1 0 0 15,0 0 0-15,-2 1 0 16,-1-2-432-16,-1 1-80 0,-1 0 0 0,0-1-16 16,-1 0-1808-16,1 0-352 0,-1 1-80 0,1 1-10608 0,0 0-2112 0</inkml:trace>
  <inkml:trace contextRef="#ctx0" brushRef="#br0">13687 8268 17503 0,'0'0'1552'0,"0"0"-1232"16,-5 0-320-16,1 0 0 0,-1 0 2784 0,0 0 496 16,1 0 112-16,0 0 0 0,4 0-928 0,-5 1-192 15,1 0-32-15,4-1-16 0,-5 2-320 0,5-2-64 16,-4 2-16-16,4-2 0 0,0 0-480 0,-2 5-80 15,2-5-32-15,0 5 0 0,0-5-464 0,3 6-80 0,1 1-32 0,1 0 0 16,2 0-336-16,0-1-80 0,0 2-16 0,2-1 0 16,0 2-224-16,1 1 0 0,1 1 0 0,-1 0 0 15,2 1 0-15,0 2 128 0,-1-1-128 16,0-1 0-16,-1 0 0 0,0 0 0 0,-1-1 0 0,-2 2 0 0,-1-2 0 0,-1 0 0 16,-2-1 0-16,-1 1 0 0,-1 1 0 0,-3-1 128 31,-1 0-128-31,-2-1 0 0,-1-1 352 0,0 1-32 15,-3-2 0-15,-1 1 0 0,-1 0 32 0,0-2 0 16,0 1 0-16,0-3 0 0,1-2-96 0,0 0-32 16,2-2 0-16,0 0 0 0,1-2-224 0,1 0 0 0,0-1 0 0,0 0 0 0,1-2 0 0,1 1-192 15,-1-2 16-15,1 1 0 16,1 0-1168-16,0 0-256 16,-1 0-32-16,0 1-13648 0,0 1-2720 0</inkml:trace>
  <inkml:trace contextRef="#ctx0" brushRef="#br0">13683 7748 5519 0,'0'0'496'0,"0"0"-496"15,0 0 0-15,0 0 0 0,-5-2 4160 0,0 1 720 16,0 1 160-16,1 0 16 0,-4 0-2528 0,0 1-512 16,-2 0-96-16,0 1-32 0,0 1-224 0,-2 1-64 15,-1 1 0-15,0 0 0 0,-1 1-288 0,1 1-64 16,1-1-16-16,2-1 0 0,2 0-480 0,2 0-112 16,1-1 0-16,5-4-16 0,0 0-432 0,3 7-64 15,2-2-128-15,1-2 176 0,4 1-176 0,1 0 128 16,0 1-128-16,0 0 128 0,0 1 112 0,0 1 16 15,1 0 0-15,-2 1 0 0,-2-1 48 0,-2 1 16 0,-1 1 0 0,0 1 0 16,-1 1 32-16,-2-1 16 16,-1 0 0-16,-1 1 0 0,-3 1 16 0,-1 1 16 0,-2-1 0 0,-1 1 0 15,-1-1-160-15,-1-2-48 0,-2 0 0 0,-2-1 0 16,2-1-32-16,-1-1-16 0,0-2 0 0,1-3 0 0,3 0-144 0,-2-2 0 16,2-1 144-16,1 0-144 0,1-2 0 0,0-1 0 15,2-2 0-15,-1 0-192 16,2 0-320-16,0 0-64 0,1 0 0 0,2-1-16 15,1 1-1840-15,0-1-384 0,2 0-64 0,1 0-15296 0</inkml:trace>
  <inkml:trace contextRef="#ctx0" brushRef="#br0">13763 7872 25279 0,'0'0'1120'0,"0"0"224"0,0 0-1072 0,0 0-272 15,0 0 0-15,7-1 0 0,-7 1 1536 0,0 0 256 16,0 0 64-16,6 5 0 0,0-1-448 0,-1 2-64 16,-1 1-32-16,-2 3 0 0,0 0-288 0,-1-1-64 15,-1 4-16-15,1-1 0 0,-1 1-400 0,0 0-80 16,-1 1-16-16,1-1 0 0,0-1 16 0,0 0 0 0,-1 0 0 0,0-2 0 16,1-2-32-16,0-3-16 0,0-5 0 0,0 0 0 15,0 0-144-15,0 0-16 0,0 0-16 0,0 0 0 0,0 0-80 0,0 0-16 16,7-5 0-16,1 1 0 0,-1-5-16 0,0 0-128 15,1-5 192-15,0 1-64 0,-2-1-128 0,1-1 0 16,1 2 0-16,1-3 0 0,0 1 0 16,0 2 0-16,-1 0 0 0,0 3 0 0,-1 0 0 0,0 2 0 31,-1 1 0-31,-1 1 0 0,-1 2 0 0,-1 1 0 0,-3 3 128 16,0 0-128-16,0 0 0 0,5 3 0 0,-2 2 144 0,0 2-144 15,-2 0 240-15,0 3-32 0,-1 1 0 16,0 2 0-16,-1 0 48 0,-1 2 0 0,0 1 0 15,0-2 0-15,0 0-48 0,0 0 0 0,0-3 0 0,1 0 0 16,1-1-80-16,0-2 0 0,0-2-128 0,1-1 192 16,-1-5-192-16,0 0 0 0,0 0 128 0,0 0-128 0,5 1 0 0,2-3 0 15,0-2 0-15,0-2 0 0,0-1 0 0,1-3 0 16,0-2 0-16,2 1 0 0,1-5 0 0,2 1 0 16,-2 0 0-16,1 1 0 0,1-1 0 0,-2 4-240 15,0 0 80-15,-1 2 16 0,-1 3 0 0,-2 3 0 16,-2 0 0-16,-5 3 0 0,0 0 144 0,0 0 0 15,2 6 0-15,-1 2 0 0,-2 2 0 0,0 2 0 0,-2 1 0 0,0 2 0 16,-2 2 0-16,1-2 0 0,0 2 0 0,2-2 0 16,-1 0 0-16,0-1 0 0,1-1 0 0,2-2 128 15,0-1-128-15,2-1 0 0,0-3 0 0,3-1 0 32,0-1-416-32,1-2 0 0,1-1 0 0,1-1 0 0,2-1-1696 0,0-1-320 0,-1-2-80 0,1-2-16 31,-1 1-736-31,1-2-128 0,-1 0-48 0</inkml:trace>
  <inkml:trace contextRef="#ctx0" brushRef="#br0">14290 7935 27119 0,'0'0'1200'0,"0"0"256"0,0 0-1168 0,-5-3-288 15,1 2 0-15,0 0 0 0,4 1 2064 0,-5 1 368 16,-2-1 64-16,-1 2 0 0,-1 1-784 0,0 2-176 16,0 0-16-16,1 2-16 15,1 3-672-15,0-1-128 16,-1 2-16-16,2 2-16 0,-1 1-256 0,2 1-48 0,0 0-16 0,2-1 0 0,1-3-224 0,1 1-128 15,1-2 128-15,2-3-128 0,1-1 0 0,2 0 0 16,1-1 0-16,1-2 0 0,-1-2 0 0,3-1 0 16,2-1 0-16,0-2 0 0,-1-1 0 15,0-1 128-15,1-1 0 0,0-3 0 16,0-1-128-16,-2-3-208 0,1 1 48 0,-1-1 16 16,-1-1-176-16,-1 1-48 0,-2 1 0 0,0-1 0 15,-1 1 368-15,-1 3-144 0,-1 1 144 0,0 0 0 16,-1 3 0-16,-1 5 0 0,0 0 0 0,0 0 0 0,0 0 0 0,0 0 0 15,-4 4 0-15,1 2 0 0,0 2 448 0,1-1 128 16,0 3 48-16,0 2 0 0,1 0-496 0,1 1-128 16,0-1 0-16,0 1 0 0,0-1 0 0,1-2 0 0,0 0 0 0,1-1 0 15,-1-2-144-15,2-1-48 0,1-3-16 16,2 0 0-16,-1 0 16 0,1-2 16 16,0-1 0-16,0-2 0 15,-1-2-1312-15,3 0-272 0,-1-4-48 0,1-2-16 16,1-2-688-16,0-2-144 0,0-3-32 0</inkml:trace>
  <inkml:trace contextRef="#ctx0" brushRef="#br0">14540 7785 6447 0,'3'-14'576'0,"-1"9"-576"15,-1 0 0-15,1-2 0 0,-1 1 4896 0,-1 2 864 16,0 4 192-16,0 0 16 0,0 0-2464 0,0 0-496 16,0 0-112-16,0 0-16 0,0 0-944 0,-1 5-192 15,-2 2-32-15,0 3-16 0,0 2-640 0,-1 1-128 16,1 3-32-16,-2 3 0 0,0-1-320 0,0 3-64 0,0 0 0 0,1 3-16 15,0-1-240-15,0 2-32 0,0-2-16 0,0 0 0 16,1-3-208-16,0-1 0 0,1-2 0 0,1-2 0 16,0-2 0-16,1-3-128 0,1-1-16 0,1-2 0 31,-2-7-1520-31,6 1-288 0,1-2-64 0,0-3-16 0,4-2-1456 0,-2-4-288 0</inkml:trace>
  <inkml:trace contextRef="#ctx0" brushRef="#br0">14697 7661 20271 0,'0'0'1792'0,"0"0"-1424"0,0 8-368 0,-1 0 0 16,0 2 4144-16,-1 2 752 0,-1 0 160 0,0 3 16 15,-1 2-2240-15,1 1-448 16,-1 3-80-16,-2 1-32 0,-1 3-992 0,-1 0-192 16,0 1-32-16,0 2-16 0,2-1-464 0,0 1-80 15,1-4-32-15,0-1 0 0,2-1-304 0,0-3-160 0,0-3 160 0,1-1-160 16,2-1 0-16,0-3-320 15,0-2 64-15,0-2 0 16,1-1-2752-16,-1-6-560 0</inkml:trace>
  <inkml:trace contextRef="#ctx0" brushRef="#br0">9299 7699 23775 0,'0'0'1056'0,"0"0"224"0,3-6-1024 0,-3 6-256 16,3-4 0-16,-3 4 0 0,0 0 1872 0,0 0 336 15,0 0 64-15,5-1 16 0,-5 1-496 0,3 2-112 16,1 2-16-16,-1 2 0 0,0 0-432 0,-1 0-80 0,-1 2-32 0,0 2 0 15,1 2-288-15,-2 0-64 0,-1 3-16 0,0 1 0 16,1 0-304-16,-2 4-48 0,-2-3-16 0,1 4 0 16,0 1-64-16,0 0 0 0,0-1-16 0,-1 1 0 15,0-1 16-15,1-2 0 0,0 0 0 0,0-4 0 16,1-1-32-16,1-2 0 0,1-3 0 16,0-1 0-16,1-2-96 0,-1-6-32 0,0 0 0 0,0 0 0 0,0 0 16 0,0 0 0 15,6 3 0-15,-1 0 0 0,-5-3 80 0,7-1 32 31,-2 0 0-31,2-1 0 0,0 0-48 0,1 0-16 0,0 0 0 0,0 0 0 16,2 0-48-16,1 1-16 0,0 0 0 0,0-2 0 16,-1 1-160-16,2 2 0 0,0-1 0 0,0 1 0 15,0-1 0-15,-1 0 0 0,-1 1 0 0,-1 0 0 16,-1 0 0-16,1 0 0 0,-2 0-224 0,-1 0 80 16,-1-1-880-16,1 1-192 0,-6 0-16 0,5-2-16 15,-5 2-864-15,4-2-192 0,-4 2-16 0,5-2-10544 16,-5 2-2112-16</inkml:trace>
  <inkml:trace contextRef="#ctx0" brushRef="#br0">9742 7955 23903 0,'0'0'1056'0,"0"0"224"0,0 0-1024 0,0 0-256 16,0 0 0-16,0 0 0 0,0 0 1152 0,0 0 176 16,0 0 32-16,0 0 16 0,0 0-464 0,-2-4-80 15,2 4-32-15,-4-3 0 16,0-1-192-16,4 4-32 0,-6-2-16 0,0 2 0 0,0 1 64 0,-1 1 16 15,0 2 0-15,0 2 0 0,-2 2-320 0,0-1-48 16,0 3-16-16,2 1 0 16,-1 0 112-16,0-1 16 0,2 1 0 0,0-1 0 0,2 0-144 0,1-1-32 15,2-2 0-15,1 0 0 0,2 0-32 0,2-2-16 16,2-1 0-16,1-1 0 0,1 0-160 0,0-1 0 16,0-1 0-16,1-2 128 0,0-1-128 0,0-1 0 15,0 0 0-15,-1-1 0 0,-1-3-240 0,1 1-80 16,0 0 0-16,-2-1-16 15,-1-1-112-15,-1 1 0 0,-1-1-16 0,0 1 0 0,-2 0 112 0,0 1 32 16,0 0 0-16,-1 0 0 0,-1 1 320 0,0 1 0 16,1 4 0-16,0 0 0 0,0 0 0 0,0 0 0 15,0 0 0-15,0 0 0 0,0 0 0 0,0 0 0 0,-1 7 192 0,1 0-64 16,0 0-128-16,1-1 192 16,1 1-192-16,1 0 192 0,2-1-192 0,0 0 0 0,-1-1 0 0,1-1 0 15,-5-4 0-15,6 3 0 16,-6-3 0-16,7 1 0 0,-3-1-1392 15,2 0-352-15,-1-1-80 0</inkml:trace>
  <inkml:trace contextRef="#ctx0" brushRef="#br0">9873 7938 9215 0,'0'0'400'0,"0"0"96"15,0 0-496-15,0 0 0 0,0 0 0 0,6-1 0 0,-6 1 3392 0,0 0 576 16,0 0 112-16,4 5 16 0,-2 0-2048 0,1 2-432 16,-1 2-80-16,1-2 0 0,-2 3-640 0,0 1-128 15,-1 0-32-15,0 0 0 16,0 3-112-16,0-2-32 0,1-1 0 0,-1-1 0 0,0 0-144 0,0-1-16 16,0-1-16-16,0-1 0 0,0-2-32 0,0-5-16 15,0 0 0-15,0 0 0 0,0 0-192 0,4 3-48 16,-4-3 0-16,0 0 0 0,6-1 0 0,-1-2 0 15,0 0 0-15,1-2 0 0,-1-2 0 0,-1-1 0 16,1-1 0-16,0-1 0 0,1 1-128 0,0-3 0 0,1 0 0 0,1-1 128 16,-1 1-128-16,0 0 0 0,0 0 0 0,-1 3 0 15,1 0 0-15,-2 2 0 0,0 0 0 0,-2 1 0 16,0 1 128-16,-3 5-128 0,3-4 0 0,-3 4 128 16,0 0-128-16,5-2-144 0,-5 2 144 0,0 0-208 31,0 0-1072-31,0 0-192 0,5 1-64 0,-5-1-14000 0</inkml:trace>
  <inkml:trace contextRef="#ctx0" brushRef="#br0">10135 7982 20271 0,'0'0'896'0,"-5"1"192"0,5-1-880 0,-5 0-208 0,0-1 0 0,0 0 0 0,0 0 2592 0,5 1 480 16,0 0 80-16,-6 2 32 0,6-2-1840 0,-5 3-352 15,1 0-80-15,-1 1-16 0,0 0-464 0,1 2-112 16,2 0 0-16,0 1-16 0,-1 2-112 0,1 0 0 16,1 0-16-16,2-1 0 0,0-2-176 0,0 1 160 15,1 0-160-15,1 0 160 0,1-1-160 0,0-1 0 16,-4-5 0-16,5 3 0 0,-5-3 0 0,7 2 0 16,-3-2 0-16,2-1 0 0,0-2 0 0,0-1 0 15,-1-1 0-15,0-1 0 0,1-1-192 0,-1 0-32 16,-2 0 0-16,0-1 0 0,1 0 32 0,-1 0 16 15,-1 1 0-15,-2-1 0 0,0 3 176 0,-1-1 0 16,0 1 0-16,-1 2 0 0,0-2 0 0,2 5 144 16,0 0-16-16,0 0-128 0,-4 0 480 0,4 0-16 15,0 0 0-15,-5 5 0 0,0 0 16 0,1 0 0 16,1 1 0-16,1 3 0 0,1 1-160 0,1 1-16 0,0 1-16 0,1-1 0 16,1 2-48-16,0 1-16 0,-2 0 0 0,2 1 0 15,1 2 80-15,-1-2 16 0,0 2 0 16,0 1 0-16,1 2 64 0,-2 0 32 0,-1-2 0 0,0 0 0 15,0-1-64-15,0 1-16 0,0 0 0 0,-2-2 0 0,-1 1-80 0,0-3 0 16,0-1-16-16,-1-1 0 16,-1 0 16-16,0-3 16 0,-1-1 0 0,1 0 0 15,-1-2-80-15,1 0 0 0,-1-3-16 0,0-2 0 16,0-1-176-16,1-1 128 0,0-2-128 0,0-1 128 0,1-1-128 0,0-1 0 16,3-2 0-16,-1-1 0 15,1-3-496 1,1-1 32-16,1-1 0 0,2 1 0 0,0-5-1968 0,4 1-400 0,-2 0-80 0,2-1-14544 15</inkml:trace>
  <inkml:trace contextRef="#ctx0" brushRef="#br0">10237 8088 11967 0,'10'-1'528'0,"-4"-1"112"0,3 0-512 0,0 1-128 16,-1-2 0-16,3 1 0 0,0-2 2704 0,0 0 512 15,1 0 112-15,0 0 0 0,1-1-1792 0,-1 1-352 0,-3-1-80 0,2-1-16 16,-2-1-272-16,1 0-64 16,-2-2-16-16,-2 1 0 0,1 0 192 0,-2-1 32 15,0 0 16-15,-2 0 0 0,-2 0 64 0,1 1 16 16,-2 1 0-16,-1 0 0 0,-1 1-32 0,0 0 0 16,-2 0 0-16,-1 2 0 0,1 1-176 0,-2 0-32 0,0 1-16 0,-2 2 0 15,0 2-224-15,-1 2-32 0,-1 1-16 0,1 3 0 16,-1 1 32-16,0 3 0 0,-1 1 0 0,2 2 0 15,-1 1-160-15,4-1-16 16,2 1-16-16,3 0 0 0,2-1-176 0,4-1-48 0,2-1 0 0,2-2 0 16,3 1-144-16,2-2 0 0,2-2 0 0,0-1 128 15,3-2-128-15,-2-2 0 0,1 0 0 0,0-2 0 16,-1-2 0-16,1 1 0 0,-1-3 0 0,0 2 0 16,-3-4 0-16,0 0-144 0,1-1 0 0,-2 0 0 15,-3 0-944 1,0-3-192-16,-2 2-48 0,-2-2-12656 0,-1-2-2528 0</inkml:trace>
  <inkml:trace contextRef="#ctx0" brushRef="#br1">9329 8910 10127 0,'0'0'448'0,"0"0"96"0,0 0-544 0,6 0 0 0,-6 0 0 0,7-1 0 0,3 0 4224 0,-2 0 720 16,1 1 160-16,1-2 16 15,1 0-2624-15,1 1-544 0,2-1-96 0,2 1-32 0,-1 0-656 0,2-1-128 16,2 1-16-16,-1 0-16 0,1 0-256 0,0 0-48 31,-1 0-16-31,0 1 0 0,-2 0-400 0,0 0-80 16,-1-1-16-16,-1 1 0 0,-1 1-192 0,-2 0 0 0,-3 0 0 0,0 0 0 15,-2 1 0-15,-6-2-320 0,6 3 64 0,-6-3-12048 16,3 5-2416-16</inkml:trace>
  <inkml:trace contextRef="#ctx0" brushRef="#br1">9339 8932 11967 0,'0'0'1072'0,"0"0"-864"16,0 0-208-16,0 0 0 0,0 0 3968 0,0 0 736 16,0 0 160-16,0 0 16 0,0 0-2864 0,0 0-576 0,0 5-112 0,0 2-32 15,2 2-448-15,0 1-80 0,-1 1-32 16,1 2 0-16,0 5 32 0,0-1 0 0,-1 1 0 0,0 1 0 16,0 0-368-16,0 2-64 0,0-1-16 0,0 2 0 15,-1-3 80-15,1 1 16 0,0-2 0 0,-1 0 0 0,-1-1-144 0,0-3-16 16,1 0-16-16,0 0 0 0,0-3-80 0,0-4-16 15,0-7 0-15,1 7 0 0,0 1-144 0,0-1 0 16,-2-1 0-16,1-6 128 0,0 0 64 0,0 0 16 0,0 0 0 0,0 0 0 16,0 0 16-16,0 0 0 15,0 0 0-15,0 0 0 0,0 0 96 0,0 0 0 16,0 0 16-16,0 0 0 16,6 0 0-16,-1 0 0 0,-5 0 0 15,6-1 0-15,-1 1-96 0,1 1-32 0,2-2 0 0,-1 1 0 0,1 0-208 16,1 0 144-16,0-2-144 0,1 2 128 0,0 0-128 0,1 2 0 15,2-2 144-15,-1 1-144 0,-1 0 0 0,2 2 0 16,-2-3 0-16,1 2 128 0,-2-1-128 0,1 0 0 16,-1 0 0-16,-1-1 0 0,-1 2 0 0,-1-1 0 15,-1 0 0-15,0-1 0 16,-2 0 0-16,-4 0-160 0,0 0 16 0,4 1 0 16,-4-1-1072-16,0 0-192 0,0 0-64 0,0 0 0 15,0 0-1472-15,0 0-288 0</inkml:trace>
  <inkml:trace contextRef="#ctx0" brushRef="#br1">9858 8892 12895 0,'0'0'576'0,"0"0"112"0,0 0-560 0,0 0-128 0,0 0 0 0,0 0 0 0,0 0 4848 0,0 0 928 15,0 0 192-15,4 5 48 0,-4-5-3696 0,4 5-720 16,-1 0-160-16,0 0-32 0,0 0-672 0,0 0-144 16,1 0-16-16,-2 0-16 0,1-1-192 0,0 1-48 15,-1 0 0-15,0 1 0 0,1-1-48 0,-1 1-16 16,0 0 0-16,0 0 0 0,-1 0 32 0,0 2 0 16,0-2 0-16,1 2 0 0,-1 1-80 0,1 1-16 0,0-3 0 0,0 2 0 0,0 0 0 0,0 0-16 15,0-1 0-15,1-2 0 0,0 0-48 0,-1-1-128 16,0 0 192-16,-2-5-64 0,0 0 64 0,5 2 0 15,-5-2 0-15,0 0 0 0,0 0 80 0,5 0 32 32,0-1 0-32,0 0 0 0,1-3 64 0,-1 0 16 15,-1 0 0-15,1-1 0 0,-2 0-128 0,1-2 0 16,0 0-16-16,2-1 0 0,-1 0-96 0,0 0-16 16,-1 2 0-16,1-1 0 0,0-1-128 0,-1 0 0 0,0 0 0 0,1 0 0 15,0 2 0-15,1 0 0 0,-2-1 128 0,1-1-128 16,0 1 0-16,0 1 0 0,-1 0 0 0,-2 1 0 15,1 0 0-15,0 0 0 0,-3 5-176 0,0 0 176 16,0 0-512 0,0 0-32-16,0 0 0 0,0 0 0 0,0 0-1408 0,0 0-288 0,0 0-48 0,-3 5-10800 15,0 0-2160-15</inkml:trace>
  <inkml:trace contextRef="#ctx0" brushRef="#br1">9928 9063 27071 0,'0'0'1200'0,"0"0"240"0,0 0-1152 0,0 0-288 0,0 0 0 0,0 0 0 0,0 0 1504 0,0 0 240 15,0 0 48-15,0 0 16 0,0 0-272 0,0 0-64 16,0 0-16-16,0 0 0 0,1 6-208 0,0 3-32 16,0 2-16-16,-1 1 0 0,1 0-320 0,-1 3-64 15,0 1-16-15,0 0 0 0,0 2-304 0,0-2-64 16,0-1-16-16,1 0 0 0,-1-1-192 0,0-2-32 0,0 0-16 0,0 0 0 15,0-1-176-15,0-2 0 0,0-1 0 0,0 0 128 16,0-3-128-16,0-5 0 16,0 6 0-16,0-6 0 0,0 0-208 0,0 0-32 15,0 0 0-15,0 0 0 16,0 0-1808-16,0 0-352 0,0 0-80 0,0 0-10048 0,0 0-2000 0</inkml:trace>
  <inkml:trace contextRef="#ctx0" brushRef="#br1">10113 9168 27983 0,'0'0'1232'0,"0"0"272"0,0 0-1200 0,0 0-304 16,3 5 0-16,1 0 0 0,0-1 1568 0,1-1 256 16,1 0 48-16,1-1 16 0,-1-1-800 0,3-1-176 0,2 0-16 0,-1-1-16 15,-1-1-448-15,0-1-96 0,2-1-16 0,0-1 0 16,1 0-192-16,-3 0-128 0,1 0 160 0,0 0-160 16,-1 0 176-16,-1 0-176 0,-2-2 192 0,1 2-192 15,-3 0 224-15,-1 0-64 0,0-1-16 0,-2 1 0 16,-1 1 80-16,-1-1 16 0,-2 0 0 0,-1 1 0 0,-1 0 144 0,-2 1 48 31,1 1 0-31,-2 0 0 0,-1 1 80 0,0 1 32 16,0 1 0-16,0 2 0 0,-2 1 80 0,0 1 16 15,-1 1 0-15,1 1 0 0,-2 2-32 0,1 0 0 16,1 2 0-16,2 2 0 0,1 0-176 0,0 2-48 16,2 0 0-16,1-2 0 0,1 3-192 0,2-3-32 0,2-1-16 0,1 0 0 15,1 0-144-15,2-1 0 0,2-4 0 0,2 1 0 16,0-2 0-16,3 0 0 0,2-3 0 0,1 0-176 15,0-2-384-15,1-2-80 0,2-2 0 0,-1 0-16 16,1-3-1872-16,0 0-368 0,-2 0-80 0,1-2-15568 0</inkml:trace>
  <inkml:trace contextRef="#ctx0" brushRef="#br1">10463 9100 34095 0,'-9'1'1504'0,"4"-1"320"0,-1 0-1456 0,0 1-368 0,-1 1 0 0,0-1 0 15,-2 1 1904-15,2 1 304 0,-1-2 64 0,1 2 16 16,1-1-1024-16,1 0-208 0,5-2-32 0,0 0-16 16,-3 5-560-16,3-5-128 0,0 7 0 0,2 0-16 15,2 0-304-15,1 1 128 16,1-1-128-16,0 2 0 0,2-1 0 0,-1 1 0 16,1 0 0-16,0-1 0 0,0 1 0 0,1 0 0 15,-3 0 0-15,0 0 0 0,-1-2 128 0,-1 1-128 16,-3 0 0-16,0 1 0 0,-1-2 0 0,-1 0 128 15,-2-1-128-15,0 1 0 0,-2-1 624 0,0 1 16 16,-2-2 0-16,0 0 0 0,-1-2-304 0,-1 0-48 0,-1-1-16 0,1 0 0 16,0-2-128-16,0 0-16 0,0 0-128 0,2-2 192 0,1-1-192 0,1-1 0 15,1 0 0-15,1 0 0 0,3 4-192 0,0 0-96 16,0-5-16-16,2 0 0 16,1 1-1248-16,1 0-256 0,1 1-48 0,2-1-16 15,1 2-1616-15,1 0-320 0</inkml:trace>
  <inkml:trace contextRef="#ctx0" brushRef="#br1">10550 9437 15663 0,'0'0'1392'0,"0"0"-1120"0,0 0-272 0,0 0 0 15,0 0 4992-15,0 0 960 0,0 0 176 0,5-3 32 16,0-2-3472-16,1-1-688 0,1 0-144 0,1-2-16 0,-1-1-784 0,0-1-160 15,0-1-16-15,0 2-16 0,1-1-192 0,0 0-32 0,-1-1-16 0,1 1 0 0,0-1-496 0,-1 1-128 16,0 0 0-16,-1 0 0 16,-1 0-448-1,-1 0-176-15,-1-2-16 0,1 2-16 16,0 2-2608-16,-1-2-528 0</inkml:trace>
  <inkml:trace contextRef="#ctx0" brushRef="#br1">11003 9302 16575 0,'0'0'736'0,"0"0"160"0,0 0-720 0,0 0-176 16,4 4 0-16,-4-4 0 0,0 0 4416 0,0 0 864 15,0 0 160-15,6 2 48 0,-6-2-3088 0,7 0-608 16,0-1-128-16,-1-1-32 0,1-2-416 0,0-2-64 16,0-1-32-16,0 0 0 0,0-3-736 0,-1-3-128 15,0 0-48-15,1-2 0 0,-1-3-32 0,0 0-16 16,-1-2 0-16,-1 0 0 0,0-2-160 0,-1 0 0 15,-1 1 0-15,1 0 0 0,0 2 0 0,-1 2 0 16,0 3 0-16,0 1 0 0,0 2 0 0,0 1 0 16,0 3 0-16,-1 2 0 0,-1 5 0 0,0 0 0 15,0 0 0-15,0 0 0 0,0 0 0 0,4 6 0 16,0 3 0-16,0 3 0 0,0 3 0 0,0 2 0 16,0 1 0-16,2 1 0 0,-1 2 0 0,1 0 0 15,1 0 0-15,-1 0 0 0,0-2 0 0,1 1 0 16,0-3 0-16,1-1 0 0,2-2 0 0,-1-3 0 0,0 0 128 0,0-2-128 15,0-2 192-15,1-2-64 0,0-2 0 16,0-2 0-16,-1-1 288 0,0-2 48 0,-1-2 16 0,1-3 0 16,0-3-480-16,-1 0-240 0,-2-1 32 0,0-2 0 15,-1-4 208-15,0 0 256 0,-1-1-48 0,-1-1-16 16,0 1-64-16,-2-2-128 0,-1 0 176 0,0 0-176 16,-1 2 128-16,-1 0-128 15,-1 1 0-15,0 2 0 0,-1 1 0 0,0 2 0 16,-1 3 0-16,0 1 0 15,-1 2-512-15,2 1-16 0,-1 1 0 0,5 4 0 16,0 0-1152-16,-5 2-240 0,0 1-32 0,1 2-16 16,1 1-624-16,2 1-128 0,2 0-32 0</inkml:trace>
  <inkml:trace contextRef="#ctx0" brushRef="#br1">11679 9146 13823 0,'0'0'1216'0,"0"0"-960"0,-4-2-256 0,0 0 0 0,4 2 4048 0,-5-3 768 15,-1 1 160-15,0 1 16 0,-1-1-2528 0,1 2-512 16,-2 0-96-16,0 3-32 0,0 1-480 0,-1 1-112 15,1 2-16-15,0 1 0 0,0 2-192 0,0 1-32 32,1 1-16-32,2 0 0 0,1 1-176 0,1-1-32 0,3-1-16 0,2-2 0 15,2 0-416-15,1 0-80 16,1-2 0-16,2 0-16 0,0-3-240 0,1 1 0 16,-1-1 0-16,2-1 0 0,-1-2 0 0,0-1 0 0,-2-1 0 0,1-1 0 15,0-1 0-15,0-1 0 0,-1 0 0 0,0-2 0 0,-2-1-128 16,-2-1 128-16,-1-2 0 0,0-1 0 15,0 1 0-15,0-1-128 0,-2-1 128 0,0 1 0 0,-1-2-192 0,-1 0 0 16,1 0 16-16,-2 2 0 16,1 0-928-16,-1 0-192 0,1 1-48 0,1 1 0 15,0-2-1376-15,1 2-288 0,0 1-48 0</inkml:trace>
  <inkml:trace contextRef="#ctx0" brushRef="#br1">11814 8843 8287 0,'0'0'736'0,"0"0"-592"15,0 0-144-15,0 0 0 0,0 0 6176 0,5 1 1200 0,0-1 240 0,2-1 64 16,1 1-4496-16,2 0-896 15,2-3-176-15,0 2-48 0,3 0-1136 0,0-1-224 16,-1 0-64-16,1 1 0 0,0 0-112 0,-2 0-16 0,1-1-16 0,0 2 0 16,-3 1-368-16,0 0-128 0,-1 0 0 0,-1 0 144 0,-1 1-16 0,-1 1 0 15,0 0 0-15,0 1 0 0,-1 0 0 0,0 2-128 16,-2 0 192-16,-1 1-64 0,0 1 32 0,0 2 0 16,-2 0 0-16,-1 2 0 0,1 2 48 0,1 0 16 15,-2 3 0-15,0 2 0 0,1-2 96 0,-1 3 32 16,0 0 0-16,1 2 0 0,2-2 224 0,-1 3 64 0,0-2 0 0,1 0 0 15,-1-2-480-15,1 1-160 0,1-2 0 0,-1-2 144 16,0 0-144-16,1-2-272 0,-2-2 64 0,-1 2 16 16,0-4 192-16,-1 0 0 0,1-1 0 0,-2 0 0 15,-1-1 0-15,-1-1 208 0,-2 0-32 0,-1-1-16 16,-1 1 32-16,-1-1 16 0,1-1 0 0,-2-1 0 16,-2-1 256-16,0 0 48 15,-2-1 16-15,-1-1 0 0,0-1-176 0,0-1-32 16,0 0-16-16,0 0 0 0,0-1-304 0,2 0 0 15,-2 0 0-15,3 1 0 16,0-2-1712-16,3 1-336 0,0-3-80 0,2 3-21152 0</inkml:trace>
  <inkml:trace contextRef="#ctx0" brushRef="#br1">13073 8863 19343 0,'0'0'848'0,"0"0"192"0,0 0-832 0,6 0-208 0,0 0 0 0,2 0 0 15,-1 0 3856-15,4 0 736 0,0-1 144 0,2 0 16 0,1 0-2512 0,2 1-496 16,1-2-96-16,0 1-32 0,-1 0-704 0,1 0-144 15,1 0-16-15,0 0-16 0,1 1-448 0,-1-1-96 16,-2 1 0-16,1-2-16 0,-1 1-176 0,-1 1 0 16,1 0 0-16,-1 0 0 15,-3 0-352-15,0 0-96 0,-1 0-32 0,-2 0 0 16,-1-1-2496-16,-1 1-496 0,-7 0-112 0</inkml:trace>
  <inkml:trace contextRef="#ctx0" brushRef="#br1">13022 8896 15663 0,'0'0'1392'0,"0"0"-1120"0,-5 0-272 0,5 0 0 15,0 0 3888-15,0 0 720 0,0 0 128 0,0 0 48 16,0 0-2640-16,1 6-528 0,0-1-96 0,1 1-32 16,2 1-560-16,1 1-112 15,-2 1-32-15,1 3 0 0,1 1-240 0,1 1-48 16,-2 1-16-16,2 2 0 0,-1 1-144 0,1 1-16 16,-2 2-16-16,-1 1 0 0,-1 0-96 0,-1 1-16 15,-1-1 0-15,0 1 0 0,-2-1-64 0,-1-1 0 16,-1-2-128-16,0-3 192 0,-1 1-192 0,0-3 176 15,1 0-176-15,-1 0 160 0,1-3-160 0,-1-1 0 16,0 1 144-16,1-3-144 0,-2-1 0 0,1-1 128 0,0-1-128 0,1-2 0 0,1 1 128 0,3-4-128 16,0 0 160-16,0 0-160 0,0 0 208 0,0 0-48 15,0 0-16-15,0 0 0 0,0 0 0 0,0 0 0 16,0 0 0-16,4-3 0 0,1 2 48 0,2-1 16 16,0 1 0-16,2-1 0 0,3 1 32 0,-1-2 0 15,2 1 0-15,1 0 0 0,0 0-48 0,2 1-16 16,-1 1 0-16,0-1 0 15,-1 0-176-15,0 0 0 0,0 0 144 0,-1 2-144 16,-1-1 0-16,0 0 0 0,-3 1 0 16,0 0 0-16,-1 0 0 0,-1 0-192 0,-1 0 32 0,0 0 0 15,-1 1-1440-15,-1-1-272 0,-4-1-64 0,0 0-17776 0</inkml:trace>
  <inkml:trace contextRef="#ctx0" brushRef="#br1">13495 8954 20271 0,'0'0'1792'0,"0"0"-1424"0,0 0-368 0,0 6 0 0,0-6 2432 0,1 7 432 16,0-2 80-16,1 1 0 0,0 2-1088 0,1 1-240 0,1 1-32 0,-1 0-16 16,0 1-480-16,0-1-112 15,0 1-16-15,2 1 0 0,-2-4-416 0,1 2-96 16,0-1 0-16,0-2-16 0,0 0 32 0,0-1 16 16,0-2 0-16,0 0 0 0,1 0-224 0,-5-4-32 15,0 0-16-15,0 0 0 0,4 0 320 0,0 0 64 0,0-4 16 16,0 0 0-16,-1-1-304 0,1-2-64 15,1-1-16-15,0-1 0 0,1-4 0 0,1 2 0 16,2-2 0-16,-1 0 0 0,-1 2-96 0,2-1-128 16,0 0 176-16,1 1-176 0,-1 2 176 0,-1 0-176 15,0 0 160-15,0 1-160 0,0 1 0 0,-1 1 0 16,-2 2 0-16,-1 1 0 0,2-2 0 0,-2 2 128 16,-4 3-128-16,0 0 0 0,0 0 0 0,0 0-288 15,0 0 64-15,0 0 16 16,0 0-1632-16,0 0-320 0,0 0-64 0,-1 8-16784 0</inkml:trace>
  <inkml:trace contextRef="#ctx0" brushRef="#br1">13515 9031 36511 0,'0'0'800'0,"0"0"160"0,0 0 48 0,-4 4 16 0,1 1-816 0,1 0-208 0,2-5 0 0,-1 7 0 16,2 1 1232-16,-1 1 208 15,0 3 32-15,1-1 16 0,0 2-592 0,0 0-112 16,-1 2-16-16,1 1-16 0,0 0-48 0,0 0-16 0,0-1 0 0,0-1 0 31,0 1-560-31,1-1-128 0,0-2 0 0,0 0 0 0,-1 0 0 0,0-1 0 16,-1-3 0-16,0 0 0 0,-1 0-128 0,-1-3 128 16,0 0 0-16,0 0 0 15,2-5-400-15,0 0-16 0,0 0 0 0,0 0 0 16,0 0-2400-16,0 0-496 0,0 0-80 0</inkml:trace>
  <inkml:trace contextRef="#ctx0" brushRef="#br1">13706 9193 25215 0,'0'0'1120'0,"0"0"224"0,0 0-1072 0,6 0-272 0,-6 0 0 0,7-1 0 0,1 1 1344 0,0-2 224 31,-1 0 32-31,0-1 16 0,1 0-656 0,-1 0-144 16,1 0-32-16,-1 0 0 0,-1-1-416 0,1 0-96 16,-1 0-16-16,-1 1 0 0,-5 3 64 0,4-4 0 15,-4 4 0-15,4-3 0 0,-4 3-320 0,0 0 0 0,0 0 0 0,0 0 0 16,-4-3 384-16,-1 2 0 0,-2 1 16 0,0 1 0 0,-1 1 320 0,0 2 64 16,-2 1 16-16,1 2 0 0,-1 1-48 0,0 1-16 15,0 0 0-15,0 0 0 16,1 2-64-16,0 1-16 15,1-1 0-15,2-1 0 0,1 0-256 0,2 1-48 0,0-2-16 0,2 0 0 16,1-1-208-16,3 0-128 0,1-1 128 0,2-1-128 16,2-1 0-16,3-1 0 0,0-1-192 0,3-3 64 15,0 0-1520-15,0-2-288 0,1-1-64 0,2-2-10512 16,1-3-2096-16</inkml:trace>
  <inkml:trace contextRef="#ctx0" brushRef="#br1">14000 9134 17503 0,'0'0'768'0,"0"0"176"0,-5-4-752 0,1 1-192 0,-2 0 0 0,-1 1 0 0,0 0 4176 0,-2 0 816 32,-2 2 144-32,0-2 48 0,1 2-3008 0,-1 2-608 15,-1-1-112-15,1 2-32 0,0 1-640 0,2 0-128 16,2 0-16-16,2 1-16 0,1 0-272 0,1 1-48 16,1-1-16-16,2 3 0 0,1-3-288 0,3 2 0 15,2 0 0-15,2-1 0 0,2 0 0 0,0 0 0 0,1 1 0 0,0 0 0 16,0 2 0-16,-2-2 0 0,0 1 0 0,-1 0 0 15,-2 1 0-15,-1-2 0 0,-1 2 0 0,-3 0 0 16,-1-2 0-16,-2 1 160 0,-1-1-160 0,-2 1 128 0,-1-3 192 0,-2 0 16 16,-1 0 16-16,0-1 0 0,-1-2-32 0,-1 0 0 15,1-1 0-15,1-1 0 0,0 0-192 0,1-1-128 16,1-1 128-16,2 1-128 0,1-2 0 0,4 3-256 31,-1-4 32-31,1 4 16 16,0-5-2336-16,3 2-464 0,2-1-80 0</inkml:trace>
  <inkml:trace contextRef="#ctx0" brushRef="#br1">14013 9459 41759 0,'0'0'912'0,"0"0"192"0,0 0 48 0,8 3 16 0,-1-7-928 0,0-1-240 0,1 0 0 0,1-3 0 0,0-1 912 0,0 0 144 16,2-1 32-16,0 0 0 0,0-2-624 0,0 1-112 0,0 2-32 0,0-3 0 15,0 1-320-15,-3-2 0 16,0 2 0-16,-2 0 128 16,0 0-1504-16,-1 0-288 0,0 2-64 0,-2-1-17376 0</inkml:trace>
  <inkml:trace contextRef="#ctx0" brushRef="#br1">14473 9296 30527 0,'0'0'1344'0,"0"0"288"0,0 0-1312 0,0 0-320 16,0 0 0-16,0 0 0 0,0 0 1664 0,0 0 272 15,0 0 48-15,5-4 16 0,-1-1-768 0,1-3-144 0,0-2-48 0,0-3 0 16,0 0-512-16,-1-2-96 16,2-3-32-16,0 0 0 0,-1-1-256 0,0-3-144 0,1-1 160 15,0 1-160-15,-1-2 0 0,-1 2 128 0,-2-1-128 0,-1 3 0 16,1-2 0-16,0 4 0 15,-1 1 0-15,0 3 0 0,0 2 0 0,0 3 0 16,-2 2 0-16,1 2 0 0,0 5 240 0,0 0-48 16,0 0-16-16,0 0 0 0,0 0 96 0,1 8 32 15,0 2 0-15,0 1 0 0,1 4-304 0,0 2 0 0,0 3 128 0,1 1-128 16,0 0 0-16,1 2 128 0,1-1-128 0,0 2 0 16,0-1 0-16,-2 1 0 0,3-3 0 0,1-1 0 15,0-3 192-15,0-1-64 16,1-2 0-16,-1-4-128 0,1 0 0 0,-1-3 0 15,1-1-160-15,0-2 160 0,0-2 0 0,-1-2 256 0,1-3 0 16,-1-2-16-16,0-4-16 0,0-1 0 0,-1-1 0 0,0-2 0 16,-1-5-224-16,1 1 0 0,-1-2 0 15,-1-1 0-15,0 0 0 0,0-1 0 0,-1 0 0 16,-1 0 0-16,0 4-144 0,-1-2 144 16,-1 4-208-16,0 1 80 15,-1 2-1152-15,0 1-208 0,-1 4-48 0,-1 1-16 16,0 1-1328-16,0 2-272 0</inkml:trace>
  <inkml:trace contextRef="#ctx0" brushRef="#br1">14934 9202 12895 0,'0'0'1152'0,"0"0"-928"16,0 0-224-16,0-5 0 0,-1-1 4256 0,1 1 800 15,0-1 176-15,0 1 16 0,0 0-3248 0,0 5-656 16,-2-4-128-16,2 4-16 0,0 0-464 0,-4-1-96 0,-1 1 0 0,0 3-16 16,0-1-144-16,0 3-32 0,-1 1 0 0,1 2 0 0,-1 1 112 15,0 0 16-15,0 1 0 0,2 1 0 0,1-1 48 0,2-2 16 16,1 1 0-16,1 1 0 0,1-2-256 0,2-1-32 31,1-1-16-31,1 0 0 0,1-2-160 0,1 0-48 16,2-1 0-16,1-1 0 0,0 0-128 0,-1-1 0 15,1-1 0-15,0-1 0 0,0 0 0 0,-2-1 0 16,-2-1 128-16,-1-1-128 0,1-1 0 0,-1 0 0 16,-2-1 0-16,-1-2 0 0,0-2 0 0,-2 0 0 15,-2-1 0-15,-1-1 0 0,-1-2 0 0,0 0 0 16,-1 0 0-16,-1 0 0 0,0 0 0 0,1 2 0 0,1 0-160 0,-1 1 160 31,1 1-1280-31,0 2-176 0,1 0-16 0,1 2-11216 0,1 6-2240 0</inkml:trace>
  <inkml:trace contextRef="#ctx0" brushRef="#br1">15149 8924 17503 0,'0'0'1552'0,"0"0"-1232"0,0 0-320 0,0 0 0 0,7 1 4192 0,1-1 784 16,0 0 144-16,3 0 48 0,1 0-3168 0,2 0-624 15,-2 0-128-15,2 0-32 0,1 0-624 0,-3 1-128 16,1-1-16-16,0 1-16 0,-1 0-176 0,2 1-16 16,-3-2-16-16,1 0 0 0,-2 0-32 0,0 0-16 0,-1 2 0 0,-2-1 0 15,-1 0 112-15,0 0 32 0,-1 1 0 16,0 0 0-16,-2 1 80 0,-3-3 32 0,4 4 0 0,-2 1 0 15,0 1 0-15,0 1 0 0,0 1 0 0,0 0 0 16,0 4-112-16,0 0 0 0,1 2-16 0,-1 1 0 0,-1 3-80 0,1 0-16 16,-1 1 0-16,1 2 0 0,0 1 48 0,0 1 0 15,-1 1 0-15,0-2 0 0,0 1-32 0,2-3 0 16,-1-1 0-16,0 0 0 0,0-4-224 0,0 0 176 31,0 0-176-31,0-2 160 0,-1 0-160 0,0-2 0 16,1-1 0-16,-1-1 0 0,-1 0 128 0,-1-1-128 15,-1 0 128-15,0-3-128 0,-2 0 352 0,-2-1-16 0,-1 0 0 0,0 0 0 0,-3-3 176 0,-2 0 48 16,-2-1 0-16,1 0 0 0,-3 0-176 0,-1 0-48 0,2-1 0 0,-1 0 0 16,1 1-336-16,1-2 144 15,1 1-144-15,2 0 0 0,2 0 0 0,1 0-176 16,2 0 0-16,2 0 0 16,4 1-1312-16,0 0-272 0,0 0-48 0,0 0-21200 0</inkml:trace>
  <inkml:trace contextRef="#ctx0" brushRef="#br2">9718 9710 9215 0,'0'0'400'0,"0"0"96"0,0 0-496 0,0 0 0 15,0 0 0-15,3-5 0 0,-3 5 3728 0,0 0 656 16,0-5 128-16,2 1 32 0,-2 4-2320 0,0 0-464 16,0-4-96-16,0 4 0 0,0 0-720 0,0 0-144 0,0 0-32 0,-4 1 0 31,-2 1 272-31,0 3 48 0,0 0 16 0,-1 3 0 16,-2 2-208-16,0 1-32 0,1 4-16 0,0 2 0 15,-1 1-64-15,2 3-16 0,-1 0 0 0,2 2 0 0,3-1-64 0,1 1-32 16,1-2 0-16,3 1 0 0,1-3-224 0,1 0-64 15,2-1 0-15,1-2 0 0,2-2-144 0,0-2-48 16,1-3 0-16,2 0 0 0,1-4-192 0,1-1 176 16,2-2-176-16,0-3 160 0,0-1-160 0,0-3 0 0,1-2 144 0,-1-2-144 15,1 0 0-15,-3-3 128 0,-1-3-128 0,-1 1 0 16,-2-2 128-16,-2 0-128 0,-2 0 128 0,0-2-128 16,0 0 128-16,-3 0-128 0,-3-1 160 0,-1 2-160 15,-1 0 144-15,-2 1-144 0,-1 1 128 0,-2 0-128 16,0 1 128-16,-2 4-128 0,-2-2 128 0,0 2-128 15,1 1 0-15,-1 2 128 0,0-1-128 0,0 1 0 0,1 1 0 0,-1 1 0 16,1 0 128-16,2 1-128 0,1 0 0 0,1 1 0 16,3 1 0-16,3 2 0 0,0 0 0 0,0 0-272 15,0 0 64-15,0 0 16 32,0 0-1024-32,0 0-208 0,0 0-48 0,2 6 0 15,1 0-1584-15,2 1-320 0</inkml:trace>
  <inkml:trace contextRef="#ctx0" brushRef="#br2">10012 9996 27359 0,'0'0'592'0,"0"0"128"0,0 0 32 0,0 0 16 0,0 0-608 0,0 0-160 0,0 0 0 0,0 0 0 16,0 0 1152-16,0 0 192 0,0 0 32 0,0 0 16 16,2-3-688-16,-2 3-144 0,2-4-32 0,1-2 0 31,1 1-1168-31,0 1-256 0</inkml:trace>
  <inkml:trace contextRef="#ctx0" brushRef="#br2">10191 9701 27983 0,'0'0'1232'0,"0"0"272"0,0 0-1200 0,0 0-304 15,0 0 0-15,0 0 0 0,6 1 1296 0,0 0 208 0,0 1 32 0,0-1 16 16,0 0-720-16,1 0-160 0,0 0-32 0,-1 0 0 16,1 0-368-16,0-1-80 0,-1 0 0 0,0 0-16 15,0 0-176-15,0 0 0 0,-6 0 144 16,0 0-144-16,0 0 128 0,0 0-128 0,0 0 128 0,0 0-128 16,0 0 512-16,0 0 16 0,-7 2 16 0,-2 1 0 15,-3 0 176-15,-1 1 48 16,0 0 0-16,-2 2 0 0,-2 0 64 0,2 1 32 15,-1 0 0-15,1 0 0 0,4 0-160 0,-2-1-16 16,1 1-16-16,4 1 0 0,0-1-288 0,2 0-64 16,-1 1-16-16,3-3 0 0,3 4-304 0,0-2 160 15,2 0-160-15,3 2 128 0,1-3-128 0,3 0 0 16,1 0 0-16,2 1 0 0,2 0 0 0,1-2 0 16,0 1 0-16,0 1 0 0,0 0 0 0,-2 1 0 0,1 0 0 0,-2 1 0 0,-1 1 0 0,-3 0 0 15,-1 2 0-15,-2-1 0 0,-2 1 208 0,-3-1-32 16,-2 1-16-16,-2 0 0 0,-2 0 224 0,-2-4 64 15,-1 1 0-15,-2-3 0 0,1-1-64 0,-1-1 0 16,1-1 0-16,0-2 0 0,2-1-208 0,0-2-48 16,2-2-128-16,2 1 192 0,2-5-192 0,1 0 0 31,2-1-144-31,3-1 144 16,2-1-1728-16,3 1-256 0,1 1-64 0,1 0-19120 0</inkml:trace>
  <inkml:trace contextRef="#ctx0" brushRef="#br2">11172 9706 10127 0,'0'0'896'0,"0"0"-704"0,0 0-192 0,0 0 0 16,0 0 3024-16,0 0 576 0,5-4 112 0,-2 0 32 16,0 1-2128-16,-3 3-416 0,2-6-96 0,0 2-16 0,0 1-224 0,-2 3-48 15,1-4-16-15,-1 4 0 0,0 0 96 0,0 0 0 16,-4-2 16-16,-1 2 0 0,-2 2 160 0,-1-1 16 0,-1 2 16 0,-1 3 0 16,0 2 48-16,0 1 0 0,-1-1 0 0,0 3 0 31,-1 2-256-31,1 0-64 0,0 2 0 0,3-2 0 15,0 3-192-15,2 0-32 0,1-2-16 0,3 1 0 16,2-1-288-16,2-1-64 0,2 0-16 0,2-1 0 0,1-1-224 0,3-4 128 16,0 0-128-16,4 0 0 0,1-1 0 0,2-4 128 15,1-1-128-15,-1-1 0 0,1-2 0 0,0-2 0 16,-3-2 128-16,1 0-128 0,0-1 0 0,-2 2 0 16,-1-5 0-16,-2 2 0 0,-2-2 0 0,-1-2-128 15,-1-1 128-15,-2-1 0 0,-2 0 0 0,-1 1 0 16,-2-1 0-16,-1 0 0 0,-2 2 0 0,-2-1 0 0,-1 0 0 15,-2 1 0-15,-1 1 0 0,-1 0 0 0,0 0 0 0,0 1 0 16,-1 2 0-16,0 0 0 0,0 1 0 0,0 1 0 16,2 0 0-16,0 2 0 0,0 1 128 0,2 0-128 15,1 1 0-15,6 2 0 0,0 0 0 0,0 0-160 32,0 0-1168-32,0 0-224 0,0 0-48 0,4 6-16 15,2 0-1296-15,1 1-256 0,1 0-48 0</inkml:trace>
  <inkml:trace contextRef="#ctx0" brushRef="#br2">11418 9890 15663 0,'0'0'1392'0,"0"0"-1120"0,0 0-272 0,0 0 0 0,0 0 3984 0,-5 1 752 15,1-1 128-15,-1-1 48 0,5 1-2944 0,-4-2-592 16,0 0-112-16,4 2-32 0,0 0-896 0,0 0-176 15,0-6-32-15,1 1-128 16,0 0-2000-16,1 0-512 0</inkml:trace>
  <inkml:trace contextRef="#ctx0" brushRef="#br2">11656 9682 17503 0,'-9'-2'768'0,"6"2"176"0,-3-1-752 0,0 1-192 16,-2-1 0-16,1 1 0 0,0 0 4560 0,1 0 880 0,1-2 192 0,0 1 16 16,5 1-3568-16,0 0-720 0,0 0-144 0,0 0-16 15,0 0-864-15,4-4-160 0,1 1-48 16,3-1 0-16,0 1-128 0,2 0 0 0,1 1 0 0,-1 1 0 0,2 0 0 0,-1 2 0 15,-1 1 0-15,-2 1 0 0,-1 1 0 0,0 1 0 16,-1 0 0-16,-1 1 0 0,-2 0 0 0,-1 1 192 16,-1 1-64-16,-1 0 0 0,-3-1 576 0,0 1 128 0,-1 0 0 0,1-1 16 15,-3 1-208-15,0 0-64 16,0-2 0-16,2 0 0 0,0-2-32 0,0 0-16 16,4-4 0-16,0 0 0 15,0 0-224-15,0 0-48 0,0 0-16 0,0 0 0 16,0 0-240-16,0 0 0 0,0 0 128 0,6 4-128 0,2-1 0 0,0 0 0 15,0 0 0-15,1 1 0 0,-1-1 0 0,0 2 0 16,0 0 0-16,0 1 0 0,-2 0 0 0,0 2 0 0,-1 0 0 0,-2 1 0 16,-2-1 0-16,-1 0 0 0,-2 1 0 0,-2 0 144 0,-1 1 128 15,-2-1 32 1,-1-1 0-16,-2 1 0 0,0-1 144 0,-1 1 16 0,-1-3 16 0,0 1 0 16,1-3-128-16,-2 2-32 15,0-2 0-15,1-1 0 0,1-1-192 0,0 0-128 16,1-1 160-16,1-1-160 0,3 0 0 0,0-1 0 15,1-1 0-15,5 2 0 16,0 0-848-16,0 0-112 0,1-5-32 0,2-1 0 16,2 0-1408-16,2-1-288 0,0-1-48 0</inkml:trace>
  <inkml:trace contextRef="#ctx0" brushRef="#br2">13361 9723 9215 0,'0'0'816'0,"0"0"-656"0,0 0-160 0,0 0 0 15,0 0 4080-15,0 0 784 0,0 0 144 0,0 0 48 16,0 0-2112-16,0 0-432 0,0 0-80 0,0 0 0 15,0 0-592-15,0 0-112 0,3 4-32 0,0 2 0 0,-1 0-544 0,0 1-128 16,0 2 0-16,-1-2-16 0,0 1-288 0,0 2-48 31,-1 2-16-31,0-1 0 0,0 1-256 0,0 1-48 0,0-1-16 0,0 0 0 0,0-1-208 0,0 0-128 16,0-1 160-16,2-1-160 0,-1 0 0 0,0-3 128 16,0 1-128-16,-1 1 0 0,0-8 0 0,0 6 0 15,0-1 0-15,0-5-160 16,0 5-800-1,0-5-176-15,-1 5-16 0,1-5-16 0,0 0-1376 0,0 0-272 0,0 0-48 0</inkml:trace>
  <inkml:trace contextRef="#ctx0" brushRef="#br2">13580 9925 34607 0,'0'0'768'0,"0"0"144"0,-3 2 48 0,3-2 0 0,0 0-768 0,0 0-192 0,-4 2 0 16,4-2 0-16,-4 1 1136 0,4-1 176 0,0 0 32 0,0 0 16 15,0 0-816-15,0 0-160 0,0 0-48 0,0 0 0 0,0 0-336 0,0 0-208 16,0 0 16-16,0 0-11776 31,4-4-2352-31</inkml:trace>
  <inkml:trace contextRef="#ctx0" brushRef="#br2">13745 9752 24879 0,'0'0'2208'0,"0"0"-1760"0,-5-4-448 0,2-1 0 0,1-1 2752 0,1-1 480 16,1 1 96-16,1-1 0 0,3 0-1584 0,0 0-320 15,1 1-64-15,1 0-16 0,-1 1-528 0,2 1-112 16,1 0-32-16,0 1 0 0,1 1-400 0,-1 2-80 0,1 1 0 16,1 1-16-16,0 1-176 0,-1 0 0 0,-1 2 144 0,1 1-144 15,-1 1 160-15,-1 1-32 0,0 0-128 16,-2 2 192-16,-1 1 32 0,-1-1 0 0,-2 3 0 0,0-2 0 16,-2 2 96-16,0 1 0 0,-2 0 16 0,-2 0 0 15,-1 2 176-15,-1-3 16 16,-1 1 16-16,-1-1 0 0,0 0 32 0,-2-2 16 15,0 0 0-15,1 1 0 0,2-1-112 0,-1-2-32 0,1-1 0 0,1 1 0 16,0-3-160-16,1 0-32 16,1-1-16-16,2 1 0 0,3-6-112 0,-4 2 0 15,4-2-128-15,0 0 192 0,0 0-192 0,0 0 0 16,0 0 0-16,3 4 0 0,-3-4 0 0,6 3 0 16,1-2 0-16,3 0 0 0,3-1 0 0,-1 0 0 0,0 0 0 0,0 0 0 0,1 0 0 0,-1 1 0 15,1 0 128-15,-1 1-128 16,-1 0 0-16,-2 1 128 0,1 0-128 0,0 1 0 0,-2-3 0 0,0 1 0 15,-2 0 0-15,0-1 0 0,0 0 0 0,-6-1 0 16,0 0 0-16,4 0 0 16,-4 0-512-16,0 0-192 0,0 0-32 0,5-2-16 15,-1-1-1552-15,0-1-304 0,1-1-64 0,-1 0-17728 0</inkml:trace>
  <inkml:trace contextRef="#ctx0" brushRef="#br2">14644 9725 23039 0,'-5'1'2048'0,"1"0"-1648"0,-2 2-400 0,2-1 0 16,-1-2 3824-16,0 0 672 0,0 0 144 0,5 0 32 0,0 0-2304 0,0 0-448 15,0 0-80-15,0 0-32 0,0 0-912 0,0 0-176 16,3-5-32-16,2 2-16 0,1-1-288 0,1 0-48 15,-1-1-16-15,3 1 0 0,1 2-176 0,1-2-144 0,1 1 192 0,1 1-192 16,0 1 128-16,-1 1-128 16,-2-2 0-16,0 4 0 0,1-1 0 0,-2 3 0 15,-2-1 0-15,0 0 0 0,-1 1 128 0,-2 0-128 0,0 1 0 0,-3 1 0 16,-1 1 176-16,-2 0-176 0,-1 1 160 0,-1 1-160 16,-3 0 320-16,1-1-16 0,-2 1-16 0,-1 1 0 15,-1-1 96-15,0 0 0 0,1-2 16 0,0 1 0 0,0-1-48 16,1-1-16-16,2-1 0 0,1-1 0 0,5-4-144 0,0 0-16 15,0 0-16-15,0 0 0 0,0 0-160 0,0 0 0 16,0 0 0-16,8 1 0 16,2-1 0-16,0 0 0 0,1 0 0 0,0 1 0 15,1-1 0-15,-1 1 0 0,1 2 0 0,-3 1 0 16,0-1 0-16,0 2 0 0,-3 0 0 0,0 2 0 16,0 1 0-16,-3 1 0 0,0-1 0 0,0 1 0 0,-3 0 0 0,-1 1 0 15,0 0 0-15,-2-1 0 0,0 0 0 0,-2 0 0 16,-1 0 0-16,-1-1 0 0,-2-2 0 0,0 2 0 15,-1-3 0-15,-2 0 128 0,-1-2 32 0,-1-1 0 16,2-1 0-16,0 1 0 0,0-2-32 0,2 0 0 16,-2-2 0-16,1 0 0 0,0 0-128 0,2 0 0 15,1 0 0-15,1 1 0 0,0 1 0 0,3-2 0 16,4 2-192-16,0 0 192 16,-4-3-928-16,4 3-64 0,0 0-16 0,0 0 0 31,5-4-688-31,1 1-144 0,2 0-16 0,1 2-12496 0,0-3-2496 0</inkml:trace>
  <inkml:trace contextRef="#ctx0" brushRef="#br2">14988 9951 14735 0,'0'0'1312'0,"0"0"-1056"0,0 0-256 0,0 0 0 15,0 0 5152-15,0 0 976 16,-4-3 192-16,0 1 32 0,4 2-4112 0,0 0-816 16,-3-4-160-16,3 4-48 0,0 0-896 0,0 0-192 15,1-5-128-15,1 0-12432 0,-2 5-2576 0</inkml:trace>
  <inkml:trace contextRef="#ctx0" brushRef="#br2">15341 9724 18191 0,'0'0'800'0,"0"0"176"0,-1-5-784 0,1 0-192 15,-2-1 0-15,-1 1 0 0,0 0 1824 0,3 5 320 16,-4-5 64-16,-1 1 16 0,0 1-496 0,-1 1-80 0,-3 1-32 0,1 2 0 16,-1 0-112-16,-1 1-32 0,-1 2 0 0,-1 1 0 15,-2 1-320-15,1 0-64 0,-1 0 0 0,3 1-16 16,0-1-384-16,2 1-80 0,2 1-16 16,2-1 0-16,3-1-240 0,4 0-48 0,3 1-16 0,5-2 0 15,1 1-128-15,2 0-32 0,1-1 0 0,3 0 0 0,-1 1 32 0,2 0 0 16,-1 0 0-16,0 0 0 0,-1 2-160 0,-2 2 128 31,-2 1-128-31,-1 0 128 0,-1 2-128 0,-3 1 160 16,-2 0-160-16,-2-1 160 0,-3 3-160 0,-1-2 160 15,-2 0-160-15,-2 1 160 0,-2-1 0 0,0-2 0 16,-3-1 0-16,-1-1 0 0,0-3 32 0,-2-2 0 0,-1-2 0 0,2-2 0 16,-3-2-64-16,1-2 0 15,1-2 0-15,1-4 0 0,2-1-128 0,2-2 0 0,2-1 0 0,3-2 0 16,2 1 0-16,1 0 0 0,1-4 0 0,3 1 0 0,1 1 0 0,3-1 0 15,1 2 0-15,1 1-176 0,1-1 176 0,2 2 0 16,1-1 0-16,0 2 0 16,1 0 0-16,0 3 0 0,-2 0 0 15,1 1 0-15,-1 1 0 0,0 1 0 0,-3 1 0 0,0 1-128 16,-2 2-80-16,-8 2-16 0,6-2 0 0,-6 2 0 16,0 0-992-16,0 0-208 0,0 0-48 0,0 0-11504 0,-6 1-2304 0</inkml:trace>
  <inkml:trace contextRef="#ctx0" brushRef="#br3">10157 10715 17215 0,'0'0'768'0,"0"0"144"0,0 0-720 0,0 0-192 15,0 0 0-15,4-5 0 0,-4 5 1520 0,3-5 272 32,-3 5 48-32,5-4 16 0,-1 0-416 0,-4 4-80 0,5-2-16 0,0 2 0 0,0-2-128 0,-5 2-16 0,4 2-16 0,0 2 0 15,0 2-64-15,0 3-16 16,-2 2 0-16,1 2 0 16,0 0-304-16,1 4-64 0,-1-1-16 0,1 1 0 15,-1-1-64-15,1-2-16 0,1 1 0 0,0-2 0 16,1-1-256-16,2-2-48 0,0 0-16 0,0 0 0 0,0-3-96 0,0 0-32 15,1-3 0-15,1 1 0 0,-1-1 16 0,0-3 0 16,-1 0 0-16,1-1 0 0,-1-1 96 0,0 1 16 16,0-1 0-16,-2-3 0 0,1 0 80 0,-1 0 32 15,-1 0 0-15,1-1 0 0,-1-1 16 0,0-3 0 16,1 1 0-16,-2-1 0 0,2 1-128 0,0-1-32 0,-2 0 0 0,1-1 0 16,0 0-160-16,1 1-128 0,-2-1 144 15,1 0-144-15,-1 1 0 0,1 0 0 0,0-1 0 0,-2 2 0 16,0 1 0-16,-1 1 0 0,-1 1 0 0,-1 5-160 15,0 0-416 1,0 0-96-16,0 0-16 0,0 0 0 16,0 0-1472-16,0 0-288 0,0 0-64 0,0 0-16 15,0 0-1008-15,-2 6-208 0</inkml:trace>
  <inkml:trace contextRef="#ctx0" brushRef="#br3">10305 10939 28559 0,'0'0'1264'0,"0"0"272"0,0 0-1232 0,1 7-304 16,0 1 0-16,0 0 0 0,0 2 1920 0,2 1 336 16,-2 1 64-16,0 1 16 0,-1 2-720 0,1 1-144 15,-1 0-16-15,-1 2-16 0,0 0-608 0,0-1-112 0,1 2-16 0,-1-1-16 16,1 0-272-16,0-1-48 15,0-1-16-15,1-2 0 0,-1-2-208 0,0-2-144 16,1 0 192-16,0-1-192 0,0-1 0 0,1-3 0 16,-1-1 0-16,-1-4 0 0,0 0-160 0,0 0-144 0,0 0-16 0,5 2-16 15,-1-1-1360-15,1-2-272 0,0-2-48 0,0 0-10112 16,1-4-2016-16</inkml:trace>
  <inkml:trace contextRef="#ctx0" brushRef="#br3">10608 11105 22111 0,'0'0'1968'0,"0"0"-1584"16,0 7-384-16,1-2 0 0,-1-5 2688 0,4 5 464 15,1-1 96-15,1-1 16 0,1-1-2160 0,0-1-416 31,4-1-96-31,0-1-16 0,0-1-320 0,0-2-80 0,1-1-16 16,0-1 0-16,1 0-160 0,-3-2 128 0,0-1-128 0,0 1 128 16,-1 0-128-16,-3-2 128 0,0 2-128 0,0-2 128 15,-4 1-128-15,-1 1 160 0,-2-1-160 0,-2 3 160 16,-2-2-16-16,-1 3 0 0,0-1 0 0,-3 1 0 16,-1 0 352-16,-1 2 64 0,-1 1 16 0,-2 1 0 0,0 0 192 0,1 3 32 15,-1 2 16-15,0 2 0 0,0 1-32 0,0 1 0 16,-1 2 0-16,2 1 0 0,3 1-208 0,1 1-64 15,0 0 0-15,3 2 0 0,2-1-256 0,2 2-48 0,1 1-16 0,3 0 0 16,1-2 0-16,3 0 0 0,2-2 0 0,2-1 0 16,0-1-752-16,2-2-144 15,3-2-48-15,2-2 0 0,3-3-1632 0,2-2-336 0,-1-4-64 0,2-2-14928 16</inkml:trace>
  <inkml:trace contextRef="#ctx0" brushRef="#br3">10967 10993 21183 0,'-11'1'1888'0,"5"1"-1504"16,-1 1-384-16,-1-1 0 0,-2 0 3648 0,0 1 672 0,-2 1 128 0,1 1 32 0,0-2-2176 0,1 1-416 15,1 0-96-15,3 0 0 0,1-1-816 0,5-3-144 16,0 0-48-16,2 5 0 16,2-1-576-16,2 0-208 0,4 0 144 0,1 1-144 15,1 1 0-15,0 1 0 0,1 0 0 0,0 3 0 16,-1-2 0-16,1 2 0 0,-1 2 0 0,-2 1 0 15,-1 0 0-15,-2 2 0 0,-4 1 0 0,-1-3 128 16,-2 2 112-16,-3-1 16 0,-3-2 0 0,-1 1 0 16,0-1 384-16,-2-1 64 0,0-3 32 0,-2 0 0 0,0 0-176 0,2-3-48 15,-3-2 0-15,1-1 0 0,-1-1-240 0,0-1-48 16,1-2-16-16,2-2 0 0,0-1-400 0,3-4-64 16,-1-1-32-16,2-1 0 15,2-2-2528-15,0-3-496 0</inkml:trace>
  <inkml:trace contextRef="#ctx0" brushRef="#br3">13932 11296 6447 0,'0'0'576'0,"0"0"-576"16,0 0 0-16,0 5 0 16,0-5 3376-16,1 6 560 15,-1-6 112-15,0 0 32 0,0 0-2032 0,0 0-384 16,0 0-96-16,0 0-16 0,0 0-224 0,6-3-48 15,1-2-16-15,1-3 0 0,0-2-272 0,1-3-48 16,0-1-16-16,0-4 0 0,0-2-320 0,0-2-64 16,-2-2-16-16,-1 0 0 0,-1 0-288 0,0-2-64 15,-2 1-16-15,1 1 0 0,-2 0-160 0,-1 2 160 0,-2 0-160 0,0 3 160 0,-1-1-160 0,-1 2 0 32,0 2 144-32,1 1-144 0,-1 0 0 0,0 4 128 15,0 1-128-15,0 2 0 0,0 2 0 0,3 6 0 16,0 0 0-16,0 0 128 0,-1 7 112 0,2 3 16 15,1 3 16-15,1 2 0 0,0 3-16 0,2 2-16 16,0 2 0-16,1 2 0 0,1 0-96 0,1 2-16 0,0-2 0 0,2 1 0 16,3-1-128-16,0 0 160 0,0-2-160 0,0-4 160 15,1-2-160-15,0-3 0 0,-3-2 0 0,4-2-176 16,1-4 176-16,-1-2 0 0,-1-3 0 0,-1-3 0 16,0-2 160-16,0-4-32 0,-1-3-128 0,-2-1 192 15,-3-3 240-15,0-1 32 0,-2 0 16 0,-1-3 0 16,-1-1-160-16,-1-2-16 0,-3 0-16 0,-1 0 0 15,-1 1-144-15,-2 0-16 0,0 0-128 0,0-1 192 0,1 1-192 0,-1 0 0 0,1 2 128 0,0 2-128 32,0 3-304-32,1 3-96 0,0 1-32 0,0 4 0 15,1 3-1488-15,2 4-320 0,0 0-48 0,-2 6-14224 16</inkml:trace>
  <inkml:trace contextRef="#ctx0" brushRef="#br3">14599 11087 15663 0,'0'0'688'0,"0"0"144"0,0 0-656 0,-5 0-176 16,-1 0 0-16,-1 1 0 0,1 1 4080 0,0-1 784 0,-1 1 144 0,1 2 48 15,-1 3-3200-15,-1 2-624 0,1 2-128 0,2 1-16 16,-1 3-352-16,1 1-64 0,1-1-16 0,0 2 0 0,3-1-32 0,2 0-16 15,3-3 0-15,0 0 0 16,2-3-368-16,2 0-80 0,0-1-16 0,1-3 0 0,2-1-144 0,1-3 0 16,1-2 0-16,-1-1 0 0,3-2 128 0,0-1-128 15,-1-1 0-15,0-4 128 0,-1-1-128 0,-1 0 192 16,-3-2-192-16,-1-1 192 0,-3-1 48 0,-2 0 16 16,-2-2 0-16,-2 1 0 0,-4 0 112 0,-2 1 16 15,-2 0 16-15,-2 1 0 0,-3 1-144 0,-1 1-48 0,0 2 0 0,-1 0 0 16,0 1-208-16,2 0 0 0,-1 1 0 0,2 1 0 31,2 2-1376-31,1 0-320 0,2 0-64 16,2 1-17120-16</inkml:trace>
  <inkml:trace contextRef="#ctx0" brushRef="#br0">20206 6712 12895 0,'0'0'576'0,"0"0"112"0,0 0-560 0,2-5-128 15,0 0 0-15,0 0 0 0,-2 5 3248 0,0 0 608 16,2-5 128-16,-2 5 32 0,1-3-1840 0,-1 3-384 0,0 0-64 0,0 0 0 15,0 0-352-15,0 0-64 0,2 5-16 0,-1 4 0 16,1 1-208-16,0 2-64 0,0 0 0 0,0 3 0 16,0 1-272-16,-1 0-64 15,0 2-16-15,1 0 0 0,-1-1-224 0,0 0-64 16,0-2 0-16,0 0 0 0,0 0-192 0,0-1-64 16,-1-3 0-16,0 1 0 0,-1-1-128 0,0 0 128 15,0-1-128-15,-1 0 128 0,0-1-128 0,1 0 0 16,0-2 0-16,0 0 128 0,0-2-128 0,1-5 0 0,-2 5 0 0,2-5 0 15,0 0-272-15,0 0-96 0,0 0-16 0,0 0 0 32,0 0-1312-32,0 0-272 0,0 0-48 0,5 1-16 15,1-3-880-15,1-1-176 0</inkml:trace>
  <inkml:trace contextRef="#ctx0" brushRef="#br0">20583 6865 15663 0,'0'0'688'0,"0"0"144"0,-5-1-656 0,-1 0-176 16,0-1 0-16,0 1 0 15,-2 0 4800-15,0 1 912 0,-1 0 192 0,-2 1 48 16,-2 1-3600-16,-1 0-720 0,1 0-144 0,-1 1-16 0,-1 0-640 0,4 1-128 16,-1-2-32-16,3 2 0 0,0 0-384 0,4-1-80 15,1 0-16-15,4-3 0 0,0 0-192 0,5 7 0 16,1-1 0-16,2-1 0 0,3 0 0 0,1 0 0 15,1 0 0-15,1 1 0 0,0-1 0 0,-2 1 0 16,-1 0 0-16,-1 0 0 0,-1 1 0 0,-1 1 0 16,0-1 0-16,-2 1 0 0,-1-1 0 0,-2 0 0 15,-1 0 0-15,0 1 0 0,-3-1 416 0,-2 1-16 0,-1-3 0 0,-1 1 0 0,-1-1 112 0,-2 1 32 16,0-1 0-16,-3-3 0 0,0 1-128 0,-1-3-32 16,-1 1 0-16,0-1 0 0,-1-1-192 0,1-1-64 15,-1 0 0-15,0 1 0 0,3-3-128 0,0 0 0 16,0 1 0-16,3 0 0 0,2 1-192 0,2-1-80 15,4 3-16-15,0 0 0 16,3-5-1152-16,3 2-224 0,1-1-64 0,3 1 0 16,1 0-864-16,-1 1-176 0,3 1-48 0</inkml:trace>
  <inkml:trace contextRef="#ctx0" brushRef="#br0">21038 6680 19343 0,'0'0'1728'0,"0"0"-1392"15,0 0-336-15,-4-4 0 0,-1 3 3312 0,-1-2 592 0,0 2 112 0,-2 1 16 16,-2 1-1568-16,-1 2-320 16,-1-1-64-16,0 2-16 0,-3 0-816 0,0 0-160 15,0 1-48-15,-1 0 0 0,0 0-288 0,-1 1-64 16,2 0-16-16,2 1 0 0,0 0-288 0,3-1-64 15,1 0-16-15,2 0 0 0,4-1-176 0,2 1-128 0,2 0 144 0,1 1-144 16,5 0 0-16,2 1 0 0,1 0 0 0,2 1 0 0,-1-1 0 0,1 1 0 16,0-1 0-16,-1 2 0 0,-1 0 0 0,0-2 128 15,-2 0-128-15,-1 3 0 0,-2-3 128 0,-1 1-128 16,-2 2 176-16,0-2-176 0,-2-1 352 0,-2 2-32 16,-1 0-16-16,-3-3 0 0,-2 0 32 0,-1 1 16 15,-2 0 0-15,0 0 0 0,-2-1-96 0,0-1-32 16,-1-1 0-16,2-1 0 0,-1 0-96 0,0-1-128 31,3-2 176-31,0 0-176 0,1-1 0 0,1-1 0 0,1 0 0 0,1-1 0 16,3 0-256-16,3 2-128 0,0 0 0 0,0 0-16 31,2-4-1328-31,2 0-272 0,2 1-48 0,3-1-16 0,2-1-1456 0,2 0-272 0</inkml:trace>
  <inkml:trace contextRef="#ctx0" brushRef="#br0">21086 6906 22111 0,'0'0'1968'0,"0"0"-1584"15,0 0-384-15,0 0 0 0,0 0 3200 0,0 0 544 16,0 0 112-16,0 0 32 0,0 0-2080 0,0 0-400 0,0 0-96 0,0 0-16 0,-1 5-608 0,0 2-128 16,0 0-32-16,1 1 0 15,0 0-96-15,0 0-32 0,-1-1 0 0,0 2 0 0,1 0-112 0,1-1-32 16,-1-1 0-16,0 0 0 0,-1-2 64 0,1-5 0 15,0 6 0-15,0-6 0 0,0 0-64 0,0 0 0 32,0 0 0-32,0 0 0 0,0 0-32 0,0 0-16 15,6 1 0-15,1-2 0 0,-1-2-32 0,1-1-16 0,-1-3 0 0,2-1 0 16,-1-1-160-16,1 1 0 0,1-1 0 0,0 1 0 16,2-2 0-16,0 0 0 0,-1 1 128 15,0 0-128-15,-1 2 0 0,1 0 0 0,1 0 0 0,-1 1 0 16,-3 1 0-16,1 1 0 0,-1 1 0 0,1 2 0 15,-2 2 0-15,-1 1 0 0,-5-2 0 0,0 0 0 16,3 5 0-16,0-1 0 0,-2 2 144 0,0 2-144 0,-1-1 240 0,-1 0-32 16,0 1 0-16,-2 0 0 0,0 1 0 0,0 0 0 15,-1-2 0-15,1 2 0 0,0-3-208 0,1 1 176 0,-1 0-176 0,2-1 160 16,1-6-160-16,0 0 0 0,0 0 0 0,0 0 128 16,0 0-128-16,0 0 0 15,7 0 0-15,1-2 0 0,0-2 0 0,1-2 0 0,2 0 0 0,2-2 0 31,-1-2 0-31,-1 1 0 0,1-2-144 0,1 1 144 0,-3 1-192 0,0 2 0 16,0 0 16-16,-1 1 0 0,0 2 32 0,-3 2 0 16,-1-1 0-16,-5 3 0 0,0 0 144 0,0 0 0 15,5 4 0-15,-2 1 0 0,-1 0 0 0,-1 1 0 16,-1 0 0-16,-2 1 0 0,-1 1 0 0,1 0 128 16,-1 0-128-16,0 1 128 0,0-1-128 0,0 1 0 15,1 0 0-15,2-1 0 0,-1 0 0 0,2-1-128 0,1-3 0 0,1 0 0 31,-3-4-1360-31,4 2-272 0,3-1-48 0,0-1-16 16,1-1-992-16,1-2-192 0,0-1-32 0</inkml:trace>
  <inkml:trace contextRef="#ctx0" brushRef="#br0">21606 6899 25215 0,'0'0'1120'0,"0"0"224"0,0 0-1072 0,0 0-272 15,0 0 0-15,0 0 0 0,0 0 2352 0,-5 1 400 16,-1 0 96-16,0 0 16 0,-2 1-880 0,0 0-160 0,1 1-32 0,0 2-16 31,-1 1-688-31,2 0-128 0,-2 0-16 0,1 1-16 0,1 1-400 0,2 0-80 16,2 0 0-16,1 2-16 15,1-2-288-15,2 0-144 0,3 0 160 0,0-2-160 0,0 0 0 0,1 0 0 16,2-1 0-16,1-2 0 0,3-1 0 0,0-2 0 16,1-1 0-16,0 0 0 0,0-2 0 0,0-1 0 15,-2-1 0-15,1-1 0 0,-2 1 128 0,-1-1-128 16,-2-1 0-16,0-1 0 0,1 0 128 0,-3 0-128 15,-1 1 0-15,-2 0 0 0,0-1 192 0,-2 0-48 16,-1 0-16-16,-2 0 0 0,-2 0 64 0,-1 3 16 0,0-3 0 0,-1 2 0 16,0 1-208-16,-1 1 176 0,0 1-176 0,0 1 160 15,0 2-160-15,1-2 0 0,0 1-160 0,2 1 160 32,5 0-1408-32,0 0-176 0,0 0-32 0,0 0-16 15,0 0-1872-15,0 0-368 0</inkml:trace>
  <inkml:trace contextRef="#ctx0" brushRef="#br0">21869 6686 14735 0,'0'0'1312'0,"0"0"-1056"0,1-5-256 0,0 0 0 15,0 0 4464-15,-1 5 832 0,0 0 160 0,0 0 48 16,0 0-2896-16,0 0-576 0,0 0-112 0,2 6-32 15,-2 2-800-15,0 2-144 0,-1 2-48 0,0 3 0 0,-2 1-368 0,1 3-80 16,-1 1 0-16,1 0-16 0,-2 1-160 0,1-1-16 16,-2 1-16-16,0-1 0 0,0 0-112 0,0-3-128 15,1 3 176-15,0-4-176 0,1 0 128 0,0 0-128 16,1-2 0-16,0-1 0 0,0-1 0 0,1-2 0 0,1-2 0 16,0-2 0-1,0-6-448-15,0 0-160 0,0 0-32 0,0 0 0 16,0 0-1936-16,6-1-400 0,0-2-80 0,0 0-16 15,0-3-320 1,-1 0-80-16,0 1-16 0,0-2 0 0,-2 0 1184 0,-1 0 256 0,1 2 32 16,-1-1 16-16,0 1 2832 0,0 0 576 0,-1-1 128 0,1 0 0 0,0 0 1696 0,0 1 336 15,1-1 64-15,0-1 16 0,1 0-1520 0,1 0-288 16,0-1-64-16,1 0-16 0,-1 2-688 0,2-3-144 16,1 1-32-16,1 0 0 0,-1 0-320 0,0-2-80 0,1 2-16 0,1 0 0 15,1 0-160-15,-1 0-48 16,0 0 0-16,1 2 0 0,-1-2 0 0,-1 2 0 15,-2 2 0-15,-2 1 0 0,0 0-272 0,-5 3 0 0,0 0 0 0,0 0 0 16,0 0 0-16,0 0 0 0,0 0 0 0,-3 6 0 0,-2 0 0 0,-1 1 0 16,-2 0 144-16,-1 2-144 0,0 0 128 0,0 1-128 15,2 0 0-15,-1-1 144 0,-1 3-16 0,1-1-128 16,2-1 192-16,0-2-64 0,2 0 16 0,3 0 0 16,0 0 0-16,2-1 0 0,0-1-144 0,3 0 0 15,0-1 144-15,2 0-144 0,1 0 0 0,1 0 0 16,1-2 0-16,0 0 128 15,1-1-128-15,1-1 0 0,1-1 0 0,0-1 0 16,1-1-128-16,-1-1-64 0,-1 0 0 0,-1 0 0 31,0 1-1120-31,0-2-224 0,-1 0-64 0,-1 0 0 16,-2 1-688-16,1 1-144 0,-2 0-16 0,-5 2-16 0,0 0-256 16,0 0-48-16,0 0-16 0,0 0 0 0,0 0 720 0,0 0 144 0,0 0 16 0,0 0 16 0,0 0 1888 0,0 0 240 15,0 0 112-15,0 0 32 0,0 0 2048 0,0 0 400 16,4 3 96-16,0-2 16 0,1 0-720 0,-5-1-144 0,5 2-32 0,1 0 0 15,-2 0-400-15,2-1-96 0,0 1-16 0,0-1 0 16,0 1-512-16,-1 0-96 16,0-2-32-16,1 1 0 0,-1-1-400 0,2 0-96 15,-1-1-16-15,1 1 0 0,0-3-384 0,0 1 0 16,0-1 0-16,-1-1 0 0,1 0 176 0,1-2-48 0,-1-1-128 0,-1 0 192 16,-1 0-192-16,0 0 0 0,-2-1 0 0,0 2 0 15,-1-3 0-15,-1 1 0 0,0 0 0 0,-1 0 0 0,-2 2 0 0,-1 1 0 16,-1 0 0-16,0 2 0 0,-2 1 320 0,-1 2-16 15,0 2-16-15,-1 2 0 0,-1 1 496 0,2 0 112 16,-2 2 0-16,0 1 16 0,0 0-912 0,1 2 0 31,2 0 0-31,0-2 0 0,1 3 0 0,2 0 0 16,1-1 0-16,2 0 192 0,1 1-192 0,2-1 0 0,2 1 0 0,1-4 0 16,1 0-192-16,1-1 0 0,0 1-16 0,1-4 0 15,1 0-512 1,-1-2-112-16,1-2 0 0,1 0-16 0,-1-3-688 0,0 0-144 0,0-1-32 0,-1-2 0 15,-1 1 208-15,0-2 32 0,-1 0 16 0,-1 0 0 0,0-1 944 0,-1 1 176 16,-2 1 32-16,0-1 16 0,-1-1 288 0,1 0 0 16,0 0 0-16,0 4 0 0,0-2 480 0,-1 2 0 0,1 1 0 0,-3 4 0 15,0 0 176-15,0 0 48 16,0 0 0-16,0 0 0 0,0 0 0 0,6 2 0 16,0 2 0-16,-1-1 0 0,-2 2-208 0,1 1-48 0,-1-1 0 0,-1 1 0 15,0 2-48-15,-1 1-16 0,0 0 0 0,0-1 0 16,1 0-48-1,0 0-16-15,-1 0 0 0,1 1 0 16,0-4-192-16,1 0-128 0,-1 0 128 0,-2-5-128 0,0 0 384 16,3 4 0-16,-3-4 0 0,0 0 0 0,0 0 48 15,0 0 16-15,6 0 0 0,-1-2 0 16,-2-2 48-16,2-2 16 0,1-1 0 0,1-3 0 0,0 2-208 0,0-2-48 0,1 0 0 0,1 1 0 16,2-2-96-16,-1 1-32 15,0 0 0-15,0 1 0 0,0-4-128 0,1 3 0 0,-3-2 0 0,1 3 0 16,-1-1 0-16,0 4 0 0,1-3 144 0,-3 2-144 15,1 1 0-15,-1 2 144 0,0 1-144 0,1 0 0 16,-1 0 0-16,-1 1 0 0,0 1 0 0,-1 0 0 16,-4 1-256-16,7 0-128 0,-1 0 0 0,0 1-16 31,-6-1-2656-31,0 0-528 0</inkml:trace>
  <inkml:trace contextRef="#ctx0" brushRef="#br0">21074 7294 23439 0,'0'0'1024'0,"0"0"240"0,5-3-1008 0,-5 3-256 16,5-4 0-16,-5 4 0 0,5-2 1872 0,-5 2 336 0,5-3 64 0,-5 3 16 0,0 0-432 0,0 0-96 16,0 0-16-16,0 0 0 0,0 0-272 0,0 0-48 31,0 0-16-31,0 0 0 0,-2 5-320 0,-1 2-80 0,-2 1-16 0,-2 1 0 0,-2 1-288 0,-1 3-64 16,-3 2-16-16,-2 0 0 0,0 2-96 0,-3 2-16 15,-3 2 0-15,-2 1 0 0,-2 1-32 0,-3 1-16 16,-2 1 0-16,0 0 0 0,-1 1 48 0,1-1 16 15,0-1 0-15,0-1 0 0,3-3-160 0,2 1-48 16,1-3 0-16,2-2 0 0,-1 0-160 0,2 0-32 16,-1 0-128-16,1-2 192 0,-1 0-192 0,2-1 0 0,-1 1 0 0,1-2 0 15,2-2 0-15,-1 1 0 0,4-1 0 16,0-1 0-16,2 0 0 0,2-1 0 16,0-3 0-16,1 1 0 0,1-1 0 0,2 0-160 15,2-1 32-15,2-1 0 0,3-3-224 0,0 0-32 16,0 0-16-16,0 0 0 15,0 0-288-15,0 0-48 0,0 0-16 0,0 0 0 16,0 0-1168-16,0 0-256 0,5 0-32 0,-5 0-16 16,5-3-1264-16,0 1-256 0</inkml:trace>
  <inkml:trace contextRef="#ctx0" brushRef="#br0">20219 7814 26367 0,'0'0'1168'0,"0"0"240"0,0 0-1120 0,3-5-288 15,0 1 0-15,0 0 0 0,-3 4 1904 0,3-4 320 16,-3 4 64-16,3-4 16 0,-3 4-560 0,0 0-96 16,0 0-32-16,0 0 0 0,0 0-576 0,0 0-112 15,0 0-32-15,0 0 0 0,3 6-240 0,-1 2-48 0,-1 1-16 0,-1 2 0 0,0 0-144 0,0 2-16 16,-1 0-16-16,0 1 0 15,0-1-112-15,0 1-32 0,0 0 0 0,0-1 0 0,-1 0-64 0,0 0-16 16,1-2 0-16,0 1 0 0,-1-1 208 0,0 0 48 16,1-2 0-16,0 1 0 0,0-4-160 0,0 0-32 15,1-1 0-15,0-5 0 0,0 0-96 0,3 5-32 32,-3-5 0-32,0 0 0 0,5 3-128 0,0 0 0 15,2-1 0-15,1-1 128 0,1-1 0 0,1 0-128 16,0 0 192-16,1 0-64 0,2-1-128 0,-1 1 128 0,-3-1-128 15,2 0 128-15,0 1-128 0,0-2 0 0,-3 1 0 0,1 0 0 16,-2-1 0-16,-1 1 0 0,-6 1-160 0,0 0 160 31,0 0-1280-31,6-1-176 0,-6 1-16 0,6-2-16 0,-6 2-2096 0,0 0-432 0</inkml:trace>
  <inkml:trace contextRef="#ctx0" brushRef="#br0">22117 7396 13823 0,'0'0'1216'0,"0"0"-960"0,0 0-256 0,0 0 0 16,0 0 3968-16,3-3 768 0,-3 3 128 0,0 0 48 15,6 0-2176-15,0 0-432 0,0 0-96 0,0 2-16 16,-1 2-448-16,1 1-80 16,2 2-32-16,-1 2 0 0,1 0-288 0,2 2-64 15,1 0-16-15,2 2 0 0,3 0-320 0,2 0-64 16,1 1-16-16,3 0 0 0,1 0-336 0,4 0-64 16,2 2-16-16,3 0 0 0,1 2-128 0,1 0-16 15,0-1-16-15,-2 1 0 0,-1-2-128 0,1 1-32 16,0 0 0-16,-1 0 0 0,1 1-128 0,0 0 0 0,1 2 0 0,0-1 0 15,-1 2 0-15,-3 0 0 0,-3-1 0 0,0-2 0 16,-5 0 160-16,-1 1-160 0,-4-4 192 0,0 2-192 0,-3-4 160 16,-2 0-160-16,-2-3 128 0,-1 0-128 15,-1-1 0-15,-1-3 0 0,-1 0-224 0,-1-2 80 0,-1 0 144 0,-3-4 0 16,0 0 0-16,0 0-128 0,0 0 128 0,0 0-192 16,0 0 192-16,0 0-192 0,0 0-128 0,0 0-48 15,0 0 0-15,0 0 0 16,2-5-1104-16,-2 5-208 0,2-5-48 0,0 0-16 15,0-2-1632-15,1 1-320 0,1 0-64 0</inkml:trace>
  <inkml:trace contextRef="#ctx0" brushRef="#br0">23177 7776 31039 0,'-5'-3'1376'0,"2"2"288"0,-2-1-1344 0,0-1-320 15,0 0 0-15,-1 0 0 0,2 0 2000 0,-1 1 336 0,0 2 64 0,2 0 16 0,3 0-752 0,0 0-160 16,0 0-32-16,0 0 0 0,0 0-752 0,1 5-144 16,1 1-48-16,3 1 0 0,1 0-304 0,2 1-64 15,2 0-16-15,1 2 0 0,-3 1-144 0,3 1 128 16,0-1-128-16,1 3 128 0,-2 0-128 0,1 2 0 15,-1-2 144-15,-2 3-144 0,0-1 208 0,-2 0-16 32,-1 0-16-32,-1-1 0 0,-2 1 112 0,-1-2 32 0,-2-1 0 0,-1-2 0 15,-1 0 96-15,-2-1 32 0,0-1 0 0,-3-1 0 16,-1-1-48-16,-1-1 0 0,-1-2 0 16,1 0 0-16,-1-1-80 0,-1-1-32 0,-2-1 0 0,1 0 0 15,-1-1-112-15,1 0-32 0,2 0 0 0,0 0 0 16,1 0-144-16,0-1 0 0,2 0 0 0,2 0 128 15,-1-1-128-15,2 0 0 0,1 1-192 0,4 1 192 16,0 0-576-16,0 0 0 0,0 0 0 0,0 0 0 16,0 0-1664-16,0 0-336 0,0 0-64 0,3-4-17792 0</inkml:trace>
  <inkml:trace contextRef="#ctx0" brushRef="#br0">19875 7321 12895 0,'0'0'1152'0,"2"-5"-928"15,0 1-224-15,-2 4 0 0,3-5 4192 0,0 2 800 0,-3 3 144 0,0 0 48 16,0 0-2496-16,0 0-512 16,0 0-80-16,0 0-32 0,6 2-464 0,0 3-112 15,-1-2-16-15,0 1 0 0,-5-4-576 0,6 8-112 16,0-1-16-16,-1 1-16 0,0 0-304 0,1-3-64 15,0 2-16-15,0 1 0 0,0-1-224 0,0 0-144 16,-1-1 192-16,2-1-192 0,1 0 128 0,1 0-128 16,-1-1 0-16,0-1 0 0,-1-1 0 0,1 0 0 15,-1-1 0-15,0-1 0 0,0-1 128 0,0-1-128 16,-1-1 0-16,0 1 0 0,-1 0 0 0,1-1 0 0,-1 0 0 0,-1 1 0 16,-4 2 128-16,3-5-128 0,-3 5 0 0,3-3 0 15,-3 3 0-15,0 0 0 0,0-5 0 0,0 5 0 16,0 0 0-16,0 0 0 0,-1-4 0 0,1-1 0 15,0 5 0-15,0 0 0 0,3-5 0 0,0 1 0 16,0-1 0-16,0 0 0 0,-1 1 0 0,2 0 0 16,0 1 0-16,0 1 0 0,-4 2 0 0,0 0 0 0,0 0 0 15,4-5 0-15,1 2 0 0,-5 3 0 0,0 0 0 0,0 0 0 16,4-3 0-16,-4 3 0 0,0 0 0 0,0 0 0 16,0 0 0-16,0 0 0 0,0 0-224 0,0 0 48 15,3-4 16-15,-3 4 0 16,0 0-1856-16,0 0-368 0,0 0-80 0,0 0-16480 0</inkml:trace>
  <inkml:trace contextRef="#ctx0" brushRef="#br0">20025 7400 18431 0,'0'0'1632'0,"0"0"-1312"0,0 0-320 0,0 0 0 15,0 0 2944-15,0 0 528 0,0 0 112 0,0 0 0 16,0 0-1360-16,0 0-288 0,0 0-48 0,6 8-16 16,-1-2-336-16,-1 3-80 0,-1 0-16 0,-1 1 0 15,0 3-448-15,-1 1-96 0,0 0 0 0,-1 0-16 16,0-1-400-16,0 0-80 0,0-4-16 0,-1 2 0 16,1 1-240-16,0-2-144 0,0 0 160 0,-1 0-160 15,0-1 0-15,0-1 0 0,1 0-208 0,-1-4 64 31,-1 1-1584-31,1 1-304 0,1-6-64 0,0 0-16976 0</inkml:trace>
  <inkml:trace contextRef="#ctx0" brushRef="#br0">22986 7603 30287 0,'0'0'1344'0,"0"0"272"0,0 0-1296 0,0 0-320 0,5-3 0 0,-1-2 0 16,-1 0 1536-16,0-1 224 0,2-1 48 0,0-2 16 15,-1-1-448-15,0 0-96 0,1 0 0 16,0-1-16-16,0-1-416 0,2-2-80 0,-2-2 0 16,0 2-16-16,-1 1-256 0,-1-2-48 15,1 3-16-15,-1-1 0 0,-1-1-64 0,0 2-16 0,0 1 0 0,0 1 0 16,0 1-160-16,0 2-48 0,0 1 0 0,-1 1 0 15,-1 5-144-15,0 0 0 0,0 0 144 0,0 0-144 16,0 0 0-16,0 0 128 0,2 6-128 0,1 3 0 16,-1 1 128-16,0 2-128 0,-1-1 128 0,1 2-128 15,0 2 192-15,1 1-48 0,1-3 0 0,1 2 0 16,-1-1 48-16,3-1 0 0,2 0 0 0,0-1 0 0,1-3-64 0,0-2 0 16,-1-1 0-16,0-1 0 0,1-3 64 0,1 0 0 15,0-1 0-15,0-2 0 0,0-2 64 0,0-2 0 16,-1-1 16-16,0-2 0 0,-2 1-16 0,0-6 0 15,-1-1 0-15,-1 1 0 0,-1-1-48 0,-1-1-16 16,-1 0 0-16,-1-2 0 0,-1 0-192 0,-1 2 176 16,0 1-176-16,-1-1 160 0,0 3-160 0,0-4 0 15,-1 0 0-15,-1 2 0 0,2 1 0 0,-1 2 0 16,-2 0-160-16,0 3 160 16,0 0-1168-16,-1 1-144 0,-1 2-32 0,-1 1-13520 15,0 2-2720-15</inkml:trace>
  <inkml:trace contextRef="#ctx0" brushRef="#br1">19150 8679 11967 0,'0'0'1072'0,"0"0"-864"16,-3 3-208-16,0-1 0 0,3-2 4144 0,0 0 784 15,-2 3 144-15,2-3 48 0,0 0-2464 0,1 5-480 16,-1-5-112-16,5 5-16 0,2-1-496 0,2-1-96 0,0 0-32 0,3-1 0 16,1 0-352-16,1-1-80 0,0 0-16 0,3 0 0 15,-1 0-320-15,-1 0-64 0,2-1-16 0,-2 0 0 16,1 0-352-16,0-1-80 16,-2 0-16-16,1 1 0 0,0-1-128 0,0 0 0 15,1-1 0-15,-1 0 128 0,-3 0-128 0,0-1-192 0,0 1 32 0,-3 2 16 16,-1-2-608-1,-1 1-112-15,-7 1-32 0,0 0 0 0,0 0-2080 0,0 0-416 0</inkml:trace>
  <inkml:trace contextRef="#ctx0" brushRef="#br1">19085 8716 8287 0,'0'0'736'0,"0"0"-592"15,0 0-144-15,0 0 0 0,0 0 5296 0,0 0 1024 0,-4 1 208 0,4-1 32 16,-5 1-3472-16,5-1-688 16,-2 5-144-16,1 1-16 0,0 1-912 0,0 3-176 0,1 1-48 15,0 2 0-15,0 5-208 0,1-3-64 0,1 3 0 0,-1 0 0 16,1-1-288-16,-1 2-64 15,1-2-16-15,0 3 0 16,-1-1-160-16,-1 1-48 0,0 1 0 0,-1 1 0 0,-2 1-128 0,1-3-128 16,1 2 192-16,-1-4-192 0,0 1 144 0,0-2-144 0,0 0 0 0,0-1 144 15,0-5 48-15,1 1 16 0,-1-2 0 0,0-2 0 16,1-1-208-16,1-7-160 16,0 0 32-16,0 0 0 0,0 0 128 0,0 0 256 0,0 0-64 0,0 0-16 15,0 0 64-15,0 0 16 0,0 0 0 16,0 0 0-16,0 0-32 0,0 0 0 0,3-5 0 0,1 0 0 0,0 0-48 0,1 0-16 15,3-1 0-15,-2 1 0 0,1 1-160 0,1 1 192 16,1 0-192-16,1 0 192 0,0 0-192 0,2 2 0 16,1-2 0-16,1 1 128 0,1 2-128 0,0-2 0 15,-1 2 0-15,-1-1 0 0,0 1 0 0,0 0 0 32,-1 1 0-32,-1 1 0 0,-1 0 0 0,-1 1 0 15,-1-2 0-15,-1 1 0 0,-1 1 0 0,0-1-256 16,-1-2 48-16,0 1 0 15,0 0-1056-15,0-1-208 0,-5 0-32 0,4-2-16 16,1-1-1248-16,0-1-256 0,-1-2-48 0</inkml:trace>
  <inkml:trace contextRef="#ctx0" brushRef="#br1">19632 8717 26079 0,'0'0'1152'0,"0"0"256"0,0 0-1136 0,0 0-272 16,0 0 0-16,0 0 0 0,0 0 1632 0,4 6 272 15,-2 0 48-15,0 0 16 0,-1 1-640 0,0 2-128 16,0-2-32-16,1 3 0 0,-2 1-400 0,0 0-64 16,0 0-32-16,1-1 0 0,0 1-176 0,0-1-48 15,0-1 0-15,2 0 0 0,-1-1-32 0,-1-1-16 0,2-1 0 0,0 0 0 16,1-1-32-16,4 0-16 0,-1-2 0 0,-2-3 0 15,0 1 48-15,2-1 16 0,-2-1 0 0,1 0 0 0,0-1 64 0,0-2 16 16,1-1 0-16,-1 0 0 0,1-2 0 0,-1 0 0 16,0-2 0-16,0 2 0 0,0-4-96 0,1 1-16 15,-2 1 0-15,0-1 0 0,0 1-128 0,-1 0-16 16,1 0-16-16,0 1 0 0,-1 0-96 0,0 1-128 31,0-1 176-31,-1 1-176 0,0 2 128 0,1-2-128 16,0 1 0-16,0 1 0 0,-2 1 0 0,-2 4-256 0,3-4 64 0,-3 4 0 31,0 0-1088-31,0 0-224 0,0 0-32 0,0 0-16 0,0 0-928 0,0 0-176 0,0 0-32 0</inkml:trace>
  <inkml:trace contextRef="#ctx0" brushRef="#br1">19704 8840 30287 0,'0'0'1344'0,"0"0"272"0,0 0-1296 0,0 0-320 0,-3 5 0 0,1-2 0 16,2-3 1728-16,-3 5 256 0,1 0 64 0,0 1 16 16,1 1-560-16,0 0-112 0,0 1-32 15,0-1 0-15,0 0-528 0,0 1-96 0,1 1-32 0,0 1 0 16,0-1-224-16,0 0-48 16,-1 0-16-16,0 1 0 0,0-1-240 0,0-1-48 15,0 1-128-15,0 0 192 0,-1-1-192 0,0 2 0 16,0-3 0-16,-1 2 0 0,0-1 0 0,0 0 0 15,-1-1-128-15,0 0 128 16,0-1-736-16,0 1-32 0,0 0-16 0,1-1 0 16,3-6-1840-16,0 0-352 0,0 0-80 0,0 0-8112 15,0 0-1632-15</inkml:trace>
  <inkml:trace contextRef="#ctx0" brushRef="#br1">19840 8939 11967 0,'0'0'528'0,"0"0"112"0,0 0-512 0,0 0-128 16,0 0 0-16,0 0 0 16,0 0 5104-16,0 0 976 0,0 0 208 0,0 0 48 15,6 0-4256-15,0 1-848 16,0 0-160-16,1-1-48 0,0 0-560 0,1 0-112 0,1 0-32 0,1 0 0 16,-2-1-160-16,0 0-32 0,0-1-128 0,1 0 192 0,0 0-192 0,0 0 128 15,-1 1-128-15,-2-2 0 0,0 1 128 0,0 0-128 16,-1-1 0-16,-5 3 144 0,0 0-144 0,0 0 128 15,2-5-128-15,-2 5 128 0,-2-5 32 0,-1 2 0 16,-1-2 0-16,-2 2 0 0,0 1 128 0,-1 1 32 16,-3 1 0-16,2 2 0 0,0 0 128 0,-1 1 48 15,1 1 0-15,-2 1 0 0,0-2-16 0,0 2 0 16,1 1 0-16,0 1 0 0,1 0-128 0,3 1-32 16,0 1 0-16,1 1 0 0,0 0-320 0,2-1 128 15,2 1-128-15,1 0 0 0,1 1 0 0,2-4 0 0,2 1-192 0,2-1 64 31,2-2-1280-31,0-2-240 0,2-1-48 0,2-2-16 0,0-2-528 0,2-2-96 0,3-2-32 0,-1 0 0 16,0-2-240-16,0 2-48 0,-1-3-16 0,1 0 0 16,-2-1-688-16,1 1-144 0,-3 1-16 0,-3 1-16 0,0-1 2928 0,-2 0 608 31,-2 0 0-31,-2 1 192 0,-1 1 3136 0,-2-1 640 16,-1 0 128-16,0 1 32 0,-3 0-1056 0,-1 1-192 15,-2 1-64-15,-1 1 0 0,0 1-944 0,-1-1-192 0,0 1-32 0,0 1-16 0,-1 0-608 0,0 0-112 16,-2 1-16-16,2 0-16 0,0 1-368 0,2 0-80 15,0 2-16-15,1-3 0 0,1 3-256 0,4-3-160 16,0 0 192-16,3 4-192 0,2 1 0 0,2 0 0 16,1 0 0-16,3 0 0 0,2 0 0 0,0 1 0 15,-2-1 0-15,2 1 0 0,-2 0 0 0,-2 1-176 16,-2 1 176-16,-1 1-160 0,0-1 160 0,-3 0 0 16,-1 1 0-16,-1-2 0 0,-2 1 0 0,0 0 0 15,-3 0 0-15,-1-1 128 0,0 0 128 0,-1-1 16 16,-1 0 16-16,-2-1 0 0,-1-1-32 0,0 0 0 15,1-2 0-15,-1-1 0 0,0-1-256 0,0-1 128 16,2 0-128-16,2-2 0 31,0 0-272-31,2 0-176 0,2 1-16 0,2 2-16 16,1-5-2288-16,3 1-464 0,-4 4-96 0</inkml:trace>
  <inkml:trace contextRef="#ctx0" brushRef="#br1">20397 9150 11055 0,'0'0'976'0,"0"0"-784"16,0 0-192-16,0 0 0 0,0 0 5328 0,0 0 1024 15,0 0 208-15,0 0 32 0,6-2-3920 0,-1 0-800 16,2-3-144-16,1 0-48 0,0-2-704 0,1 0-144 0,0-1-16 0,0 3-16 16,0-4-464-16,0 2-80 15,-1 0-32-15,0-2 0 0,1 1-224 0,0 2 0 16,-1-1 0-16,0 0-160 15,0 0-2688-15,-2 1-544 0</inkml:trace>
  <inkml:trace contextRef="#ctx0" brushRef="#br1">20878 9063 19343 0,'0'0'1728'0,"0"0"-1392"16,0 0-336-16,4-4 0 0,-2-1 2992 0,1 0 528 15,-2-3 96-15,1 1 32 0,1 0-1840 0,0 0-352 0,1-2-80 0,0-1-16 16,0-1-496-16,2 0-96 0,-1 0-32 0,0 0 0 16,-1-3-544-16,0 1-192 15,-1-3 144-15,0-1-144 0,0 0 0 0,0-2 128 0,1 1-128 16,-1-3 0-16,0 1 0 0,0 2 128 0,-1 0-128 16,0 4 0-16,0 2 0 0,0 3 0 0,-1 1 0 0,0 2 0 15,-1 6 0-15,0 0 0 0,0 0 192 0,0 0-64 0,0 0 320 0,0 9 64 16,1 3 16-16,-1 2 0 0,0 1-256 0,0 3-48 15,0 0-16-15,1 1 0 0,0 0-80 0,1-1-128 32,1 0 176-32,-2-2-176 0,1 0 128 0,1 0-128 0,1-2 0 0,0-2 0 15,0 0 0-15,1-1 0 16,1-3 0-16,1 0 0 0,-2-1 128 0,-1-2-128 0,0-1 144 0,0-2-144 16,-4-2 304-16,5-1-48 0,0-1 0 0,0-2 0 15,1-2 16-15,0-2 0 0,-1-1 0 0,-1-2 0 16,1-2-272-16,0 1 160 0,1 0-160 0,-1-2 128 15,-2 0-128-15,2-2 0 0,-1 0 0 0,0-2 0 16,-1 0-544-16,0 1 16 0,-1 1 0 0,-1 3 0 16,1-2-1184-16,-1 3-224 0,0 4-48 0,-1 1-16 15,0 1-576-15,-1 2-112 0,1 4-32 0</inkml:trace>
  <inkml:trace contextRef="#ctx0" brushRef="#br1">21240 8952 17503 0,'0'0'768'0,"0"0"176"0,-3-3-752 0,0 0-192 0,0 0 0 0,-1 0 0 0,0 2 3280 0,-1-2 624 32,0 1 128-32,0 2 32 0,-1-1-2448 0,0 1-480 15,-1 1-112-15,0-1 0 0,0 2-240 0,0 1-32 0,0 0-16 0,2 1 0 16,2 1-128-16,2 1-32 0,-1 0 0 0,1 0 0 15,0 0-144-15,1-6-48 0,3 5 0 0,1 1 0 16,3-1-208-16,2 0-48 0,1-1-128 0,2-1 192 16,-1-1-192-16,2-1 0 0,-1-1 0 0,-1 0 0 15,1-1 0-15,0-1 0 0,0 0 0 0,-3 0 0 0,0-1 0 0,0 1 0 16,-3-2 0-16,-1 3 0 0,-2-4 0 0,1 0 0 16,-3 0 0-16,0 0 0 0,-2 0-208 0,0-1-144 15,0 0-32-15,-2 0-11920 16,0-1-2400-16</inkml:trace>
  <inkml:trace contextRef="#ctx0" brushRef="#br1">21416 8656 13823 0,'0'0'1216'0,"0"0"-960"0,0 0-256 16,6-3 0-16,0 1 3488 0,-1 0 656 0,-5 2 128 0,6-1 16 16,0 0-2320-16,0 0-480 0,0 1-80 0,0 0-32 15,1 0-640-15,0 0-128 0,1 0-32 0,0 0 0 16,0 0-336-16,0 0-80 0,1 0-16 0,0 1 0 16,-1-1-144-16,-1 1 0 0,-1 0 0 0,-6-1 0 0,6 2 256 0,-6-2-48 31,6 4 0-31,-6-4 0 0,5 5 432 0,0 0 96 15,-2 0 16-15,0 0 0 0,-1 2-48 0,0 2-16 16,0 1 0-16,0 1 0 0,0 0-48 0,0 4 0 16,-2-1 0-16,1 2 0 0,1 4-320 0,-1-3-64 15,0 1 0-15,2 0-16 0,0-2 16 0,1 0 16 0,0-1 0 0,1-1 0 16,1 1-272-16,-1 0-144 16,0-2 16-16,-1 0 0 0,-1 1 128 0,0-3-128 0,-1 0 128 0,-1 0-128 0,-2 1 256 0,-1-3 48 15,0-1 16-15,-3 1 0 0,-1-1 384 0,-2 0 96 16,-1-3 16-16,0-2 0 0,1 0-80 0,-2-1-16 15,0-1 0-15,-1 0 0 0,0-2-304 0,2 0-64 16,-1-1-16-16,1 1 0 0,2-2-208 0,1 1-256 16,2-2 48-16,4 4 16 15,-4-4-2320-15,4 4-464 0,1-13-96 0,5 3 0 0</inkml:trace>
  <inkml:trace contextRef="#ctx0" brushRef="#br1">22988 8989 6447 0,'0'0'576'0,"7"0"-576"16,-2 0 0-16,-1 0 0 0,-4 0 2496 0,6 0 400 15,-1 0 80-15,-5 0 16 0,0 0-16 0,0 0 0 0,0 0 0 0,0 0 0 16,0 0-688-16,0 0-144 0,0 0-32 0,-5 2 0 16,-1 1-576-16,0-2-128 0,-1 1-32 0,-1 0 0 15,0-1-288-15,-1 0-48 0,0 0-16 0,0-1 0 16,-1 0-304-16,-1-1-64 16,0 0-16-16,2 0 0 0,-2-1-208 0,2-1-48 15,-1 1-16-15,1 1 0 0,-1-1-64 0,1 2-16 16,1-3 0-16,0 2 0 15,0 1-160-15,2 0-128 0,0-1 192 0,1 2-192 0,-1 0 128 0,2 2-128 16,4-3 0-16,0 0 0 0,0 0 0 0,0 0 0 16,0 0 0-16,0 0 0 0,0 0 0 0,0 0 0 15,0 0 0-15,0 0 0 0,0 0 0 0,0 0 0 0,0 0 0 16,8-4 0-16,-1 0 0 0,-1 0 0 16,0-3 0-16,-3-1 0 0,2-1 0 0,0 0 0 0,0-1 0 0,-1 1 0 15,0-3 0-15,-1 1 0 0,-1-2 0 0,0-1 0 16,-1-3 0-16,-1 0-144 0,0-1 144 0,-1 0 0 15,-1 1 0-15,0-3-160 0,-1 3 160 0,1-3 0 0,-1 2-160 0,1 1 160 16,0-3-128-16,0 4 128 16,0-2-144-16,0 3 144 0,0 2-160 0,0-1 160 0,0 2-128 0,-1 3 128 15,1 0 0-15,2 1-144 0,-1 0 144 0,0 1 0 16,-1 2-144-16,1 1 144 0,0 1 0 0,1 3 0 16,0 0-144-16,0 0 144 0,0 0 0 0,0 0 0 0,0 0-128 0,0 0 128 15,5-3 0-15,-1 0 0 16,3 1-128-16,2 2 128 0,1-2 0 0,1 2 0 15,1-1 0-15,1 1 0 0,0 0 0 0,0 0 0 0,2 0 0 16,-2-1 0-16,0 0 0 0,-2 1 0 16,2-2 0-16,-1 1 0 0,-1 0 128 0,1 0-128 15,0-2 0-15,-1 1 0 0,-1-1-208 0,1 1-144 16,-1-1-32-16,0 0 0 16,-1 1-1936-16,-1-1-400 0,0 1-80 0</inkml:trace>
  <inkml:trace contextRef="#ctx0" brushRef="#br1">23249 8627 9215 0,'0'0'816'0,"0"0"-656"0,0 0-160 0,2-3 0 16,-2 3 4464-16,0 0 848 16,0 0 192-16,0 0 16 0,2-4-3152 0,-2 4-624 0,0 0-128 0,0 0-16 0,0 0-736 0,0 0-144 15,1 6-16-15,-1 6-16 0,1 1-128 0,-1-3-32 16,0 0 0-16,1 2 0 0,0 1 48 0,0-1 0 15,0-1 0-15,1 3 0 0,1-3-32 0,0 1 0 16,2-2 0-16,0 0 0 0,0-1-256 0,0-1-48 16,0-3-16-16,0-1 0 0,0-2 0 0,0 0 0 15,-1-2 0-15,1-1 0 0,0-1 176 0,1-1 48 0,-1-2 0 0,1 0 0 16,0-2-208-16,0-4-48 0,0-1 0 0,1 1 0 16,1-2-32-16,0 0-16 0,-1 0 0 0,2-1 0 0,-2-2-144 0,1 3 0 15,0 0 0-15,-1 1 128 16,1 1-128-16,-2 2 0 0,-1 1-192 0,0 0 192 31,-1 1-560-31,-2 2 16 0,-2 5 0 16,0 0 0-16,0 0-1664 0,0 0-336 0,0 0-64 0,-5 3-14992 0</inkml:trace>
  <inkml:trace contextRef="#ctx0" brushRef="#br1">23296 8767 21183 0,'0'0'1888'0,"0"0"-1504"0,0 0-384 0,0 0 0 0,0 0 2816 0,-3 5 480 16,0 2 96-16,1-1 32 0,-2 2-1600 0,0-1-320 16,0 1-64-16,0 2-16 0,-1 1-720 0,1 0-160 15,-1-1-32-15,0 2 0 0,0 1-96 0,1-2-32 16,0-1 0-16,0 1 0 0,1-1-208 0,2 0-48 16,1-2-128-16,1 0 192 0,0-2-192 0,1 0 0 15,1 1 0-15,1-1 0 16,-4-6-160-16,5 4-128 0,-5-4-32 15,10 1 0 1,-2-2-2704-16,-2-1-560 0,4-8-96 0,1 2-10912 0</inkml:trace>
  <inkml:trace contextRef="#ctx0" brushRef="#br1">23447 8891 16575 0,'0'0'1472'0,"6"1"-1168"0,0-2-304 0,-6 1 0 16,6 0 2656-16,0-1 480 15,0 1 80-15,-6 0 32 0,6-2-1680 0,-1 0-336 0,-1-1-64 0,1 0-16 16,-5 3-544-16,6-5-112 0,-1 1-32 0,0 0 0 16,0 0-256-16,-1 0-48 15,0-1-16-15,-2 0 0 0,0 1-144 0,0-1 0 16,-2 1 0-16,0 4 0 0,-2-4 160 0,0 0-160 16,-3 2 192-16,0 1-192 0,-2 1 256 0,0 1-48 15,-1 0-16-15,0 2 0 0,-1 1 512 0,-1 1 80 16,-1 1 32-16,0 1 0 0,1 0-144 0,0 2-32 15,1-1 0-15,1 1 0 0,2-1-304 0,2 1-64 16,1-1-16-16,2 1 0 0,1-1-256 0,1-1 0 16,3 0 0-16,3 0 0 0,2 0 0 0,3 0-272 0,0-4 48 0,5 1 16 15,-1-1-2096-15,-1-3-400 0,2-4-96 0</inkml:trace>
  <inkml:trace contextRef="#ctx0" brushRef="#br1">23700 8801 23039 0,'-10'-3'2048'0,"4"2"-1648"0,-3-1-400 0,-1 0 0 0,1 0 3072 0,-1 0 544 0,0 1 96 0,1 1 32 15,1-2-1680-15,2 1-336 0,0 0-64 0,6 1 0 16,0 0-1024-16,0 0-208 0,0 0-48 0,5 4 0 0,0 1-384 0,3 1 0 0,2-1 128 16,1 4-128-16,1 0 0 0,0 0 0 0,2 1 0 0,-1-1 0 15,-2 1 0-15,0 1 0 16,-1 0 0-16,0-1 0 0,-3 0 0 0,-4 0 0 15,-1 0 0-15,-3-1 0 0,-1-1 0 0,-3 1 0 16,-3 0 0-16,-2-2 0 0,-2 1 784 0,0-3 80 16,-3-1 16-16,-1 0 0 0,0 0-112 0,1-1 0 15,1-3-16-15,3 0 0 0,0 0-624 0,1-1-128 16,1-1 0-16,2 0 0 0,3 0 0 0,4 2-192 16,0 0 192-16,0 0-160 15,0 0-464-15,0 0-80 0,3-4-32 0,3 1 0 16,1 2-1776-16,2 0-368 0,2 1-64 0</inkml:trace>
  <inkml:trace contextRef="#ctx0" brushRef="#br1">23749 9104 18431 0,'0'0'1632'0,"0"0"-1312"15,0 0-320-15,6-2 0 0,-1-2 3792 0,1-1 688 16,0-1 144-16,0 0 32 0,0-4-2480 0,1 2-512 15,-2-1-80-15,2-3-32 0,0 1-896 0,0 2-176 16,1 0-32-16,-1-1-16 0,-1-1-304 0,1 0-128 0,0 2 0 0,0-1 128 16,-1 1-1344-16,0 1-256 0,-1 0-64 0</inkml:trace>
  <inkml:trace contextRef="#ctx0" brushRef="#br1">24080 8968 18431 0,'0'0'1632'0,"0"0"-1312"15,5-6-320-15,-1-1 0 0,1 0 2704 0,0 0 480 16,-1 0 80-16,2-1 32 0,0-1-1952 0,0-1-384 16,0-3-64-16,1 0-32 0,0-2-544 0,-1-2-128 0,0 0 0 0,0-2-16 15,2-1-176-15,-3 0 0 16,-1 3 0-16,-1-1 0 0,0 0 0 0,-1 4 128 16,0-1-128-16,1 3 0 0,-3 2 0 0,0 1 0 0,-1 2 0 0,0 2 0 0,1 5 160 0,0 0-160 15,0 0 192-15,0 0-192 0,0 0 368 0,-1 7-48 16,0 2 0-16,1 1 0 0,0 3 208 0,1 2 48 31,1 1 0-31,0 4 0 0,1-2 64 0,0 0 32 16,1 1 0-16,1-1 0 0,2 0-32 0,2-1 0 0,-1-6 0 0,1 0 0 15,0 1-640-15,0-3 0 0,0-1 0 0,1-1 0 16,-2-1 256-16,1-1 0 0,0-2 16 0,2-1 0 16,-1-2 64-16,-1-2 16 0,-1-1 0 15,-1-2 0-15,0-3 272 0,1-1 48 0,-3-1 16 0,1-3 0 0,-1-4-544 0,0 0-144 16,0-2 0-16,-1 0 0 0,-2-2-160 0,0 1-96 15,1 1-32-15,1-3 0 16,-1 2-1312-16,0 0-256 0,-1 3-48 0,1 1-16 16,-1 3-560-16,-1 3-112 0,-1 1-32 0</inkml:trace>
  <inkml:trace contextRef="#ctx0" brushRef="#br1">24573 8845 25055 0,'0'0'544'16,"0"0"112"-16,-2-4 32 0,0 0 16 0,2 4-560 0,-2-4-144 0,-2-1 0 0,0 2 0 0,0-2 960 0,0 2 144 15,-1 2 48-15,1 1 0 0,4 0-368 0,0 0-64 16,-5 4-16-16,1 1 0 0,0 0 240 0,1 2 32 0,0 1 16 0,1 0 0 15,1 0 80-15,1 1 16 0,2-1 0 0,1 1 0 16,1-1-416-16,1 0-80 0,3-1-16 0,-2-1 0 16,1 0-352-16,0-1-80 0,0-1-16 0,0-1 0 15,0-2-128-15,-2 3 128 0,-5-4-128 0,5 0 128 0,-5 0-128 0,5-4 192 16,-5 4-192-16,3-3 192 0,-1-2 0 0,-2-1 0 16,0-2 0-16,-1 0 0 0,-1-1 16 0,1 0 16 15,-1-1 0-15,1-2 0 16,-1-1-576-16,2-1-112 0,1-1-32 0,0 0 0 15,0 2-2448-15,2-1-480 0</inkml:trace>
  <inkml:trace contextRef="#ctx0" brushRef="#br1">24843 8567 24191 0,'0'0'1072'0,"7"-1"208"0,2 0-1024 0,2 0-256 0,0 0 0 0,1 0 0 0,-1 0 1408 0,1 1 208 16,0 0 48-16,-1 0 16 0,2 0-960 0,-1 1-192 16,-1-1-32-16,-2 1-16 0,1 0-192 0,0 1-32 15,-1-1-16-15,-1 1 0 0,-1-1 48 0,0 0 16 16,0 0 0-16,-1 1 0 0,-6-2 208 0,0 0 32 31,0 0 16-31,6 3 0 0,-6-3 288 0,0 0 64 16,0 0 16-16,4 5 0 0,-1-1-16 0,-2 2 0 15,-2 1 0-15,1 1 0 0,1 1-48 0,-1 1-16 0,0 2 0 0,1 2 0 16,1 3-208-16,0 1-64 0,0 4 0 0,0 2 0 16,1 0-272-16,1 0-64 0,0-1-16 0,-1 0 0 15,0-3-80-15,0 1-16 0,1-1 0 0,-1-1 0 16,-2-3 16-16,0-2 0 0,-1-1 0 0,0-1 0 0,-1-1 144 0,-1-2 32 15,0-1 0-15,-1-1 0 0,0-2 144 0,-2-1 48 16,-1-1 0-16,-2-1 0 0,0-2-80 0,-2-1-16 16,-2-2 0-16,-1-1 0 0,2 0-272 0,-1-1-144 15,-1-2 160-15,3 1-160 0,-1 1 0 0,2 1-192 0,0-1 16 0,2 0 0 16,1 0-1072-16,1 2-224 16,-1 0-32-16</inkml:trace>
  <inkml:trace contextRef="#ctx0" brushRef="#br2">19430 9715 12895 0,'0'0'1152'0,"0"0"-928"0,0 0-224 0,0 0 0 16,0 0 3264-16,0 0 592 0,0 0 128 0,2-5 32 16,-2 5-1472-16,0 0-304 0,0 0-48 0,0 0-16 15,0 0-496-15,0 0-96 16,0 0-32-16,4 5 0 0,-1 3-384 0,-1 1-80 15,0 0 0-15,0 3-16 0,0 2-240 0,0 1-64 16,0 0 0-16,0 2 0 0,0 0-272 0,0 2-64 16,-1 0-16-16,0-1 0 0,0-1-208 0,0 1-32 0,0 0-16 0,1-2 0 15,0-1-160-15,0-2 128 0,-1-2-128 0,0 0 128 16,0-1-128-16,0-3 0 0,0-1 0 16,-1-6 0-16,0 0 0 0,0 0-176 0,0 0 16 0,0 0 0 31,0 0-1248-31,5-7-240 0,0-3-48 0,0-1-16 15,-1-1-1184-15,0-1-240 0</inkml:trace>
  <inkml:trace contextRef="#ctx0" brushRef="#br2">19689 9943 33407 0,'0'0'1472'0,"0"0"320"0,-4 2-1440 0,4-2-352 0,-5 2 0 0,5-2 0 0,-5 2 1280 0,1 0 176 16,4-2 32-16,-5 2 16 0,1 1-736 0,4-3-160 15,0 0-32-15,0 0 0 0,0 0-448 0,0 0-128 16,0 0 0-16,0 0 0 16,0 0-1680-1,0 0-368-15,6-4-64 0</inkml:trace>
  <inkml:trace contextRef="#ctx0" brushRef="#br2">19909 9715 34671 0,'0'0'1536'0,"-5"0"320"0,-2-1-1488 0,1 0-368 15,6 1 0-15,-4 0 0 0,4 0 1264 0,0 0 176 16,0 0 32-16,0 0 16 0,0 0-576 0,0 0-112 0,0 0-32 0,0 0 0 16,6 2-512-16,3 0-128 0,2-1 0 0,1 1-128 15,0 1 0-15,2-2 0 0,-1 1 0 0,1-1 0 16,0 1 0-16,2 1 0 0,-2 0 0 0,0 0 0 16,-2 1 0-16,-2 2 0 0,-1 1 0 0,-2-1 0 0,-1 1 384 0,-3 0-48 15,-2 2 0-15,0 2 0 0,-3 0 368 0,-1 2 80 16,-3 1 16-16,1 0 0 0,-1-1-128 0,-1 1-32 15,0 0 0-15,-1 0 0 0,0-2-176 0,0 1-32 16,0 0-16-16,1-2 0 0,2 0-160 0,0-1-48 0,1-1 0 0,1-1 0 16,0-3-208-16,1 1 0 0,2-6 128 0,-1 5-128 31,1-5 0-31,0 6 0 0,0-6 0 0,0 0 0 31,0 0-960-31,0 0-128 0,6 1-16 0,1-2-16 0,0-2-1248 16,1-3-240-16,2-2-48 0</inkml:trace>
  <inkml:trace contextRef="#ctx0" brushRef="#br2">20873 9741 6447 0,'0'0'576'0,"-7"1"-576"0,-2-2 0 0,0 1 0 16,1 0 5552-16,0 0 992 0,0 0 208 0,1 0 32 0,1 0-3920 0,1 0-800 15,1-1-144-15,4 1-48 0,0 0-688 0,0 0-144 16,0 0-16-16,0 0-16 0,7-3-576 0,2-1-112 31,1 1-32-31,2 1 0 0,0 1-96 0,3 0 0 0,0-1-16 0,-1 1 0 0,1 1-176 0,0-2 128 16,-3 2-128-16,0 0 128 0,0 2-128 0,-1-2 0 31,-2 1 0-31,0 1 0 0,-2-1 128 0,-2 1-128 16,-1 2 128-16,-4-4-128 0,3 5 512 0,-2 0 0 0,-1-5 16 0,-2 6 0 15,0 0 144-15,-3 0 32 0,-1 0 0 0,-1-1 0 16,0 1-64-16,0 0 0 0,-2 0 0 0,0 0 0 16,0-1-192-16,2 0-32 0,-1 0-16 0,2-2 0 15,1-2-208-15,5-1-32 0,0 0-16 0,0 0 0 16,0 0-144-16,0 0 0 0,3 5 0 0,2 0 0 0,0-2 0 0,4 1 0 15,-1 0 0-15,1 2 0 0,0-1-128 0,0 0 128 16,1 0 0-16,-1 1 0 0,-1 2 0 0,-1 1 0 16,-1 0-144-16,-2 0 144 0,0 0 0 0,-1 1 0 0,-2 2-128 0,-1-2 128 15,-2 1 0-15,-1 0 0 16,-1 0 0-16,-1 0 0 0,-3-1 0 0,0 0 128 0,-2-1-128 0,0 0 0 16,1-3 336-16,-3 1-16 0,-2-3-16 0,0 0 0 0,1-1-48 0,-1 0 0 15,0-3 0-15,2 0 0 0,-2-2-128 0,2 0-128 16,2 0 144-16,1-1-144 0,1 0 0 0,0 1 0 15,1-1 0-15,2 0 0 0,2 1-256 0,3 2-80 16,0 0-32-16,0 0 0 16,0 0-960-16,5-5-192 0,2 1-32 15,2 1-16 1,0 0-1408-16,1 0-288 0</inkml:trace>
  <inkml:trace contextRef="#ctx0" brushRef="#br2">21202 9998 21183 0,'0'0'1888'0,"-5"0"-1504"16,1-2-384-16,-1 1 0 0,5 1 4416 0,-4-2 832 16,4 2 144-16,0 0 48 0,-3-3-3952 0,3 3-784 15,0 0-144-15,0 0-48 0,2-4-512 0,1 0 0 16,1 0 0-16,0 0-12672 15,-1-1-2432-15</inkml:trace>
  <inkml:trace contextRef="#ctx0" brushRef="#br2">21431 9776 22111 0,'0'0'1968'0,"-2"-4"-1584"0,-2 2-384 0,1-2 0 16,3 4 4288-16,-1-5 768 0,1 5 144 0,1-5 48 15,0 0-3408-15,2 0-688 0,0 1-128 0,1 0-16 16,1 1-752-16,1 0-128 0,1 0-128 0,2 1 144 0,-1 2-144 0,2 0 0 16,1 0 0-16,-1 0 0 0,-1 1 0 0,2 1 0 15,-1 0 0-15,0 0 0 0,-2 1 0 0,-1 1 0 16,-1 1 0-16,-2 0 0 0,-2 1 128 0,-2 2-128 15,-3-3 192-15,-1 3-64 0,-1 1 352 0,-2-1 64 0,-4 2 16 0,0-1 0 16,-2 1 224-16,1-2 48 16,-2 2 16-16,1-2 0 0,0 0-144 0,1-1-48 0,2 2 0 0,0-4 0 15,2 0-256-15,4-1-48 16,4-4-16-16,0 0 0 0,0 0-336 0,0 0 0 16,6 2 0-16,3-1 128 0,2 0-128 0,1 0 0 15,0 1 0-15,3 0 0 0,2 1 0 0,-2 0 0 16,0 2 0-16,-2 1-128 0,0 0 128 0,0 1 0 15,-1 1 0-15,-2 1 0 0,-3-1 0 0,-1 2 0 16,-2 0 0-16,-1 0 0 0,-3-1 0 0,-2 2 0 16,-1 0 0-16,-2 0 0 0,-2-1 288 0,-1-2-16 0,-2 0 0 0,-1 0 0 15,-1-3 128-15,2 1 32 0,-3 1 0 0,0-3 0 16,1-2-128-16,0 1-32 0,-1-1 0 0,1 1 0 16,2-3-144-16,1 2-128 15,0-2 192-15,1-1-192 0,2 0 0 0,6 1 0 0,0 0 0 0,-3-5 0 16,2 0-640-16,2-1-128 15,4-1-16-15,0-1-16 16,1-1-976-16,2-1-192 0,1 1-32 0,0-1-20336 0</inkml:trace>
  <inkml:trace contextRef="#ctx0" brushRef="#br2">23350 9742 11055 0,'10'-2'480'0,"-4"0"112"0,1-2-464 0,1 2-128 0,0-3 0 0,-1 3 0 0,-2 0 3264 0,2-3 640 16,1 1 128-16,-2 0 32 0,-6 4-2144 0,6-5-416 16,-6 5-96-16,0 0 0 15,5-5-256-15,-5 5-64 16,0 0 0-16,0 0 0 0,0 0 112 0,0 0 16 15,-7-2 0-15,0 4 0 0,-2-1-128 0,-2 3-32 16,-1 2 0-16,-2 2 0 0,-1 0-208 0,0 2-32 16,-3 0-16-16,2 3 0 0,3-3-144 0,1 4-16 15,2 1-16-15,3 0 0 0,2 1-48 0,2 1 0 0,2-3 0 0,3 1 0 16,3-1-192-16,6-2-64 0,1-2 0 0,3 0 0 0,1-1-176 0,3-1-144 16,1-3 192-16,3-1-192 0,-3-3 144 0,2-2-144 15,-1-1 0-15,1-2 144 0,-2-1-144 0,2-2 0 16,-1-1 0-16,-8 1 0 0,-1-1 0 0,0-1 0 15,-2-2-128-15,-1-1 128 0,-2-1 0 0,-1 1 0 16,-2-2 0-16,-2 0 0 0,-3 2 0 0,-2-3 0 16,-2 2 0-16,-1 0 0 0,0 1 0 0,-2 1 160 0,-3 2-160 0,-1-1 160 15,0 1-160-15,0 0 160 0,-1 0-160 0,-4-2 160 16,3 3-160-16,2 1 0 0,1 1 0 0,3 1 0 16,0 0-240-16,8 5-80 0,0 0 0 0,0 0-16 15,0 0-1776-15,0 0-336 16,0 0-80-16,0 0-17568 0</inkml:trace>
  <inkml:trace contextRef="#ctx0" brushRef="#br2">24354 9661 9215 0,'0'0'816'0,"0"0"-656"0,0 0-160 0,6-4 0 15,-6 4 2704-15,6-5 512 0,-6 5 112 0,4-5 0 16,-4 5-1888-16,0 0-384 0,0 0-80 0,0 0-16 16,0 0 128-16,0 0 32 0,0 0 0 0,-7 2 0 15,-3 2 48-15,-1 3 16 0,-1 2 0 0,0 2 0 31,-1-1-160-31,0 5-16 0,-2-1-16 0,1 1 0 0,1 1-112 0,3-1-32 16,2 0 0-16,1 1 0 0,2-1-80 0,1-1-32 0,1 0 0 0,3 0 0 16,2 0-192-16,3 0-32 0,0-2-16 0,2-1 0 15,0-1-64-15,3-1-16 0,2-2 0 0,1-2 0 16,-1-3-192-16,3 0-32 0,1-2-16 0,0-3 0 16,2 1-176-16,-3-3 160 0,-1-1-160 0,-2-1 160 15,0-1-160-15,-2-1 128 0,-1-4-128 0,-3 1 128 0,-1-2-128 0,-1 1 128 16,-1-2-128-16,0-1 128 0,-4 0-128 0,0 0 0 15,-1 2 144-15,-1 0-144 0,-1 0 0 0,0 2 0 16,-2 3 0-16,0 1 128 0,-1 1-128 0,1 1 0 16,-1-1 0-16,1 3 0 0,1 0 0 0,0 1 0 15,5 3 0-15,-3-1 0 32,3 1-1280-32,-3-1-320 0,3 1-64 0,0 0-11312 15,0 0-2256-15</inkml:trace>
  <inkml:trace contextRef="#ctx0" brushRef="#br2">24654 9872 10127 0,'0'0'448'0,"0"0"96"0,-4 0-544 0,0 0 0 15,0-1 0-15,4 1 0 0,-4 0 5760 0,4 0 1056 16,0 0 208-16,0 0 32 0,0 0-4864 0,0 0-976 0,0 0-192 0,0 0-32 15,0 0-656-15,0 0-128 16,0 0-16-16,0 0-16 16,0 0-1664-16,0 0-336 0,0 0-64 0</inkml:trace>
  <inkml:trace contextRef="#ctx0" brushRef="#br2">24876 9755 29823 0,'0'0'1328'0,"-6"-6"272"0,-1 0-1280 0,3 3-320 0,0 0 0 0,-1 0 0 0,1 1 1600 0,-2-2 256 16,-1 3 48-16,0-1 16 0,0 1-768 0,-6 0-128 16,3-1-48-16,1 4 0 0,1-1-192 0,8-1-32 15,-7 3-16-15,7-3 0 0,-4 6-304 0,4-6-64 0,-1 9-16 0,3-1 0 16,2 0-144-16,4-1-16 0,3-1-16 0,-3-2 0 15,2 1-176-15,4 2 0 0,2-1 0 0,0 3 0 16,2 1 0-16,-1 0 0 0,-3 3 0 0,9 12 0 16,-9-1 0-16,-6-2 0 0,-5 1 0 0,-4-2 0 15,-5 0 144-15,-2-2-144 0,-4-1 160 0,-3-2-160 16,-2-4 384-16,6-5-32 16,-2-1 0-16,-1 0 0 0,0-1 96 0,-1-2 0 15,0-1 16-15,2-2 0 0,0-2 48 0,-9-3 16 16,7-4 0-16,4-3 0 0,4-2-96 0,3-5-32 15,3-3 0-15,5-4 0 0,4-1-208 0,5 0-64 16,3-1 0-16,-4 15 0 0,3 0-128 0,2-1 0 16,3 1 0-16,0 2 0 0,2 0 0 0,-1 1 0 15,-3 1 0-15,0 2 0 0,-3 2 0 0,3-2 0 16,-3 1 0-16,-4 1 0 0,-2 1 0 0,-2 1 0 16,-2 1 0-16,-5 2 0 0,0 0 0 0,0 0 0 0,-3-4 0 0,-2 0 0 15,-3 0 0-15,-2 2-224 0,-1-2 80 0,-3 1 16 31,-1-1-1440-31,0 0-288 0,-2-1-48 0</inkml:trace>
  <inkml:trace contextRef="#ctx0" brushRef="#br3">19990 11234 14735 0,'0'0'1312'0,"0"0"-1056"15,0 0-256-15,0 0 0 0,0 0 2880 0,0 0 528 16,7-1 112-16,-1 0 0 0,-1-2-1312 0,-2 0-272 0,1-1-48 0,0-1-16 16,1-2-240-16,-1-1-48 0,-1-2-16 0,0-2 0 15,1-1-496-15,0-4-112 0,0-1 0 16,1-2-16-16,-2-2-560 0,1 5-96 0,-1-1-32 0,1 1 0 16,0-1-256-16,0 0 0 15,0 0 128-15,-1 0-128 0,0 1 0 0,1-3 0 16,0 4 0-16,-1 1 0 0,0 2 0 0,0 2 0 15,-1 4 0-15,0 1 0 0,-1 2 0 0,-1 4 0 16,0 0 0-16,0 0 0 0,4 5 0 0,-1 3 0 16,0 1 0-16,0 4 0 0,0 2 0 0,1 0 0 15,0 2 0-15,1 2 0 0,1-1 0 0,-1 2 0 0,1-1 208 0,1 1-64 16,1-1 48-16,1-1 16 0,0 0 0 0,0-4 0 0,0 2 16 0,2-1 0 16,0-5 0-16,-1 0 0 0,0-3-224 0,1-2 0 15,1-3 0-15,-2-4 0 0,0-2 160 0,0-2 96 16,-2-2 0-16,0-2 16 0,-1-5 48 0,0-2 16 15,-2-3 0-15,-1-1 0 0,0-1-80 0,-2-2 0 16,-2 2-16-16,-1-2 0 0,-2 3-240 0,0 1 176 16,-1 0-176-16,1 1 160 0,-1 1-160 0,1 3 0 0,-1 0 0 0,1 2 0 15,-1 4-160-15,0 1-112 0,0 1-32 0,0 3 0 32,4 4-1552-32,0 0-320 0,0 0-64 0,0 0-10736 15,0 9-2128-15</inkml:trace>
  <inkml:trace contextRef="#ctx0" brushRef="#br3">20624 11001 30687 0,'0'0'1360'0,"0"0"288"0,-3-1-1328 0,-1 0-320 15,-1 0 0-15,0 1 0 0,-2 1 1744 0,1 0 288 16,0 1 48-16,-1 1 16 0,1 3-912 0,-1 1-176 0,0 1-48 0,0 2 0 15,1 1-384-15,1 0-96 0,2 2-16 0,0 2 0 16,2 0-16-16,1 2 0 0,1 0 0 0,3-2 0 16,2-1-80-16,1-1-32 0,1-2 0 0,2 0 0 15,1-4-96-15,2-1-32 0,0-3 0 0,0-2 0 16,1-2-208-16,-1-1 176 0,0-2-176 0,0-1 160 0,0-2-160 0,-2-2 0 16,0 0 0-16,-3-3 128 15,-1-2-128-15,0-4 160 16,-4 1-160-16,-3 0 160 0,-2 2-32 0,-1 4 0 0,-3-1 0 0,-1 2 0 15,-1 1-128-15,-2 0 128 0,-2 0-128 0,0 1 128 16,1 0-288-16,-4 0-64 0,2-1-16 0,1 2-13936 16,4 1-2784-1</inkml:trace>
  <inkml:trace contextRef="#ctx0" brushRef="#br3">23787 11267 11967 0,'0'0'528'0,"0"0"112"0,0 0-512 0,0 0-128 15,0 0 0-15,0 0 0 0,0 0 5216 0,4-5 1008 16,-4 5 208-16,2-7 32 0,0-1-3808 0,0 0-768 0,0-2-160 0,1 0-16 0,0-3-656 0,1-1-128 15,-2 0-32-15,0-2 0 16,-1-5-304-16,0 1-64 0,-1-3-16 0,1 7 0 0,0-4-256 0,-1-1-64 16,0-2-16-16,0 1 0 0,-1-1-32 0,1 0 0 15,0-1 0-15,0 1 0 0,0 0-144 0,0 4 0 16,1-1 0-16,0 5 0 0,0 3-160 0,0 0-16 31,-1 3 0-31,1 3 0 0,-1 6 176 0,0 0 0 0,0 0 0 0,0 0 0 16,1 10 0-16,0 3 0 15,1 2 0-15,0 1 0 0,1 0 0 0,1 0 176 16,0 1-48-16,2 1 0 0,0-1 0 0,1 1 0 16,1-1 0-16,1 0 0 0,-1 0 0 0,3-2-128 15,1-1 192-15,6 4-64 0,-3-5-128 0,0-2 128 0,-2-3-128 0,0-4 128 0,1 0-128 0,0-2 0 16,-2-2 0-16,1-1 0 0,0-1 0 0,-1-3 160 16,-3-3-160-16,2-1 160 0,-2-1-160 0,-1-1 128 15,-2-3-128-15,-2-1 128 0,0 0-128 0,-1-2 0 0,-1 0 144 0,-1-1-144 16,-1 0 0-16,0 1 0 0,-1-4 0 0,0 1 128 15,-1-1-128-15,0 2-240 16,-1-1 64-16,0 2 16 31,2 3-304-31,-1 2-64 0,-1 0-16 0,0 5 0 0,1 2-1392 16,2 6-288-16,0 0-48 0,0 0-10192 0,0 0-2032 0</inkml:trace>
  <inkml:trace contextRef="#ctx0" brushRef="#br3">24367 10940 11967 0,'0'0'528'0,"-3"-2"112"0,-2-2-512 0,0 1-128 0,-1 1 0 0,-1 1 0 16,-1-1 3952-16,-1 4 752 0,1 0 160 0,-1 2 16 15,-2 1-3168-15,-5 4-640 0,1 0-128 0,1 0-32 16,1 2 448-16,3 2 96 0,3 0 16 0,1 0 0 0,2 1 0 0,3 0 16 15,1-1 0-15,3 1 0 0,3 0-560 0,0-7-112 16,3 2-32-16,0-1 0 0,2 0-400 0,1-4-96 16,0-1-16-16,1-1 0 0,0-2-112 0,1-2-32 15,0-1 0-15,0-1 0 0,-1-4-128 0,-3-1 0 16,2-1 144-16,-1 0-144 0,-1-4 0 0,-2 1 144 0,-2 0-144 0,1-6 0 16,-4 1 0-16,-3 4 0 15,-3 0 0-15,-4 2 0 0,0 2 0 0,-2-1-224 16,-1 2 32-16,-1 0 16 15,-1 2-1248-15,2 2-256 0,-2-1-48 0,2 1-17632 16</inkml:trace>
  <inkml:trace contextRef="#ctx0" brushRef="#br3">9983 11526 29487 0,'0'0'1296'0,"0"0"288"0,9-3-1264 0,2 1-320 0,3 1 0 0,4 1 0 16,2-2 2240-16,4 1 400 0,4-1 80 0,6-2 16 15,6-2-1408-15,10-1-288 0,8-1-48 0,7 0-16 16,5-3-192-16,4 0-32 0,7-2-16 0,7 0 0 15,6-1-368-15,16-1-80 0,4 2-16 0,-12 1 0 16,2 2-272-16,12 1 0 0,-2 3 0 0,32 3 0 16,-23 2-1856-16,-63 1-336 0,6 4-64 0,0-1-10112 15,0 2-2032-15</inkml:trace>
  <inkml:trace contextRef="#ctx0" brushRef="#br3">13286 11660 24879 0,'0'0'2208'0,"6"-10"-1760"16,2-3-448-16,1 6 0 0,4 0 3184 0,12 1 544 15,10-4 112-15,9-1 32 0,8 2-2336 0,9-1-480 16,9-1-96-16,8-1 0 0,7 1-560 0,30-1-96 15,1-1-32-15,1 1 0 0,1 1-144 0,13 2-128 16,-6 1 144-16,38 1-144 0,-26 4-160 0,-70 3-128 0,9 0-32 0,1 2 0 31,1-2-704-31,6 2-160 0,6 0-32 0,0 0 0 16,-2 0 0-16,84 1-16 0,-25-1 0 0,-24 1-9280 0,-17 1-1856 0</inkml:trace>
  <inkml:trace contextRef="#ctx0" brushRef="#br3">19399 11582 45039 0,'3'-16'1984'0,"1"12"432"0,3 0-1936 0,8 0-480 0,6 0 0 0,9 1 0 16,12 0 368-16,6 0-32 0,7 1 0 0,10-1 0 0,9 0-80 0,29 0-32 16,3 0 0-16,7 1 0 0,5 2-224 0,18-4 0 15,-6 3 0-15,45-1 0 16,-19 5-1232-16,-78-1-240 0,12 0-64 0,5-2 0 16,3 0-512-16,5 0-128 0,5 1 0 0</inkml:trace>
  <inkml:trace contextRef="#ctx0" brushRef="#br3">23192 11515 44463 0,'-2'-9'1968'0,"2"9"400"0,5 0-1888 0,7 2-480 0,7 1 0 0,9 1 0 16,7 1 768-16,9 1 48 15,9-1 16-15,10 1 0 0,12 2-288 0,41 4-48 0,3-2-16 0,5-1 0 16,5 1-352-16,4 1-128 0,3-1 0 0,-37-3 0 16,6 0-1376-16,5 1-368 0,5 0-80 0</inkml:trace>
  <inkml:trace contextRef="#ctx0" brushRef="#br4">8971 13046 9215 0,'0'0'816'0,"0"0"-656"0,0 0-160 0,0 0 0 0,2-7 2592 0,0-1 480 16,-1 1 112-16,0 0 16 0,-1-1-1280 0,1 0-256 16,-1 0-64-16,1 1 0 0,-1 3-80 0,0 4-32 31,0 0 0-31,0 0 0 0,0 0-256 0,0 0-48 15,0 0-16-15,0 7 0 0,0 5-560 0,0 3-112 16,1 2-32-16,0 4 0 0,1 0-256 0,1 4-48 0,0-2-16 0,2 0 0 16,1-2-144-16,0-1 128 0,2-3-128 0,1 0 128 0,0-2-128 0,0-3 0 15,0-1 0-15,0-2 128 0,0-1-128 0,0-2 160 16,0-2-160-16,-1 0 160 0,2-3-160 0,-1 0 0 16,-1-2 144-16,-1 0-144 0,-1-1 0 0,-1 0 144 15,-1-1-144-15,0 0 0 0,-4 3 144 0,1-5-144 16,-1-1 0-16,-1 1 144 0,0 0-144 0,1 5 0 15,-1-5 144-15,1 5-144 0,0 0 192 0,0 0-48 0,0 0 0 0,0 0 0 16,0 0 96-16,0 0 16 16,4 3 0-16,1 0 0 0,1 0-256 0,2 0 0 0,-2-1 0 0,0 0 0 15,2-1 0-15,0 0 0 16,0-1 0-16,1-1 0 0,1-1 0 0,2-1 0 16,-3-1 0-16,1-3 0 0,0 0 0 0,-3-3 176 15,2-1-176-15,0-2 160 0,0-1-160 0,1-3 192 16,-2-1-192-16,1-3 192 0,-2-1-192 0,0 0 192 15,-1 0-192-15,0 0 192 0,-3-2-192 0,0 4 192 0,-1 1-192 0,-3 3 192 16,0 3-192-16,-1 0 0 0,-1 4 144 0,-1 4-144 16,0-2 0-16,-1 4 0 0,0 0 0 0,5 3-128 31,0 0-1520-31,-4 3-288 0,0 0-64 0,1 4-9328 0,2-2-1856 0</inkml:trace>
  <inkml:trace contextRef="#ctx0" brushRef="#br4">9425 13150 18591 0,'0'0'832'0,"6"4"160"0,-6-4-800 0,7 2-192 0,-1-1 0 0,0 0 0 0,0-1 1744 0,0-1 304 16,0 0 64-16,0-2 16 0,0 0-736 0,0-2-160 16,-1-1-16-16,1 0-16 0,1-1-576 0,-1 0-112 15,0 0-32-15,0-2 0 0,0-1-272 0,-1 1-48 16,1 0-16-16,-2 2 0 0,-1-1-16 0,-2 1-128 0,0 2 192 0,-1 5-64 15,-2-5 176-15,2 5 16 16,-6-1 16-16,0 2 0 0,-1 2 48 0,-1 2 16 16,-1 0 0-16,-1 4 0 0,0 1 96 0,1 3 16 15,-2 0 0-15,0 2 0 0,1-1 96 0,3 1 32 16,0 0 0-16,2 0 0 0,2 1-160 0,2-2-32 16,1 1 0-16,4-3 0 0,2-1-304 0,1-2-144 0,2 1 128 0,3-2-128 15,0-2 0-15,1-2 0 16,2-4 0-16,2-2 0 15,0-3-368-15,3-2-48 0,-1-1-16 0,0-2-11680 0,-1-2-2352 0</inkml:trace>
  <inkml:trace contextRef="#ctx0" brushRef="#br4">9727 13095 8287 0,'0'0'368'0,"-1"3"80"0,-1 1-448 0,-1 2 0 16,1 0 0-16,-1 1 0 0,0 1 4960 0,0 1 912 0,0 1 176 0,0 1 32 0,-1 0-4272 15,1-1-848-15,0 1-192 0,1 1-16 0,0-6-464 0,0 2-96 16,1 0 0-16,0-3-16 0,1-5-176 0,0 5 0 16,0-5 0-16,0 0 0 0,0 0 0 0,0 0-304 15,0 0 48-15,0 0-9536 16,0 0-1920-16</inkml:trace>
  <inkml:trace contextRef="#ctx0" brushRef="#br4">9727 12948 10127 0,'0'0'448'0,"0"0"96"0,0 0-544 0,-3-2 0 15,-1 1 0-15,0 0 0 0,0 1 4800 0,0 0 832 32,4 0 192-32,-3 1 16 0,3-1-4288 0,0 0-848 0,0 0-192 0,-5 2-16 15,5-2-352-15,0 0-144 0,-5 4 128 0,5-4-9920 32,0 0-1984-32</inkml:trace>
  <inkml:trace contextRef="#ctx0" brushRef="#br4">9860 13109 10127 0,'0'0'896'0,"0"0"-704"16,-5 3-192-16,-1 1 0 0,0-3 3984 0,1 4 768 16,-2 0 160-16,0 1 16 0,0 0-3200 0,1 1-656 15,0 0-128 1,0 0-32-16,2 0-240 0,-1 1-48 0,-2 0-16 0,3 0 0 15,2-1-272-15,1-1-48 0,-1 1-16 0,2 0 0 16,1 0-272-16,2-2 0 0,-3-5 0 0,5 3 0 0,-5-3 0 0,7 2 0 0,-1-2 0 0,1 0 0 16,0 0 0-16,-1-2 0 15,0-1 0-15,-1-1 0 0,-1 0 144 0,-1 0-144 16,0-1 0-16,-1 0 144 0,-1 0-144 0,0 0 0 16,0 0 0-16,0 0 0 0,-1-1 0 0,0 1 0 15,0 5 0-15,0 0 0 0,0 0 0 0,0 0 0 0,0 0 0 0,0 0 0 16,0 0 0-16,0 0 128 0,-4 4-128 0,2 1 0 15,-1 2 192-15,1 0-32 0,1 1-16 0,0 4 0 16,0-2 256-16,1 2 48 0,0-1 16 0,0 2 0 16,0 1-16-16,0 0 0 0,0 2 0 0,0 1 0 15,0 0-80-15,0 0-32 0,0 2 0 0,0 0 0 0,0-1-96 0,0 1-32 16,0-1 0-16,-1-1 0 0,0 0-208 0,0 0 176 16,-1-3-176-16,0 0 160 0,-1-1-160 0,0-3 0 31,-1-1 144-31,0-1-144 0,0-1 0 0,0-2 128 15,0-1-128-15,4-4 0 0,-4 1 0 0,-2-2 0 16,-1-2 0-16,1-2 0 16,0-1-704-16,2-2-128 0,1-2 0 0,1 0-16 0,1-2-1712 0,0 0-320 0</inkml:trace>
  <inkml:trace contextRef="#ctx0" brushRef="#br4">9992 12937 27695 0,'0'0'1216'0,"0"0"272"0,0 0-1184 0,0 0-304 0,0 0 0 0,0 0 0 0,0 0 1120 0,0 0 160 16,0 0 48-16,0 0 0 0,-2 4-672 0,-1 1-128 16,1 3-16-16,0 3-16 0,0 2-240 0,1 2-64 15,-1 3 0-15,0 0 0 0,0 6 112 0,0-1 16 16,1 1 0-16,0-2 0 0,-1 0 240 0,1-3 48 0,0 1 16 0,1-4 0 16,0-3-240-16,1 0-64 0,0-3 0 0,1-3 0 0,-1-1-128 0,-1-6-16 15,0 0-16-15,0 0 0 0,0 0-16 0,0 0 0 16,0 0 0-16,0 0 0 0,0 0 48 0,4-5 16 15,0-2 0-15,1-3 0 0,-2-2-208 0,1 1 144 32,0-2-144-32,0-1 128 0,0-1-128 0,1 2 0 0,0 0 0 0,0 0 0 15,0 3 0-15,0 0 0 0,-1 2 0 0,0 2 0 16,-4 6 0-16,0 0 0 0,0 0 128 0,0 0-128 16,5 5 208-16,-1 3 16 15,0 2 0-15,0 0 0 0,-2 2-32 0,0 2 0 0,0 0 0 0,-1 1 0 16,1 0-192-16,0-2 0 15,0 0 128-15,1 0-128 0,0-3 0 0,0-2 0 0,1-1 0 0,-1 0 0 32,2-4-592-32,0 0-64 0,-5-3-16 0,7 0 0 0,-1-2-2176 0,1-2-432 0</inkml:trace>
  <inkml:trace contextRef="#ctx0" brushRef="#br4">10243 13024 15663 0,'0'0'1392'0,"-2"5"-1120"0,-1 2-272 0,1 1 0 15,1 0 3392-15,-1 2 640 0,0 1 112 0,0-1 16 0,1 1-2464 0,0 1-496 16,1 1-112-16,0 1 0 0,1-2-640 0,0 0-128 16,0-1-32-16,0 1 0 0,0-1-288 0,0 1 128 15,0-3-128-15,0 1 0 0,-1-1 0 0,1 0-256 16,-1-1 32-16,0 1-10240 16,0-4-2048-16</inkml:trace>
  <inkml:trace contextRef="#ctx0" brushRef="#br4">10220 13242 7359 0,'0'0'320'0,"0"0"80"0,0 0-400 0,0 0 0 16,6 3 0-16,0-1 0 0,-1-1 4736 0,2-1 848 15,1 0 176-15,1 0 48 0,-1 0-4384 0,1-1-864 16,-1-1-176-16,1 0-48 0,1 0-192 0,-1 0-144 16,-1-1 192-16,-1 0-192 0,2 0 128 0,-1-1-128 15,-1 0 0-15,1 0 0 0,-2-1 144 0,-2 0-144 16,0 1 0-16,0 1 144 0,-2 0-144 0,-1-2 0 0,-1 5 144 0,0-5-144 15,0-1 160-15,-2 2-32 16,-1 1-128-16,3 3 192 0,-5-5 48 0,0 3 0 16,1 1 0-16,-1 2 0 0,0 1 528 0,0 3 96 15,0-1 32-15,0 1 0 16,0 1-32-16,1 2 0 0,1 0 0 0,1 1 0 0,1 1-288 0,1 0-48 16,1-1-16-16,2 0 0 0,1 0-256 0,1 0-64 15,1 0-16-15,2-3 0 0,1-1-176 0,0-1 0 16,2-2 0-16,0-2 0 15,0-2-448-15,1-1-112 0,1-2-16 0,0-2-16 16,0-4-1888-16,-1 0-368 0,0-1-80 0</inkml:trace>
  <inkml:trace contextRef="#ctx0" brushRef="#br4">10583 12967 9215 0,'0'0'400'0,"0"0"96"0,0 0-496 0,0 0 0 0,0 0 0 0,0 0 0 0,0 0 5312 0,-1 6 960 15,1 1 192-15,0 0 32 0,0 3-4256 0,0 1-864 16,2 1-160-16,0-1-48 0,0 2-656 0,1 1-128 15,0 1-16-15,0 0-16 0,0-1-352 0,0 0 128 16,-1 1-128-16,1 0 0 0,0-2 0 0,0-1 128 16,0 0-128-16,0-2 0 0,0-2 0 0,0-2 0 15,-3-6 0-15,3 5 0 0,-3-5 0 0,0 0 128 16,0 0-128-16,0 0 0 0,0 0 0 0,0 0 144 0,-3-6-144 0,0 1 0 16,-2-1 128-16,-1 0-128 15,-1 0 0-15,-2 1 0 16,-1 2 128-16,-1 1-128 0,-1 2 0 0,1 2 0 15,0 2 160-15,0 1-160 0,1 1 128 0,2 2-128 0,0 0 512 0,1 1 0 16,1 1 16-16,0-2 0 0,1 0 96 0,3-1 16 16,0 2 0-16,2-1 0 0,2-1-240 0,3-1-32 15,0 1-16-15,2-2 0 0,1-1-224 0,2-2-128 16,1-1 128-16,1 0-128 0,3-1 0 0,2-1 0 16,-1-2 0-16,-1 0 0 15,3-1-272-15,-2-1-128 0,1-1-32 0,-1 0 0 16,-1-1-1872-16,-1 1-384 0,-1-2-80 0,-2 2-13680 0</inkml:trace>
  <inkml:trace contextRef="#ctx0" brushRef="#br4">10825 12927 20271 0,'0'0'896'0,"-2"5"192"0,-2-3-880 0,1 2-208 0,0-1 0 0,1 0 0 0,2-3 3584 15,0 0 656-15,0 4 144 0,0-4 32 0,3 5-2784 0,1-1-544 16,2 0-128-16,1-1 0 16,1-2-416-16,1 0-80 0,0-1-16 0,2 0 0 0,0 0-256 0,1 0-48 15,-2 0-16-15,0 0 0 0,1-1-128 0,-1 0 0 16,-2 1 0-16,1 0 0 0,-9 0 0 0,9 1 0 15,-2-1 0-15,0 0 0 32,-7 0-976-32,0 0-288 0,8-1-48 0,-2 1-10240 15,-6 0-2048-15</inkml:trace>
  <inkml:trace contextRef="#ctx0" brushRef="#br4">10816 12978 13823 0,'0'0'608'0,"0"0"128"0,-5 0-592 0,1 1-144 0,0 0 0 0,0 1 0 16,-1 0 4848-16,1 0 928 0,1 3 192 0,0 0 48 16,0 0-3792-16,0 3-752 0,0 2-160 0,1-1-32 15,0 4-448-15,0 2-80 16,1-1-32-16,0 1 0 0,-1 3-336 0,2-1-64 0,0 3 0 0,0-1-16 16,0-2-160-16,0 1-16 0,1-2-128 0,0 1 192 15,1-1-192-15,0-2 128 0,0-3-128 0,0 1 0 0,0-2 0 0,0-3 128 16,0 1-128-16,1-1 0 0,-1-1 0 0,-2-6 0 15,0 0 128-15,3 4-128 0,-3-4 176 0,0 0-16 16,0 0 0-16,0 0 0 0,0 0 144 0,5 0 16 16,1 0 16-16,-1-2 0 0,-5 2-16 0,5-3 0 15,1 1 0-15,0 0 0 16,1 1-32-16,1-1-16 0,0 0 0 0,0 0 0 16,0 0-80-16,1 0 0 0,1 0-16 0,1 0 0 15,-1 0-176-15,1 0 128 0,-1 2-128 0,-1-2 128 16,-1 0-128-16,2 0 0 0,0 1 0 0,-1 0 0 15,1 0 0-15,-2-2-224 0,-1 1 48 0,-1-2 16 32,-6 4-1312-32,5-3-272 0,-5 3-48 0,0 0-16 0,4-6-1520 0,-4 1-288 0</inkml:trace>
  <inkml:trace contextRef="#ctx0" brushRef="#br4">10843 13123 14735 0,'0'0'640'0,"-5"4"160"0,-3-1-640 0,2 0-160 16,1-3 0-16,5 0 0 0,0 0 5184 0,0 0 1024 16,0 0 192-16,0 0 32 0,0 0-4688 0,0 0-928 15,0 0-192-15,7 2-48 0,2-1-448 0,2 1-128 16,1-2 0-16,1 0 0 16,0 0-976-16,0 0-272 0,1-2-48 0,1 1-9792 15,-2-1-1968-15</inkml:trace>
  <inkml:trace contextRef="#ctx0" brushRef="#br4">11096 13139 11055 0,'0'0'480'0,"0"0"112"0,0 0-464 0,0 7-128 16,0-2 0-16,0 0 0 0,0-5 5056 0,0 5 1008 15,0 1 192-15,1 0 32 0,0 0-4112 0,0 1-816 16,1 0-160-16,-1 0-48 0,0-1-512 0,0 2-96 16,0 0-32-16,0 0 0 0,0-2-144 0,0 0-48 15,0 0 0-15,0-2 0 0,-1-4 0 0,0 0-16 16,0 0 0-16,0 0 0 0,0 0 80 0,0 0 32 15,0 0 0-15,0 0 0 0,0 0 80 0,5 0 16 16,-5 0 0-16,3-5 0 0,1-1-64 0,-1 0 0 0,-1-2 0 0,0 1 0 16,0-1-96-16,2 1-32 0,-1 0 0 15,1-2 0-15,0-1-160 0,0 1-32 16,1-2-128-16,0 0 192 0,0 1-192 0,0 1 0 16,0 0 0-16,1 1 0 0,-2-1 0 0,0 1 0 15,1 1-192-15,0-1 192 16,-1 2-1904-16,0 2-272 0,0-1-48 0,1 1-10704 15,0 0-2128-15</inkml:trace>
  <inkml:trace contextRef="#ctx0" brushRef="#br4">11290 13135 16575 0,'-1'6'1472'0,"0"1"-1168"16,1 1-304-16,0 1 0 0,0-2 3232 0,0 1 592 16,0 0 112-16,1 0 32 0,0-1-2224 0,0-1-432 15,-1 0-96-15,1 0 0 0,1-1-64 0,-2-5 0 16,0 0 0-16,0 0 0 0,0 0-112 0,0 0-16 31,0 0-16-31,0 0 0 0,0 0-112 0,0 0-32 16,0 0 0-16,0 0 0 0,3-6-160 0,0 0-48 15,-1 0 0-15,0 1 0 0,0-4-208 0,1 0-64 16,-2 0 0-16,2-1 0 0,-1 0-208 0,1 0-48 16,1 0-128-16,0 0 192 0,0 0-192 0,0 2 0 0,-2-1 0 0,2 2 0 15,0 1 0-15,0 1 0 0,-1 0 0 0,-3 5 0 16,0 0-256-16,0 0-112 0,3-4-16 0,-3 4 0 15,0 0-1984-15,6-2-416 0,-6 2-80 0</inkml:trace>
  <inkml:trace contextRef="#ctx0" brushRef="#br4">11532 13165 20271 0,'0'0'1792'0,"0"0"-1424"0,0 0-368 0,-5 0 0 16,-2 0 3552-16,1 0 640 0,0 0 128 0,-1 0 32 15,0 1-2560-15,-1 1-512 0,-1 1-112 0,1 2-16 16,1 1-384-16,0 1-64 0,0 0-32 0,1 1 0 16,-1 0 0-16,3 1 0 0,1 0 0 0,2 0 0 0,1-1-160 0,3-1-16 15,1 1-16-15,1-3 0 16,3 0-304-16,1-1-176 16,2 0 192-16,-1-2-192 0,2-2 128 0,0 0-128 15,-1-1 0-15,1 0 0 0,-2-3 0 0,-1 0 128 16,0 0-128-16,-3-1 0 0,-1 0 192 0,0-1-192 0,-3-2 192 0,-1 0-192 15,0 0 224-15,-3 0-64 0,-2-3-16 0,-1 2 0 16,0-2-144-16,-2 0 0 16,-1 0 144-16,0 2-144 0,0 0 0 0,0 1 0 0,0 0 0 0,-2 1 0 15,2 1-1008-15,0 2-112 0,1 1-32 0,2 1 0 16,1 2-1600-16,4 0-336 0,0 0-64 0</inkml:trace>
  <inkml:trace contextRef="#ctx0" brushRef="#br4">11722 13130 6447 0,'0'0'272'0,"0"0"80"0,0 0-352 0,-4 3 0 15,1 0 0-15,-1 1 0 0,0 0 6624 0,1 2 1248 16,0 2 256-16,1 0 64 0,1 3-5936 0,-2 3-1168 16,0-1-256-16,2 1-32 0,1-1-512 0,0 0-96 15,0-2-32-15,1 0 0 0,0 0-160 0,1-2 0 16,-1-1 144-16,1-2-144 0,-1-1 368 0,-1-5 0 0,0 0 0 0,0 0 0 16,0 0 112-16,0 0 32 0,0 0 0 0,0 0 0 15,0 0 128-15,2-5 16 0,0-1 16 0,1 0 0 16,-2-2 0-16,1-1 0 0,0 0 0 0,0-1 0 15,1-1-208-15,0 0-32 0,0-3-16 0,2 2 0 0,-2-2-224 0,1 0-32 16,1 0-16-16,0 2 0 16,0 1-144-16,0 1 0 0,0 0 0 0,-1 2 0 0,1-1 0 0,1 2-224 0,-2 0 32 0,0 2 0 31,2 1-1408-31,-1 1-288 0,-5 3-48 0,6-2-11376 16,1 1-2288-16</inkml:trace>
  <inkml:trace contextRef="#ctx0" brushRef="#br4">12012 13073 10127 0,'0'0'448'0,"0"0"96"0,0 0-544 0,0 0 0 16,0 0 0-16,0 0 0 0,6 1 6496 0,-1 0 1184 15,0 0 256-15,1 1 32 0,0-1-5728 0,-1 0-1152 16,3 0-240-16,-1-1-32 0,1 0-624 0,0 2-192 15,0-2 128-15,-1 1-128 0,-1 0-1552 0,0 0-368 0,-1 1-80 16</inkml:trace>
  <inkml:trace contextRef="#ctx0" brushRef="#br4">11967 13236 40607 0,'-3'4'896'0,"-1"0"176"0,1 0 32 0,3-4 48 0,0 0-928 16,0 0-224-16,0 0 0 0,3 6 0 0,2-1 1152 0,4 0 192 0,1-1 48 0,2-1 0 15,0-1-704-15,4 0-144 0,0 0-32 0,1 1 0 16,2-3-512-16,-2 1 0 0,0-1 0 0,1 0-13952 31,-2 0-2912-31</inkml:trace>
  <inkml:trace contextRef="#ctx0" brushRef="#br4">12587 13009 14735 0,'0'0'1312'0,"5"-4"-1056"0,0-1-256 0,0-1 0 16,0 0 3040-16,0 0 544 15,-1-1 128-15,1 1 0 0,-1 1-1664 0,0-2-320 16,-1 1-80-16,0 0-16 0,-1 2-480 0,-1 0-80 15,-1 4-32-15,-1-5 0 0,1 5-96 0,-3-4-32 16,-1 3 0-16,-1-1 0 0,0 2-144 0,-1 3-48 16,-2 2 0-16,-1 2 0 0,0 1-320 0,-3 8-64 15,1 1-16-15,-2 2 0 0,-1 3 256 0,1 2 64 0,3 2 0 0,0-1 0 16,1 1-256-16,4-1-32 0,0-3-16 0,2-1 0 16,3-3 48-16,2 0 16 0,1-1 0 0,3-4 0 0,1-1-224 0,1-1-48 15,1-1-128-15,1-4 192 0,1-1-64 0,3-2-128 16,1-2 176-16,1-2-176 0,2-2 192 0,0-3-64 15,2-1 0-15,-2-3-128 0,1-2 176 0,-1-2-176 16,-2-3 160-16,0-4-160 0,-3 0 128 0,-2-2-128 16,-2 0 0-16,-3 1 0 0,-2 0 0 0,-3 0 128 15,-1 3-128-15,-2 0 0 0,-2 3 0 0,-2 3 128 16,-2 1-128-16,-1 3 0 0,-2 2 176 0,-1 2-176 16,-2 0 192-16,1 1-192 0,-3 1 0 0,2 1-304 15,3 1 48-15,1 0 0 31,0 1-1024-31,2 1-192 0,4 0-32 0,4-1-16 0,0 0-1296 16,0 0-256-16,5 7-48 0,1 0-13968 0</inkml:trace>
  <inkml:trace contextRef="#ctx0" brushRef="#br4">12931 13249 33695 0,'0'0'1488'0,"0"0"304"0,0 0-1424 0,-4 4-368 15,0 0 0-15,4-4 0 0,0 0 1216 0,0 0 160 16,-4 0 32-16,4 0 16 0,0 0-1072 0,0 0-224 16,-2-5-128-16,3-1 160 15,1-2-1472-15,0 0-288 0,1 0-64 0</inkml:trace>
  <inkml:trace contextRef="#ctx0" brushRef="#br4">13139 13002 24991 0,'0'0'1104'0,"-1"6"240"0,-1 0-1088 0,0 0-256 16,0-1 0-16,2-5 0 0,-3 4 528 0,3-4 48 15,-2 5 16-15,2-5 0 0,0 0-336 0,0 0-80 0,0 0-16 0,0 0 0 16,0 0 0-16,0 0 0 0,0 0 0 0,0 0-8464 16,0 0-1680-16</inkml:trace>
  <inkml:trace contextRef="#ctx0" brushRef="#br4">13109 13033 6447 0,'0'0'576'0,"-3"4"-576"15,-2-1 0-15,1 0 0 0,4-3 4672 0,0 0 816 0,0 0 160 16,0 0 48-16,0 0-3264 0,0 0-640 0,2-5-128 0,2-1-16 16,1 0-176-16,1-1-48 0,0-1 0 0,2 0 0 15,0 1-304-15,-1-1-64 0,3 2-16 0,-2-1 0 0,0 1-336 0,2-1-64 16,-2 2 0-16,2 0-16 0,1 1-288 0,-1 1-48 16,0 0-16-16,-1 2 0 0,2-1-272 0,-1 0 128 15,1 2-128-15,-3-2 0 0,1 2 0 0,-1 2 0 16,0-2 0-16,0 2 0 0,-2 1 128 0,-2 2-128 15,1 0 0-15,-2 2 0 0,-1 1 128 0,-2 1-128 16,0-1 192-16,-3 2-192 0,-1 1 240 0,-1 1-64 0,1-1-16 0,-2 1 0 16,0 0 336-16,-1-2 64 0,0-1 16 0,0-2 0 15,0 1-80-15,1-2-16 0,-1-1 0 0,1-2 0 0,0 0-64 0,1 0-16 16,5-3 0-16,-5 1 0 0,5-1 192 0,0 0 48 16,0 0 0-16,0 0 0 0,0 0-640 0,0 0 0 15,0 0 0-15,0 0 0 0,7-1-192 0,0 1-128 31,1 0 0-31,1 1-16 0,0 0 336 0,1 2 0 16,2-1 0-16,-1 1 0 0,-2 1 0 0,1 1 0 16,0 1 0-16,-1 1 0 0,0-1 0 0,-3 2 0 15,-1 0 0-15,-1 0 0 0,-1 1 0 0,-1 1 0 16,-2-1 0-16,-1 0 0 0,-2 1 0 0,-1 0 0 16,-1 0 0-16,-1-2 0 0,-1-1 192 0,-2 0-64 15,-1 0 0-15,-1-1 0 0,0-1 80 0,0 0 16 0,0-2 0 0,0 0 0 0,0-2-48 0,0 0-16 31,0 1 0-31,1-4 0 0,1 0-160 0,-1 1 0 16,1-2 0-16,1 1 0 0,2 0 0 0,1 0 0 16,1 0 128-16,3 0-128 15,-2-1-688-15,3 3-160 0,0 0-48 0,0 0 0 16,3-4-896-16,2 1-192 0,2 0-48 0,1 1 0 16,1-3-1424-16,1 2-272 0</inkml:trace>
  <inkml:trace contextRef="#ctx0" brushRef="#br4">13551 12997 13823 0,'0'0'1216'0,"0"0"-960"0,0 0-256 0,0 0 0 0,0 0 3840 0,0 0 736 16,0 0 144-16,4 3 16 0,1 3-2080 0,-2 0-416 15,-1 1-96-15,0 2-16 0,-1 0-880 0,0 3-176 16,-1 2-48-16,1 4 0 0,0 1-448 0,-1-2-80 16,0 0-32-16,1 0 0 0,0-1 128 0,0-1 32 31,0-1 0-31,0-3 0 0,0 0-496 0,1-2-128 0,-1-1 0 0,0 1 0 31,0-4-512-31,1 0-112 0,-2-5-16 0,0 0-16 16,0 0-2288-16,0 0-448 0,0 0-80 0</inkml:trace>
  <inkml:trace contextRef="#ctx0" brushRef="#br4">13489 13128 13823 0,'0'0'1216'0,"0"0"-960"0,0 0-256 0,0 0 0 0,0 0 4432 0,0 0 848 0,4-4 160 0,2 0 48 31,1 0-3008-31,2 0-608 0,2-1-112 0,1 2-32 16,2 1-560-16,0 1-112 0,0-1-32 0,1 1 0 16,0 1-416-16,-2 1-96 0,-2-1 0 0,1 1-16 0,-1 1-320 0,0 0-176 15,-2 0 192-15,1-1-192 0,-1 0 0 0,-1 0-144 16,0-1-16-16,0 0-13264 16,0-1-2640-16</inkml:trace>
  <inkml:trace contextRef="#ctx0" brushRef="#br4">13956 13005 9215 0,'0'0'400'0,"0"0"96"0,0 0-496 0,3-4 0 16,0-1 0-16,0 1 0 0,0 0 3392 0,0 0 576 16,-1-1 112-16,0 0 16 0,0 0-1984 0,-1 0-416 15,1 0-80-15,0 0-16 0,0 0-192 0,0 0-32 16,-2 5-16-16,2-3 0 0,-2 3 48 0,0 0 0 0,0 0 0 0,4-2 0 16,-4 2-64-16,5 2-16 0,-5-2 0 0,4 6 0 15,-1 3-160-15,-1 4-16 16,-1 0-16-16,1 3 0 0,-2 2-384 0,-1 1-80 15,0 2-16-15,1-1 0 0,-2 1-288 0,1-1-64 16,0 1-16-16,0-2 0 0,-1-1-288 0,1-2 160 0,0-2-160 0,1-1 128 16,-1-1-128-16,1-3 0 0,0 0 0 0,1-2 0 15,0 0 0-15,-1-7 0 0,2 4 0 0,-2-4 0 32,0 0-1248-32,0 0-224 0,0 0-64 0,5-2 0 15,0 0-688-15,1-3-144 0,-2 0-16 0,2 0-10000 16,-2 0-2000-16</inkml:trace>
  <inkml:trace contextRef="#ctx0" brushRef="#br4">14145 13238 14735 0,'0'0'640'0,"0"0"160"0,0 0-640 0,0 0-160 16,0 0 0-16,0 0 0 0,0 0 4736 0,0 0 928 16,0 0 176-16,0 0 48 0,0 0-4672 0,0 0-912 15,0 0-304-15,0 0 160 16,0 0-1264-16,0 0-256 0,0 0-48 0</inkml:trace>
  <inkml:trace contextRef="#ctx0" brushRef="#br4">14299 13006 27647 0,'-8'-7'2448'0,"5"4"-1952"0,0-1-496 0,0 0 0 0,1-1 3040 0,2-1 512 16,1 0 96-16,2-1 32 0,0-1-1680 0,2 0-336 16,1 1-64-16,2 0 0 0,2 0-832 0,2 1-176 15,-2 1-16-15,2 1-16 0,2 1-368 0,-2 0-192 0,1 2 192 0,2 1-192 16,-2 1 128-16,-1 2-128 0,-1-1 0 0,0 2 0 16,-1 2 128-16,-1 1-128 0,-2 2 192 0,0-1-192 15,-2 3 0-15,-1 2 0 0,-2 2 0 0,-1 0 0 0,-2 1 224 0,-1 0-64 16,0 1-16-16,-3 0 0 0,-2-1 192 0,1 1 48 0,-1 1 0 0,0-3 0 15,-3 0 48-15,0-1 16 16,1-3 0 0,-1 0 0-16,1-2-32 0,0-1 0 0,0-1 0 0,0 0 0 15,1-2-128-15,2-1-32 0,-2-1 0 0,3 0 0 0,0-1-128 0,5-2-128 0,0 0 144 0,0 0-144 16,0 0 128-16,0 0-128 0,0 0 0 0,7-4 0 16,2 0 0-16,1 2 128 0,0-1-128 0,2 0 0 15,1-1 0-15,-1 1 176 0,-2 0-176 0,0 2 160 16,0 1-160-16,0-2 0 0,-1 2 0 0,-1 0 128 15,-1 0-128-15,0 2 0 0,0-2 0 0,-2 1 0 16,-5-1 0-16,7 0 0 16,-1 1 0-16,0 0 0 15,-1-1-1040-15,1-1-144 0,-1 0-32 0,1-2 0 16,0 0-1712-16,1-2-336 0,0-2-80 0</inkml:trace>
  <inkml:trace contextRef="#ctx0" brushRef="#br4">14823 12975 43887 0,'0'0'1936'0,"0"0"416"0,0 0-1888 0,0 0-464 0,0 0 0 0,0 0 0 15,0 0 1232-15,7 2 160 0,-1-1 16 0,1 0 16 0,1 0-704 0,-1 0-144 16,3 0-16-16,0 0-16 0,0 0-416 0,1-1-128 16,-1 2 0-16,1 0 0 15,0 1-640-15,0-1-192 0,-2 1-48 0,0-1 0 16,0 1-2144-16,-2-1-432 0</inkml:trace>
  <inkml:trace contextRef="#ctx0" brushRef="#br4">14805 13146 38879 0,'-10'5'1728'0,"6"-2"336"0,-1 0-1648 0,5-3-416 0,0 0 0 0,0 0 0 0,0 0 1792 0,0 0 288 16,0 0 48-16,6 3 16 0,0-2-1168 0,2 3-224 16,0-2-48-16,2 1-16 0,1-1-400 0,0 1-80 15,-1-3-16-15,0 2 0 0,2 0-192 0,0 0 0 16,-1-1 0-16,0-1-160 15,2-1-1824-15,-1-1-352 0,-2-1-80 0,0-1-17168 0</inkml:trace>
  <inkml:trace contextRef="#ctx0" brushRef="#br4">15209 12897 22111 0,'0'0'1968'0,"0"0"-1584"16,0 0-384-16,0 0 0 0,0 0 4800 0,0 0 864 0,0 0 176 0,0 0 48 15,0 0-3600-15,0 0-720 0,3 4-144 0,-1 1-16 16,-1 1-448-16,-1 3-64 0,-1 2-32 0,-1 3 0 16,1 4-224-16,-1 1-32 0,0 2-16 0,-2 3 0 15,-1-1-592-15,0 1 0 0,-1 1 0 0,1-2 0 0,1 0 0 0,0-3 0 16,2-2 0-16,1-2 0 0,1-3-384 0,1-1 16 15,-1-2 0-15,1-4 0 16,0 0-1264-16,-1-6-256 0,0 0-48 0,0 0-12304 16,0 0-2464-16</inkml:trace>
  <inkml:trace contextRef="#ctx0" brushRef="#br4">15335 13205 31327 0,'0'0'2784'0,"0"0"-2224"0,0 0-560 0,0 0 0 0,0 0 3008 0,0 0 480 31,0 0 96-31,0 0 32 0,0 0-2752 0,0 0-544 16,0 0-128-16,5-4 0 15,-1-2-1920-15,2 0-368 0</inkml:trace>
  <inkml:trace contextRef="#ctx0" brushRef="#br4">15640 12949 36863 0,'0'0'816'0,"10"-6"160"0,-10 6 48 0,6 0 0 0,1 0-832 0,0 0-192 0,0 0 0 0,-1-1 0 0,0 0 512 0,0-1 64 16,2 0 16-16,-1 0 0 0,0-1-400 0,0 0-192 15,0 1 160-15,-1-2-160 16,-1 1 128-16,-5 3-128 15,4-2 0-15,-4 2 0 0,3-4 352 0,-3 4-32 16,0 0 0-16,0 0 0 0,-6-3 560 0,0 1 96 16,-3 2 32-16,-1 0 0 0,-1 0 96 0,-1 2 32 0,-1 1 0 0,-2 1 0 15,-2 1-128-15,1 1-32 16,-1 2 0-16,0-2 0 0,0 3-160 0,2 1-48 0,1 0 0 0,3 1 0 0,1-1-448 0,3-1-112 16,1 0-16-16,3 1 0 0,3 0-192 0,2 1 0 31,2-1 0-31,4 0 0 0,3 0 0 0,3-1 0 15,1-1 0-15,2 1 0 0,0-1 0 0,0-1 0 16,0 0 0-16,-2 2 0 0,0 0 0 0,-4 0-160 16,-2 1 160-16,-2 0-128 0,-1 2 128 0,-3 0 0 0,-2 1 0 0,-2-3 0 15,-2 1 0-15,-1 0 0 0,-3-1 144 0,-3-1-144 16,-3 0 400-16,-2-1-16 0,-1-2-16 0,-2-1 0 16,0-1-160-16,-2-1-16 0,0-1-16 0,3-2 0 0,1-2-416 0,3-1-80 15,1-1 0-15,4-1-16 16,1-2-1872-16,5-2-368 0,1-1-80 15,5 4-16-15</inkml:trace>
  <inkml:trace contextRef="#ctx0" brushRef="#br4">17900 12855 20959 0,'2'-10'928'0,"-1"5"192"0,0-1-896 0,0-1-224 0,0-2 0 0,1 0 0 0,0 0 1760 0,0 0 304 15,-1 1 64-15,0 2 16 0,-1 1-480 0,0 5-80 16,0 0-32-16,0 0 0 0,-1 6-352 0,0 4-80 15,0 4-16-15,1 2 0 0,0 4-640 0,1 0-128 16,0 2-16-16,1 0-16 0,2 3-304 0,1-2 160 16,2 2-160-16,0-2 128 0,1 1-128 0,1-4 0 0,2 0 0 0,0-3 0 15,-1 0 0-15,2-2 0 16,0-4 0-16,1 0 0 0,-2-4 0 0,0-1 0 0,-2-2 0 0,1-1 0 16,-4-1 0-16,1-1 0 0,-1-2 0 0,0-1 0 15,-2-2 0-15,0-1 0 0,1-1 0 0,-2-3 0 0,0 0 208 16,-1 0-32-16,0-3-16 0,0 1 0 0,-1-2-160 0,1 4 0 15,-1-1 144-15,0 2-144 0,1 2 0 0,-2 6 0 16,0 0 0-16,0 0 0 0,0 0 0 0,0 0 128 16,2 6-128-16,0 3 0 15,0 2 160-15,0 1-32 0,1 3-128 0,0 1 192 16,1-3-192-16,2 1 144 0,0 0-144 0,0-3 128 0,0-1-128 0,2-2 0 16,-1-2 0-16,2-3 0 0,-1-2 0 0,0-2 0 15,1-2 0-15,1-4 0 0,0-3 0 0,1-3 192 16,-1-1-32-16,0-4 0 0,-2 0 256 0,1-1 48 15,-1-3 16-15,-3 0 0 0,0 2-272 0,-1-3-48 16,-1 2-16-16,-1 1 0 0,-1 2-144 0,0 3 0 16,0-3 0-16,-1 3 0 0,0 1-160 0,0 1 160 15,0-2 0-15,1 1-144 16,0 1-544-16,0 2-96 0,0 2-32 0,0 1 0 16,0 2-2320-16,-1 6-480 0</inkml:trace>
  <inkml:trace contextRef="#ctx0" brushRef="#br4">18429 12986 22111 0,'0'0'976'0,"-3"5"208"0,0 2-944 0,1 1-240 0,0 0 0 0,1 2 0 0,0-3 2736 0,1 1 496 16,2 0 96-16,0 1 32 15,1-2-2048-15,3-2-416 0,2 0-64 16,1-5-32-16,2 0-432 0,-2-2-96 15,0-2-16-15,0-2 0 0,1-1-32 0,-1-1-16 0,-2-2 0 0,1 1 0 16,-1-2-208-16,-1 1 0 16,-1 0 128-16,-2 1-128 0,-1 1 0 0,-1 0 0 0,-1 1 128 0,-1 0-128 15,-1 2 0-15,-1 1 0 0,-1 1 128 0,4 3-128 16,-7 1 0-16,-1 2 128 0,1 1-128 0,-1 2 0 0,-2 1 256 0,-1 2-64 16,0 2 0-16,1 2 0 0,-1 0 192 0,2 2 16 15,0-1 16-15,1 1 0 0,4 0-64 0,0-2-16 16,2 1 0-16,2 0 0 0,2-1-144 0,2 0-16 0,0-2-16 0,3 0 0 15,2-1-160-15,1-3 0 0,1-1-160 0,-1-1 160 16,2 0-208-16,1-4 48 16,1-2 16-16,-1-2 0 31,1-2-1456-31,0-1-304 0,-3-2-48 0,2-1-9440 0,0-1-1904 0</inkml:trace>
  <inkml:trace contextRef="#ctx0" brushRef="#br4">18639 13034 7359 0,'-3'4'656'0,"1"1"-528"0,0 1-128 0,-1 1 0 0,-1 1 5024 0,1 0 976 16,1 1 192-16,0 0 32 0,0 1-4256 0,1-1-864 0,1-2-160 0,0 0-48 16,1-2-640-16,-1-5-256 0,0 0 176 15,4 5-176-15,-4-5 0 0,0 0-192 0,0 0 16 0,0 0-9600 16,7-3-1920-16</inkml:trace>
  <inkml:trace contextRef="#ctx0" brushRef="#br4">18676 12904 17503 0,'0'0'1552'0,"-5"-2"-1232"16,0 2-320-16,-1 0 0 0,0 0 2656 0,0 0 480 16,1 0 80-16,1 0 32 0,-1 2-1712 0,-1-1-320 15,1 1-80-15,5-2-16 0,0 0-816 0,0 0-176 16,0 0-128-16,0 0 192 16,0 0-1376-16,3 5-272 15,-3-5-48-15</inkml:trace>
  <inkml:trace contextRef="#ctx0" brushRef="#br4">18736 12959 11055 0,'0'0'976'0,"-1"5"-784"0,-1 0-192 0,0 3 0 0,-1 1 3728 0,-1-1 704 15,0 2 144-15,0 0 32 0,0 0-2800 0,0 0-544 16,0 2-112-16,1 0-32 0,1-1-544 0,1-2-128 0,1-1 0 0,1 2-16 16,0 0-288-16,1-3-144 15,1-1 160-15,0 0-160 0,1-1 0 0,2 0 0 16,0-2 0-16,1-2 0 0,-1-2 0 0,0-1-128 15,0-3-16-15,0-1 0 0,-1-2-176 0,-1 0-48 0,-1-3 0 0,0 1 0 0,0-3 160 0,-1 3 16 16,-2 1 16-16,0 1 0 16,0 1 176-16,0 1 0 15,-2 1 0-15,2 5 128 0,0 0 368 0,0 0 80 16,0 0 0-16,0 0 16 0,0 0 128 0,-4 6 32 16,1 0 0-16,2 3 0 0,2-1-432 0,0 3-64 15,2 0-32-15,0 4 0 0,0 2-224 0,1-1 0 16,0 1 0-16,0-1 0 0,-1 1 176 0,-1 0-176 15,0 0 192-15,-1 1-192 0,-1 0 368 0,0 1-48 16,-2 0 0-16,0-1 0 0,-1 0 48 0,-1 0 0 0,-1 1 0 0,0 0 0 0,0-2-112 0,-3 0 0 16,1-2-16-16,0-1 0 0,0-2-96 0,0-2-16 15,1-4 0-15,-1-1 0 0,-1-2-128 0,2-4 0 16,0-3 0-16,2-2 0 31,0-4-368-31,1-4-144 0,0-3-48 0,3 0 0 0,0-1-2656 0,0 0-544 0</inkml:trace>
  <inkml:trace contextRef="#ctx0" brushRef="#br4">18886 12850 20271 0,'0'0'896'0,"0"0"192"0,0 0-880 0,0 0-208 0,0 0 0 0,-1 3 0 0,0 3 3040 0,2 0 560 31,-1 1 112-31,0 1 32 0,0 1-2336 0,2 1-448 16,-1 1-112-16,1 6-16 0,-1-3-480 0,1 4-96 15,0-1-32-15,1 0 0 0,-1 2-96 0,1-2 0 16,0 0-128-16,-1-3 192 0,0-1-48 0,0-3-16 16,1 0 0-16,0-1 0 0,0 0-128 0,0-4 128 0,0 1-128 0,-1-2 128 15,-2-4 32-15,0 0 0 0,0 0 0 0,4-5 0 16,-1 0-16-16,0-5 0 0,0-2 0 0,1-2 0 16,0 0-144-16,-1-1 128 15,0-1-128-15,1 3 128 0,-1 0-128 0,1 3 0 16,-1 0 0-16,0 3 0 0,0 1 0 0,-1 1 0 0,-2 5 0 0,0 0 0 15,0 0 192-15,0 0-64 16,0 0 0-16,0 0 0 0,0 0 80 0,1 7 16 0,0 1 0 0,0 0 0 16,0 2-224-16,0 1 176 15,-1 1-176-15,2-1 160 0,0 2-160 0,0 0 0 16,0-2 0-16,0 2 0 0,0-4 0 0,-1 0 0 0,1-1 0 0,1-2 0 31,-3-6-704-31,0 0-32 0,0 0 0 0,0 0 0 0,8-4-2160 0,0-3-432 0</inkml:trace>
  <inkml:trace contextRef="#ctx0" brushRef="#br4">19175 12807 16575 0,'0'0'1472'0,"0"0"-1168"15,0 0-304-15,-4 3 0 0,-1 1 3664 0,1 4 688 16,-1 0 128-16,1 2 16 0,0 0-2400 0,1 1-496 0,0 1-80 0,0 2-32 16,2 0-720-16,1 2-128 0,0 0-48 0,1 1 0 15,2 3-352-15,-1-4-80 16,1 2-16-16,0 0 0 0,0-1-144 0,1 1 0 15,1-2 0-15,0 1 0 0,-1-3 0 0,2 0 0 16,-1-2-144-16,-1-3 144 16,0-2-1504-16,-1-2-192 0,-3-5-32 15,0 0-9248-15,0 0-1840 0</inkml:trace>
  <inkml:trace contextRef="#ctx0" brushRef="#br4">19159 13014 11967 0,'0'0'528'0,"0"0"112"0,0 0-512 0,0 0-128 0,0 0 0 0,0 0 0 0,0 0 4384 0,0 0 848 16,6-3 160-16,0 2 48 0,-1-1-3712 0,1 0-752 15,1-1-144-15,0 1-16 0,1-1-496 0,1 1-112 16,0-2-16-16,1 3 0 0,0-3-192 0,0 3 0 16,-2-1 0-16,1 0 0 0,-1-1 128 0,-1 1-128 15,-1 0 0-15,-2 1 144 0,0-1-144 0,-4 2 0 16,0 0 0-16,0 0 128 0,0 0 128 0,0 0 0 16,0 0 16-16,0 0 0 0,0 0 400 0,-4 5 80 15,0 0 16-15,0 0 0 0,0 1-144 0,0 2-32 16,0 0 0-16,2 2 0 0,-1-1-16 0,1 1-16 15,1 1 0-15,2 0 0 0,2 0-224 0,2 1-32 16,1-1-16-16,1 1 0 0,1-2-288 0,0-1 0 0,2-1 0 0,2-2 0 16,-1-2 0-16,-1-4 0 15,2 0-176-15,1-3 176 16,0-4-1408-16,-1-1-192 0,-1-1-16 0,1-1-16 16,-3-4-1376-16,0 0-288 0</inkml:trace>
  <inkml:trace contextRef="#ctx0" brushRef="#br4">19582 12809 26543 0,'0'0'1168'0,"0"0"256"0,0 0-1136 0,0 0-288 15,0 0 0-15,0 0 0 0,0 0 1120 0,0 0 160 0,0 0 48 0,0 0 0 0,0 0-208 0,0 0-32 31,0 0-16-31,1 8 0 0,0-1 32 0,1 2 16 16,0 1 0-16,0 0 0 0,0 2-288 0,0 0-48 16,1 0-16-16,1-1 0 0,0 1-416 0,0 0-96 15,0 1 0-15,2-3-16 0,-1 2-240 0,0-2 0 16,0-1 0-16,1-1 0 0,0-2 0 0,0 0 0 16,-3-1 0-16,-3-5 0 0,0 0 0 0,0 0 0 15,0 0 0-15,0 0 0 0,0 0 0 0,-3-5 0 0,-1 0 0 0,-2 0 0 0,-2 1 0 0,-1-1 0 16,-1-1 0-16,0 2 0 0,-2-1-128 0,0 3 128 15,-2 0 0-15,3 2 0 0,-1 1 0 0,1 2 0 16,1-2 0-16,-1 3 0 0,3 0 0 0,1 0 144 16,0 2 16-16,2 0 0 0,2 1 240 0,2 1 48 15,0 2 16-15,2 0 0 0,1-2 80 0,2 3 16 16,0 0 0-16,3-1 0 0,2-1-176 0,2 1-16 0,0-2-16 0,3 0 0 16,1-1-224-16,0-1-128 0,0-2 160 0,0 0-160 15,-1-2 0-15,1-2 0 0,0-2 0 0,-3-2-160 31,0-1-1376-31,0-3-256 0,-2-1-64 0,-1-1-11264 0,0-1-2256 0</inkml:trace>
  <inkml:trace contextRef="#ctx0" brushRef="#br4">19815 12746 18431 0,'0'0'1632'0,"0"0"-1312"15,0 0-320-15,-1 4 0 0,1-4 4096 0,0 5 768 16,0-5 128-16,2 5 48 0,1-1-2896 0,1 0-576 16,1 1-112-16,2 0-32 0,1-1-720 0,2 0-128 15,1 0-48-15,1-3 0 0,1 1-336 0,2 0-64 16,0-2 0-16,0 1-128 15,0 0 0-15,-1-1 0 0,-2-1 0 0,0 0 0 16,-2 1-192-16,-1-2-160 0,-2 0-32 0,-1 1 0 16,-6 1-1920-1,0 0-400-15,0 0-80 0</inkml:trace>
  <inkml:trace contextRef="#ctx0" brushRef="#br4">19828 12788 33567 0,'0'0'1488'0,"-4"5"304"0,-2 0-1424 0,0 1-368 0,0-1 0 0,1 1 0 16,-1 1 1792-16,1 1 304 0,2 0 48 0,-1 1 16 15,0 0-928-15,0 2-176 0,2 0-32 16,0 0-16-16,0-1-480 0,1 1-80 0,2 0-32 0,-1 0 0 0,0 0-160 0,0 2-16 16,-1 1-16-16,1 0 0 0,1 0-224 0,-1 2 144 15,0-2-144-15,0-1 128 0,1-1-128 0,0-1 0 16,0-3 0-16,1-2 128 0,-2-6-128 0,0 0 128 15,5 2-128-15,-5-2 128 0,0 0 48 0,7-1 0 16,-2-2 0-16,1 0 0 0,0 1 192 0,0-1 32 16,0 0 16-16,0 1 0 15,-6 2 32-15,8 0 16 0,0 0 0 0,1 1 0 16,-2 0-208-16,2 1-64 0,0 0 0 0,0 1 0 16,1-1-192-16,-1 2 128 0,2-3-128 0,0 1 0 15,2 0 0-15,-1-1 0 0,-1 0 0 0,-1 0 0 16,0-1 0-16,-1-1-192 0,-1 0 48 0,-1 0 0 15,0-2-1024-15,-4 1-208 0,-3 2-32 0,0 0-16 16,0 0-752-16,-1-5-128 0,-1 0-48 0,-3 0-16112 0</inkml:trace>
  <inkml:trace contextRef="#ctx0" brushRef="#br4">19836 12937 23039 0,'0'0'2048'0,"-4"2"-1648"15,4-2-400-15,-3 2 0 0,3-2 3600 0,0 0 640 16,0 0 128-16,0 0 32 0,0 0-2640 0,0 0-528 16,0 0-96-16,0 0-32 0,2 5-768 0,4-1-144 15,2-2-48-15,2 0 0 0,2 1-144 0,0-1 0 16,2-2 0-16,1 0 0 16,0 0-1152-16,2 0-176 0,0-3-16 0,-1 2-16 15,0-1-880-15,-1 1-192 0,0 0-16 0,-2 0-16 16,-2-1 1056-16,-2 1 224 0,0 2 32 0,-2-2 16 15,-1 0 48-15,0 0 16 0,-2 1 0 0,-4 0 0 0,0 0 1072 0,0 0 432 0,0 0-32 0,3-3 0 16,1 2 800-16,-4 1 144 0,0 0 48 0,4-2 0 16,-4 2 48-16,3-2 16 15,0-1 0-15,-3 3 0 0,0 0-304 0,5 0-48 0,-5 0-16 0,0 0 0 16,4 3-144-16,-4-3-48 0,4 3 0 0,1 0 0 0,-2 2-288 0,-1 1-64 16,0 0-16-16,1 3 0 0,-1-1-144 0,-1 1-48 15,-1 1 0-15,0-1 0 0,1 1 32 0,-1 1 0 0,0-1 0 0,0 0 0 31,-1-2-64-31,2-1-16 0,-1-2 0 0,0-5 0 16,0 0-128-16,0 0-32 0,0 0 0 0,0 0 0 16,0 0 80-16,1-5 16 0,1-2 0 0,0-1 0 15,0 0 0-15,2-1 0 0,-1-1 0 0,0 0 0 0,0 1 272 0,1 0 48 16,0 1 16-16,0 0 0 0,-1 2-560 0,0-2 0 16,0 2-160-16,0 0 160 0,0 1 0 0,1 2 0 15,-1-1 224-15,1 1-64 0,-4 3-160 0,6-2 128 16,-1-3-128-16,0 1 128 0,-2 0-128 0,-3 4 0 15,0 0 0-15,0 0 0 0,0 0 0 0,0 0 0 16,0 0-160-16,0 0 160 16,0 0-1296-16,7-1-176 0,-7 1-16 0,0 0-16 15,0 0-1952-15,0 0-384 0</inkml:trace>
  <inkml:trace contextRef="#ctx0" brushRef="#br4">20281 12965 16575 0,'0'0'1472'0,"0"0"-1168"16,-1 4-304-16,1 1 0 0,-2 0 3424 0,1 0 624 0,-1 3 128 0,1 1 32 16,-1 2-1792-16,1 1-368 0,0-3-64 0,0 2 0 15,0-1-832-15,0 0-144 0,2-1-48 0,0-2 0 16,-1 1-368-16,1-4-80 0,-1-4 0 0,0 0-16 0,0 0-160 0,0 0-16 16,0 0-16-16,5-4 0 0,2-1 160 0,-1-4 48 15,0 1 0-15,0-2 0 0,-1 0-192 0,-2 0-48 16,0 1 0-16,0-1 0 0,0-1-16 0,1 1 0 15,0 1 0-15,-1 1 0 0,1-1-256 0,1 0 128 16,0 1-128-16,2-1 0 0,1 0 0 0,-1 1 0 16,0-1 0-16,1 1 0 0,0-1 0 0,-1 2 0 15,0 0 0-15,-1 2-144 32,1 0-400-32,-1 0-80 0,-1 1-16 0,-1 3 0 0,-4 1-2384 0,6-2-496 0,-6 2-80 0</inkml:trace>
  <inkml:trace contextRef="#ctx0" brushRef="#br4">20546 12924 34383 0,'0'0'752'0,"0"0"144"0,0 0 48 0,0 0 32 0,0 0-784 0,0 0-192 0,0 0 0 0,-3 6 0 16,1 1 1424-16,-1-2 240 0,1 1 64 0,-1 1 0 16,-1 2-736-16,2-1-144 15,-2 1-16-15,1 1-16 0,0 0-240 0,0 3-32 16,1-2-16-16,2 2 0 0,-1 1-32 0,1 0-16 0,2-1 0 0,2 0 0 15,0-1-480-15,1-2 0 0,1-2 0 0,-1-1 0 16,3-2 0-16,0-1 0 0,-1-1 0 0,1-3 0 0,-1-3-224 0,-1-2 16 16,1-2 0-16,-1-2 0 0,0-2 208 0,-1-2 0 15,-1-2 0-15,-1 1 0 0,-1-2 0 0,-1 0 0 16,-1 1 0-16,-1 0 0 0,-1 2 0 0,-1 1 0 31,-1-1 0-31,0 2 0 0,-1 3 320 0,0 1-64 0,-1-2 0 0,1 3 0 0,0 2-64 0,0 0-32 16,-1-1 0-16,1 2 0 15,5 3-336-15,0 0-64 0,0 0-16 0,0 0 0 16,0 0-1280-16,0 0-256 16,0 0-48-16,5 5-10960 0,1 0-2208 0</inkml:trace>
  <inkml:trace contextRef="#ctx0" brushRef="#br4">20709 12930 32367 0,'0'0'1424'0,"0"0"304"0,0 0-1376 0,0 0-352 16,0 0 0-16,-1 7 0 0,0 1 1872 0,0 1 304 15,0 1 64-15,0-1 16 0,1 2-1168 0,0 1-224 16,0 1-48-16,1 0-16 0,1-1-528 0,0 1-96 16,0 0-32-16,-1-1 0 0,1-1 48 0,0-3 0 15,0 0 0-15,0-1 0 0,-2-7 176 0,0 0 32 0,0 0 16 0,0 0 0 16,0 0-128-16,1-6-32 0,0-2 0 0,0-1 0 16,1-4 416-16,1-1 80 0,1-1 16 0,1 1 0 0,0 1-384 0,2-2-80 15,0 2-16-15,1 0 0 0,0 2-80 0,2 1-16 16,-2 1 0-16,0 3 0 0,-1-1 96 0,2 2 16 15,-1 0 0-15,0 1 0 0,1 1-128 0,-1 1-32 16,2 1 0-16,-1 0 0 0,0 1-144 0,-1 0 0 16,-1 0 0-16,0 0 0 0,0 0 0 0,-1 1 192 0,0 0-192 0,1 0 192 31,-2-1-2288-31,-1 0-448 0,2 0-80 0,-2 1-18480 0</inkml:trace>
  <inkml:trace contextRef="#ctx0" brushRef="#br4">21124 12872 20271 0,'0'0'1792'0,"0"0"-1424"0,0 0-368 0,0 0 0 15,0 0 4368-15,0 0 816 0,0 0 144 0,8 2 48 16,0 1-3184-16,1-1-624 0,-1 1-128 0,2-2-32 16,2 2-592-16,-2-1-128 0,-1 0-32 0,1-1 0 15,1 0-128-15,-1 0-16 0,0 0-16 0,-1-1 0 16,0 0-800-16,0 0-144 0,-3 0-48 0,-1 0 0 16,0 0-2000-16,-5 0-384 0,0 0-96 0</inkml:trace>
  <inkml:trace contextRef="#ctx0" brushRef="#br4">21117 12996 47807 0,'0'0'1056'0,"0"0"224"0,0 0 32 0,7-4 16 0,-7 4-1072 0,8 1-256 0,4 0 0 0,0-1 0 0,3-1 1024 0,2 0 128 16,-1 1 48-16,2-1 0 0,1-1-640 0,0 0-128 15,1 1-32-15,-4-1 0 0,1 0-400 0,-2 1 0 0,-5 1 0 0,1 0 0 31,-2 1-1920-31,0 1-432 0,-4 3-80 0</inkml:trace>
  <inkml:trace contextRef="#ctx0" brushRef="#br4">21807 12635 30575 0,'0'0'1344'0,"0"0"304"0,0 0-1328 0,0 0-320 16,0 0 0-16,0 0 0 0,0 0 2112 0,-1 8 336 0,0-1 80 0,0 4 16 15,1 2-864-15,0 1-160 0,1 2-48 0,1 1 0 16,1 2-480-16,-1 1-96 0,1 0-32 0,1 1 0 0,-1-2-336 0,0 1-64 15,-1-4-16-15,0 2 0 0,0 1-128 0,-1-2-16 0,1 0-16 0,-1 0 0 16,-1 0-144-16,0 0-16 16,0-3-128-16,0 0 192 0,0 0-192 0,0-3 0 15,0-1 128-15,0 0-128 0,1-2 0 0,0 0 0 0,-1-3 0 0,0-5 0 16,0 0-224-16,0 0-96 0,0 0 0 0,4-4-16 31,0-3-1456-31,1-1-304 0,0-1-48 16,0-1-11408-16,1 0-2272 0</inkml:trace>
  <inkml:trace contextRef="#ctx0" brushRef="#br4">22023 12973 19343 0,'0'0'1728'0,"0"0"-1392"0,0 0-336 0,0 0 0 0,0 0 3072 0,0 0 528 16,0 0 112-16,0 0 32 0,0 0-1712 0,0 0-352 15,0 0-64-15,0 0-16 0,0 0-672 0,0 0-144 16,0 0-16-16,7 1-16 0,-2-2-512 0,0 0-112 16,-5 1 0-16,5-3-128 15,0 0-1248-15,-5 3-352 0</inkml:trace>
  <inkml:trace contextRef="#ctx0" brushRef="#br4">22225 12700 38463 0,'0'0'1712'0,"0"0"336"0,0 0-1632 0,0 0-416 16,0 0 0-16,0 0 0 0,4-4 1312 0,0 1 176 15,2-1 48-15,2 1 0 0,0 0-816 0,4 0-144 16,1-1-48-16,3 2 0 0,1-1-368 0,3 0-160 16,0 1 128-16,2-1-128 0,1 2 128 0,0 1-128 15,-3 1 128-15,0 2-128 0,-3-1 0 0,-2 2 0 0,-2 0-144 0,-2 3 144 16,-3 1 0-16,0 1 0 16,-3 1 0-16,-2 0 0 0,-1 1 192 0,-1 2 128 15,-2 1 48-15,1-1 0 0,-1 3 320 0,0-1 64 0,-2 0 16 0,-1-1 0 16,0 1-144-16,-1-1-32 0,1 3 0 0,1-2 0 15,0-1-208-15,-1 1-64 16,1 1 0-16,1-4 0 0,0 3-64 0,0-2 0 16,1 1-16-16,0-2 0 0,1 1-240 0,-1-2 144 15,0-1-144-15,1 0 128 0,0-1-128 0,1-3 0 16,-1-6 0-16,0 0 0 0,0 0-336 0,0 0-48 0,0 0-16 16,5-2 0-1,0-1-1472-15,-1-1-304 0,-1-2-48 0,-1 0-12128 0,1-1-2432 0</inkml:trace>
  <inkml:trace contextRef="#ctx0" brushRef="#br4">22996 12777 22111 0,'0'0'976'0,"0"0"208"0,0 0-944 0,0 0-240 0,0 0 0 0,0 0 0 15,0 0 4096-15,0 0 768 0,0 0 144 0,0 0 48 16,5 4-2784-16,-3 2-544 0,0 2-128 0,0 2 0 15,-1 0-688-15,-1 2-128 0,-1 1-16 0,-1 4-16 0,0 0-336 0,2-5-64 16,-1 1-16-16,1-1 0 0,0 0-192 0,1 0-144 16,0-1 192-16,1 0-192 0,0-1 0 0,0-1 0 15,1-1 0-15,0 0 0 16,-3-8-400-16,0 0-48 0,0 0 0 0,0 0 0 16,0 0-1872-16,0 0-384 0,0 0-80 0</inkml:trace>
  <inkml:trace contextRef="#ctx0" brushRef="#br4">22918 12882 19343 0,'0'0'1728'0,"6"-3"-1392"0,0-1-336 0,1 1 0 0,0-2 3584 0,1-1 640 16,0 1 128-16,2 1 16 0,1 0-2096 0,-1-1-416 16,0 2-96-16,1 3-16 0,0 0-960 0,-1 0-192 15,0 1-32-15,-1 1-16 0,1 0-384 0,1 1-160 16,1 0 128-16,3 0-128 15,0 0-1392-15,-2 0-352 0,-1 0-80 16</inkml:trace>
  <inkml:trace contextRef="#ctx0" brushRef="#br4">23698 12736 29951 0,'0'0'1328'15,"0"0"272"-15,0 0-1280 0,0 0-320 0,0 0 0 0,0 0 0 0,0 0 1792 0,0 0 320 16,-6-1 48-16,-1 1 16 0,-1 3-752 0,-1 1-144 15,-1 3-16-15,-2 3-16 0,-1 2-368 0,-1 2-80 16,-1 0-16-16,-1 1 0 0,2 1 64 0,1 0 16 16,-1-3 0-16,3 2 0 0,4 2-32 0,3-7-16 0,1 1 0 0,2 1 0 15,2 1-336-15,2-2-64 0,1 2-16 16,2-1 0-16,4-1-208 0,1 1-64 0,0-3 0 0,1 0 0 16,3-2-128-16,1-1 160 0,0-2-160 0,1-1 160 15,1-2-160-15,-3-1 0 0,0-2 0 0,-1 0 128 16,1-1-128-16,-2-1 0 0,-1-4 0 0,-1 2 0 15,-2-2 0-15,0-1 0 0,-1 0 0 0,1-4 0 0,-4 1 0 0,1-1 0 16,-1 0 0-16,-2-1 0 16,0 0 0-16,-3 0 0 15,-1-2 0-15,-1-1 0 0,0 1 0 0,-1-2 0 16,-1 1 0-16,-2 0 0 0,0 1 0 0,-3 3 0 16,-2 0 128-16,-2 2-128 0,0 1 0 0,-2 2 0 15,0 1 0-15,1 2 0 16,0 1-448-16,1 1 16 0,2 1 16 0,4 2 0 15,0 0-2208-15,1 1-432 0,1 1-80 0,5-2-32 0</inkml:trace>
  <inkml:trace contextRef="#ctx0" brushRef="#br4">24067 12878 23039 0,'0'0'2048'0,"0"0"-1648"15,-6 0-400-15,6 0 0 0,-4-1 2784 0,0-1 480 16,4 2 80-16,0 0 32 0,0 0-1792 0,0 0-368 16,0 0-64-16,5-3 0 0,2 0-48 0,1 1 0 0,0 2 0 0,2 0 0 15,-1-3-32-15,0 2-16 16,2 2 0-16,0-1 0 0,0 0-224 0,-2 0-32 0,2 1-16 0,0-1 0 16,-1 2-496-16,0-2-96 0,-1 1-32 0,1 0 0 15,-2 2-160-15,0-3-192 0,0 1 32 0,0 1 16 31,-1 1-2496-31,0-1-496 0,-2 0-112 0</inkml:trace>
  <inkml:trace contextRef="#ctx0" brushRef="#br4">24104 12952 41919 0,'0'0'1856'0,"-5"3"384"0,-1 1-1792 0,2 1-448 16,4-5 0-16,-1 5 0 0,2-1 1184 0,2 0 144 0,2 1 16 0,-1-3 16 15,2 1-720-15,1-1-160 0,1 0-32 0,2-1 0 16,1 0-304-16,0 0-144 0,2-1 128 0,0 0-128 16,-1 0 0-16,1 0 0 0,1-1 0 0,-1 0 0 15,-2 1-2240-15,2-1-368 0,-2 1-80 0</inkml:trace>
  <inkml:trace contextRef="#ctx0" brushRef="#br4">24557 12655 23039 0,'-3'6'2048'0,"0"2"-1648"15,-1 1-400-15,0 3 0 16,0 3 4288-16,0 0 784 0,0 3 160 0,1 0 16 15,0 0-3392-15,0 0-672 0,0 0-144 0,1-1-16 16,1-1-320-16,1-1-48 0,0 4-16 0,0-4 0 16,1-1-384-16,1 0-96 15,0 0-16-15,2-2 0 0,0 1-1040 0,0-2-192 0,0-2-64 16</inkml:trace>
  <inkml:trace contextRef="#ctx0" brushRef="#br4">24646 13004 23951 0,'0'0'2128'0,"0"0"-1696"0,0 0-432 0,0 0 0 0,0 0 2368 0,0 0 400 0,0 0 80 0,0 0 16 0,0-4-2288 0,0 4-576 16,3-4 0-16</inkml:trace>
  <inkml:trace contextRef="#ctx0" brushRef="#br4">24881 12770 11967 0,'0'0'1072'0,"7"-2"-864"0,0 0-208 0,2 0 0 15,0 1 5632-15,1-1 1072 16,0 1 208-16,0 0 64 0,1 0-4448 0,0 1-880 16,-1 0-176-16,-1 1-48 0,2 0-704 0,0 2-144 15,0-3-16-15,-1 1-16 0,0 1-256 0,0 1-48 0,-1 0-16 0,-1 0 0 16,-2 2 32-16,-1 0 0 0,1 0 0 0,-2 0 0 16,-2 1 128-16,0 1 48 0,-1 2 0 0,-2-1 0 15,-1 2 80-15,-1 0 0 0,0 0 16 0,-1 2 0 16,0-2 16-16,0 2 0 0,-2-2 0 0,1 1 0 15,1-1-32-15,1 0-16 0,-1-1 0 0,1-1 0 0,1 1-192 0,0 0-48 16,0 0 0-16,1 0 0 0,1-1-256 0,0 1 0 16,0 0 0-16,1 1 0 0,1-2 0 0,-1 0-272 15,0 1 16-15,0 0 16 16,-1 0-2288-16,1-1-464 0</inkml:trace>
  <inkml:trace contextRef="#ctx0" brushRef="#br4">7680 13033 23039 0,'0'0'2048'0,"0"0"-1648"31,0 0-400-31,0 0 0 0,0 0 2624 0,0 0 432 16,0 0 80-16,0 0 32 0,0-6-1184 0,1-2-224 0,1-2-48 0,3-2-16 0,1-1-672 0,2-2-144 15,1-4-32-15,2 1 0 16,1-3-384-16,0 2-80 0,1-5 0 0,0-4-16 0,2-4-240 0,-1-3-128 16,-1-1 128-16,1-1-128 0,1 1 0 0,0-8 128 15,0 4-128-15,0 3 0 0,-2 1 0 0,-2 4 0 16,0 3 0-16,-3 3 128 0,-1 6-128 0,-2 2 0 15,-2 4 0-15,1 4 0 0,-1 3 0 0,-3 7 0 16,0 0 0-16,2 8 0 0,0 5 0 0,1 4 0 16,0 4 128-16,0 1-128 0,1 3 336 0,1 5 0 15,0 2 0-15,3 5 0 0,-1 1 160 0,3 4 16 16,2 1 16-16,1 0 0 0,-1-1-144 0,1-1-16 0,0-1-16 0,-1-1 0 31,3 0-160-31,1-2-16 0,1-3-16 0,1-1 0 16,1-4-160-16,-1-2 160 0,1-4-160 0,-3-5 160 15,1-1-160-15,-2-4 0 0,-4-4 0 0,1-2 128 0,-3-2-128 0,-3-5 0 16,-6 0 0-16,1-5 128 0,-2-4-128 0,-4-2 160 16,-4-4-160-16,-4-2 160 0,-2-1-160 0,-5-3 0 15,-3-1 144-15,-3-1-144 0,-1 0 0 0,-2-1 0 16,-4 2 0-16,-1 0 0 0,-3 1 0 0,-4 0 0 16,-4 2 0-16,-1-2 0 0,-2 5 0 0,1 1 0 15,3 4 0-15,2 4 0 0,3 4 0 0,2 2 0 16,2 1 0-16,4 1 0 0,4 2 0 0,4-1 0 0,4 1 0 0,4-2 0 15,5 0 0-15,4-1 0 0,6 0 0 0,0 0 128 16,10-7-128-16,5-1 0 0,5-4 0 0,6-3 0 0,3-2 0 0,6-3 0 16,8-1 0-16,7-2-128 0,6 1 128 0,2 1 0 15,0 1 0-15,3 4 0 0,-1 2 0 0,-1 2 0 16,1 3 0-16,-4 2 0 0,-5 3 0 0,-6 4 0 16,-5 3 0-16,-5 0 0 0,-7 2 0 0,-5 1-160 15,-6 3 160-15,-4 2-160 0,-4 2 160 0,-6 1 0 0,-5 2 160 0,-5 2-160 16,-5 1 192-16,-4 3-64 0,-8 0-128 0,-5 4 192 31,-6-2 320-31,-6 2 48 0,-4-1 16 0,-1 1 0 0,-3 2-128 0,-3 3 0 16,-3 3-16-16,-2 3 0 15,1 2-192-15,1-1-48 0,4 0 0 0,4-3 0 0,7-3-192 0,6-3 128 16,4-4-128-16,8-6 0 0,4-4 0 0,7-3 0 16,5-3 0-16,6-9 0 15,6-3-1664-15,5-6-208 0,6-7-48 0,5-6-21040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22:25:26.490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11223 7910 31327 0,'0'0'1392'0,"0"0"272"0,0 0-1328 0,0 0-336 16,-4 3 0-16,0 2 0 0,1 2 2432 0,0 3 432 16,0 1 80-16,0 4 0 0,2 1-1152 0,-1 3-256 15,0-1-32-15,2 1-16 0,0-1-688 0,1-2-144 16,0 0-16-16,0-1-16 0,1-2-336 0,-1 0-64 16,2 0-16-16,0-4 0 0,0 1-208 0,0 0 0 15,0-2 128-15,0-1-128 16,1-2-1152-16,-4-5-288 0,6 2-48 0</inkml:trace>
  <inkml:trace contextRef="#ctx0" brushRef="#br0" timeOffset="699.253">12437 7966 22111 0,'0'0'1968'0,"0"0"-1584"0,0-3-384 16,0-2 0-16,1-1 4240 0,1 0 768 0,1 0 160 0,2-3 16 16,1 1-3024-16,2 0-624 0,1-2-112 0,0-1-16 0,2 0-880 0,2 2-160 15,1 0-48-15,-1 2 0 16,3 0-160-16,-1 2-32 0,-1 2-128 0,0 1 192 15,-3 2-192-15,0 3 128 0,-3 2-128 0,-1 2 0 16,-3 1 304-16,-1 4-48 0,-2 2 0 0,-3 4 0 0,-4-2 128 0,-2 4 0 16,-2 2 16-16,-2-1 0 15,-1 1 128-15,0-2 32 0,2-1 0 0,-1-3 0 0,1-1 96 16,3-2 32-16,1-1 0 0,1-2 0 0,2-3-112 0,2 0-32 16,2-7 0-16,2 5 0 0,3-1-256 0,1-2-48 15,1-1-16-15,2 1 0 16,1-2-96-16,1 0-128 0,1 0 176 0,2-2-176 0,0 1 128 0,-1 1-128 15,-1-1 0-15,0 1 0 0,0-1 0 0,-2 1 0 16,1 0 0-16,-1 0 0 16,0 0-944-16,0 0-240 0,-2 0-48 0,2 0-15088 15,0 0-3008-15</inkml:trace>
  <inkml:trace contextRef="#ctx0" brushRef="#br0" timeOffset="2187.292">13879 7966 11967 0,'8'-11'528'0,"-6"6"112"0,0-1-512 0,0 0-128 0,0 0 0 0,1 1 0 16,-3 5 6432-16,0 0 1248 0,0 0 256 0,0 0 64 16,-1 6-4704-16,-1 3-928 0,-1 2-192 0,0 3-48 0,-1 4-976 0,0 2-192 15,0 2-32-15,-2-2-16 0,0-1-304 0,1 0-64 16,1-2-16-16,2 2 0 0,1 0-320 0,1 0-64 16,1 2-16-16,0-2 0 0,1-1-128 0,1-1 0 15,0 1 0-15,2-2 0 16,-2-1-976-16,1-3-128 0,1 0-32 0,-1-3-21712 15</inkml:trace>
  <inkml:trace contextRef="#ctx0" brushRef="#br0" timeOffset="3116.196">16061 7988 11967 0,'0'0'528'0,"-4"0"112"0,4 0-512 0,-4-1-128 0,1-2 0 0,3 3 0 15,-1-4 256-15</inkml:trace>
  <inkml:trace contextRef="#ctx0" brushRef="#br0" timeOffset="3436.804">16080 7953 27519 0,'0'0'1216'0,"0"0"256"0,0 0-1168 0,0 0-304 0,0 0 0 0,4-4 0 0,0-1 2032 15,-1 1 336-15,0-1 80 0,1 0 16 0,0-1-448 16,1 2-96-16,0-1 0 0,0 3-16 0,1-1-864 0,1 3-160 16,0 1-48-16,1 2 0 0,0 2-320 0,1 2-64 15,0 2 0-15,-1 3-16 0,-2 2-112 0,1 1-32 16,-2 1 0-16,-3 2 0 0,-1-1-160 0,-2 1-128 15,-2-2 192-15,-3 1-192 0,-2-1 256 0,-1-1-48 16,-3 0-16-16,0-1 0 0,0-2 320 0,1 2 48 16,-1-3 16-16,2-1 0 0,0-2 48 0,2 0 16 15,2-3 0-15,1-3 0 0,5-2-128 0,0 0-32 16,0 0 0-16,0 0 0 0,4-2-192 0,3-1-32 16,2 1-16-16,3 0 0 0,3 0-80 0,3 1-16 15,3-1 0-15,1 1 0 0,2 0-144 0,1 0 0 16,1 1 0-16,-1 0 128 15,-1 0-432-15,-2 0-80 0,-2 1-32 0,-4 0 0 16,-2 0-2080-16,-3 1-400 0</inkml:trace>
  <inkml:trace contextRef="#ctx0" brushRef="#br0" timeOffset="5469.023">16872 7967 18431 0,'0'0'816'0,"0"0"160"0,-7 0-784 0,2 0-192 16,5 0 0-16,0 0 0 0,0 0 4160 0,0 0 800 15,0 0 160-15,4-4 16 0,0 1-3120 0,1 1-624 16,1-2-128-16,0 1-32 16,2 0-704-16,0-1-144 0,0 0-16 0,2 0-16 0,0 1-160 0,1 0-48 15,1-1 0-15,-1 0 0 0,-1 1-144 0,-1 0 0 16,0 0 144-16,-2-1-144 0,-7 4 0 0,0 0 144 16,0 0-144-16,0 0 0 0,0 0 208 0,-8 2-64 15,-3 1-16-15,-1 1 0 0,-2 1 144 0,-2 2 32 16,0 3 0-16,-4-2 0 0,-1 2 544 0,-2-1 112 15,1-1 32-15,-1 1 0 0,2 0 0 0,2 0 0 16,2-1 0-16,6-1 0 0,2 0-384 0,3 1-80 16,4-3-16-16,2-5 0 0,7 6-336 0,5 1-176 15,3-3 160-15,4 2-160 0,1 0 0 0,2-1 0 16,-2 1 0-16,0-1 0 0,-2 0 0 0,-1 1 0 16,-1 0 0-16,-3 2 0 0,-1-1 0 0,-2 1 128 0,-3-1-128 15,-2 1 0-15,-3-1 0 0,-2 2 0 0,-1 0 0 0,-3 0 0 16,-2 0 128-16,-2-2-128 15,0 0 0-15,-1 0 144 0,-1-1-144 0,-1-1 0 0,-1-2 0 0,-1 0 128 16,-2-2-128-16,0-1 0 0,1-2 0 0,0 0 0 16,0-3 0-16,1 1 0 0,1 0 0 0,2 0 0 15,1 0-640-15,3-1-144 16,2 1-48-16,4-1 0 0,3 0-1392 0,3 0-272 0,3 0-64 0</inkml:trace>
  <inkml:trace contextRef="#ctx0" brushRef="#br0" timeOffset="6056.93">17592 7913 18431 0,'0'0'1632'0,"0"0"-1312"16,3-5-320-16,-1 1 0 0,-2 4 4832 0,0 0 896 16,0 0 176-16,0 0 48 0,0 0-2912 0,3 6-576 15,-1 2-112-15,-1 2-32 0,-2 3-1008 0,-1 4-208 16,-1-1-32-16,-1 5-16 0,-1 1-560 0,1-1-112 15,-4 0-32-15,1-1 0 0,0-1-352 0,1 2 144 16,0-2-144-16,2 0 0 16,2 0-944-16,2-3-288 0,2-2-64 0</inkml:trace>
  <inkml:trace contextRef="#ctx0" brushRef="#br0" timeOffset="7945.33">18476 7917 19343 0,'0'0'1728'15,"0"0"-1392"-15,0-6-336 0,0 0 0 0,1 0 2608 0,1 1 448 16,-2 5 80-16,2-5 32 0,-2 5-928 0,0 0-192 16,0 0-48-16,0 0 0 0,0 0-336 0,2 8-80 15,-3 1-16-15,0 3 0 0,-1 2-464 0,-1 3-80 16,-2 1-32-16,1 3 0 0,-3 1-496 0,0-2-112 15,0 0 0-15,-1-2-16 0,0-1-240 0,1-3-128 16,2 1 128-16,-1-2-128 0,1 0 0 0,2-2 0 16,1 0-192-16,1-1 64 15,0-2-2016-15,1-8-400 0,0 0-80 0</inkml:trace>
  <inkml:trace contextRef="#ctx0" brushRef="#br0" timeOffset="8273.984">18643 7947 8287 0,'0'0'368'0,"0"0"80"15,0 0-448-15,0 0 0 0,-4-1 0 0,-1 0 0 0,5 1 6592 0,-6 1 1216 0,-1 1 256 0,0 3 64 16,1 2-5536-16,-1 2-1104 0,1 3-208 0,-1 3-64 16,-1-1-848-16,0 3-176 15,2-1-48-15,-1 0 0 0,1 0-144 0,0 0 0 0,2-3 0 0,3 0 0 16,-1-1 0-16,2-1 0 0,2-3 0 0,2-1 0 15,0-1 0-15,1-1 0 0,2-2 0 0,1-1 0 16,0-4 0-16,1-1 0 0,1-3 0 0,0-1 0 16,2 0 0-16,0-4 0 0,-1 0 0 0,-1-1 0 0,1-1 0 15,0-1 0-15,-2-3 0 0,-2 0 0 0,-1-1 0 0,-1 2 128 16,-2 1-128-16,-1 1 0 0,-2 2 128 16,-1 3-128-16,0 0 0 0,-2 0 128 0,0 1 0 0,-1 2-128 15,0 1 192-15,1 1-64 16,-1 0-976-16,4 4-208 0,0 0-32 0,0 0-11056 15,0 0-2192-15</inkml:trace>
  <inkml:trace contextRef="#ctx0" brushRef="#br0" timeOffset="8567.525">18867 8012 12895 0,'-7'5'1152'0,"-3"0"-928"16,-3-2-224-16,-1 2 0 0,0 0 5552 0,0 2 1056 15,-1 1 224-15,1-2 32 0,1 2-4176 0,2 0-832 16,4-1-160-16,3 1-32 0,3 0-1088 0,2-1-192 16,3 0-64-16,3-1 0 0,2-1-320 0,3 0 0 15,0-1 0-15,2-1 0 0,1-1 0 0,0 1 0 16,-1-3 0-16,0 0 0 0,0 0 0 0,-3-2 0 16,-1-1 0-16,-2 0 0 0,0-2 128 0,-3-2-128 0,-1-1 128 0,-3-1-128 15,1 0 400-15,-2-3 16 0,-1-2 0 0,-1 1 0 16,0 0-208-16,-2 1-32 0,-1-1-16 0,-1 3 0 15,0-1 48-15,1 2 16 0,-1 1 0 0,0 2 0 16,2 2-224-16,0 1 0 0,1-1 0 0,3 4 0 16,0 0-944-16,0 0-272 15,0 0-64-15,0 0-12144 0,6 1-2416 0</inkml:trace>
  <inkml:trace contextRef="#ctx0" brushRef="#br0" timeOffset="8836.389">19058 8005 11055 0,'-9'9'976'0,"4"-5"-784"0,-1 1-192 0,-1 2 0 0,0 1 4768 0,-1 0 912 16,0-1 176-16,1 1 32 0,1-1-3312 0,0 2-656 15,3-2-144-15,0 1-32 0,1-1-720 0,3 1-160 16,0-1-32-16,2-2 0 0,2 1-528 0,1-2-112 16,2-1-32-16,2-1 0 0,2-1-32 0,0-1-128 15,1-2 192-15,0 0-64 0,0-1 80 0,-3-1 16 16,-1 0 0-16,-2-1 0 0,-2-1 560 0,0-1 112 15,-2 1 32-15,-1-3 0 0,-1-3 96 0,-2-1 0 16,1 1 16-16,0-4 0 0,0 0-384 0,-1 2-80 16,-1 0 0-16,0-1-16 0,-1 1-352 0,0 1-64 15,-1 2-16-15,-1 1 0 16,1 2-576-16,0 0-128 0,-1 2-32 0,2 4-14704 0,-1-1-2944 0</inkml:trace>
  <inkml:trace contextRef="#ctx0" brushRef="#br0" timeOffset="9654.032">19816 7975 20271 0,'-14'0'1792'0,"14"0"-1424"15,-7-2-368-15,0-1 0 0,7 3 3968 0,-4-3 704 16,1-3 160-16,1-1 32 0,3-2-2176 0,1 1-448 16,3-1-64-16,1 0-32 0,3-1-1056 0,3 0-192 15,2 0-64-15,0 1 0 0,1 2-448 0,1 1-112 16,-1 1-16-16,1 2 0 0,-1 2-128 0,-2 2-128 16,-1 1 144-16,-2 2-144 0,0 3 176 0,-2 1-176 15,-1 2 192-15,-2 3-192 0,-2 0 240 0,-2 2-64 16,-3 2-16-16,-2 0 0 0,-2 0-32 0,-2 2-128 15,-1-1 192-15,-2-1-64 0,0-1 64 0,0-3 16 16,0 0 0-16,0-2 0 0,1-2 224 0,0 0 32 16,2-1 16-16,3-2 0 0,0-1-16 0,5-5 0 15,0 0 0-15,3 4 0 0,-3-4-192 0,6 2-32 16,4-1-16-16,3 0 0 0,2 0-32 0,3-1-16 16,3-1 0-16,1 0 0 0,2 1-48 0,-2-1 0 0,0 0 0 0,-3 0 0 15,-1 0-128-15,-1 0 0 0,-3-1 0 16,1-1 0-1,-2 0-896-15,0-1-192 0,2 0-64 0,0 1 0 16,-1-1-2336-16,1 0-480 0</inkml:trace>
  <inkml:trace contextRef="#ctx0" brushRef="#br0" timeOffset="10237.862">20949 7928 13823 0,'0'0'608'0,"0"0"128"0,-5-2-592 0,1 0-144 15,4 2 0-15,0 0 0 0,0-4 7200 0,2-2 1408 16,2 0 288-16,2 1 48 0,1-2-6320 0,2 2-1248 16,0 0-256-16,4 1-48 0,1 2-816 0,1 0-256 15,1 1 128-15,1 2-128 0,-2 1 0 0,0 1 0 16,-1 2 0-16,-2 1 0 0,-2 0 0 0,-1 2 0 15,-3 1 0-15,-2-1 0 0,-2 2 0 0,-2-2 160 0,-3 0-160 0,-2 2 128 16,-2 1 272-16,-2-2 48 0,-1 0 16 0,-2-1 0 16,0 0 256-16,0-2 48 0,1-1 16 15,1 0 0-15,3-2-304 0,0 1-64 0,7-4-16 0,0 0 0 16,0 0-272-16,0 0-128 0,0 0 0 0,0 0 128 16,5 4-128-16,3 1 0 0,4 1 0 0,-1 1 0 0,2 1 0 0,0-1 0 15,0 0 0-15,0 2 0 16,-4-2 0-16,-1 2 0 0,-2-1 0 0,-1 1 0 15,-3-1 0-15,0 1 0 0,-2 1 0 0,-2-1 0 0,-3 0 144 0,-3 0 112 16,-3 1 0-16,0-3 16 0,-2 1 48 0,-3 0 0 16,0-3 0-16,2-1 0 0,-2-1-320 0,1-1 160 15,2-1-160-15,0-2 128 0,2-2-128 0,4-2 0 16,1-1 0-16,5-2-176 16,2-1-2496-16,7-2-496 0,21-19-96 0,-3 8-32 0</inkml:trace>
  <inkml:trace contextRef="#ctx0" brushRef="#br0" timeOffset="10681.242">22174 7973 23039 0,'-10'2'1024'0,"4"-1"192"0,-2-1-960 0,0 2-256 16,0 1 0-16,2 2 0 0,2 2 6848 0,2 1 1312 15,2 1 272-15,2 3 48 0,0 0-6208 0,2 2-1248 16,0 0-240-16,1 1-48 0,0-3-736 0,1 3 0 16,-1-2 0-16,0 3-16576 15,0 0-3360-15</inkml:trace>
  <inkml:trace contextRef="#ctx0" brushRef="#br0" timeOffset="27452.922">16486 5736 8287 0,'0'0'368'0,"0"0"80"0,-4 0-448 0,-1-1 0 16,0 1 0-16,0-2 0 0,1 2 2960 0,4 0 512 16,0 0 112-16,-4-1 0 0,0-1-2048 0,4 2-432 15,0 0-80-15,0 0 0 0,0 0-320 0,-1-4-64 16,0-1-16-16,1 5 0 0,0 0-48 0,0 0 0 15,3-3 0-15,-3 3 0 0,0 0-64 0,0 0-32 0,5 2 0 0,0 3 0 16,-1 1 160-16,0 3 16 0,0 4 16 0,-1 1 0 16,-3 5 80-16,0 4 16 0,-1 3 0 0,1 4 0 15,-1 2 0-15,0 3 0 0,0 0 0 0,1-1 0 16,-1-1-576-16,1-1-192 0,-1-1 0 0,0-2 144 16,0 1-16-16,0 0 0 0,0 1 0 0,0 1 0 15,0-1 32-15,0 1 0 0,1-2 0 0,0 1 0 16,-1-2-160-16,0 0 0 0,0-1-160 0,0-3 160 15,-1 1 0-15,0 0 0 0,0 1 0 0,-1 3 0 16,0 1 0-16,0 2 0 0,-1 1 0 0,1 1 0 0,2-1 128 0,-1 0-128 16,0-4 0-16,0 0 0 0,0-3 0 0,0-1 128 15,1-1-128-15,0 1 0 0,0 1 128 0,1 0-128 16,0 1 0-16,0-1 0 0,0 0 0 0,1 0 0 16,1 0 0-16,0-2 0 0,-1-1 0 0,1-1 0 15,-1 0 0-15,1 0 0 0,-1 0 128 0,0-1-128 16,0-3 0-16,-1 0 0 0,0 3 0 0,-1 0 0 15,0 1 0-15,0 2 0 0,-1 2 128 0,1-3-128 16,-1 3 0-16,1-2 0 0,0 0 0 0,0-2 0 16,0-1 0-16,1-2 0 0,0-1 0 0,1-3 0 15,0-1 0-15,0 0 0 0,0-2 0 0,0 2 0 16,1-1 0-16,0 1 0 0,-1 0 0 0,0 3 0 16,0-1 0-16,-1 4 0 0,1 0 0 0,0 3 0 15,-1 0 0-15,1 2 0 0,-1-1 0 0,1 1 0 0,-1-1 0 16,0-1 0-16,0-1 0 0,0-1 0 0,-1 0 0 0,0-1 0 15,-1 1 128-15,1 1-128 0,-1 2 0 0,0 1 0 16,0 3 0-16,0 2 0 0,-1-2 0 0,1 1 0 16,0 0 0-16,0 0 0 0,1-2 0 0,1-1 0 15,0-4 0-15,1-1 0 0,0-1 0 0,0 1 0 16,0-1 0-16,0 0 0 0,0-1 0 0,0 2 0 16,0 0 0-16,0 1 0 0,0 0 0 0,0 3 0 0,0 1 0 0,-1 0 0 15,0 1 0-15,-1-1 0 0,0-1 128 0,0-1-128 16,-1-1 0-16,-1 1 0 0,-1 0 0 0,1 3 0 15,0-2 0-15,1-1 0 0,0-2 0 0,1 0 0 16,2-2 0-16,-1-1 0 0,1-4 0 0,0-1 0 16,1-2 0-16,0-2 0 0,0 1 0 0,0-2 0 15,0-2-128-15,0-1 128 0,0-2 0 0,0 1 0 16,-2-6 0-16,0 0 0 0,0 0 0 0,0 0 0 16,0 0 0-16,0 0 0 0,0 0 0 0,2-7 0 15,0-1 0-15,-1-3 0 0,-1-3 0 0,0-1 0 16,-1-3 0-16,0-2 0 0,0 0 0 0,0-4 0 15,0 1 0-15,1-2 0 0,0 4 0 0,-1-3 0 16,0 0 0-16,0-3 0 0,0-3 0 0,1 0 0 16,0-3 0-16,0-2 0 0,1-3 0 0,0 1 0 15,1 2 0-15,0 0 0 0,-1 2 0 0,1-3 0 0,-1-1 0 0,0-3 0 16,0-2 128-16,0-3-128 16,0-2 0-16,0 0 0 0,1 2 0 0,0-1 0 15,-1-2 0-15,0-1 0 0,-1-6 0 0,2-1 0 16,1-1 0-16,0 4 0 0,0 3 0 0,0-1 0 0,-1-3 0 0,1-3 0 15,0 0 208-15,0-1-64 0,-1 3-16 0,1 4 0 16,0 3 64-16,0-1 0 16,-1-5 0-16,-1-2 0 0,2-3-16 0,1 4 0 0,0-2 0 15,-1 2 0-15,-2 0 16 0,2 1 0 16,0-3 0-16,0 2 0 0,0 1 0 0,0 6 0 0,-1 1 0 0,-1 3 0 16,0 1-64-16,-1 0 0 0,-3-1 0 15,2-1 0-15,0-1-128 0,-1 1 192 0,0 1-192 0,-1 2 192 16,-2 2-192-16,1 0 160 0,-1 0-160 0,1-1 160 0,0-1-32 0,2 0 0 15,0 1 0-15,1 4 0 0,0 5-128 0,0 6 0 16,-1 6 0-16,0 4 0 0,0 4 0 0,0 5 0 16,0 3 0-16,2 4 0 15,-3 5-2112-15,1 5-416 0</inkml:trace>
  <inkml:trace contextRef="#ctx0" brushRef="#br0" timeOffset="38225.066">19416 5630 28559 0,'0'0'2544'0,"0"0"-2032"16,0 0-512-16,0 0 0 0,0 0 2880 0,0 0 496 16,0 0 80-16,0 0 32 0,0 0-1680 0,0 0-336 15,0 0-64-15,0 0 0 0,0 0-896 0,-2-3-192 16,-1-1-16-16,3 4-16 16,0 0-1456-16,0 0-304 0,2-5-48 0</inkml:trace>
  <inkml:trace contextRef="#ctx0" brushRef="#br0" timeOffset="38423.568">19388 5823 23951 0,'0'0'2128'0,"0"0"-1696"16,0 0-432-16,0 0 0 0,0 0 2576 0,0 0 432 15,-4-4 96-15,4 4 16 0,0 0-2592 0,0 0-528 16,0 0 0-16,0 0-160 0</inkml:trace>
  <inkml:trace contextRef="#ctx0" brushRef="#br0" timeOffset="38509.081">19361 6037 5519 0,'0'0'496'16,"0"0"-496"-16,0 0 0 0,0 0 0 0,0 0 5312 0,0 0 976 15,0 0 192-15,5-2 48 0,0-1-5088 0,0 1-1008 16,-5 2-208-16</inkml:trace>
  <inkml:trace contextRef="#ctx0" brushRef="#br0" timeOffset="38640.539">19361 6205 22111 0,'0'0'1968'0,"0"0"-1584"15,0 0-384-15,0 0 0 0,0 0 1792 0,0 0 288 16,6-2 48-16,1 2-9968 15,1 0-2000-15</inkml:trace>
  <inkml:trace contextRef="#ctx0" brushRef="#br0" timeOffset="38748.07">19370 6317 24815 0,'0'0'1088'0,"-3"5"256"0,3-5-1088 0,-2 5-256 15,1 1 0-15,1-6 0 0,0 0 704 0,0 0 64 16</inkml:trace>
  <inkml:trace contextRef="#ctx0" brushRef="#br0" timeOffset="38893.483">19386 6501 19343 0,'-11'12'1728'0,"6"-5"-1392"0,-2 1-336 0,0-1 0 16,1-2 4768-16,2 0 880 0,-1 1 176 0,5-6 48 15,0 0-3712-15,0 0-752 0,0 0-128 0,0 0-48 16,0 0-1040-16,5 1-192 0,-5-1 0 0,7 0-19968 15</inkml:trace>
  <inkml:trace contextRef="#ctx0" brushRef="#br0" timeOffset="39028.354">19360 6723 24879 0,'-3'8'2208'0,"-1"0"-1760"16,0 2-448-16,2-2 0 0,0 0 3808 0,1-1 672 15,0-2 144-15,1-5 32 0,1 4-3200 0,-1-4-640 16,3 4-128-16,1 0-32 15,-4-4-1296-15,5 1-272 0,-5-1-48 0,6 1-17632 0</inkml:trace>
  <inkml:trace contextRef="#ctx0" brushRef="#br0" timeOffset="39158.69">19366 6905 21183 0,'-6'10'1888'0,"6"-10"-1504"16,-4 5-384-16,0 0 0 0,2 1 3808 0,0 0 688 15,2-6 144-15,0 0 32 0,0 0-2880 0,2 5-576 16,-2-5-128-16,3 4 0 0,-3-4-816 0,6 2-144 0,0-1-128 15,0 0 144 1,1 1-2784-16,-1 0-560 0</inkml:trace>
  <inkml:trace contextRef="#ctx0" brushRef="#br0" timeOffset="39273.563">19371 7137 14735 0,'0'0'640'0,"-1"6"160"0,-1 3-640 0,1-3-160 0,0 1 0 0,2-2 0 16,-1-5 3168-16,4 4 608 0,1-1 112 0,0-1-10608 15,-5-2-2128-15</inkml:trace>
  <inkml:trace contextRef="#ctx0" brushRef="#br0" timeOffset="39407.923">19399 7312 36511 0,'0'0'1616'0,"-4"5"336"0,0 2-1568 0,-1 0-384 15,2-2 0-15,-1 0 0 0,4-5 1408 0,-2 5 208 16,2-5 48-16,0 0 0 0,0 0-1072 0,4 3-208 15,0 1-32-15,2-3-13152 16,-6-1-2624-16</inkml:trace>
  <inkml:trace contextRef="#ctx0" brushRef="#br0" timeOffset="39544.959">19372 7542 31327 0,'-3'5'2784'0,"-1"1"-2224"16,1 2-560-16,0-2 0 0,0-1 2528 0,3-5 400 15,0 5 80-15,0-5 0 0,0 0-2096 0,4 3-416 0,1-1-96 0,1-1-16 32,1-2-2240-32,0 1-464 0</inkml:trace>
  <inkml:trace contextRef="#ctx0" brushRef="#br0" timeOffset="39690.735">19381 7764 28559 0,'-5'6'2544'16,"0"1"-2032"-16,1 0-512 0,0-2 0 0,0 0 2992 15,3 1 496-15,0-1 96 0,1-5 32 0,0 0-2544 0,3 6-512 16,-3-6-112-16,6 3 0 16,1 0-2064-16,1 1-416 0</inkml:trace>
  <inkml:trace contextRef="#ctx0" brushRef="#br0" timeOffset="39829.306">19376 8105 37151 0,'-9'12'1648'0,"6"-6"336"0,-1 1-1600 0,0 0-384 16,2-2 0-16,0-1 0 0,1 0 1440 0,1-4 208 16,0 0 32-16,4 5 16 0,2-2-1280 0,1-1-256 15,0-2-160-15,1-1 192 16,0 0-2048-16,0 0-384 0,1-1-96 0</inkml:trace>
  <inkml:trace contextRef="#ctx0" brushRef="#br0" timeOffset="39978.804">19391 8335 41695 0,'-11'20'912'0,"7"-11"192"0,-1 2 48 0,0 1 16 0,1 1-928 0,-1-1-240 16,1-1 0-16,0 1 0 0,2-3 960 0,1-1 160 0,1 0 32 0,2-1 0 15,1-1-672-15,1-2-128 0,1-1-32 0,1-1 0 32,0-2-1936-32,2-1-400 0,1-2-80 0</inkml:trace>
  <inkml:trace contextRef="#ctx0" brushRef="#br0" timeOffset="40091.635">19392 8643 30399 0,'-11'22'1344'0,"6"-13"288"0,-1 2-1312 0,0 2-320 16,0 1 0-16,2-1 0 0,-1 1 3584 0,2-1 656 15,0-3 128-15,3-2 32 0,2-2-3344 0,0-2-672 16,-2-4-128-16,7 3-14080 16,1-5-2832-16</inkml:trace>
  <inkml:trace contextRef="#ctx0" brushRef="#br0" timeOffset="40234.647">19381 8992 38639 0,'-8'11'1712'0,"5"-5"352"0,-1 0-1648 0,1 1-416 16,2-3 0-16,1 1 0 0,0-5 704 0,2 5 64 16,-2-5 16-16,6 4 0 15,1-2-2464-15,1-1-496 0</inkml:trace>
  <inkml:trace contextRef="#ctx0" brushRef="#br0" timeOffset="40382.195">19396 9298 38351 0,'-6'12'1696'0,"3"-5"352"0,1 1-1632 0,0-2-416 0,1-1 0 0,0 1 0 16,1 0 1088-16,1 0 128 0,-1-6 16 0,4 4 16 15,1-1-1472-15,0-1-288 0,2-1-64 0,1 0-11776 16,1 0-2336-16</inkml:trace>
  <inkml:trace contextRef="#ctx0" brushRef="#br0" timeOffset="40508.212">19465 9473 41407 0,'-13'17'1840'0,"8"-8"368"0,-1 0-1760 16,0 4-448-16,2-2 0 0,-1 1 0 0,0 0 1680 0,1 0 256 16,0-1 48-16,1-1 16 0,0-4-1088 0,2 0-208 15,1-6-64-15,0 0 0 16,0 0-2688-16,5-3-528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going to talk about another ensemble model (a model that combines many weaker models), but that does it in a completely different way</a:t>
            </a:r>
          </a:p>
        </p:txBody>
      </p:sp>
    </p:spTree>
    <p:extLst>
      <p:ext uri="{BB962C8B-B14F-4D97-AF65-F5344CB8AC3E}">
        <p14:creationId xmlns:p14="http://schemas.microsoft.com/office/powerpoint/2010/main" val="3196886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where hat{</a:t>
            </a:r>
            <a:r>
              <a:rPr lang="en-US" dirty="0" err="1"/>
              <a:t>f_t</a:t>
            </a:r>
            <a:r>
              <a:rPr lang="en-US" dirty="0"/>
              <a:t>} is the </a:t>
            </a:r>
            <a:r>
              <a:rPr lang="en-US" dirty="0" err="1"/>
              <a:t>t^th</a:t>
            </a:r>
            <a:r>
              <a:rPr lang="en-US" dirty="0"/>
              <a:t> tree trained and it predicts +1 or -1 and hat{w} is some weight for that model’s predictions (also learned)</a:t>
            </a:r>
          </a:p>
        </p:txBody>
      </p:sp>
    </p:spTree>
    <p:extLst>
      <p:ext uri="{BB962C8B-B14F-4D97-AF65-F5344CB8AC3E}">
        <p14:creationId xmlns:p14="http://schemas.microsoft.com/office/powerpoint/2010/main" val="15201716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out hat{F}(x)</a:t>
            </a:r>
          </a:p>
        </p:txBody>
      </p:sp>
    </p:spTree>
    <p:extLst>
      <p:ext uri="{BB962C8B-B14F-4D97-AF65-F5344CB8AC3E}">
        <p14:creationId xmlns:p14="http://schemas.microsoft.com/office/powerpoint/2010/main" val="23685130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“How much we trust hat{f}_t next to compute hat{w}_t</a:t>
            </a:r>
          </a:p>
          <a:p>
            <a:r>
              <a:rPr lang="en-US" dirty="0"/>
              <a:t>Write “Pay more attention to examples we got wrong” next to recompute </a:t>
            </a:r>
            <a:r>
              <a:rPr lang="en-US" dirty="0" err="1"/>
              <a:t>alpha_i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9850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Options </a:t>
            </a:r>
          </a:p>
          <a:p>
            <a:pPr lvl="1"/>
            <a:r>
              <a:rPr lang="en-US" dirty="0" err="1"/>
              <a:t>IsSmoker</a:t>
            </a:r>
            <a:r>
              <a:rPr lang="en-US" dirty="0"/>
              <a:t>, 3.3</a:t>
            </a:r>
          </a:p>
          <a:p>
            <a:pPr lvl="1"/>
            <a:r>
              <a:rPr lang="en-US" dirty="0" err="1"/>
              <a:t>IsSmoker</a:t>
            </a:r>
            <a:r>
              <a:rPr lang="en-US" dirty="0"/>
              <a:t>, 1.7</a:t>
            </a:r>
          </a:p>
          <a:p>
            <a:pPr lvl="1"/>
            <a:r>
              <a:rPr lang="en-US" dirty="0" err="1"/>
              <a:t>IsSmoker</a:t>
            </a:r>
            <a:r>
              <a:rPr lang="en-US" dirty="0"/>
              <a:t>, 2 (just count)</a:t>
            </a:r>
          </a:p>
          <a:p>
            <a:pPr lvl="1"/>
            <a:r>
              <a:rPr lang="en-US" dirty="0" err="1"/>
              <a:t>TumorSize</a:t>
            </a:r>
            <a:r>
              <a:rPr lang="en-US" dirty="0"/>
              <a:t>, 1.2 + .3 =  1.5</a:t>
            </a:r>
          </a:p>
          <a:p>
            <a:pPr lvl="1"/>
            <a:r>
              <a:rPr lang="en-US" dirty="0" err="1"/>
              <a:t>TumorSize</a:t>
            </a:r>
            <a:r>
              <a:rPr lang="en-US" dirty="0"/>
              <a:t>, 1+1 (just count)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830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Options </a:t>
            </a:r>
          </a:p>
          <a:p>
            <a:pPr lvl="1"/>
            <a:r>
              <a:rPr lang="en-US" dirty="0" err="1"/>
              <a:t>IsSmoker</a:t>
            </a:r>
            <a:r>
              <a:rPr lang="en-US" dirty="0"/>
              <a:t>, 3.3</a:t>
            </a:r>
          </a:p>
          <a:p>
            <a:pPr lvl="1"/>
            <a:r>
              <a:rPr lang="en-US" dirty="0" err="1"/>
              <a:t>IsSmoker</a:t>
            </a:r>
            <a:r>
              <a:rPr lang="en-US" dirty="0"/>
              <a:t>, 1.7</a:t>
            </a:r>
          </a:p>
          <a:p>
            <a:pPr lvl="1"/>
            <a:r>
              <a:rPr lang="en-US" dirty="0" err="1"/>
              <a:t>IsSmoker</a:t>
            </a:r>
            <a:r>
              <a:rPr lang="en-US" dirty="0"/>
              <a:t>, 2 (just count)</a:t>
            </a:r>
          </a:p>
          <a:p>
            <a:pPr lvl="1"/>
            <a:r>
              <a:rPr lang="en-US" dirty="0" err="1"/>
              <a:t>TumorSize</a:t>
            </a:r>
            <a:r>
              <a:rPr lang="en-US" dirty="0"/>
              <a:t>, 1.2 + .3 =  1.5</a:t>
            </a:r>
          </a:p>
          <a:p>
            <a:pPr lvl="1"/>
            <a:r>
              <a:rPr lang="en-US" dirty="0" err="1"/>
              <a:t>TumorSize</a:t>
            </a:r>
            <a:r>
              <a:rPr lang="en-US" dirty="0"/>
              <a:t>, 1+1 (just count)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9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Options </a:t>
            </a:r>
          </a:p>
          <a:p>
            <a:pPr lvl="1"/>
            <a:r>
              <a:rPr lang="en-US" dirty="0" err="1"/>
              <a:t>IsSmoker</a:t>
            </a:r>
            <a:r>
              <a:rPr lang="en-US" dirty="0"/>
              <a:t>, 3.3</a:t>
            </a:r>
          </a:p>
          <a:p>
            <a:pPr lvl="1"/>
            <a:r>
              <a:rPr lang="en-US" dirty="0" err="1"/>
              <a:t>IsSmoker</a:t>
            </a:r>
            <a:r>
              <a:rPr lang="en-US" dirty="0"/>
              <a:t>, 1.7</a:t>
            </a:r>
          </a:p>
          <a:p>
            <a:pPr lvl="1"/>
            <a:r>
              <a:rPr lang="en-US" dirty="0" err="1"/>
              <a:t>IsSmoker</a:t>
            </a:r>
            <a:r>
              <a:rPr lang="en-US" dirty="0"/>
              <a:t>, 2 (just count)</a:t>
            </a:r>
          </a:p>
          <a:p>
            <a:pPr lvl="1"/>
            <a:r>
              <a:rPr lang="en-US" dirty="0" err="1"/>
              <a:t>TumorSize</a:t>
            </a:r>
            <a:r>
              <a:rPr lang="en-US" dirty="0"/>
              <a:t>, 1.2 + .3 =  1.5</a:t>
            </a:r>
          </a:p>
          <a:p>
            <a:pPr lvl="1"/>
            <a:r>
              <a:rPr lang="en-US" dirty="0" err="1"/>
              <a:t>TumorSize</a:t>
            </a:r>
            <a:r>
              <a:rPr lang="en-US" dirty="0"/>
              <a:t>, 1+1 (just count)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4630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Circle what we just did </a:t>
            </a:r>
          </a:p>
          <a:p>
            <a:r>
              <a:rPr lang="en-US" dirty="0"/>
              <a:t>Going to do each of the next two steps</a:t>
            </a:r>
          </a:p>
        </p:txBody>
      </p:sp>
    </p:spTree>
    <p:extLst>
      <p:ext uri="{BB962C8B-B14F-4D97-AF65-F5344CB8AC3E}">
        <p14:creationId xmlns:p14="http://schemas.microsoft.com/office/powerpoint/2010/main" val="21744846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</a:t>
            </a:r>
            <a:r>
              <a:rPr lang="en-US" dirty="0" err="1"/>
              <a:t>WeightedError</a:t>
            </a:r>
            <a:r>
              <a:rPr lang="en-US" dirty="0"/>
              <a:t>(</a:t>
            </a:r>
            <a:r>
              <a:rPr lang="en-US" dirty="0" err="1"/>
              <a:t>f_t</a:t>
            </a:r>
            <a:r>
              <a:rPr lang="en-US" dirty="0"/>
              <a:t>) = 0.01 =&gt; 1-0.01 / 0.01 = 99 =&gt; \hat{w}_t = 2.3</a:t>
            </a:r>
          </a:p>
          <a:p>
            <a:r>
              <a:rPr lang="en-US" dirty="0"/>
              <a:t>If </a:t>
            </a:r>
            <a:r>
              <a:rPr lang="en-US" dirty="0" err="1"/>
              <a:t>WeightedError</a:t>
            </a:r>
            <a:r>
              <a:rPr lang="en-US" dirty="0"/>
              <a:t>(</a:t>
            </a:r>
            <a:r>
              <a:rPr lang="en-US" dirty="0" err="1"/>
              <a:t>f_t</a:t>
            </a:r>
            <a:r>
              <a:rPr lang="en-US" dirty="0"/>
              <a:t>) = 0.5 =&gt; 0.5/0.5 = 1 =&gt; \hat{w}_t = 0</a:t>
            </a:r>
          </a:p>
          <a:p>
            <a:r>
              <a:rPr lang="en-US" dirty="0"/>
              <a:t>If </a:t>
            </a:r>
            <a:r>
              <a:rPr lang="en-US" dirty="0" err="1"/>
              <a:t>WeightedError</a:t>
            </a:r>
            <a:r>
              <a:rPr lang="en-US" dirty="0"/>
              <a:t>(</a:t>
            </a:r>
            <a:r>
              <a:rPr lang="en-US" dirty="0" err="1"/>
              <a:t>f_t</a:t>
            </a:r>
            <a:r>
              <a:rPr lang="en-US" dirty="0"/>
              <a:t>) = 0.99 =&gt; 1-0.99 / 0.99 = 0.01 =&gt; \hat{w}_t = -2.3</a:t>
            </a:r>
          </a:p>
          <a:p>
            <a:pPr lvl="1"/>
            <a:r>
              <a:rPr lang="en-US" dirty="0"/>
              <a:t>Terrible classifier, but 1-f_t is good :) </a:t>
            </a:r>
          </a:p>
        </p:txBody>
      </p:sp>
    </p:spTree>
    <p:extLst>
      <p:ext uri="{BB962C8B-B14F-4D97-AF65-F5344CB8AC3E}">
        <p14:creationId xmlns:p14="http://schemas.microsoft.com/office/powerpoint/2010/main" val="552227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“How much we trust hat{f}_t next to compute hat{w}_t</a:t>
            </a:r>
          </a:p>
          <a:p>
            <a:r>
              <a:rPr lang="en-US" dirty="0"/>
              <a:t>Write “Pay more attention to examples we got wrong” next to recompute </a:t>
            </a:r>
            <a:r>
              <a:rPr lang="en-US" dirty="0" err="1"/>
              <a:t>alpha_i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235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2545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“How much we trust hat{f}_t next to compute hat{w}_t</a:t>
            </a:r>
          </a:p>
          <a:p>
            <a:r>
              <a:rPr lang="en-US" dirty="0"/>
              <a:t>Write “Pay more attention to examples we got wrong” next to recompute </a:t>
            </a:r>
            <a:r>
              <a:rPr lang="en-US" dirty="0" err="1"/>
              <a:t>alpha_i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5935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Circle ones that are incorrect</a:t>
            </a:r>
          </a:p>
        </p:txBody>
      </p:sp>
    </p:spTree>
    <p:extLst>
      <p:ext uri="{BB962C8B-B14F-4D97-AF65-F5344CB8AC3E}">
        <p14:creationId xmlns:p14="http://schemas.microsoft.com/office/powerpoint/2010/main" val="33402332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out \hat{y}_</a:t>
            </a:r>
            <a:r>
              <a:rPr lang="en-US" dirty="0" err="1"/>
              <a:t>i</a:t>
            </a:r>
            <a:r>
              <a:rPr lang="en-US" dirty="0"/>
              <a:t> = sign(\hat{w}_1\hat{f}_1(x) +\hat{w}_1\hat{f}_1(x) )</a:t>
            </a:r>
          </a:p>
          <a:p>
            <a:r>
              <a:rPr lang="en-US" dirty="0"/>
              <a:t>Where the thing inside the sign is Score(x)</a:t>
            </a:r>
          </a:p>
          <a:p>
            <a:r>
              <a:rPr lang="en-US" dirty="0"/>
              <a:t>Graph is showing the score/confidence</a:t>
            </a:r>
          </a:p>
          <a:p>
            <a:r>
              <a:rPr lang="en-US" dirty="0"/>
              <a:t>Right now the first classifier outweighs the second one, but with more you get a much more interesting picture</a:t>
            </a:r>
          </a:p>
        </p:txBody>
      </p:sp>
    </p:spTree>
    <p:extLst>
      <p:ext uri="{BB962C8B-B14F-4D97-AF65-F5344CB8AC3E}">
        <p14:creationId xmlns:p14="http://schemas.microsoft.com/office/powerpoint/2010/main" val="38450186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0417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Best test error is around 34% which is worse than the best test error for boosting</a:t>
            </a:r>
          </a:p>
        </p:txBody>
      </p:sp>
    </p:spTree>
    <p:extLst>
      <p:ext uri="{BB962C8B-B14F-4D97-AF65-F5344CB8AC3E}">
        <p14:creationId xmlns:p14="http://schemas.microsoft.com/office/powerpoint/2010/main" val="38837726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Choose with cross validation</a:t>
            </a:r>
          </a:p>
        </p:txBody>
      </p:sp>
    </p:spTree>
    <p:extLst>
      <p:ext uri="{BB962C8B-B14F-4D97-AF65-F5344CB8AC3E}">
        <p14:creationId xmlns:p14="http://schemas.microsoft.com/office/powerpoint/2010/main" val="37557017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661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08AB2-0B31-3541-9B07-826204947A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26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08AB2-0B31-3541-9B07-826204947A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19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0.22542207904  + 1.12</a:t>
            </a:r>
            <a:r>
              <a:rPr lang="en-US" baseline="0" dirty="0"/>
              <a:t> x[1] </a:t>
            </a:r>
            <a:r>
              <a:rPr lang="en-US" dirty="0"/>
              <a:t>-1.07 x[2]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08AB2-0B31-3541-9B07-826204947A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974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0.22542207904  + 1.12</a:t>
            </a:r>
            <a:r>
              <a:rPr lang="en-US" baseline="0" dirty="0"/>
              <a:t> x[1] </a:t>
            </a:r>
            <a:r>
              <a:rPr lang="en-US" dirty="0"/>
              <a:t>-1.07 x[2]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08AB2-0B31-3541-9B07-826204947A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099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0.22542207904  + 1.12</a:t>
            </a:r>
            <a:r>
              <a:rPr lang="en-US" baseline="0" dirty="0"/>
              <a:t> x[1] </a:t>
            </a:r>
            <a:r>
              <a:rPr lang="en-US" dirty="0"/>
              <a:t>-1.07 x[2]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08AB2-0B31-3541-9B07-826204947A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77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040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first explain how we learn each tree, and then I’ll try to explain why this works! </a:t>
            </a:r>
          </a:p>
        </p:txBody>
      </p:sp>
    </p:spTree>
    <p:extLst>
      <p:ext uri="{BB962C8B-B14F-4D97-AF65-F5344CB8AC3E}">
        <p14:creationId xmlns:p14="http://schemas.microsoft.com/office/powerpoint/2010/main" val="450851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CD9732-38F6-429A-80B4-0D5E5CCEE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101" y="-300"/>
            <a:ext cx="4602079" cy="5143500"/>
          </a:xfrm>
          <a:prstGeom prst="rect">
            <a:avLst/>
          </a:prstGeom>
        </p:spPr>
      </p:pic>
      <p:sp>
        <p:nvSpPr>
          <p:cNvPr id="10" name="Google Shape;10;p2"/>
          <p:cNvSpPr/>
          <p:nvPr/>
        </p:nvSpPr>
        <p:spPr>
          <a:xfrm flipH="1">
            <a:off x="-688" y="0"/>
            <a:ext cx="4575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68925" y="2387250"/>
            <a:ext cx="3636600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B57BA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2" name="Google Shape;12;p2"/>
          <p:cNvSpPr/>
          <p:nvPr/>
        </p:nvSpPr>
        <p:spPr>
          <a:xfrm>
            <a:off x="4574900" y="-150"/>
            <a:ext cx="185400" cy="51435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9104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881ACC-0101-4777-9DD7-47FE1EDFF82F}"/>
              </a:ext>
            </a:extLst>
          </p:cNvPr>
          <p:cNvSpPr/>
          <p:nvPr/>
        </p:nvSpPr>
        <p:spPr>
          <a:xfrm>
            <a:off x="0" y="0"/>
            <a:ext cx="9144000" cy="5143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71;p11">
            <a:extLst>
              <a:ext uri="{FF2B5EF4-FFF2-40B4-BE49-F238E27FC236}">
                <a16:creationId xmlns:a16="http://schemas.microsoft.com/office/drawing/2014/main" id="{64282F53-10A8-4398-9AFF-ECCF60AD1F5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58379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40F63F-3C9C-CD48-8D2C-3427CCC7325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73185939"/>
      </p:ext>
    </p:extLst>
  </p:cSld>
  <p:clrMapOvr>
    <a:masterClrMapping/>
  </p:clrMapOvr>
  <p:transition>
    <p:fade thruBlk="1"/>
  </p:transition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1_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 userDrawn="1"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 userDrawn="1"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 dirty="0"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6" name="Google Shape;363;p47">
            <a:extLst>
              <a:ext uri="{FF2B5EF4-FFF2-40B4-BE49-F238E27FC236}">
                <a16:creationId xmlns:a16="http://schemas.microsoft.com/office/drawing/2014/main" id="{3541BDF9-5784-074C-A08C-87376337677D}"/>
              </a:ext>
            </a:extLst>
          </p:cNvPr>
          <p:cNvGrpSpPr/>
          <p:nvPr userDrawn="1"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17" name="Google Shape;364;p47">
              <a:extLst>
                <a:ext uri="{FF2B5EF4-FFF2-40B4-BE49-F238E27FC236}">
                  <a16:creationId xmlns:a16="http://schemas.microsoft.com/office/drawing/2014/main" id="{572CE08A-2EDE-ED40-8929-A4D030F473E9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65;p47">
              <a:extLst>
                <a:ext uri="{FF2B5EF4-FFF2-40B4-BE49-F238E27FC236}">
                  <a16:creationId xmlns:a16="http://schemas.microsoft.com/office/drawing/2014/main" id="{E3272AF4-EF81-B947-99F7-208AC87C7B41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6;p47">
              <a:extLst>
                <a:ext uri="{FF2B5EF4-FFF2-40B4-BE49-F238E27FC236}">
                  <a16:creationId xmlns:a16="http://schemas.microsoft.com/office/drawing/2014/main" id="{584652AF-EDE0-DE40-8E38-1CC1E523A7C4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7;p47">
              <a:extLst>
                <a:ext uri="{FF2B5EF4-FFF2-40B4-BE49-F238E27FC236}">
                  <a16:creationId xmlns:a16="http://schemas.microsoft.com/office/drawing/2014/main" id="{C22F9A86-3FF7-6945-90B2-1F66B4E0EEB8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8;p47">
              <a:extLst>
                <a:ext uri="{FF2B5EF4-FFF2-40B4-BE49-F238E27FC236}">
                  <a16:creationId xmlns:a16="http://schemas.microsoft.com/office/drawing/2014/main" id="{35E00376-99D9-274D-A292-AFECD22C8F81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9;p47">
              <a:extLst>
                <a:ext uri="{FF2B5EF4-FFF2-40B4-BE49-F238E27FC236}">
                  <a16:creationId xmlns:a16="http://schemas.microsoft.com/office/drawing/2014/main" id="{D11F13E6-7749-5D4B-A7A0-EFE5A88346CC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8F7C7F8-C034-EF43-941C-B3BC5BC5855C}"/>
              </a:ext>
            </a:extLst>
          </p:cNvPr>
          <p:cNvSpPr txBox="1"/>
          <p:nvPr userDrawn="1"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</p:spTree>
    <p:extLst>
      <p:ext uri="{BB962C8B-B14F-4D97-AF65-F5344CB8AC3E}">
        <p14:creationId xmlns:p14="http://schemas.microsoft.com/office/powerpoint/2010/main" val="3340844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40F63F-3C9C-CD48-8D2C-3427CCC7325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39449525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flipH="1">
            <a:off x="-7125" y="0"/>
            <a:ext cx="2592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2585478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277100" y="284200"/>
            <a:ext cx="2024100" cy="367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B57BA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77100" y="3983050"/>
            <a:ext cx="2024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Georgia"/>
              <a:buNone/>
              <a:defRPr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52575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F2B598-DA07-4F30-BC18-EBBE2AB51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57592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1_Title + 1 column">
    <p:bg>
      <p:bgPr>
        <a:solidFill>
          <a:srgbClr val="D89F39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0901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585475" cy="1357368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3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pollev.com/cs416</a:t>
            </a:r>
            <a:endParaRPr sz="17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72;p10">
            <a:extLst>
              <a:ext uri="{FF2B5EF4-FFF2-40B4-BE49-F238E27FC236}">
                <a16:creationId xmlns:a16="http://schemas.microsoft.com/office/drawing/2014/main" id="{584BC1AE-CA48-4C7B-8CBC-68108A32BE75}"/>
              </a:ext>
            </a:extLst>
          </p:cNvPr>
          <p:cNvSpPr txBox="1"/>
          <p:nvPr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12" name="Google Shape;72;p10">
            <a:extLst>
              <a:ext uri="{FF2B5EF4-FFF2-40B4-BE49-F238E27FC236}">
                <a16:creationId xmlns:a16="http://schemas.microsoft.com/office/drawing/2014/main" id="{F852DD33-53F1-4722-BB85-ED3D938F9553}"/>
              </a:ext>
            </a:extLst>
          </p:cNvPr>
          <p:cNvSpPr txBox="1"/>
          <p:nvPr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14" name="Google Shape;72;p10">
            <a:extLst>
              <a:ext uri="{FF2B5EF4-FFF2-40B4-BE49-F238E27FC236}">
                <a16:creationId xmlns:a16="http://schemas.microsoft.com/office/drawing/2014/main" id="{8572F18B-A3C5-429D-88CF-AA3214909AB0}"/>
              </a:ext>
            </a:extLst>
          </p:cNvPr>
          <p:cNvSpPr txBox="1"/>
          <p:nvPr userDrawn="1"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724876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1_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0" name="Google Shape;8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585475" cy="1357368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594518" y="1100842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1"/>
          <p:cNvSpPr/>
          <p:nvPr/>
        </p:nvSpPr>
        <p:spPr>
          <a:xfrm>
            <a:off x="1659574" y="1331991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3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pollev.com/cs416</a:t>
            </a:r>
            <a:endParaRPr sz="17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84;p11">
            <a:extLst>
              <a:ext uri="{FF2B5EF4-FFF2-40B4-BE49-F238E27FC236}">
                <a16:creationId xmlns:a16="http://schemas.microsoft.com/office/drawing/2014/main" id="{5D953DEC-1E95-4367-BB58-B5E94D1B8086}"/>
              </a:ext>
            </a:extLst>
          </p:cNvPr>
          <p:cNvSpPr/>
          <p:nvPr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85;p11">
            <a:extLst>
              <a:ext uri="{FF2B5EF4-FFF2-40B4-BE49-F238E27FC236}">
                <a16:creationId xmlns:a16="http://schemas.microsoft.com/office/drawing/2014/main" id="{05A67550-2E3D-49EB-9EB6-FB935C412A8A}"/>
              </a:ext>
            </a:extLst>
          </p:cNvPr>
          <p:cNvSpPr/>
          <p:nvPr/>
        </p:nvSpPr>
        <p:spPr>
          <a:xfrm>
            <a:off x="1842276" y="1147824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82;p11">
            <a:extLst>
              <a:ext uri="{FF2B5EF4-FFF2-40B4-BE49-F238E27FC236}">
                <a16:creationId xmlns:a16="http://schemas.microsoft.com/office/drawing/2014/main" id="{8862DC09-B271-4C5C-A463-62732B63ADF1}"/>
              </a:ext>
            </a:extLst>
          </p:cNvPr>
          <p:cNvSpPr txBox="1"/>
          <p:nvPr/>
        </p:nvSpPr>
        <p:spPr>
          <a:xfrm>
            <a:off x="234450" y="1051100"/>
            <a:ext cx="20463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FF"/>
                </a:solidFill>
              </a:rPr>
              <a:t>Group</a:t>
            </a:r>
            <a:endParaRPr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608642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1_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CF693F7-8485-4342-A45C-2880CB1A3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643109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5" name="Google Shape;55;p9">
            <a:extLst>
              <a:ext uri="{FF2B5EF4-FFF2-40B4-BE49-F238E27FC236}">
                <a16:creationId xmlns:a16="http://schemas.microsoft.com/office/drawing/2014/main" id="{B37EAD93-95EB-9841-84F5-9921CB1AF447}"/>
              </a:ext>
            </a:extLst>
          </p:cNvPr>
          <p:cNvGrpSpPr/>
          <p:nvPr/>
        </p:nvGrpSpPr>
        <p:grpSpPr>
          <a:xfrm>
            <a:off x="234447" y="3686127"/>
            <a:ext cx="304009" cy="326513"/>
            <a:chOff x="616425" y="2329600"/>
            <a:chExt cx="361700" cy="388475"/>
          </a:xfrm>
        </p:grpSpPr>
        <p:sp>
          <p:nvSpPr>
            <p:cNvPr id="26" name="Google Shape;56;p9">
              <a:extLst>
                <a:ext uri="{FF2B5EF4-FFF2-40B4-BE49-F238E27FC236}">
                  <a16:creationId xmlns:a16="http://schemas.microsoft.com/office/drawing/2014/main" id="{DFA692B1-A617-944F-854B-4334549512DD}"/>
                </a:ext>
              </a:extLst>
            </p:cNvPr>
            <p:cNvSpPr/>
            <p:nvPr/>
          </p:nvSpPr>
          <p:spPr>
            <a:xfrm>
              <a:off x="616425" y="2329600"/>
              <a:ext cx="361700" cy="388475"/>
            </a:xfrm>
            <a:custGeom>
              <a:avLst/>
              <a:gdLst/>
              <a:ahLst/>
              <a:cxnLst/>
              <a:rect l="l" t="t" r="r" b="b"/>
              <a:pathLst>
                <a:path w="14468" h="15539" fill="none" extrusionOk="0">
                  <a:moveTo>
                    <a:pt x="14273" y="13030"/>
                  </a:moveTo>
                  <a:lnTo>
                    <a:pt x="9621" y="6479"/>
                  </a:lnTo>
                  <a:lnTo>
                    <a:pt x="9621" y="2338"/>
                  </a:lnTo>
                  <a:lnTo>
                    <a:pt x="10303" y="1656"/>
                  </a:lnTo>
                  <a:lnTo>
                    <a:pt x="10303" y="1656"/>
                  </a:lnTo>
                  <a:lnTo>
                    <a:pt x="10400" y="1559"/>
                  </a:lnTo>
                  <a:lnTo>
                    <a:pt x="10474" y="1437"/>
                  </a:lnTo>
                  <a:lnTo>
                    <a:pt x="10522" y="1291"/>
                  </a:lnTo>
                  <a:lnTo>
                    <a:pt x="10571" y="1169"/>
                  </a:lnTo>
                  <a:lnTo>
                    <a:pt x="10571" y="1023"/>
                  </a:lnTo>
                  <a:lnTo>
                    <a:pt x="10571" y="877"/>
                  </a:lnTo>
                  <a:lnTo>
                    <a:pt x="10547" y="731"/>
                  </a:lnTo>
                  <a:lnTo>
                    <a:pt x="10498" y="609"/>
                  </a:lnTo>
                  <a:lnTo>
                    <a:pt x="10498" y="609"/>
                  </a:lnTo>
                  <a:lnTo>
                    <a:pt x="10449" y="463"/>
                  </a:lnTo>
                  <a:lnTo>
                    <a:pt x="10352" y="366"/>
                  </a:lnTo>
                  <a:lnTo>
                    <a:pt x="10254" y="244"/>
                  </a:lnTo>
                  <a:lnTo>
                    <a:pt x="10157" y="171"/>
                  </a:lnTo>
                  <a:lnTo>
                    <a:pt x="10035" y="98"/>
                  </a:lnTo>
                  <a:lnTo>
                    <a:pt x="9889" y="49"/>
                  </a:lnTo>
                  <a:lnTo>
                    <a:pt x="9767" y="25"/>
                  </a:lnTo>
                  <a:lnTo>
                    <a:pt x="9621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701" y="25"/>
                  </a:lnTo>
                  <a:lnTo>
                    <a:pt x="4580" y="49"/>
                  </a:lnTo>
                  <a:lnTo>
                    <a:pt x="4433" y="98"/>
                  </a:lnTo>
                  <a:lnTo>
                    <a:pt x="4312" y="171"/>
                  </a:lnTo>
                  <a:lnTo>
                    <a:pt x="4214" y="244"/>
                  </a:lnTo>
                  <a:lnTo>
                    <a:pt x="4117" y="366"/>
                  </a:lnTo>
                  <a:lnTo>
                    <a:pt x="4019" y="463"/>
                  </a:lnTo>
                  <a:lnTo>
                    <a:pt x="3971" y="609"/>
                  </a:lnTo>
                  <a:lnTo>
                    <a:pt x="3971" y="609"/>
                  </a:lnTo>
                  <a:lnTo>
                    <a:pt x="3922" y="731"/>
                  </a:lnTo>
                  <a:lnTo>
                    <a:pt x="3898" y="877"/>
                  </a:lnTo>
                  <a:lnTo>
                    <a:pt x="3898" y="1023"/>
                  </a:lnTo>
                  <a:lnTo>
                    <a:pt x="3898" y="1169"/>
                  </a:lnTo>
                  <a:lnTo>
                    <a:pt x="3946" y="1291"/>
                  </a:lnTo>
                  <a:lnTo>
                    <a:pt x="3995" y="1437"/>
                  </a:lnTo>
                  <a:lnTo>
                    <a:pt x="4068" y="1559"/>
                  </a:lnTo>
                  <a:lnTo>
                    <a:pt x="4166" y="1656"/>
                  </a:lnTo>
                  <a:lnTo>
                    <a:pt x="4848" y="2338"/>
                  </a:lnTo>
                  <a:lnTo>
                    <a:pt x="4848" y="6479"/>
                  </a:lnTo>
                  <a:lnTo>
                    <a:pt x="196" y="13030"/>
                  </a:lnTo>
                  <a:lnTo>
                    <a:pt x="196" y="13030"/>
                  </a:lnTo>
                  <a:lnTo>
                    <a:pt x="123" y="13152"/>
                  </a:lnTo>
                  <a:lnTo>
                    <a:pt x="50" y="13274"/>
                  </a:lnTo>
                  <a:lnTo>
                    <a:pt x="25" y="13395"/>
                  </a:lnTo>
                  <a:lnTo>
                    <a:pt x="1" y="13517"/>
                  </a:lnTo>
                  <a:lnTo>
                    <a:pt x="1" y="13639"/>
                  </a:lnTo>
                  <a:lnTo>
                    <a:pt x="25" y="13785"/>
                  </a:lnTo>
                  <a:lnTo>
                    <a:pt x="50" y="13907"/>
                  </a:lnTo>
                  <a:lnTo>
                    <a:pt x="98" y="14029"/>
                  </a:lnTo>
                  <a:lnTo>
                    <a:pt x="585" y="15003"/>
                  </a:lnTo>
                  <a:lnTo>
                    <a:pt x="585" y="15003"/>
                  </a:lnTo>
                  <a:lnTo>
                    <a:pt x="658" y="15125"/>
                  </a:lnTo>
                  <a:lnTo>
                    <a:pt x="756" y="15222"/>
                  </a:lnTo>
                  <a:lnTo>
                    <a:pt x="829" y="15320"/>
                  </a:lnTo>
                  <a:lnTo>
                    <a:pt x="951" y="15393"/>
                  </a:lnTo>
                  <a:lnTo>
                    <a:pt x="1073" y="15441"/>
                  </a:lnTo>
                  <a:lnTo>
                    <a:pt x="1194" y="15490"/>
                  </a:lnTo>
                  <a:lnTo>
                    <a:pt x="1316" y="15539"/>
                  </a:lnTo>
                  <a:lnTo>
                    <a:pt x="1462" y="15539"/>
                  </a:lnTo>
                  <a:lnTo>
                    <a:pt x="13006" y="15539"/>
                  </a:lnTo>
                  <a:lnTo>
                    <a:pt x="13006" y="15539"/>
                  </a:lnTo>
                  <a:lnTo>
                    <a:pt x="13153" y="15539"/>
                  </a:lnTo>
                  <a:lnTo>
                    <a:pt x="13274" y="15490"/>
                  </a:lnTo>
                  <a:lnTo>
                    <a:pt x="13396" y="15441"/>
                  </a:lnTo>
                  <a:lnTo>
                    <a:pt x="13518" y="15393"/>
                  </a:lnTo>
                  <a:lnTo>
                    <a:pt x="13640" y="15320"/>
                  </a:lnTo>
                  <a:lnTo>
                    <a:pt x="13713" y="15222"/>
                  </a:lnTo>
                  <a:lnTo>
                    <a:pt x="13810" y="15125"/>
                  </a:lnTo>
                  <a:lnTo>
                    <a:pt x="13883" y="15003"/>
                  </a:lnTo>
                  <a:lnTo>
                    <a:pt x="14370" y="14029"/>
                  </a:lnTo>
                  <a:lnTo>
                    <a:pt x="14370" y="14029"/>
                  </a:lnTo>
                  <a:lnTo>
                    <a:pt x="14419" y="13907"/>
                  </a:lnTo>
                  <a:lnTo>
                    <a:pt x="14443" y="13785"/>
                  </a:lnTo>
                  <a:lnTo>
                    <a:pt x="14468" y="13639"/>
                  </a:lnTo>
                  <a:lnTo>
                    <a:pt x="14468" y="13517"/>
                  </a:lnTo>
                  <a:lnTo>
                    <a:pt x="14443" y="13395"/>
                  </a:lnTo>
                  <a:lnTo>
                    <a:pt x="14419" y="13274"/>
                  </a:lnTo>
                  <a:lnTo>
                    <a:pt x="14346" y="13152"/>
                  </a:lnTo>
                  <a:lnTo>
                    <a:pt x="14273" y="13030"/>
                  </a:lnTo>
                  <a:lnTo>
                    <a:pt x="14273" y="1303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7;p9">
              <a:extLst>
                <a:ext uri="{FF2B5EF4-FFF2-40B4-BE49-F238E27FC236}">
                  <a16:creationId xmlns:a16="http://schemas.microsoft.com/office/drawing/2014/main" id="{819CE10C-5124-9B42-B42E-C453A6058A63}"/>
                </a:ext>
              </a:extLst>
            </p:cNvPr>
            <p:cNvSpPr/>
            <p:nvPr/>
          </p:nvSpPr>
          <p:spPr>
            <a:xfrm>
              <a:off x="704725" y="2545750"/>
              <a:ext cx="185125" cy="25"/>
            </a:xfrm>
            <a:custGeom>
              <a:avLst/>
              <a:gdLst/>
              <a:ahLst/>
              <a:cxnLst/>
              <a:rect l="l" t="t" r="r" b="b"/>
              <a:pathLst>
                <a:path w="7405" h="1" fill="none" extrusionOk="0">
                  <a:moveTo>
                    <a:pt x="7404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8;p9">
              <a:extLst>
                <a:ext uri="{FF2B5EF4-FFF2-40B4-BE49-F238E27FC236}">
                  <a16:creationId xmlns:a16="http://schemas.microsoft.com/office/drawing/2014/main" id="{04B3A3EE-6444-0346-A1E0-D3B65F3DA229}"/>
                </a:ext>
              </a:extLst>
            </p:cNvPr>
            <p:cNvSpPr/>
            <p:nvPr/>
          </p:nvSpPr>
          <p:spPr>
            <a:xfrm>
              <a:off x="811875" y="2626125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1" y="633"/>
                  </a:moveTo>
                  <a:lnTo>
                    <a:pt x="1" y="633"/>
                  </a:lnTo>
                  <a:lnTo>
                    <a:pt x="25" y="487"/>
                  </a:lnTo>
                  <a:lnTo>
                    <a:pt x="50" y="390"/>
                  </a:lnTo>
                  <a:lnTo>
                    <a:pt x="98" y="268"/>
                  </a:lnTo>
                  <a:lnTo>
                    <a:pt x="171" y="171"/>
                  </a:lnTo>
                  <a:lnTo>
                    <a:pt x="269" y="98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634" y="0"/>
                  </a:lnTo>
                  <a:lnTo>
                    <a:pt x="634" y="0"/>
                  </a:lnTo>
                  <a:lnTo>
                    <a:pt x="756" y="24"/>
                  </a:lnTo>
                  <a:lnTo>
                    <a:pt x="853" y="49"/>
                  </a:lnTo>
                  <a:lnTo>
                    <a:pt x="975" y="98"/>
                  </a:lnTo>
                  <a:lnTo>
                    <a:pt x="1072" y="171"/>
                  </a:lnTo>
                  <a:lnTo>
                    <a:pt x="1146" y="268"/>
                  </a:lnTo>
                  <a:lnTo>
                    <a:pt x="1194" y="390"/>
                  </a:lnTo>
                  <a:lnTo>
                    <a:pt x="1243" y="487"/>
                  </a:lnTo>
                  <a:lnTo>
                    <a:pt x="1243" y="633"/>
                  </a:lnTo>
                  <a:lnTo>
                    <a:pt x="1243" y="633"/>
                  </a:lnTo>
                  <a:lnTo>
                    <a:pt x="1243" y="755"/>
                  </a:lnTo>
                  <a:lnTo>
                    <a:pt x="1194" y="853"/>
                  </a:lnTo>
                  <a:lnTo>
                    <a:pt x="1146" y="974"/>
                  </a:lnTo>
                  <a:lnTo>
                    <a:pt x="1072" y="1072"/>
                  </a:lnTo>
                  <a:lnTo>
                    <a:pt x="975" y="1145"/>
                  </a:lnTo>
                  <a:lnTo>
                    <a:pt x="853" y="1194"/>
                  </a:lnTo>
                  <a:lnTo>
                    <a:pt x="756" y="1242"/>
                  </a:lnTo>
                  <a:lnTo>
                    <a:pt x="634" y="1242"/>
                  </a:lnTo>
                  <a:lnTo>
                    <a:pt x="634" y="1242"/>
                  </a:lnTo>
                  <a:lnTo>
                    <a:pt x="488" y="1242"/>
                  </a:lnTo>
                  <a:lnTo>
                    <a:pt x="390" y="1194"/>
                  </a:lnTo>
                  <a:lnTo>
                    <a:pt x="269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50" y="853"/>
                  </a:lnTo>
                  <a:lnTo>
                    <a:pt x="25" y="755"/>
                  </a:lnTo>
                  <a:lnTo>
                    <a:pt x="1" y="633"/>
                  </a:lnTo>
                  <a:lnTo>
                    <a:pt x="1" y="63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9;p9">
              <a:extLst>
                <a:ext uri="{FF2B5EF4-FFF2-40B4-BE49-F238E27FC236}">
                  <a16:creationId xmlns:a16="http://schemas.microsoft.com/office/drawing/2014/main" id="{74D3972D-6F5C-6042-B46B-62B9642BF4F5}"/>
                </a:ext>
              </a:extLst>
            </p:cNvPr>
            <p:cNvSpPr/>
            <p:nvPr/>
          </p:nvSpPr>
          <p:spPr>
            <a:xfrm>
              <a:off x="751000" y="2568275"/>
              <a:ext cx="54200" cy="53600"/>
            </a:xfrm>
            <a:custGeom>
              <a:avLst/>
              <a:gdLst/>
              <a:ahLst/>
              <a:cxnLst/>
              <a:rect l="l" t="t" r="r" b="b"/>
              <a:pathLst>
                <a:path w="2168" h="2144" fill="none" extrusionOk="0">
                  <a:moveTo>
                    <a:pt x="1096" y="2144"/>
                  </a:moveTo>
                  <a:lnTo>
                    <a:pt x="1096" y="2144"/>
                  </a:lnTo>
                  <a:lnTo>
                    <a:pt x="877" y="2119"/>
                  </a:lnTo>
                  <a:lnTo>
                    <a:pt x="658" y="2071"/>
                  </a:lnTo>
                  <a:lnTo>
                    <a:pt x="487" y="1973"/>
                  </a:lnTo>
                  <a:lnTo>
                    <a:pt x="317" y="1827"/>
                  </a:lnTo>
                  <a:lnTo>
                    <a:pt x="195" y="1681"/>
                  </a:lnTo>
                  <a:lnTo>
                    <a:pt x="98" y="1486"/>
                  </a:lnTo>
                  <a:lnTo>
                    <a:pt x="25" y="1291"/>
                  </a:lnTo>
                  <a:lnTo>
                    <a:pt x="0" y="1072"/>
                  </a:lnTo>
                  <a:lnTo>
                    <a:pt x="0" y="1072"/>
                  </a:lnTo>
                  <a:lnTo>
                    <a:pt x="25" y="853"/>
                  </a:lnTo>
                  <a:lnTo>
                    <a:pt x="98" y="658"/>
                  </a:lnTo>
                  <a:lnTo>
                    <a:pt x="195" y="463"/>
                  </a:lnTo>
                  <a:lnTo>
                    <a:pt x="317" y="317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77" y="0"/>
                  </a:lnTo>
                  <a:lnTo>
                    <a:pt x="1096" y="0"/>
                  </a:lnTo>
                  <a:lnTo>
                    <a:pt x="1096" y="0"/>
                  </a:lnTo>
                  <a:lnTo>
                    <a:pt x="1315" y="0"/>
                  </a:lnTo>
                  <a:lnTo>
                    <a:pt x="1510" y="73"/>
                  </a:lnTo>
                  <a:lnTo>
                    <a:pt x="1681" y="171"/>
                  </a:lnTo>
                  <a:lnTo>
                    <a:pt x="1851" y="317"/>
                  </a:lnTo>
                  <a:lnTo>
                    <a:pt x="1973" y="463"/>
                  </a:lnTo>
                  <a:lnTo>
                    <a:pt x="2070" y="658"/>
                  </a:lnTo>
                  <a:lnTo>
                    <a:pt x="2144" y="853"/>
                  </a:lnTo>
                  <a:lnTo>
                    <a:pt x="2168" y="1072"/>
                  </a:lnTo>
                  <a:lnTo>
                    <a:pt x="2168" y="1072"/>
                  </a:lnTo>
                  <a:lnTo>
                    <a:pt x="2144" y="1291"/>
                  </a:lnTo>
                  <a:lnTo>
                    <a:pt x="2070" y="1486"/>
                  </a:lnTo>
                  <a:lnTo>
                    <a:pt x="1973" y="1681"/>
                  </a:lnTo>
                  <a:lnTo>
                    <a:pt x="1851" y="1827"/>
                  </a:lnTo>
                  <a:lnTo>
                    <a:pt x="1681" y="1973"/>
                  </a:lnTo>
                  <a:lnTo>
                    <a:pt x="1510" y="2071"/>
                  </a:lnTo>
                  <a:lnTo>
                    <a:pt x="1315" y="2119"/>
                  </a:lnTo>
                  <a:lnTo>
                    <a:pt x="1096" y="2144"/>
                  </a:lnTo>
                  <a:lnTo>
                    <a:pt x="1096" y="214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0;p9">
              <a:extLst>
                <a:ext uri="{FF2B5EF4-FFF2-40B4-BE49-F238E27FC236}">
                  <a16:creationId xmlns:a16="http://schemas.microsoft.com/office/drawing/2014/main" id="{D4D028A4-89DB-2C43-848E-358101808AF1}"/>
                </a:ext>
              </a:extLst>
            </p:cNvPr>
            <p:cNvSpPr/>
            <p:nvPr/>
          </p:nvSpPr>
          <p:spPr>
            <a:xfrm>
              <a:off x="769875" y="2662650"/>
              <a:ext cx="23775" cy="23775"/>
            </a:xfrm>
            <a:custGeom>
              <a:avLst/>
              <a:gdLst/>
              <a:ahLst/>
              <a:cxnLst/>
              <a:rect l="l" t="t" r="r" b="b"/>
              <a:pathLst>
                <a:path w="951" h="951" fill="none" extrusionOk="0">
                  <a:moveTo>
                    <a:pt x="0" y="463"/>
                  </a:moveTo>
                  <a:lnTo>
                    <a:pt x="0" y="463"/>
                  </a:lnTo>
                  <a:lnTo>
                    <a:pt x="0" y="366"/>
                  </a:lnTo>
                  <a:lnTo>
                    <a:pt x="25" y="293"/>
                  </a:lnTo>
                  <a:lnTo>
                    <a:pt x="73" y="195"/>
                  </a:lnTo>
                  <a:lnTo>
                    <a:pt x="146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7" y="0"/>
                  </a:lnTo>
                  <a:lnTo>
                    <a:pt x="487" y="0"/>
                  </a:lnTo>
                  <a:lnTo>
                    <a:pt x="585" y="0"/>
                  </a:lnTo>
                  <a:lnTo>
                    <a:pt x="658" y="25"/>
                  </a:lnTo>
                  <a:lnTo>
                    <a:pt x="755" y="73"/>
                  </a:lnTo>
                  <a:lnTo>
                    <a:pt x="828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0" y="366"/>
                  </a:lnTo>
                  <a:lnTo>
                    <a:pt x="950" y="463"/>
                  </a:lnTo>
                  <a:lnTo>
                    <a:pt x="950" y="463"/>
                  </a:lnTo>
                  <a:lnTo>
                    <a:pt x="950" y="561"/>
                  </a:lnTo>
                  <a:lnTo>
                    <a:pt x="926" y="658"/>
                  </a:lnTo>
                  <a:lnTo>
                    <a:pt x="877" y="755"/>
                  </a:lnTo>
                  <a:lnTo>
                    <a:pt x="828" y="804"/>
                  </a:lnTo>
                  <a:lnTo>
                    <a:pt x="755" y="877"/>
                  </a:lnTo>
                  <a:lnTo>
                    <a:pt x="658" y="926"/>
                  </a:lnTo>
                  <a:lnTo>
                    <a:pt x="585" y="950"/>
                  </a:lnTo>
                  <a:lnTo>
                    <a:pt x="487" y="950"/>
                  </a:lnTo>
                  <a:lnTo>
                    <a:pt x="487" y="950"/>
                  </a:lnTo>
                  <a:lnTo>
                    <a:pt x="390" y="950"/>
                  </a:lnTo>
                  <a:lnTo>
                    <a:pt x="293" y="926"/>
                  </a:lnTo>
                  <a:lnTo>
                    <a:pt x="220" y="877"/>
                  </a:lnTo>
                  <a:lnTo>
                    <a:pt x="146" y="804"/>
                  </a:lnTo>
                  <a:lnTo>
                    <a:pt x="73" y="755"/>
                  </a:lnTo>
                  <a:lnTo>
                    <a:pt x="25" y="658"/>
                  </a:lnTo>
                  <a:lnTo>
                    <a:pt x="0" y="561"/>
                  </a:lnTo>
                  <a:lnTo>
                    <a:pt x="0" y="463"/>
                  </a:lnTo>
                  <a:lnTo>
                    <a:pt x="0" y="46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1;p9">
              <a:extLst>
                <a:ext uri="{FF2B5EF4-FFF2-40B4-BE49-F238E27FC236}">
                  <a16:creationId xmlns:a16="http://schemas.microsoft.com/office/drawing/2014/main" id="{AE6D05E6-CEDE-394C-BE71-260CFAE39A5E}"/>
                </a:ext>
              </a:extLst>
            </p:cNvPr>
            <p:cNvSpPr/>
            <p:nvPr/>
          </p:nvSpPr>
          <p:spPr>
            <a:xfrm>
              <a:off x="799700" y="2503125"/>
              <a:ext cx="24375" cy="23775"/>
            </a:xfrm>
            <a:custGeom>
              <a:avLst/>
              <a:gdLst/>
              <a:ahLst/>
              <a:cxnLst/>
              <a:rect l="l" t="t" r="r" b="b"/>
              <a:pathLst>
                <a:path w="975" h="951" fill="none" extrusionOk="0">
                  <a:moveTo>
                    <a:pt x="1" y="463"/>
                  </a:moveTo>
                  <a:lnTo>
                    <a:pt x="1" y="463"/>
                  </a:lnTo>
                  <a:lnTo>
                    <a:pt x="25" y="366"/>
                  </a:lnTo>
                  <a:lnTo>
                    <a:pt x="49" y="293"/>
                  </a:lnTo>
                  <a:lnTo>
                    <a:pt x="98" y="195"/>
                  </a:lnTo>
                  <a:lnTo>
                    <a:pt x="147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585" y="0"/>
                  </a:lnTo>
                  <a:lnTo>
                    <a:pt x="683" y="25"/>
                  </a:lnTo>
                  <a:lnTo>
                    <a:pt x="756" y="73"/>
                  </a:lnTo>
                  <a:lnTo>
                    <a:pt x="829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1" y="366"/>
                  </a:lnTo>
                  <a:lnTo>
                    <a:pt x="975" y="463"/>
                  </a:lnTo>
                  <a:lnTo>
                    <a:pt x="975" y="463"/>
                  </a:lnTo>
                  <a:lnTo>
                    <a:pt x="951" y="561"/>
                  </a:lnTo>
                  <a:lnTo>
                    <a:pt x="926" y="658"/>
                  </a:lnTo>
                  <a:lnTo>
                    <a:pt x="877" y="731"/>
                  </a:lnTo>
                  <a:lnTo>
                    <a:pt x="829" y="804"/>
                  </a:lnTo>
                  <a:lnTo>
                    <a:pt x="756" y="877"/>
                  </a:lnTo>
                  <a:lnTo>
                    <a:pt x="683" y="902"/>
                  </a:lnTo>
                  <a:lnTo>
                    <a:pt x="585" y="950"/>
                  </a:lnTo>
                  <a:lnTo>
                    <a:pt x="488" y="950"/>
                  </a:lnTo>
                  <a:lnTo>
                    <a:pt x="488" y="950"/>
                  </a:lnTo>
                  <a:lnTo>
                    <a:pt x="390" y="950"/>
                  </a:lnTo>
                  <a:lnTo>
                    <a:pt x="293" y="902"/>
                  </a:lnTo>
                  <a:lnTo>
                    <a:pt x="220" y="877"/>
                  </a:lnTo>
                  <a:lnTo>
                    <a:pt x="147" y="804"/>
                  </a:lnTo>
                  <a:lnTo>
                    <a:pt x="98" y="731"/>
                  </a:lnTo>
                  <a:lnTo>
                    <a:pt x="49" y="658"/>
                  </a:lnTo>
                  <a:lnTo>
                    <a:pt x="25" y="561"/>
                  </a:lnTo>
                  <a:lnTo>
                    <a:pt x="1" y="463"/>
                  </a:lnTo>
                  <a:lnTo>
                    <a:pt x="1" y="46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2;p9">
              <a:extLst>
                <a:ext uri="{FF2B5EF4-FFF2-40B4-BE49-F238E27FC236}">
                  <a16:creationId xmlns:a16="http://schemas.microsoft.com/office/drawing/2014/main" id="{31D6B255-C828-F849-BC3B-8F826C8EFB9B}"/>
                </a:ext>
              </a:extLst>
            </p:cNvPr>
            <p:cNvSpPr/>
            <p:nvPr/>
          </p:nvSpPr>
          <p:spPr>
            <a:xfrm>
              <a:off x="766825" y="2388050"/>
              <a:ext cx="60925" cy="25"/>
            </a:xfrm>
            <a:custGeom>
              <a:avLst/>
              <a:gdLst/>
              <a:ahLst/>
              <a:cxnLst/>
              <a:rect l="l" t="t" r="r" b="b"/>
              <a:pathLst>
                <a:path w="2437" h="1" fill="none" extrusionOk="0">
                  <a:moveTo>
                    <a:pt x="2436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3;p9">
              <a:extLst>
                <a:ext uri="{FF2B5EF4-FFF2-40B4-BE49-F238E27FC236}">
                  <a16:creationId xmlns:a16="http://schemas.microsoft.com/office/drawing/2014/main" id="{D4E630D5-D9A0-6444-BE4F-9631A278F7A7}"/>
                </a:ext>
              </a:extLst>
            </p:cNvPr>
            <p:cNvSpPr/>
            <p:nvPr/>
          </p:nvSpPr>
          <p:spPr>
            <a:xfrm>
              <a:off x="769875" y="2456250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0" y="633"/>
                  </a:moveTo>
                  <a:lnTo>
                    <a:pt x="0" y="633"/>
                  </a:lnTo>
                  <a:lnTo>
                    <a:pt x="0" y="512"/>
                  </a:lnTo>
                  <a:lnTo>
                    <a:pt x="49" y="390"/>
                  </a:lnTo>
                  <a:lnTo>
                    <a:pt x="98" y="268"/>
                  </a:lnTo>
                  <a:lnTo>
                    <a:pt x="171" y="195"/>
                  </a:lnTo>
                  <a:lnTo>
                    <a:pt x="268" y="122"/>
                  </a:lnTo>
                  <a:lnTo>
                    <a:pt x="366" y="49"/>
                  </a:lnTo>
                  <a:lnTo>
                    <a:pt x="487" y="24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731" y="24"/>
                  </a:lnTo>
                  <a:lnTo>
                    <a:pt x="853" y="49"/>
                  </a:lnTo>
                  <a:lnTo>
                    <a:pt x="975" y="122"/>
                  </a:lnTo>
                  <a:lnTo>
                    <a:pt x="1048" y="195"/>
                  </a:lnTo>
                  <a:lnTo>
                    <a:pt x="1145" y="268"/>
                  </a:lnTo>
                  <a:lnTo>
                    <a:pt x="1194" y="390"/>
                  </a:lnTo>
                  <a:lnTo>
                    <a:pt x="1218" y="512"/>
                  </a:lnTo>
                  <a:lnTo>
                    <a:pt x="1242" y="633"/>
                  </a:lnTo>
                  <a:lnTo>
                    <a:pt x="1242" y="633"/>
                  </a:lnTo>
                  <a:lnTo>
                    <a:pt x="1218" y="755"/>
                  </a:lnTo>
                  <a:lnTo>
                    <a:pt x="1194" y="877"/>
                  </a:lnTo>
                  <a:lnTo>
                    <a:pt x="1145" y="974"/>
                  </a:lnTo>
                  <a:lnTo>
                    <a:pt x="1048" y="1072"/>
                  </a:lnTo>
                  <a:lnTo>
                    <a:pt x="975" y="1145"/>
                  </a:lnTo>
                  <a:lnTo>
                    <a:pt x="853" y="1193"/>
                  </a:lnTo>
                  <a:lnTo>
                    <a:pt x="731" y="1242"/>
                  </a:lnTo>
                  <a:lnTo>
                    <a:pt x="609" y="1242"/>
                  </a:lnTo>
                  <a:lnTo>
                    <a:pt x="609" y="1242"/>
                  </a:lnTo>
                  <a:lnTo>
                    <a:pt x="487" y="1242"/>
                  </a:lnTo>
                  <a:lnTo>
                    <a:pt x="366" y="1193"/>
                  </a:lnTo>
                  <a:lnTo>
                    <a:pt x="268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49" y="877"/>
                  </a:lnTo>
                  <a:lnTo>
                    <a:pt x="0" y="755"/>
                  </a:lnTo>
                  <a:lnTo>
                    <a:pt x="0" y="633"/>
                  </a:lnTo>
                  <a:lnTo>
                    <a:pt x="0" y="63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53779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>
  <p:cSld name="1_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grpSp>
        <p:nvGrpSpPr>
          <p:cNvPr id="16" name="Google Shape;363;p47">
            <a:extLst>
              <a:ext uri="{FF2B5EF4-FFF2-40B4-BE49-F238E27FC236}">
                <a16:creationId xmlns:a16="http://schemas.microsoft.com/office/drawing/2014/main" id="{3541BDF9-5784-074C-A08C-87376337677D}"/>
              </a:ext>
            </a:extLst>
          </p:cNvPr>
          <p:cNvGrpSpPr/>
          <p:nvPr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17" name="Google Shape;364;p47">
              <a:extLst>
                <a:ext uri="{FF2B5EF4-FFF2-40B4-BE49-F238E27FC236}">
                  <a16:creationId xmlns:a16="http://schemas.microsoft.com/office/drawing/2014/main" id="{572CE08A-2EDE-ED40-8929-A4D030F473E9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65;p47">
              <a:extLst>
                <a:ext uri="{FF2B5EF4-FFF2-40B4-BE49-F238E27FC236}">
                  <a16:creationId xmlns:a16="http://schemas.microsoft.com/office/drawing/2014/main" id="{E3272AF4-EF81-B947-99F7-208AC87C7B41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6;p47">
              <a:extLst>
                <a:ext uri="{FF2B5EF4-FFF2-40B4-BE49-F238E27FC236}">
                  <a16:creationId xmlns:a16="http://schemas.microsoft.com/office/drawing/2014/main" id="{584652AF-EDE0-DE40-8E38-1CC1E523A7C4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7;p47">
              <a:extLst>
                <a:ext uri="{FF2B5EF4-FFF2-40B4-BE49-F238E27FC236}">
                  <a16:creationId xmlns:a16="http://schemas.microsoft.com/office/drawing/2014/main" id="{C22F9A86-3FF7-6945-90B2-1F66B4E0EEB8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8;p47">
              <a:extLst>
                <a:ext uri="{FF2B5EF4-FFF2-40B4-BE49-F238E27FC236}">
                  <a16:creationId xmlns:a16="http://schemas.microsoft.com/office/drawing/2014/main" id="{35E00376-99D9-274D-A292-AFECD22C8F81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9;p47">
              <a:extLst>
                <a:ext uri="{FF2B5EF4-FFF2-40B4-BE49-F238E27FC236}">
                  <a16:creationId xmlns:a16="http://schemas.microsoft.com/office/drawing/2014/main" id="{D11F13E6-7749-5D4B-A7A0-EFE5A88346CC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8F7C7F8-C034-EF43-941C-B3BC5BC5855C}"/>
              </a:ext>
            </a:extLst>
          </p:cNvPr>
          <p:cNvSpPr txBox="1"/>
          <p:nvPr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C002A9-6F71-4260-AC7A-CA8BDE848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15" name="Google Shape;33;p6">
            <a:extLst>
              <a:ext uri="{FF2B5EF4-FFF2-40B4-BE49-F238E27FC236}">
                <a16:creationId xmlns:a16="http://schemas.microsoft.com/office/drawing/2014/main" id="{7D0330C4-488F-4E11-BF3D-EA5DF26F0A65}"/>
              </a:ext>
            </a:extLst>
          </p:cNvPr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34;p6">
            <a:extLst>
              <a:ext uri="{FF2B5EF4-FFF2-40B4-BE49-F238E27FC236}">
                <a16:creationId xmlns:a16="http://schemas.microsoft.com/office/drawing/2014/main" id="{9AA0ECA5-9FBC-4C4B-A996-F0E3B3EC796D}"/>
              </a:ext>
            </a:extLst>
          </p:cNvPr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4" name="Google Shape;363;p47">
            <a:extLst>
              <a:ext uri="{FF2B5EF4-FFF2-40B4-BE49-F238E27FC236}">
                <a16:creationId xmlns:a16="http://schemas.microsoft.com/office/drawing/2014/main" id="{CA4C0B63-61BC-42D7-B10C-C17E378D6BB3}"/>
              </a:ext>
            </a:extLst>
          </p:cNvPr>
          <p:cNvGrpSpPr/>
          <p:nvPr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25" name="Google Shape;364;p47">
              <a:extLst>
                <a:ext uri="{FF2B5EF4-FFF2-40B4-BE49-F238E27FC236}">
                  <a16:creationId xmlns:a16="http://schemas.microsoft.com/office/drawing/2014/main" id="{E6339F27-6884-43C4-ACA3-533ECC8D4189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65;p47">
              <a:extLst>
                <a:ext uri="{FF2B5EF4-FFF2-40B4-BE49-F238E27FC236}">
                  <a16:creationId xmlns:a16="http://schemas.microsoft.com/office/drawing/2014/main" id="{2F61311E-6ABC-4FA5-88CF-1E1E49177CE2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66;p47">
              <a:extLst>
                <a:ext uri="{FF2B5EF4-FFF2-40B4-BE49-F238E27FC236}">
                  <a16:creationId xmlns:a16="http://schemas.microsoft.com/office/drawing/2014/main" id="{FFA797A4-32D0-4B07-A937-80B9B4AE6CCC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67;p47">
              <a:extLst>
                <a:ext uri="{FF2B5EF4-FFF2-40B4-BE49-F238E27FC236}">
                  <a16:creationId xmlns:a16="http://schemas.microsoft.com/office/drawing/2014/main" id="{F55FF81A-18F9-4036-9BA4-D4E796DF3A27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68;p47">
              <a:extLst>
                <a:ext uri="{FF2B5EF4-FFF2-40B4-BE49-F238E27FC236}">
                  <a16:creationId xmlns:a16="http://schemas.microsoft.com/office/drawing/2014/main" id="{B47BC9E7-AA0A-4513-BB74-8438AC3B4E9D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69;p47">
              <a:extLst>
                <a:ext uri="{FF2B5EF4-FFF2-40B4-BE49-F238E27FC236}">
                  <a16:creationId xmlns:a16="http://schemas.microsoft.com/office/drawing/2014/main" id="{ADB9D0F2-9906-4BBA-9EAB-C51BE4A408F4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07FEEEE-A528-47C9-8C2A-34EE7D884265}"/>
              </a:ext>
            </a:extLst>
          </p:cNvPr>
          <p:cNvSpPr txBox="1"/>
          <p:nvPr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  <p:sp>
        <p:nvSpPr>
          <p:cNvPr id="32" name="Google Shape;33;p6">
            <a:extLst>
              <a:ext uri="{FF2B5EF4-FFF2-40B4-BE49-F238E27FC236}">
                <a16:creationId xmlns:a16="http://schemas.microsoft.com/office/drawing/2014/main" id="{B78C82C5-8AB2-4E74-A992-4C0E44C55E3E}"/>
              </a:ext>
            </a:extLst>
          </p:cNvPr>
          <p:cNvSpPr/>
          <p:nvPr userDrawn="1"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4;p6">
            <a:extLst>
              <a:ext uri="{FF2B5EF4-FFF2-40B4-BE49-F238E27FC236}">
                <a16:creationId xmlns:a16="http://schemas.microsoft.com/office/drawing/2014/main" id="{5872DD9E-D5EB-4F82-938E-88BC686BEB6C}"/>
              </a:ext>
            </a:extLst>
          </p:cNvPr>
          <p:cNvSpPr/>
          <p:nvPr userDrawn="1"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8" name="Google Shape;363;p47">
            <a:extLst>
              <a:ext uri="{FF2B5EF4-FFF2-40B4-BE49-F238E27FC236}">
                <a16:creationId xmlns:a16="http://schemas.microsoft.com/office/drawing/2014/main" id="{522A0E62-89BE-4961-B77F-0A86DCFDB30C}"/>
              </a:ext>
            </a:extLst>
          </p:cNvPr>
          <p:cNvGrpSpPr/>
          <p:nvPr userDrawn="1"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39" name="Google Shape;364;p47">
              <a:extLst>
                <a:ext uri="{FF2B5EF4-FFF2-40B4-BE49-F238E27FC236}">
                  <a16:creationId xmlns:a16="http://schemas.microsoft.com/office/drawing/2014/main" id="{2F09D3B9-D13B-4D36-BE32-E796667B0D6C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5;p47">
              <a:extLst>
                <a:ext uri="{FF2B5EF4-FFF2-40B4-BE49-F238E27FC236}">
                  <a16:creationId xmlns:a16="http://schemas.microsoft.com/office/drawing/2014/main" id="{F88CE180-F574-4AB1-AAD3-175AD64A9A86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6;p47">
              <a:extLst>
                <a:ext uri="{FF2B5EF4-FFF2-40B4-BE49-F238E27FC236}">
                  <a16:creationId xmlns:a16="http://schemas.microsoft.com/office/drawing/2014/main" id="{39624170-5026-4F35-A9B4-9D9859104923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7;p47">
              <a:extLst>
                <a:ext uri="{FF2B5EF4-FFF2-40B4-BE49-F238E27FC236}">
                  <a16:creationId xmlns:a16="http://schemas.microsoft.com/office/drawing/2014/main" id="{1DC1B7E4-FB45-4852-B908-19A04B82E0B0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8;p47">
              <a:extLst>
                <a:ext uri="{FF2B5EF4-FFF2-40B4-BE49-F238E27FC236}">
                  <a16:creationId xmlns:a16="http://schemas.microsoft.com/office/drawing/2014/main" id="{F8D3EAA1-27D9-4998-A152-7CC3978B9546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9;p47">
              <a:extLst>
                <a:ext uri="{FF2B5EF4-FFF2-40B4-BE49-F238E27FC236}">
                  <a16:creationId xmlns:a16="http://schemas.microsoft.com/office/drawing/2014/main" id="{D9408C74-9DD7-47B4-9CF0-D870A6DC82A7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E241FDE3-4975-460F-A994-08882FECCE21}"/>
              </a:ext>
            </a:extLst>
          </p:cNvPr>
          <p:cNvSpPr txBox="1"/>
          <p:nvPr userDrawn="1"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</p:spTree>
    <p:extLst>
      <p:ext uri="{BB962C8B-B14F-4D97-AF65-F5344CB8AC3E}">
        <p14:creationId xmlns:p14="http://schemas.microsoft.com/office/powerpoint/2010/main" val="2787263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59A83B-C13C-4757-9F87-A8ACFB64D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66" name="Google Shape;66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>
            <a:off x="3062200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2"/>
          </p:nvPr>
        </p:nvSpPr>
        <p:spPr>
          <a:xfrm>
            <a:off x="5956701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2153395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7BA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544797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67" r:id="rId12"/>
    <p:sldLayoutId id="2147483668" r:id="rId1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50.png"/><Relationship Id="rId7" Type="http://schemas.openxmlformats.org/officeDocument/2006/relationships/image" Target="../media/image3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0.png"/><Relationship Id="rId4" Type="http://schemas.openxmlformats.org/officeDocument/2006/relationships/image" Target="../media/image36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emf"/><Relationship Id="rId5" Type="http://schemas.openxmlformats.org/officeDocument/2006/relationships/customXml" Target="../ink/ink2.xml"/><Relationship Id="rId4" Type="http://schemas.openxmlformats.org/officeDocument/2006/relationships/image" Target="../media/image11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customXml" Target="../ink/ink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customXml" Target="../ink/ink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image" Target="../media/image16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customXml" Target="../ink/ink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50.png"/><Relationship Id="rId7" Type="http://schemas.openxmlformats.org/officeDocument/2006/relationships/image" Target="../media/image39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0.png"/><Relationship Id="rId4" Type="http://schemas.openxmlformats.org/officeDocument/2006/relationships/image" Target="../media/image36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customXml" Target="../ink/ink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customXml" Target="../ink/ink12.xml"/><Relationship Id="rId4" Type="http://schemas.openxmlformats.org/officeDocument/2006/relationships/image" Target="../media/image30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customXml" Target="../ink/ink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0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1.png"/><Relationship Id="rId7" Type="http://schemas.openxmlformats.org/officeDocument/2006/relationships/customXml" Target="../ink/ink1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customXml" Target="../ink/ink15.xml"/><Relationship Id="rId4" Type="http://schemas.openxmlformats.org/officeDocument/2006/relationships/image" Target="../media/image43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.xml"/><Relationship Id="rId3" Type="http://schemas.openxmlformats.org/officeDocument/2006/relationships/image" Target="../media/image49.png"/><Relationship Id="rId7" Type="http://schemas.openxmlformats.org/officeDocument/2006/relationships/image" Target="../media/image39.emf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6.xml"/><Relationship Id="rId5" Type="http://schemas.openxmlformats.org/officeDocument/2006/relationships/image" Target="../media/image48.emf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customXml" Target="../ink/ink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7BA6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CSE/STAT 416</a:t>
            </a:r>
            <a:br>
              <a:rPr lang="en" dirty="0"/>
            </a:br>
            <a:r>
              <a:rPr lang="en" sz="1600" dirty="0"/>
              <a:t>Ensemble Methods</a:t>
            </a:r>
            <a:br>
              <a:rPr lang="en" sz="1800" dirty="0"/>
            </a:br>
            <a:br>
              <a:rPr lang="en" sz="1800" dirty="0"/>
            </a:br>
            <a:r>
              <a:rPr lang="en" sz="1000" dirty="0"/>
              <a:t>Hunter Schafer</a:t>
            </a:r>
            <a:br>
              <a:rPr lang="en" sz="1000" dirty="0"/>
            </a:br>
            <a:r>
              <a:rPr lang="en" sz="1000" dirty="0"/>
              <a:t>University of Washington</a:t>
            </a:r>
            <a:br>
              <a:rPr lang="en" sz="1000" dirty="0"/>
            </a:br>
            <a:r>
              <a:rPr lang="en-US" sz="1000" dirty="0"/>
              <a:t>April 28</a:t>
            </a:r>
            <a:r>
              <a:rPr lang="en" sz="1000" dirty="0"/>
              <a:t>, 2021</a:t>
            </a:r>
            <a:endParaRPr sz="10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51141F8-5741-494C-B213-093C878524BF}"/>
                  </a:ext>
                </a:extLst>
              </p14:cNvPr>
              <p14:cNvContentPartPr/>
              <p14:nvPr/>
            </p14:nvContentPartPr>
            <p14:xfrm>
              <a:off x="139320" y="111960"/>
              <a:ext cx="3972600" cy="46324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51141F8-5741-494C-B213-093C878524B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9960" y="102600"/>
                <a:ext cx="3991320" cy="46512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7B7E6-F715-4D76-A727-7DA3B1417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Compare Decision Boundaries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1E2EB7-C561-4C98-833B-7BD87622EB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DCFD1-1380-4F58-A8C5-F22B4B9DCF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417223-AC42-479C-85BB-7B3AFE24E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954" y="587000"/>
            <a:ext cx="6029809" cy="364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4922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Overfitting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Deep decision trees are prone to overfitting</a:t>
            </a:r>
          </a:p>
          <a:p>
            <a:pPr lvl="1"/>
            <a:r>
              <a:rPr lang="en-US" dirty="0"/>
              <a:t>Decision boundaries are interpretable but not stable</a:t>
            </a:r>
          </a:p>
          <a:p>
            <a:pPr lvl="1"/>
            <a:r>
              <a:rPr lang="en-US" dirty="0"/>
              <a:t>Small change in the dataset leads to big difference in the outcome</a:t>
            </a:r>
          </a:p>
          <a:p>
            <a:r>
              <a:rPr lang="en-US" dirty="0"/>
              <a:t>Overcoming Overfitting:</a:t>
            </a:r>
          </a:p>
          <a:p>
            <a:pPr lvl="1"/>
            <a:r>
              <a:rPr lang="en-US" dirty="0"/>
              <a:t>Early stopping</a:t>
            </a:r>
          </a:p>
          <a:p>
            <a:pPr lvl="2"/>
            <a:r>
              <a:rPr lang="en-US" dirty="0"/>
              <a:t>Fixed length depth</a:t>
            </a:r>
          </a:p>
          <a:p>
            <a:pPr lvl="2"/>
            <a:r>
              <a:rPr lang="en-US" dirty="0"/>
              <a:t>Stop if error does not considerably decrease</a:t>
            </a:r>
          </a:p>
          <a:p>
            <a:pPr lvl="1"/>
            <a:r>
              <a:rPr lang="en-US" dirty="0"/>
              <a:t>Pruning</a:t>
            </a:r>
          </a:p>
          <a:p>
            <a:pPr lvl="2"/>
            <a:r>
              <a:rPr lang="en-US" dirty="0"/>
              <a:t>Grow full length trees</a:t>
            </a:r>
          </a:p>
          <a:p>
            <a:pPr lvl="2"/>
            <a:r>
              <a:rPr lang="en-US" dirty="0"/>
              <a:t>Prune nodes to balance a complexity penalty</a:t>
            </a:r>
          </a:p>
          <a:p>
            <a:pPr marL="5969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9011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7980D-A997-4C4D-9540-F37743913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Stopping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0C29D2-AE9B-6C42-993B-E252416AE0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Stopping Rules:</a:t>
            </a:r>
          </a:p>
          <a:p>
            <a:pPr lvl="1"/>
            <a:r>
              <a:rPr lang="en-US" dirty="0"/>
              <a:t>1) All data in the subset have the same label</a:t>
            </a:r>
          </a:p>
          <a:p>
            <a:pPr lvl="1"/>
            <a:r>
              <a:rPr lang="en-US" dirty="0"/>
              <a:t>2) No more features left to split</a:t>
            </a:r>
          </a:p>
          <a:p>
            <a:r>
              <a:rPr lang="en-US" dirty="0"/>
              <a:t>Early Stopping Rule</a:t>
            </a:r>
          </a:p>
          <a:p>
            <a:pPr lvl="1"/>
            <a:r>
              <a:rPr lang="en-US" dirty="0"/>
              <a:t>Only grow up to a max depth hyperparameter (choose via validation)</a:t>
            </a:r>
          </a:p>
          <a:p>
            <a:pPr lvl="1"/>
            <a:r>
              <a:rPr lang="en-US" dirty="0"/>
              <a:t>Don’t split if there is not a sufficient decrease in error</a:t>
            </a:r>
          </a:p>
          <a:p>
            <a:pPr lvl="1"/>
            <a:r>
              <a:rPr lang="en-US" b="1" dirty="0"/>
              <a:t>Require a minimum number of examples in a leaf node</a:t>
            </a:r>
          </a:p>
          <a:p>
            <a:pPr lvl="2"/>
            <a:r>
              <a:rPr lang="en-US" dirty="0"/>
              <a:t>Will use this on HW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823CAE-1F9C-A149-9708-124BC878C4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4460134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2B030-3703-7041-9748-A587336C5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B84175-A429-4246-8626-ECD78C0E9C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Super Simple: </a:t>
            </a:r>
            <a:r>
              <a:rPr lang="en-US" dirty="0"/>
              <a:t>Interpretable model that is understandable by people without too much ML experience</a:t>
            </a:r>
            <a:r>
              <a:rPr lang="en-US" b="1" dirty="0"/>
              <a:t>.</a:t>
            </a:r>
          </a:p>
          <a:p>
            <a:r>
              <a:rPr lang="en-US" b="1" dirty="0"/>
              <a:t>Very Efficient: </a:t>
            </a:r>
            <a:r>
              <a:rPr lang="en-US" dirty="0"/>
              <a:t>It actually isn’t too hard to train a tree</a:t>
            </a:r>
          </a:p>
          <a:p>
            <a:r>
              <a:rPr lang="en-US" b="1" dirty="0"/>
              <a:t>Depth Matters</a:t>
            </a:r>
          </a:p>
          <a:p>
            <a:pPr lvl="1"/>
            <a:r>
              <a:rPr lang="en-US" dirty="0"/>
              <a:t>Too small, it is too weak to learn the function (high bias)</a:t>
            </a:r>
          </a:p>
          <a:p>
            <a:pPr lvl="1"/>
            <a:r>
              <a:rPr lang="en-US" dirty="0"/>
              <a:t>Too tall, it is likely to overfit to the data (high variance)</a:t>
            </a:r>
          </a:p>
          <a:p>
            <a:pPr lvl="1"/>
            <a:r>
              <a:rPr lang="en-US" dirty="0"/>
              <a:t>Even by choosing depth appropriately, trees tend to not be the best performing models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B6E1E4-3A64-CA4C-B876-E5DBEE3FA86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264026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FCA0D69-C1D5-4F55-9F07-C93FC060E0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Ensemble Methods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21E0BD2C-CB7F-4779-BC20-D47CBCDA5E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Bagging – </a:t>
            </a:r>
            <a:br>
              <a:rPr lang="en-US" dirty="0"/>
            </a:br>
            <a:r>
              <a:rPr lang="en-US" dirty="0"/>
              <a:t>Random Forest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115198-DE32-4C17-803A-6F70A0F957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59476885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B76A-BC31-9544-94BC-F7C4354D50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sp>
        <p:nvSpPr>
          <p:cNvPr id="5" name="Magnetic Disk 4">
            <a:extLst>
              <a:ext uri="{FF2B5EF4-FFF2-40B4-BE49-F238E27FC236}">
                <a16:creationId xmlns:a16="http://schemas.microsoft.com/office/drawing/2014/main" id="{C4364BFB-EC69-E749-9002-10868755BE97}"/>
              </a:ext>
            </a:extLst>
          </p:cNvPr>
          <p:cNvSpPr/>
          <p:nvPr/>
        </p:nvSpPr>
        <p:spPr>
          <a:xfrm>
            <a:off x="1199324" y="606761"/>
            <a:ext cx="1456628" cy="1376482"/>
          </a:xfrm>
          <a:prstGeom prst="flowChartMagneticDisk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Training</a:t>
            </a:r>
          </a:p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EFC9E6-F361-CB45-83B3-BB49354FECA8}"/>
              </a:ext>
            </a:extLst>
          </p:cNvPr>
          <p:cNvSpPr txBox="1"/>
          <p:nvPr/>
        </p:nvSpPr>
        <p:spPr>
          <a:xfrm>
            <a:off x="3262990" y="848726"/>
            <a:ext cx="1388522" cy="8925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Feature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extraction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F106884-F4CC-2A41-A554-8F8A17E83690}"/>
              </a:ext>
            </a:extLst>
          </p:cNvPr>
          <p:cNvCxnSpPr>
            <a:cxnSpLocks/>
            <a:stCxn id="5" idx="4"/>
            <a:endCxn id="6" idx="1"/>
          </p:cNvCxnSpPr>
          <p:nvPr/>
        </p:nvCxnSpPr>
        <p:spPr>
          <a:xfrm>
            <a:off x="2655952" y="1295002"/>
            <a:ext cx="607038" cy="0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37D5245-67D9-FF4E-B7BA-B6D2A990E7F9}"/>
              </a:ext>
            </a:extLst>
          </p:cNvPr>
          <p:cNvSpPr txBox="1"/>
          <p:nvPr/>
        </p:nvSpPr>
        <p:spPr>
          <a:xfrm>
            <a:off x="5476284" y="848726"/>
            <a:ext cx="944489" cy="892552"/>
          </a:xfrm>
          <a:prstGeom prst="rect">
            <a:avLst/>
          </a:prstGeom>
          <a:solidFill>
            <a:schemeClr val="accent3"/>
          </a:solid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ML </a:t>
            </a:r>
            <a:br>
              <a:rPr lang="en-US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E8A201-1AB1-1B44-91B7-89B0202ADC7D}"/>
              </a:ext>
            </a:extLst>
          </p:cNvPr>
          <p:cNvSpPr txBox="1"/>
          <p:nvPr/>
        </p:nvSpPr>
        <p:spPr>
          <a:xfrm>
            <a:off x="5432201" y="3857299"/>
            <a:ext cx="1032655" cy="89255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Quality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metric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6C0F34-6D8A-C148-9B3D-AB7B8AF6047B}"/>
              </a:ext>
            </a:extLst>
          </p:cNvPr>
          <p:cNvSpPr txBox="1"/>
          <p:nvPr/>
        </p:nvSpPr>
        <p:spPr>
          <a:xfrm>
            <a:off x="5067825" y="2621254"/>
            <a:ext cx="1773241" cy="58477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ML algorithm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2CA6166-C6F8-374D-84E4-31459199FC24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>
          <a:xfrm>
            <a:off x="4651512" y="1295002"/>
            <a:ext cx="824772" cy="0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91DEDDE-43FC-0943-BB2E-68E81EFE30E7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6420773" y="1295002"/>
            <a:ext cx="2581268" cy="0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7DB67C9-8E9B-754F-A691-84BF7629177A}"/>
              </a:ext>
            </a:extLst>
          </p:cNvPr>
          <p:cNvCxnSpPr>
            <a:cxnSpLocks/>
            <a:stCxn id="9" idx="0"/>
            <a:endCxn id="10" idx="2"/>
          </p:cNvCxnSpPr>
          <p:nvPr/>
        </p:nvCxnSpPr>
        <p:spPr>
          <a:xfrm flipV="1">
            <a:off x="5948529" y="3206029"/>
            <a:ext cx="5917" cy="651270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B629CD6C-161F-9145-B002-DC565F5F56E4}"/>
              </a:ext>
            </a:extLst>
          </p:cNvPr>
          <p:cNvCxnSpPr>
            <a:cxnSpLocks/>
            <a:endCxn id="9" idx="3"/>
          </p:cNvCxnSpPr>
          <p:nvPr/>
        </p:nvCxnSpPr>
        <p:spPr>
          <a:xfrm rot="5400000">
            <a:off x="5500717" y="2251666"/>
            <a:ext cx="3016049" cy="1087769"/>
          </a:xfrm>
          <a:prstGeom prst="bentConnector2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E17AACC-E410-CF4C-BB3B-75B6F299CA6D}"/>
                  </a:ext>
                </a:extLst>
              </p:cNvPr>
              <p:cNvSpPr txBox="1"/>
              <p:nvPr/>
            </p:nvSpPr>
            <p:spPr>
              <a:xfrm>
                <a:off x="1941128" y="2141815"/>
                <a:ext cx="405880" cy="4001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srgbClr val="B57BA6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𝒚</m:t>
                      </m:r>
                    </m:oMath>
                  </m:oMathPara>
                </a14:m>
                <a:endPara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E17AACC-E410-CF4C-BB3B-75B6F299CA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1128" y="2141815"/>
                <a:ext cx="405880" cy="400110"/>
              </a:xfrm>
              <a:prstGeom prst="rect">
                <a:avLst/>
              </a:prstGeom>
              <a:blipFill>
                <a:blip r:embed="rId3"/>
                <a:stretch>
                  <a:fillRect b="-62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62F1E63-D230-BD4E-A884-4DB22D02642B}"/>
                  </a:ext>
                </a:extLst>
              </p:cNvPr>
              <p:cNvSpPr txBox="1"/>
              <p:nvPr/>
            </p:nvSpPr>
            <p:spPr>
              <a:xfrm>
                <a:off x="4692707" y="784485"/>
                <a:ext cx="772969" cy="4001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srgbClr val="B57BA6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𝒉</m:t>
                      </m:r>
                      <m:r>
                        <a:rPr lang="en-US" sz="2000" b="1" i="1" dirty="0" smtClean="0">
                          <a:solidFill>
                            <a:srgbClr val="B57BA6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(</m:t>
                      </m:r>
                      <m:r>
                        <a:rPr lang="en-US" sz="2000" b="1" i="1" dirty="0" smtClean="0">
                          <a:solidFill>
                            <a:srgbClr val="B57BA6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𝒙</m:t>
                      </m:r>
                      <m:r>
                        <a:rPr lang="en-US" sz="2000" b="1" i="1" dirty="0" smtClean="0">
                          <a:solidFill>
                            <a:srgbClr val="B57BA6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)</m:t>
                      </m:r>
                    </m:oMath>
                  </m:oMathPara>
                </a14:m>
                <a:endPara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62F1E63-D230-BD4E-A884-4DB22D0264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707" y="784485"/>
                <a:ext cx="772969" cy="400110"/>
              </a:xfrm>
              <a:prstGeom prst="rect">
                <a:avLst/>
              </a:prstGeom>
              <a:blipFill>
                <a:blip r:embed="rId4"/>
                <a:stretch>
                  <a:fillRect b="-1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030AC18-B639-0940-B58E-2F4AEC1413AB}"/>
                  </a:ext>
                </a:extLst>
              </p:cNvPr>
              <p:cNvSpPr txBox="1"/>
              <p:nvPr/>
            </p:nvSpPr>
            <p:spPr>
              <a:xfrm>
                <a:off x="5530552" y="2095562"/>
                <a:ext cx="396262" cy="41735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accPr>
                        <m:e>
                          <m: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𝒇</m:t>
                          </m:r>
                        </m:e>
                      </m:acc>
                    </m:oMath>
                  </m:oMathPara>
                </a14:m>
                <a:endPara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030AC18-B639-0940-B58E-2F4AEC141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0552" y="2095562"/>
                <a:ext cx="396262" cy="417358"/>
              </a:xfrm>
              <a:prstGeom prst="rect">
                <a:avLst/>
              </a:prstGeom>
              <a:blipFill>
                <a:blip r:embed="rId5"/>
                <a:stretch>
                  <a:fillRect t="-2941" b="-1176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ECEF0C6-6F7C-5140-A136-BAC55F344673}"/>
              </a:ext>
            </a:extLst>
          </p:cNvPr>
          <p:cNvCxnSpPr>
            <a:cxnSpLocks/>
            <a:stCxn id="10" idx="0"/>
            <a:endCxn id="8" idx="2"/>
          </p:cNvCxnSpPr>
          <p:nvPr/>
        </p:nvCxnSpPr>
        <p:spPr>
          <a:xfrm flipH="1" flipV="1">
            <a:off x="5948529" y="1741278"/>
            <a:ext cx="5917" cy="879976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0" name="Elbow Connector 59">
            <a:extLst>
              <a:ext uri="{FF2B5EF4-FFF2-40B4-BE49-F238E27FC236}">
                <a16:creationId xmlns:a16="http://schemas.microsoft.com/office/drawing/2014/main" id="{146F2006-D98D-5944-9099-C76AE06FCB97}"/>
              </a:ext>
            </a:extLst>
          </p:cNvPr>
          <p:cNvCxnSpPr>
            <a:cxnSpLocks/>
            <a:stCxn id="5" idx="3"/>
            <a:endCxn id="9" idx="1"/>
          </p:cNvCxnSpPr>
          <p:nvPr/>
        </p:nvCxnSpPr>
        <p:spPr>
          <a:xfrm rot="16200000" flipH="1">
            <a:off x="2519753" y="1391127"/>
            <a:ext cx="2320332" cy="3504563"/>
          </a:xfrm>
          <a:prstGeom prst="bentConnector2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B067B02-C762-3743-A39B-81578AFC1113}"/>
                  </a:ext>
                </a:extLst>
              </p:cNvPr>
              <p:cNvSpPr txBox="1"/>
              <p:nvPr/>
            </p:nvSpPr>
            <p:spPr>
              <a:xfrm>
                <a:off x="2754992" y="784485"/>
                <a:ext cx="399468" cy="4001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srgbClr val="B57BA6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𝒙</m:t>
                      </m:r>
                    </m:oMath>
                  </m:oMathPara>
                </a14:m>
                <a:endPara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B067B02-C762-3743-A39B-81578AFC11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4992" y="784485"/>
                <a:ext cx="399468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D644937-5621-974D-B2D0-407B755FFC9D}"/>
                  </a:ext>
                </a:extLst>
              </p:cNvPr>
              <p:cNvSpPr txBox="1"/>
              <p:nvPr/>
            </p:nvSpPr>
            <p:spPr>
              <a:xfrm>
                <a:off x="7711407" y="784485"/>
                <a:ext cx="405880" cy="4001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accPr>
                        <m:e>
                          <m: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𝒚</m:t>
                          </m:r>
                        </m:e>
                      </m:acc>
                    </m:oMath>
                  </m:oMathPara>
                </a14:m>
                <a:endPara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D644937-5621-974D-B2D0-407B755FFC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1407" y="784485"/>
                <a:ext cx="405880" cy="400110"/>
              </a:xfrm>
              <a:prstGeom prst="rect">
                <a:avLst/>
              </a:prstGeom>
              <a:blipFill>
                <a:blip r:embed="rId8"/>
                <a:stretch>
                  <a:fillRect t="-3125" b="-62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76931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33624-F959-E745-AEE9-588E8FECA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Ensemble Method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A6C897-9F8C-DB42-9F34-0DEDEF2B85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Instead of switching to a brand new type of model that is more powerful than trees, what if we instead tried to make the tree into a more powerful model.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What if we could combine many weaker models in such a way to make a more powerful model?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A </a:t>
            </a:r>
            <a:r>
              <a:rPr lang="en-US" b="1" dirty="0"/>
              <a:t>model ensemble </a:t>
            </a:r>
            <a:r>
              <a:rPr lang="en-US" dirty="0"/>
              <a:t>is a collection of (generally weak) models that are combined in such a way to create a more powerful model. 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There are two common ways this is done with trees </a:t>
            </a:r>
          </a:p>
          <a:p>
            <a:r>
              <a:rPr lang="en-US" dirty="0"/>
              <a:t>Random Forest (Bagging)</a:t>
            </a:r>
          </a:p>
          <a:p>
            <a:r>
              <a:rPr lang="en-US" dirty="0"/>
              <a:t>AdaBoost (Boosting)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4227FE-125F-4D45-B1CA-041D68099B4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4135337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0EEFB54-9921-8547-BCFE-E8C20188E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4467E2B4-A3A5-2241-B046-3E028CA4C04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A </a:t>
                </a:r>
                <a:r>
                  <a:rPr lang="en-US" b="1" dirty="0"/>
                  <a:t>Random Forest</a:t>
                </a:r>
                <a:r>
                  <a:rPr lang="en-US" dirty="0"/>
                  <a:t> is a collection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Decision Trees. Each decision tree casts a “vote” for a prediction and the ensemble predicts the majority vote of all of its trees.</a:t>
                </a:r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4467E2B4-A3A5-2241-B046-3E028CA4C0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CA7C47-0FB7-1643-AF5C-F90791EB1A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FBE54A3-EF25-1944-BEDC-F44EF8E0D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0029" y="1968551"/>
            <a:ext cx="5067300" cy="27813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5363640" y="4816440"/>
              <a:ext cx="995760" cy="2120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55720" y="4807080"/>
                <a:ext cx="1012320" cy="227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84163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AC4D2-5250-3042-B16C-67C2BC511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Trees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565F5F-5880-C84D-8A77-894009473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83130" y="295527"/>
            <a:ext cx="5596200" cy="3981000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If I just have one dataset, how could I learn more than one tree? 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Solve this with </a:t>
            </a:r>
            <a:r>
              <a:rPr lang="en-US" b="1" dirty="0"/>
              <a:t>bootstrapping</a:t>
            </a:r>
            <a:r>
              <a:rPr lang="en-US" dirty="0"/>
              <a:t>! Can create many similar datasets by randomly sampling </a:t>
            </a:r>
            <a:r>
              <a:rPr lang="en-US" i="1" u="sng" dirty="0"/>
              <a:t>with replacement</a:t>
            </a:r>
            <a:r>
              <a:rPr lang="en-US" i="1" dirty="0"/>
              <a:t>.</a:t>
            </a:r>
          </a:p>
          <a:p>
            <a:pPr marL="139700" indent="0">
              <a:buNone/>
            </a:pPr>
            <a:endParaRPr lang="en-US" i="1" dirty="0"/>
          </a:p>
          <a:p>
            <a:pPr marL="139700" indent="0">
              <a:buNone/>
            </a:pPr>
            <a:endParaRPr lang="en-US" i="1" dirty="0"/>
          </a:p>
          <a:p>
            <a:pPr marL="139700" indent="0">
              <a:buNone/>
            </a:pPr>
            <a:endParaRPr lang="en-US" i="1" dirty="0"/>
          </a:p>
          <a:p>
            <a:pPr marL="139700" indent="0">
              <a:buNone/>
            </a:pPr>
            <a:endParaRPr lang="en-US" i="1" dirty="0"/>
          </a:p>
          <a:p>
            <a:pPr marL="139700" indent="0">
              <a:buNone/>
            </a:pPr>
            <a:endParaRPr lang="en-US" i="1" dirty="0"/>
          </a:p>
          <a:p>
            <a:pPr marL="139700" indent="0">
              <a:buNone/>
            </a:pPr>
            <a:endParaRPr lang="en-US" i="1" dirty="0"/>
          </a:p>
          <a:p>
            <a:pPr marL="139700" indent="0">
              <a:buNone/>
            </a:pPr>
            <a:endParaRPr lang="en-US" i="1" dirty="0"/>
          </a:p>
          <a:p>
            <a:pPr marL="139700" indent="0">
              <a:buNone/>
            </a:pPr>
            <a:endParaRPr lang="en-US" i="1" dirty="0"/>
          </a:p>
          <a:p>
            <a:pPr marL="139700" indent="0">
              <a:buNone/>
            </a:pPr>
            <a:endParaRPr lang="en-US" i="1" dirty="0"/>
          </a:p>
          <a:p>
            <a:pPr marL="139700" indent="0">
              <a:buNone/>
            </a:pPr>
            <a:endParaRPr lang="en-US" i="1" dirty="0"/>
          </a:p>
          <a:p>
            <a:pPr marL="139700" indent="0">
              <a:buNone/>
            </a:pPr>
            <a:r>
              <a:rPr lang="en-US" dirty="0"/>
              <a:t>Technically, you also randomly select features too!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AD992-47DD-3C4D-A0B1-E37D37EFBC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C0D016-95F0-BA49-ABE4-1C61611CBA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19280"/>
          <a:stretch/>
        </p:blipFill>
        <p:spPr>
          <a:xfrm>
            <a:off x="3777521" y="1846415"/>
            <a:ext cx="2840636" cy="29029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14F3D1A-F37C-DC48-A708-888AB16B3CCE}"/>
              </a:ext>
            </a:extLst>
          </p:cNvPr>
          <p:cNvSpPr/>
          <p:nvPr/>
        </p:nvSpPr>
        <p:spPr>
          <a:xfrm>
            <a:off x="4384622" y="3725139"/>
            <a:ext cx="232348" cy="269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588DFD-69F7-BE48-BB8C-00AB3B585664}"/>
              </a:ext>
            </a:extLst>
          </p:cNvPr>
          <p:cNvSpPr/>
          <p:nvPr/>
        </p:nvSpPr>
        <p:spPr>
          <a:xfrm>
            <a:off x="5030536" y="3725139"/>
            <a:ext cx="232348" cy="134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B6375C-378B-B94F-912E-9AB118606612}"/>
              </a:ext>
            </a:extLst>
          </p:cNvPr>
          <p:cNvSpPr/>
          <p:nvPr/>
        </p:nvSpPr>
        <p:spPr>
          <a:xfrm>
            <a:off x="4976734" y="3005612"/>
            <a:ext cx="232348" cy="225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D55F4D-54B8-1E4F-BD44-5C416A660248}"/>
              </a:ext>
            </a:extLst>
          </p:cNvPr>
          <p:cNvSpPr/>
          <p:nvPr/>
        </p:nvSpPr>
        <p:spPr>
          <a:xfrm rot="2609793">
            <a:off x="4890098" y="2304675"/>
            <a:ext cx="308634" cy="309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5CAB2A-5865-D24E-9314-DFE7D0071E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391"/>
          <a:stretch/>
        </p:blipFill>
        <p:spPr>
          <a:xfrm>
            <a:off x="6835511" y="2978636"/>
            <a:ext cx="607115" cy="3877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581CC9-F403-204B-A5A3-BA0F53191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835512" y="3994962"/>
            <a:ext cx="607115" cy="6615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52108A-592F-F446-832E-C3A9C8889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512" y="1910151"/>
            <a:ext cx="607115" cy="66159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84985A1-6F79-4454-910F-BB8053013DDF}"/>
                  </a:ext>
                </a:extLst>
              </p14:cNvPr>
              <p14:cNvContentPartPr/>
              <p14:nvPr/>
            </p14:nvContentPartPr>
            <p14:xfrm>
              <a:off x="3330360" y="2188080"/>
              <a:ext cx="1936440" cy="11307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84985A1-6F79-4454-910F-BB8053013DD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21000" y="2178720"/>
                <a:ext cx="1955160" cy="1149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543351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238BC-616C-E845-838A-5B38201E2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DBEA49-F8A7-1640-AD33-0EE6C09ED6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The Random Forest model is a specific type of ensemble model that uses </a:t>
            </a:r>
            <a:r>
              <a:rPr lang="en-US" b="1" dirty="0"/>
              <a:t>bagging </a:t>
            </a:r>
            <a:r>
              <a:rPr lang="en-US" dirty="0"/>
              <a:t>(bootstrapped aggregation). 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When training the trees on the bootstrapped samples, we actually want to use very deep trees that overfit! </a:t>
            </a:r>
          </a:p>
          <a:p>
            <a:r>
              <a:rPr lang="en-US" dirty="0"/>
              <a:t>That sounds bad at first, but we are trying to take advantage of what it means to have a high variance model (low bias). </a:t>
            </a:r>
          </a:p>
          <a:p>
            <a:r>
              <a:rPr lang="en-US" dirty="0"/>
              <a:t>Remember that high variance models have low bias because if you “average out” over all the models you could learn, they will not have bias.</a:t>
            </a:r>
          </a:p>
          <a:p>
            <a:r>
              <a:rPr lang="en-US" dirty="0"/>
              <a:t>That is exactly what we are doing here! If we average over a bunch of high variance (overfit) models, to get an ensemble that has low bias and lower variance (if we add more trees)!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734ED4-77FA-D247-9299-A7A1F7E7D99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792826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77EFF-63F2-2549-B138-4F54D1F11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Roadmap </a:t>
            </a:r>
            <a:br>
              <a:rPr lang="en-US" dirty="0"/>
            </a:br>
            <a:r>
              <a:rPr lang="en-US" dirty="0"/>
              <a:t>So Far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F0E4B-3D7B-0A4E-9CD2-6FF6DFAA28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82600" indent="-342900">
              <a:buFont typeface="+mj-lt"/>
              <a:buAutoNum type="arabicPeriod"/>
            </a:pPr>
            <a:r>
              <a:rPr lang="en-US" dirty="0"/>
              <a:t>Housing Prices - Regression </a:t>
            </a:r>
          </a:p>
          <a:p>
            <a:pPr lvl="1"/>
            <a:r>
              <a:rPr lang="en-US" dirty="0"/>
              <a:t>Regression Model</a:t>
            </a:r>
          </a:p>
          <a:p>
            <a:pPr lvl="1"/>
            <a:r>
              <a:rPr lang="en-US" dirty="0"/>
              <a:t>Assessing Performance</a:t>
            </a:r>
          </a:p>
          <a:p>
            <a:pPr lvl="1"/>
            <a:r>
              <a:rPr lang="en-US" dirty="0"/>
              <a:t>Ridge Regression</a:t>
            </a:r>
          </a:p>
          <a:p>
            <a:pPr lvl="1"/>
            <a:r>
              <a:rPr lang="en-US" dirty="0"/>
              <a:t>LASSO </a:t>
            </a:r>
          </a:p>
          <a:p>
            <a:pPr marL="482600" indent="-342900">
              <a:buFont typeface="+mj-lt"/>
              <a:buAutoNum type="arabicPeriod"/>
            </a:pPr>
            <a:r>
              <a:rPr lang="en-US" dirty="0"/>
              <a:t>Sentiment Analysis – Classification</a:t>
            </a:r>
          </a:p>
          <a:p>
            <a:pPr lvl="1"/>
            <a:r>
              <a:rPr lang="en-US" dirty="0"/>
              <a:t>Classification Overview</a:t>
            </a:r>
          </a:p>
          <a:p>
            <a:pPr lvl="1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Logistic Regression</a:t>
            </a:r>
          </a:p>
          <a:p>
            <a:pPr lvl="1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Bias / Fairness</a:t>
            </a:r>
          </a:p>
          <a:p>
            <a:pPr lvl="1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Naïve Bayes</a:t>
            </a:r>
          </a:p>
          <a:p>
            <a:pPr lvl="1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Decision Trees</a:t>
            </a:r>
          </a:p>
          <a:p>
            <a:pPr lvl="1"/>
            <a:r>
              <a:rPr lang="en-US" dirty="0">
                <a:solidFill>
                  <a:srgbClr val="B57BA6"/>
                </a:solidFill>
              </a:rPr>
              <a:t>Ensemble Methods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44884-2A8D-1E41-BE0C-292DE69003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59789553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64049-0666-9247-AEF9-CF51601CB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Forest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E4D4BDF-8E1B-2145-B723-0BFDCE539D5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Training</a:t>
                </a:r>
              </a:p>
              <a:p>
                <a:r>
                  <a:rPr lang="en-US" dirty="0"/>
                  <a:t>Make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random samples of the training data that are the same size as the training data but are sampled with replacement</a:t>
                </a:r>
              </a:p>
              <a:p>
                <a:r>
                  <a:rPr lang="en-US" dirty="0"/>
                  <a:t>Train a really tall tree on each sampled dataset (overfit)</a:t>
                </a:r>
              </a:p>
              <a:p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Predict</a:t>
                </a:r>
                <a:endParaRPr lang="en-US" dirty="0"/>
              </a:p>
              <a:p>
                <a:r>
                  <a:rPr lang="en-US" dirty="0"/>
                  <a:t>For a given example, ask each tree to predict what it thinks the label should be</a:t>
                </a:r>
              </a:p>
              <a:p>
                <a:r>
                  <a:rPr lang="en-US" dirty="0"/>
                  <a:t>Take a majority vote over all trees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E4D4BDF-8E1B-2145-B723-0BFDCE539D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r="-11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D0C736-C8E7-A245-9BD6-3D11772D250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934066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48B1-713B-BB42-846F-38BED6FCF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F330DE-DECB-B243-8D4D-8D713CC187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Microsoft used Random Forests in their Kinect system to identify the “pose” of a person from the depth camera.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0760B4-BAB0-8140-B6EC-C3FF20ABD1A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459CD7-97EC-A44E-A241-DC6F9344F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625" y="1561609"/>
            <a:ext cx="5596199" cy="358184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4489941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F018A-B4C2-194B-B928-5F05D22BA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Forest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2B98FA-8A33-6B46-BDAF-B13920297A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Use overfitting to our advantage! </a:t>
            </a:r>
            <a:r>
              <a:rPr lang="en-US" dirty="0"/>
              <a:t>Averaging overfit models can help make a strong model.</a:t>
            </a:r>
            <a:endParaRPr lang="en-US" b="1" dirty="0"/>
          </a:p>
          <a:p>
            <a:r>
              <a:rPr lang="en-US" b="1" dirty="0"/>
              <a:t>Versatile: </a:t>
            </a:r>
            <a:r>
              <a:rPr lang="en-US" dirty="0"/>
              <a:t>Works pretty well in a lot of cases and can serve many different purposes.</a:t>
            </a:r>
          </a:p>
          <a:p>
            <a:pPr lvl="1"/>
            <a:r>
              <a:rPr lang="en-US" dirty="0"/>
              <a:t>Classification, regression, clustering, feature importance</a:t>
            </a:r>
          </a:p>
          <a:p>
            <a:r>
              <a:rPr lang="en-US" b="1" dirty="0"/>
              <a:t>Low Maintenance: </a:t>
            </a:r>
            <a:r>
              <a:rPr lang="en-US" dirty="0"/>
              <a:t>Tends to require less hyper-parameter tuning. Good “out of the box” model.</a:t>
            </a:r>
          </a:p>
          <a:p>
            <a:pPr lvl="1"/>
            <a:r>
              <a:rPr lang="en-US" dirty="0"/>
              <a:t>More trees is always better here (but takes longer).</a:t>
            </a:r>
          </a:p>
          <a:p>
            <a:pPr lvl="1"/>
            <a:r>
              <a:rPr lang="en-US" dirty="0"/>
              <a:t>Some other hyperparameters, but they tend to have a small affect on performance.</a:t>
            </a:r>
          </a:p>
          <a:p>
            <a:r>
              <a:rPr lang="en-US" b="1" dirty="0"/>
              <a:t>Efficient: </a:t>
            </a:r>
            <a:r>
              <a:rPr lang="en-US" dirty="0"/>
              <a:t>Trees can be learned in parallel!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398339-987E-3545-9ECB-04C867944B1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743690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7B2CA-F0C4-2E47-9562-FCDF2795FF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AdaBoost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E8BC57-9D12-434E-85DF-236DF26616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Boosting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97AF7-2681-3F4D-9D6C-AF07C20D2C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74752341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874891B-5590-664F-89F7-CD2250D3F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4C4C63-B9EC-3142-96D1-65D647A512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A </a:t>
            </a:r>
            <a:r>
              <a:rPr lang="en-US" b="1" dirty="0"/>
              <a:t>weak learner </a:t>
            </a:r>
            <a:r>
              <a:rPr lang="en-US" dirty="0"/>
              <a:t>is a model that only does slightly better than random guessing. 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Kearns and Valiant (1988, 1989):</a:t>
            </a:r>
          </a:p>
          <a:p>
            <a:pPr marL="139700" indent="0">
              <a:buNone/>
            </a:pPr>
            <a:r>
              <a:rPr lang="en-US" dirty="0"/>
              <a:t>    “Can a set of weak learners create a single strong learner?”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 err="1"/>
              <a:t>Schapire</a:t>
            </a:r>
            <a:r>
              <a:rPr lang="en-US" dirty="0"/>
              <a:t> (1990)</a:t>
            </a:r>
          </a:p>
          <a:p>
            <a:pPr marL="139700" indent="0">
              <a:buNone/>
            </a:pPr>
            <a:r>
              <a:rPr lang="en-US" dirty="0"/>
              <a:t>    “Yes!”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946846-6B3D-7E41-AFDC-FDBAF225A28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395443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EFEB70-1659-EC49-91A6-32B6B8236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554A889C-E62C-5A44-A1AD-8D07AE7C1BA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AdaBoost is a model similar to Random Forest (an ensemble of decision trees) with two notable differences that impact how we train it quite severely.</a:t>
                </a:r>
              </a:p>
              <a:p>
                <a:r>
                  <a:rPr lang="en-US" dirty="0"/>
                  <a:t>Instead of using high depth trees that will overfit, we limit ourselves to </a:t>
                </a:r>
                <a:r>
                  <a:rPr lang="en-US" b="1" dirty="0"/>
                  <a:t>decision stumps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Each model in the ensemble gets a weight associated to it, and we take a weighted majority vote</a:t>
                </a:r>
              </a:p>
              <a:p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𝑠𝑖𝑔𝑛</m:t>
                      </m:r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 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554A889C-E62C-5A44-A1AD-8D07AE7C1B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b="-4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218CB5-A091-104D-90A8-2DC82B06E37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C702391-E5AC-491A-8132-A6C79DC481D6}"/>
                  </a:ext>
                </a:extLst>
              </p14:cNvPr>
              <p14:cNvContentPartPr/>
              <p14:nvPr/>
            </p14:nvContentPartPr>
            <p14:xfrm>
              <a:off x="4658040" y="2019240"/>
              <a:ext cx="1698120" cy="14968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C702391-E5AC-491A-8132-A6C79DC481D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48680" y="2009880"/>
                <a:ext cx="1716840" cy="1515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46353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84EA9-0AF1-EA44-B972-B900560D9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20E9A3-892C-9C4F-8911-4A5CB82BD89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sp>
        <p:nvSpPr>
          <p:cNvPr id="25" name="Google Shape;101;p16">
            <a:extLst>
              <a:ext uri="{FF2B5EF4-FFF2-40B4-BE49-F238E27FC236}">
                <a16:creationId xmlns:a16="http://schemas.microsoft.com/office/drawing/2014/main" id="{CAE8F629-EE9D-744D-B0A4-7CD8B2B39254}"/>
              </a:ext>
            </a:extLst>
          </p:cNvPr>
          <p:cNvSpPr/>
          <p:nvPr/>
        </p:nvSpPr>
        <p:spPr>
          <a:xfrm>
            <a:off x="3408841" y="389922"/>
            <a:ext cx="1102755" cy="357614"/>
          </a:xfrm>
          <a:prstGeom prst="flowChartDecision">
            <a:avLst/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latin typeface="Proxima Nova"/>
                <a:ea typeface="Proxima Nova"/>
                <a:cs typeface="Proxima Nova"/>
                <a:sym typeface="Proxima Nova"/>
              </a:rPr>
              <a:t>Income &gt;= 1000</a:t>
            </a:r>
            <a:endParaRPr sz="8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26" name="Google Shape;102;p16">
            <a:extLst>
              <a:ext uri="{FF2B5EF4-FFF2-40B4-BE49-F238E27FC236}">
                <a16:creationId xmlns:a16="http://schemas.microsoft.com/office/drawing/2014/main" id="{37418783-FD4A-814E-8208-0B197372608D}"/>
              </a:ext>
            </a:extLst>
          </p:cNvPr>
          <p:cNvCxnSpPr>
            <a:cxnSpLocks/>
            <a:stCxn id="25" idx="1"/>
            <a:endCxn id="27" idx="0"/>
          </p:cNvCxnSpPr>
          <p:nvPr/>
        </p:nvCxnSpPr>
        <p:spPr>
          <a:xfrm rot="10800000" flipV="1">
            <a:off x="3108751" y="568728"/>
            <a:ext cx="300090" cy="342381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" name="Google Shape;103;p16">
            <a:extLst>
              <a:ext uri="{FF2B5EF4-FFF2-40B4-BE49-F238E27FC236}">
                <a16:creationId xmlns:a16="http://schemas.microsoft.com/office/drawing/2014/main" id="{487240FF-B33B-864C-8E10-EDFC2B7952BF}"/>
              </a:ext>
            </a:extLst>
          </p:cNvPr>
          <p:cNvSpPr/>
          <p:nvPr/>
        </p:nvSpPr>
        <p:spPr>
          <a:xfrm>
            <a:off x="2869064" y="911110"/>
            <a:ext cx="479373" cy="287634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latin typeface="Proxima Nova"/>
                <a:ea typeface="Proxima Nova"/>
                <a:cs typeface="Proxima Nova"/>
                <a:sym typeface="Proxima Nova"/>
              </a:rPr>
              <a:t>SAFE</a:t>
            </a:r>
            <a:endParaRPr sz="10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" name="Google Shape;104;p16">
            <a:extLst>
              <a:ext uri="{FF2B5EF4-FFF2-40B4-BE49-F238E27FC236}">
                <a16:creationId xmlns:a16="http://schemas.microsoft.com/office/drawing/2014/main" id="{DFCD8D0C-41AE-6B4E-B1E5-0D6A617A04D9}"/>
              </a:ext>
            </a:extLst>
          </p:cNvPr>
          <p:cNvSpPr txBox="1"/>
          <p:nvPr/>
        </p:nvSpPr>
        <p:spPr>
          <a:xfrm>
            <a:off x="2972355" y="318305"/>
            <a:ext cx="796656" cy="161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3C78D8"/>
                </a:solidFill>
                <a:latin typeface="Proxima Nova"/>
                <a:ea typeface="Proxima Nova"/>
                <a:cs typeface="Proxima Nova"/>
                <a:sym typeface="Proxima Nova"/>
              </a:rPr>
              <a:t>Yes</a:t>
            </a:r>
            <a:endParaRPr sz="900" dirty="0">
              <a:solidFill>
                <a:srgbClr val="3C78D8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</p:txBody>
      </p:sp>
      <p:cxnSp>
        <p:nvCxnSpPr>
          <p:cNvPr id="29" name="Google Shape;105;p16">
            <a:extLst>
              <a:ext uri="{FF2B5EF4-FFF2-40B4-BE49-F238E27FC236}">
                <a16:creationId xmlns:a16="http://schemas.microsoft.com/office/drawing/2014/main" id="{8D22E7CF-24AA-794C-921F-C1B0EE5C9C6C}"/>
              </a:ext>
            </a:extLst>
          </p:cNvPr>
          <p:cNvCxnSpPr>
            <a:cxnSpLocks/>
            <a:stCxn id="25" idx="3"/>
            <a:endCxn id="30" idx="0"/>
          </p:cNvCxnSpPr>
          <p:nvPr/>
        </p:nvCxnSpPr>
        <p:spPr>
          <a:xfrm>
            <a:off x="4511596" y="568729"/>
            <a:ext cx="322394" cy="344018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" name="Google Shape;106;p16">
            <a:extLst>
              <a:ext uri="{FF2B5EF4-FFF2-40B4-BE49-F238E27FC236}">
                <a16:creationId xmlns:a16="http://schemas.microsoft.com/office/drawing/2014/main" id="{5E88F5FD-9019-6D45-87FA-D68DC497A354}"/>
              </a:ext>
            </a:extLst>
          </p:cNvPr>
          <p:cNvSpPr/>
          <p:nvPr/>
        </p:nvSpPr>
        <p:spPr>
          <a:xfrm>
            <a:off x="4594303" y="912747"/>
            <a:ext cx="479373" cy="287634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Proxima Nova"/>
                <a:ea typeface="Proxima Nova"/>
                <a:cs typeface="Proxima Nova"/>
                <a:sym typeface="Proxima Nova"/>
              </a:rPr>
              <a:t>RISKY</a:t>
            </a:r>
            <a:endParaRPr sz="900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1" name="Google Shape;107;p16">
            <a:extLst>
              <a:ext uri="{FF2B5EF4-FFF2-40B4-BE49-F238E27FC236}">
                <a16:creationId xmlns:a16="http://schemas.microsoft.com/office/drawing/2014/main" id="{B8091A60-E2D0-DC4E-8CBD-C1EADE25EAAE}"/>
              </a:ext>
            </a:extLst>
          </p:cNvPr>
          <p:cNvSpPr txBox="1"/>
          <p:nvPr/>
        </p:nvSpPr>
        <p:spPr>
          <a:xfrm>
            <a:off x="4412308" y="309412"/>
            <a:ext cx="544209" cy="161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3C78D8"/>
                </a:solidFill>
                <a:latin typeface="Proxima Nova"/>
                <a:ea typeface="Proxima Nova"/>
                <a:cs typeface="Proxima Nova"/>
                <a:sym typeface="Proxima Nova"/>
              </a:rPr>
              <a:t>No</a:t>
            </a:r>
            <a:endParaRPr sz="900" dirty="0">
              <a:solidFill>
                <a:srgbClr val="3C78D8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</p:txBody>
      </p:sp>
      <p:sp>
        <p:nvSpPr>
          <p:cNvPr id="59" name="Google Shape;101;p16">
            <a:extLst>
              <a:ext uri="{FF2B5EF4-FFF2-40B4-BE49-F238E27FC236}">
                <a16:creationId xmlns:a16="http://schemas.microsoft.com/office/drawing/2014/main" id="{6334262C-B7CF-8A48-9A8C-911CD2917E53}"/>
              </a:ext>
            </a:extLst>
          </p:cNvPr>
          <p:cNvSpPr/>
          <p:nvPr/>
        </p:nvSpPr>
        <p:spPr>
          <a:xfrm>
            <a:off x="3408841" y="1542762"/>
            <a:ext cx="1102755" cy="357614"/>
          </a:xfrm>
          <a:prstGeom prst="flowChartDecision">
            <a:avLst/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latin typeface="Proxima Nova"/>
                <a:ea typeface="Proxima Nova"/>
                <a:cs typeface="Proxima Nova"/>
                <a:sym typeface="Proxima Nova"/>
              </a:rPr>
              <a:t>Credit History?</a:t>
            </a:r>
            <a:endParaRPr sz="8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60" name="Google Shape;102;p16">
            <a:extLst>
              <a:ext uri="{FF2B5EF4-FFF2-40B4-BE49-F238E27FC236}">
                <a16:creationId xmlns:a16="http://schemas.microsoft.com/office/drawing/2014/main" id="{A04B5AD4-7244-6F4A-A489-FC0394EA7188}"/>
              </a:ext>
            </a:extLst>
          </p:cNvPr>
          <p:cNvCxnSpPr>
            <a:cxnSpLocks/>
            <a:stCxn id="59" idx="3"/>
            <a:endCxn id="61" idx="0"/>
          </p:cNvCxnSpPr>
          <p:nvPr/>
        </p:nvCxnSpPr>
        <p:spPr>
          <a:xfrm>
            <a:off x="4511596" y="1721569"/>
            <a:ext cx="300091" cy="342382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" name="Google Shape;103;p16">
            <a:extLst>
              <a:ext uri="{FF2B5EF4-FFF2-40B4-BE49-F238E27FC236}">
                <a16:creationId xmlns:a16="http://schemas.microsoft.com/office/drawing/2014/main" id="{805A397B-4A26-754E-B61F-95E10732EF7C}"/>
              </a:ext>
            </a:extLst>
          </p:cNvPr>
          <p:cNvSpPr/>
          <p:nvPr/>
        </p:nvSpPr>
        <p:spPr>
          <a:xfrm>
            <a:off x="4572000" y="2063951"/>
            <a:ext cx="479373" cy="287634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latin typeface="Proxima Nova"/>
                <a:ea typeface="Proxima Nova"/>
                <a:cs typeface="Proxima Nova"/>
                <a:sym typeface="Proxima Nova"/>
              </a:rPr>
              <a:t>SAFE</a:t>
            </a:r>
            <a:endParaRPr sz="10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2" name="Google Shape;104;p16">
            <a:extLst>
              <a:ext uri="{FF2B5EF4-FFF2-40B4-BE49-F238E27FC236}">
                <a16:creationId xmlns:a16="http://schemas.microsoft.com/office/drawing/2014/main" id="{A33FE9A3-8F7B-0249-A89C-F3FAA0271770}"/>
              </a:ext>
            </a:extLst>
          </p:cNvPr>
          <p:cNvSpPr txBox="1"/>
          <p:nvPr/>
        </p:nvSpPr>
        <p:spPr>
          <a:xfrm>
            <a:off x="2972355" y="1471145"/>
            <a:ext cx="796656" cy="161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3C78D8"/>
                </a:solidFill>
                <a:latin typeface="Proxima Nova"/>
                <a:ea typeface="Proxima Nova"/>
                <a:cs typeface="Proxima Nova"/>
                <a:sym typeface="Proxima Nova"/>
              </a:rPr>
              <a:t>Bad</a:t>
            </a:r>
            <a:endParaRPr sz="900" dirty="0">
              <a:solidFill>
                <a:srgbClr val="3C78D8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</p:txBody>
      </p:sp>
      <p:cxnSp>
        <p:nvCxnSpPr>
          <p:cNvPr id="63" name="Google Shape;105;p16">
            <a:extLst>
              <a:ext uri="{FF2B5EF4-FFF2-40B4-BE49-F238E27FC236}">
                <a16:creationId xmlns:a16="http://schemas.microsoft.com/office/drawing/2014/main" id="{33FE6A8B-BE6A-E249-A69E-37C3B0385075}"/>
              </a:ext>
            </a:extLst>
          </p:cNvPr>
          <p:cNvCxnSpPr>
            <a:cxnSpLocks/>
            <a:stCxn id="59" idx="1"/>
            <a:endCxn id="64" idx="0"/>
          </p:cNvCxnSpPr>
          <p:nvPr/>
        </p:nvCxnSpPr>
        <p:spPr>
          <a:xfrm rot="10800000" flipV="1">
            <a:off x="3108751" y="1721569"/>
            <a:ext cx="300090" cy="344018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" name="Google Shape;106;p16">
            <a:extLst>
              <a:ext uri="{FF2B5EF4-FFF2-40B4-BE49-F238E27FC236}">
                <a16:creationId xmlns:a16="http://schemas.microsoft.com/office/drawing/2014/main" id="{506A3511-2E99-FA45-8637-CAD62232608F}"/>
              </a:ext>
            </a:extLst>
          </p:cNvPr>
          <p:cNvSpPr/>
          <p:nvPr/>
        </p:nvSpPr>
        <p:spPr>
          <a:xfrm>
            <a:off x="2869064" y="2065587"/>
            <a:ext cx="479373" cy="287634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Proxima Nova"/>
                <a:ea typeface="Proxima Nova"/>
                <a:cs typeface="Proxima Nova"/>
                <a:sym typeface="Proxima Nova"/>
              </a:rPr>
              <a:t>RISKY</a:t>
            </a:r>
            <a:endParaRPr sz="900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5" name="Google Shape;107;p16">
            <a:extLst>
              <a:ext uri="{FF2B5EF4-FFF2-40B4-BE49-F238E27FC236}">
                <a16:creationId xmlns:a16="http://schemas.microsoft.com/office/drawing/2014/main" id="{AC5A503B-9B13-4D40-AE95-161F682C93E7}"/>
              </a:ext>
            </a:extLst>
          </p:cNvPr>
          <p:cNvSpPr txBox="1"/>
          <p:nvPr/>
        </p:nvSpPr>
        <p:spPr>
          <a:xfrm>
            <a:off x="4412308" y="1462252"/>
            <a:ext cx="544209" cy="161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3C78D8"/>
                </a:solidFill>
                <a:latin typeface="Proxima Nova"/>
                <a:ea typeface="Proxima Nova"/>
                <a:cs typeface="Proxima Nova"/>
                <a:sym typeface="Proxima Nova"/>
              </a:rPr>
              <a:t>Good</a:t>
            </a:r>
          </a:p>
        </p:txBody>
      </p:sp>
      <p:sp>
        <p:nvSpPr>
          <p:cNvPr id="66" name="Google Shape;101;p16">
            <a:extLst>
              <a:ext uri="{FF2B5EF4-FFF2-40B4-BE49-F238E27FC236}">
                <a16:creationId xmlns:a16="http://schemas.microsoft.com/office/drawing/2014/main" id="{C97FFC8D-7E90-A245-9FA6-BC7254288150}"/>
              </a:ext>
            </a:extLst>
          </p:cNvPr>
          <p:cNvSpPr/>
          <p:nvPr/>
        </p:nvSpPr>
        <p:spPr>
          <a:xfrm>
            <a:off x="3408841" y="2695602"/>
            <a:ext cx="1102755" cy="357614"/>
          </a:xfrm>
          <a:prstGeom prst="flowChartDecision">
            <a:avLst/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latin typeface="Proxima Nova"/>
                <a:ea typeface="Proxima Nova"/>
                <a:cs typeface="Proxima Nova"/>
                <a:sym typeface="Proxima Nova"/>
              </a:rPr>
              <a:t>Savings &gt;= 100k</a:t>
            </a:r>
            <a:endParaRPr sz="8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67" name="Google Shape;102;p16">
            <a:extLst>
              <a:ext uri="{FF2B5EF4-FFF2-40B4-BE49-F238E27FC236}">
                <a16:creationId xmlns:a16="http://schemas.microsoft.com/office/drawing/2014/main" id="{651F2ED5-132B-AD4E-8057-DE91A1EF31B0}"/>
              </a:ext>
            </a:extLst>
          </p:cNvPr>
          <p:cNvCxnSpPr>
            <a:cxnSpLocks/>
            <a:stCxn id="66" idx="1"/>
            <a:endCxn id="68" idx="0"/>
          </p:cNvCxnSpPr>
          <p:nvPr/>
        </p:nvCxnSpPr>
        <p:spPr>
          <a:xfrm rot="10800000" flipV="1">
            <a:off x="3108751" y="2874408"/>
            <a:ext cx="300090" cy="342381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" name="Google Shape;103;p16">
            <a:extLst>
              <a:ext uri="{FF2B5EF4-FFF2-40B4-BE49-F238E27FC236}">
                <a16:creationId xmlns:a16="http://schemas.microsoft.com/office/drawing/2014/main" id="{6075C36D-873E-0E4A-9FBA-50E365E3B0B3}"/>
              </a:ext>
            </a:extLst>
          </p:cNvPr>
          <p:cNvSpPr/>
          <p:nvPr/>
        </p:nvSpPr>
        <p:spPr>
          <a:xfrm>
            <a:off x="2869064" y="3216790"/>
            <a:ext cx="479373" cy="287634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latin typeface="Proxima Nova"/>
                <a:ea typeface="Proxima Nova"/>
                <a:cs typeface="Proxima Nova"/>
                <a:sym typeface="Proxima Nova"/>
              </a:rPr>
              <a:t>SAFE</a:t>
            </a:r>
            <a:endParaRPr sz="10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9" name="Google Shape;104;p16">
            <a:extLst>
              <a:ext uri="{FF2B5EF4-FFF2-40B4-BE49-F238E27FC236}">
                <a16:creationId xmlns:a16="http://schemas.microsoft.com/office/drawing/2014/main" id="{A55D11F6-0996-174A-8D6F-C7EA18104953}"/>
              </a:ext>
            </a:extLst>
          </p:cNvPr>
          <p:cNvSpPr txBox="1"/>
          <p:nvPr/>
        </p:nvSpPr>
        <p:spPr>
          <a:xfrm>
            <a:off x="2972355" y="2623985"/>
            <a:ext cx="796656" cy="161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rgbClr val="3C78D8"/>
                </a:solidFill>
                <a:latin typeface="Proxima Nova"/>
                <a:ea typeface="Proxima Nova"/>
                <a:cs typeface="Proxima Nova"/>
                <a:sym typeface="Proxima Nova"/>
              </a:rPr>
              <a:t>3 Years</a:t>
            </a:r>
            <a:endParaRPr sz="900" dirty="0">
              <a:solidFill>
                <a:srgbClr val="3C78D8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</p:txBody>
      </p:sp>
      <p:cxnSp>
        <p:nvCxnSpPr>
          <p:cNvPr id="70" name="Google Shape;105;p16">
            <a:extLst>
              <a:ext uri="{FF2B5EF4-FFF2-40B4-BE49-F238E27FC236}">
                <a16:creationId xmlns:a16="http://schemas.microsoft.com/office/drawing/2014/main" id="{27E2CD1D-34E2-7F41-B79E-33A63A61F642}"/>
              </a:ext>
            </a:extLst>
          </p:cNvPr>
          <p:cNvCxnSpPr>
            <a:cxnSpLocks/>
            <a:stCxn id="66" idx="3"/>
            <a:endCxn id="71" idx="0"/>
          </p:cNvCxnSpPr>
          <p:nvPr/>
        </p:nvCxnSpPr>
        <p:spPr>
          <a:xfrm>
            <a:off x="4511596" y="2874409"/>
            <a:ext cx="322394" cy="344018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" name="Google Shape;106;p16">
            <a:extLst>
              <a:ext uri="{FF2B5EF4-FFF2-40B4-BE49-F238E27FC236}">
                <a16:creationId xmlns:a16="http://schemas.microsoft.com/office/drawing/2014/main" id="{7AD9BCAF-35BC-9246-8DDA-96C5E9349550}"/>
              </a:ext>
            </a:extLst>
          </p:cNvPr>
          <p:cNvSpPr/>
          <p:nvPr/>
        </p:nvSpPr>
        <p:spPr>
          <a:xfrm>
            <a:off x="4594303" y="3218427"/>
            <a:ext cx="479373" cy="287634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Proxima Nova"/>
                <a:ea typeface="Proxima Nova"/>
                <a:cs typeface="Proxima Nova"/>
                <a:sym typeface="Proxima Nova"/>
              </a:rPr>
              <a:t>RISKY</a:t>
            </a:r>
            <a:endParaRPr sz="900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2" name="Google Shape;107;p16">
            <a:extLst>
              <a:ext uri="{FF2B5EF4-FFF2-40B4-BE49-F238E27FC236}">
                <a16:creationId xmlns:a16="http://schemas.microsoft.com/office/drawing/2014/main" id="{0EBB707F-4ACB-0F43-92AC-6954E0AC4274}"/>
              </a:ext>
            </a:extLst>
          </p:cNvPr>
          <p:cNvSpPr txBox="1"/>
          <p:nvPr/>
        </p:nvSpPr>
        <p:spPr>
          <a:xfrm>
            <a:off x="4412308" y="2615092"/>
            <a:ext cx="544209" cy="161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rgbClr val="3C78D8"/>
                </a:solidFill>
                <a:latin typeface="Proxima Nova"/>
                <a:ea typeface="Proxima Nova"/>
                <a:cs typeface="Proxima Nova"/>
                <a:sym typeface="Proxima Nova"/>
              </a:rPr>
              <a:t>5 Years</a:t>
            </a:r>
            <a:endParaRPr sz="900" dirty="0">
              <a:solidFill>
                <a:srgbClr val="3C78D8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</p:txBody>
      </p:sp>
      <p:sp>
        <p:nvSpPr>
          <p:cNvPr id="87" name="Google Shape;101;p16">
            <a:extLst>
              <a:ext uri="{FF2B5EF4-FFF2-40B4-BE49-F238E27FC236}">
                <a16:creationId xmlns:a16="http://schemas.microsoft.com/office/drawing/2014/main" id="{459EE1E5-39E2-3543-B4C5-5C45E9572E04}"/>
              </a:ext>
            </a:extLst>
          </p:cNvPr>
          <p:cNvSpPr/>
          <p:nvPr/>
        </p:nvSpPr>
        <p:spPr>
          <a:xfrm>
            <a:off x="3408841" y="3935424"/>
            <a:ext cx="1102755" cy="357614"/>
          </a:xfrm>
          <a:prstGeom prst="flowChartDecision">
            <a:avLst/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latin typeface="Proxima Nova"/>
                <a:ea typeface="Proxima Nova"/>
                <a:cs typeface="Proxima Nova"/>
                <a:sym typeface="Proxima Nova"/>
              </a:rPr>
              <a:t>Market Cond.</a:t>
            </a:r>
            <a:endParaRPr sz="8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88" name="Google Shape;102;p16">
            <a:extLst>
              <a:ext uri="{FF2B5EF4-FFF2-40B4-BE49-F238E27FC236}">
                <a16:creationId xmlns:a16="http://schemas.microsoft.com/office/drawing/2014/main" id="{2022E7BC-E170-BA43-A22B-2BED59CC7EC1}"/>
              </a:ext>
            </a:extLst>
          </p:cNvPr>
          <p:cNvCxnSpPr>
            <a:cxnSpLocks/>
            <a:stCxn id="87" idx="3"/>
            <a:endCxn id="89" idx="0"/>
          </p:cNvCxnSpPr>
          <p:nvPr/>
        </p:nvCxnSpPr>
        <p:spPr>
          <a:xfrm>
            <a:off x="4511596" y="4114231"/>
            <a:ext cx="300091" cy="342382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103;p16">
            <a:extLst>
              <a:ext uri="{FF2B5EF4-FFF2-40B4-BE49-F238E27FC236}">
                <a16:creationId xmlns:a16="http://schemas.microsoft.com/office/drawing/2014/main" id="{D1EF05AE-4B79-6C4A-A207-6DDB52DFD300}"/>
              </a:ext>
            </a:extLst>
          </p:cNvPr>
          <p:cNvSpPr/>
          <p:nvPr/>
        </p:nvSpPr>
        <p:spPr>
          <a:xfrm>
            <a:off x="4572000" y="4456613"/>
            <a:ext cx="479373" cy="287634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latin typeface="Proxima Nova"/>
                <a:ea typeface="Proxima Nova"/>
                <a:cs typeface="Proxima Nova"/>
                <a:sym typeface="Proxima Nova"/>
              </a:rPr>
              <a:t>SAFE</a:t>
            </a:r>
            <a:endParaRPr sz="10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0" name="Google Shape;104;p16">
            <a:extLst>
              <a:ext uri="{FF2B5EF4-FFF2-40B4-BE49-F238E27FC236}">
                <a16:creationId xmlns:a16="http://schemas.microsoft.com/office/drawing/2014/main" id="{EEE2EA24-81E0-E242-AFB4-EA56D576138A}"/>
              </a:ext>
            </a:extLst>
          </p:cNvPr>
          <p:cNvSpPr txBox="1"/>
          <p:nvPr/>
        </p:nvSpPr>
        <p:spPr>
          <a:xfrm>
            <a:off x="2972355" y="3863807"/>
            <a:ext cx="796656" cy="161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3C78D8"/>
                </a:solidFill>
                <a:latin typeface="Proxima Nova"/>
                <a:ea typeface="Proxima Nova"/>
                <a:cs typeface="Proxima Nova"/>
                <a:sym typeface="Proxima Nova"/>
              </a:rPr>
              <a:t>Bad</a:t>
            </a:r>
            <a:endParaRPr sz="900" dirty="0">
              <a:solidFill>
                <a:srgbClr val="3C78D8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</p:txBody>
      </p:sp>
      <p:cxnSp>
        <p:nvCxnSpPr>
          <p:cNvPr id="91" name="Google Shape;105;p16">
            <a:extLst>
              <a:ext uri="{FF2B5EF4-FFF2-40B4-BE49-F238E27FC236}">
                <a16:creationId xmlns:a16="http://schemas.microsoft.com/office/drawing/2014/main" id="{361C5660-E1B1-A44F-99CF-1CD4A03DB7BF}"/>
              </a:ext>
            </a:extLst>
          </p:cNvPr>
          <p:cNvCxnSpPr>
            <a:cxnSpLocks/>
            <a:stCxn id="87" idx="1"/>
            <a:endCxn id="92" idx="0"/>
          </p:cNvCxnSpPr>
          <p:nvPr/>
        </p:nvCxnSpPr>
        <p:spPr>
          <a:xfrm rot="10800000" flipV="1">
            <a:off x="3108751" y="4114231"/>
            <a:ext cx="300090" cy="344018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" name="Google Shape;106;p16">
            <a:extLst>
              <a:ext uri="{FF2B5EF4-FFF2-40B4-BE49-F238E27FC236}">
                <a16:creationId xmlns:a16="http://schemas.microsoft.com/office/drawing/2014/main" id="{5137DB61-FFA5-8844-9949-170CFACA87C3}"/>
              </a:ext>
            </a:extLst>
          </p:cNvPr>
          <p:cNvSpPr/>
          <p:nvPr/>
        </p:nvSpPr>
        <p:spPr>
          <a:xfrm>
            <a:off x="2869064" y="4458249"/>
            <a:ext cx="479373" cy="287634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Proxima Nova"/>
                <a:ea typeface="Proxima Nova"/>
                <a:cs typeface="Proxima Nova"/>
                <a:sym typeface="Proxima Nova"/>
              </a:rPr>
              <a:t>RISKY</a:t>
            </a:r>
            <a:endParaRPr sz="900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3" name="Google Shape;107;p16">
            <a:extLst>
              <a:ext uri="{FF2B5EF4-FFF2-40B4-BE49-F238E27FC236}">
                <a16:creationId xmlns:a16="http://schemas.microsoft.com/office/drawing/2014/main" id="{C9B342DB-4544-154E-A5C5-010CA28D36FC}"/>
              </a:ext>
            </a:extLst>
          </p:cNvPr>
          <p:cNvSpPr txBox="1"/>
          <p:nvPr/>
        </p:nvSpPr>
        <p:spPr>
          <a:xfrm>
            <a:off x="4412308" y="3854914"/>
            <a:ext cx="544209" cy="161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rgbClr val="3C78D8"/>
                </a:solidFill>
                <a:latin typeface="Proxima Nova"/>
                <a:ea typeface="Proxima Nova"/>
                <a:cs typeface="Proxima Nova"/>
                <a:sym typeface="Proxima Nova"/>
              </a:rPr>
              <a:t>Good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771CB313-1860-AD4D-974C-90AFE87CBB0D}"/>
                  </a:ext>
                </a:extLst>
              </p:cNvPr>
              <p:cNvSpPr txBox="1"/>
              <p:nvPr/>
            </p:nvSpPr>
            <p:spPr>
              <a:xfrm>
                <a:off x="5308772" y="1472217"/>
                <a:ext cx="1107611" cy="319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771CB313-1860-AD4D-974C-90AFE87CB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772" y="1472217"/>
                <a:ext cx="1107611" cy="319896"/>
              </a:xfrm>
              <a:prstGeom prst="rect">
                <a:avLst/>
              </a:prstGeom>
              <a:blipFill>
                <a:blip r:embed="rId3"/>
                <a:stretch>
                  <a:fillRect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71CC3518-B4F0-5B40-B25F-BA3F2D29C833}"/>
                  </a:ext>
                </a:extLst>
              </p:cNvPr>
              <p:cNvSpPr txBox="1"/>
              <p:nvPr/>
            </p:nvSpPr>
            <p:spPr>
              <a:xfrm>
                <a:off x="5308772" y="319377"/>
                <a:ext cx="1183594" cy="319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+1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71CC3518-B4F0-5B40-B25F-BA3F2D29C8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772" y="319377"/>
                <a:ext cx="1183594" cy="319896"/>
              </a:xfrm>
              <a:prstGeom prst="rect">
                <a:avLst/>
              </a:prstGeom>
              <a:blipFill>
                <a:blip r:embed="rId4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22619087-2EBE-5841-BF38-C068DEE4D520}"/>
                  </a:ext>
                </a:extLst>
              </p:cNvPr>
              <p:cNvSpPr txBox="1"/>
              <p:nvPr/>
            </p:nvSpPr>
            <p:spPr>
              <a:xfrm>
                <a:off x="5308772" y="2566000"/>
                <a:ext cx="1107611" cy="319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22619087-2EBE-5841-BF38-C068DEE4D5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772" y="2566000"/>
                <a:ext cx="1107611" cy="319896"/>
              </a:xfrm>
              <a:prstGeom prst="rect">
                <a:avLst/>
              </a:prstGeom>
              <a:blipFill>
                <a:blip r:embed="rId5"/>
                <a:stretch>
                  <a:fillRect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65BEC92F-35A5-074F-8BA2-A6413251EE9D}"/>
                  </a:ext>
                </a:extLst>
              </p:cNvPr>
              <p:cNvSpPr txBox="1"/>
              <p:nvPr/>
            </p:nvSpPr>
            <p:spPr>
              <a:xfrm>
                <a:off x="5282177" y="3854914"/>
                <a:ext cx="1140632" cy="319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+1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65BEC92F-35A5-074F-8BA2-A6413251EE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2177" y="3854914"/>
                <a:ext cx="1140632" cy="319896"/>
              </a:xfrm>
              <a:prstGeom prst="rect">
                <a:avLst/>
              </a:prstGeom>
              <a:blipFill>
                <a:blip r:embed="rId6"/>
                <a:stretch>
                  <a:fillRect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8" name="Table 97">
                <a:extLst>
                  <a:ext uri="{FF2B5EF4-FFF2-40B4-BE49-F238E27FC236}">
                    <a16:creationId xmlns:a16="http://schemas.microsoft.com/office/drawing/2014/main" id="{A6FE3695-062D-BF4F-859D-6612C518985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51394682"/>
                  </p:ext>
                </p:extLst>
              </p:nvPr>
            </p:nvGraphicFramePr>
            <p:xfrm>
              <a:off x="7249126" y="440415"/>
              <a:ext cx="1573619" cy="1854200"/>
            </p:xfrm>
            <a:graphic>
              <a:graphicData uri="http://schemas.openxmlformats.org/drawingml/2006/table">
                <a:tbl>
                  <a:tblPr firstRow="1" bandRow="1">
                    <a:tableStyleId>{FABFCF23-3B69-468F-B69F-88F6DE6A72F2}</a:tableStyleId>
                  </a:tblPr>
                  <a:tblGrid>
                    <a:gridCol w="898540">
                      <a:extLst>
                        <a:ext uri="{9D8B030D-6E8A-4147-A177-3AD203B41FA5}">
                          <a16:colId xmlns:a16="http://schemas.microsoft.com/office/drawing/2014/main" val="3372652724"/>
                        </a:ext>
                      </a:extLst>
                    </a:gridCol>
                    <a:gridCol w="675079">
                      <a:extLst>
                        <a:ext uri="{9D8B030D-6E8A-4147-A177-3AD203B41FA5}">
                          <a16:colId xmlns:a16="http://schemas.microsoft.com/office/drawing/2014/main" val="257722520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Weight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Value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472208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2881277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96470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1.5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536349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9700072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8" name="Table 97">
                <a:extLst>
                  <a:ext uri="{FF2B5EF4-FFF2-40B4-BE49-F238E27FC236}">
                    <a16:creationId xmlns:a16="http://schemas.microsoft.com/office/drawing/2014/main" id="{A6FE3695-062D-BF4F-859D-6612C518985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51394682"/>
                  </p:ext>
                </p:extLst>
              </p:nvPr>
            </p:nvGraphicFramePr>
            <p:xfrm>
              <a:off x="7249126" y="440415"/>
              <a:ext cx="1573619" cy="1854200"/>
            </p:xfrm>
            <a:graphic>
              <a:graphicData uri="http://schemas.openxmlformats.org/drawingml/2006/table">
                <a:tbl>
                  <a:tblPr firstRow="1" bandRow="1">
                    <a:tableStyleId>{FABFCF23-3B69-468F-B69F-88F6DE6A72F2}</a:tableStyleId>
                  </a:tblPr>
                  <a:tblGrid>
                    <a:gridCol w="898540">
                      <a:extLst>
                        <a:ext uri="{9D8B030D-6E8A-4147-A177-3AD203B41FA5}">
                          <a16:colId xmlns:a16="http://schemas.microsoft.com/office/drawing/2014/main" val="3372652724"/>
                        </a:ext>
                      </a:extLst>
                    </a:gridCol>
                    <a:gridCol w="675079">
                      <a:extLst>
                        <a:ext uri="{9D8B030D-6E8A-4147-A177-3AD203B41FA5}">
                          <a16:colId xmlns:a16="http://schemas.microsoft.com/office/drawing/2014/main" val="257722520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Weight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Value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472208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t="-100000" r="-77465" b="-2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31481" t="-100000" r="-1852" b="-29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2881277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t="-206897" r="-77465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31481" t="-206897" r="-1852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496470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t="-296667" r="-77465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31481" t="-296667" r="-1852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536349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t="-410345" r="-774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31481" t="-410345" r="-18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9700072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68CF1BC-0EB9-4850-88C3-D2E20481532D}"/>
                  </a:ext>
                </a:extLst>
              </p14:cNvPr>
              <p14:cNvContentPartPr/>
              <p14:nvPr/>
            </p14:nvContentPartPr>
            <p14:xfrm>
              <a:off x="5715000" y="2931480"/>
              <a:ext cx="2945880" cy="20235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68CF1BC-0EB9-4850-88C3-D2E20481532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05640" y="2922120"/>
                <a:ext cx="2964600" cy="2042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081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5" grpId="0"/>
      <p:bldP spid="96" grpId="0"/>
      <p:bldP spid="9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7F360-9CFF-054F-9465-56BB8AA85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AdaBoost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1F67ED2-CABC-CA44-9DA8-DC31643FAEB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With AdaBoost, training is going to look very different. 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We train each model in succession, where we use the errors of the previous model to affect how we learn the next one.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To do this, we will need to keep track of two types of weights</a:t>
                </a:r>
              </a:p>
              <a:p>
                <a:r>
                  <a:rPr lang="en-US" dirty="0"/>
                  <a:t>The first are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that we will use as the end result to weight each model. </a:t>
                </a:r>
              </a:p>
              <a:p>
                <a:pPr lvl="1"/>
                <a:r>
                  <a:rPr lang="en-US" dirty="0"/>
                  <a:t>Intuition: An accurate model should have a high weight</a:t>
                </a:r>
              </a:p>
              <a:p>
                <a:r>
                  <a:rPr lang="en-US" dirty="0"/>
                  <a:t>We will also introduce a weight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for each example in the dataset that we update each time we train a new model</a:t>
                </a:r>
              </a:p>
              <a:p>
                <a:pPr lvl="1"/>
                <a:r>
                  <a:rPr lang="en-US" dirty="0"/>
                  <a:t>Intuition: We want to put more weight on examples that seem hard to classify correctly 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1F67ED2-CABC-CA44-9DA8-DC31643FAE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r="-11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AEFB1F-5598-AE49-B6F7-F531739649A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229940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777A8-B926-D54C-A3D1-C6AE26695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AdaBoost</a:t>
            </a:r>
            <a:br>
              <a:rPr lang="en-US" dirty="0"/>
            </a:br>
            <a:r>
              <a:rPr lang="en-US" dirty="0"/>
              <a:t>Ada Glance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9F14153-5FFD-2E44-BFAF-858C3BD09002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Train</a:t>
                </a:r>
              </a:p>
              <a:p>
                <a:pPr marL="596900" lvl="1" indent="0">
                  <a:buNone/>
                </a:pPr>
                <a:r>
                  <a:rPr lang="en-US" dirty="0"/>
                  <a:t> </a:t>
                </a:r>
              </a:p>
              <a:p>
                <a:pPr marL="596900" lvl="1" indent="0">
                  <a:buNone/>
                </a:pPr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in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 2, …,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en-US" dirty="0"/>
                  <a:t>:</a:t>
                </a:r>
              </a:p>
              <a:p>
                <a:pPr lvl="2"/>
                <a:r>
                  <a:rPr lang="en-US" dirty="0"/>
                  <a:t>Learn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based on weights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Compute model weight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Recompute weights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b="1" dirty="0"/>
              </a:p>
              <a:p>
                <a:pPr marL="139700" indent="0">
                  <a:buNone/>
                </a:pPr>
                <a:r>
                  <a:rPr lang="en-US" b="1" dirty="0"/>
                  <a:t>Predict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𝑠𝑖𝑔𝑛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) 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b="1" dirty="0"/>
              </a:p>
              <a:p>
                <a:pPr marL="139700" indent="0">
                  <a:buNone/>
                </a:pPr>
                <a:r>
                  <a:rPr lang="en-US" dirty="0"/>
                  <a:t>		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9F14153-5FFD-2E44-BFAF-858C3BD090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b="-10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24E35F-5D2A-774F-A33D-89ED3B78E9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37893DD-C719-4C7A-B9E8-77313D81E008}"/>
                  </a:ext>
                </a:extLst>
              </p14:cNvPr>
              <p14:cNvContentPartPr/>
              <p14:nvPr/>
            </p14:nvContentPartPr>
            <p14:xfrm>
              <a:off x="5035680" y="1715040"/>
              <a:ext cx="2140200" cy="5346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37893DD-C719-4C7A-B9E8-77313D81E00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26320" y="1705680"/>
                <a:ext cx="2158920" cy="553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42773487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A402BB1-37C7-534C-BB2F-70AC2CE62CF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Weighted Data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A402BB1-37C7-534C-BB2F-70AC2CE62C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3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9C8958-DF11-6745-8624-33F8D579CE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Start with a dataset and train our first model (a decision stump)</a:t>
            </a:r>
          </a:p>
          <a:p>
            <a:pPr marL="139700" indent="0">
              <a:buNone/>
            </a:pPr>
            <a:r>
              <a:rPr lang="en-US" dirty="0"/>
              <a:t>For all the things it gets wrong, increase the weight of that example. For each one that’s right, decrease its weight.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4A3379-26CD-5B4F-B6B4-C23556F502E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ECA8E6-C25A-1E48-BE75-6EB715D85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183" y="2566000"/>
            <a:ext cx="3785017" cy="20723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2859E5-843A-9A4A-A8FF-ABD470080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1375" y="2489479"/>
            <a:ext cx="1768175" cy="206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299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B76A-BC31-9544-94BC-F7C4354D50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5" name="Magnetic Disk 4">
            <a:extLst>
              <a:ext uri="{FF2B5EF4-FFF2-40B4-BE49-F238E27FC236}">
                <a16:creationId xmlns:a16="http://schemas.microsoft.com/office/drawing/2014/main" id="{C4364BFB-EC69-E749-9002-10868755BE97}"/>
              </a:ext>
            </a:extLst>
          </p:cNvPr>
          <p:cNvSpPr/>
          <p:nvPr/>
        </p:nvSpPr>
        <p:spPr>
          <a:xfrm>
            <a:off x="1199324" y="606761"/>
            <a:ext cx="1456628" cy="1376482"/>
          </a:xfrm>
          <a:prstGeom prst="flowChartMagneticDisk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Training</a:t>
            </a:r>
          </a:p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EFC9E6-F361-CB45-83B3-BB49354FECA8}"/>
              </a:ext>
            </a:extLst>
          </p:cNvPr>
          <p:cNvSpPr txBox="1"/>
          <p:nvPr/>
        </p:nvSpPr>
        <p:spPr>
          <a:xfrm>
            <a:off x="3262990" y="848726"/>
            <a:ext cx="1388522" cy="8925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Feature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extraction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F106884-F4CC-2A41-A554-8F8A17E83690}"/>
              </a:ext>
            </a:extLst>
          </p:cNvPr>
          <p:cNvCxnSpPr>
            <a:cxnSpLocks/>
            <a:stCxn id="5" idx="4"/>
            <a:endCxn id="6" idx="1"/>
          </p:cNvCxnSpPr>
          <p:nvPr/>
        </p:nvCxnSpPr>
        <p:spPr>
          <a:xfrm>
            <a:off x="2655952" y="1295002"/>
            <a:ext cx="607038" cy="0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37D5245-67D9-FF4E-B7BA-B6D2A990E7F9}"/>
              </a:ext>
            </a:extLst>
          </p:cNvPr>
          <p:cNvSpPr txBox="1"/>
          <p:nvPr/>
        </p:nvSpPr>
        <p:spPr>
          <a:xfrm>
            <a:off x="5476284" y="848726"/>
            <a:ext cx="944489" cy="8925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ML </a:t>
            </a:r>
            <a:br>
              <a:rPr lang="en-US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E8A201-1AB1-1B44-91B7-89B0202ADC7D}"/>
              </a:ext>
            </a:extLst>
          </p:cNvPr>
          <p:cNvSpPr txBox="1"/>
          <p:nvPr/>
        </p:nvSpPr>
        <p:spPr>
          <a:xfrm>
            <a:off x="5432201" y="3857299"/>
            <a:ext cx="1032655" cy="89255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Quality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metric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6C0F34-6D8A-C148-9B3D-AB7B8AF6047B}"/>
              </a:ext>
            </a:extLst>
          </p:cNvPr>
          <p:cNvSpPr txBox="1"/>
          <p:nvPr/>
        </p:nvSpPr>
        <p:spPr>
          <a:xfrm>
            <a:off x="5067825" y="2621254"/>
            <a:ext cx="1773241" cy="58477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ML algorithm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2CA6166-C6F8-374D-84E4-31459199FC24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>
          <a:xfrm>
            <a:off x="4651512" y="1295002"/>
            <a:ext cx="824772" cy="0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91DEDDE-43FC-0943-BB2E-68E81EFE30E7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6420773" y="1295002"/>
            <a:ext cx="2581268" cy="0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7DB67C9-8E9B-754F-A691-84BF7629177A}"/>
              </a:ext>
            </a:extLst>
          </p:cNvPr>
          <p:cNvCxnSpPr>
            <a:cxnSpLocks/>
            <a:stCxn id="9" idx="0"/>
            <a:endCxn id="10" idx="2"/>
          </p:cNvCxnSpPr>
          <p:nvPr/>
        </p:nvCxnSpPr>
        <p:spPr>
          <a:xfrm flipV="1">
            <a:off x="5948529" y="3206029"/>
            <a:ext cx="5917" cy="651270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B629CD6C-161F-9145-B002-DC565F5F56E4}"/>
              </a:ext>
            </a:extLst>
          </p:cNvPr>
          <p:cNvCxnSpPr>
            <a:cxnSpLocks/>
            <a:endCxn id="9" idx="3"/>
          </p:cNvCxnSpPr>
          <p:nvPr/>
        </p:nvCxnSpPr>
        <p:spPr>
          <a:xfrm rot="5400000">
            <a:off x="5500717" y="2251666"/>
            <a:ext cx="3016049" cy="1087769"/>
          </a:xfrm>
          <a:prstGeom prst="bentConnector2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E17AACC-E410-CF4C-BB3B-75B6F299CA6D}"/>
                  </a:ext>
                </a:extLst>
              </p:cNvPr>
              <p:cNvSpPr txBox="1"/>
              <p:nvPr/>
            </p:nvSpPr>
            <p:spPr>
              <a:xfrm>
                <a:off x="1941128" y="2141815"/>
                <a:ext cx="405880" cy="4001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srgbClr val="B57BA6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𝒚</m:t>
                      </m:r>
                    </m:oMath>
                  </m:oMathPara>
                </a14:m>
                <a:endPara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E17AACC-E410-CF4C-BB3B-75B6F299CA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1128" y="2141815"/>
                <a:ext cx="405880" cy="400110"/>
              </a:xfrm>
              <a:prstGeom prst="rect">
                <a:avLst/>
              </a:prstGeom>
              <a:blipFill>
                <a:blip r:embed="rId3"/>
                <a:stretch>
                  <a:fillRect b="-62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62F1E63-D230-BD4E-A884-4DB22D02642B}"/>
                  </a:ext>
                </a:extLst>
              </p:cNvPr>
              <p:cNvSpPr txBox="1"/>
              <p:nvPr/>
            </p:nvSpPr>
            <p:spPr>
              <a:xfrm>
                <a:off x="4692707" y="784485"/>
                <a:ext cx="772969" cy="4001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srgbClr val="B57BA6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𝒉</m:t>
                      </m:r>
                      <m:r>
                        <a:rPr lang="en-US" sz="2000" b="1" i="1" dirty="0" smtClean="0">
                          <a:solidFill>
                            <a:srgbClr val="B57BA6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(</m:t>
                      </m:r>
                      <m:r>
                        <a:rPr lang="en-US" sz="2000" b="1" i="1" dirty="0" smtClean="0">
                          <a:solidFill>
                            <a:srgbClr val="B57BA6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𝒙</m:t>
                      </m:r>
                      <m:r>
                        <a:rPr lang="en-US" sz="2000" b="1" i="1" dirty="0" smtClean="0">
                          <a:solidFill>
                            <a:srgbClr val="B57BA6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)</m:t>
                      </m:r>
                    </m:oMath>
                  </m:oMathPara>
                </a14:m>
                <a:endPara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62F1E63-D230-BD4E-A884-4DB22D0264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707" y="784485"/>
                <a:ext cx="772969" cy="400110"/>
              </a:xfrm>
              <a:prstGeom prst="rect">
                <a:avLst/>
              </a:prstGeom>
              <a:blipFill>
                <a:blip r:embed="rId4"/>
                <a:stretch>
                  <a:fillRect b="-1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030AC18-B639-0940-B58E-2F4AEC1413AB}"/>
                  </a:ext>
                </a:extLst>
              </p:cNvPr>
              <p:cNvSpPr txBox="1"/>
              <p:nvPr/>
            </p:nvSpPr>
            <p:spPr>
              <a:xfrm>
                <a:off x="5530552" y="2095562"/>
                <a:ext cx="396262" cy="41735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accPr>
                        <m:e>
                          <m: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𝒇</m:t>
                          </m:r>
                        </m:e>
                      </m:acc>
                    </m:oMath>
                  </m:oMathPara>
                </a14:m>
                <a:endPara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030AC18-B639-0940-B58E-2F4AEC141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0552" y="2095562"/>
                <a:ext cx="396262" cy="417358"/>
              </a:xfrm>
              <a:prstGeom prst="rect">
                <a:avLst/>
              </a:prstGeom>
              <a:blipFill>
                <a:blip r:embed="rId5"/>
                <a:stretch>
                  <a:fillRect t="-2941" b="-1176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ECEF0C6-6F7C-5140-A136-BAC55F344673}"/>
              </a:ext>
            </a:extLst>
          </p:cNvPr>
          <p:cNvCxnSpPr>
            <a:cxnSpLocks/>
            <a:stCxn id="10" idx="0"/>
            <a:endCxn id="8" idx="2"/>
          </p:cNvCxnSpPr>
          <p:nvPr/>
        </p:nvCxnSpPr>
        <p:spPr>
          <a:xfrm flipH="1" flipV="1">
            <a:off x="5948529" y="1741278"/>
            <a:ext cx="5917" cy="879976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0" name="Elbow Connector 59">
            <a:extLst>
              <a:ext uri="{FF2B5EF4-FFF2-40B4-BE49-F238E27FC236}">
                <a16:creationId xmlns:a16="http://schemas.microsoft.com/office/drawing/2014/main" id="{146F2006-D98D-5944-9099-C76AE06FCB97}"/>
              </a:ext>
            </a:extLst>
          </p:cNvPr>
          <p:cNvCxnSpPr>
            <a:cxnSpLocks/>
            <a:stCxn id="5" idx="3"/>
            <a:endCxn id="9" idx="1"/>
          </p:cNvCxnSpPr>
          <p:nvPr/>
        </p:nvCxnSpPr>
        <p:spPr>
          <a:xfrm rot="16200000" flipH="1">
            <a:off x="2519753" y="1391127"/>
            <a:ext cx="2320332" cy="3504563"/>
          </a:xfrm>
          <a:prstGeom prst="bentConnector2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B067B02-C762-3743-A39B-81578AFC1113}"/>
                  </a:ext>
                </a:extLst>
              </p:cNvPr>
              <p:cNvSpPr txBox="1"/>
              <p:nvPr/>
            </p:nvSpPr>
            <p:spPr>
              <a:xfrm>
                <a:off x="2754992" y="784485"/>
                <a:ext cx="399468" cy="4001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srgbClr val="B57BA6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𝒙</m:t>
                      </m:r>
                    </m:oMath>
                  </m:oMathPara>
                </a14:m>
                <a:endPara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B067B02-C762-3743-A39B-81578AFC11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4992" y="784485"/>
                <a:ext cx="399468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D644937-5621-974D-B2D0-407B755FFC9D}"/>
                  </a:ext>
                </a:extLst>
              </p:cNvPr>
              <p:cNvSpPr txBox="1"/>
              <p:nvPr/>
            </p:nvSpPr>
            <p:spPr>
              <a:xfrm>
                <a:off x="7711407" y="784485"/>
                <a:ext cx="405880" cy="4001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m:ctrlPr>
                        </m:accPr>
                        <m:e>
                          <m:r>
                            <a:rPr lang="en-US" sz="2000" b="1" i="1" smtClean="0">
                              <a:solidFill>
                                <a:srgbClr val="B57BA6"/>
                              </a:solidFill>
                              <a:latin typeface="Cambria Math" panose="02040503050406030204" pitchFamily="18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m:t>𝒚</m:t>
                          </m:r>
                        </m:e>
                      </m:acc>
                    </m:oMath>
                  </m:oMathPara>
                </a14:m>
                <a:endPara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D644937-5621-974D-B2D0-407B755FFC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1407" y="784485"/>
                <a:ext cx="405880" cy="400110"/>
              </a:xfrm>
              <a:prstGeom prst="rect">
                <a:avLst/>
              </a:prstGeom>
              <a:blipFill>
                <a:blip r:embed="rId8"/>
                <a:stretch>
                  <a:fillRect t="-3125" b="-62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1724560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0F1BD-2248-DB4F-B5CE-E8BB8A753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w/ Weighted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4760307-B052-4247-AB99-174205516735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Before, when we learned decision trees was find the split that minimized classification error.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Now, we want to minimize weighted classification error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𝑊𝑒𝑖𝑔h𝑡𝑒𝑑𝐸𝑟𝑟𝑜𝑟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𝕀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{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}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If an example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has weight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dirty="0"/>
                  <a:t>, this means getting that example wrong is the same as getting 3 examples wrong! </a:t>
                </a:r>
              </a:p>
              <a:p>
                <a:r>
                  <a:rPr lang="en-US" dirty="0"/>
                  <a:t>This will most likely change which split is optimal! 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4760307-B052-4247-AB99-1742055167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D2CF7C-AD04-7343-A41C-5EF76F4FA3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27644AF-7DB7-4908-81F9-55BB9FC13016}"/>
                  </a:ext>
                </a:extLst>
              </p14:cNvPr>
              <p14:cNvContentPartPr/>
              <p14:nvPr/>
            </p14:nvContentPartPr>
            <p14:xfrm>
              <a:off x="6324840" y="2190240"/>
              <a:ext cx="186120" cy="158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27644AF-7DB7-4908-81F9-55BB9FC1301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15480" y="2180880"/>
                <a:ext cx="204840" cy="34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44055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1067F3-5E88-5945-ABC4-3B13DE1EF3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Consider the following weighted dataset, what is the weighted classification error of the optimal decision stump (just one split)?</a:t>
            </a:r>
          </a:p>
          <a:p>
            <a:pPr marL="139700" indent="0">
              <a:buNone/>
            </a:pPr>
            <a:r>
              <a:rPr lang="en-US" dirty="0"/>
              <a:t>We want to use the </a:t>
            </a:r>
            <a:r>
              <a:rPr lang="en-US" dirty="0" err="1"/>
              <a:t>TumorSize</a:t>
            </a:r>
            <a:r>
              <a:rPr lang="en-US" dirty="0"/>
              <a:t> and </a:t>
            </a:r>
            <a:r>
              <a:rPr lang="en-US" dirty="0" err="1"/>
              <a:t>IsSmoker</a:t>
            </a:r>
            <a:r>
              <a:rPr lang="en-US" dirty="0"/>
              <a:t> to predict if a patient’s tumor is malignant.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638EFB-61B3-4E46-9F88-92EAAFBC34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F8B022-2E5E-C94B-AE68-ABAE01E27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min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5264C4A-F39D-8E49-B260-4E5F2A6983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634498"/>
              </p:ext>
            </p:extLst>
          </p:nvPr>
        </p:nvGraphicFramePr>
        <p:xfrm>
          <a:off x="3691621" y="1989528"/>
          <a:ext cx="4394208" cy="222504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098552">
                  <a:extLst>
                    <a:ext uri="{9D8B030D-6E8A-4147-A177-3AD203B41FA5}">
                      <a16:colId xmlns:a16="http://schemas.microsoft.com/office/drawing/2014/main" val="3783887490"/>
                    </a:ext>
                  </a:extLst>
                </a:gridCol>
                <a:gridCol w="1098552">
                  <a:extLst>
                    <a:ext uri="{9D8B030D-6E8A-4147-A177-3AD203B41FA5}">
                      <a16:colId xmlns:a16="http://schemas.microsoft.com/office/drawing/2014/main" val="136574184"/>
                    </a:ext>
                  </a:extLst>
                </a:gridCol>
                <a:gridCol w="1098552">
                  <a:extLst>
                    <a:ext uri="{9D8B030D-6E8A-4147-A177-3AD203B41FA5}">
                      <a16:colId xmlns:a16="http://schemas.microsoft.com/office/drawing/2014/main" val="4173327222"/>
                    </a:ext>
                  </a:extLst>
                </a:gridCol>
                <a:gridCol w="1098552">
                  <a:extLst>
                    <a:ext uri="{9D8B030D-6E8A-4147-A177-3AD203B41FA5}">
                      <a16:colId xmlns:a16="http://schemas.microsoft.com/office/drawing/2014/main" val="34786616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TumorSize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IsSmoker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Malignant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1409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Small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442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Small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7207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490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1672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Small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0610224"/>
                  </a:ext>
                </a:extLst>
              </a:tr>
            </a:tbl>
          </a:graphicData>
        </a:graphic>
      </p:graphicFrame>
      <p:pic>
        <p:nvPicPr>
          <p:cNvPr id="6" name="Online Media 5" descr="3 Minute Timer.mp4">
            <a:hlinkClick r:id="" action="ppaction://media"/>
            <a:extLst>
              <a:ext uri="{FF2B5EF4-FFF2-40B4-BE49-F238E27FC236}">
                <a16:creationId xmlns:a16="http://schemas.microsoft.com/office/drawing/2014/main" id="{5F61ACCC-F487-624E-8943-411429BC581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285.126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15003" y="4407919"/>
            <a:ext cx="1043856" cy="58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576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1067F3-5E88-5945-ABC4-3B13DE1EF3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Consider the following weighted dataset, what is the weighted classification error of the optimal decision stump (just one split)?</a:t>
            </a:r>
          </a:p>
          <a:p>
            <a:pPr marL="139700" indent="0">
              <a:buNone/>
            </a:pPr>
            <a:r>
              <a:rPr lang="en-US" dirty="0"/>
              <a:t>We want to use the </a:t>
            </a:r>
            <a:r>
              <a:rPr lang="en-US" dirty="0" err="1"/>
              <a:t>TumorSize</a:t>
            </a:r>
            <a:r>
              <a:rPr lang="en-US" dirty="0"/>
              <a:t> and </a:t>
            </a:r>
            <a:r>
              <a:rPr lang="en-US" dirty="0" err="1"/>
              <a:t>IsSmoker</a:t>
            </a:r>
            <a:r>
              <a:rPr lang="en-US" dirty="0"/>
              <a:t> to predict if a patient’s tumor is malignant.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638EFB-61B3-4E46-9F88-92EAAFBC34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F8B022-2E5E-C94B-AE68-ABAE01E27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min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5264C4A-F39D-8E49-B260-4E5F2A6983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687735"/>
              </p:ext>
            </p:extLst>
          </p:nvPr>
        </p:nvGraphicFramePr>
        <p:xfrm>
          <a:off x="3691621" y="1984829"/>
          <a:ext cx="4394208" cy="222504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098552">
                  <a:extLst>
                    <a:ext uri="{9D8B030D-6E8A-4147-A177-3AD203B41FA5}">
                      <a16:colId xmlns:a16="http://schemas.microsoft.com/office/drawing/2014/main" val="3783887490"/>
                    </a:ext>
                  </a:extLst>
                </a:gridCol>
                <a:gridCol w="1098552">
                  <a:extLst>
                    <a:ext uri="{9D8B030D-6E8A-4147-A177-3AD203B41FA5}">
                      <a16:colId xmlns:a16="http://schemas.microsoft.com/office/drawing/2014/main" val="136574184"/>
                    </a:ext>
                  </a:extLst>
                </a:gridCol>
                <a:gridCol w="1098552">
                  <a:extLst>
                    <a:ext uri="{9D8B030D-6E8A-4147-A177-3AD203B41FA5}">
                      <a16:colId xmlns:a16="http://schemas.microsoft.com/office/drawing/2014/main" val="4173327222"/>
                    </a:ext>
                  </a:extLst>
                </a:gridCol>
                <a:gridCol w="1098552">
                  <a:extLst>
                    <a:ext uri="{9D8B030D-6E8A-4147-A177-3AD203B41FA5}">
                      <a16:colId xmlns:a16="http://schemas.microsoft.com/office/drawing/2014/main" val="34786616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TumorSize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IsSmoker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Malignant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1409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Small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442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Small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7207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490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1672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Small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0610224"/>
                  </a:ext>
                </a:extLst>
              </a:tr>
            </a:tbl>
          </a:graphicData>
        </a:graphic>
      </p:graphicFrame>
      <p:pic>
        <p:nvPicPr>
          <p:cNvPr id="7" name="Online Media 6" descr="3 Minute Timer.mp4">
            <a:hlinkClick r:id="" action="ppaction://media"/>
            <a:extLst>
              <a:ext uri="{FF2B5EF4-FFF2-40B4-BE49-F238E27FC236}">
                <a16:creationId xmlns:a16="http://schemas.microsoft.com/office/drawing/2014/main" id="{B613039F-FC7D-A94A-B868-BBE9B9D52B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15003" y="4407918"/>
            <a:ext cx="1043856" cy="58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63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CE377C-1148-4B2A-9EA0-B8B6592249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638EFB-61B3-4E46-9F88-92EAAFBC34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F8B022-2E5E-C94B-AE68-ABAE01E27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min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5264C4A-F39D-8E49-B260-4E5F2A6983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489276"/>
              </p:ext>
            </p:extLst>
          </p:nvPr>
        </p:nvGraphicFramePr>
        <p:xfrm>
          <a:off x="2669311" y="87875"/>
          <a:ext cx="4394208" cy="222504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098552">
                  <a:extLst>
                    <a:ext uri="{9D8B030D-6E8A-4147-A177-3AD203B41FA5}">
                      <a16:colId xmlns:a16="http://schemas.microsoft.com/office/drawing/2014/main" val="3783887490"/>
                    </a:ext>
                  </a:extLst>
                </a:gridCol>
                <a:gridCol w="1098552">
                  <a:extLst>
                    <a:ext uri="{9D8B030D-6E8A-4147-A177-3AD203B41FA5}">
                      <a16:colId xmlns:a16="http://schemas.microsoft.com/office/drawing/2014/main" val="136574184"/>
                    </a:ext>
                  </a:extLst>
                </a:gridCol>
                <a:gridCol w="1098552">
                  <a:extLst>
                    <a:ext uri="{9D8B030D-6E8A-4147-A177-3AD203B41FA5}">
                      <a16:colId xmlns:a16="http://schemas.microsoft.com/office/drawing/2014/main" val="4173327222"/>
                    </a:ext>
                  </a:extLst>
                </a:gridCol>
                <a:gridCol w="1098552">
                  <a:extLst>
                    <a:ext uri="{9D8B030D-6E8A-4147-A177-3AD203B41FA5}">
                      <a16:colId xmlns:a16="http://schemas.microsoft.com/office/drawing/2014/main" val="34786616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TumorSize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IsSmoker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Malignant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1409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Small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442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Small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7207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490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1672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Small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0610224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06D6879-201C-45B6-8F42-140EE94AC52E}"/>
                  </a:ext>
                </a:extLst>
              </p14:cNvPr>
              <p14:cNvContentPartPr/>
              <p14:nvPr/>
            </p14:nvContentPartPr>
            <p14:xfrm>
              <a:off x="2686320" y="1111320"/>
              <a:ext cx="6350040" cy="39416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06D6879-201C-45B6-8F42-140EE94AC52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76960" y="1101960"/>
                <a:ext cx="6368760" cy="3960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37047616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35DD78B-B9D3-E343-9E6A-B06DB64B2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Valued Features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FDDFD8C-8567-CD49-BFAA-F8DADFBFD5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The algorithm is more or less the same, but now we need to account for weights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F07F44-102E-5A4F-AFCD-A0DBCB8CD8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34</a:t>
            </a:fld>
            <a:endParaRPr lang="e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D32B54-291F-704D-AE47-5B62810EE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549" y="1340340"/>
            <a:ext cx="6326451" cy="246282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C142FFD-E972-4C22-9FCF-95C61279C219}"/>
                  </a:ext>
                </a:extLst>
              </p14:cNvPr>
              <p14:cNvContentPartPr/>
              <p14:nvPr/>
            </p14:nvContentPartPr>
            <p14:xfrm>
              <a:off x="4031280" y="2022480"/>
              <a:ext cx="3951720" cy="14342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C142FFD-E972-4C22-9FCF-95C61279C21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21920" y="2013120"/>
                <a:ext cx="3970440" cy="145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18728047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1978BF-F1A6-9545-B6BE-CD78312E9E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FC8B5B-5442-1B43-8C4B-C6BB6B75DA2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35</a:t>
            </a:fld>
            <a:endParaRPr lang="en"/>
          </a:p>
        </p:txBody>
      </p:sp>
      <p:pic>
        <p:nvPicPr>
          <p:cNvPr id="5" name="Picture 4" descr="A picture containing indoor, food, table, dog&#10;&#10;Description automatically generated">
            <a:extLst>
              <a:ext uri="{FF2B5EF4-FFF2-40B4-BE49-F238E27FC236}">
                <a16:creationId xmlns:a16="http://schemas.microsoft.com/office/drawing/2014/main" id="{8533D10F-F82B-3A4F-984F-3D6C9E5C2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625" y="1379753"/>
            <a:ext cx="5600137" cy="238399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FBF7C7E-BB0A-4C94-A0E8-5068509FE99C}"/>
                  </a:ext>
                </a:extLst>
              </p14:cNvPr>
              <p14:cNvContentPartPr/>
              <p14:nvPr/>
            </p14:nvContentPartPr>
            <p14:xfrm>
              <a:off x="2994480" y="345600"/>
              <a:ext cx="732960" cy="1936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FBF7C7E-BB0A-4C94-A0E8-5068509FE99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85120" y="336240"/>
                <a:ext cx="751680" cy="21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04815125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777A8-B926-D54C-A3D1-C6AE26695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AdaBoost</a:t>
            </a:r>
            <a:br>
              <a:rPr lang="en-US" dirty="0"/>
            </a:br>
            <a:r>
              <a:rPr lang="en-US" i="1" dirty="0"/>
              <a:t>Ada</a:t>
            </a:r>
            <a:r>
              <a:rPr lang="en-US" dirty="0"/>
              <a:t> Glance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9F14153-5FFD-2E44-BFAF-858C3BD09002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Train</a:t>
                </a:r>
              </a:p>
              <a:p>
                <a:pPr marL="596900" lvl="1" indent="0">
                  <a:buNone/>
                </a:pPr>
                <a:r>
                  <a:rPr lang="en-US" dirty="0"/>
                  <a:t> </a:t>
                </a:r>
              </a:p>
              <a:p>
                <a:pPr marL="596900" lvl="1" indent="0">
                  <a:buNone/>
                </a:pPr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in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 2, …,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en-US" dirty="0"/>
                  <a:t>:</a:t>
                </a:r>
              </a:p>
              <a:p>
                <a:pPr lvl="2"/>
                <a:r>
                  <a:rPr lang="en-US" dirty="0"/>
                  <a:t>Learn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based on weights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Compute model weight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Recompute weights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b="1" dirty="0"/>
              </a:p>
              <a:p>
                <a:pPr marL="139700" indent="0">
                  <a:buNone/>
                </a:pPr>
                <a:r>
                  <a:rPr lang="en-US" b="1" dirty="0"/>
                  <a:t>Predict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𝑠𝑖𝑔𝑛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) 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b="1" dirty="0"/>
              </a:p>
              <a:p>
                <a:pPr marL="139700" indent="0">
                  <a:buNone/>
                </a:pPr>
                <a:r>
                  <a:rPr lang="en-US" dirty="0"/>
                  <a:t>		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9F14153-5FFD-2E44-BFAF-858C3BD090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b="-10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24E35F-5D2A-774F-A33D-89ED3B78E9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36</a:t>
            </a:fld>
            <a:endParaRPr lang="en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229FAEA-1064-4287-8D9F-A090A2F4560B}"/>
                  </a:ext>
                </a:extLst>
              </p14:cNvPr>
              <p14:cNvContentPartPr/>
              <p14:nvPr/>
            </p14:nvContentPartPr>
            <p14:xfrm>
              <a:off x="6521400" y="1445400"/>
              <a:ext cx="1015920" cy="7225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229FAEA-1064-4287-8D9F-A090A2F4560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12040" y="1436040"/>
                <a:ext cx="1034640" cy="74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99724551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B59774D-DE0F-2641-9C1F-86BE90789A2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Model Weights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B59774D-DE0F-2641-9C1F-86BE90789A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3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1E758EA-4B1E-4B4B-A53C-251E3B5A09EE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Goal: </a:t>
                </a:r>
                <a:r>
                  <a:rPr lang="en-US" dirty="0"/>
                  <a:t>Want to have high weight for models that are very accurate, and low weight for models that are not. </a:t>
                </a:r>
              </a:p>
              <a:p>
                <a:pPr marL="139700" indent="0">
                  <a:buNone/>
                </a:pPr>
                <a:endParaRPr lang="en-US" b="1" dirty="0"/>
              </a:p>
              <a:p>
                <a:pPr marL="139700" indent="0">
                  <a:buNone/>
                </a:pPr>
                <a:r>
                  <a:rPr lang="en-US" dirty="0"/>
                  <a:t>The specific formula used for AdaBoost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𝑊𝑒𝑖𝑔h𝑡𝑒𝑑𝐸𝑟𝑟𝑜𝑟</m:t>
                                  </m:r>
                                  <m:d>
                                    <m:dPr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1" i="1" dirty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en-US" b="0" i="1" dirty="0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b="0" i="1" dirty="0" smtClean="0">
                                                  <a:latin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𝑊𝑒𝑖𝑔h𝑡𝑒𝑑𝐸𝑟𝑟𝑜𝑟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b="0" i="1" dirty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1E758EA-4B1E-4B4B-A53C-251E3B5A09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4"/>
                <a:stretch>
                  <a:fillRect r="-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734CB-AC5E-824D-804E-842CE9BF44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37</a:t>
            </a:fld>
            <a:endParaRPr lang="en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B476F15-0A0A-4A10-81DB-0506F41F2E8E}"/>
                  </a:ext>
                </a:extLst>
              </p14:cNvPr>
              <p14:cNvContentPartPr/>
              <p14:nvPr/>
            </p14:nvContentPartPr>
            <p14:xfrm>
              <a:off x="2686680" y="2706840"/>
              <a:ext cx="4786560" cy="21898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B476F15-0A0A-4A10-81DB-0506F41F2E8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77320" y="2697480"/>
                <a:ext cx="4805280" cy="2208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834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B54DEF1-5210-F646-82CC-037EDED8CE0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Updating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B54DEF1-5210-F646-82CC-037EDED8CE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3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BA13674-5D75-D94F-9F8C-C8A92D693CF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Goal</a:t>
                </a:r>
                <a:r>
                  <a:rPr lang="en-US" dirty="0"/>
                  <a:t>: Increase the weights of data examples that were hard to classify. If we got it wrong, increase the weight, otherwise decrease it.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←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  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BA13674-5D75-D94F-9F8C-C8A92D693C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B0425B-F24E-9B4C-B520-9EB334DA931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38</a:t>
            </a:fld>
            <a:endParaRPr lang="en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0485C1F-55AE-4A1A-8BF5-77F3E43F6B7C}"/>
                  </a:ext>
                </a:extLst>
              </p14:cNvPr>
              <p14:cNvContentPartPr/>
              <p14:nvPr/>
            </p14:nvContentPartPr>
            <p14:xfrm>
              <a:off x="5057280" y="177480"/>
              <a:ext cx="3286440" cy="23115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0485C1F-55AE-4A1A-8BF5-77F3E43F6B7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47920" y="168120"/>
                <a:ext cx="3305160" cy="2330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45993642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777A8-B926-D54C-A3D1-C6AE26695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AdaBoost</a:t>
            </a:r>
            <a:br>
              <a:rPr lang="en-US" dirty="0"/>
            </a:br>
            <a:r>
              <a:rPr lang="en-US" dirty="0"/>
              <a:t>Ada Glance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9F14153-5FFD-2E44-BFAF-858C3BD09002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Train</a:t>
                </a:r>
              </a:p>
              <a:p>
                <a:pPr marL="596900" lvl="1" indent="0">
                  <a:buNone/>
                </a:pPr>
                <a:r>
                  <a:rPr lang="en-US" dirty="0"/>
                  <a:t> </a:t>
                </a:r>
              </a:p>
              <a:p>
                <a:pPr marL="596900" lvl="1" indent="0">
                  <a:buNone/>
                </a:pPr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in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 2, …,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en-US" dirty="0"/>
                  <a:t>:</a:t>
                </a:r>
              </a:p>
              <a:p>
                <a:pPr lvl="2"/>
                <a:r>
                  <a:rPr lang="en-US" dirty="0"/>
                  <a:t>Learn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based on weights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Compute model weight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Recompute weights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b="1" dirty="0"/>
              </a:p>
              <a:p>
                <a:pPr marL="139700" indent="0">
                  <a:buNone/>
                </a:pPr>
                <a:r>
                  <a:rPr lang="en-US" b="1" dirty="0"/>
                  <a:t>Predict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𝑠𝑖𝑔𝑛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) 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b="1" dirty="0"/>
              </a:p>
              <a:p>
                <a:pPr marL="139700" indent="0">
                  <a:buNone/>
                </a:pPr>
                <a:r>
                  <a:rPr lang="en-US" dirty="0"/>
                  <a:t>		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9F14153-5FFD-2E44-BFAF-858C3BD090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b="-10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24E35F-5D2A-774F-A33D-89ED3B78E9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39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8DD118F-45AD-6E45-9C50-6515251E545B}"/>
                  </a:ext>
                </a:extLst>
              </p:cNvPr>
              <p:cNvSpPr/>
              <p:nvPr/>
            </p:nvSpPr>
            <p:spPr>
              <a:xfrm>
                <a:off x="6736114" y="2079076"/>
                <a:ext cx="2369370" cy="572016"/>
              </a:xfrm>
              <a:prstGeom prst="rect">
                <a:avLst/>
              </a:prstGeom>
              <a:ln>
                <a:solidFill>
                  <a:srgbClr val="95698A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95698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rgbClr val="95698A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rgbClr val="95698A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200" i="1">
                          <a:solidFill>
                            <a:srgbClr val="95698A"/>
                          </a:solidFill>
                          <a:latin typeface="Cambria Math" panose="02040503050406030204" pitchFamily="18" charset="0"/>
                        </a:rPr>
                        <m:t>←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200" i="1">
                              <a:solidFill>
                                <a:srgbClr val="95698A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200" i="1">
                                  <a:solidFill>
                                    <a:srgbClr val="95698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rgbClr val="95698A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1200" i="1">
                                              <a:solidFill>
                                                <a:srgbClr val="95698A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rgbClr val="95698A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200" i="1">
                                          <a:solidFill>
                                            <a:srgbClr val="95698A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sup>
                              </m:sSup>
                              <m:r>
                                <a:rPr lang="en-US" sz="1200" i="1">
                                  <a:solidFill>
                                    <a:srgbClr val="95698A"/>
                                  </a:solidFill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en-US" sz="1200" i="1">
                                  <a:solidFill>
                                    <a:srgbClr val="95698A"/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sz="1200" i="1">
                                  <a:solidFill>
                                    <a:srgbClr val="95698A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200" i="1">
                                          <a:solidFill>
                                            <a:srgbClr val="95698A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rgbClr val="95698A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rgbClr val="95698A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solidFill>
                                            <a:srgbClr val="95698A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solidFill>
                                            <a:srgbClr val="95698A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200" i="1">
                                  <a:solidFill>
                                    <a:srgbClr val="95698A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sz="1200" i="1" dirty="0">
                                          <a:solidFill>
                                            <a:srgbClr val="95698A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1200" i="1">
                                              <a:solidFill>
                                                <a:srgbClr val="95698A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rgbClr val="95698A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200" i="1" dirty="0">
                                          <a:solidFill>
                                            <a:srgbClr val="95698A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sup>
                              </m:sSup>
                              <m:r>
                                <a:rPr lang="en-US" sz="1200" i="1">
                                  <a:solidFill>
                                    <a:srgbClr val="95698A"/>
                                  </a:solidFill>
                                  <a:latin typeface="Cambria Math" panose="02040503050406030204" pitchFamily="18" charset="0"/>
                                </a:rPr>
                                <m:t>,     </m:t>
                              </m:r>
                              <m:r>
                                <a:rPr lang="en-US" sz="1200" i="1">
                                  <a:solidFill>
                                    <a:srgbClr val="95698A"/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sz="1200" i="1">
                                  <a:solidFill>
                                    <a:srgbClr val="95698A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200" i="1">
                                          <a:solidFill>
                                            <a:srgbClr val="95698A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rgbClr val="95698A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rgbClr val="95698A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solidFill>
                                            <a:srgbClr val="95698A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solidFill>
                                            <a:srgbClr val="95698A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200" i="1">
                                  <a:solidFill>
                                    <a:srgbClr val="95698A"/>
                                  </a:solidFill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200" i="1">
                                  <a:solidFill>
                                    <a:srgbClr val="95698A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200" dirty="0">
                  <a:solidFill>
                    <a:srgbClr val="95698A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8DD118F-45AD-6E45-9C50-6515251E54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6114" y="2079076"/>
                <a:ext cx="2369370" cy="572016"/>
              </a:xfrm>
              <a:prstGeom prst="rect">
                <a:avLst/>
              </a:prstGeom>
              <a:blipFill>
                <a:blip r:embed="rId4"/>
                <a:stretch>
                  <a:fillRect l="-17989" t="-178723" b="-257447"/>
                </a:stretch>
              </a:blipFill>
              <a:ln>
                <a:solidFill>
                  <a:srgbClr val="95698A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A2D1666-3B26-7848-BCF4-CC6E81C9B617}"/>
                  </a:ext>
                </a:extLst>
              </p:cNvPr>
              <p:cNvSpPr/>
              <p:nvPr/>
            </p:nvSpPr>
            <p:spPr>
              <a:xfrm>
                <a:off x="5976005" y="541045"/>
                <a:ext cx="3053144" cy="595356"/>
              </a:xfrm>
              <a:prstGeom prst="rect">
                <a:avLst/>
              </a:prstGeom>
              <a:ln>
                <a:solidFill>
                  <a:srgbClr val="6093C5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rgbClr val="6093C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rgbClr val="6093C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6093C5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i="1" dirty="0">
                              <a:solidFill>
                                <a:srgbClr val="6093C5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 dirty="0">
                          <a:solidFill>
                            <a:srgbClr val="6093C5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dirty="0">
                              <a:solidFill>
                                <a:srgbClr val="6093C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solidFill>
                                <a:srgbClr val="6093C5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 dirty="0">
                              <a:solidFill>
                                <a:srgbClr val="6093C5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i="1" dirty="0">
                              <a:solidFill>
                                <a:srgbClr val="6093C5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dirty="0">
                              <a:solidFill>
                                <a:srgbClr val="6093C5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i="1" dirty="0">
                                  <a:solidFill>
                                    <a:srgbClr val="6093C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 dirty="0">
                                      <a:solidFill>
                                        <a:srgbClr val="6093C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 dirty="0">
                                      <a:solidFill>
                                        <a:srgbClr val="6093C5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i="1" dirty="0">
                                      <a:solidFill>
                                        <a:srgbClr val="6093C5"/>
                                      </a:solidFill>
                                      <a:latin typeface="Cambria Math" panose="02040503050406030204" pitchFamily="18" charset="0"/>
                                    </a:rPr>
                                    <m:t>𝑊𝑒𝑖𝑔h𝑡𝑒𝑑𝐸𝑟𝑟𝑜𝑟</m:t>
                                  </m:r>
                                  <m:d>
                                    <m:dPr>
                                      <m:ctrlPr>
                                        <a:rPr lang="en-US" i="1" dirty="0">
                                          <a:solidFill>
                                            <a:srgbClr val="6093C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1" i="1" dirty="0">
                                              <a:solidFill>
                                                <a:srgbClr val="6093C5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en-US" i="1" dirty="0">
                                                  <a:solidFill>
                                                    <a:srgbClr val="6093C5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 dirty="0">
                                                  <a:solidFill>
                                                    <a:srgbClr val="6093C5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 dirty="0">
                                              <a:solidFill>
                                                <a:srgbClr val="6093C5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r>
                                    <a:rPr lang="en-US" i="1" dirty="0">
                                      <a:solidFill>
                                        <a:srgbClr val="6093C5"/>
                                      </a:solidFill>
                                      <a:latin typeface="Cambria Math" panose="02040503050406030204" pitchFamily="18" charset="0"/>
                                    </a:rPr>
                                    <m:t>𝑊𝑒𝑖𝑔h𝑡𝑒𝑑𝐸𝑟𝑟𝑜𝑟</m:t>
                                  </m:r>
                                  <m:r>
                                    <a:rPr lang="en-US" i="1" dirty="0">
                                      <a:solidFill>
                                        <a:srgbClr val="6093C5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rgbClr val="6093C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i="1" dirty="0">
                                              <a:solidFill>
                                                <a:srgbClr val="6093C5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 dirty="0">
                                              <a:solidFill>
                                                <a:srgbClr val="6093C5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rgbClr val="6093C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i="1" dirty="0">
                                      <a:solidFill>
                                        <a:srgbClr val="6093C5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olidFill>
                    <a:srgbClr val="6093C5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A2D1666-3B26-7848-BCF4-CC6E81C9B6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6005" y="541045"/>
                <a:ext cx="3053144" cy="595356"/>
              </a:xfrm>
              <a:prstGeom prst="rect">
                <a:avLst/>
              </a:prstGeom>
              <a:blipFill>
                <a:blip r:embed="rId5"/>
                <a:stretch>
                  <a:fillRect b="-2083"/>
                </a:stretch>
              </a:blipFill>
              <a:ln>
                <a:solidFill>
                  <a:srgbClr val="6093C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597002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374E6-A111-E843-9958-F7EC360AB8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Decision Trees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C285DA-710A-EC4C-9DE7-9347FCB899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1A724-5763-494A-BBCF-4E8B9121637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41212602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D7B96-6C45-504A-AAC9-23ED6E040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Normalizing Weights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214BF09-8BED-6647-880E-81A7726D1202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Generally, the weights for some points get really large/small in magnitude due to how the data is laid out. </a:t>
                </a:r>
              </a:p>
              <a:p>
                <a:pPr marL="139700" indent="0">
                  <a:buNone/>
                </a:pPr>
                <a:r>
                  <a:rPr lang="en-US" dirty="0"/>
                  <a:t>Numbers in wildly different scales can often cause problems due to finite precision of computers when it comes to real numbers.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Generally we normalize the weights so they sum to 1 to prevent them from getting too small or too big.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←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214BF09-8BED-6647-880E-81A7726D12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2C6CB6-4A56-6049-8E4F-AF802F3152A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129282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777A8-B926-D54C-A3D1-C6AE26695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AdaBoost</a:t>
            </a:r>
            <a:br>
              <a:rPr lang="en-US" dirty="0"/>
            </a:br>
            <a:r>
              <a:rPr lang="en-US" dirty="0"/>
              <a:t>Ada Glance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9F14153-5FFD-2E44-BFAF-858C3BD09002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Train</a:t>
                </a:r>
              </a:p>
              <a:p>
                <a:pPr marL="596900" lvl="1" indent="0">
                  <a:buNone/>
                </a:pPr>
                <a:r>
                  <a:rPr lang="en-US" dirty="0"/>
                  <a:t> </a:t>
                </a:r>
              </a:p>
              <a:p>
                <a:pPr marL="596900" lvl="1" indent="0">
                  <a:buNone/>
                </a:pPr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in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 2, …,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en-US" dirty="0"/>
                  <a:t>:</a:t>
                </a:r>
              </a:p>
              <a:p>
                <a:pPr lvl="2"/>
                <a:r>
                  <a:rPr lang="en-US" dirty="0"/>
                  <a:t>Learn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based on weights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Compute model weight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Recompute weights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Normalize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b="1" dirty="0"/>
              </a:p>
              <a:p>
                <a:pPr marL="139700" indent="0">
                  <a:buNone/>
                </a:pPr>
                <a:r>
                  <a:rPr lang="en-US" b="1" dirty="0"/>
                  <a:t>Predict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𝑠𝑖𝑔𝑛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) 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b="1" dirty="0"/>
              </a:p>
              <a:p>
                <a:pPr marL="139700" indent="0">
                  <a:buNone/>
                </a:pPr>
                <a:r>
                  <a:rPr lang="en-US" dirty="0"/>
                  <a:t>		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9F14153-5FFD-2E44-BFAF-858C3BD090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b="-16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24E35F-5D2A-774F-A33D-89ED3B78E9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41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8DD118F-45AD-6E45-9C50-6515251E545B}"/>
                  </a:ext>
                </a:extLst>
              </p:cNvPr>
              <p:cNvSpPr/>
              <p:nvPr/>
            </p:nvSpPr>
            <p:spPr>
              <a:xfrm>
                <a:off x="6736114" y="1873561"/>
                <a:ext cx="2369370" cy="572016"/>
              </a:xfrm>
              <a:prstGeom prst="rect">
                <a:avLst/>
              </a:prstGeom>
              <a:ln>
                <a:solidFill>
                  <a:srgbClr val="95698A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95698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rgbClr val="95698A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rgbClr val="95698A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200" i="1">
                          <a:solidFill>
                            <a:srgbClr val="95698A"/>
                          </a:solidFill>
                          <a:latin typeface="Cambria Math" panose="02040503050406030204" pitchFamily="18" charset="0"/>
                        </a:rPr>
                        <m:t>←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200" i="1">
                              <a:solidFill>
                                <a:srgbClr val="95698A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200" i="1">
                                  <a:solidFill>
                                    <a:srgbClr val="95698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rgbClr val="95698A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1200" i="1">
                                              <a:solidFill>
                                                <a:srgbClr val="95698A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rgbClr val="95698A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200" i="1">
                                          <a:solidFill>
                                            <a:srgbClr val="95698A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sup>
                              </m:sSup>
                              <m:r>
                                <a:rPr lang="en-US" sz="1200" i="1">
                                  <a:solidFill>
                                    <a:srgbClr val="95698A"/>
                                  </a:solidFill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en-US" sz="1200" i="1">
                                  <a:solidFill>
                                    <a:srgbClr val="95698A"/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sz="1200" i="1">
                                  <a:solidFill>
                                    <a:srgbClr val="95698A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200" i="1">
                                          <a:solidFill>
                                            <a:srgbClr val="95698A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rgbClr val="95698A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rgbClr val="95698A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solidFill>
                                            <a:srgbClr val="95698A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solidFill>
                                            <a:srgbClr val="95698A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200" i="1">
                                  <a:solidFill>
                                    <a:srgbClr val="95698A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sz="1200" i="1" dirty="0">
                                          <a:solidFill>
                                            <a:srgbClr val="95698A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1200" i="1">
                                              <a:solidFill>
                                                <a:srgbClr val="95698A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rgbClr val="95698A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200" i="1" dirty="0">
                                          <a:solidFill>
                                            <a:srgbClr val="95698A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sup>
                              </m:sSup>
                              <m:r>
                                <a:rPr lang="en-US" sz="1200" i="1">
                                  <a:solidFill>
                                    <a:srgbClr val="95698A"/>
                                  </a:solidFill>
                                  <a:latin typeface="Cambria Math" panose="02040503050406030204" pitchFamily="18" charset="0"/>
                                </a:rPr>
                                <m:t>,     </m:t>
                              </m:r>
                              <m:r>
                                <a:rPr lang="en-US" sz="1200" i="1">
                                  <a:solidFill>
                                    <a:srgbClr val="95698A"/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sz="1200" i="1">
                                  <a:solidFill>
                                    <a:srgbClr val="95698A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200" i="1">
                                          <a:solidFill>
                                            <a:srgbClr val="95698A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rgbClr val="95698A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rgbClr val="95698A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solidFill>
                                            <a:srgbClr val="95698A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solidFill>
                                            <a:srgbClr val="95698A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200" i="1">
                                  <a:solidFill>
                                    <a:srgbClr val="95698A"/>
                                  </a:solidFill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200" i="1">
                                  <a:solidFill>
                                    <a:srgbClr val="95698A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200" dirty="0">
                  <a:solidFill>
                    <a:srgbClr val="95698A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8DD118F-45AD-6E45-9C50-6515251E54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6114" y="1873561"/>
                <a:ext cx="2369370" cy="572016"/>
              </a:xfrm>
              <a:prstGeom prst="rect">
                <a:avLst/>
              </a:prstGeom>
              <a:blipFill>
                <a:blip r:embed="rId4"/>
                <a:stretch>
                  <a:fillRect l="-17989" t="-180851" b="-257447"/>
                </a:stretch>
              </a:blipFill>
              <a:ln>
                <a:solidFill>
                  <a:srgbClr val="95698A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A2D1666-3B26-7848-BCF4-CC6E81C9B617}"/>
                  </a:ext>
                </a:extLst>
              </p:cNvPr>
              <p:cNvSpPr/>
              <p:nvPr/>
            </p:nvSpPr>
            <p:spPr>
              <a:xfrm>
                <a:off x="6052340" y="550270"/>
                <a:ext cx="3053144" cy="595356"/>
              </a:xfrm>
              <a:prstGeom prst="rect">
                <a:avLst/>
              </a:prstGeom>
              <a:ln>
                <a:solidFill>
                  <a:srgbClr val="6093C5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rgbClr val="6093C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rgbClr val="6093C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6093C5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i="1" dirty="0">
                              <a:solidFill>
                                <a:srgbClr val="6093C5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 dirty="0">
                          <a:solidFill>
                            <a:srgbClr val="6093C5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dirty="0">
                              <a:solidFill>
                                <a:srgbClr val="6093C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solidFill>
                                <a:srgbClr val="6093C5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 dirty="0">
                              <a:solidFill>
                                <a:srgbClr val="6093C5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i="1" dirty="0">
                              <a:solidFill>
                                <a:srgbClr val="6093C5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dirty="0">
                              <a:solidFill>
                                <a:srgbClr val="6093C5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i="1" dirty="0">
                                  <a:solidFill>
                                    <a:srgbClr val="6093C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 dirty="0">
                                      <a:solidFill>
                                        <a:srgbClr val="6093C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 dirty="0">
                                      <a:solidFill>
                                        <a:srgbClr val="6093C5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i="1" dirty="0">
                                      <a:solidFill>
                                        <a:srgbClr val="6093C5"/>
                                      </a:solidFill>
                                      <a:latin typeface="Cambria Math" panose="02040503050406030204" pitchFamily="18" charset="0"/>
                                    </a:rPr>
                                    <m:t>𝑊𝑒𝑖𝑔h𝑡𝑒𝑑𝐸𝑟𝑟𝑜𝑟</m:t>
                                  </m:r>
                                  <m:d>
                                    <m:dPr>
                                      <m:ctrlPr>
                                        <a:rPr lang="en-US" i="1" dirty="0">
                                          <a:solidFill>
                                            <a:srgbClr val="6093C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1" i="1" dirty="0">
                                              <a:solidFill>
                                                <a:srgbClr val="6093C5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en-US" i="1" dirty="0">
                                                  <a:solidFill>
                                                    <a:srgbClr val="6093C5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 dirty="0">
                                                  <a:solidFill>
                                                    <a:srgbClr val="6093C5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 dirty="0">
                                              <a:solidFill>
                                                <a:srgbClr val="6093C5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r>
                                    <a:rPr lang="en-US" i="1" dirty="0">
                                      <a:solidFill>
                                        <a:srgbClr val="6093C5"/>
                                      </a:solidFill>
                                      <a:latin typeface="Cambria Math" panose="02040503050406030204" pitchFamily="18" charset="0"/>
                                    </a:rPr>
                                    <m:t>𝑊𝑒𝑖𝑔h𝑡𝑒𝑑𝐸𝑟𝑟𝑜𝑟</m:t>
                                  </m:r>
                                  <m:r>
                                    <a:rPr lang="en-US" i="1" dirty="0">
                                      <a:solidFill>
                                        <a:srgbClr val="6093C5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rgbClr val="6093C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i="1" dirty="0">
                                              <a:solidFill>
                                                <a:srgbClr val="6093C5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 dirty="0">
                                              <a:solidFill>
                                                <a:srgbClr val="6093C5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rgbClr val="6093C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i="1" dirty="0">
                                      <a:solidFill>
                                        <a:srgbClr val="6093C5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olidFill>
                    <a:srgbClr val="6093C5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A2D1666-3B26-7848-BCF4-CC6E81C9B6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40" y="550270"/>
                <a:ext cx="3053144" cy="595356"/>
              </a:xfrm>
              <a:prstGeom prst="rect">
                <a:avLst/>
              </a:prstGeom>
              <a:blipFill>
                <a:blip r:embed="rId5"/>
                <a:stretch>
                  <a:fillRect b="-2041"/>
                </a:stretch>
              </a:blipFill>
              <a:ln>
                <a:solidFill>
                  <a:srgbClr val="6093C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198597F-D42A-8D49-8523-15D9685B6847}"/>
                  </a:ext>
                </a:extLst>
              </p:cNvPr>
              <p:cNvSpPr/>
              <p:nvPr/>
            </p:nvSpPr>
            <p:spPr>
              <a:xfrm>
                <a:off x="7898102" y="2697550"/>
                <a:ext cx="1207382" cy="535659"/>
              </a:xfrm>
              <a:prstGeom prst="rect">
                <a:avLst/>
              </a:prstGeom>
              <a:ln>
                <a:solidFill>
                  <a:schemeClr val="accent3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←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n-US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198597F-D42A-8D49-8523-15D9685B68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8102" y="2697550"/>
                <a:ext cx="1207382" cy="535659"/>
              </a:xfrm>
              <a:prstGeom prst="rect">
                <a:avLst/>
              </a:prstGeom>
              <a:blipFill>
                <a:blip r:embed="rId6"/>
                <a:stretch>
                  <a:fillRect t="-22222" b="-80000"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4F9C63C-16C1-4992-ACB4-BA5D3C6B59A1}"/>
                  </a:ext>
                </a:extLst>
              </p14:cNvPr>
              <p14:cNvContentPartPr/>
              <p14:nvPr/>
            </p14:nvContentPartPr>
            <p14:xfrm>
              <a:off x="3912480" y="853200"/>
              <a:ext cx="1171440" cy="6534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4F9C63C-16C1-4992-ACB4-BA5D3C6B59A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03120" y="843840"/>
                <a:ext cx="1190160" cy="672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17475991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787C33-0703-9F45-AC0E-29E84D3B1F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0E4BE0-C4F8-3A44-A21F-710AB99910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42</a:t>
            </a:fld>
            <a:endParaRPr lang="en"/>
          </a:p>
        </p:txBody>
      </p:sp>
      <p:pic>
        <p:nvPicPr>
          <p:cNvPr id="7" name="Picture 6" descr="A brown and white dog lying on the ground&#10;&#10;Description automatically generated">
            <a:extLst>
              <a:ext uri="{FF2B5EF4-FFF2-40B4-BE49-F238E27FC236}">
                <a16:creationId xmlns:a16="http://schemas.microsoft.com/office/drawing/2014/main" id="{5C30235E-8400-7D41-93B1-27A885A90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9350" y="1145437"/>
            <a:ext cx="4058750" cy="284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583372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13A1F-E808-2340-80F4-A6B49D347E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Visualizing AdaBoost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E3E72A-F730-7F42-A512-F63B444E91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683246-1AF7-0D4C-AD45-7B8356DA853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31122413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CC42F82F-4E24-CC45-928E-791A4B8468D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Learn a Classifier</a:t>
                </a:r>
              </a:p>
            </p:txBody>
          </p:sp>
        </mc:Choice>
        <mc:Fallback xmlns="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CC42F82F-4E24-CC45-928E-791A4B8468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3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FEE3213F-6E45-994B-B231-F6FDFC44280D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Start with all data having same weight</a:t>
                </a:r>
              </a:p>
              <a:p>
                <a:pPr marL="139700" indent="0">
                  <a:buNone/>
                </a:pPr>
                <a:r>
                  <a:rPr lang="en-US" dirty="0"/>
                  <a:t>Learn a decision stump that minimizes weighted error</a:t>
                </a:r>
              </a:p>
              <a:p>
                <a:r>
                  <a:rPr lang="en-US" dirty="0"/>
                  <a:t>With all the same weights, this is the same as before! </a:t>
                </a:r>
              </a:p>
              <a:p>
                <a:endParaRPr lang="en-US" dirty="0"/>
              </a:p>
              <a:p>
                <a:pPr marL="139700" indent="0">
                  <a:buNone/>
                </a:pPr>
                <a:r>
                  <a:rPr lang="en-US" b="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1</m:t>
                        </m:r>
                      </m:sub>
                    </m:sSub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=…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139700" indent="0">
                  <a:buNone/>
                </a:pPr>
                <a:r>
                  <a:rPr lang="en-US" dirty="0"/>
                  <a:t>	Calculate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≈0.61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FEE3213F-6E45-994B-B231-F6FDFC4428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D21E2E-F76A-D548-B54E-8359CC3F624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44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DDAC3A-218B-704F-93F5-1790B97C5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625" y="2682839"/>
            <a:ext cx="5596200" cy="188516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27057DC-F97B-4709-82A5-062BEB641451}"/>
                  </a:ext>
                </a:extLst>
              </p14:cNvPr>
              <p14:cNvContentPartPr/>
              <p14:nvPr/>
            </p14:nvContentPartPr>
            <p14:xfrm>
              <a:off x="4902120" y="2624040"/>
              <a:ext cx="3629520" cy="1287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27057DC-F97B-4709-82A5-062BEB64145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92760" y="2614680"/>
                <a:ext cx="3648240" cy="1306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09508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0F8D6D9-41BA-0E45-B503-28CFA538FBF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Update Data  Weights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0F8D6D9-41BA-0E45-B503-28CFA538FB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3681" r="-5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0B1B07A-6695-484C-B7C1-04A8BBE4C57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Compute new weights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based on the errors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The points with more weight are drawn larger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0B1B07A-6695-484C-B7C1-04A8BBE4C5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F7DC27-9425-B04A-9882-6C1731E9B6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45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FEF786-A4B1-7346-9653-21471564B5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0625" y="2597998"/>
            <a:ext cx="5596200" cy="1970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F81199-A418-654C-B04D-8B864D470A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8984" y="2076498"/>
            <a:ext cx="3827800" cy="194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912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CC42F82F-4E24-CC45-928E-791A4B8468D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Learn a Classifier</a:t>
                </a:r>
              </a:p>
            </p:txBody>
          </p:sp>
        </mc:Choice>
        <mc:Fallback xmlns="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CC42F82F-4E24-CC45-928E-791A4B8468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3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FEE3213F-6E45-994B-B231-F6FDFC44280D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Now use new weights to learn best stump that minimizes weighted classification error.</a:t>
                </a:r>
              </a:p>
              <a:p>
                <a:pPr marL="139700" indent="0">
                  <a:buNone/>
                </a:pPr>
                <a:r>
                  <a:rPr lang="en-US" b="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2</m:t>
                        </m:r>
                      </m:sub>
                    </m:sSub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=…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139700" indent="0">
                  <a:buNone/>
                </a:pPr>
                <a:r>
                  <a:rPr lang="en-US" dirty="0"/>
                  <a:t>	Calculate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≈0.53</m:t>
                    </m:r>
                  </m:oMath>
                </a14:m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Then update weights based on errors.</a:t>
                </a:r>
              </a:p>
            </p:txBody>
          </p:sp>
        </mc:Choice>
        <mc:Fallback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FEE3213F-6E45-994B-B231-F6FDFC4428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D21E2E-F76A-D548-B54E-8359CC3F624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46</a:t>
            </a:fld>
            <a:endParaRPr lang="e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A5ACAB-8C8C-764C-91C0-1255262635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0625" y="2481970"/>
            <a:ext cx="5818926" cy="208603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/>
              <p14:cNvContentPartPr/>
              <p14:nvPr/>
            </p14:nvContentPartPr>
            <p14:xfrm>
              <a:off x="5130000" y="1248840"/>
              <a:ext cx="1611360" cy="16988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26400" y="1241280"/>
                <a:ext cx="1623960" cy="171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C0B65BC-E567-4D59-A030-8373757810B1}"/>
                  </a:ext>
                </a:extLst>
              </p14:cNvPr>
              <p14:cNvContentPartPr/>
              <p14:nvPr/>
            </p14:nvContentPartPr>
            <p14:xfrm>
              <a:off x="6731280" y="3486960"/>
              <a:ext cx="1708200" cy="5796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C0B65BC-E567-4D59-A030-8373757810B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721920" y="3477600"/>
                <a:ext cx="1726920" cy="59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2564646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408C0-ACEE-1347-A8CC-9D4521F1C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AdaBoost Ensemble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03707D-C967-6544-807C-EFEAB8AEBF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If we plot what the predictions would be for each point, we get something that looks like this: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396762-4FCC-8F4F-8211-610FA39A05C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47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244A1E-8A90-6348-A967-3225C5C39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625" y="3600073"/>
            <a:ext cx="5818926" cy="114977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8DB50E5-8B1D-46D8-92CB-3F6E0A6EB04D}"/>
                  </a:ext>
                </a:extLst>
              </p14:cNvPr>
              <p14:cNvContentPartPr/>
              <p14:nvPr/>
            </p14:nvContentPartPr>
            <p14:xfrm>
              <a:off x="4234320" y="4079880"/>
              <a:ext cx="4224240" cy="5922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8DB50E5-8B1D-46D8-92CB-3F6E0A6EB04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24960" y="4070520"/>
                <a:ext cx="4242960" cy="61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64165896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729103C-CD4B-DE45-B44C-2BA8C93D928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AdaBoost when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=30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729103C-CD4B-DE45-B44C-2BA8C93D92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3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7D12CA-9D69-9D49-AE20-A171252AAD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Can eventually get 0 training error with a set of weak learners!</a:t>
            </a:r>
          </a:p>
          <a:p>
            <a:pPr marL="139700" indent="0">
              <a:buNone/>
            </a:pPr>
            <a:r>
              <a:rPr lang="en-US" dirty="0"/>
              <a:t>This is most likely overfit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46EBF-DFF3-604D-A1C0-8AE545B594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48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421B94-2B5B-CE4D-9565-08084B6AF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991" y="1573349"/>
            <a:ext cx="4015578" cy="317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624201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777A8-B926-D54C-A3D1-C6AE26695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AdaBoost</a:t>
            </a:r>
            <a:br>
              <a:rPr lang="en-US" dirty="0"/>
            </a:br>
            <a:r>
              <a:rPr lang="en-US" dirty="0"/>
              <a:t>Ada Glance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9F14153-5FFD-2E44-BFAF-858C3BD09002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Train</a:t>
                </a:r>
              </a:p>
              <a:p>
                <a:pPr marL="596900" lvl="1" indent="0">
                  <a:buNone/>
                </a:pPr>
                <a:r>
                  <a:rPr lang="en-US" dirty="0"/>
                  <a:t> </a:t>
                </a:r>
              </a:p>
              <a:p>
                <a:pPr marL="596900" lvl="1" indent="0">
                  <a:buNone/>
                </a:pPr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in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 2, …,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en-US" dirty="0"/>
                  <a:t>:</a:t>
                </a:r>
              </a:p>
              <a:p>
                <a:pPr lvl="2"/>
                <a:r>
                  <a:rPr lang="en-US" dirty="0"/>
                  <a:t>Learn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based on weights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Compute model weight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Recompute weights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Normalize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b="1" dirty="0"/>
              </a:p>
              <a:p>
                <a:pPr marL="139700" indent="0">
                  <a:buNone/>
                </a:pPr>
                <a:r>
                  <a:rPr lang="en-US" b="1" dirty="0"/>
                  <a:t>Predict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𝑠𝑖𝑔𝑛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) 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b="1" dirty="0"/>
              </a:p>
              <a:p>
                <a:pPr marL="139700" indent="0">
                  <a:buNone/>
                </a:pPr>
                <a:r>
                  <a:rPr lang="en-US" dirty="0"/>
                  <a:t>		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9F14153-5FFD-2E44-BFAF-858C3BD090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b="-16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24E35F-5D2A-774F-A33D-89ED3B78E9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49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8DD118F-45AD-6E45-9C50-6515251E545B}"/>
                  </a:ext>
                </a:extLst>
              </p:cNvPr>
              <p:cNvSpPr/>
              <p:nvPr/>
            </p:nvSpPr>
            <p:spPr>
              <a:xfrm>
                <a:off x="6736114" y="1873561"/>
                <a:ext cx="2369370" cy="572016"/>
              </a:xfrm>
              <a:prstGeom prst="rect">
                <a:avLst/>
              </a:prstGeom>
              <a:ln>
                <a:solidFill>
                  <a:srgbClr val="95698A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95698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rgbClr val="95698A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rgbClr val="95698A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200" i="1">
                          <a:solidFill>
                            <a:srgbClr val="95698A"/>
                          </a:solidFill>
                          <a:latin typeface="Cambria Math" panose="02040503050406030204" pitchFamily="18" charset="0"/>
                        </a:rPr>
                        <m:t>←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200" i="1">
                              <a:solidFill>
                                <a:srgbClr val="95698A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200" i="1">
                                  <a:solidFill>
                                    <a:srgbClr val="95698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rgbClr val="95698A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1200" i="1">
                                              <a:solidFill>
                                                <a:srgbClr val="95698A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rgbClr val="95698A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200" i="1">
                                          <a:solidFill>
                                            <a:srgbClr val="95698A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sup>
                              </m:sSup>
                              <m:r>
                                <a:rPr lang="en-US" sz="1200" i="1">
                                  <a:solidFill>
                                    <a:srgbClr val="95698A"/>
                                  </a:solidFill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en-US" sz="1200" i="1">
                                  <a:solidFill>
                                    <a:srgbClr val="95698A"/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sz="1200" i="1">
                                  <a:solidFill>
                                    <a:srgbClr val="95698A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200" i="1">
                                          <a:solidFill>
                                            <a:srgbClr val="95698A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rgbClr val="95698A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rgbClr val="95698A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solidFill>
                                            <a:srgbClr val="95698A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solidFill>
                                            <a:srgbClr val="95698A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200" i="1">
                                  <a:solidFill>
                                    <a:srgbClr val="95698A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sz="1200" i="1" dirty="0">
                                          <a:solidFill>
                                            <a:srgbClr val="95698A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1200" i="1">
                                              <a:solidFill>
                                                <a:srgbClr val="95698A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rgbClr val="95698A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200" i="1" dirty="0">
                                          <a:solidFill>
                                            <a:srgbClr val="95698A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sup>
                              </m:sSup>
                              <m:r>
                                <a:rPr lang="en-US" sz="1200" i="1">
                                  <a:solidFill>
                                    <a:srgbClr val="95698A"/>
                                  </a:solidFill>
                                  <a:latin typeface="Cambria Math" panose="02040503050406030204" pitchFamily="18" charset="0"/>
                                </a:rPr>
                                <m:t>,     </m:t>
                              </m:r>
                              <m:r>
                                <a:rPr lang="en-US" sz="1200" i="1">
                                  <a:solidFill>
                                    <a:srgbClr val="95698A"/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sz="1200" i="1">
                                  <a:solidFill>
                                    <a:srgbClr val="95698A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200" i="1">
                                          <a:solidFill>
                                            <a:srgbClr val="95698A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rgbClr val="95698A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rgbClr val="95698A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solidFill>
                                            <a:srgbClr val="95698A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solidFill>
                                            <a:srgbClr val="95698A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200" i="1">
                                  <a:solidFill>
                                    <a:srgbClr val="95698A"/>
                                  </a:solidFill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rgbClr val="95698A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200" i="1">
                                  <a:solidFill>
                                    <a:srgbClr val="95698A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200" dirty="0">
                  <a:solidFill>
                    <a:srgbClr val="95698A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8DD118F-45AD-6E45-9C50-6515251E54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6114" y="1873561"/>
                <a:ext cx="2369370" cy="572016"/>
              </a:xfrm>
              <a:prstGeom prst="rect">
                <a:avLst/>
              </a:prstGeom>
              <a:blipFill>
                <a:blip r:embed="rId4"/>
                <a:stretch>
                  <a:fillRect l="-17989" t="-180851" b="-257447"/>
                </a:stretch>
              </a:blipFill>
              <a:ln>
                <a:solidFill>
                  <a:srgbClr val="95698A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A2D1666-3B26-7848-BCF4-CC6E81C9B617}"/>
                  </a:ext>
                </a:extLst>
              </p:cNvPr>
              <p:cNvSpPr/>
              <p:nvPr/>
            </p:nvSpPr>
            <p:spPr>
              <a:xfrm>
                <a:off x="6052340" y="550270"/>
                <a:ext cx="3053144" cy="595356"/>
              </a:xfrm>
              <a:prstGeom prst="rect">
                <a:avLst/>
              </a:prstGeom>
              <a:ln>
                <a:solidFill>
                  <a:srgbClr val="6093C5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rgbClr val="6093C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rgbClr val="6093C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6093C5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i="1" dirty="0">
                              <a:solidFill>
                                <a:srgbClr val="6093C5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 dirty="0">
                          <a:solidFill>
                            <a:srgbClr val="6093C5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dirty="0">
                              <a:solidFill>
                                <a:srgbClr val="6093C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solidFill>
                                <a:srgbClr val="6093C5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 dirty="0">
                              <a:solidFill>
                                <a:srgbClr val="6093C5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i="1" dirty="0">
                              <a:solidFill>
                                <a:srgbClr val="6093C5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dirty="0">
                              <a:solidFill>
                                <a:srgbClr val="6093C5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i="1" dirty="0">
                                  <a:solidFill>
                                    <a:srgbClr val="6093C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 dirty="0">
                                      <a:solidFill>
                                        <a:srgbClr val="6093C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 dirty="0">
                                      <a:solidFill>
                                        <a:srgbClr val="6093C5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i="1" dirty="0">
                                      <a:solidFill>
                                        <a:srgbClr val="6093C5"/>
                                      </a:solidFill>
                                      <a:latin typeface="Cambria Math" panose="02040503050406030204" pitchFamily="18" charset="0"/>
                                    </a:rPr>
                                    <m:t>𝑊𝑒𝑖𝑔h𝑡𝑒𝑑𝐸𝑟𝑟𝑜𝑟</m:t>
                                  </m:r>
                                  <m:d>
                                    <m:dPr>
                                      <m:ctrlPr>
                                        <a:rPr lang="en-US" i="1" dirty="0">
                                          <a:solidFill>
                                            <a:srgbClr val="6093C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1" i="1" dirty="0">
                                              <a:solidFill>
                                                <a:srgbClr val="6093C5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en-US" i="1" dirty="0">
                                                  <a:solidFill>
                                                    <a:srgbClr val="6093C5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 dirty="0">
                                                  <a:solidFill>
                                                    <a:srgbClr val="6093C5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 dirty="0">
                                              <a:solidFill>
                                                <a:srgbClr val="6093C5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r>
                                    <a:rPr lang="en-US" i="1" dirty="0">
                                      <a:solidFill>
                                        <a:srgbClr val="6093C5"/>
                                      </a:solidFill>
                                      <a:latin typeface="Cambria Math" panose="02040503050406030204" pitchFamily="18" charset="0"/>
                                    </a:rPr>
                                    <m:t>𝑊𝑒𝑖𝑔h𝑡𝑒𝑑𝐸𝑟𝑟𝑜𝑟</m:t>
                                  </m:r>
                                  <m:r>
                                    <a:rPr lang="en-US" i="1" dirty="0">
                                      <a:solidFill>
                                        <a:srgbClr val="6093C5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rgbClr val="6093C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i="1" dirty="0">
                                              <a:solidFill>
                                                <a:srgbClr val="6093C5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 dirty="0">
                                              <a:solidFill>
                                                <a:srgbClr val="6093C5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rgbClr val="6093C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i="1" dirty="0">
                                      <a:solidFill>
                                        <a:srgbClr val="6093C5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olidFill>
                    <a:srgbClr val="6093C5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A2D1666-3B26-7848-BCF4-CC6E81C9B6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40" y="550270"/>
                <a:ext cx="3053144" cy="595356"/>
              </a:xfrm>
              <a:prstGeom prst="rect">
                <a:avLst/>
              </a:prstGeom>
              <a:blipFill>
                <a:blip r:embed="rId5"/>
                <a:stretch>
                  <a:fillRect b="-2041"/>
                </a:stretch>
              </a:blipFill>
              <a:ln>
                <a:solidFill>
                  <a:srgbClr val="6093C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198597F-D42A-8D49-8523-15D9685B6847}"/>
                  </a:ext>
                </a:extLst>
              </p:cNvPr>
              <p:cNvSpPr/>
              <p:nvPr/>
            </p:nvSpPr>
            <p:spPr>
              <a:xfrm>
                <a:off x="7898102" y="2697550"/>
                <a:ext cx="1207382" cy="535659"/>
              </a:xfrm>
              <a:prstGeom prst="rect">
                <a:avLst/>
              </a:prstGeom>
              <a:ln>
                <a:solidFill>
                  <a:schemeClr val="accent3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←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n-US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198597F-D42A-8D49-8523-15D9685B68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8102" y="2697550"/>
                <a:ext cx="1207382" cy="535659"/>
              </a:xfrm>
              <a:prstGeom prst="rect">
                <a:avLst/>
              </a:prstGeom>
              <a:blipFill>
                <a:blip r:embed="rId6"/>
                <a:stretch>
                  <a:fillRect t="-22222" b="-80000"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387135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DD3704C-3C8B-C041-B0CB-02BB6D8E5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6F7825E-AB9E-BE43-9E67-55CC6FBF86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Branch/Internal node: </a:t>
            </a:r>
            <a:r>
              <a:rPr lang="en-US" dirty="0"/>
              <a:t>splits into possible values of a feature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Leaf node: </a:t>
            </a:r>
            <a:r>
              <a:rPr lang="en-US" dirty="0"/>
              <a:t>final decision (the class value)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FAE6A6-18CC-5343-B373-A7CED419970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C1E87A-2EB4-4B54-AC29-2DB0457F0055}"/>
              </a:ext>
            </a:extLst>
          </p:cNvPr>
          <p:cNvSpPr/>
          <p:nvPr/>
        </p:nvSpPr>
        <p:spPr>
          <a:xfrm>
            <a:off x="5389672" y="239524"/>
            <a:ext cx="794651" cy="5223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1500" dirty="0">
                <a:solidFill>
                  <a:schemeClr val="accent6"/>
                </a:solidFill>
                <a:latin typeface="Museo Sans 300" charset="0"/>
                <a:ea typeface="Museo Sans 300" charset="0"/>
                <a:cs typeface="Museo Sans 300" charset="0"/>
              </a:rPr>
              <a:t>Root</a:t>
            </a:r>
          </a:p>
          <a:p>
            <a:pPr algn="ctr"/>
            <a:r>
              <a:rPr lang="en-US" sz="1500" dirty="0">
                <a:solidFill>
                  <a:schemeClr val="accent3">
                    <a:lumMod val="75000"/>
                  </a:schemeClr>
                </a:solidFill>
                <a:latin typeface="Museo Sans 300" charset="0"/>
                <a:ea typeface="Museo Sans 300" charset="0"/>
                <a:cs typeface="Museo Sans 300" charset="0"/>
              </a:rPr>
              <a:t>6</a:t>
            </a:r>
            <a:r>
              <a:rPr lang="en-US" sz="1500" dirty="0">
                <a:solidFill>
                  <a:schemeClr val="accent6"/>
                </a:solidFill>
                <a:latin typeface="Museo Sans 300" charset="0"/>
                <a:ea typeface="Museo Sans 300" charset="0"/>
                <a:cs typeface="Museo Sans 300" charset="0"/>
              </a:rPr>
              <a:t>  </a:t>
            </a:r>
            <a:r>
              <a:rPr lang="en-US" sz="1500" dirty="0">
                <a:solidFill>
                  <a:schemeClr val="accent4"/>
                </a:solidFill>
                <a:latin typeface="Museo Sans 300" charset="0"/>
                <a:ea typeface="Museo Sans 300" charset="0"/>
                <a:cs typeface="Museo Sans 300" charset="0"/>
              </a:rPr>
              <a:t>3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FF887D0-FD8A-4470-82A6-6DB8F724187F}"/>
              </a:ext>
            </a:extLst>
          </p:cNvPr>
          <p:cNvCxnSpPr>
            <a:stCxn id="14" idx="2"/>
          </p:cNvCxnSpPr>
          <p:nvPr/>
        </p:nvCxnSpPr>
        <p:spPr>
          <a:xfrm flipV="1">
            <a:off x="7035314" y="1704787"/>
            <a:ext cx="67049" cy="521462"/>
          </a:xfrm>
          <a:prstGeom prst="straightConnector1">
            <a:avLst/>
          </a:prstGeom>
          <a:ln>
            <a:solidFill>
              <a:schemeClr val="accent5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7678820F-FAFB-4CA7-8FAD-6FE974242B4B}"/>
              </a:ext>
            </a:extLst>
          </p:cNvPr>
          <p:cNvSpPr/>
          <p:nvPr/>
        </p:nvSpPr>
        <p:spPr>
          <a:xfrm>
            <a:off x="3913256" y="1715813"/>
            <a:ext cx="979354" cy="5205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1500" dirty="0">
                <a:solidFill>
                  <a:schemeClr val="accent6"/>
                </a:solidFill>
                <a:latin typeface="Museo Sans 300" charset="0"/>
                <a:ea typeface="Museo Sans 300" charset="0"/>
                <a:cs typeface="Museo Sans 300" charset="0"/>
              </a:rPr>
              <a:t>excellent</a:t>
            </a:r>
          </a:p>
          <a:p>
            <a:pPr algn="ctr"/>
            <a:r>
              <a:rPr lang="en-US" sz="1500" dirty="0">
                <a:solidFill>
                  <a:schemeClr val="accent3">
                    <a:lumMod val="75000"/>
                  </a:schemeClr>
                </a:solidFill>
                <a:latin typeface="Museo Sans 300" charset="0"/>
                <a:ea typeface="Museo Sans 300" charset="0"/>
                <a:cs typeface="Museo Sans 300" charset="0"/>
              </a:rPr>
              <a:t>2</a:t>
            </a:r>
            <a:r>
              <a:rPr lang="en-US" sz="1500" dirty="0">
                <a:solidFill>
                  <a:schemeClr val="accent6"/>
                </a:solidFill>
                <a:latin typeface="Museo Sans 300" charset="0"/>
                <a:ea typeface="Museo Sans 300" charset="0"/>
                <a:cs typeface="Museo Sans 300" charset="0"/>
              </a:rPr>
              <a:t>    </a:t>
            </a:r>
            <a:r>
              <a:rPr lang="en-US" sz="1500" dirty="0">
                <a:solidFill>
                  <a:schemeClr val="accent4"/>
                </a:solidFill>
                <a:latin typeface="Museo Sans 300" charset="0"/>
                <a:ea typeface="Museo Sans 300" charset="0"/>
                <a:cs typeface="Museo Sans 300" charset="0"/>
              </a:rPr>
              <a:t>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0058EF-88D0-4B50-B1AB-22546D9A1963}"/>
              </a:ext>
            </a:extLst>
          </p:cNvPr>
          <p:cNvSpPr/>
          <p:nvPr/>
        </p:nvSpPr>
        <p:spPr>
          <a:xfrm>
            <a:off x="5355683" y="1704785"/>
            <a:ext cx="862628" cy="5315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1500" dirty="0">
                <a:solidFill>
                  <a:schemeClr val="accent6"/>
                </a:solidFill>
                <a:latin typeface="Museo Sans 300" charset="0"/>
                <a:ea typeface="Museo Sans 300" charset="0"/>
                <a:cs typeface="Museo Sans 300" charset="0"/>
              </a:rPr>
              <a:t>fair</a:t>
            </a:r>
          </a:p>
          <a:p>
            <a:pPr algn="ctr"/>
            <a:r>
              <a:rPr lang="en-US" sz="1500" dirty="0">
                <a:solidFill>
                  <a:schemeClr val="accent3">
                    <a:lumMod val="75000"/>
                  </a:schemeClr>
                </a:solidFill>
                <a:latin typeface="Museo Sans 300" charset="0"/>
                <a:ea typeface="Museo Sans 300" charset="0"/>
                <a:cs typeface="Museo Sans 300" charset="0"/>
              </a:rPr>
              <a:t>3</a:t>
            </a:r>
            <a:r>
              <a:rPr lang="en-US" sz="1500" dirty="0">
                <a:solidFill>
                  <a:schemeClr val="accent6"/>
                </a:solidFill>
                <a:latin typeface="Museo Sans 300" charset="0"/>
                <a:ea typeface="Museo Sans 300" charset="0"/>
                <a:cs typeface="Museo Sans 300" charset="0"/>
              </a:rPr>
              <a:t>   </a:t>
            </a:r>
            <a:r>
              <a:rPr lang="en-US" sz="1500" dirty="0">
                <a:solidFill>
                  <a:schemeClr val="accent4"/>
                </a:solidFill>
                <a:latin typeface="Museo Sans 300" charset="0"/>
                <a:ea typeface="Museo Sans 300" charset="0"/>
                <a:cs typeface="Museo Sans 300" charset="0"/>
              </a:rPr>
              <a:t>1</a:t>
            </a:r>
          </a:p>
          <a:p>
            <a:pPr>
              <a:lnSpc>
                <a:spcPct val="150000"/>
              </a:lnSpc>
            </a:pPr>
            <a:endParaRPr lang="en-US" sz="1500" dirty="0">
              <a:solidFill>
                <a:schemeClr val="accent3">
                  <a:lumMod val="75000"/>
                </a:schemeClr>
              </a:solidFill>
              <a:latin typeface="Museo Sans 300" charset="0"/>
              <a:ea typeface="Museo Sans 300" charset="0"/>
              <a:cs typeface="Museo Sans 30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B3B1A3-3AEE-46EB-A171-B86CAC693B4D}"/>
              </a:ext>
            </a:extLst>
          </p:cNvPr>
          <p:cNvSpPr/>
          <p:nvPr/>
        </p:nvSpPr>
        <p:spPr>
          <a:xfrm>
            <a:off x="6657795" y="1704784"/>
            <a:ext cx="755038" cy="5214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1500" dirty="0">
                <a:solidFill>
                  <a:schemeClr val="accent6"/>
                </a:solidFill>
                <a:latin typeface="Museo Sans 300" charset="0"/>
                <a:ea typeface="Museo Sans 300" charset="0"/>
                <a:cs typeface="Museo Sans 300" charset="0"/>
              </a:rPr>
              <a:t>poor</a:t>
            </a:r>
          </a:p>
          <a:p>
            <a:pPr algn="ctr"/>
            <a:r>
              <a:rPr lang="en-US" sz="1500" dirty="0">
                <a:solidFill>
                  <a:schemeClr val="accent3">
                    <a:lumMod val="75000"/>
                  </a:schemeClr>
                </a:solidFill>
                <a:latin typeface="Museo Sans 300" charset="0"/>
                <a:ea typeface="Museo Sans 300" charset="0"/>
                <a:cs typeface="Museo Sans 300" charset="0"/>
              </a:rPr>
              <a:t>1</a:t>
            </a:r>
            <a:r>
              <a:rPr lang="en-US" sz="1500" dirty="0">
                <a:solidFill>
                  <a:schemeClr val="accent6"/>
                </a:solidFill>
                <a:latin typeface="Museo Sans 300" charset="0"/>
                <a:ea typeface="Museo Sans 300" charset="0"/>
                <a:cs typeface="Museo Sans 300" charset="0"/>
              </a:rPr>
              <a:t>   </a:t>
            </a:r>
            <a:r>
              <a:rPr lang="en-US" sz="1500" dirty="0">
                <a:solidFill>
                  <a:schemeClr val="accent4"/>
                </a:solidFill>
                <a:latin typeface="Museo Sans 300" charset="0"/>
                <a:ea typeface="Museo Sans 300" charset="0"/>
                <a:cs typeface="Museo Sans 300" charset="0"/>
              </a:rPr>
              <a:t>2</a:t>
            </a:r>
          </a:p>
        </p:txBody>
      </p:sp>
      <p:sp>
        <p:nvSpPr>
          <p:cNvPr id="16" name="Diamond 15">
            <a:extLst>
              <a:ext uri="{FF2B5EF4-FFF2-40B4-BE49-F238E27FC236}">
                <a16:creationId xmlns:a16="http://schemas.microsoft.com/office/drawing/2014/main" id="{76140BC2-D53E-4CD7-B73E-5EBC964F93A6}"/>
              </a:ext>
            </a:extLst>
          </p:cNvPr>
          <p:cNvSpPr/>
          <p:nvPr/>
        </p:nvSpPr>
        <p:spPr>
          <a:xfrm>
            <a:off x="5018320" y="1110430"/>
            <a:ext cx="1537355" cy="402156"/>
          </a:xfrm>
          <a:prstGeom prst="diamond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050" dirty="0">
                <a:solidFill>
                  <a:schemeClr val="accent6"/>
                </a:solidFill>
                <a:latin typeface="Museo Sans 300" charset="0"/>
                <a:ea typeface="Museo Sans 300" charset="0"/>
                <a:cs typeface="Museo Sans 300" charset="0"/>
              </a:rPr>
              <a:t>credit?</a:t>
            </a:r>
          </a:p>
        </p:txBody>
      </p:sp>
      <p:cxnSp>
        <p:nvCxnSpPr>
          <p:cNvPr id="17" name="Elbow Connector 33">
            <a:extLst>
              <a:ext uri="{FF2B5EF4-FFF2-40B4-BE49-F238E27FC236}">
                <a16:creationId xmlns:a16="http://schemas.microsoft.com/office/drawing/2014/main" id="{9242D6DB-7475-472D-9711-CB532FB3AFCD}"/>
              </a:ext>
            </a:extLst>
          </p:cNvPr>
          <p:cNvCxnSpPr>
            <a:stCxn id="16" idx="1"/>
            <a:endCxn id="12" idx="0"/>
          </p:cNvCxnSpPr>
          <p:nvPr/>
        </p:nvCxnSpPr>
        <p:spPr>
          <a:xfrm rot="10800000" flipV="1">
            <a:off x="4402933" y="1311507"/>
            <a:ext cx="615387" cy="404305"/>
          </a:xfrm>
          <a:prstGeom prst="bentConnector2">
            <a:avLst/>
          </a:prstGeom>
          <a:ln>
            <a:solidFill>
              <a:schemeClr val="accent5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34">
            <a:extLst>
              <a:ext uri="{FF2B5EF4-FFF2-40B4-BE49-F238E27FC236}">
                <a16:creationId xmlns:a16="http://schemas.microsoft.com/office/drawing/2014/main" id="{5CC18DC0-135D-4A78-837A-7DA70CD527EA}"/>
              </a:ext>
            </a:extLst>
          </p:cNvPr>
          <p:cNvCxnSpPr>
            <a:stCxn id="16" idx="3"/>
            <a:endCxn id="14" idx="0"/>
          </p:cNvCxnSpPr>
          <p:nvPr/>
        </p:nvCxnSpPr>
        <p:spPr>
          <a:xfrm>
            <a:off x="6555675" y="1311508"/>
            <a:ext cx="479639" cy="393277"/>
          </a:xfrm>
          <a:prstGeom prst="bentConnector2">
            <a:avLst/>
          </a:prstGeom>
          <a:ln>
            <a:solidFill>
              <a:schemeClr val="accent5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CE71E61-9C04-4DB4-A1C0-6A6495CB538E}"/>
              </a:ext>
            </a:extLst>
          </p:cNvPr>
          <p:cNvCxnSpPr>
            <a:stCxn id="16" idx="2"/>
            <a:endCxn id="13" idx="0"/>
          </p:cNvCxnSpPr>
          <p:nvPr/>
        </p:nvCxnSpPr>
        <p:spPr>
          <a:xfrm>
            <a:off x="5786997" y="1512586"/>
            <a:ext cx="0" cy="192199"/>
          </a:xfrm>
          <a:prstGeom prst="straightConnector1">
            <a:avLst/>
          </a:prstGeom>
          <a:ln>
            <a:solidFill>
              <a:schemeClr val="accent5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04D0C88-B83D-4DF9-882D-72A9B9E35750}"/>
              </a:ext>
            </a:extLst>
          </p:cNvPr>
          <p:cNvCxnSpPr>
            <a:stCxn id="10" idx="2"/>
            <a:endCxn id="16" idx="0"/>
          </p:cNvCxnSpPr>
          <p:nvPr/>
        </p:nvCxnSpPr>
        <p:spPr>
          <a:xfrm>
            <a:off x="5786997" y="761892"/>
            <a:ext cx="0" cy="348538"/>
          </a:xfrm>
          <a:prstGeom prst="straightConnector1">
            <a:avLst/>
          </a:prstGeom>
          <a:ln>
            <a:solidFill>
              <a:schemeClr val="accent5"/>
            </a:solidFill>
            <a:miter lim="800000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41">
            <a:extLst>
              <a:ext uri="{FF2B5EF4-FFF2-40B4-BE49-F238E27FC236}">
                <a16:creationId xmlns:a16="http://schemas.microsoft.com/office/drawing/2014/main" id="{A35A3C72-D6E1-4A47-9FB4-58DC397D27A8}"/>
              </a:ext>
            </a:extLst>
          </p:cNvPr>
          <p:cNvSpPr/>
          <p:nvPr/>
        </p:nvSpPr>
        <p:spPr>
          <a:xfrm>
            <a:off x="3901122" y="2574787"/>
            <a:ext cx="991488" cy="454433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500" dirty="0">
                <a:latin typeface="Museo Sans 300" charset="0"/>
                <a:ea typeface="Museo Sans 300" charset="0"/>
                <a:cs typeface="Museo Sans 300" charset="0"/>
              </a:rPr>
              <a:t>Safe</a:t>
            </a:r>
          </a:p>
        </p:txBody>
      </p:sp>
      <p:sp>
        <p:nvSpPr>
          <p:cNvPr id="22" name="Rounded Rectangle 42">
            <a:extLst>
              <a:ext uri="{FF2B5EF4-FFF2-40B4-BE49-F238E27FC236}">
                <a16:creationId xmlns:a16="http://schemas.microsoft.com/office/drawing/2014/main" id="{CD55C2BC-A8F8-460F-950D-DCD4E461E7AD}"/>
              </a:ext>
            </a:extLst>
          </p:cNvPr>
          <p:cNvSpPr/>
          <p:nvPr/>
        </p:nvSpPr>
        <p:spPr>
          <a:xfrm>
            <a:off x="5304431" y="2596641"/>
            <a:ext cx="991488" cy="45443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500" dirty="0">
                <a:latin typeface="Museo Sans 300" charset="0"/>
                <a:ea typeface="Museo Sans 300" charset="0"/>
                <a:cs typeface="Museo Sans 300" charset="0"/>
              </a:rPr>
              <a:t>Safe</a:t>
            </a:r>
          </a:p>
        </p:txBody>
      </p:sp>
      <p:sp>
        <p:nvSpPr>
          <p:cNvPr id="23" name="Rounded Rectangle 44">
            <a:extLst>
              <a:ext uri="{FF2B5EF4-FFF2-40B4-BE49-F238E27FC236}">
                <a16:creationId xmlns:a16="http://schemas.microsoft.com/office/drawing/2014/main" id="{D06470AA-1A30-4DE0-ACEB-DD313DBE144A}"/>
              </a:ext>
            </a:extLst>
          </p:cNvPr>
          <p:cNvSpPr/>
          <p:nvPr/>
        </p:nvSpPr>
        <p:spPr>
          <a:xfrm>
            <a:off x="6564167" y="2602291"/>
            <a:ext cx="929636" cy="45443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500" dirty="0">
                <a:latin typeface="Museo Sans 300" charset="0"/>
                <a:ea typeface="Museo Sans 300" charset="0"/>
                <a:cs typeface="Museo Sans 300" charset="0"/>
              </a:rPr>
              <a:t>Risky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A1A9493-BA39-4428-A39A-CA74F0A5E450}"/>
              </a:ext>
            </a:extLst>
          </p:cNvPr>
          <p:cNvCxnSpPr/>
          <p:nvPr/>
        </p:nvCxnSpPr>
        <p:spPr>
          <a:xfrm>
            <a:off x="4402933" y="2226249"/>
            <a:ext cx="0" cy="348538"/>
          </a:xfrm>
          <a:prstGeom prst="straightConnector1">
            <a:avLst/>
          </a:prstGeom>
          <a:ln>
            <a:solidFill>
              <a:schemeClr val="accent5"/>
            </a:solidFill>
            <a:miter lim="800000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97B460E-75A6-4CDE-851F-87DCDD0E28B4}"/>
              </a:ext>
            </a:extLst>
          </p:cNvPr>
          <p:cNvCxnSpPr/>
          <p:nvPr/>
        </p:nvCxnSpPr>
        <p:spPr>
          <a:xfrm>
            <a:off x="5800175" y="2240001"/>
            <a:ext cx="0" cy="348538"/>
          </a:xfrm>
          <a:prstGeom prst="straightConnector1">
            <a:avLst/>
          </a:prstGeom>
          <a:ln>
            <a:solidFill>
              <a:schemeClr val="accent5"/>
            </a:solidFill>
            <a:miter lim="800000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44D677F-A1BE-475F-93C3-1E3EA2EE8F65}"/>
              </a:ext>
            </a:extLst>
          </p:cNvPr>
          <p:cNvCxnSpPr/>
          <p:nvPr/>
        </p:nvCxnSpPr>
        <p:spPr>
          <a:xfrm>
            <a:off x="7035314" y="2240001"/>
            <a:ext cx="0" cy="348538"/>
          </a:xfrm>
          <a:prstGeom prst="straightConnector1">
            <a:avLst/>
          </a:prstGeom>
          <a:ln>
            <a:solidFill>
              <a:schemeClr val="accent5"/>
            </a:solidFill>
            <a:miter lim="800000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4285571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0B998-925C-2046-85D1-A78454234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AdaBoost Theorem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584162-ACDD-B549-A987-86B611F39E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Technical condition: The weak learner can do at least slightly better than complete random guessing </a:t>
            </a:r>
          </a:p>
          <a:p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F3ED4-AA94-974C-A9CE-F6CEAD58E48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50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A44DDC-537F-D14C-8D9D-E613DA58A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625" y="587000"/>
            <a:ext cx="5596200" cy="247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69605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B10AB-A425-504C-A9BB-8EB00D15D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D663BE-103D-A646-A38D-1FFBE19B6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0626" y="260707"/>
            <a:ext cx="5596200" cy="3981000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Decision Tree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br>
              <a:rPr lang="en-US" dirty="0"/>
            </a:br>
            <a:br>
              <a:rPr lang="en-US" dirty="0"/>
            </a:br>
            <a:r>
              <a:rPr lang="en-US" dirty="0"/>
              <a:t>AdaBoost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5B7CCA-64B1-DB4C-AF09-BE77F44FC88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51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103AAC-FF0F-E449-8DC8-D398E25A3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625" y="596557"/>
            <a:ext cx="5596201" cy="21065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FC3365-A901-EE4B-8FF6-31B8B83D9F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695"/>
          <a:stretch/>
        </p:blipFill>
        <p:spPr>
          <a:xfrm>
            <a:off x="2752567" y="3211291"/>
            <a:ext cx="6875768" cy="165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157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B4851-5505-9F4A-869D-0BF297560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Overfitting?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16102A-A300-FB4A-B95D-CFCDC8530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0625" y="222057"/>
            <a:ext cx="5596200" cy="3981000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Boosting tends to be robust to overfitting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br>
              <a:rPr lang="en-US" dirty="0"/>
            </a:br>
            <a:r>
              <a:rPr lang="en-US" dirty="0"/>
              <a:t>But will eventually overfit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17F0D-36CA-BF46-B1ED-D6494F0C06B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52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89380C-B720-304C-B4F6-FBA868704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625" y="619329"/>
            <a:ext cx="4341526" cy="2170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D988B7-22E3-2C44-8EBD-F5CAD6498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0547" y="3187364"/>
            <a:ext cx="3452582" cy="172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87436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BF57A31-A5AC-2442-9139-D5ACE392DE5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Choose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BF57A31-A5AC-2442-9139-D5ACE392DE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3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00AB29A-E1D6-324E-AA8B-F681A1B9650F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How do you end up choosing the number of trees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for boosting?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Like always </a:t>
                </a:r>
              </a:p>
              <a:p>
                <a:r>
                  <a:rPr lang="en-US" dirty="0"/>
                  <a:t>Find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that minimizes validation error</a:t>
                </a:r>
              </a:p>
              <a:p>
                <a:r>
                  <a:rPr lang="en-US" dirty="0"/>
                  <a:t>Do cross validation</a:t>
                </a:r>
              </a:p>
              <a:p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You </a:t>
                </a:r>
                <a:r>
                  <a:rPr lang="en-US" b="1" dirty="0"/>
                  <a:t>can’t</a:t>
                </a:r>
                <a:endParaRPr lang="en-US" dirty="0"/>
              </a:p>
              <a:p>
                <a:r>
                  <a:rPr lang="en-US" dirty="0"/>
                  <a:t>Find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that minimizes training error</a:t>
                </a:r>
              </a:p>
              <a:p>
                <a:r>
                  <a:rPr lang="en-US" dirty="0"/>
                  <a:t>Find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that minimizes test error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00AB29A-E1D6-324E-AA8B-F681A1B965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8EE58A-2B50-C046-995D-31A313F954B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54232592"/>
      </p:ext>
    </p:extLst>
  </p:cSld>
  <p:clrMapOvr>
    <a:masterClrMapping/>
  </p:clrMapOvr>
  <p:transition spd="slow">
    <p:push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03C35-08F6-C24A-A322-0EBAC1530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50AA0-23E7-144E-8A9A-101DC3A0E5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Boosting, AdaBoost and other variants like gradient boosting, are some of the most successful models to date.</a:t>
            </a:r>
          </a:p>
          <a:p>
            <a:r>
              <a:rPr lang="en-US" dirty="0"/>
              <a:t>They are extremely useful in computer vision</a:t>
            </a:r>
          </a:p>
          <a:p>
            <a:pPr lvl="1"/>
            <a:r>
              <a:rPr lang="en-US" dirty="0"/>
              <a:t>The standard for face detection</a:t>
            </a:r>
          </a:p>
          <a:p>
            <a:r>
              <a:rPr lang="en-US" dirty="0"/>
              <a:t>Used by most winners of ML competitions (</a:t>
            </a:r>
            <a:r>
              <a:rPr lang="en-US" sz="1200" dirty="0"/>
              <a:t>Kaggle, KDD Cup, …)</a:t>
            </a:r>
          </a:p>
          <a:p>
            <a:r>
              <a:rPr lang="en-US" dirty="0"/>
              <a:t>Most industry ML systems use a use model ensembles</a:t>
            </a:r>
          </a:p>
          <a:p>
            <a:pPr lvl="1"/>
            <a:r>
              <a:rPr lang="en-US" dirty="0"/>
              <a:t>Some with boosting, some with bagging </a:t>
            </a:r>
          </a:p>
          <a:p>
            <a:pPr lvl="1"/>
            <a:r>
              <a:rPr lang="en-US" dirty="0"/>
              <a:t>Many times just use 6 different types of models and hand specify their weights.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36215A-7A70-1949-86BD-2EAD6888A8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77971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F018A-B4C2-194B-B928-5F05D22BA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AdaBoost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2B98FA-8A33-6B46-BDAF-B13920297A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Powerful! </a:t>
            </a:r>
            <a:r>
              <a:rPr lang="en-US" dirty="0"/>
              <a:t>One of the most powerful set of models for many real world datasets.</a:t>
            </a:r>
          </a:p>
          <a:p>
            <a:pPr lvl="1"/>
            <a:r>
              <a:rPr lang="en-US" dirty="0"/>
              <a:t>Typically does better than random forest with the same number of trees.</a:t>
            </a:r>
          </a:p>
          <a:p>
            <a:r>
              <a:rPr lang="en-US" b="1" dirty="0"/>
              <a:t>Higher Maintenance: </a:t>
            </a:r>
            <a:r>
              <a:rPr lang="en-US" dirty="0"/>
              <a:t>You do have to tune parameters</a:t>
            </a:r>
          </a:p>
          <a:p>
            <a:pPr lvl="1"/>
            <a:r>
              <a:rPr lang="en-US" dirty="0"/>
              <a:t>AdaBoost: Number of trees is technically important, but the model tends to be robust to overfitting in practice.</a:t>
            </a:r>
          </a:p>
          <a:p>
            <a:pPr lvl="1"/>
            <a:r>
              <a:rPr lang="en-US" dirty="0"/>
              <a:t>Gradient Boosting: MANY parameters (all important)</a:t>
            </a:r>
          </a:p>
          <a:p>
            <a:r>
              <a:rPr lang="en-US" b="1" dirty="0"/>
              <a:t>Expensive: </a:t>
            </a:r>
            <a:r>
              <a:rPr lang="en-US" dirty="0"/>
              <a:t>Boosting is inherently sequential which means its slow to learn ensembles with many trees.</a:t>
            </a:r>
          </a:p>
          <a:p>
            <a:pPr lvl="1"/>
            <a:r>
              <a:rPr lang="en-US" dirty="0"/>
              <a:t>Can be made faster with optimized software like </a:t>
            </a:r>
            <a:r>
              <a:rPr lang="en-US" dirty="0" err="1"/>
              <a:t>XGBoost</a:t>
            </a:r>
            <a:r>
              <a:rPr lang="en-US" dirty="0"/>
              <a:t> (UW)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398339-987E-3545-9ECB-04C867944B1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444471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18425-0DF3-D64E-86B4-4E10B42AA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57BDE-7BF3-BF4E-9E0C-0ECCD3FD4F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Theme</a:t>
            </a:r>
            <a:r>
              <a:rPr lang="en-US" dirty="0"/>
              <a:t>: Compare two different ways of making ensembles</a:t>
            </a:r>
          </a:p>
          <a:p>
            <a:pPr marL="139700" indent="0">
              <a:buNone/>
            </a:pPr>
            <a:r>
              <a:rPr lang="en-US" b="1" dirty="0"/>
              <a:t>Ideas:</a:t>
            </a:r>
          </a:p>
          <a:p>
            <a:r>
              <a:rPr lang="en-US" dirty="0"/>
              <a:t>Describe what an ensemble model is </a:t>
            </a:r>
          </a:p>
          <a:p>
            <a:r>
              <a:rPr lang="en-US" dirty="0"/>
              <a:t>Explain what a random forest is and why adding trees improves accuracy.</a:t>
            </a:r>
          </a:p>
          <a:p>
            <a:r>
              <a:rPr lang="en-US" dirty="0"/>
              <a:t>Formalize how AdaBoost combines weighted votes from simple classifiers and how those classifiers are learned. </a:t>
            </a:r>
          </a:p>
          <a:p>
            <a:r>
              <a:rPr lang="en-US" dirty="0"/>
              <a:t>Compare/contrast bagging and boosting.</a:t>
            </a:r>
          </a:p>
          <a:p>
            <a:r>
              <a:rPr lang="en-US" dirty="0"/>
              <a:t>Describe the steps of the AdaBoost algorithm.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58B38-D569-E04A-8B9B-B755E637B5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2067578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threshold?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E3B946-273A-0E49-B0C7-02A9CEBFDE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108316" y="1625802"/>
            <a:ext cx="2458366" cy="754217"/>
            <a:chOff x="778707" y="1575330"/>
            <a:chExt cx="3277821" cy="1005622"/>
          </a:xfrm>
        </p:grpSpPr>
        <p:sp>
          <p:nvSpPr>
            <p:cNvPr id="29" name="Rectangle 28"/>
            <p:cNvSpPr/>
            <p:nvPr/>
          </p:nvSpPr>
          <p:spPr>
            <a:xfrm>
              <a:off x="778707" y="1575330"/>
              <a:ext cx="3039033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Bef>
                  <a:spcPct val="20000"/>
                </a:spcBef>
                <a:buClr>
                  <a:srgbClr val="5D5555"/>
                </a:buClr>
              </a:pPr>
              <a:r>
                <a:rPr lang="en-US" sz="1800" b="1" dirty="0">
                  <a:solidFill>
                    <a:srgbClr val="2B2728"/>
                  </a:solidFill>
                  <a:latin typeface="Museo Sans 500"/>
                  <a:cs typeface="Museo Sans 500"/>
                </a:rPr>
                <a:t>Infinite possible values of t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2887795" y="2231702"/>
              <a:ext cx="1168733" cy="349250"/>
            </a:xfrm>
            <a:prstGeom prst="straightConnector1">
              <a:avLst/>
            </a:prstGeom>
            <a:ln w="41275">
              <a:solidFill>
                <a:schemeClr val="accent1"/>
              </a:solidFill>
              <a:prstDash val="solid"/>
              <a:headEnd type="none" w="med" len="me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2571323" y="2906498"/>
            <a:ext cx="3643550" cy="1889025"/>
            <a:chOff x="62716" y="3282924"/>
            <a:chExt cx="4858067" cy="2518700"/>
          </a:xfrm>
        </p:grpSpPr>
        <p:sp>
          <p:nvSpPr>
            <p:cNvPr id="42" name="Rectangle 41"/>
            <p:cNvSpPr/>
            <p:nvPr/>
          </p:nvSpPr>
          <p:spPr>
            <a:xfrm>
              <a:off x="1509193" y="3282924"/>
              <a:ext cx="2507800" cy="492443"/>
            </a:xfrm>
            <a:prstGeom prst="rect">
              <a:avLst/>
            </a:prstGeom>
            <a:ln w="25400">
              <a:noFill/>
            </a:ln>
          </p:spPr>
          <p:txBody>
            <a:bodyPr wrap="square">
              <a:spAutoFit/>
            </a:bodyPr>
            <a:lstStyle/>
            <a:p>
              <a:pPr lvl="0" algn="ctr">
                <a:spcBef>
                  <a:spcPct val="20000"/>
                </a:spcBef>
                <a:buClr>
                  <a:srgbClr val="5D5555"/>
                </a:buClr>
              </a:pPr>
              <a:r>
                <a:rPr lang="en-US" sz="1800" dirty="0">
                  <a:solidFill>
                    <a:schemeClr val="accent6"/>
                  </a:solidFill>
                  <a:latin typeface="Museo Sans 500"/>
                  <a:ea typeface="Museo Sans 300" charset="0"/>
                  <a:cs typeface="Museo Sans 500"/>
                </a:rPr>
                <a:t>Income &lt;  t</a:t>
              </a:r>
              <a:r>
                <a:rPr lang="en-US" sz="1800" baseline="30000" dirty="0">
                  <a:solidFill>
                    <a:schemeClr val="accent6"/>
                  </a:solidFill>
                  <a:latin typeface="Museo Sans 500"/>
                  <a:ea typeface="Museo Sans 300" charset="0"/>
                  <a:cs typeface="Museo Sans 500"/>
                </a:rPr>
                <a:t>*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2716" y="3752810"/>
              <a:ext cx="4858067" cy="2048814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>
                <a:latin typeface="Museo Sans 100"/>
                <a:cs typeface="Museo Sans 10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286314" y="2906498"/>
            <a:ext cx="2857686" cy="1889025"/>
            <a:chOff x="5016039" y="3282924"/>
            <a:chExt cx="3810248" cy="2518700"/>
          </a:xfrm>
        </p:grpSpPr>
        <p:sp>
          <p:nvSpPr>
            <p:cNvPr id="43" name="Rectangle 42"/>
            <p:cNvSpPr/>
            <p:nvPr/>
          </p:nvSpPr>
          <p:spPr>
            <a:xfrm>
              <a:off x="5850523" y="3282924"/>
              <a:ext cx="2507800" cy="492443"/>
            </a:xfrm>
            <a:prstGeom prst="rect">
              <a:avLst/>
            </a:prstGeom>
            <a:ln w="25400">
              <a:noFill/>
            </a:ln>
          </p:spPr>
          <p:txBody>
            <a:bodyPr wrap="square">
              <a:spAutoFit/>
            </a:bodyPr>
            <a:lstStyle/>
            <a:p>
              <a:pPr lvl="0" algn="ctr">
                <a:spcBef>
                  <a:spcPct val="20000"/>
                </a:spcBef>
                <a:buClr>
                  <a:srgbClr val="5D5555"/>
                </a:buClr>
              </a:pPr>
              <a:r>
                <a:rPr lang="en-US" sz="1800" dirty="0">
                  <a:solidFill>
                    <a:schemeClr val="accent6"/>
                  </a:solidFill>
                  <a:latin typeface="Museo Sans 500"/>
                  <a:ea typeface="Museo Sans 300" charset="0"/>
                  <a:cs typeface="Museo Sans 500"/>
                </a:rPr>
                <a:t>Income &gt;= t</a:t>
              </a:r>
              <a:r>
                <a:rPr lang="en-US" sz="1800" baseline="30000" dirty="0">
                  <a:solidFill>
                    <a:schemeClr val="accent6"/>
                  </a:solidFill>
                  <a:latin typeface="Museo Sans 500"/>
                  <a:ea typeface="Museo Sans 300" charset="0"/>
                  <a:cs typeface="Museo Sans 500"/>
                </a:rPr>
                <a:t>*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016039" y="3752810"/>
              <a:ext cx="3810248" cy="2048814"/>
            </a:xfrm>
            <a:prstGeom prst="rect">
              <a:avLst/>
            </a:prstGeom>
            <a:solidFill>
              <a:srgbClr val="FEBB9C">
                <a:alpha val="3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>
                <a:latin typeface="Museo Sans 100"/>
                <a:cs typeface="Museo Sans 100"/>
              </a:endParaRPr>
            </a:p>
          </p:txBody>
        </p:sp>
      </p:grpSp>
      <p:sp>
        <p:nvSpPr>
          <p:cNvPr id="74" name="Rectangle 73"/>
          <p:cNvSpPr/>
          <p:nvPr/>
        </p:nvSpPr>
        <p:spPr>
          <a:xfrm>
            <a:off x="8252850" y="3253107"/>
            <a:ext cx="609462" cy="5816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500" dirty="0">
                <a:solidFill>
                  <a:schemeClr val="accent6"/>
                </a:solidFill>
                <a:latin typeface="Museo Sans 500"/>
                <a:cs typeface="Museo Sans 500"/>
              </a:rPr>
              <a:t>Safe</a:t>
            </a:r>
          </a:p>
          <a:p>
            <a:pPr>
              <a:lnSpc>
                <a:spcPct val="120000"/>
              </a:lnSpc>
            </a:pPr>
            <a:r>
              <a:rPr lang="en-US" sz="1500" dirty="0">
                <a:solidFill>
                  <a:schemeClr val="accent6"/>
                </a:solidFill>
                <a:latin typeface="Museo Sans 500"/>
                <a:cs typeface="Museo Sans 500"/>
              </a:rPr>
              <a:t>Risky</a:t>
            </a:r>
            <a:endParaRPr lang="en-US" sz="1500" dirty="0">
              <a:solidFill>
                <a:schemeClr val="accent3">
                  <a:lumMod val="75000"/>
                </a:schemeClr>
              </a:solidFill>
              <a:latin typeface="Museo Sans 500"/>
              <a:cs typeface="Museo Sans 500"/>
            </a:endParaRPr>
          </a:p>
        </p:txBody>
      </p:sp>
      <p:sp>
        <p:nvSpPr>
          <p:cNvPr id="75" name="Oval 74"/>
          <p:cNvSpPr>
            <a:spLocks noChangeAspect="1"/>
          </p:cNvSpPr>
          <p:nvPr/>
        </p:nvSpPr>
        <p:spPr>
          <a:xfrm>
            <a:off x="8839176" y="3261158"/>
            <a:ext cx="112334" cy="265433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en-US" sz="1050" dirty="0">
              <a:latin typeface="Museo Sans 100"/>
              <a:cs typeface="Museo Sans 100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8834428" y="3583355"/>
            <a:ext cx="112333" cy="24194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en-US" sz="1050" dirty="0">
              <a:latin typeface="Museo Sans 100"/>
              <a:cs typeface="Museo Sans 10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2850704" y="3464683"/>
            <a:ext cx="833883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50" b="1" dirty="0">
                <a:solidFill>
                  <a:schemeClr val="accent1"/>
                </a:solidFill>
                <a:latin typeface="Museo Sans 500" charset="0"/>
                <a:ea typeface="Museo Sans 500" charset="0"/>
                <a:cs typeface="Museo Sans 500" charset="0"/>
              </a:rPr>
              <a:t>Income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224604" y="4231366"/>
            <a:ext cx="5309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Museo Sans 300"/>
                <a:cs typeface="Museo Sans 300"/>
              </a:rPr>
              <a:t>$120K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3120267" y="4231366"/>
            <a:ext cx="4619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Museo Sans 300"/>
                <a:cs typeface="Museo Sans 300"/>
              </a:rPr>
              <a:t>$10K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387590" y="2249050"/>
            <a:ext cx="2132026" cy="2654349"/>
            <a:chOff x="3817740" y="2406327"/>
            <a:chExt cx="2842701" cy="3539132"/>
          </a:xfrm>
        </p:grpSpPr>
        <p:sp>
          <p:nvSpPr>
            <p:cNvPr id="31" name="Rectangle 30"/>
            <p:cNvSpPr/>
            <p:nvPr/>
          </p:nvSpPr>
          <p:spPr>
            <a:xfrm>
              <a:off x="3817740" y="2406327"/>
              <a:ext cx="2842701" cy="553997"/>
            </a:xfrm>
            <a:prstGeom prst="rect">
              <a:avLst/>
            </a:prstGeom>
            <a:ln w="25400">
              <a:noFill/>
            </a:ln>
          </p:spPr>
          <p:txBody>
            <a:bodyPr wrap="square">
              <a:spAutoFit/>
            </a:bodyPr>
            <a:lstStyle/>
            <a:p>
              <a:pPr lvl="0" algn="ctr">
                <a:spcBef>
                  <a:spcPct val="20000"/>
                </a:spcBef>
                <a:buClr>
                  <a:srgbClr val="5D5555"/>
                </a:buClr>
              </a:pPr>
              <a:r>
                <a:rPr lang="en-US" sz="2100" dirty="0">
                  <a:solidFill>
                    <a:schemeClr val="accent1"/>
                  </a:solidFill>
                  <a:latin typeface="Museo Sans 500"/>
                  <a:ea typeface="Museo Sans 300" charset="0"/>
                  <a:cs typeface="Museo Sans 500"/>
                </a:rPr>
                <a:t>Income = t</a:t>
              </a:r>
              <a:r>
                <a:rPr lang="en-US" sz="2100" baseline="30000" dirty="0">
                  <a:solidFill>
                    <a:schemeClr val="accent1"/>
                  </a:solidFill>
                  <a:latin typeface="Museo Sans 500"/>
                  <a:ea typeface="Museo Sans 300" charset="0"/>
                  <a:cs typeface="Museo Sans 500"/>
                </a:rPr>
                <a:t>*</a:t>
              </a:r>
              <a:endParaRPr lang="en-US" sz="2100" baseline="30000" dirty="0">
                <a:solidFill>
                  <a:schemeClr val="accent6"/>
                </a:solidFill>
                <a:latin typeface="Museo Sans 500"/>
                <a:ea typeface="Museo Sans 300" charset="0"/>
                <a:cs typeface="Museo Sans 50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 flipV="1">
              <a:off x="4971901" y="3108397"/>
              <a:ext cx="0" cy="2837062"/>
            </a:xfrm>
            <a:prstGeom prst="line">
              <a:avLst/>
            </a:prstGeom>
            <a:ln w="38100" cmpd="sng">
              <a:solidFill>
                <a:schemeClr val="accent1"/>
              </a:solidFill>
              <a:prstDash val="sysDash"/>
            </a:ln>
            <a:effectLst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cxnSp>
        <p:nvCxnSpPr>
          <p:cNvPr id="82" name="Straight Arrow Connector 81"/>
          <p:cNvCxnSpPr/>
          <p:nvPr/>
        </p:nvCxnSpPr>
        <p:spPr>
          <a:xfrm flipH="1">
            <a:off x="3017993" y="4062498"/>
            <a:ext cx="6062849" cy="0"/>
          </a:xfrm>
          <a:prstGeom prst="straightConnector1">
            <a:avLst/>
          </a:prstGeom>
          <a:ln>
            <a:solidFill>
              <a:schemeClr val="accent5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Oval 82"/>
          <p:cNvSpPr/>
          <p:nvPr/>
        </p:nvSpPr>
        <p:spPr>
          <a:xfrm>
            <a:off x="6744888" y="3882150"/>
            <a:ext cx="150876" cy="35705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US" sz="1050" dirty="0">
              <a:latin typeface="Museo Sans 100"/>
              <a:cs typeface="Museo Sans 100"/>
            </a:endParaRPr>
          </a:p>
        </p:txBody>
      </p:sp>
      <p:sp>
        <p:nvSpPr>
          <p:cNvPr id="84" name="Oval 83"/>
          <p:cNvSpPr>
            <a:spLocks noChangeAspect="1"/>
          </p:cNvSpPr>
          <p:nvPr/>
        </p:nvSpPr>
        <p:spPr>
          <a:xfrm>
            <a:off x="5222728" y="3886425"/>
            <a:ext cx="150876" cy="35705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US" sz="1050" dirty="0">
              <a:latin typeface="Museo Sans 100"/>
              <a:cs typeface="Museo Sans 100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5839497" y="3894056"/>
            <a:ext cx="150876" cy="35705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US" sz="1050" dirty="0">
              <a:latin typeface="Museo Sans 100"/>
              <a:cs typeface="Museo Sans 100"/>
            </a:endParaRPr>
          </a:p>
        </p:txBody>
      </p:sp>
      <p:sp>
        <p:nvSpPr>
          <p:cNvPr id="86" name="Oval 85"/>
          <p:cNvSpPr>
            <a:spLocks noChangeAspect="1"/>
          </p:cNvSpPr>
          <p:nvPr/>
        </p:nvSpPr>
        <p:spPr>
          <a:xfrm>
            <a:off x="6452877" y="3882557"/>
            <a:ext cx="150876" cy="35705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US" sz="1050" dirty="0">
              <a:latin typeface="Museo Sans 100"/>
              <a:cs typeface="Museo Sans 100"/>
            </a:endParaRPr>
          </a:p>
        </p:txBody>
      </p:sp>
      <p:sp>
        <p:nvSpPr>
          <p:cNvPr id="87" name="Oval 86"/>
          <p:cNvSpPr/>
          <p:nvPr/>
        </p:nvSpPr>
        <p:spPr>
          <a:xfrm>
            <a:off x="4422268" y="3886425"/>
            <a:ext cx="150876" cy="35705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US" sz="1050" dirty="0">
              <a:latin typeface="Museo Sans 100"/>
              <a:cs typeface="Museo Sans 100"/>
            </a:endParaRPr>
          </a:p>
        </p:txBody>
      </p:sp>
      <p:sp>
        <p:nvSpPr>
          <p:cNvPr id="88" name="Oval 87"/>
          <p:cNvSpPr>
            <a:spLocks noChangeAspect="1"/>
          </p:cNvSpPr>
          <p:nvPr/>
        </p:nvSpPr>
        <p:spPr>
          <a:xfrm>
            <a:off x="4186252" y="3894057"/>
            <a:ext cx="150876" cy="35705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US" sz="1050" dirty="0">
              <a:latin typeface="Museo Sans 100"/>
              <a:cs typeface="Museo Sans 100"/>
            </a:endParaRPr>
          </a:p>
        </p:txBody>
      </p:sp>
      <p:sp>
        <p:nvSpPr>
          <p:cNvPr id="89" name="Oval 88"/>
          <p:cNvSpPr/>
          <p:nvPr/>
        </p:nvSpPr>
        <p:spPr>
          <a:xfrm>
            <a:off x="5496795" y="3887319"/>
            <a:ext cx="150876" cy="35705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US" sz="1050" dirty="0">
              <a:latin typeface="Museo Sans 100"/>
              <a:cs typeface="Museo Sans 100"/>
            </a:endParaRPr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8045486" y="3878217"/>
            <a:ext cx="150876" cy="35705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US" sz="1050" dirty="0">
              <a:latin typeface="Museo Sans 100"/>
              <a:cs typeface="Museo Sans 10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7774518" y="3874644"/>
            <a:ext cx="150876" cy="35705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US" sz="1050" dirty="0">
              <a:latin typeface="Museo Sans 100"/>
              <a:cs typeface="Museo Sans 100"/>
            </a:endParaRPr>
          </a:p>
        </p:txBody>
      </p:sp>
      <p:sp>
        <p:nvSpPr>
          <p:cNvPr id="92" name="Oval 91"/>
          <p:cNvSpPr>
            <a:spLocks noChangeAspect="1"/>
          </p:cNvSpPr>
          <p:nvPr/>
        </p:nvSpPr>
        <p:spPr>
          <a:xfrm>
            <a:off x="8316454" y="3882491"/>
            <a:ext cx="150876" cy="35705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US" sz="1050" dirty="0">
              <a:latin typeface="Museo Sans 100"/>
              <a:cs typeface="Museo Sans 10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7220995" y="3882150"/>
            <a:ext cx="150876" cy="35705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US" sz="1050" dirty="0">
              <a:latin typeface="Museo Sans 100"/>
              <a:cs typeface="Museo Sans 10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3663375" y="3885787"/>
            <a:ext cx="150876" cy="35705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US" sz="1050" dirty="0">
              <a:latin typeface="Museo Sans 100"/>
              <a:cs typeface="Museo Sans 100"/>
            </a:endParaRPr>
          </a:p>
        </p:txBody>
      </p:sp>
      <p:sp>
        <p:nvSpPr>
          <p:cNvPr id="95" name="Oval 94"/>
          <p:cNvSpPr>
            <a:spLocks noChangeAspect="1"/>
          </p:cNvSpPr>
          <p:nvPr/>
        </p:nvSpPr>
        <p:spPr>
          <a:xfrm>
            <a:off x="3417549" y="3882150"/>
            <a:ext cx="150876" cy="35705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US" sz="1050" dirty="0">
              <a:latin typeface="Museo Sans 100"/>
              <a:cs typeface="Museo Sans 10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4926147" y="3874644"/>
            <a:ext cx="150876" cy="35705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US" sz="1050" dirty="0">
              <a:latin typeface="Museo Sans 100"/>
              <a:cs typeface="Museo Sans 100"/>
            </a:endParaRPr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4690131" y="3882276"/>
            <a:ext cx="150876" cy="35705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US" sz="1050" dirty="0">
              <a:latin typeface="Museo Sans 100"/>
              <a:cs typeface="Museo Sans 100"/>
            </a:endParaRPr>
          </a:p>
        </p:txBody>
      </p:sp>
    </p:spTree>
    <p:extLst>
      <p:ext uri="{BB962C8B-B14F-4D97-AF65-F5344CB8AC3E}">
        <p14:creationId xmlns:p14="http://schemas.microsoft.com/office/powerpoint/2010/main" val="15352538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790" y="359002"/>
            <a:ext cx="2046300" cy="3981000"/>
          </a:xfrm>
        </p:spPr>
        <p:txBody>
          <a:bodyPr>
            <a:normAutofit/>
          </a:bodyPr>
          <a:lstStyle/>
          <a:p>
            <a:r>
              <a:rPr lang="en-US" dirty="0"/>
              <a:t>Predicting probabilities</a:t>
            </a:r>
          </a:p>
        </p:txBody>
      </p:sp>
      <p:sp>
        <p:nvSpPr>
          <p:cNvPr id="9" name="Rectangle 8"/>
          <p:cNvSpPr/>
          <p:nvPr/>
        </p:nvSpPr>
        <p:spPr>
          <a:xfrm>
            <a:off x="4923323" y="113528"/>
            <a:ext cx="1398814" cy="6673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1800" b="1" dirty="0">
                <a:solidFill>
                  <a:schemeClr val="accent6"/>
                </a:solidFill>
                <a:latin typeface="Museo Sans 300" charset="0"/>
                <a:ea typeface="Museo Sans 300" charset="0"/>
                <a:cs typeface="Museo Sans 300" charset="0"/>
              </a:rPr>
              <a:t>Root</a:t>
            </a:r>
          </a:p>
          <a:p>
            <a:pPr algn="ctr"/>
            <a:r>
              <a:rPr lang="en-US" sz="1800" dirty="0">
                <a:solidFill>
                  <a:schemeClr val="accent3">
                    <a:lumMod val="75000"/>
                  </a:schemeClr>
                </a:solidFill>
                <a:latin typeface="Museo Sans 300" charset="0"/>
                <a:ea typeface="Museo Sans 300" charset="0"/>
                <a:cs typeface="Museo Sans 300" charset="0"/>
              </a:rPr>
              <a:t>18</a:t>
            </a:r>
            <a:r>
              <a:rPr lang="en-US" sz="1800" dirty="0">
                <a:solidFill>
                  <a:schemeClr val="accent6"/>
                </a:solidFill>
                <a:latin typeface="Museo Sans 300" charset="0"/>
                <a:ea typeface="Museo Sans 300" charset="0"/>
                <a:cs typeface="Museo Sans 300" charset="0"/>
              </a:rPr>
              <a:t>   </a:t>
            </a:r>
            <a:r>
              <a:rPr lang="en-US" sz="1800" dirty="0">
                <a:solidFill>
                  <a:schemeClr val="accent4"/>
                </a:solidFill>
                <a:latin typeface="Museo Sans 300" charset="0"/>
                <a:ea typeface="Museo Sans 300" charset="0"/>
                <a:cs typeface="Museo Sans 300" charset="0"/>
              </a:rPr>
              <a:t>12</a:t>
            </a:r>
            <a:endParaRPr lang="en-US" sz="1800" dirty="0">
              <a:solidFill>
                <a:schemeClr val="accent1"/>
              </a:solidFill>
              <a:latin typeface="Museo Sans 300" charset="0"/>
              <a:ea typeface="Museo Sans 300" charset="0"/>
              <a:cs typeface="Museo Sans 300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77934" y="1905815"/>
            <a:ext cx="1109821" cy="667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1800" dirty="0">
                <a:solidFill>
                  <a:schemeClr val="accent6"/>
                </a:solidFill>
                <a:latin typeface="Museo Sans 300" charset="0"/>
                <a:ea typeface="Museo Sans 300" charset="0"/>
                <a:cs typeface="Museo Sans 300" charset="0"/>
              </a:rPr>
              <a:t>excellent</a:t>
            </a:r>
          </a:p>
          <a:p>
            <a:pPr algn="ctr"/>
            <a:r>
              <a:rPr lang="en-US" sz="1800" dirty="0">
                <a:solidFill>
                  <a:schemeClr val="accent3">
                    <a:lumMod val="75000"/>
                  </a:schemeClr>
                </a:solidFill>
                <a:latin typeface="Museo Sans 300" charset="0"/>
                <a:ea typeface="Museo Sans 300" charset="0"/>
                <a:cs typeface="Museo Sans 300" charset="0"/>
              </a:rPr>
              <a:t>9</a:t>
            </a:r>
            <a:r>
              <a:rPr lang="en-US" sz="1800" dirty="0">
                <a:solidFill>
                  <a:schemeClr val="accent6"/>
                </a:solidFill>
                <a:latin typeface="Museo Sans 300" charset="0"/>
                <a:ea typeface="Museo Sans 300" charset="0"/>
                <a:cs typeface="Museo Sans 300" charset="0"/>
              </a:rPr>
              <a:t>   </a:t>
            </a:r>
            <a:r>
              <a:rPr lang="en-US" sz="1800" dirty="0">
                <a:solidFill>
                  <a:schemeClr val="accent4"/>
                </a:solidFill>
                <a:latin typeface="Museo Sans 300" charset="0"/>
                <a:ea typeface="Museo Sans 300" charset="0"/>
                <a:cs typeface="Museo Sans 300" charset="0"/>
              </a:rPr>
              <a:t>2</a:t>
            </a:r>
            <a:endParaRPr lang="en-US" sz="1800" dirty="0">
              <a:solidFill>
                <a:schemeClr val="accent1"/>
              </a:solidFill>
              <a:latin typeface="Museo Sans 300" charset="0"/>
              <a:ea typeface="Museo Sans 300" charset="0"/>
              <a:cs typeface="Museo Sans 300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78556" y="1918829"/>
            <a:ext cx="1096177" cy="667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1800" dirty="0">
                <a:solidFill>
                  <a:schemeClr val="accent6"/>
                </a:solidFill>
                <a:latin typeface="Museo Sans 300" charset="0"/>
                <a:ea typeface="Museo Sans 300" charset="0"/>
                <a:cs typeface="Museo Sans 300" charset="0"/>
              </a:rPr>
              <a:t>fair</a:t>
            </a:r>
          </a:p>
          <a:p>
            <a:pPr algn="ctr"/>
            <a:r>
              <a:rPr lang="en-US" sz="1800" dirty="0">
                <a:solidFill>
                  <a:schemeClr val="accent3">
                    <a:lumMod val="75000"/>
                  </a:schemeClr>
                </a:solidFill>
                <a:latin typeface="Museo Sans 300" charset="0"/>
                <a:ea typeface="Museo Sans 300" charset="0"/>
                <a:cs typeface="Museo Sans 300" charset="0"/>
              </a:rPr>
              <a:t>6</a:t>
            </a:r>
            <a:r>
              <a:rPr lang="en-US" sz="1800" dirty="0">
                <a:solidFill>
                  <a:schemeClr val="accent6"/>
                </a:solidFill>
                <a:latin typeface="Museo Sans 300" charset="0"/>
                <a:ea typeface="Museo Sans 300" charset="0"/>
                <a:cs typeface="Museo Sans 300" charset="0"/>
              </a:rPr>
              <a:t>   </a:t>
            </a:r>
            <a:r>
              <a:rPr lang="en-US" sz="1800" dirty="0">
                <a:solidFill>
                  <a:schemeClr val="accent4"/>
                </a:solidFill>
                <a:latin typeface="Museo Sans 300" charset="0"/>
                <a:ea typeface="Museo Sans 300" charset="0"/>
                <a:cs typeface="Museo Sans 300" charset="0"/>
              </a:rPr>
              <a:t>9</a:t>
            </a:r>
            <a:endParaRPr lang="en-US" sz="1800" dirty="0">
              <a:solidFill>
                <a:schemeClr val="accent1"/>
              </a:solidFill>
              <a:latin typeface="Museo Sans 300" charset="0"/>
              <a:ea typeface="Museo Sans 300" charset="0"/>
              <a:cs typeface="Museo Sans 300" charset="0"/>
            </a:endParaRPr>
          </a:p>
          <a:p>
            <a:pPr>
              <a:lnSpc>
                <a:spcPct val="150000"/>
              </a:lnSpc>
            </a:pPr>
            <a:endParaRPr lang="en-US" sz="1050" dirty="0">
              <a:solidFill>
                <a:schemeClr val="accent3">
                  <a:lumMod val="75000"/>
                </a:schemeClr>
              </a:solidFill>
              <a:latin typeface="Museo Sans 300" charset="0"/>
              <a:ea typeface="Museo Sans 300" charset="0"/>
              <a:cs typeface="Museo Sans 300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966010" y="1939424"/>
            <a:ext cx="1093850" cy="667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1800" dirty="0">
                <a:solidFill>
                  <a:schemeClr val="accent6"/>
                </a:solidFill>
                <a:latin typeface="Museo Sans 300" charset="0"/>
                <a:ea typeface="Museo Sans 300" charset="0"/>
                <a:cs typeface="Museo Sans 300" charset="0"/>
              </a:rPr>
              <a:t>poor</a:t>
            </a:r>
          </a:p>
          <a:p>
            <a:pPr algn="ctr"/>
            <a:r>
              <a:rPr lang="en-US" sz="1800" dirty="0">
                <a:solidFill>
                  <a:schemeClr val="accent3">
                    <a:lumMod val="75000"/>
                  </a:schemeClr>
                </a:solidFill>
                <a:latin typeface="Museo Sans 300" charset="0"/>
                <a:ea typeface="Museo Sans 300" charset="0"/>
                <a:cs typeface="Museo Sans 300" charset="0"/>
              </a:rPr>
              <a:t>3   </a:t>
            </a:r>
            <a:r>
              <a:rPr lang="en-US" sz="1800" dirty="0">
                <a:solidFill>
                  <a:schemeClr val="accent4"/>
                </a:solidFill>
                <a:latin typeface="Museo Sans 300" charset="0"/>
                <a:ea typeface="Museo Sans 300" charset="0"/>
                <a:cs typeface="Museo Sans 300" charset="0"/>
              </a:rPr>
              <a:t>1</a:t>
            </a:r>
            <a:endParaRPr lang="en-US" sz="1800" dirty="0">
              <a:solidFill>
                <a:schemeClr val="accent1"/>
              </a:solidFill>
              <a:latin typeface="Museo Sans 300" charset="0"/>
              <a:ea typeface="Museo Sans 300" charset="0"/>
              <a:cs typeface="Museo Sans 300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668124" y="673787"/>
            <a:ext cx="1443024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75" b="1" dirty="0">
                <a:solidFill>
                  <a:schemeClr val="accent6"/>
                </a:solidFill>
                <a:latin typeface="Museo Sans 300" charset="0"/>
                <a:ea typeface="Museo Sans 300" charset="0"/>
                <a:cs typeface="Museo Sans 300" charset="0"/>
              </a:rPr>
              <a:t>Loan status:</a:t>
            </a:r>
            <a:r>
              <a:rPr lang="en-US" sz="1875" dirty="0">
                <a:solidFill>
                  <a:schemeClr val="accent6"/>
                </a:solidFill>
                <a:latin typeface="Museo Sans 300" charset="0"/>
                <a:ea typeface="Museo Sans 300" charset="0"/>
                <a:cs typeface="Museo Sans 300" charset="0"/>
              </a:rPr>
              <a:t> </a:t>
            </a:r>
          </a:p>
          <a:p>
            <a:r>
              <a:rPr lang="en-US" sz="1875" dirty="0">
                <a:solidFill>
                  <a:schemeClr val="accent3">
                    <a:lumMod val="75000"/>
                  </a:schemeClr>
                </a:solidFill>
                <a:latin typeface="Museo Sans 300" charset="0"/>
                <a:ea typeface="Museo Sans 300" charset="0"/>
                <a:cs typeface="Museo Sans 300" charset="0"/>
              </a:rPr>
              <a:t>Safe </a:t>
            </a:r>
            <a:r>
              <a:rPr lang="en-US" sz="1875" dirty="0">
                <a:solidFill>
                  <a:schemeClr val="accent4"/>
                </a:solidFill>
                <a:latin typeface="Museo Sans 300" charset="0"/>
                <a:ea typeface="Museo Sans 300" charset="0"/>
                <a:cs typeface="Museo Sans 300" charset="0"/>
              </a:rPr>
              <a:t>Risky</a:t>
            </a:r>
            <a:endParaRPr lang="en-US" sz="1875" dirty="0">
              <a:solidFill>
                <a:schemeClr val="accent1"/>
              </a:solidFill>
              <a:latin typeface="Museo Sans 300" charset="0"/>
              <a:ea typeface="Museo Sans 300" charset="0"/>
              <a:cs typeface="Museo Sans 300" charset="0"/>
            </a:endParaRPr>
          </a:p>
        </p:txBody>
      </p:sp>
      <p:cxnSp>
        <p:nvCxnSpPr>
          <p:cNvPr id="26" name="Straight Arrow Connector 25"/>
          <p:cNvCxnSpPr>
            <a:cxnSpLocks/>
            <a:stCxn id="9" idx="2"/>
            <a:endCxn id="39" idx="0"/>
          </p:cNvCxnSpPr>
          <p:nvPr/>
        </p:nvCxnSpPr>
        <p:spPr>
          <a:xfrm>
            <a:off x="5622730" y="780850"/>
            <a:ext cx="4874" cy="218446"/>
          </a:xfrm>
          <a:prstGeom prst="straightConnector1">
            <a:avLst/>
          </a:prstGeom>
          <a:ln>
            <a:solidFill>
              <a:schemeClr val="accent5"/>
            </a:solidFill>
            <a:miter lim="800000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>
            <a:cxnSpLocks/>
            <a:stCxn id="39" idx="1"/>
            <a:endCxn id="21" idx="0"/>
          </p:cNvCxnSpPr>
          <p:nvPr/>
        </p:nvCxnSpPr>
        <p:spPr>
          <a:xfrm rot="10800000" flipV="1">
            <a:off x="3732845" y="1343201"/>
            <a:ext cx="940480" cy="562614"/>
          </a:xfrm>
          <a:prstGeom prst="bentConnector2">
            <a:avLst/>
          </a:prstGeom>
          <a:ln>
            <a:solidFill>
              <a:schemeClr val="accent5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cxnSpLocks/>
            <a:stCxn id="39" idx="3"/>
            <a:endCxn id="23" idx="0"/>
          </p:cNvCxnSpPr>
          <p:nvPr/>
        </p:nvCxnSpPr>
        <p:spPr>
          <a:xfrm>
            <a:off x="6581883" y="1343201"/>
            <a:ext cx="931052" cy="596223"/>
          </a:xfrm>
          <a:prstGeom prst="bentConnector2">
            <a:avLst/>
          </a:prstGeom>
          <a:ln>
            <a:solidFill>
              <a:schemeClr val="accent5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cxnSpLocks/>
            <a:stCxn id="39" idx="2"/>
            <a:endCxn id="22" idx="0"/>
          </p:cNvCxnSpPr>
          <p:nvPr/>
        </p:nvCxnSpPr>
        <p:spPr>
          <a:xfrm flipH="1">
            <a:off x="5626645" y="1687105"/>
            <a:ext cx="959" cy="231724"/>
          </a:xfrm>
          <a:prstGeom prst="straightConnector1">
            <a:avLst/>
          </a:prstGeom>
          <a:ln>
            <a:solidFill>
              <a:schemeClr val="accent5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Diamond 38"/>
          <p:cNvSpPr/>
          <p:nvPr/>
        </p:nvSpPr>
        <p:spPr>
          <a:xfrm>
            <a:off x="4673325" y="999296"/>
            <a:ext cx="1908558" cy="687809"/>
          </a:xfrm>
          <a:prstGeom prst="diamond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650" dirty="0">
                <a:solidFill>
                  <a:schemeClr val="accent6"/>
                </a:solidFill>
                <a:latin typeface="Museo Sans 300" charset="0"/>
                <a:ea typeface="Museo Sans 300" charset="0"/>
                <a:cs typeface="Museo Sans 300" charset="0"/>
              </a:rPr>
              <a:t>Credit?</a:t>
            </a:r>
          </a:p>
        </p:txBody>
      </p:sp>
      <p:cxnSp>
        <p:nvCxnSpPr>
          <p:cNvPr id="30" name="Straight Arrow Connector 29"/>
          <p:cNvCxnSpPr>
            <a:cxnSpLocks/>
            <a:stCxn id="21" idx="2"/>
          </p:cNvCxnSpPr>
          <p:nvPr/>
        </p:nvCxnSpPr>
        <p:spPr>
          <a:xfrm flipH="1">
            <a:off x="3732844" y="2573137"/>
            <a:ext cx="1" cy="495596"/>
          </a:xfrm>
          <a:prstGeom prst="straightConnector1">
            <a:avLst/>
          </a:prstGeom>
          <a:ln>
            <a:solidFill>
              <a:schemeClr val="accent5"/>
            </a:solidFill>
            <a:miter lim="800000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177934" y="3052503"/>
            <a:ext cx="1109821" cy="51935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1800">
                <a:latin typeface="Museo Sans 300" charset="0"/>
                <a:ea typeface="Museo Sans 300" charset="0"/>
                <a:cs typeface="Museo Sans 300" charset="0"/>
              </a:rPr>
              <a:t>Safe</a:t>
            </a:r>
            <a:endParaRPr lang="en-US" sz="1800" dirty="0">
              <a:latin typeface="Museo Sans 300" charset="0"/>
              <a:ea typeface="Museo Sans 300" charset="0"/>
              <a:cs typeface="Museo Sans 300" charset="0"/>
            </a:endParaRPr>
          </a:p>
        </p:txBody>
      </p:sp>
      <p:cxnSp>
        <p:nvCxnSpPr>
          <p:cNvPr id="32" name="Straight Arrow Connector 31"/>
          <p:cNvCxnSpPr>
            <a:cxnSpLocks/>
            <a:stCxn id="22" idx="2"/>
            <a:endCxn id="36" idx="0"/>
          </p:cNvCxnSpPr>
          <p:nvPr/>
        </p:nvCxnSpPr>
        <p:spPr>
          <a:xfrm>
            <a:off x="5626645" y="2586151"/>
            <a:ext cx="6822" cy="466352"/>
          </a:xfrm>
          <a:prstGeom prst="straightConnector1">
            <a:avLst/>
          </a:prstGeom>
          <a:ln>
            <a:solidFill>
              <a:schemeClr val="accent5"/>
            </a:solidFill>
            <a:miter lim="800000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5078556" y="3052503"/>
            <a:ext cx="1109821" cy="51935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1800" dirty="0">
                <a:latin typeface="Museo Sans 300" charset="0"/>
                <a:ea typeface="Museo Sans 300" charset="0"/>
                <a:cs typeface="Museo Sans 300" charset="0"/>
              </a:rPr>
              <a:t>Risky</a:t>
            </a:r>
          </a:p>
        </p:txBody>
      </p:sp>
      <p:cxnSp>
        <p:nvCxnSpPr>
          <p:cNvPr id="40" name="Straight Arrow Connector 39"/>
          <p:cNvCxnSpPr>
            <a:cxnSpLocks/>
          </p:cNvCxnSpPr>
          <p:nvPr/>
        </p:nvCxnSpPr>
        <p:spPr>
          <a:xfrm>
            <a:off x="7514099" y="2611180"/>
            <a:ext cx="6822" cy="482582"/>
          </a:xfrm>
          <a:prstGeom prst="straightConnector1">
            <a:avLst/>
          </a:prstGeom>
          <a:ln>
            <a:solidFill>
              <a:schemeClr val="accent5"/>
            </a:solidFill>
            <a:miter lim="800000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6174733" y="3745033"/>
            <a:ext cx="1965657" cy="1215717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chemeClr val="accent6"/>
                </a:solidFill>
                <a:latin typeface="Museo Sans 300" charset="0"/>
                <a:ea typeface="Museo Sans 300" charset="0"/>
                <a:cs typeface="Museo Sans 300" charset="0"/>
              </a:rPr>
              <a:t>P(y = </a:t>
            </a:r>
            <a:r>
              <a:rPr lang="en-US" sz="2100" dirty="0">
                <a:solidFill>
                  <a:schemeClr val="accent3">
                    <a:lumMod val="75000"/>
                  </a:schemeClr>
                </a:solidFill>
                <a:latin typeface="Museo Sans 300" charset="0"/>
                <a:ea typeface="Museo Sans 300" charset="0"/>
                <a:cs typeface="Museo Sans 300" charset="0"/>
              </a:rPr>
              <a:t>Safe</a:t>
            </a:r>
            <a:r>
              <a:rPr lang="en-US" sz="2100" dirty="0">
                <a:solidFill>
                  <a:schemeClr val="accent6"/>
                </a:solidFill>
                <a:latin typeface="Museo Sans 300" charset="0"/>
                <a:ea typeface="Museo Sans 300" charset="0"/>
                <a:cs typeface="Museo Sans 300" charset="0"/>
              </a:rPr>
              <a:t> | </a:t>
            </a:r>
            <a:r>
              <a:rPr lang="en-US" sz="2100" dirty="0">
                <a:solidFill>
                  <a:schemeClr val="accent6"/>
                </a:solidFill>
                <a:latin typeface="Museo Sans 700"/>
                <a:ea typeface="Museo Sans 300" charset="0"/>
                <a:cs typeface="Museo Sans 700"/>
              </a:rPr>
              <a:t>x</a:t>
            </a:r>
            <a:r>
              <a:rPr lang="en-US" sz="2100" dirty="0">
                <a:solidFill>
                  <a:schemeClr val="accent6"/>
                </a:solidFill>
                <a:latin typeface="Museo Sans 300" charset="0"/>
                <a:ea typeface="Museo Sans 300" charset="0"/>
                <a:cs typeface="Museo Sans 300" charset="0"/>
              </a:rPr>
              <a:t>)</a:t>
            </a:r>
          </a:p>
          <a:p>
            <a:r>
              <a:rPr lang="en-US" sz="1000" dirty="0">
                <a:solidFill>
                  <a:schemeClr val="accent6"/>
                </a:solidFill>
                <a:latin typeface="Museo Sans 300" charset="0"/>
                <a:ea typeface="Museo Sans 300" charset="0"/>
                <a:cs typeface="Museo Sans 300" charset="0"/>
              </a:rPr>
              <a:t> </a:t>
            </a:r>
            <a:endParaRPr lang="en-US" sz="2100" dirty="0">
              <a:solidFill>
                <a:schemeClr val="accent6"/>
              </a:solidFill>
              <a:latin typeface="Museo Sans 300" charset="0"/>
              <a:ea typeface="Museo Sans 300" charset="0"/>
              <a:cs typeface="Museo Sans 300" charset="0"/>
            </a:endParaRPr>
          </a:p>
          <a:p>
            <a:r>
              <a:rPr lang="en-US" sz="2100" dirty="0">
                <a:solidFill>
                  <a:schemeClr val="accent6"/>
                </a:solidFill>
                <a:latin typeface="Museo Sans 300" charset="0"/>
                <a:ea typeface="Museo Sans 300" charset="0"/>
                <a:cs typeface="Museo Sans 300" charset="0"/>
              </a:rPr>
              <a:t>    =  </a:t>
            </a:r>
            <a:r>
              <a:rPr lang="en-US" sz="2100" u="sng" dirty="0">
                <a:solidFill>
                  <a:schemeClr val="accent6"/>
                </a:solidFill>
                <a:latin typeface="Museo Sans 300" charset="0"/>
                <a:ea typeface="Museo Sans 300" charset="0"/>
                <a:cs typeface="Museo Sans 300" charset="0"/>
              </a:rPr>
              <a:t>    </a:t>
            </a:r>
            <a:r>
              <a:rPr lang="en-US" sz="2100" b="1" u="sng" dirty="0">
                <a:solidFill>
                  <a:schemeClr val="accent3">
                    <a:lumMod val="75000"/>
                  </a:schemeClr>
                </a:solidFill>
                <a:latin typeface="Museo Sans 300" charset="0"/>
                <a:ea typeface="Museo Sans 300" charset="0"/>
                <a:cs typeface="Museo Sans 300" charset="0"/>
              </a:rPr>
              <a:t>3</a:t>
            </a:r>
            <a:r>
              <a:rPr lang="is-IS" sz="2100" u="sng" dirty="0">
                <a:solidFill>
                  <a:schemeClr val="accent6"/>
                </a:solidFill>
                <a:latin typeface="Museo Sans 300" charset="0"/>
                <a:ea typeface="Museo Sans 300" charset="0"/>
                <a:cs typeface="Museo Sans 300" charset="0"/>
              </a:rPr>
              <a:t>	 </a:t>
            </a:r>
            <a:r>
              <a:rPr lang="is-IS" sz="2100" dirty="0">
                <a:solidFill>
                  <a:schemeClr val="accent6"/>
                </a:solidFill>
                <a:latin typeface="Museo Sans 300" charset="0"/>
                <a:ea typeface="Museo Sans 300" charset="0"/>
                <a:cs typeface="Museo Sans 300" charset="0"/>
              </a:rPr>
              <a:t>  = 0.75</a:t>
            </a:r>
          </a:p>
          <a:p>
            <a:r>
              <a:rPr lang="en-US" sz="2100" b="1" dirty="0">
                <a:solidFill>
                  <a:schemeClr val="accent3">
                    <a:lumMod val="75000"/>
                  </a:schemeClr>
                </a:solidFill>
                <a:latin typeface="Museo Sans 300" charset="0"/>
                <a:ea typeface="Museo Sans 300" charset="0"/>
                <a:cs typeface="Museo Sans 300" charset="0"/>
              </a:rPr>
              <a:t>          3</a:t>
            </a:r>
            <a:r>
              <a:rPr lang="en-US" sz="2100" dirty="0">
                <a:solidFill>
                  <a:schemeClr val="accent6"/>
                </a:solidFill>
                <a:latin typeface="Museo Sans 300" charset="0"/>
                <a:ea typeface="Museo Sans 300" charset="0"/>
                <a:cs typeface="Museo Sans 300" charset="0"/>
              </a:rPr>
              <a:t> + </a:t>
            </a:r>
            <a:r>
              <a:rPr lang="en-US" sz="2100" b="1" dirty="0">
                <a:solidFill>
                  <a:schemeClr val="accent4"/>
                </a:solidFill>
                <a:latin typeface="Museo Sans 300" charset="0"/>
                <a:ea typeface="Museo Sans 300" charset="0"/>
                <a:cs typeface="Museo Sans 300" charset="0"/>
              </a:rPr>
              <a:t>1</a:t>
            </a:r>
            <a:endParaRPr lang="en-US" sz="2100" b="1" dirty="0">
              <a:solidFill>
                <a:schemeClr val="accent1"/>
              </a:solidFill>
              <a:latin typeface="Museo Sans 300" charset="0"/>
              <a:ea typeface="Museo Sans 300" charset="0"/>
              <a:cs typeface="Museo Sans 300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975535" y="3073866"/>
            <a:ext cx="1109821" cy="51935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1800">
                <a:latin typeface="Museo Sans 300" charset="0"/>
                <a:ea typeface="Museo Sans 300" charset="0"/>
                <a:cs typeface="Museo Sans 300" charset="0"/>
              </a:rPr>
              <a:t>Safe</a:t>
            </a:r>
            <a:endParaRPr lang="en-US" sz="1800" dirty="0">
              <a:latin typeface="Museo Sans 300" charset="0"/>
              <a:ea typeface="Museo Sans 300" charset="0"/>
              <a:cs typeface="Museo Sans 3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30197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Probabilities (Depth 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ACF75D-7C35-41A5-835D-4E0030963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410" y="2625969"/>
            <a:ext cx="2896590" cy="24378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9374E2-92EE-4B68-A783-A7104165D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7888" y="203689"/>
            <a:ext cx="4119527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9462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BC03A2-3D04-43AE-A6A3-571910FCDC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55"/>
          <a:stretch/>
        </p:blipFill>
        <p:spPr>
          <a:xfrm>
            <a:off x="6030489" y="2723289"/>
            <a:ext cx="3016583" cy="24202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811D43-C08F-4C7E-8E87-1C69B1A8D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399" y="32825"/>
            <a:ext cx="3697536" cy="269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0283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SlideMaster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deMaster" id="{6892CB92-2140-4825-AC64-EAFCBE3C90F5}" vid="{77F8CD81-5FBC-4318-813D-3CE9F874004C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SlideMaster</Template>
  <TotalTime>8933</TotalTime>
  <Words>2917</Words>
  <Application>Microsoft Office PowerPoint</Application>
  <PresentationFormat>On-screen Show (16:9)</PresentationFormat>
  <Paragraphs>608</Paragraphs>
  <Slides>56</Slides>
  <Notes>26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8" baseType="lpstr">
      <vt:lpstr>Calibri</vt:lpstr>
      <vt:lpstr>Museo Sans 100</vt:lpstr>
      <vt:lpstr>Museo Sans 500</vt:lpstr>
      <vt:lpstr>Arial</vt:lpstr>
      <vt:lpstr>Cambria Math</vt:lpstr>
      <vt:lpstr>Nunito Sans</vt:lpstr>
      <vt:lpstr>Museo Sans 300</vt:lpstr>
      <vt:lpstr>Open Sans</vt:lpstr>
      <vt:lpstr>Proxima Nova</vt:lpstr>
      <vt:lpstr>Georgia</vt:lpstr>
      <vt:lpstr>Museo Sans 700</vt:lpstr>
      <vt:lpstr>SlideMaster</vt:lpstr>
      <vt:lpstr>CSE/STAT 416 Ensemble Methods  Hunter Schafer University of Washington April 28, 2021</vt:lpstr>
      <vt:lpstr>Roadmap  So Far</vt:lpstr>
      <vt:lpstr>PowerPoint Presentation</vt:lpstr>
      <vt:lpstr>Decision Trees</vt:lpstr>
      <vt:lpstr>Decision Tree</vt:lpstr>
      <vt:lpstr>Best threshold?</vt:lpstr>
      <vt:lpstr>Predicting probabilities</vt:lpstr>
      <vt:lpstr>Probabilities (Depth 1)</vt:lpstr>
      <vt:lpstr>Depth 2</vt:lpstr>
      <vt:lpstr>Compare Decision Boundaries</vt:lpstr>
      <vt:lpstr>Overfitting</vt:lpstr>
      <vt:lpstr>Early Stopping</vt:lpstr>
      <vt:lpstr>Decision Tree Overview</vt:lpstr>
      <vt:lpstr>Ensemble Methods</vt:lpstr>
      <vt:lpstr>PowerPoint Presentation</vt:lpstr>
      <vt:lpstr>Ensemble Method</vt:lpstr>
      <vt:lpstr>Overview</vt:lpstr>
      <vt:lpstr>Training Trees</vt:lpstr>
      <vt:lpstr>Details</vt:lpstr>
      <vt:lpstr>Random Forest Algorithm</vt:lpstr>
      <vt:lpstr>Application</vt:lpstr>
      <vt:lpstr>Random Forest Overview</vt:lpstr>
      <vt:lpstr>AdaBoost</vt:lpstr>
      <vt:lpstr>Background</vt:lpstr>
      <vt:lpstr>Overview</vt:lpstr>
      <vt:lpstr>Example</vt:lpstr>
      <vt:lpstr>Training AdaBoost</vt:lpstr>
      <vt:lpstr>AdaBoost Ada Glance</vt:lpstr>
      <vt:lpstr>Weighted Data α_i</vt:lpstr>
      <vt:lpstr>Learning w/ Weighted Data</vt:lpstr>
      <vt:lpstr>2 min</vt:lpstr>
      <vt:lpstr>3 min</vt:lpstr>
      <vt:lpstr>3 min</vt:lpstr>
      <vt:lpstr>Real Valued Features</vt:lpstr>
      <vt:lpstr>PowerPoint Presentation</vt:lpstr>
      <vt:lpstr>AdaBoost Ada Glance</vt:lpstr>
      <vt:lpstr>Model Weights w ̂_t</vt:lpstr>
      <vt:lpstr>Updating α_i</vt:lpstr>
      <vt:lpstr>AdaBoost Ada Glance</vt:lpstr>
      <vt:lpstr>Normalizing Weights</vt:lpstr>
      <vt:lpstr>AdaBoost Ada Glance</vt:lpstr>
      <vt:lpstr>PowerPoint Presentation</vt:lpstr>
      <vt:lpstr>Visualizing AdaBoost</vt:lpstr>
      <vt:lpstr>t=1  Learn a Classifier</vt:lpstr>
      <vt:lpstr>t=1  Update Data  Weights</vt:lpstr>
      <vt:lpstr>t=2  Learn a Classifier</vt:lpstr>
      <vt:lpstr>AdaBoost Ensemble</vt:lpstr>
      <vt:lpstr>AdaBoost when t=30</vt:lpstr>
      <vt:lpstr>AdaBoost Ada Glance</vt:lpstr>
      <vt:lpstr>AdaBoost Theorem</vt:lpstr>
      <vt:lpstr>Compare</vt:lpstr>
      <vt:lpstr>Overfitting?</vt:lpstr>
      <vt:lpstr>Choose T?</vt:lpstr>
      <vt:lpstr>Application</vt:lpstr>
      <vt:lpstr>AdaBoost Overview</vt:lpstr>
      <vt:lpstr>Recap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(OR SLIDEDOC) TITLE</dc:title>
  <dc:creator>hschafer</dc:creator>
  <cp:lastModifiedBy>Hunter Schafer</cp:lastModifiedBy>
  <cp:revision>290</cp:revision>
  <cp:lastPrinted>2019-07-17T16:00:54Z</cp:lastPrinted>
  <dcterms:modified xsi:type="dcterms:W3CDTF">2021-04-29T01:43:49Z</dcterms:modified>
</cp:coreProperties>
</file>