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9"/>
  </p:notesMasterIdLst>
  <p:handoutMasterIdLst>
    <p:handoutMasterId r:id="rId10"/>
  </p:handoutMasterIdLst>
  <p:sldIdLst>
    <p:sldId id="256" r:id="rId2"/>
    <p:sldId id="262" r:id="rId3"/>
    <p:sldId id="257" r:id="rId4"/>
    <p:sldId id="258" r:id="rId5"/>
    <p:sldId id="259" r:id="rId6"/>
    <p:sldId id="260" r:id="rId7"/>
    <p:sldId id="261" r:id="rId8"/>
  </p:sldIdLst>
  <p:sldSz cx="9144000" cy="6858000" type="screen4x3"/>
  <p:notesSz cx="6934200" cy="9220200"/>
  <p:custDataLst>
    <p:tags r:id="rId11"/>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49"/>
    <p:restoredTop sz="91962" autoAdjust="0"/>
  </p:normalViewPr>
  <p:slideViewPr>
    <p:cSldViewPr>
      <p:cViewPr varScale="1">
        <p:scale>
          <a:sx n="94" d="100"/>
          <a:sy n="94" d="100"/>
        </p:scale>
        <p:origin x="208" y="6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08"/>
    </p:cViewPr>
  </p:sorterViewPr>
  <p:notesViewPr>
    <p:cSldViewPr>
      <p:cViewPr varScale="1">
        <p:scale>
          <a:sx n="96" d="100"/>
          <a:sy n="96" d="100"/>
        </p:scale>
        <p:origin x="3016" y="16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4" name="Rectangle 4"/>
          <p:cNvSpPr>
            <a:spLocks noGrp="1" noChangeArrowheads="1"/>
          </p:cNvSpPr>
          <p:nvPr>
            <p:ph type="ftr" sz="quarter" idx="2"/>
          </p:nvPr>
        </p:nvSpPr>
        <p:spPr bwMode="auto">
          <a:xfrm>
            <a:off x="0" y="8757579"/>
            <a:ext cx="3005138" cy="4610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r>
              <a:rPr lang="en-US" dirty="0"/>
              <a:t>CSE 413 21sp</a:t>
            </a:r>
          </a:p>
        </p:txBody>
      </p:sp>
      <p:sp>
        <p:nvSpPr>
          <p:cNvPr id="87045" name="Rectangle 5"/>
          <p:cNvSpPr>
            <a:spLocks noGrp="1" noChangeArrowheads="1"/>
          </p:cNvSpPr>
          <p:nvPr>
            <p:ph type="sldNum" sz="quarter" idx="3"/>
          </p:nvPr>
        </p:nvSpPr>
        <p:spPr bwMode="auto">
          <a:xfrm>
            <a:off x="3927475" y="8757579"/>
            <a:ext cx="3005138" cy="4610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dirty="0" smtClean="0">
                <a:latin typeface="Arial" pitchFamily="34" charset="0"/>
              </a:defRPr>
            </a:lvl1pPr>
          </a:lstStyle>
          <a:p>
            <a:pPr>
              <a:defRPr/>
            </a:pPr>
            <a:fld id="{467AAC04-C8A7-49F4-84A3-4B41D58E73E9}" type="slidenum">
              <a:rPr lang="en-US" smtClean="0"/>
              <a:pPr>
                <a:defRPr/>
              </a:pPr>
              <a:t>‹#›</a:t>
            </a:fld>
            <a:endParaRPr lang="en-US" dirty="0"/>
          </a:p>
        </p:txBody>
      </p:sp>
    </p:spTree>
    <p:extLst>
      <p:ext uri="{BB962C8B-B14F-4D97-AF65-F5344CB8AC3E}">
        <p14:creationId xmlns:p14="http://schemas.microsoft.com/office/powerpoint/2010/main" val="152110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05138" cy="45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86019" name="Rectangle 3"/>
          <p:cNvSpPr>
            <a:spLocks noGrp="1" noChangeArrowheads="1"/>
          </p:cNvSpPr>
          <p:nvPr>
            <p:ph type="dt" idx="1"/>
          </p:nvPr>
        </p:nvSpPr>
        <p:spPr bwMode="auto">
          <a:xfrm>
            <a:off x="3927475" y="0"/>
            <a:ext cx="3005138" cy="45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62050" y="693738"/>
            <a:ext cx="4610100" cy="3457575"/>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693739" y="4379596"/>
            <a:ext cx="5546725" cy="41474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757579"/>
            <a:ext cx="3005138" cy="4610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86023" name="Rectangle 7"/>
          <p:cNvSpPr>
            <a:spLocks noGrp="1" noChangeArrowheads="1"/>
          </p:cNvSpPr>
          <p:nvPr>
            <p:ph type="sldNum" sz="quarter" idx="5"/>
          </p:nvPr>
        </p:nvSpPr>
        <p:spPr bwMode="auto">
          <a:xfrm>
            <a:off x="3927475" y="8757579"/>
            <a:ext cx="3005138" cy="4610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1FB828B6-A826-402D-AC51-9E40DB5C05FB}" type="slidenum">
              <a:rPr lang="en-US"/>
              <a:pPr>
                <a:defRPr/>
              </a:pPr>
              <a:t>‹#›</a:t>
            </a:fld>
            <a:endParaRPr lang="en-US"/>
          </a:p>
        </p:txBody>
      </p:sp>
    </p:spTree>
    <p:extLst>
      <p:ext uri="{BB962C8B-B14F-4D97-AF65-F5344CB8AC3E}">
        <p14:creationId xmlns:p14="http://schemas.microsoft.com/office/powerpoint/2010/main" val="3881349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762000" y="1295400"/>
            <a:ext cx="7543800" cy="0"/>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 name="Line 8"/>
          <p:cNvSpPr>
            <a:spLocks noChangeShapeType="1"/>
          </p:cNvSpPr>
          <p:nvPr/>
        </p:nvSpPr>
        <p:spPr bwMode="auto">
          <a:xfrm>
            <a:off x="762000" y="5791200"/>
            <a:ext cx="7543800" cy="0"/>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800080"/>
                </a:solidFill>
              </a:defRPr>
            </a:lvl1pPr>
          </a:lstStyle>
          <a:p>
            <a:r>
              <a:rPr lang="en-US"/>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solidFill>
                  <a:srgbClr val="7030A0"/>
                </a:solidFill>
              </a:defRPr>
            </a:lvl1pPr>
          </a:lstStyle>
          <a:p>
            <a:pPr>
              <a:defRPr/>
            </a:pPr>
            <a:fld id="{A620650A-DDA4-E74C-961D-B57BA34158C1}" type="datetime1">
              <a:rPr lang="en-US" smtClean="0"/>
              <a:pPr>
                <a:defRPr/>
              </a:pPr>
              <a:t>6/3/21</a:t>
            </a:fld>
            <a:endParaRPr lang="en-US" dirty="0"/>
          </a:p>
        </p:txBody>
      </p:sp>
      <p:sp>
        <p:nvSpPr>
          <p:cNvPr id="7" name="Rectangle 5"/>
          <p:cNvSpPr>
            <a:spLocks noGrp="1" noChangeArrowheads="1"/>
          </p:cNvSpPr>
          <p:nvPr>
            <p:ph type="ftr" sz="quarter" idx="11"/>
          </p:nvPr>
        </p:nvSpPr>
        <p:spPr>
          <a:xfrm>
            <a:off x="3124200" y="6248400"/>
            <a:ext cx="2895600" cy="457200"/>
          </a:xfrm>
        </p:spPr>
        <p:txBody>
          <a:bodyPr/>
          <a:lstStyle>
            <a:lvl1pPr>
              <a:defRPr>
                <a:solidFill>
                  <a:srgbClr val="7030A0"/>
                </a:solidFill>
              </a:defRPr>
            </a:lvl1pPr>
          </a:lstStyle>
          <a:p>
            <a:pPr>
              <a:defRPr/>
            </a:pPr>
            <a:r>
              <a:rPr lang="de-DE" dirty="0"/>
              <a:t>CSE 413 Spring 2021</a:t>
            </a:r>
            <a:endParaRPr lang="en-US" dirty="0"/>
          </a:p>
        </p:txBody>
      </p:sp>
      <p:sp>
        <p:nvSpPr>
          <p:cNvPr id="8" name="Rectangle 6"/>
          <p:cNvSpPr>
            <a:spLocks noGrp="1" noChangeArrowheads="1"/>
          </p:cNvSpPr>
          <p:nvPr>
            <p:ph type="sldNum" sz="quarter" idx="12"/>
          </p:nvPr>
        </p:nvSpPr>
        <p:spPr>
          <a:xfrm>
            <a:off x="6553200" y="6248400"/>
            <a:ext cx="1905000" cy="457200"/>
          </a:xfrm>
        </p:spPr>
        <p:txBody>
          <a:bodyPr/>
          <a:lstStyle>
            <a:lvl1pPr>
              <a:defRPr>
                <a:solidFill>
                  <a:srgbClr val="7030A0"/>
                </a:solidFill>
              </a:defRPr>
            </a:lvl1pPr>
          </a:lstStyle>
          <a:p>
            <a:pPr>
              <a:defRPr/>
            </a:pPr>
            <a:fld id="{00D5F97F-86A0-4C6D-9940-937D5033CD53}" type="slidenum">
              <a:rPr lang="en-US" smtClean="0"/>
              <a:pPr>
                <a:defRPr/>
              </a:pPr>
              <a:t>‹#›</a:t>
            </a:fld>
            <a:endParaRPr lang="en-US" dirty="0"/>
          </a:p>
        </p:txBody>
      </p:sp>
    </p:spTree>
    <p:extLst>
      <p:ext uri="{BB962C8B-B14F-4D97-AF65-F5344CB8AC3E}">
        <p14:creationId xmlns:p14="http://schemas.microsoft.com/office/powerpoint/2010/main" val="182043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1BE75BA-0FC1-1D44-9A73-67FD6946F6F4}" type="datetime1">
              <a:rPr lang="en-US" smtClean="0"/>
              <a:t>6/3/21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t>CSE 413 Spring 2021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E63FB5-F2A9-4739-90AC-28BC7ED1C359}" type="slidenum">
              <a:rPr lang="en-US" smtClean="0"/>
              <a:pPr>
                <a:defRPr/>
              </a:pPr>
              <a:t>‹#›</a:t>
            </a:fld>
            <a:endParaRPr lang="en-US" dirty="0"/>
          </a:p>
        </p:txBody>
      </p:sp>
    </p:spTree>
    <p:extLst>
      <p:ext uri="{BB962C8B-B14F-4D97-AF65-F5344CB8AC3E}">
        <p14:creationId xmlns:p14="http://schemas.microsoft.com/office/powerpoint/2010/main" val="226310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82CD56-85B1-1F42-B1B5-EBD2D0114E3B}" type="datetime1">
              <a:rPr lang="en-US" smtClean="0"/>
              <a:t>6/3/21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t>CSE 413 Spring 2021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A72487-1189-40F1-B783-E56463B6D745}" type="slidenum">
              <a:rPr lang="en-US" smtClean="0"/>
              <a:pPr>
                <a:defRPr/>
              </a:pPr>
              <a:t>‹#›</a:t>
            </a:fld>
            <a:endParaRPr lang="en-US" dirty="0"/>
          </a:p>
        </p:txBody>
      </p:sp>
    </p:spTree>
    <p:extLst>
      <p:ext uri="{BB962C8B-B14F-4D97-AF65-F5344CB8AC3E}">
        <p14:creationId xmlns:p14="http://schemas.microsoft.com/office/powerpoint/2010/main" val="208803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r>
              <a:rPr lang="en-US" noProof="0"/>
              <a:t>Click icon to add table</a:t>
            </a:r>
          </a:p>
        </p:txBody>
      </p:sp>
      <p:sp>
        <p:nvSpPr>
          <p:cNvPr id="4" name="Date Placeholder 3"/>
          <p:cNvSpPr>
            <a:spLocks noGrp="1"/>
          </p:cNvSpPr>
          <p:nvPr>
            <p:ph type="dt" sz="half" idx="10"/>
          </p:nvPr>
        </p:nvSpPr>
        <p:spPr>
          <a:xfrm>
            <a:off x="1162050" y="6243638"/>
            <a:ext cx="1905000" cy="457200"/>
          </a:xfrm>
        </p:spPr>
        <p:txBody>
          <a:bodyPr/>
          <a:lstStyle>
            <a:lvl1pPr>
              <a:defRPr/>
            </a:lvl1pPr>
          </a:lstStyle>
          <a:p>
            <a:pPr>
              <a:defRPr/>
            </a:pPr>
            <a:fld id="{A90205E3-5434-5A43-B2C7-361B6DCFCCC7}" type="datetime1">
              <a:rPr lang="en-US" smtClean="0"/>
              <a:t>6/3/21</a:t>
            </a:fld>
            <a:endParaRPr lang="en-US" dirty="0"/>
          </a:p>
        </p:txBody>
      </p:sp>
      <p:sp>
        <p:nvSpPr>
          <p:cNvPr id="5" name="Footer Placeholder 4"/>
          <p:cNvSpPr>
            <a:spLocks noGrp="1"/>
          </p:cNvSpPr>
          <p:nvPr>
            <p:ph type="ftr" sz="quarter" idx="11"/>
          </p:nvPr>
        </p:nvSpPr>
        <p:spPr>
          <a:xfrm>
            <a:off x="3657600" y="6243638"/>
            <a:ext cx="2895600" cy="457200"/>
          </a:xfrm>
        </p:spPr>
        <p:txBody>
          <a:bodyPr/>
          <a:lstStyle>
            <a:lvl1pPr>
              <a:defRPr smtClean="0"/>
            </a:lvl1pPr>
          </a:lstStyle>
          <a:p>
            <a:pPr>
              <a:defRPr/>
            </a:pPr>
            <a:r>
              <a:rPr lang="de-DE"/>
              <a:t>CSE 413 Spring 2021</a:t>
            </a:r>
            <a:endParaRPr lang="en-US" dirty="0"/>
          </a:p>
        </p:txBody>
      </p:sp>
      <p:sp>
        <p:nvSpPr>
          <p:cNvPr id="6" name="Slide Number Placeholder 5"/>
          <p:cNvSpPr>
            <a:spLocks noGrp="1"/>
          </p:cNvSpPr>
          <p:nvPr>
            <p:ph type="sldNum" sz="quarter" idx="12"/>
          </p:nvPr>
        </p:nvSpPr>
        <p:spPr>
          <a:xfrm>
            <a:off x="7042150" y="6243638"/>
            <a:ext cx="1905000" cy="457200"/>
          </a:xfrm>
        </p:spPr>
        <p:txBody>
          <a:bodyPr/>
          <a:lstStyle>
            <a:lvl1pPr>
              <a:defRPr/>
            </a:lvl1pPr>
          </a:lstStyle>
          <a:p>
            <a:pPr>
              <a:defRPr/>
            </a:pPr>
            <a:fld id="{C133E206-8416-4F80-A347-31EDCF60BAEA}" type="slidenum">
              <a:rPr lang="en-US" smtClean="0"/>
              <a:pPr>
                <a:defRPr/>
              </a:pPr>
              <a:t>‹#›</a:t>
            </a:fld>
            <a:endParaRPr lang="en-US" dirty="0"/>
          </a:p>
        </p:txBody>
      </p:sp>
    </p:spTree>
    <p:extLst>
      <p:ext uri="{BB962C8B-B14F-4D97-AF65-F5344CB8AC3E}">
        <p14:creationId xmlns:p14="http://schemas.microsoft.com/office/powerpoint/2010/main" val="2518323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1"/>
          <p:cNvSpPr>
            <a:spLocks noGrp="1" noChangeArrowheads="1"/>
          </p:cNvSpPr>
          <p:nvPr>
            <p:ph type="dt" sz="half" idx="10"/>
            <p:custDataLst>
              <p:tags r:id="rId1"/>
            </p:custDataLst>
          </p:nvPr>
        </p:nvSpPr>
        <p:spPr/>
        <p:txBody>
          <a:bodyPr/>
          <a:lstStyle>
            <a:lvl1pPr>
              <a:defRPr/>
            </a:lvl1pPr>
          </a:lstStyle>
          <a:p>
            <a:pPr>
              <a:defRPr/>
            </a:pPr>
            <a:fld id="{F6C610CA-A451-134D-910B-BC76B20147E1}" type="datetime1">
              <a:rPr lang="en-US" smtClean="0"/>
              <a:t>6/3/21</a:t>
            </a:fld>
            <a:endParaRPr lang="en-US"/>
          </a:p>
        </p:txBody>
      </p:sp>
      <p:sp>
        <p:nvSpPr>
          <p:cNvPr id="3" name="Rectangle 12"/>
          <p:cNvSpPr>
            <a:spLocks noGrp="1" noChangeArrowheads="1"/>
          </p:cNvSpPr>
          <p:nvPr>
            <p:ph type="ftr" sz="quarter" idx="11"/>
          </p:nvPr>
        </p:nvSpPr>
        <p:spPr/>
        <p:txBody>
          <a:bodyPr/>
          <a:lstStyle>
            <a:lvl1pPr>
              <a:defRPr/>
            </a:lvl1pPr>
          </a:lstStyle>
          <a:p>
            <a:pPr>
              <a:defRPr/>
            </a:pPr>
            <a:r>
              <a:rPr lang="de-DE"/>
              <a:t>CSE 413 Spring 2021</a:t>
            </a:r>
            <a:endParaRPr lang="en-US" dirty="0"/>
          </a:p>
        </p:txBody>
      </p:sp>
      <p:sp>
        <p:nvSpPr>
          <p:cNvPr id="4" name="Rectangle 13"/>
          <p:cNvSpPr>
            <a:spLocks noGrp="1" noChangeArrowheads="1"/>
          </p:cNvSpPr>
          <p:nvPr>
            <p:ph type="sldNum" sz="quarter" idx="12"/>
          </p:nvPr>
        </p:nvSpPr>
        <p:spPr/>
        <p:txBody>
          <a:bodyPr/>
          <a:lstStyle>
            <a:lvl1pPr>
              <a:defRPr/>
            </a:lvl1pPr>
          </a:lstStyle>
          <a:p>
            <a:pPr>
              <a:defRPr/>
            </a:pPr>
            <a:r>
              <a:rPr lang="en-US"/>
              <a:t>H-</a:t>
            </a:r>
            <a:fld id="{251590B9-7806-447E-A3E8-D5F19F5BD7F8}" type="slidenum">
              <a:rPr lang="en-US"/>
              <a:pPr>
                <a:defRPr/>
              </a:pPr>
              <a:t>‹#›</a:t>
            </a:fld>
            <a:endParaRPr lang="en-US"/>
          </a:p>
        </p:txBody>
      </p:sp>
      <p:sp>
        <p:nvSpPr>
          <p:cNvPr id="5" name="Title 1"/>
          <p:cNvSpPr>
            <a:spLocks noGrp="1"/>
          </p:cNvSpPr>
          <p:nvPr>
            <p:ph type="title"/>
          </p:nvPr>
        </p:nvSpPr>
        <p:spPr>
          <a:xfrm>
            <a:off x="1306512" y="214314"/>
            <a:ext cx="7553325" cy="547686"/>
          </a:xfrm>
        </p:spPr>
        <p:txBody>
          <a:bodyPr/>
          <a:lstStyle/>
          <a:p>
            <a:r>
              <a:rPr lang="en-US"/>
              <a:t>Click to edit Master title style</a:t>
            </a:r>
          </a:p>
        </p:txBody>
      </p:sp>
    </p:spTree>
    <p:extLst>
      <p:ext uri="{BB962C8B-B14F-4D97-AF65-F5344CB8AC3E}">
        <p14:creationId xmlns:p14="http://schemas.microsoft.com/office/powerpoint/2010/main" val="213613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11"/>
          <p:cNvSpPr>
            <a:spLocks noGrp="1" noChangeArrowheads="1"/>
          </p:cNvSpPr>
          <p:nvPr>
            <p:ph type="dt" sz="half" idx="10"/>
            <p:custDataLst>
              <p:tags r:id="rId1"/>
            </p:custDataLst>
          </p:nvPr>
        </p:nvSpPr>
        <p:spPr/>
        <p:txBody>
          <a:bodyPr/>
          <a:lstStyle>
            <a:lvl1pPr>
              <a:defRPr/>
            </a:lvl1pPr>
          </a:lstStyle>
          <a:p>
            <a:pPr>
              <a:defRPr/>
            </a:pPr>
            <a:fld id="{B39FC9A8-442A-9B47-A979-BEB9E6D36002}" type="datetime1">
              <a:rPr lang="en-US" smtClean="0"/>
              <a:t>6/3/21</a:t>
            </a:fld>
            <a:endParaRPr lang="en-US"/>
          </a:p>
        </p:txBody>
      </p:sp>
      <p:sp>
        <p:nvSpPr>
          <p:cNvPr id="3" name="Rectangle 12"/>
          <p:cNvSpPr>
            <a:spLocks noGrp="1" noChangeArrowheads="1"/>
          </p:cNvSpPr>
          <p:nvPr>
            <p:ph type="ftr" sz="quarter" idx="11"/>
          </p:nvPr>
        </p:nvSpPr>
        <p:spPr/>
        <p:txBody>
          <a:bodyPr/>
          <a:lstStyle>
            <a:lvl1pPr>
              <a:defRPr/>
            </a:lvl1pPr>
          </a:lstStyle>
          <a:p>
            <a:pPr>
              <a:defRPr/>
            </a:pPr>
            <a:r>
              <a:rPr lang="de-DE"/>
              <a:t>CSE 413 Spring 2021</a:t>
            </a:r>
            <a:endParaRPr lang="en-US" dirty="0"/>
          </a:p>
        </p:txBody>
      </p:sp>
      <p:sp>
        <p:nvSpPr>
          <p:cNvPr id="4" name="Rectangle 13"/>
          <p:cNvSpPr>
            <a:spLocks noGrp="1" noChangeArrowheads="1"/>
          </p:cNvSpPr>
          <p:nvPr>
            <p:ph type="sldNum" sz="quarter" idx="12"/>
          </p:nvPr>
        </p:nvSpPr>
        <p:spPr/>
        <p:txBody>
          <a:bodyPr/>
          <a:lstStyle>
            <a:lvl1pPr>
              <a:defRPr/>
            </a:lvl1pPr>
          </a:lstStyle>
          <a:p>
            <a:pPr>
              <a:defRPr/>
            </a:pPr>
            <a:r>
              <a:rPr lang="en-US"/>
              <a:t>H-</a:t>
            </a:r>
            <a:fld id="{251590B9-7806-447E-A3E8-D5F19F5BD7F8}" type="slidenum">
              <a:rPr lang="en-US"/>
              <a:pPr>
                <a:defRPr/>
              </a:pPr>
              <a:t>‹#›</a:t>
            </a:fld>
            <a:endParaRPr lang="en-US"/>
          </a:p>
        </p:txBody>
      </p:sp>
      <p:sp>
        <p:nvSpPr>
          <p:cNvPr id="5" name="Title 1"/>
          <p:cNvSpPr>
            <a:spLocks noGrp="1"/>
          </p:cNvSpPr>
          <p:nvPr>
            <p:ph type="title"/>
          </p:nvPr>
        </p:nvSpPr>
        <p:spPr>
          <a:xfrm>
            <a:off x="1306512" y="214314"/>
            <a:ext cx="7553325" cy="547686"/>
          </a:xfrm>
        </p:spPr>
        <p:txBody>
          <a:bodyPr/>
          <a:lstStyle/>
          <a:p>
            <a:r>
              <a:rPr lang="en-US"/>
              <a:t>Click to edit Master title style</a:t>
            </a:r>
          </a:p>
        </p:txBody>
      </p:sp>
    </p:spTree>
    <p:extLst>
      <p:ext uri="{BB962C8B-B14F-4D97-AF65-F5344CB8AC3E}">
        <p14:creationId xmlns:p14="http://schemas.microsoft.com/office/powerpoint/2010/main" val="213613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11"/>
          <p:cNvSpPr>
            <a:spLocks noGrp="1" noChangeArrowheads="1"/>
          </p:cNvSpPr>
          <p:nvPr>
            <p:ph type="dt" sz="half" idx="10"/>
            <p:custDataLst>
              <p:tags r:id="rId1"/>
            </p:custDataLst>
          </p:nvPr>
        </p:nvSpPr>
        <p:spPr/>
        <p:txBody>
          <a:bodyPr/>
          <a:lstStyle>
            <a:lvl1pPr>
              <a:defRPr/>
            </a:lvl1pPr>
          </a:lstStyle>
          <a:p>
            <a:pPr>
              <a:defRPr/>
            </a:pPr>
            <a:fld id="{E90C3D5D-8FF5-2042-98FD-2008BAB84755}" type="datetime1">
              <a:rPr lang="en-US" smtClean="0"/>
              <a:t>6/3/21</a:t>
            </a:fld>
            <a:endParaRPr lang="en-US"/>
          </a:p>
        </p:txBody>
      </p:sp>
      <p:sp>
        <p:nvSpPr>
          <p:cNvPr id="3" name="Rectangle 12"/>
          <p:cNvSpPr>
            <a:spLocks noGrp="1" noChangeArrowheads="1"/>
          </p:cNvSpPr>
          <p:nvPr>
            <p:ph type="ftr" sz="quarter" idx="11"/>
          </p:nvPr>
        </p:nvSpPr>
        <p:spPr/>
        <p:txBody>
          <a:bodyPr/>
          <a:lstStyle>
            <a:lvl1pPr>
              <a:defRPr/>
            </a:lvl1pPr>
          </a:lstStyle>
          <a:p>
            <a:pPr>
              <a:defRPr/>
            </a:pPr>
            <a:r>
              <a:rPr lang="de-DE"/>
              <a:t>CSE 413 Spring 2021</a:t>
            </a:r>
            <a:endParaRPr lang="en-US" dirty="0"/>
          </a:p>
        </p:txBody>
      </p:sp>
      <p:sp>
        <p:nvSpPr>
          <p:cNvPr id="4" name="Rectangle 13"/>
          <p:cNvSpPr>
            <a:spLocks noGrp="1" noChangeArrowheads="1"/>
          </p:cNvSpPr>
          <p:nvPr>
            <p:ph type="sldNum" sz="quarter" idx="12"/>
          </p:nvPr>
        </p:nvSpPr>
        <p:spPr/>
        <p:txBody>
          <a:bodyPr/>
          <a:lstStyle>
            <a:lvl1pPr>
              <a:defRPr/>
            </a:lvl1pPr>
          </a:lstStyle>
          <a:p>
            <a:pPr>
              <a:defRPr/>
            </a:pPr>
            <a:r>
              <a:rPr lang="en-US"/>
              <a:t>H-</a:t>
            </a:r>
            <a:fld id="{251590B9-7806-447E-A3E8-D5F19F5BD7F8}" type="slidenum">
              <a:rPr lang="en-US"/>
              <a:pPr>
                <a:defRPr/>
              </a:pPr>
              <a:t>‹#›</a:t>
            </a:fld>
            <a:endParaRPr lang="en-US"/>
          </a:p>
        </p:txBody>
      </p:sp>
      <p:sp>
        <p:nvSpPr>
          <p:cNvPr id="5" name="Title 1"/>
          <p:cNvSpPr>
            <a:spLocks noGrp="1"/>
          </p:cNvSpPr>
          <p:nvPr>
            <p:ph type="title"/>
          </p:nvPr>
        </p:nvSpPr>
        <p:spPr>
          <a:xfrm>
            <a:off x="1306512" y="214314"/>
            <a:ext cx="7553325" cy="547686"/>
          </a:xfrm>
        </p:spPr>
        <p:txBody>
          <a:bodyPr/>
          <a:lstStyle/>
          <a:p>
            <a:r>
              <a:rPr lang="en-US"/>
              <a:t>Click to edit Master title style</a:t>
            </a:r>
          </a:p>
        </p:txBody>
      </p:sp>
    </p:spTree>
    <p:extLst>
      <p:ext uri="{BB962C8B-B14F-4D97-AF65-F5344CB8AC3E}">
        <p14:creationId xmlns:p14="http://schemas.microsoft.com/office/powerpoint/2010/main" val="3925278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11"/>
          <p:cNvSpPr>
            <a:spLocks noGrp="1" noChangeArrowheads="1"/>
          </p:cNvSpPr>
          <p:nvPr>
            <p:ph type="dt" sz="half" idx="10"/>
            <p:custDataLst>
              <p:tags r:id="rId1"/>
            </p:custDataLst>
          </p:nvPr>
        </p:nvSpPr>
        <p:spPr/>
        <p:txBody>
          <a:bodyPr/>
          <a:lstStyle>
            <a:lvl1pPr>
              <a:defRPr/>
            </a:lvl1pPr>
          </a:lstStyle>
          <a:p>
            <a:pPr>
              <a:defRPr/>
            </a:pPr>
            <a:fld id="{78858707-971B-AD42-9787-A15AB9C7F6AF}" type="datetime1">
              <a:rPr lang="en-US" smtClean="0"/>
              <a:t>6/3/21</a:t>
            </a:fld>
            <a:endParaRPr lang="en-US"/>
          </a:p>
        </p:txBody>
      </p:sp>
      <p:sp>
        <p:nvSpPr>
          <p:cNvPr id="3" name="Rectangle 12"/>
          <p:cNvSpPr>
            <a:spLocks noGrp="1" noChangeArrowheads="1"/>
          </p:cNvSpPr>
          <p:nvPr>
            <p:ph type="ftr" sz="quarter" idx="11"/>
          </p:nvPr>
        </p:nvSpPr>
        <p:spPr/>
        <p:txBody>
          <a:bodyPr/>
          <a:lstStyle>
            <a:lvl1pPr>
              <a:defRPr/>
            </a:lvl1pPr>
          </a:lstStyle>
          <a:p>
            <a:pPr>
              <a:defRPr/>
            </a:pPr>
            <a:r>
              <a:rPr lang="de-DE"/>
              <a:t>CSE 413 Spring 2021</a:t>
            </a:r>
            <a:endParaRPr lang="en-US" dirty="0"/>
          </a:p>
        </p:txBody>
      </p:sp>
      <p:sp>
        <p:nvSpPr>
          <p:cNvPr id="4" name="Rectangle 13"/>
          <p:cNvSpPr>
            <a:spLocks noGrp="1" noChangeArrowheads="1"/>
          </p:cNvSpPr>
          <p:nvPr>
            <p:ph type="sldNum" sz="quarter" idx="12"/>
          </p:nvPr>
        </p:nvSpPr>
        <p:spPr/>
        <p:txBody>
          <a:bodyPr/>
          <a:lstStyle>
            <a:lvl1pPr>
              <a:defRPr/>
            </a:lvl1pPr>
          </a:lstStyle>
          <a:p>
            <a:pPr>
              <a:defRPr/>
            </a:pPr>
            <a:r>
              <a:rPr lang="en-US"/>
              <a:t>H-</a:t>
            </a:r>
            <a:fld id="{251590B9-7806-447E-A3E8-D5F19F5BD7F8}" type="slidenum">
              <a:rPr lang="en-US"/>
              <a:pPr>
                <a:defRPr/>
              </a:pPr>
              <a:t>‹#›</a:t>
            </a:fld>
            <a:endParaRPr lang="en-US"/>
          </a:p>
        </p:txBody>
      </p:sp>
      <p:sp>
        <p:nvSpPr>
          <p:cNvPr id="5" name="Title 1"/>
          <p:cNvSpPr>
            <a:spLocks noGrp="1"/>
          </p:cNvSpPr>
          <p:nvPr>
            <p:ph type="title"/>
          </p:nvPr>
        </p:nvSpPr>
        <p:spPr>
          <a:xfrm>
            <a:off x="1306512" y="214314"/>
            <a:ext cx="7553325" cy="547686"/>
          </a:xfrm>
        </p:spPr>
        <p:txBody>
          <a:bodyPr/>
          <a:lstStyle/>
          <a:p>
            <a:r>
              <a:rPr lang="en-US"/>
              <a:t>Click to edit Master title style</a:t>
            </a:r>
          </a:p>
        </p:txBody>
      </p:sp>
    </p:spTree>
    <p:extLst>
      <p:ext uri="{BB962C8B-B14F-4D97-AF65-F5344CB8AC3E}">
        <p14:creationId xmlns:p14="http://schemas.microsoft.com/office/powerpoint/2010/main" val="392527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3210100-3C5F-B54B-9161-AC626D6396EE}" type="datetime1">
              <a:rPr lang="en-US" smtClean="0"/>
              <a:t>6/3/21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t>CSE 413 Spring 2021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60129FB-96EC-407D-A4BA-9F72A61BD8C5}" type="slidenum">
              <a:rPr lang="en-US" smtClean="0"/>
              <a:pPr>
                <a:defRPr/>
              </a:pPr>
              <a:t>‹#›</a:t>
            </a:fld>
            <a:endParaRPr lang="en-US" dirty="0"/>
          </a:p>
        </p:txBody>
      </p:sp>
    </p:spTree>
    <p:extLst>
      <p:ext uri="{BB962C8B-B14F-4D97-AF65-F5344CB8AC3E}">
        <p14:creationId xmlns:p14="http://schemas.microsoft.com/office/powerpoint/2010/main" val="69169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BDF9488-204B-184C-AAA3-0C2A588B19E5}" type="datetime1">
              <a:rPr lang="en-US" smtClean="0"/>
              <a:t>6/3/21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t>CSE 413 Spring 2021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9F8BA7-D86C-48B8-B2BD-B3B38453CA0C}" type="slidenum">
              <a:rPr lang="en-US" smtClean="0"/>
              <a:pPr>
                <a:defRPr/>
              </a:pPr>
              <a:t>‹#›</a:t>
            </a:fld>
            <a:endParaRPr lang="en-US" dirty="0"/>
          </a:p>
        </p:txBody>
      </p:sp>
    </p:spTree>
    <p:extLst>
      <p:ext uri="{BB962C8B-B14F-4D97-AF65-F5344CB8AC3E}">
        <p14:creationId xmlns:p14="http://schemas.microsoft.com/office/powerpoint/2010/main" val="66265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E07099D-5D75-C84B-93D4-C32AAA0D79E9}" type="datetime1">
              <a:rPr lang="en-US" smtClean="0"/>
              <a:t>6/3/21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de-DE"/>
              <a:t>CSE 413 Spring 2021</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A411BF-5E07-473A-85CE-6D0B7DCF5B87}" type="slidenum">
              <a:rPr lang="en-US" smtClean="0"/>
              <a:pPr>
                <a:defRPr/>
              </a:pPr>
              <a:t>‹#›</a:t>
            </a:fld>
            <a:endParaRPr lang="en-US" dirty="0"/>
          </a:p>
        </p:txBody>
      </p:sp>
    </p:spTree>
    <p:extLst>
      <p:ext uri="{BB962C8B-B14F-4D97-AF65-F5344CB8AC3E}">
        <p14:creationId xmlns:p14="http://schemas.microsoft.com/office/powerpoint/2010/main" val="399163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C021FB2-7868-4F41-A900-CBCDCF422B3E}" type="datetime1">
              <a:rPr lang="en-US" smtClean="0"/>
              <a:t>6/3/21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de-DE"/>
              <a:t>CSE 413 Spring 2021</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5FDE9DF-662C-4980-8C6D-C9F9AF780018}" type="slidenum">
              <a:rPr lang="en-US" smtClean="0"/>
              <a:pPr>
                <a:defRPr/>
              </a:pPr>
              <a:t>‹#›</a:t>
            </a:fld>
            <a:endParaRPr lang="en-US" dirty="0"/>
          </a:p>
        </p:txBody>
      </p:sp>
    </p:spTree>
    <p:extLst>
      <p:ext uri="{BB962C8B-B14F-4D97-AF65-F5344CB8AC3E}">
        <p14:creationId xmlns:p14="http://schemas.microsoft.com/office/powerpoint/2010/main" val="249626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CB235FB-3653-9D4A-BA36-22EC04518F6C}" type="datetime1">
              <a:rPr lang="en-US" smtClean="0"/>
              <a:t>6/3/21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de-DE"/>
              <a:t>CSE 413 Spring 2021</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AA186FD-622B-48EE-A556-8951819FE337}" type="slidenum">
              <a:rPr lang="en-US" smtClean="0"/>
              <a:pPr>
                <a:defRPr/>
              </a:pPr>
              <a:t>‹#›</a:t>
            </a:fld>
            <a:endParaRPr lang="en-US" dirty="0"/>
          </a:p>
        </p:txBody>
      </p:sp>
    </p:spTree>
    <p:extLst>
      <p:ext uri="{BB962C8B-B14F-4D97-AF65-F5344CB8AC3E}">
        <p14:creationId xmlns:p14="http://schemas.microsoft.com/office/powerpoint/2010/main" val="120864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3499C57-78A2-BD41-81C1-85B5FB5D8777}" type="datetime1">
              <a:rPr lang="en-US" smtClean="0"/>
              <a:t>6/3/21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de-DE"/>
              <a:t>CSE 413 Spring 2021</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E514E09-7FC6-4E84-B83C-815E76F725E3}" type="slidenum">
              <a:rPr lang="en-US" smtClean="0"/>
              <a:pPr>
                <a:defRPr/>
              </a:pPr>
              <a:t>‹#›</a:t>
            </a:fld>
            <a:endParaRPr lang="en-US" dirty="0"/>
          </a:p>
        </p:txBody>
      </p:sp>
    </p:spTree>
    <p:extLst>
      <p:ext uri="{BB962C8B-B14F-4D97-AF65-F5344CB8AC3E}">
        <p14:creationId xmlns:p14="http://schemas.microsoft.com/office/powerpoint/2010/main" val="318753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889A02-5AEF-B543-A359-85289DC69C42}" type="datetime1">
              <a:rPr lang="en-US" smtClean="0"/>
              <a:t>6/3/21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de-DE"/>
              <a:t>CSE 413 Spring 2021</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59C6074-E21C-4AF8-AA03-6E9E3CD7E082}" type="slidenum">
              <a:rPr lang="en-US" smtClean="0"/>
              <a:pPr>
                <a:defRPr/>
              </a:pPr>
              <a:t>‹#›</a:t>
            </a:fld>
            <a:endParaRPr lang="en-US" dirty="0"/>
          </a:p>
        </p:txBody>
      </p:sp>
    </p:spTree>
    <p:extLst>
      <p:ext uri="{BB962C8B-B14F-4D97-AF65-F5344CB8AC3E}">
        <p14:creationId xmlns:p14="http://schemas.microsoft.com/office/powerpoint/2010/main" val="102980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8A9FED-82AA-DC41-A836-CF92D6085185}" type="datetime1">
              <a:rPr lang="en-US" smtClean="0"/>
              <a:t>6/3/21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de-DE"/>
              <a:t>CSE 413 Spring 2021</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8A0AB9-48A8-4ABE-83E3-3231578F42C7}" type="slidenum">
              <a:rPr lang="en-US" smtClean="0"/>
              <a:pPr>
                <a:defRPr/>
              </a:pPr>
              <a:t>‹#›</a:t>
            </a:fld>
            <a:endParaRPr lang="en-US" dirty="0"/>
          </a:p>
        </p:txBody>
      </p:sp>
    </p:spTree>
    <p:extLst>
      <p:ext uri="{BB962C8B-B14F-4D97-AF65-F5344CB8AC3E}">
        <p14:creationId xmlns:p14="http://schemas.microsoft.com/office/powerpoint/2010/main" val="170594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800080"/>
                </a:solidFill>
              </a:defRPr>
            </a:lvl1pPr>
          </a:lstStyle>
          <a:p>
            <a:pPr>
              <a:defRPr/>
            </a:pPr>
            <a:fld id="{6FB5C81C-5516-5B45-8309-D3A90B2AE384}" type="datetime1">
              <a:rPr lang="en-US" smtClean="0"/>
              <a:t>6/3/21</a:t>
            </a:fld>
            <a:endParaRPr lang="en-US" dirty="0"/>
          </a:p>
        </p:txBody>
      </p:sp>
      <p:sp>
        <p:nvSpPr>
          <p:cNvPr id="1029" name="Rectangle 5"/>
          <p:cNvSpPr>
            <a:spLocks noGrp="1" noChangeArrowheads="1"/>
          </p:cNvSpPr>
          <p:nvPr>
            <p:ph type="ftr" sz="quarter" idx="3"/>
          </p:nvPr>
        </p:nvSpPr>
        <p:spPr bwMode="auto">
          <a:xfrm>
            <a:off x="2895600" y="64008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800080"/>
                </a:solidFill>
              </a:defRPr>
            </a:lvl1pPr>
          </a:lstStyle>
          <a:p>
            <a:pPr>
              <a:defRPr/>
            </a:pPr>
            <a:r>
              <a:rPr lang="de-DE"/>
              <a:t>CSE 413 Spring 2021</a:t>
            </a:r>
            <a:endParaRPr lang="en-US" dirty="0"/>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800080"/>
                </a:solidFill>
              </a:defRPr>
            </a:lvl1pPr>
          </a:lstStyle>
          <a:p>
            <a:pPr>
              <a:defRPr/>
            </a:pPr>
            <a:fld id="{C133E206-8416-4F80-A347-31EDCF60BAEA}" type="slidenum">
              <a:rPr lang="en-US" smtClean="0"/>
              <a:pPr>
                <a:defRPr/>
              </a:pPr>
              <a:t>‹#›</a:t>
            </a:fld>
            <a:endParaRPr lang="en-US" dirty="0"/>
          </a:p>
        </p:txBody>
      </p:sp>
      <p:sp>
        <p:nvSpPr>
          <p:cNvPr id="1031" name="Line 7"/>
          <p:cNvSpPr>
            <a:spLocks noChangeShapeType="1"/>
          </p:cNvSpPr>
          <p:nvPr/>
        </p:nvSpPr>
        <p:spPr bwMode="auto">
          <a:xfrm>
            <a:off x="762000" y="1295400"/>
            <a:ext cx="7543800" cy="0"/>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1998406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796" r:id="rId13"/>
    <p:sldLayoutId id="2147483798" r:id="rId14"/>
    <p:sldLayoutId id="2147483799" r:id="rId15"/>
    <p:sldLayoutId id="2147483800" r:id="rId16"/>
  </p:sldLayoutIdLst>
  <p:hf hdr="0" dt="0"/>
  <p:txStyles>
    <p:titleStyle>
      <a:lvl1pPr algn="l" rtl="0" eaLnBrk="1" fontAlgn="base" hangingPunct="1">
        <a:spcBef>
          <a:spcPct val="0"/>
        </a:spcBef>
        <a:spcAft>
          <a:spcPct val="0"/>
        </a:spcAft>
        <a:defRPr sz="3600">
          <a:solidFill>
            <a:srgbClr val="800080"/>
          </a:solidFill>
          <a:latin typeface="+mj-lt"/>
          <a:ea typeface="+mj-ea"/>
          <a:cs typeface="+mj-cs"/>
        </a:defRPr>
      </a:lvl1pPr>
      <a:lvl2pPr algn="l" rtl="0" eaLnBrk="1" fontAlgn="base" hangingPunct="1">
        <a:spcBef>
          <a:spcPct val="0"/>
        </a:spcBef>
        <a:spcAft>
          <a:spcPct val="0"/>
        </a:spcAft>
        <a:defRPr sz="3600">
          <a:solidFill>
            <a:srgbClr val="800080"/>
          </a:solidFill>
          <a:latin typeface="Arial" charset="0"/>
        </a:defRPr>
      </a:lvl2pPr>
      <a:lvl3pPr algn="l" rtl="0" eaLnBrk="1" fontAlgn="base" hangingPunct="1">
        <a:spcBef>
          <a:spcPct val="0"/>
        </a:spcBef>
        <a:spcAft>
          <a:spcPct val="0"/>
        </a:spcAft>
        <a:defRPr sz="3600">
          <a:solidFill>
            <a:srgbClr val="800080"/>
          </a:solidFill>
          <a:latin typeface="Arial" charset="0"/>
        </a:defRPr>
      </a:lvl3pPr>
      <a:lvl4pPr algn="l" rtl="0" eaLnBrk="1" fontAlgn="base" hangingPunct="1">
        <a:spcBef>
          <a:spcPct val="0"/>
        </a:spcBef>
        <a:spcAft>
          <a:spcPct val="0"/>
        </a:spcAft>
        <a:defRPr sz="3600">
          <a:solidFill>
            <a:srgbClr val="800080"/>
          </a:solidFill>
          <a:latin typeface="Arial" charset="0"/>
        </a:defRPr>
      </a:lvl4pPr>
      <a:lvl5pPr algn="l" rtl="0" eaLnBrk="1" fontAlgn="base" hangingPunct="1">
        <a:spcBef>
          <a:spcPct val="0"/>
        </a:spcBef>
        <a:spcAft>
          <a:spcPct val="0"/>
        </a:spcAft>
        <a:defRPr sz="3600">
          <a:solidFill>
            <a:srgbClr val="800080"/>
          </a:solidFill>
          <a:latin typeface="Arial" charset="0"/>
        </a:defRPr>
      </a:lvl5pPr>
      <a:lvl6pPr marL="457200" algn="l" rtl="0" eaLnBrk="1" fontAlgn="base" hangingPunct="1">
        <a:spcBef>
          <a:spcPct val="0"/>
        </a:spcBef>
        <a:spcAft>
          <a:spcPct val="0"/>
        </a:spcAft>
        <a:defRPr sz="3600">
          <a:solidFill>
            <a:srgbClr val="800080"/>
          </a:solidFill>
          <a:latin typeface="Arial" charset="0"/>
        </a:defRPr>
      </a:lvl6pPr>
      <a:lvl7pPr marL="914400" algn="l" rtl="0" eaLnBrk="1" fontAlgn="base" hangingPunct="1">
        <a:spcBef>
          <a:spcPct val="0"/>
        </a:spcBef>
        <a:spcAft>
          <a:spcPct val="0"/>
        </a:spcAft>
        <a:defRPr sz="3600">
          <a:solidFill>
            <a:srgbClr val="800080"/>
          </a:solidFill>
          <a:latin typeface="Arial" charset="0"/>
        </a:defRPr>
      </a:lvl7pPr>
      <a:lvl8pPr marL="1371600" algn="l" rtl="0" eaLnBrk="1" fontAlgn="base" hangingPunct="1">
        <a:spcBef>
          <a:spcPct val="0"/>
        </a:spcBef>
        <a:spcAft>
          <a:spcPct val="0"/>
        </a:spcAft>
        <a:defRPr sz="3600">
          <a:solidFill>
            <a:srgbClr val="800080"/>
          </a:solidFill>
          <a:latin typeface="Arial" charset="0"/>
        </a:defRPr>
      </a:lvl8pPr>
      <a:lvl9pPr marL="1828800" algn="l" rtl="0" eaLnBrk="1" fontAlgn="base" hangingPunct="1">
        <a:spcBef>
          <a:spcPct val="0"/>
        </a:spcBef>
        <a:spcAft>
          <a:spcPct val="0"/>
        </a:spcAft>
        <a:defRPr sz="3600">
          <a:solidFill>
            <a:srgbClr val="800080"/>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1.xml"/><Relationship Id="rId4" Type="http://schemas.openxmlformats.org/officeDocument/2006/relationships/tags" Target="../tags/tag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5"/>
          <p:cNvSpPr>
            <a:spLocks noGrp="1" noChangeArrowheads="1"/>
          </p:cNvSpPr>
          <p:nvPr>
            <p:ph type="ctrTitle"/>
            <p:custDataLst>
              <p:tags r:id="rId1"/>
            </p:custDataLst>
          </p:nvPr>
        </p:nvSpPr>
        <p:spPr/>
        <p:txBody>
          <a:bodyPr/>
          <a:lstStyle/>
          <a:p>
            <a:r>
              <a:rPr lang="en-US" dirty="0"/>
              <a:t>CSE 413</a:t>
            </a:r>
            <a:br>
              <a:rPr lang="en-US" dirty="0"/>
            </a:br>
            <a:r>
              <a:rPr lang="en-US" dirty="0"/>
              <a:t>Programming Languages &amp; Implementation</a:t>
            </a:r>
          </a:p>
        </p:txBody>
      </p:sp>
      <p:sp>
        <p:nvSpPr>
          <p:cNvPr id="3078" name="Rectangle 16"/>
          <p:cNvSpPr>
            <a:spLocks noGrp="1" noChangeArrowheads="1"/>
          </p:cNvSpPr>
          <p:nvPr>
            <p:ph type="subTitle" idx="1"/>
            <p:custDataLst>
              <p:tags r:id="rId2"/>
            </p:custDataLst>
          </p:nvPr>
        </p:nvSpPr>
        <p:spPr/>
        <p:txBody>
          <a:bodyPr>
            <a:normAutofit/>
          </a:bodyPr>
          <a:lstStyle/>
          <a:p>
            <a:pPr eaLnBrk="1" hangingPunct="1"/>
            <a:r>
              <a:rPr lang="en-US" sz="2800" dirty="0"/>
              <a:t>Hal Perkins</a:t>
            </a:r>
          </a:p>
          <a:p>
            <a:pPr eaLnBrk="1" hangingPunct="1"/>
            <a:r>
              <a:rPr lang="en-US" sz="2800" dirty="0"/>
              <a:t>Spring 2021</a:t>
            </a:r>
          </a:p>
          <a:p>
            <a:r>
              <a:rPr lang="en-US" sz="2800" dirty="0"/>
              <a:t>Course </a:t>
            </a:r>
            <a:r>
              <a:rPr lang="en-US" sz="2800" dirty="0" err="1"/>
              <a:t>Wrapup</a:t>
            </a:r>
            <a:endParaRPr lang="en-US" sz="2800" dirty="0"/>
          </a:p>
          <a:p>
            <a:pPr eaLnBrk="1" hangingPunct="1"/>
            <a:endParaRPr lang="en-US" sz="2800" dirty="0"/>
          </a:p>
        </p:txBody>
      </p:sp>
      <p:sp>
        <p:nvSpPr>
          <p:cNvPr id="3075" name="Rectangle 15"/>
          <p:cNvSpPr>
            <a:spLocks noGrp="1" noChangeArrowheads="1"/>
          </p:cNvSpPr>
          <p:nvPr>
            <p:ph type="ftr" sz="quarter" idx="11"/>
            <p:custDataLst>
              <p:tags r:id="rId3"/>
            </p:custDataLst>
          </p:nvPr>
        </p:nvSpPr>
        <p:spPr>
          <a:noFill/>
        </p:spPr>
        <p:txBody>
          <a:bodyPr/>
          <a:lstStyle/>
          <a:p>
            <a:r>
              <a:rPr lang="de-DE">
                <a:solidFill>
                  <a:srgbClr val="7030A0"/>
                </a:solidFill>
              </a:rPr>
              <a:t>CSE 413 Spring 2021</a:t>
            </a:r>
            <a:endParaRPr lang="en-US" dirty="0">
              <a:solidFill>
                <a:srgbClr val="7030A0"/>
              </a:solidFill>
            </a:endParaRPr>
          </a:p>
        </p:txBody>
      </p:sp>
      <p:sp>
        <p:nvSpPr>
          <p:cNvPr id="3076" name="Rectangle 16"/>
          <p:cNvSpPr>
            <a:spLocks noGrp="1" noChangeArrowheads="1"/>
          </p:cNvSpPr>
          <p:nvPr>
            <p:ph type="sldNum" sz="quarter" idx="12"/>
            <p:custDataLst>
              <p:tags r:id="rId4"/>
            </p:custDataLst>
          </p:nvPr>
        </p:nvSpPr>
        <p:spPr>
          <a:noFill/>
        </p:spPr>
        <p:txBody>
          <a:bodyPr/>
          <a:lstStyle/>
          <a:p>
            <a:fld id="{586F07FF-C179-4CB3-A89D-1530F1CEAFED}" type="slidenum">
              <a:rPr lang="en-US" smtClean="0">
                <a:solidFill>
                  <a:srgbClr val="7030A0"/>
                </a:solidFill>
              </a:rPr>
              <a:pPr/>
              <a:t>1</a:t>
            </a:fld>
            <a:endParaRPr lang="en-US" dirty="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B5A8-3BBF-C249-9F5F-0007276C4A79}"/>
              </a:ext>
            </a:extLst>
          </p:cNvPr>
          <p:cNvSpPr>
            <a:spLocks noGrp="1"/>
          </p:cNvSpPr>
          <p:nvPr>
            <p:ph type="title"/>
          </p:nvPr>
        </p:nvSpPr>
        <p:spPr/>
        <p:txBody>
          <a:bodyPr/>
          <a:lstStyle/>
          <a:p>
            <a:r>
              <a:rPr lang="en-US" dirty="0"/>
              <a:t>Final Administrivia</a:t>
            </a:r>
          </a:p>
        </p:txBody>
      </p:sp>
      <p:sp>
        <p:nvSpPr>
          <p:cNvPr id="3" name="Content Placeholder 2">
            <a:extLst>
              <a:ext uri="{FF2B5EF4-FFF2-40B4-BE49-F238E27FC236}">
                <a16:creationId xmlns:a16="http://schemas.microsoft.com/office/drawing/2014/main" id="{C91AF9C7-9CAB-DE43-B038-FDBE17DA8606}"/>
              </a:ext>
            </a:extLst>
          </p:cNvPr>
          <p:cNvSpPr>
            <a:spLocks noGrp="1"/>
          </p:cNvSpPr>
          <p:nvPr>
            <p:ph idx="1"/>
          </p:nvPr>
        </p:nvSpPr>
        <p:spPr/>
        <p:txBody>
          <a:bodyPr>
            <a:normAutofit/>
          </a:bodyPr>
          <a:lstStyle/>
          <a:p>
            <a:r>
              <a:rPr lang="en-US" dirty="0"/>
              <a:t>hw8 “due” last night, but really due 11 pm Sat. because everyone has 2 free late days now; no submissions after that</a:t>
            </a:r>
          </a:p>
          <a:p>
            <a:endParaRPr lang="en-US" dirty="0"/>
          </a:p>
          <a:p>
            <a:r>
              <a:rPr lang="en-US" dirty="0"/>
              <a:t>Please finish course evals while they are still available</a:t>
            </a:r>
          </a:p>
          <a:p>
            <a:endParaRPr lang="en-US" dirty="0"/>
          </a:p>
          <a:p>
            <a:r>
              <a:rPr lang="en-US" dirty="0"/>
              <a:t>Please nominate great TAs for the </a:t>
            </a:r>
            <a:r>
              <a:rPr lang="en-US" dirty="0" err="1"/>
              <a:t>Bandes</a:t>
            </a:r>
            <a:r>
              <a:rPr lang="en-US" dirty="0"/>
              <a:t> award.</a:t>
            </a:r>
          </a:p>
          <a:p>
            <a:pPr lvl="1"/>
            <a:r>
              <a:rPr lang="en-US" dirty="0"/>
              <a:t>Both for CSE 413 and for other courses</a:t>
            </a:r>
          </a:p>
        </p:txBody>
      </p:sp>
      <p:sp>
        <p:nvSpPr>
          <p:cNvPr id="4" name="Footer Placeholder 3">
            <a:extLst>
              <a:ext uri="{FF2B5EF4-FFF2-40B4-BE49-F238E27FC236}">
                <a16:creationId xmlns:a16="http://schemas.microsoft.com/office/drawing/2014/main" id="{9ADCF743-F42F-F54E-AE5B-6D84EF4516BA}"/>
              </a:ext>
            </a:extLst>
          </p:cNvPr>
          <p:cNvSpPr>
            <a:spLocks noGrp="1"/>
          </p:cNvSpPr>
          <p:nvPr>
            <p:ph type="ftr" sz="quarter" idx="11"/>
          </p:nvPr>
        </p:nvSpPr>
        <p:spPr/>
        <p:txBody>
          <a:bodyPr/>
          <a:lstStyle/>
          <a:p>
            <a:pPr>
              <a:defRPr/>
            </a:pPr>
            <a:r>
              <a:rPr lang="de-DE"/>
              <a:t>CSE 413 Spring 2021</a:t>
            </a:r>
            <a:endParaRPr lang="en-US" dirty="0"/>
          </a:p>
        </p:txBody>
      </p:sp>
      <p:sp>
        <p:nvSpPr>
          <p:cNvPr id="5" name="Slide Number Placeholder 4">
            <a:extLst>
              <a:ext uri="{FF2B5EF4-FFF2-40B4-BE49-F238E27FC236}">
                <a16:creationId xmlns:a16="http://schemas.microsoft.com/office/drawing/2014/main" id="{AB7ED411-94CD-494B-876D-7664F935D48B}"/>
              </a:ext>
            </a:extLst>
          </p:cNvPr>
          <p:cNvSpPr>
            <a:spLocks noGrp="1"/>
          </p:cNvSpPr>
          <p:nvPr>
            <p:ph type="sldNum" sz="quarter" idx="12"/>
          </p:nvPr>
        </p:nvSpPr>
        <p:spPr/>
        <p:txBody>
          <a:bodyPr/>
          <a:lstStyle/>
          <a:p>
            <a:pPr>
              <a:defRPr/>
            </a:pPr>
            <a:fld id="{D60129FB-96EC-407D-A4BA-9F72A61BD8C5}" type="slidenum">
              <a:rPr lang="en-US" smtClean="0"/>
              <a:pPr>
                <a:defRPr/>
              </a:pPr>
              <a:t>2</a:t>
            </a:fld>
            <a:endParaRPr lang="en-US" dirty="0"/>
          </a:p>
        </p:txBody>
      </p:sp>
    </p:spTree>
    <p:extLst>
      <p:ext uri="{BB962C8B-B14F-4D97-AF65-F5344CB8AC3E}">
        <p14:creationId xmlns:p14="http://schemas.microsoft.com/office/powerpoint/2010/main" val="151314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6450-BD3D-EB4B-8147-829D259CC1CB}"/>
              </a:ext>
            </a:extLst>
          </p:cNvPr>
          <p:cNvSpPr>
            <a:spLocks noGrp="1"/>
          </p:cNvSpPr>
          <p:nvPr>
            <p:ph type="title"/>
          </p:nvPr>
        </p:nvSpPr>
        <p:spPr/>
        <p:txBody>
          <a:bodyPr/>
          <a:lstStyle/>
          <a:p>
            <a:r>
              <a:rPr lang="en-US" dirty="0"/>
              <a:t>We’re done!</a:t>
            </a:r>
          </a:p>
        </p:txBody>
      </p:sp>
      <p:sp>
        <p:nvSpPr>
          <p:cNvPr id="3" name="Content Placeholder 2">
            <a:extLst>
              <a:ext uri="{FF2B5EF4-FFF2-40B4-BE49-F238E27FC236}">
                <a16:creationId xmlns:a16="http://schemas.microsoft.com/office/drawing/2014/main" id="{BB6DB768-0F40-5142-841D-CDBD9B42AD98}"/>
              </a:ext>
            </a:extLst>
          </p:cNvPr>
          <p:cNvSpPr>
            <a:spLocks noGrp="1"/>
          </p:cNvSpPr>
          <p:nvPr>
            <p:ph idx="1"/>
          </p:nvPr>
        </p:nvSpPr>
        <p:spPr/>
        <p:txBody>
          <a:bodyPr/>
          <a:lstStyle/>
          <a:p>
            <a:r>
              <a:rPr lang="en-US" dirty="0"/>
              <a:t>We managed to cover the essential core of CSE 413 in 10 weeks in spite of adjustments needed for a remote quarter</a:t>
            </a:r>
          </a:p>
          <a:p>
            <a:endParaRPr lang="en-US" dirty="0"/>
          </a:p>
          <a:p>
            <a:r>
              <a:rPr lang="en-US" dirty="0"/>
              <a:t>Take a look back and congratulate yourself on what you’ve accomplished – particularly during this difficult year</a:t>
            </a:r>
          </a:p>
        </p:txBody>
      </p:sp>
      <p:sp>
        <p:nvSpPr>
          <p:cNvPr id="4" name="Footer Placeholder 3">
            <a:extLst>
              <a:ext uri="{FF2B5EF4-FFF2-40B4-BE49-F238E27FC236}">
                <a16:creationId xmlns:a16="http://schemas.microsoft.com/office/drawing/2014/main" id="{2115EC8C-3B4F-994F-823C-E4B68751228A}"/>
              </a:ext>
            </a:extLst>
          </p:cNvPr>
          <p:cNvSpPr>
            <a:spLocks noGrp="1"/>
          </p:cNvSpPr>
          <p:nvPr>
            <p:ph type="ftr" sz="quarter" idx="11"/>
          </p:nvPr>
        </p:nvSpPr>
        <p:spPr/>
        <p:txBody>
          <a:bodyPr/>
          <a:lstStyle/>
          <a:p>
            <a:pPr>
              <a:defRPr/>
            </a:pPr>
            <a:r>
              <a:rPr lang="de-DE"/>
              <a:t>CSE 413 Spring 2021</a:t>
            </a:r>
            <a:endParaRPr lang="en-US" dirty="0"/>
          </a:p>
        </p:txBody>
      </p:sp>
      <p:sp>
        <p:nvSpPr>
          <p:cNvPr id="5" name="Slide Number Placeholder 4">
            <a:extLst>
              <a:ext uri="{FF2B5EF4-FFF2-40B4-BE49-F238E27FC236}">
                <a16:creationId xmlns:a16="http://schemas.microsoft.com/office/drawing/2014/main" id="{D6648948-05D1-3241-AFCF-91841350D353}"/>
              </a:ext>
            </a:extLst>
          </p:cNvPr>
          <p:cNvSpPr>
            <a:spLocks noGrp="1"/>
          </p:cNvSpPr>
          <p:nvPr>
            <p:ph type="sldNum" sz="quarter" idx="12"/>
          </p:nvPr>
        </p:nvSpPr>
        <p:spPr/>
        <p:txBody>
          <a:bodyPr/>
          <a:lstStyle/>
          <a:p>
            <a:pPr>
              <a:defRPr/>
            </a:pPr>
            <a:fld id="{D60129FB-96EC-407D-A4BA-9F72A61BD8C5}" type="slidenum">
              <a:rPr lang="en-US" smtClean="0"/>
              <a:pPr>
                <a:defRPr/>
              </a:pPr>
              <a:t>3</a:t>
            </a:fld>
            <a:endParaRPr lang="en-US" dirty="0"/>
          </a:p>
        </p:txBody>
      </p:sp>
    </p:spTree>
    <p:extLst>
      <p:ext uri="{BB962C8B-B14F-4D97-AF65-F5344CB8AC3E}">
        <p14:creationId xmlns:p14="http://schemas.microsoft.com/office/powerpoint/2010/main" val="32010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7E47-583E-D94C-A58C-F75F6F8F7B10}"/>
              </a:ext>
            </a:extLst>
          </p:cNvPr>
          <p:cNvSpPr>
            <a:spLocks noGrp="1"/>
          </p:cNvSpPr>
          <p:nvPr>
            <p:ph type="title"/>
          </p:nvPr>
        </p:nvSpPr>
        <p:spPr/>
        <p:txBody>
          <a:bodyPr>
            <a:normAutofit fontScale="90000"/>
          </a:bodyPr>
          <a:lstStyle/>
          <a:p>
            <a:r>
              <a:rPr lang="en-US" dirty="0"/>
              <a:t>This doesn’t happen without lots of help…</a:t>
            </a:r>
          </a:p>
        </p:txBody>
      </p:sp>
      <p:sp>
        <p:nvSpPr>
          <p:cNvPr id="3" name="Content Placeholder 2">
            <a:extLst>
              <a:ext uri="{FF2B5EF4-FFF2-40B4-BE49-F238E27FC236}">
                <a16:creationId xmlns:a16="http://schemas.microsoft.com/office/drawing/2014/main" id="{09E483C2-1492-AF49-8CDD-70400B823910}"/>
              </a:ext>
            </a:extLst>
          </p:cNvPr>
          <p:cNvSpPr>
            <a:spLocks noGrp="1"/>
          </p:cNvSpPr>
          <p:nvPr>
            <p:ph idx="1"/>
          </p:nvPr>
        </p:nvSpPr>
        <p:spPr/>
        <p:txBody>
          <a:bodyPr/>
          <a:lstStyle/>
          <a:p>
            <a:r>
              <a:rPr lang="en-US" dirty="0"/>
              <a:t>Thanks to a fantastic staff – it can’t work without them!!</a:t>
            </a:r>
          </a:p>
          <a:p>
            <a:pPr lvl="1"/>
            <a:r>
              <a:rPr lang="en-US" dirty="0"/>
              <a:t>Smart Chang</a:t>
            </a:r>
          </a:p>
          <a:p>
            <a:pPr lvl="1"/>
            <a:r>
              <a:rPr lang="en-US" dirty="0" err="1"/>
              <a:t>Xinyue</a:t>
            </a:r>
            <a:r>
              <a:rPr lang="en-US" dirty="0"/>
              <a:t> Chen</a:t>
            </a:r>
          </a:p>
          <a:p>
            <a:pPr lvl="1"/>
            <a:r>
              <a:rPr lang="en-US" dirty="0" err="1"/>
              <a:t>Talin</a:t>
            </a:r>
            <a:r>
              <a:rPr lang="en-US" dirty="0"/>
              <a:t> Hans</a:t>
            </a:r>
          </a:p>
          <a:p>
            <a:pPr lvl="1"/>
            <a:r>
              <a:rPr lang="en-US" dirty="0" err="1"/>
              <a:t>Shauray</a:t>
            </a:r>
            <a:r>
              <a:rPr lang="en-US" dirty="0"/>
              <a:t> Jain</a:t>
            </a:r>
          </a:p>
          <a:p>
            <a:pPr lvl="1"/>
            <a:r>
              <a:rPr lang="en-US" dirty="0"/>
              <a:t>Paul </a:t>
            </a:r>
            <a:r>
              <a:rPr lang="en-US" dirty="0" err="1"/>
              <a:t>Karmel</a:t>
            </a:r>
            <a:endParaRPr lang="en-US" dirty="0"/>
          </a:p>
          <a:p>
            <a:pPr lvl="1"/>
            <a:r>
              <a:rPr lang="en-US" dirty="0"/>
              <a:t>Mike Nao</a:t>
            </a:r>
          </a:p>
          <a:p>
            <a:pPr lvl="1"/>
            <a:r>
              <a:rPr lang="en-US" dirty="0"/>
              <a:t>Wei </a:t>
            </a:r>
            <a:r>
              <a:rPr lang="en-US" dirty="0" err="1"/>
              <a:t>Qiang</a:t>
            </a:r>
            <a:endParaRPr lang="en-US" dirty="0"/>
          </a:p>
        </p:txBody>
      </p:sp>
      <p:sp>
        <p:nvSpPr>
          <p:cNvPr id="4" name="Footer Placeholder 3">
            <a:extLst>
              <a:ext uri="{FF2B5EF4-FFF2-40B4-BE49-F238E27FC236}">
                <a16:creationId xmlns:a16="http://schemas.microsoft.com/office/drawing/2014/main" id="{B2850181-A9E4-B44F-8D1F-AC206352E621}"/>
              </a:ext>
            </a:extLst>
          </p:cNvPr>
          <p:cNvSpPr>
            <a:spLocks noGrp="1"/>
          </p:cNvSpPr>
          <p:nvPr>
            <p:ph type="ftr" sz="quarter" idx="11"/>
          </p:nvPr>
        </p:nvSpPr>
        <p:spPr/>
        <p:txBody>
          <a:bodyPr/>
          <a:lstStyle/>
          <a:p>
            <a:pPr>
              <a:defRPr/>
            </a:pPr>
            <a:r>
              <a:rPr lang="de-DE"/>
              <a:t>CSE 413 Spring 2021</a:t>
            </a:r>
            <a:endParaRPr lang="en-US" dirty="0"/>
          </a:p>
        </p:txBody>
      </p:sp>
      <p:sp>
        <p:nvSpPr>
          <p:cNvPr id="5" name="Slide Number Placeholder 4">
            <a:extLst>
              <a:ext uri="{FF2B5EF4-FFF2-40B4-BE49-F238E27FC236}">
                <a16:creationId xmlns:a16="http://schemas.microsoft.com/office/drawing/2014/main" id="{5A839A12-33DA-D144-8DCE-9782E6082F67}"/>
              </a:ext>
            </a:extLst>
          </p:cNvPr>
          <p:cNvSpPr>
            <a:spLocks noGrp="1"/>
          </p:cNvSpPr>
          <p:nvPr>
            <p:ph type="sldNum" sz="quarter" idx="12"/>
          </p:nvPr>
        </p:nvSpPr>
        <p:spPr/>
        <p:txBody>
          <a:bodyPr/>
          <a:lstStyle/>
          <a:p>
            <a:pPr>
              <a:defRPr/>
            </a:pPr>
            <a:fld id="{D60129FB-96EC-407D-A4BA-9F72A61BD8C5}" type="slidenum">
              <a:rPr lang="en-US" smtClean="0"/>
              <a:pPr>
                <a:defRPr/>
              </a:pPr>
              <a:t>4</a:t>
            </a:fld>
            <a:endParaRPr lang="en-US" dirty="0"/>
          </a:p>
        </p:txBody>
      </p:sp>
    </p:spTree>
    <p:extLst>
      <p:ext uri="{BB962C8B-B14F-4D97-AF65-F5344CB8AC3E}">
        <p14:creationId xmlns:p14="http://schemas.microsoft.com/office/powerpoint/2010/main" val="41833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46D1-5505-D64D-A563-E80EC0C6734D}"/>
              </a:ext>
            </a:extLst>
          </p:cNvPr>
          <p:cNvSpPr>
            <a:spLocks noGrp="1"/>
          </p:cNvSpPr>
          <p:nvPr>
            <p:ph type="title"/>
          </p:nvPr>
        </p:nvSpPr>
        <p:spPr/>
        <p:txBody>
          <a:bodyPr/>
          <a:lstStyle/>
          <a:p>
            <a:r>
              <a:rPr lang="en-US" dirty="0"/>
              <a:t>And thanks to…</a:t>
            </a:r>
          </a:p>
        </p:txBody>
      </p:sp>
      <p:sp>
        <p:nvSpPr>
          <p:cNvPr id="3" name="Content Placeholder 2">
            <a:extLst>
              <a:ext uri="{FF2B5EF4-FFF2-40B4-BE49-F238E27FC236}">
                <a16:creationId xmlns:a16="http://schemas.microsoft.com/office/drawing/2014/main" id="{3408DF22-5440-DA42-AC77-F5A689F2B88B}"/>
              </a:ext>
            </a:extLst>
          </p:cNvPr>
          <p:cNvSpPr>
            <a:spLocks noGrp="1"/>
          </p:cNvSpPr>
          <p:nvPr>
            <p:ph idx="1"/>
          </p:nvPr>
        </p:nvSpPr>
        <p:spPr/>
        <p:txBody>
          <a:bodyPr>
            <a:normAutofit/>
          </a:bodyPr>
          <a:lstStyle/>
          <a:p>
            <a:pPr marL="0" indent="0" algn="ctr">
              <a:buNone/>
            </a:pPr>
            <a:endParaRPr lang="en-US" sz="4000" dirty="0"/>
          </a:p>
          <a:p>
            <a:pPr marL="0" indent="0" algn="ctr">
              <a:buNone/>
            </a:pPr>
            <a:r>
              <a:rPr lang="en-US" sz="4000" dirty="0"/>
              <a:t>You!</a:t>
            </a:r>
          </a:p>
          <a:p>
            <a:endParaRPr lang="en-US" dirty="0"/>
          </a:p>
          <a:p>
            <a:pPr marL="0" indent="0">
              <a:buNone/>
            </a:pPr>
            <a:r>
              <a:rPr lang="en-US" dirty="0"/>
              <a:t>It has been a tough quarter and long year with the pandemic and remote classes. You should be proud of your resilience and what you’ve done.  Please take care of yourself, watch your health, stay active, help yourself, your friends, your community.</a:t>
            </a:r>
          </a:p>
        </p:txBody>
      </p:sp>
      <p:sp>
        <p:nvSpPr>
          <p:cNvPr id="4" name="Footer Placeholder 3">
            <a:extLst>
              <a:ext uri="{FF2B5EF4-FFF2-40B4-BE49-F238E27FC236}">
                <a16:creationId xmlns:a16="http://schemas.microsoft.com/office/drawing/2014/main" id="{2F64EB25-1B08-2344-80AB-0DFA65C73A37}"/>
              </a:ext>
            </a:extLst>
          </p:cNvPr>
          <p:cNvSpPr>
            <a:spLocks noGrp="1"/>
          </p:cNvSpPr>
          <p:nvPr>
            <p:ph type="ftr" sz="quarter" idx="11"/>
          </p:nvPr>
        </p:nvSpPr>
        <p:spPr/>
        <p:txBody>
          <a:bodyPr/>
          <a:lstStyle/>
          <a:p>
            <a:pPr>
              <a:defRPr/>
            </a:pPr>
            <a:r>
              <a:rPr lang="de-DE"/>
              <a:t>CSE 413 Spring 2021</a:t>
            </a:r>
            <a:endParaRPr lang="en-US" dirty="0"/>
          </a:p>
        </p:txBody>
      </p:sp>
      <p:sp>
        <p:nvSpPr>
          <p:cNvPr id="5" name="Slide Number Placeholder 4">
            <a:extLst>
              <a:ext uri="{FF2B5EF4-FFF2-40B4-BE49-F238E27FC236}">
                <a16:creationId xmlns:a16="http://schemas.microsoft.com/office/drawing/2014/main" id="{276C48D3-804C-744A-AB5F-C4F0138FDE54}"/>
              </a:ext>
            </a:extLst>
          </p:cNvPr>
          <p:cNvSpPr>
            <a:spLocks noGrp="1"/>
          </p:cNvSpPr>
          <p:nvPr>
            <p:ph type="sldNum" sz="quarter" idx="12"/>
          </p:nvPr>
        </p:nvSpPr>
        <p:spPr/>
        <p:txBody>
          <a:bodyPr/>
          <a:lstStyle/>
          <a:p>
            <a:pPr>
              <a:defRPr/>
            </a:pPr>
            <a:fld id="{D60129FB-96EC-407D-A4BA-9F72A61BD8C5}" type="slidenum">
              <a:rPr lang="en-US" smtClean="0"/>
              <a:pPr>
                <a:defRPr/>
              </a:pPr>
              <a:t>5</a:t>
            </a:fld>
            <a:endParaRPr lang="en-US" dirty="0"/>
          </a:p>
        </p:txBody>
      </p:sp>
    </p:spTree>
    <p:extLst>
      <p:ext uri="{BB962C8B-B14F-4D97-AF65-F5344CB8AC3E}">
        <p14:creationId xmlns:p14="http://schemas.microsoft.com/office/powerpoint/2010/main" val="324129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DD12-6244-9540-A99A-920225815D8D}"/>
              </a:ext>
            </a:extLst>
          </p:cNvPr>
          <p:cNvSpPr>
            <a:spLocks noGrp="1"/>
          </p:cNvSpPr>
          <p:nvPr>
            <p:ph type="title"/>
          </p:nvPr>
        </p:nvSpPr>
        <p:spPr/>
        <p:txBody>
          <a:bodyPr/>
          <a:lstStyle/>
          <a:p>
            <a:r>
              <a:rPr lang="en-US" dirty="0"/>
              <a:t>Last words…</a:t>
            </a:r>
          </a:p>
        </p:txBody>
      </p:sp>
      <p:sp>
        <p:nvSpPr>
          <p:cNvPr id="3" name="Content Placeholder 2">
            <a:extLst>
              <a:ext uri="{FF2B5EF4-FFF2-40B4-BE49-F238E27FC236}">
                <a16:creationId xmlns:a16="http://schemas.microsoft.com/office/drawing/2014/main" id="{8D68C31C-683E-9B46-95C6-FC98DAE80C33}"/>
              </a:ext>
            </a:extLst>
          </p:cNvPr>
          <p:cNvSpPr>
            <a:spLocks noGrp="1"/>
          </p:cNvSpPr>
          <p:nvPr>
            <p:ph idx="1"/>
          </p:nvPr>
        </p:nvSpPr>
        <p:spPr/>
        <p:txBody>
          <a:bodyPr/>
          <a:lstStyle/>
          <a:p>
            <a:pPr marL="0" indent="0" algn="ctr">
              <a:buNone/>
            </a:pPr>
            <a:endParaRPr lang="en-US" dirty="0"/>
          </a:p>
          <a:p>
            <a:pPr marL="0" indent="0" algn="ctr">
              <a:buNone/>
            </a:pPr>
            <a:r>
              <a:rPr lang="en-US" dirty="0"/>
              <a:t>Congratulations and best wishes</a:t>
            </a:r>
          </a:p>
          <a:p>
            <a:pPr marL="0" indent="0" algn="ctr">
              <a:buNone/>
            </a:pPr>
            <a:endParaRPr lang="en-US" dirty="0"/>
          </a:p>
          <a:p>
            <a:pPr marL="0" indent="0" algn="ctr">
              <a:buNone/>
            </a:pPr>
            <a:r>
              <a:rPr lang="en-US" dirty="0"/>
              <a:t>Come by and say hello in the future – I’d love to know what you’ve been up to after CSE 413!</a:t>
            </a:r>
          </a:p>
          <a:p>
            <a:pPr marL="0" indent="0">
              <a:buNone/>
            </a:pPr>
            <a:endParaRPr lang="en-US" sz="2400" dirty="0"/>
          </a:p>
          <a:p>
            <a:pPr marL="0" indent="0" algn="ctr">
              <a:buNone/>
            </a:pPr>
            <a:r>
              <a:rPr lang="en-US" sz="2400" dirty="0"/>
              <a:t>(and I’d actually like to meet everyone in person when we can!)</a:t>
            </a:r>
          </a:p>
        </p:txBody>
      </p:sp>
      <p:sp>
        <p:nvSpPr>
          <p:cNvPr id="4" name="Footer Placeholder 3">
            <a:extLst>
              <a:ext uri="{FF2B5EF4-FFF2-40B4-BE49-F238E27FC236}">
                <a16:creationId xmlns:a16="http://schemas.microsoft.com/office/drawing/2014/main" id="{3F5371D3-2EDE-974F-B412-652FCA6F7EE6}"/>
              </a:ext>
            </a:extLst>
          </p:cNvPr>
          <p:cNvSpPr>
            <a:spLocks noGrp="1"/>
          </p:cNvSpPr>
          <p:nvPr>
            <p:ph type="ftr" sz="quarter" idx="11"/>
          </p:nvPr>
        </p:nvSpPr>
        <p:spPr/>
        <p:txBody>
          <a:bodyPr/>
          <a:lstStyle/>
          <a:p>
            <a:pPr>
              <a:defRPr/>
            </a:pPr>
            <a:r>
              <a:rPr lang="de-DE"/>
              <a:t>CSE 413 Spring 2021</a:t>
            </a:r>
            <a:endParaRPr lang="en-US" dirty="0"/>
          </a:p>
        </p:txBody>
      </p:sp>
      <p:sp>
        <p:nvSpPr>
          <p:cNvPr id="5" name="Slide Number Placeholder 4">
            <a:extLst>
              <a:ext uri="{FF2B5EF4-FFF2-40B4-BE49-F238E27FC236}">
                <a16:creationId xmlns:a16="http://schemas.microsoft.com/office/drawing/2014/main" id="{5178B6F1-08CC-F643-B900-F9135D5262D4}"/>
              </a:ext>
            </a:extLst>
          </p:cNvPr>
          <p:cNvSpPr>
            <a:spLocks noGrp="1"/>
          </p:cNvSpPr>
          <p:nvPr>
            <p:ph type="sldNum" sz="quarter" idx="12"/>
          </p:nvPr>
        </p:nvSpPr>
        <p:spPr/>
        <p:txBody>
          <a:bodyPr/>
          <a:lstStyle/>
          <a:p>
            <a:pPr>
              <a:defRPr/>
            </a:pPr>
            <a:fld id="{D60129FB-96EC-407D-A4BA-9F72A61BD8C5}" type="slidenum">
              <a:rPr lang="en-US" smtClean="0"/>
              <a:pPr>
                <a:defRPr/>
              </a:pPr>
              <a:t>6</a:t>
            </a:fld>
            <a:endParaRPr lang="en-US" dirty="0"/>
          </a:p>
        </p:txBody>
      </p:sp>
    </p:spTree>
    <p:extLst>
      <p:ext uri="{BB962C8B-B14F-4D97-AF65-F5344CB8AC3E}">
        <p14:creationId xmlns:p14="http://schemas.microsoft.com/office/powerpoint/2010/main" val="86950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31E9E-0758-4444-9C08-A56CBA07368A}"/>
              </a:ext>
            </a:extLst>
          </p:cNvPr>
          <p:cNvSpPr>
            <a:spLocks noGrp="1"/>
          </p:cNvSpPr>
          <p:nvPr>
            <p:ph type="ftr" sz="quarter" idx="11"/>
          </p:nvPr>
        </p:nvSpPr>
        <p:spPr/>
        <p:txBody>
          <a:bodyPr/>
          <a:lstStyle/>
          <a:p>
            <a:pPr>
              <a:defRPr/>
            </a:pPr>
            <a:r>
              <a:rPr lang="de-DE"/>
              <a:t>CSE 413 Spring 2021</a:t>
            </a:r>
            <a:endParaRPr lang="en-US" dirty="0"/>
          </a:p>
        </p:txBody>
      </p:sp>
      <p:sp>
        <p:nvSpPr>
          <p:cNvPr id="5" name="Slide Number Placeholder 4">
            <a:extLst>
              <a:ext uri="{FF2B5EF4-FFF2-40B4-BE49-F238E27FC236}">
                <a16:creationId xmlns:a16="http://schemas.microsoft.com/office/drawing/2014/main" id="{BFECEF9C-15E7-7B43-AEE8-DF8D052D7B87}"/>
              </a:ext>
            </a:extLst>
          </p:cNvPr>
          <p:cNvSpPr>
            <a:spLocks noGrp="1"/>
          </p:cNvSpPr>
          <p:nvPr>
            <p:ph type="sldNum" sz="quarter" idx="12"/>
          </p:nvPr>
        </p:nvSpPr>
        <p:spPr/>
        <p:txBody>
          <a:bodyPr/>
          <a:lstStyle/>
          <a:p>
            <a:pPr>
              <a:defRPr/>
            </a:pPr>
            <a:fld id="{D60129FB-96EC-407D-A4BA-9F72A61BD8C5}" type="slidenum">
              <a:rPr lang="en-US" smtClean="0"/>
              <a:pPr>
                <a:defRPr/>
              </a:pPr>
              <a:t>7</a:t>
            </a:fld>
            <a:endParaRPr lang="en-US" dirty="0"/>
          </a:p>
        </p:txBody>
      </p:sp>
      <p:pic>
        <p:nvPicPr>
          <p:cNvPr id="6" name="Picture 5">
            <a:extLst>
              <a:ext uri="{FF2B5EF4-FFF2-40B4-BE49-F238E27FC236}">
                <a16:creationId xmlns:a16="http://schemas.microsoft.com/office/drawing/2014/main" id="{72BF71FE-B210-0540-ABEF-E33C6B7936EB}"/>
              </a:ext>
            </a:extLst>
          </p:cNvPr>
          <p:cNvPicPr>
            <a:picLocks/>
          </p:cNvPicPr>
          <p:nvPr/>
        </p:nvPicPr>
        <p:blipFill rotWithShape="1">
          <a:blip r:embed="rId2"/>
          <a:srcRect l="9886" r="9659"/>
          <a:stretch/>
        </p:blipFill>
        <p:spPr>
          <a:xfrm>
            <a:off x="0" y="0"/>
            <a:ext cx="9144000" cy="6858000"/>
          </a:xfrm>
          <a:prstGeom prst="rect">
            <a:avLst/>
          </a:prstGeom>
        </p:spPr>
      </p:pic>
    </p:spTree>
    <p:extLst>
      <p:ext uri="{BB962C8B-B14F-4D97-AF65-F5344CB8AC3E}">
        <p14:creationId xmlns:p14="http://schemas.microsoft.com/office/powerpoint/2010/main" val="4283375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 name="WEBEXPORTGUID" val="41183774-006f-4977-acc9-cf0c29c966ca"/>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simpl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lec25-llparsing</Template>
  <TotalTime>1231</TotalTime>
  <Words>278</Words>
  <Application>Microsoft Macintosh PowerPoint</Application>
  <PresentationFormat>On-screen Show (4:3)</PresentationFormat>
  <Paragraphs>50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simple</vt:lpstr>
      <vt:lpstr>CSE 413 Programming Languages &amp; Implementation</vt:lpstr>
      <vt:lpstr>Final Administrivia</vt:lpstr>
      <vt:lpstr>We’re done!</vt:lpstr>
      <vt:lpstr>This doesn’t happen without lots of help…</vt:lpstr>
      <vt:lpstr>And thanks to…</vt:lpstr>
      <vt:lpstr>Last words…</vt:lpstr>
      <vt:lpstr>PowerPoint Presentation</vt:lpstr>
    </vt:vector>
  </TitlesOfParts>
  <Company>UW 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582 – Compilers</dc:title>
  <dc:creator>Hal Perkins</dc:creator>
  <cp:lastModifiedBy>Hal Perkins</cp:lastModifiedBy>
  <cp:revision>105</cp:revision>
  <cp:lastPrinted>2020-12-11T06:31:28Z</cp:lastPrinted>
  <dcterms:created xsi:type="dcterms:W3CDTF">2002-10-01T01:44:57Z</dcterms:created>
  <dcterms:modified xsi:type="dcterms:W3CDTF">2021-06-03T22:20:19Z</dcterms:modified>
</cp:coreProperties>
</file>