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1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4.xml" ContentType="application/vnd.openxmlformats-officedocument.presentationml.notesSlide+xml"/>
  <Override PartName="/ppt/ink/ink8.xml" ContentType="application/inkml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5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6.xml" ContentType="application/vnd.openxmlformats-officedocument.presentationml.notesSlide+xml"/>
  <Override PartName="/ppt/ink/ink9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7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8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9.xml" ContentType="application/vnd.openxmlformats-officedocument.presentationml.notesSlide+xml"/>
  <Override PartName="/ppt/ink/ink10.xml" ContentType="application/inkml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2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23.xml" ContentType="application/vnd.openxmlformats-officedocument.presentationml.notesSlide+xml"/>
  <Override PartName="/ppt/ink/ink18.xml" ContentType="application/inkml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6.xml" ContentType="application/vnd.openxmlformats-officedocument.presentationml.notesSlide+xml"/>
  <Override PartName="/ppt/ink/ink22.xml" ContentType="application/inkml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ink/ink23.xml" ContentType="application/inkml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ink/ink24.xml" ContentType="application/inkml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ink/ink25.xml" ContentType="application/inkml+xml"/>
  <Override PartName="/ppt/ink/ink26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ink/ink27.xml" ContentType="application/inkml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8" r:id="rId1"/>
  </p:sldMasterIdLst>
  <p:notesMasterIdLst>
    <p:notesMasterId r:id="rId36"/>
  </p:notesMasterIdLst>
  <p:handoutMasterIdLst>
    <p:handoutMasterId r:id="rId37"/>
  </p:handoutMasterIdLst>
  <p:sldIdLst>
    <p:sldId id="905" r:id="rId2"/>
    <p:sldId id="899" r:id="rId3"/>
    <p:sldId id="898" r:id="rId4"/>
    <p:sldId id="919" r:id="rId5"/>
    <p:sldId id="837" r:id="rId6"/>
    <p:sldId id="900" r:id="rId7"/>
    <p:sldId id="901" r:id="rId8"/>
    <p:sldId id="665" r:id="rId9"/>
    <p:sldId id="666" r:id="rId10"/>
    <p:sldId id="838" r:id="rId11"/>
    <p:sldId id="839" r:id="rId12"/>
    <p:sldId id="840" r:id="rId13"/>
    <p:sldId id="841" r:id="rId14"/>
    <p:sldId id="842" r:id="rId15"/>
    <p:sldId id="843" r:id="rId16"/>
    <p:sldId id="844" r:id="rId17"/>
    <p:sldId id="845" r:id="rId18"/>
    <p:sldId id="846" r:id="rId19"/>
    <p:sldId id="847" r:id="rId20"/>
    <p:sldId id="848" r:id="rId21"/>
    <p:sldId id="849" r:id="rId22"/>
    <p:sldId id="904" r:id="rId23"/>
    <p:sldId id="907" r:id="rId24"/>
    <p:sldId id="908" r:id="rId25"/>
    <p:sldId id="909" r:id="rId26"/>
    <p:sldId id="910" r:id="rId27"/>
    <p:sldId id="911" r:id="rId28"/>
    <p:sldId id="912" r:id="rId29"/>
    <p:sldId id="913" r:id="rId30"/>
    <p:sldId id="914" r:id="rId31"/>
    <p:sldId id="915" r:id="rId32"/>
    <p:sldId id="916" r:id="rId33"/>
    <p:sldId id="917" r:id="rId34"/>
    <p:sldId id="918" r:id="rId35"/>
  </p:sldIdLst>
  <p:sldSz cx="9144000" cy="6858000" type="screen4x3"/>
  <p:notesSz cx="9283700" cy="69977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99"/>
    <a:srgbClr val="FF9900"/>
    <a:srgbClr val="4B2A85"/>
    <a:srgbClr val="00B050"/>
    <a:srgbClr val="D6D6F4"/>
    <a:srgbClr val="F1C7C7"/>
    <a:srgbClr val="CDF1C5"/>
    <a:srgbClr val="F6F5BD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89525" autoAdjust="0"/>
  </p:normalViewPr>
  <p:slideViewPr>
    <p:cSldViewPr>
      <p:cViewPr varScale="1">
        <p:scale>
          <a:sx n="82" d="100"/>
          <a:sy n="82" d="100"/>
        </p:scale>
        <p:origin x="957" y="54"/>
      </p:cViewPr>
      <p:guideLst>
        <p:guide orient="horz" pos="864"/>
        <p:guide pos="3648"/>
      </p:guideLst>
    </p:cSldViewPr>
  </p:slideViewPr>
  <p:outlineViewPr>
    <p:cViewPr>
      <p:scale>
        <a:sx n="33" d="100"/>
        <a:sy n="33" d="100"/>
      </p:scale>
      <p:origin x="0" y="-6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3968" y="184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39:27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15045 8739 44 0,'15'90'19'0,"0"-53"-10"0,9 8-9 0,-15-26 7 16,3 2 11-16,0 0 6 16,0-2 1-16,0-6 0 15,2-5-8-15,1-8-2 16,3-11-9-16,3-15-2 0,3-11 0 16,0-16 0-16,-1 0-20 15,1 0-9 1,-3 5-31-16,0 9-13 15</inkml:trace>
  <inkml:trace contextRef="#ctx0" brushRef="#br0" timeOffset="1572.3636">13935 7011 104 0,'-3'-5'38'0,"3"5"-20"0,-3 0-15 15,3 0 12-15,-6-2 6 16,0 2 7-16,-3 2 0 16,-3 3 3-16,1 3-11 0,-1 0-4 15,-3 3-9-15,3 5-5 0,0-3 1 16,0 0-4-16,3 0 0 15,6 1-1-15,6-6-2 16,3 2 0-16,9-2 3 16,6 0-2-16,3 3 1 0,-4-1 2 15,-2 1 0 1,-3-1 0 0,-3 1 0-16,-3 2 8 0,-6 6 7 15,-9-1-1-15,-6 3 0 16,-3-5-6-16,-3 0-3 15,-2-3-5-15,-1-5 0 16,3-2-9-16,3-4-2 16,3-2-27-16,3-5-11 15,6-6-38-15</inkml:trace>
  <inkml:trace contextRef="#ctx0" brushRef="#br0" timeOffset="1678.6426">14042 6816 168 0,'-3'-11'66'0,"3"11"-36"0,0-3-29 0,0 3 16 0</inkml:trace>
  <inkml:trace contextRef="#ctx0" brushRef="#br0" timeOffset="1779.6745">14042 6816 310 0,'3'21'17'15,"0"16"-8"-15,3 5-4 0,3 3 1 0,0 5-1 16,3-5 0-16,-3-2-3 15,0-1-2-15,-3-5-8 0,0-5-5 16,-3-8-51 0</inkml:trace>
  <inkml:trace contextRef="#ctx0" brushRef="#br0" timeOffset="1994.9366">13965 7107 244 0,'0'-3'90'0,"6"3"-48"0,0-5-47 0,0 2 17 16,3 0-9-16,3-2-2 15,2 0 0-15,7 0-1 32,0-3 0-32,9 2-31 0,0-2-14 15,-1 1-52-15</inkml:trace>
  <inkml:trace contextRef="#ctx0" brushRef="#br0" timeOffset="2383.6364">14277 7011 200 0,'-17'3'74'0,"11"2"-40"0,-3 9-42 0,3-6 12 16,-9 5-6-16,-3 13 0 15,3 1 0 1,3 2 0-16,3 0 2 15,6 0 0-15,9-3 2 0,6-2-1 16,3-3-1-16,0-7-2 16,3-6 1-16,-3-6 1 15,0-4 2-15,-4-6-3 16,1-3 0-16,-6-2 3 0,0-3 1 16,-3 0-4-16,0-5 1 15,-3 0-2-15,0 5-2 16,0 3 3-16,0 2 2 15,-3 3 4-15,0 3 2 16,3 2-1-16,0 3-1 16,0 6-3-16,3 4-2 15,0 1 1-15,3 2 1 16,0 0-1-16,3 0-1 0,3 3-2 0,0 0 1 16,-3-3-26-16,6 1-11 15,-3-1-43 1</inkml:trace>
  <inkml:trace contextRef="#ctx0" brushRef="#br0" timeOffset="2934.2958">14522 7027 160 0,'-6'-2'63'0,"0"4"-34"0,-3 4-19 16,3-6 17-16,0 5-11 0,-3 3-4 15,0 0-7-15,0 5-4 16,0 6 0-16,3 4-4 0,3-1 2 16,0 1-1-16,6-1-2 15,3-4 3-15,6 1 0 0,3-6 3 16,3-3 1-16,3-2-1 15,-1-5-2-15,4-6-17 16,3-5-6-16,-3-2-60 16</inkml:trace>
  <inkml:trace contextRef="#ctx0" brushRef="#br0" timeOffset="3178.5347">14599 6744 128 0,'0'-2'49'0,"0"2"-26"0,3 5-27 16,0 0 8-16,6 6 11 16,3 7 7-16,0 11 5 0,0 8 1 31,-4 8-11-31,-2 3-5 15,3 0-7-15,0-6-2 0,0-2 1 0,0-3-5 16,0-6 1 0,-3-4-7-16,0-9 0 0,-3-2-59 15</inkml:trace>
  <inkml:trace contextRef="#ctx0" brushRef="#br0" timeOffset="3312.6985">14807 6982 140 0,'0'-5'52'0,"12"-8"-28"0,-3 5-28 0,-9 8 8 16</inkml:trace>
  <inkml:trace contextRef="#ctx0" brushRef="#br0" timeOffset="3481.2213">14819 6964 271 0,'-12'10'31'15,"-3"4"-13"-15,1-1-9 0,-1 0-3 0,0 0-5 31,3 1-1-31,3-4-2 16,3 1 0-16,3 2 0 0,6-2-2 16,3 2 3-16,6 0 2 15,3-2 0-15,9 4-1 16,-4-4 3-16,1 0 0 16,-3-1-30-16,-3-2-12 0,6 0-44 15</inkml:trace>
  <inkml:trace contextRef="#ctx0" brushRef="#br0" timeOffset="4366.3105">13977 7649 152 0,'-6'-3'57'0,"3"3"-30"0,-3 3-12 16,0-3 18-16,-6 3-12 15,0 2-4-15,0 6-10 0,0 5-5 16,-3 5-1-16,4 5-4 0,2 6 2 16,3-3-1-16,6-3 0 15,3-4 2-15,6-7 0 16,2-1 0-16,4-4 2 0,0-4 5 16,-3-6 4-16,0-8-2 15,0-8 0-15,-3 0-5 16,0 0-1-16,-3 0-1 15,-3-2 1-15,-3 2-2 32,0 3 2-32,0-1-2 0,0 4-1 15,0 2-4-15,0 2 0 16,0 6-3-16,3 8 2 16,6 3 1-16,0 5 2 15,3 13-1-15,2 3 1 16,-2 2 2-16,0-2 0 15,-3 8 2-15,-3-6 3 16,-3-2 4-16,-6-1 5 0,-3-1-2 16,-3-7 3-16,-3-4-6 0,-3-3-1 15,-5-8-13-15,-4-6-4 16,-3-4-25-16,3-6-8 16,3-5-22-1,3-9-47 1,10 1 22-1</inkml:trace>
  <inkml:trace contextRef="#ctx0" brushRef="#br0" timeOffset="4682.3169">14093 7694 140 0,'-6'11'52'0,"9"-3"-28"0,0 10-28 0,0-10 10 15,0 3 12-15,0 2 9 16,3-3-8-16,0 6-1 16,-3-2-8-1,0-4-6-15,0-2 0 0,-3-3 1 0,0-7 9 16,0-1 3-16,-3-2-8 16,0-6-3-16,3-5-4 15,0-2-2-15,0-1 1 0,3 1 1 16,0-1-3-16,3 6-2 15,0 2-16-15,5 4-7 32,7-1-27-32,0 2-9 15,3 4-11-15</inkml:trace>
  <inkml:trace contextRef="#ctx0" brushRef="#br0" timeOffset="4966.9383">14301 7668 192 0,'-15'8'71'0,"15"0"-38"0,0 7-41 16,0-4 10-16,3 7 1 15,0-2 3-15,3 0 10 0,3 3 5 16,3-6-11-16,6 0-1 0,0-2 1 0,0-6 0 16,-3-8 2-16,-1-2-2 31,-2-3-1-31,0-5 1 15,-6-3 1-15,-3 0-1 16,-6 0 1-16,-6 0-6 16,-6-2-1-16,1 5-4 0,-4 2-1 15,0 3-17-15,0 6-5 0,3 2-24 0,0 5-10 32,6 0-43-17</inkml:trace>
  <inkml:trace contextRef="#ctx0" brushRef="#br0" timeOffset="5414.1977">14474 7578 160 0,'3'16'60'0,"0"2"-32"0,3 1-24 0,-3-9 13 15,3 6-2-15,3 3 1 16,0-1-4-16,0 1-2 15,2-1-6-15,1-2-3 0,0-5 0 16,0-3-1 0,3-3 2-16,-3-3-1 15,0-4 2-15,0-3-2 16,0-6-1-16,-3 0-4 16,-3 1 0-16,-1-1 2 0,1 1 1 15,-3 4-4-15,-3 6 1 16,6 6 0-16,0 2 2 15,3-1 3-15,0 1 2 0,3-2 5 16,0-6 3-16,3-3 7 16,0-5 3-1,-3-2 3-15,0-6 2 16,-1 2-10-16,-5-1-2 16,-3-7 1-16,-3 1 0 0,-6 3-11 15,-2-1-1 1,-1 1-5-16,-3 4-2 15,0 4-30-15,3 2-15 16,3 3-74 0</inkml:trace>
  <inkml:trace contextRef="#ctx0" brushRef="#br0" timeOffset="5731.1465">14944 7422 200 0,'-6'-16'74'0,"6"13"-40"0,-6 3-31 0,3 0 15 16,-3 8 4-16,-3 3 4 15,1-1-8-15,-7 1 0 0,0-1-11 16,0 4-4-16,6 1-2 16,6-1-4-16,9-1 0 0,3 5-3 15,6-2 1-15,3 0 1 16,2 0 2-16,1 0 1 15,-3-3 3-15,-6 0 12 32,-9 3 6-32,-6 3-6 0,-9 2-1 15,-6-3-14-15,-9 1-6 16,-2-1-55-16,-1-2-23 16,3 0-23-1</inkml:trace>
  <inkml:trace contextRef="#ctx0" brushRef="#br0" timeOffset="12546.6216">15194 6884 52 0,'0'-5'22'0,"3"0"-12"0,3-6-16 15,-3 6 3-15,0 0 1 16,3-3 1-16,-3 0 1 16,0 0 0-16,0 0 11 15,0 0 7-15,-3 3 0 0,0-1-1 16,0-1-9-16,0 4-3 16,3 0-3-16,0 3 1 15,-3 0-2-15,0 0-1 16,3 6 3-16,0 7 0 15,-3 0-6-15,3 3-2 16,-3 2 2-16,3 14 3 0,0 5 1 0,-3 8 2 16,0 11-2-16,0 2 2 15,0 3-2-15,0 10-1 16,-3 1 1-16,0-1-1 16,0 1-3-16,0-6 0 15,3-3 4-15,0 6 1 31,3 2 0-31,0 3-2 0,0 3-13 16,-3-3-6-16,3-2 7 16,0 4 4-16,-3 1 8 15,0-3 2-15,0 0 0 16,-3-5 1-16,3-5 7 16,0-9 3-16,0 9-6 0,0-6-2 15,0 0 1-15,0-5 3 16,-3 3-4-16,3-3-3 0,-3-9-45 15,3-1-19-15,0-9 26 16,0-5 17-16</inkml:trace>
  <inkml:trace contextRef="#ctx0" brushRef="#br0" timeOffset="14288.8347">13057 8874 160 0,'-3'-8'63'0,"3"3"-34"0,-3 0-10 0,3 5 21 16,-6-3-7 0,0 0 0-16,-6-2-12 0,0 2-3 15,0 3-10-15,1 0-3 0,-1 6-1 16,3 4-7-16,0 9 0 16,3 2-1-16,3 5-1 15,3 1 4 1,6-1 2-16,6-2-2 15,0-5-2-15,3-6-1 16,-1-5 3-16,-2-8-5 16,3-5 2-16,0-9 6 15,-3-10 4-15,0-5-1 16,-3-2 0-16,-3-9-3 16,-3-5-2-16,-3 0 3 0,-3 0 0 15,-3 3-1-15,0 7-2 16,0 6 1-16,0 3 1 15,-3 7-3-15,3 6 0 16,0 2-4-16,6 11-3 16,6 8-1-1,0 8 5-15,6 13 4 0,0 8 1 0,3 0-1 16,0 0 1-16,-1 0-1 16,-2 1 2-16,0-9 1 15,0-6-6-15,-3-1 0 16,0-9-32-16,3-8-14 15,3-5-52 17</inkml:trace>
  <inkml:trace contextRef="#ctx0" brushRef="#br0" timeOffset="14560.844">13325 8771 192 0,'-6'-3'74'0,"3"9"-40"0,3 4-40 0,3-2 12 16,-3 5 0-1,3 6 6-15,3-1-2 0,0 6 0 16,3 0-6-16,0-3-3 0,6-2 2 16,-3-3-2-16,5-6 2 15,4-2 0-15,-3-5 1 16,-3-9 4-16,0-7 3 16,-3-3-2-16,-6 0 2 0,-6-2-8 31,-9-3-2-31,-3 2 3 15,-3 1 5-15,-3 2-5 0,0 5-2 16,0 3-4-16,4 3-1 16,2 0-38-16,3 5-17 15,3 0-44 1</inkml:trace>
  <inkml:trace contextRef="#ctx0" brushRef="#br0" timeOffset="14962.962">13471 8805 120 0,'3'19'46'0,"12"-1"-24"0,-3 6-21 16,-6-8 11-16,-1 3 3 15,4-4 3 1,0-1-1-16,0-4 0 0,0-2-9 16,3-2 4-16,-3-4 3 15,0-4-3-15,0-9 1 0,0 0-6 16,-3 1-2-16,0-1 0 15,0 3-1-15,-3 3-5 16,0 0 1-16,3 7-7 16,0 1 2-16,2 5 0 15,1-3 5-15,0 0 2 16,6 1 6-16,3-6 3 16,-3-6 2-16,0 1 3 15,-3-3 2 1,-3 0 3-16,-6-2 0 15,-3 2-1-15,-3-3-8 0,-6 1-3 0,0-1-5 16,-3 3-3-16,0 0-27 16,0 3-10-16,3 0-28 15,0 2-10-15</inkml:trace>
  <inkml:trace contextRef="#ctx0" brushRef="#br0" timeOffset="15278.7773">13801 8700 168 0,'-6'7'66'0,"9"20"-36"0,6-1-37 15,-6-15 8-15,0 5 2 16,0 0 3-16,0 0 8 16,0-1 3-16,0-1-8 0,-3-4-3 0,3-2 0 15,0-3-1-15,-3-5 2 16,3-2-4-16,-3-3 0 15,0-6-1-15,3-8-2 16,0-7-2-16,3 0 1 0,0 2-1 16,0 5-2-16,0 6 5 31,3 2 3-31,3 6-1 16,-1 5-2-16,1 8 2 15,0 8 0-15,-3 2-1 16,0-2 1-16,0 0-2 15,0-3 2-15,0 1-33 16,0-4-12-16,0-2-47 16</inkml:trace>
  <inkml:trace contextRef="#ctx0" brushRef="#br0" timeOffset="15863.33">14045 8631 152 0,'-3'-3'57'0,"3"6"-30"0,0 5-25 16,3-3 14-16,-3 3-1 16,3 2 3-16,3 6-4 15,0 8 0-15,0-3-8 16,3-2-4-16,3-1 1 0,-3-2-2 16,0-3 2-16,0-2-4 0,0-3-2 0,0-3 4 15,3-5 3-15,-4-2-1 16,1-4-2-16,-3-2-7 15,0-5-4-15,3 3 3 16,0-4 2-16,-3 4 3 16,0 7-1-1,0 3-1 1,0 8 3-16,3 0 0 16,0-3 1-16,0 1 0 15,0-4 8-15,3-2 7 16,-4-8 4-16,4-5 3 15,-3 0-6-15,-3 0 1 16,0-3-6-16,-3 0 1 16,-3 0-5-16,-3 0-2 0,-3-2-5 15,-3-1 0-15,0 6-20 16,0 2-7-16,4 3-35 16,-1 6-12-16,6 2-13 15</inkml:trace>
  <inkml:trace contextRef="#ctx0" brushRef="#br0" timeOffset="16226.7034">14423 8533 132 0,'-12'2'52'0,"0"1"-28"0,4 2-28 0,2 1 10 15,-3 4-5-15,0 4 2 16,3 4 7-16,0 3 3 15,3 6-6-15,3-1 0 0,3 1 0 16,6-4 5-16,3-4 3 16,0-9-2-16,-1-10 0 15,1-10 4-15,0-3 1 16,-3-3-5-16,0-5 0 16,-3-1-4-16,-3 1 2 0,-3-3 0 15,0 6 3-15,-3-3-7 16,0 5-4-16,0 8 6 15,3 5-9 1,0 3-2-16,3 8-1 0,3 6 1 16,3-1 1-16,3 3 1 31,0-3-16-31,0-3-6 0,3 1-40 16,-3-6-17-16,2-5-10 15</inkml:trace>
  <inkml:trace contextRef="#ctx0" brushRef="#br0" timeOffset="16527.2033">14578 8469 148 0,'0'14'55'0,"3"-9"-30"0,3 13-27 0,-3-10 9 16,3 3 10-16,3 2 8 15,0 0-6-15,-3 1-1 16,0-1-10-16,0-3-3 0,-3-2 1 15,0-2 12-15,-3-6 8 0,-3 0-4 16,0-6-3-16,-3-2-7 16,0 0-2-1,0-2-2-15,3-6 0 16,0 3-9-16,3 2-1 16,0 1-2-16,6-1-1 15,6 3 1-15,0 5 0 16,2 3-28-16,1 0-12 15,3 0-30-15,0 0-49 16,0 0 31-16</inkml:trace>
  <inkml:trace contextRef="#ctx0" brushRef="#br0" timeOffset="16945.6734">14852 8416 208 0,'-18'0'79'0,"3"3"-42"0,0 2-41 0,9-2 13 16,0 5-7-16,0 5-2 15,0 3-4-15,1 0-2 16,2 0 3-16,6 2 1 0,2 1 2 16,7-3-3-16,0-3 2 15,3-2 1 1,-3-6 2-16,0-3 3 16,0-7 4-16,-3-3 2 15,3-8 1-15,-6-5 0 16,-3-3 0-16,-3-5-4 15,-3-8 0-15,-6-8-7 16,-9 3-1-16,3-3-2 0,0 5 0 16,0 3 2-16,3 8 0 15,3 5-3-15,3 3 2 16,3 8-1-16,1 8-2 16,4 10 0-16,4 13 3 0,6 22-5 15,3 2 2-15,3 3 6 16,3 6 6-16,6-6-6 15,-3-6-1-15,2-2 1 0,-2-5 1 16,0-3-1-16,0-8-2 16,3-7-105-1</inkml:trace>
  <inkml:trace contextRef="#ctx0" brushRef="#br0" timeOffset="18746.5282">19638 9192 192 0,'0'-16'71'0,"0"32"-38"0,0-6-39 16,0-2 49 0,-6-3-13-1,0 6-5-15,-6 0-5 0,-2 4-12 16,-10 4-5-16,-3 5 0 0,3 2 0 16,-3-2 1-16,4-3-5 0,-4-2 1 0,6-1 2 15,3-4 1 1,6-1 1-16,3-3 0 0,6 1-2 15,3 0-2-15,9 2-2 16,3 0 1-16,6 0 1 16,3 0 2-16,3 1-1 31,-4-4 2-31,1 1-11 0,-3 7-4 16,-3-4-27-16,-3-6-10 15,3-1-57 1</inkml:trace>
  <inkml:trace contextRef="#ctx0" brushRef="#br0" timeOffset="19093.8118">19454 9477 228 0,'-9'-5'85'0,"9"5"-46"0,0 0-37 16,0 0 19-16,3 0-9 15,3-3-2-15,6 1-1 16,8-1 1-16,13-2-5 16,9 2 1-16,8 1 1 0,10-1 1 15,0-2 0-15,-1 2 0 16,-5 3 0-16,-7 0-7 0,-2 0 0 15,0 0 1-15,-7 0 1 16,-2-3 1-16,-6 1 2 16,-3-1-19-16,-7 0-5 15,-5-5-56-15,-6-5-22 16,-9-3-7 0</inkml:trace>
  <inkml:trace contextRef="#ctx0" brushRef="#br0" timeOffset="20069.9111">20427 9424 104 0,'-6'-5'41'0,"3"3"-22"0,-3-1 6 0,6 3 20 0,-3 0-5 0,0-5 0 16,0 5-23-16,0 2-8 16,3 6-6-16,0 11-5 0,0 12 1 31,-3 17 5-31,0 5 2 0,0 3 2 16,-3-4 2-16,3-4-1 15,0-8 2-15,0-6-6 16,0-7-3-16,-3-6 3 15,6-5 1-15,0-6-2 0,0-4-1 16,0-6 3-16,0-11 3 16,0-5 0-16,0-5 2 0,-2-3-4 15,-1-2-2-15,0-14 0 16,0 3-1-16,3 0-2 16,0-3-2-16,0 3-2 15,3 3 1-15,0 2 3 16,2-5 1-16,4 8-1 15,0 5-2 1,0 6-2-16,3 10 1 16,3 8-4-16,0 5 1 15,0 3 2-15,-3 5 1 16,0 6 1-16,-6 2 2 16,-3 0 1-16,-3-3 3 15,-3 6 1-15,-3 0 3 0,-3-3-3 16,0-10-2-16,0-3-11 15,0-3-4-15,0-2-19 0,3-6-9 16,3-2-13 0,3-3-4-16,3-3-27 15,3 1-28-15,3-4 41 16</inkml:trace>
  <inkml:trace contextRef="#ctx0" brushRef="#br0" timeOffset="20417.1179">20558 9435 208 0,'9'-3'79'0,"-18"9"-42"0,15-9-39 16,-9 6 17-16,3 5-9 16,0 2-1-16,0 9 2 15,3 5 2-15,3 10-4 16,0 3 1-16,3-5 1 0,0-3-1 0,3-3-1 16,0-7-3-16,2-6 1 15,1-8 2-15,0-5 4 16,-3-5-6-16,3-8-4 15,-3-11-5-15,-9 0-1 16,0-2 4-16,-3 2 1 16,0 0-1-16,0 3 2 0,-3 8 3 15,0 2 1-15,3 6-6 0,0 5 0 16,0 8-1 0,3 2 2-16,0 4 1 0,6 7 3 15,0 3-3-15,6-1 0 16,-1-1-1-16,1-4-2 31,0-5-37-31,3-5-17 0,0-5-35 16</inkml:trace>
  <inkml:trace contextRef="#ctx0" brushRef="#br0" timeOffset="20713.7196">21055 9366 272 0,'-15'-10'104'0,"9"10"-56"0,-15 13-56 0,12-3 18 16,-2 1-9-16,-1 0 2 15,0 2-4-15,3 0 0 16,3 0 1-16,3 3-3 0,6 0 0 16,6 3 2-1,0-1 0-15,6 3 1 16,-3 3 0-16,-4-3 4 0,-8 0 2 15,-8 1 4 1,-4-4 1-16,-3-2-5 0,-3-5-2 16,0-3-11-16,0-3-5 15,3-3-23-15,3-2-10 16,3-2-135 0,9-27 78-1</inkml:trace>
  <inkml:trace contextRef="#ctx0" brushRef="#br0" timeOffset="21117.8282">21127 9205 156 0,'-6'3'57'0,"3"10"-30"0,3 18-23 0,0-15 13 15,0 16 14-15,3 0 7 16,0 8-8-16,0 2-6 0,-1 3-13 31,1 0-7-31,3-5-1 0,-3-6-2 16,0-8-1-16,0-7 3 0,0-6 2 15,6-5-2 1,-9-13 0-16,3-8-12 0,-3-6-4 16,3-2 4-16,0-3 4 15,9 0 10-15,3 8 5 16,-3 3-1-16,0 5 0 0,0 8-5 15,0 8-1-15,0 5 5 16,-4 9 5-16,-2 9-7 16,0-4-1-16,0-3-5 15,0-3-3-15,0-5-25 16,0-6-9-16,0 1-23 16,3-9-8-1,0-4-20 1</inkml:trace>
  <inkml:trace contextRef="#ctx0" brushRef="#br0" timeOffset="21418.6547">21412 9469 244 0,'0'-2'93'0,"3"2"-50"0,3 2-52 0,3 1 12 16,0 2 4-16,3 1 5 0,0-1 1 16,0-2 2-16,0-1-8 15,0-2 2-15,-1-2 2 0,1-1-4 16,0-5 1-16,-3 0-3 15,-3-2 0-15,-3-1-3 16,-3-2 1-16,-6 2-4 0,-3 3 0 16,-6 8-4-16,-2 5-1 0,-1 9 0 15,0 4 4-15,0 6 1 16,3 0 1-16,6 2 0 16,3 9 2-16,6-9-3 15,9-2 0-15,12-6-15 16,3-7-4-16,3-6-34 31,8-13-13-31,4-7-33 16</inkml:trace>
  <inkml:trace contextRef="#ctx0" brushRef="#br0" timeOffset="21771.3619">21761 9430 208 0,'-18'-3'77'0,"9"6"-42"0,-6 2-34 15,6 0 14 1,-6 3-8-16,0 6 1 0,0 4 4 15,3 3 2-15,3 11-7 16,6 0 0-16,3-3 0 0,6-3-1 0,6-2-1 16,0-8-1-16,3-3 0 15,0-8 2-15,0-7 1 16,0-17-3-16,-3-2-3 31,-3-3-3-31,-3-7-1 0,-3-4-3 16,-3-7-1-16,-6-3-1 15,0 5 2-15,0 6 4 16,0 5 3-16,0 8 6 16,3 5 6-16,0 8-12 15,3 8-2-15,3 21 2 16,3 5 3-16,3 11 10 0,0 6 3 16,3 10-4-1,-4-6-3-15,4 1-5 16,0-11-2-16,6-8-28 15,3-10-10-15,6-12-93 0</inkml:trace>
  <inkml:trace contextRef="#ctx0" brushRef="#br0" timeOffset="22318.3289">22433 9414 176 0,'0'0'68'0,"0"5"-36"0,0-5-13 0,0 0 21 16,0 0-5-1,0 0 4 1,3-8-15-16,0-5-14 15,0-3-8-15,3-2-3 0,-3-4-1 0,3-1-2 16,-3 1 3 0,0 7 2-16,3 1-2 0,-3 6-2 15,0 3-3-15,3 16 6 16,-3 7 6-16,3 11 4 16,-3 3 3-16,-3 2 5 15,0 1 1-15,3-1-10 16,-3 3-3-1,0 3-4-15,0-6 1 16,3-7-18-16,-3-3-4 16,0-3-55-16,0-5-24 0,-3-3-13 15</inkml:trace>
  <inkml:trace contextRef="#ctx0" brushRef="#br0" timeOffset="22518.1198">22344 9663 256 0,'-21'0'96'0,"21"-16"-52"0,6 8-51 16,9 8 40-1,3 2-3-15,0 4-9 0,5-6-2 16,-2 2-11 0,6 1-5-16,3 0 0 0,0 2-15 0,-4-2-7 15,-2-11-43-15,0-8-20 16,-3-5-30-16</inkml:trace>
  <inkml:trace contextRef="#ctx0" brushRef="#br0" timeOffset="22918.3905">22716 9215 184 0,'-6'-2'68'0,"3"-14"-36"0,-6 8-22 16,6 5 17-16,-3 11-4 15,-6-2-2-15,6 2-7 16,-3-1-1-16,0-1-8 15,4-1-3-15,2 0-1 0,3 3-6 0,3 3 1 16,2-3 0 0,4 5 2-16,0 0 7 15,-3 0 7-15,3 3 7 16,-6 0 5-16,-6 3 3 0,-6-3 3 16,6-6-12-16,-6 1-5 0,-3-11-8 15,-2 0-4-15,-4-8-16 16,3 3-5-16,3-1-32 31,3-2-12-31,9-5-59 16</inkml:trace>
  <inkml:trace contextRef="#ctx0" brushRef="#br0" timeOffset="23134.2336">22880 9033 256 0,'-6'3'96'0,"6"4"-52"0,-3 9-47 16,3-2 16-16,0 9 8 16,-3 12 6-16,3 2-9 15,0 0-3-15,0 8-9 16,3-3-4-16,0-5-1 0,-3-2-8 16,3-6-3-1,0-8-47-15,-3-5-20 0,0-8-38 16</inkml:trace>
  <inkml:trace contextRef="#ctx0" brushRef="#br0" timeOffset="23271.5596">22743 9276 272 0,'21'3'101'0,"5"-3"-54"0,22 3-44 0,-27-3 23 16,6-3-15-16,11 0-1 15,1-2-136-15,0-3-61 16</inkml:trace>
  <inkml:trace contextRef="#ctx0" brushRef="#br0" timeOffset="24578.2668">20123 13443 124 0,'0'-10'49'0,"6"7"-26"0,3-2-29 15,-3 0 8-15,0 2 13 16,0 0 10-16,0 1 9 0,-3-1 15 31,-3 8-15-31,-12 9-18 16,-12 7-8-16,-5 5-4 0,-4 9-5 15,-3 7 1-15,-3-2 4 16,-2-3 2-16,2-6 2 0,6-1 0 16,7-9 4-16,5-3 3 15,9-5-8-15,3 1-4 16,6-4-2-16,12-2 1 15,9 5-1-15,3-2-1 16,5 5 1-16,4 0-1 16,0-3-9-16,3-2-4 15,2-3-20-15,-2-1-8 16,-6-1-65 0</inkml:trace>
  <inkml:trace contextRef="#ctx0" brushRef="#br0" timeOffset="24885.4075">19918 13684 160 0,'-12'-13'60'0,"9"13"-32"0,0-3-4 15,3 3 22-15,0 0-12 16,3 3-5-16,6-3-1 15,9 3-1-15,18-3-14 16,14 0 1-16,13 0 2 0,11-8-4 31,13 0-2-31,11-5-5 0,12-3-4 16,-3 0 2-16,-6 3 0 16,-6 2-10-16,-14 0-3 15,-13 3-28-15,-11 1-11 16,-15-1-75-1</inkml:trace>
  <inkml:trace contextRef="#ctx0" brushRef="#br0" timeOffset="25679.0069">21257 13465 148 0,'-5'-11'57'0,"5"8"-30"0,0 1-16 0,0 2 18 0,0 0-15 16,0 0-2-16,3 10 7 16,2 9 7-16,1 26-13 15,-3 8-3-15,-3 16 1 0,0 2-5 16,0-5 2-16,0-2-5 15,0-3 0-15,3-11-1 16,0-13 1-16,0-11 9 0,-3-7 4 16,0-27 8-1,-3-8-17 1,-3-8-6-16,-6-16-4 16,-2 1-2-16,-1-4 1 15,3-9 0-15,3-4 0 0,3 0 3 16,12 1-2-1,9 10-1-15,3 0 5 16,2 3 3-16,4 7 1 0,0 17 0 16,0 10-6-16,3 5 1 15,2 8 2 1,-8 9 1-16,-9 7 5 16,-9 16 3-16,-6-3-4 15,-6-2 1-15,-3-3-3 0,-3-5 2 16,-2-6-6-16,-1-2-3 15,0-8-24-15,3-5-7 16,-3-6-19-16,3-2-6 16</inkml:trace>
  <inkml:trace contextRef="#ctx0" brushRef="#br0" timeOffset="26046.5035">21513 13428 224 0,'3'0'85'0,"-3"0"-46"0,0 2-46 16,0 6 33-16,0 5-8 15,0 9 0-15,0 1 2 0,0 12-12 16,3-3 0-16,3-1 2 0,3-4-4 0,0-3-1 16,3-9-2-16,0-1 0 15,0-9 0-15,0-5 1 16,3-11-2-16,-3-7 1 15,0-1-4-15,-4-2-2 16,-2-3 2-16,-9 1 2 0,0 4 2 16,1 3 3-16,-1 3 3 15,0 5 2-15,0 8-10 32,0 5-5-32,3 6 2 0,0 10 2 15,3 5-1-15,6 1 0 16,5-1 1-16,-2-4 0 15,3-4-29-15,0-2-10 0,0-3-34 16,3-13-11-16,3-2-13 16</inkml:trace>
  <inkml:trace contextRef="#ctx0" brushRef="#br0" timeOffset="26313.3734">21883 13425 320 0,'-30'-5'121'0,"24"7"-66"0,-3 1-69 0,6 0 17 16,-3 2-11-16,0 0 2 16,3 3 2-16,3 3-1 15,3 2 4 1,6 3-2-16,6 5 1 0,0 3 2 16,6 5 0-16,-4-5 0 0,-5-3 2 15,-12-3 3-15,-9 1 2 16,-3-6-3-16,-2-5-1 15,-7-3-10-15,0-2-5 16,0-11-32 0,3 0-11-16,3-10-58 15</inkml:trace>
  <inkml:trace contextRef="#ctx0" brushRef="#br0" timeOffset="26679.7737">22049 13129 244 0,'-3'8'90'0,"3"23"-48"0,-3 20-49 0,3-22 14 16,-3 10 12-16,0 4 10 16,0 2-6-16,0 0-3 31,3 8-11-31,3-6-8 0,0-7-2 15,0-8 3-15,0-9 3 16,0-4-2-16,-3-6 0 0,0-5-6 16,3-13 0-16,0-11-6 15,3-5-1-15,6-6 0 16,6 4 1-16,0 1 6 0,-3 7 3 16,0 4 7-16,-1 6 6 15,-2 10 2-15,0 6 3 16,-3 10-10-16,0 8-2 15,0-3-6-15,-3-2-3 0,0-5-29 16,0-4-14-16,3-4-34 16,0-6-12-16</inkml:trace>
  <inkml:trace contextRef="#ctx0" brushRef="#br0" timeOffset="27017.1512">22362 13441 284 0,'-3'-3'107'0,"9"6"-58"0,12 2-59 0,-12 0 14 16,3 3-1-16,-1 3 5 15,4 0 9-15,0-1 7 0,0-2-13 16,0-3 3-16,3-5 0 16,0-2-5-16,-3-4-3 15,3-2-6-15,-9 1-2 16,-3-4-4-16,-3-2 1 15,-6 2-6-15,-3 3-3 16,-9 6 3-16,-6 4 4 0,-6 6 2 0,3 5 0 16,7 3 1-16,2 3 0 15,6-1 0-15,6 6 3 16,15 3-5-16,6-4 2 16,6-7-27-16,5-3-9 15,7-2-20-15,6-14-5 31,-1-10-22-31</inkml:trace>
  <inkml:trace contextRef="#ctx0" brushRef="#br0" timeOffset="27380.6498">22713 13462 236 0,'-24'-8'90'0,"9"8"-48"0,-6 5-45 0,16 1 16 16,-10 2-14-1,-3 5-1-15,0 5 4 0,3 6 4 0,3 5-3 16,6-5 3-16,9 0 3 0,6-3-5 15,3-5 0-15,0-5-2 16,0-6 1-16,3-18-2 16,0-6-1-16,-1-2-6 15,-2-6-1-15,-3-2-2 16,-3-5 1 0,-6-6 5-16,-6-2 1 15,0 2 2-15,-3 3 2 16,3 3 8-16,1 5 5 15,2 21-3 1,0 8-6-16,3 10-4 16,3 17 3-16,0 5 1 15,2 7 2-15,4 4 0 0,0 12-2 16,0-5-1-16,0-7-17 16,3-6-4-16,0-8-47 0,9-8-21 15,-9-13-19 1</inkml:trace>
  <inkml:trace contextRef="#ctx0" brushRef="#br0" timeOffset="27758.4528">23174 13092 236 0,'0'2'90'0,"3"6"-48"0,-3 5-34 16,0 3 24-16,0 16-5 0,0 5 2 16,-3 16-8-16,0 0-2 15,0 0-11-15,0 5-5 0,3 3-2 32,0-8-1-32,0-8 2 0,-3-8-21 15,3-8-9-15,0-5-33 16,0-6-13-16,3-10-38 15</inkml:trace>
  <inkml:trace contextRef="#ctx0" brushRef="#br0" timeOffset="28217.9194">23395 13401 232 0,'-3'-5'88'0,"3"2"-48"0,0-7-40 0,-6 12 18 0,6 1 5 16,-9 0 6-16,0 5-2 16,-9 2 1-16,-6 6-16 15,0 8-9-15,4 2-3 0,2 9-2 0,3 4 0 16,6-2 2-16,3-5 2 16,6-5-1-16,12-6-1 15,-3-3 1-15,9-10 1 31,-1-8-3-31,-2-2-2 16,6-14 2-16,-6-5 2 0,-6-3 2 16,-3-3 3-16,3-2-5 15,-3 3-1-15,-3 2 0 16,0 5 0-16,-3 6-3 16,0 3 2-16,0 2-1 15,0 5-2-15,0 3 7 16,0 8 3-16,0 8-3 15,9 2 0-15,-3 6-1 16,0 8-2-16,3-3 1 16,-1-5 1-16,4-3-30 15,6-5-11-15,3-3-42 16,0-8-18-16,0-2-1 16</inkml:trace>
  <inkml:trace contextRef="#ctx0" brushRef="#br0" timeOffset="28527.8868">23710 13406 300 0,'-15'-10'112'0,"15"10"-60"0,-6 10-58 16,3-4 17-16,-6-1-1 16,-8 0 6-16,2 3 3 15,-3 0 1-15,0 3-11 16,9-1-10-16,-3 4-2 0,12 1-10 15,0 4-4-15,12 0 4 16,-3 10 5-16,9 0 3 0,-6-5 0 16,3-1 8-16,-9-4 3 15,-6-1 8-15,-3 1 5 16,-6-6-7-16,-9-2-2 16,3-6-4-1,-3-5-1-15,-3-3-21 16,3-2-7-16,-2-11-26 15,11-13-11-15,9-3-67 16</inkml:trace>
  <inkml:trace contextRef="#ctx0" brushRef="#br0" timeOffset="28747.4361">23859 13139 312 0,'0'0'118'0,"3"19"-64"0,-3 12-65 16,0-12 18-16,-3 13 4 16,-3 10 7-16,3 6 0 0,-6 5 1 15,6 10-10-15,-3-2-5 0,6-5-1 16,-3-6-4-16,0-8-2 16,3-2-27-16,0-11-12 15,0-16-103 1,0-10 17-1</inkml:trace>
  <inkml:trace contextRef="#ctx0" brushRef="#br0" timeOffset="28912.0447">23660 13404 340 0,'0'-16'126'0,"14"16"-68"0,19-13-70 0,-12 15 18 15,3 1-7-15,6 0 0 16,11-1 1-16,-5-2 2 15,-3 0-102 1,8-8-45-16,-11-5 31 0,0-3 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8:4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8548 13203 124 0,'0'-21'46'0,"3"21"-24"0,-3 0-8 0,0 0 17 15</inkml:trace>
  <inkml:trace contextRef="#ctx0" brushRef="#br0" timeOffset="148.3484">8556 13195 271 0,'6'18'29'0,"0"9"-16"0,3-1 3 0,-6 6 2 16,0-3-8-16,0 0-3 15,0 0-4-15,0 0-3 16,-3 0 3-16,3-2 0 16,-3-3-6-16,0-3-2 15,3 3-38 1,0-6-14-16</inkml:trace>
  <inkml:trace contextRef="#ctx0" brushRef="#br0" timeOffset="473.8859">8417 13203 192 0,'-15'2'74'0,"12"4"-40"0,0-6-24 0,3 0 17 16,0 0 4-16,0 0 4 15,0 0-13-15,6 0-5 16,3 0-10-16,6-3-3 0,-1-2 2 15,7-3-3-15,6 0-2 16,3 0 0-16,0 0-1 0,2 3 0 16,-8-1 2-16,-3 4-17 15,0 2-6-15,-6 5-34 0,-6 8-15 16,-6 3-32 0</inkml:trace>
  <inkml:trace contextRef="#ctx0" brushRef="#br0" timeOffset="712.6225">8396 13671 156 0,'6'0'60'0,"6"-3"-32"0,0 1-26 0,2-4 14 15,1 1-1-15,6-5 0 16,6-1-7-16,3 3-3 0,-1 3-3 16,7 2-2-16,-3 6 3 15,0-1-15-15,-4-2-7 16,-5 8-63-16</inkml:trace>
  <inkml:trace contextRef="#ctx0" brushRef="#br0" timeOffset="1128.0981">8851 13438 140 0,'0'-2'52'0,"6"4"-28"0,-6 3-19 16,0 3 11-16,0 3 4 15,0 2 2-15,0 3-9 16,0 0-3-16,0 0-6 16,0-3-1-16,0 3 1 0,0-5 0 0,0-4 0 15,0-1-2-15,0-6 1 16,0 0 0-16,3-3 1 16,3-5-2-16,0-5-2 15,6-3 1-15,-3-2-1 0,6 2 0 16,-3 2 0-1,3 4 0-15,-1 2 0 0,1 3 0 32,3 2 0-32,0 8-3 0,0 3 2 15,0 5 1-15,-3 3 2 16,-3 0-1-16,-1 0 2 16,-2 5-2-16,0-5 2 0,-3-3-24 0,3-2-81 31</inkml:trace>
  <inkml:trace contextRef="#ctx0" brushRef="#br0" timeOffset="1395.6274">9429 13174 156 0,'0'-3'60'0,"0"8"-32"0,0 16-26 0,0-7 12 0,0 9 2 16,0 9 4-1,0 3-8 1,0 2-2-16,-3 0-6 16,3 0-1-16,0-3 1 0,0 3-2 0,3-5 1 15,0 2-29-15,0-7-9 16,0-3-49-1</inkml:trace>
  <inkml:trace contextRef="#ctx0" brushRef="#br0" timeOffset="1612.4431">9316 13420 228 0,'-6'-8'88'0,"12"8"-48"0,-4 0-42 0,1 0 14 32,9 0-8-32,3 0-1 15,6-6-1-15,0 1 1 16,6-3-2-16,5 3-3 0,1-3 1 0,6 3-41 16,-6-1-17-16,-4 4-32 15</inkml:trace>
  <inkml:trace contextRef="#ctx0" brushRef="#br0" timeOffset="1874.4799">9637 13406 160 0,'-36'16'60'0,"30"-10"-32"0,-6 4-13 15,6-2 18-15,1 5-7 0,-1 3-1 16,3 3-8-16,6-1-2 16,3-2-9-16,2-3-2 0,10 1 0 0,6-6 2 15,0-6 1-15,0-4-1 16,0-4 1-16,-4-4-4 15,-5-4 0-15,-3 1 1 16,-6-3 0-16,-9 0 0 16,-3 1 0-16,-6 1-5 15,-6 4 1 1,-5 4-11-16,-1 1-5 16,3 3-34-16,3 2-15 15,6 0-35 1</inkml:trace>
  <inkml:trace contextRef="#ctx0" brushRef="#br0" timeOffset="2087.904">9872 13158 208 0,'-3'13'77'0,"3"-8"-42"0,0 24-41 0,0-10 12 15,0 5 7-15,0 5 8 16,0 3-6-16,0 2-3 15,0 0-7-15,0 1-4 0,0-1 2 0,3-5 2 16,0 3 2-16,0 2-21 16,3-15-10-16,0 5-83 15</inkml:trace>
  <inkml:trace contextRef="#ctx0" brushRef="#br0" timeOffset="2296.0076">9765 13420 292 0,'-3'-8'110'0,"6"5"-60"0,3 0-56 0,0 3 17 16,3-2-7-16,6 2 2 0,0-3-3 15,-1 1 0-15,7-1-1 16,3 0-17-16,6 3-7 0,0 0-64 15,2 6-68-15,4-6 40 16</inkml:trace>
  <inkml:trace contextRef="#ctx0" brushRef="#br0" timeOffset="2642.7554">10208 13420 216 0,'-14'0'82'0,"11"0"-44"0,-6 0-42 16,3 0 15-16,-3 0-2 15,-6 2 2-15,-9 6-8 16,3 0-1-16,0 5-2 16,4 3 0-16,-1 3 0 0,6-1-3 0,6 1 0 15,3-3 2-15,6-3 2 16,3-5 2-16,6-3 1 16,6-5 0-1,-1-2 2-15,1-6-5 0,-3-3-3 16,0 0 5-16,-3 1 3 15,0-1-1 1,-3 3 2-16,-3 3-9 16,0 10-3-16,0 6 3 15,0 2 0-15,0 0 2 16,0 3 0-16,2 0 0 16,-2-5-5-16,0-3-1 15,3-3-37-15,3-10-14 16,0-6-35-16</inkml:trace>
  <inkml:trace contextRef="#ctx0" brushRef="#br0" timeOffset="2796.3777">10378 13176 228 0,'-6'0'85'0,"9"6"-46"0,0 20-46 0,0-5 16 15,-3 11 3-15,0 8 7 16,0 5-8-16,0 2-3 15,0-2-5-15,3 8 0 0,3-5 0 16,3-6-116 0</inkml:trace>
  <inkml:trace contextRef="#ctx0" brushRef="#br0" timeOffset="8118.8985">11143 12965 184 0,'-9'-14'68'0,"3"17"-36"0,-6 10-22 16,6-7 17-16,-6 4-4 15,-14 11-2 1,-4 11-7-16,-3 21-1 0,-3 13-8 16,4 3 1-16,5-6 4 0,9 1-8 15,12-1-1-15,9-2-6 16,9-8 1-16,9-11-31 16,12-7-12-16,-1-11-55 15</inkml:trace>
  <inkml:trace contextRef="#ctx0" brushRef="#br0" timeOffset="8507.8392">11283 13473 152 0,'-3'-8'57'0,"3"5"-30"0,-6-2-5 0,3 5 23 15,0-3-8-15,-3 3-1 16,-6 0-14-16,-6 0-4 15,1 5-10-15,-1 6-7 0,3 5-4 16,0 2-1-16,6 9 0 31,3 2 3-31,6-3 0 0,3-2-6 16,9-3-3-16,3-5-16 16,3-5-9-1,0-3-56-15,2-8-35 16,1-19 57-16</inkml:trace>
  <inkml:trace contextRef="#ctx0" brushRef="#br0" timeOffset="8755.0225">11343 13515 160 0,'-9'11'60'0,"6"2"-32"0,-3 3-17 0,6-8 18 15,0 7-8-15,3 7-2 16,3-4-5-1,3-2 1-15,2-3-8 16,1-5-2-16,6-3-1 0,6-5 2 0,-6-7 3 16,-3-7-2-16,-3 1-2 15,-3 0 0-15,-12 0 1 16,-6-3-5-16,-3 2-1 16,-3 1-11-16,0 3-5 15,0 2-19-15,3 2-5 0,0 4-56 16</inkml:trace>
  <inkml:trace contextRef="#ctx0" brushRef="#br0" timeOffset="9086.5465">11494 13491 172 0,'-9'16'66'0,"12"0"-36"0,-6 8-26 0,3-8 13 16,0 2-6-16,3 1 1 15,0-1-1-15,3-5 1 16,3-2-6-16,3-3-4 0,0-5 1 16,0-9-7-1,0-7-1-15,0 0-3 16,0-3 2-16,-3 0 6 0,-3 3 2 16,-3 0 2-16,-3 2 0 15,0 3 0-15,0 3 2 16,0 2-5-1,0 6-3-15,3 5 1 16,-3 0 0-16,3 7-2 0,-1 7 2 0,1-4-12 16,0-2-7-16,0-3-119 31,9-2 49-31</inkml:trace>
  <inkml:trace contextRef="#ctx0" brushRef="#br0" timeOffset="9439.7214">11727 13520 140 0,'-3'8'55'0,"6"0"-30"0,-3 5-16 0,0-7 14 16,0 7 0-16,0 0 3 15,0-2-12-15,0-3-3 0,0 0-7 16,0-3-1-16,0-3 3 0,0-2-1 0,3-10-3 15,2-3-5 1,1-3-5-16,3-3-1 16,0 3 3-16,3 3 1 15,0 3 5-15,0 2 2 16,0 5 2-16,0 8 0 0,-3 3 9 16,0 5 6-16,-3 1-8 15,0 4-3-15,0 6-5 16,-3-5 0-16,5-4-15 15,-2-1-7-15,0-6-41 16,6-11-58 15,0-10 20-31</inkml:trace>
  <inkml:trace contextRef="#ctx0" brushRef="#br0" timeOffset="9640.149">12051 13237 196 0,'-3'-5'74'0,"6"10"-40"0,-3 8-42 0,3-2 12 15,-3 5 11-15,0 8 10 0,0 2 0 0,0 3 0 16,0 3-13-16,0 0-8 0,0-1 0 16,0-1-3-16,3 1-1 15,-3 1-17-15,0-6-6 31,0-2-86-31</inkml:trace>
  <inkml:trace contextRef="#ctx0" brushRef="#br0" timeOffset="9856.2128">11923 13473 264 0,'18'-3'99'0,"-12"3"-54"0,6 0-48 0,-3 0 19 16,3 0-10-16,2 0 2 15,10-3-5-15,3 1-2 16,0-1 0 0,-3 0-39-16,-1 1-16 0,1-1-57 15</inkml:trace>
  <inkml:trace contextRef="#ctx0" brushRef="#br0" timeOffset="10025.0917">12230 13441 228 0,'-3'2'85'0,"6"6"-46"0,0 8-46 16,0-8 14-16,0 5-1 16,-3 3 4-16,0-2-3 15,0-1 1-15,0 0-27 16,2 3 10-16</inkml:trace>
  <inkml:trace contextRef="#ctx0" brushRef="#br0" timeOffset="10206.7197">12233 13348 240 0,'-9'-2'90'0,"9"4"-48"0,3-2-51 31,0 3 12-31,3-3-7 16,-1 3 0-16,1-3-4 0,0 2 0 16,0 3 4-16,3 1-33 0,-3-1-13 15,0 0-31 1</inkml:trace>
  <inkml:trace contextRef="#ctx0" brushRef="#br0" timeOffset="10525.031">12319 13451 180 0,'0'16'68'0,"0"-2"-36"0,0 4-24 16,0-7 16-16,0-1-8 15,0 1 1-15,0-1-6 16,0-2-1-16,-3-2-6 16,3-1-3-16,0-2 2 0,-3-1 0 15,3-2 3 1,0 0-1-16,0-2 0 16,0-4 1-16,3-2 1 15,6-2-10-15,0-3-5 16,6-1 4-16,0 1 1 15,-1 0 0-15,1 2 2 16,-3 3 1-16,0 3 2 16,0 2 1-16,0 3 1 15,-3 6 2-15,0 2 1 0,0 2-1 16,-3 3-1-16,-3 1-3 0,0-1-2 16,0 0 3-16,0-2 2 15,0 5-15-15,0-3-6 16,-1-3-30-16,4-10-10 15</inkml:trace>
  <inkml:trace contextRef="#ctx0" brushRef="#br0" timeOffset="10909.6614">12706 13449 236 0,'-9'-6'90'0,"3"6"-48"0,-6 3-42 0,6 0 16 31,-3 5-11-31,-3 2-1 16,-3 6 0-16,0 3 2 16,-2 2-3-16,2 3-4 0,9 2 0 15,3-5 3-15,3-5 1 16,6-3-6-16,0-10-2 16,3-3 8-16,0-11 5 15,0 1-10-15,-1-3-3 0,-2-1 2 0,0 4 3 16,-3-1 3-16,0 1 3 15,-3 2-8-15,0 2 0 16,0 4-2-16,3 7-1 16,0 14 1-16,3 12 0 15,3 4 5-15,3 7 3 16,0 8 16 0,-3-7 7-16,0-1 0 15,-6-5-2-15,-6-5-9 16,-9-6-5-16,-15-5-31 15,-9-5-11-15,1-10-106 16</inkml:trace>
  <inkml:trace contextRef="#ctx0" brushRef="#br0" timeOffset="11841.606">13063 13459 120 0,'-3'-2'46'0,"3"4"-24"0,3-2-26 0,-3 0 8 16,3 6 20-16,0 4 13 16,-3 3-1-16,3 6-1 15,-3 7-11-15,0 6-4 0,0-3-12 16,0-5-3-16,0-5 1 0,0-3 6 16,0-6 2-16,3-2 1 15,-3-8 4-15,0 0-9 16,3-21-7-1,0 0-5 1,0 0-6-16,0-1-2 0,0 1 0 16,0 3 4-16,0 2 1 15,3 3 3-15,0 2-4 16,0 6 2-16,3 5 0 16,-1 5 2-1,1 6 3-15,-3-1 2 0,0 1 1 16,-3-1 0-16,0-2 2 15,-3 0 3-15,0-3 0 0,3-2 0 16,-3-3-8 0,6 0 0-16,0-5-1 15,3-3 2-15,3-3-3 16,3 1 0-16,3 2-1 0,0 5-2 16,-1 3 3-16,-2 5 0 15,-3 3 1-15,3 3 2 0,-6 5 3 16,-3 2 2-16,-3 1-3 15,0-3-3-15,0-3-7 16,0-2-1-16,0-6-32 16,3 0-12-16,0-10-31 15,6-3-40 1,3-5 37 0</inkml:trace>
  <inkml:trace contextRef="#ctx0" brushRef="#br0" timeOffset="12187.8606">13492 13481 212 0,'-18'-8'79'0,"15"8"-42"0,-18 2-32 0,15 4 17 16,-3 1-8-16,-3 7 2 15,-3 2-3-15,0 5 0 0,4 8-7 16,2-3-2-16,0-2 2 0,6-3-5 0,3-2-1 16,6-6 2-16,0-5 3 15,3-3-2-15,2-10-2 16,7-6 0-16,-3-7-1 15,3-3-3-15,-3 2 2 16,-3 1 3-16,-3 2 1 0,-3 3-1 16,0 2 1-16,-3 6 0 15,-6 2-1 1,6 6-2-16,0 5 1 16,0 7 1-16,0 9 1 15,2-3 1-15,1-2-2 31,0-3 1-31,0-3-2 0,3 0-1 16,0 1-43-16,0-9-19 16,3-5-55-1</inkml:trace>
  <inkml:trace contextRef="#ctx0" brushRef="#br0" timeOffset="12356.9389">13643 13528 248 0,'-3'13'93'0,"3"1"-50"0,0 4-50 0,0 1 16 16,0-1-8-16,0 1 2 15,0-3-2-15,0-3 2 32,0 0-2-32,3 0-40 0,0-7-19 0,3-4-39 15</inkml:trace>
  <inkml:trace contextRef="#ctx0" brushRef="#br0" timeOffset="12698.8621">13774 13533 192 0,'-3'6'74'0,"3"4"-40"0,3 6-40 0,0-3 12 16,0 6 9-16,-3-1 7 15,0-2 3-15,0-2 0 16,0-4-14-16,0-2-4 0,0-3-1 15,0-5-5-15,6 0-1 16,0-15-9-16,3-1-2 0,3-3 1 16,3 1 1-16,0-1 6 0,3 6 1 15,-3 5 4-15,2 5 1 16,-2 6 12-16,0 10 7 16,-3 11-7-16,-3-3-3 15,-3 0-7-15,0-2-2 31,-3-3 1-31,-6 0 2 0,0-6-23 16,0 1-10-16,-9-11-172 31,0-3 81-31</inkml:trace>
  <inkml:trace contextRef="#ctx0" brushRef="#br0" timeOffset="12842.9451">13658 13385 276 0,'-6'-2'104'0,"12"4"-56"0,6-2-78 0,0-2 8 15,9-1-33-15,6 0-10 16,3-2-23 0,-1-6-7-16</inkml:trace>
  <inkml:trace contextRef="#ctx0" brushRef="#br0" timeOffset="13257.4016">14111 12988 172 0,'6'-2'66'0,"0"7"-36"0,9 3-20 0,-4 0 17 16,13 8 9 0,6 10 5-16,3 22 2 0,2 18 1 15,1 13-24-15,-6 9 4 0,-9 2 0 16,-12-6-8-16,-15-2-2 16,-9-10-6-16,-12-6 0 15,-21-8-47 1,-8-8-18-16,-13 1-93 15</inkml:trace>
  <inkml:trace contextRef="#ctx0" brushRef="#br0" timeOffset="14175.0249">14688 13441 348 0,'-21'-8'129'0,"6"8"-70"0,7 0-69 0,2 3 20 16,0-3-10-16,0 0 0 15,0 0 0-15,0 0 0 16,3 0 0-16,0 0-7 0,3 0 0 15,6 0-32-15,0 2-14 0,6 3-35 16,3 3-12-16,-1 3 7 16</inkml:trace>
  <inkml:trace contextRef="#ctx0" brushRef="#br0" timeOffset="14359.885">14667 13745 280 0,'-9'8'104'0,"1"-8"-56"0,2 3-47 16,6-3 21-16,0 0-3 16,0 2 1-16,0-2-9 15,0 0-2-15,0 0-12 16,6 0 2-16,-1 0-32 16,-5 0-10-16,6 0-88 15</inkml:trace>
  <inkml:trace contextRef="#ctx0" brushRef="#br0">8527 13949 172 0,'-12'-3'66'0,"12"3"-36"0,0 0-29 16,0 0 16-16,0 0-5 15,0 0 3-15,0 0-2 16,0 5 2-16,0 1-8 15,3-1-2-15,-3 0 1 0,3 1-3 0,0-1 0 16,0 0-1-16,-3 1 1 16,3-1-2-16,-3-5-1 15,3 5 1-15,-3 0-1 16,0-5 0-16,0 0 0 0,3 3 0 16,-3-3 0-1,0 0 13-15,0 0 6 0,6 0-3 0,0-3-1 16,2-2-5-16,4-3-1 15,6-5-8-15,3-3 0 16,3 0-1-16,6 0 0 16,2-2 0-16,1 2 0 15,0-3 0-15,6 4 2 32,-1-1-6-32,1 5 1 0,0 11-1 15,5 5 2-15,-2 3-1 16,3 3 1-16,-4 5 4 15,1 2 3 1,-3 1-4-16,-4-1-1 0,1-2 2 16,0-3 1-16,-3-5 3 15,-1-2 3-15,7-6 0 0,-3-6 0 16,-1-2-8-16,4-2 0 16,3-3-1-16,-3 2 2 15,-1 3-3-15,1 3 0 0,-3 0-1 16,-1 5 0-16,1 2 0 15,0 3 0-15,0 3 0 32,2 0 0-32,1 0 6 0,-3 0 5 15,5 0-3-15,-2-3-1 16,0-2-2-16,-4-3-3 16,7-5 1-16,0-3 1 15,-4-3-1-15,4 1-1 16,0-1 1-16,2 6-1 15,-2 0-3-15,3 5 2 0,-1 5-1 16,1 3-2-16,6 5 3 16,-1 0 0-16,7-2 1 15,2-1 2-15,1-2-1 16,5-2 2-16,-2-6-2 16,8-8 2-16,-2-6 0 15,-1 1 1-15,-2 0-5 0,-1 0-1 16,-2 5 1-16,-7 3 0 15,1 5 1-15,-1 2 0 0,-2 3-5 16,0 6 1-16,2 0 4 16,1 2 2-16,2 0-3 15,1-2 1-15,-1-6 2 32,1-2 3-32,2-3-4 0,4-3-1 15,2 0 0-15,-2 3 0 16,-1 3-3-16,4 2 2 15,-1 6 1 1,18 10 2-16,4 5-3 0,-7 4 0 16,-3-7 3-1,4-4 3-15,2-11-11 0,-3-8-3 0,10-13-3 16,-7-11 0-16,6-3 4 16,4 6 5-16,-10 5 4 15,-3 8 2-15,-5 8 1 16,-7 6 0-16</inkml:trace>
  <inkml:trace contextRef="#ctx0" brushRef="#br0" timeOffset="24334.2874">9756 14330 160 0,'-6'-5'63'0,"3"2"-34"0,3 3-27 0,0 0 14 16,0 0 1-16,0 0 2 16,0 0-2-16,0 0 0 15,0 0-9-15,0 0-3 0,6 3-1 0,0-1 0 16,3-2 0-16,6 3 2 16,3-3 1-16,3 0-6 15,8-3 0-15,7 3 1 16,0 0 1-16,8-2-1 15,-2-1-2-15,-3 3 3 16,-4 0 0-16,-5 0-4 0,-6 3-1 16,-3-1 3-16,-6 1 1 15,-6 2 0-15,-3 3 1 16,-6 5-4-16,-3 8 0 16,-3 11 3-1,-9 11 1-15,-9 2 3 16,3 2 3-16,0 1-4 15,1-1-1-15,-1-2-2 16,3-5-2-16,3-3 1 16,6-8-1-16,0-5-5 0,3-8-1 15,3-3-41-15,0-5-17 0,3-5-38 16</inkml:trace>
  <inkml:trace contextRef="#ctx0" brushRef="#br0" timeOffset="24530.9612">9908 14629 248 0,'-6'-3'93'0,"18"3"-50"0,18-5-46 0,-13 2 16 16,10 1-7-16,9-1 1 15,3 0-4-15,2 3 0 16,7 0-1-16,-6 0-15 0,2-2-6 15,-2-4-92 1</inkml:trace>
  <inkml:trace contextRef="#ctx0" brushRef="#br0" timeOffset="25113.8257">11042 14605 36 0,'6'0'13'0,"3"0"-6"0,0 5-24 0,-6-2-2 15</inkml:trace>
  <inkml:trace contextRef="#ctx0" brushRef="#br0" timeOffset="25431.842">11134 14565 208 0,'-3'-8'79'0,"0"8"-42"0,-3-2-28 0,0 2 19 16,-3 0-12-16,-2 2-2 16,-7 4-8-1,-3 4-4-15,3 1-1 0,3 2-4 0,6 0 2 31,6 1 1-31,9 1 0 0,6-1-3 16,6 2 0-16,0 2-1 16,0-2 3-16,-4 0 2 15,-2 0 2-15,-9 0 1 16,-6-1 2-16,-6 1 1 16,-2-2 3-16,-7-7-3 15,-6-1-2-15,0-4-11 0,3-2-4 16,0-2-22-16,7-4-6 15,5-1-47 1,6-7-38-16,9-10 45 16</inkml:trace>
  <inkml:trace contextRef="#ctx0" brushRef="#br0" timeOffset="25613.662">11343 14332 184 0,'-9'6'68'0,"9"10"-36"0,-3 18-37 0,3-7 10 16,-3 15-1-16,0 3 5 15,0 8 10-15,0-3 6 0,0-8-13 16,0-2-5-16,3-3-2 0,3-5-23 16,0-6-10-16,0-7-68 15</inkml:trace>
  <inkml:trace contextRef="#ctx0" brushRef="#br0" timeOffset="26136.4924">11185 14624 260 0,'-27'-8'96'0,"30"0"-52"0,3 8-56 0,3 0 15 15,6-3-5-15,0 0 3 16,2-5 2-1,7 3 1-15,6 0-2 16,0 2-2-16,6-2 3 0,2 2-24 16,-2 3-8-16,-6 0-24 15,-3 0-6-15,-4 0 15 16,-5 0 7-16,-3 0 21 16,-3 0 34-16,-3 0 16 15,-3 0-1-15,-6 0-2 0,-6 0-6 16,-3 6-4-16,-3 4-11 15,-9 6 0-15,0 0 1 0,1 13-9 16,2-3 0-16,6-2-2 16,3 0 2-16,3-3-3 15,6-5 0-15,6-3 3 32,6-5 1-32,3-5-1 0,0-6 1 15,-1-5-2-15,1-2-1 16,-3-6 1-16,-3 0 1 0,0 3 1 15,-3 2 3-15,0 3-3 16,0 6-2-16,-6 2 0 16,3 8 1-16,0 5-1 15,0 3-1-15,0 0 1 16,3-3-1-16,0-3 0 16,0 1 0-16,3-6-29 0,6-2-13 15,8-3-38 1,-2-5-30-16,3-6 45 15</inkml:trace>
  <inkml:trace contextRef="#ctx0" brushRef="#br0" timeOffset="26336.543">11816 14592 208 0,'-12'-11'77'0,"6"6"-42"0,-12 13-32 16,12-3 15-16,-6 3-9 16,0 8-3-16,-6 2-3 31,-2 9 0-31,8 2-2 15,3 0-1-15,3 0 3 0,9-2-4 0,3-6 0 0,3-3 1 16,3-4 2-16,8-9-12 16,-2-5-6-16,0-8-16 15,0-3-7-15,6-15-45 16</inkml:trace>
  <inkml:trace contextRef="#ctx0" brushRef="#br0" timeOffset="26536.5465">11911 14325 212 0,'-3'0'79'0,"15"7"-42"0,-18 17-43 0,6-5 14 15,0 21-1-15,-6 7 4 32,-3 9 2-32,0-3 3 0,3-6-9 15,0-4-2-15,3-6-1 0,0-6-13 16,0-4-7-16,0-6-49 15,3-5-61 1,0-6 25-16</inkml:trace>
  <inkml:trace contextRef="#ctx0" brushRef="#br0" timeOffset="26768.1586">12054 14624 160 0,'-6'0'63'0,"3"-3"-34"0,-6 8-38 0,3 0 7 0,-6 3 12 32,-3 0 7-32,-11 0 10 0,2 6 6 15,3-4-18 1,3 6 1-16,6-8-2 0,6 2-5 0,9 1-1 16,12 0-2-16,9-1 1 15,3-2-4-15,11 3 0 16,1-3-14-16,0 0-8 15,-7 2-89-15</inkml:trace>
  <inkml:trace contextRef="#ctx0" brushRef="#br0" timeOffset="27573.3112">12908 14338 176 0,'-9'-11'68'0,"3"9"-36"0,-6-4-24 15,6 4 16-15,-11-1-1 16,-1-2 3-16,-3-1-8 16,0 4 0-16,0 2-11 15,0 5-4-15,1 6-2 0,2 10-1 32,6 11 0-32,6 15-3 0,3 6 0 15,6 0 2-15,3-3 0 16,0-2 1-16,0-11 2 15,0-5-3-15,-3-6-2 16,0-5-25-16,-3-5-9 16,-3-5-56-1,-3-3-31-15,0-3 57 16</inkml:trace>
  <inkml:trace contextRef="#ctx0" brushRef="#br0" timeOffset="27740.6414">12602 14613 260 0,'0'-3'96'0,"6"1"-52"0,8-4-51 0,-2 1 14 0,6 0-7 15,3-1 0-15,3 4-3 16,3-1 2-16,2 1 1 16,-2-4-47-16,0 4-18 0,-3 2-31 15</inkml:trace>
  <inkml:trace contextRef="#ctx0" brushRef="#br0" timeOffset="28070.9375">12911 14589 160 0,'-3'13'63'0,"6"-5"-34"0,0 11-36 15,0-9 10 1,-3 9 17-16,3-3 8 15,-3 5-2-15,0-3-1 16,0-2-14-16,3-2-4 0,-3-4-1 16,0-2-1-16,0-3 0 15,0-5-1-15,0 0 2 16,0-5 1-16,0-3 1 16,0-5-2-16,3-3-1 0,0-2-1 15,3-1 0-15,3 1-5 16,0-1-1-16,6 3-2 15,6 6 0-15,-1 2-28 16,1 2-14-16,-3 4-14 16,0 2-3-16,0 0-12 15</inkml:trace>
  <inkml:trace contextRef="#ctx0" brushRef="#br0" timeOffset="28457.4477">13173 14602 192 0,'-6'-8'71'0,"3"11"-38"0,-3 2-32 16,3-2 16-16,-3 2-7 16,0 3 2-16,-3 3-3 15,1-1 0-15,-1 17-5 0,0-1-1 0,3 1 3 0,3-3-3 16,3-1-2-16,3-4 0 16,3-6 1-16,3-2-1 15,0-6 2-15,-1-8-2 16,4-2 2-1,-3-3-2-15,0-8 2 0,0-5-2 16,-3 3-1-16,-3-1 3 16,-3 3 2-16,0 3 0 15,0 5 2-15,0 0-11 16,0 3-4-16,0 5 4 16,0 2 1-16,0 9 5 15,3 5 3 1,0-3-2-16,0 3-2 0,0-3-3 15,3 0 1-15,0-2-10 16,-3-3-5-16,0 0-17 16,0-3-4-16,0-5-40 15,6 0-33 1,-3-2 45-16</inkml:trace>
  <inkml:trace contextRef="#ctx0" brushRef="#br0" timeOffset="28941.5162">13304 14637 168 0,'-3'0'66'0,"6"2"-36"0,3 6-37 0,-3 0 8 16,0 6 4-16,0 4 6 15,0 1 10-15,0-1 7 0,-3 1-15 16,0-4 2-16,0-1 1 0,0-4-6 16,0-2-3-16,0-5-4 15,0-3-3 1,3-3-6-16,0-2-1 15,3-11-6-15,0-2-2 16,3-1 6-16,0-2 5 16,3 0 1-16,-1 7-1 15,-2 7 7-15,6 4 3 0,0 8 1 16,-3 8 3-16,-3 6 1 16,-3-1 3-16,-9-2 2 15,9 0-1-15,-9-5-3 16,0-3-2-16,3-3-4 15,6-5-4-15,0-8 2 16,6-10-10-16,0-1-3 16,3-2-6-16,2 2-4 15,1 6 8-15,0 3 4 16,-3 7 5-16,0 8 3 16,-3 8 2-16,-3 9 1 15,-3-1 2 1,0 0 1-16,-3 0-6 15,0-2 0-15,0-6-23 16,-3-3-10-16,3-2-24 16,0-5-7-16,0-6-16 15</inkml:trace>
  <inkml:trace contextRef="#ctx0" brushRef="#br0" timeOffset="29257.8664">13765 14661 200 0,'3'10'74'0,"0"1"-40"0,6-3-38 16,-3 2 15-16,0-2-2 16,3 3 5-16,0-6 3 15,0-2 2-15,0-3-10 0,0-6-1 0,0 1 2 16,0-3-4-16,-3 0-1 16,-3-2-7-16,0-1-3 15,-9-2-5-15,-3 2 1 16,-3 3-6-1,-3 0-1-15,-12 8 7 16,3 3 4-16,4 2 2 16,2 9 1-16,3 7 6 15,3 0 5-15,6 0-1 16,3 0 1-16,9 0-5 16,9 1-1-16,3-4-6 15,3-2-2-15,-1-5-29 16,4-6-10-16,6-8-46 15</inkml:trace>
  <inkml:trace contextRef="#ctx0" brushRef="#br0" timeOffset="29489.6439">14016 14608 236 0,'-30'0'90'0,"24"5"-48"0,-12 6-51 31,15-6 14-31,0 3-7 0,6 0-2 15,0 8 9-15,3 5 4 16,3-3-4-16,0 1 6 0,0-1 4 16,-3-2-1-16,-3 3 2 0,-6-3-7 15,-3-1-1-15,-15 1-4 16,-3-2-3 0,0-7-58-16,0-1-26 0,1-6-27 15</inkml:trace>
  <inkml:trace contextRef="#ctx0" brushRef="#br0" timeOffset="30059.2279">14786 14563 136 0,'-3'-8'52'0,"3"5"-28"0,-5-15-4 16,2 12 19-16,0 4-2 15,-3-1 1-15,-6 3-13 16,-3 11-5-16,-6 2-11 16,0 5-8-16,0 6-4 0,3 16 2 0,4-6 2 15,8 1-5-15,6-4 1 16,9 1 3-16,5-5 2 15,1-9-7-15,3-5-2 16,3-7-25-16,-3-6-11 16,6-6-53-1</inkml:trace>
  <inkml:trace contextRef="#ctx0" brushRef="#br0" timeOffset="30360.2033">14882 14568 152 0,'0'3'57'0,"0"-1"-30"0,6 11-16 0,0-5 18 16,0 8-2-16,0 8 2 15,-1 3-5-15,1-4-3 16,-3-1-11-16,0-4-2 0,0-2-1 16,-3-3-1-16,3-2-1 15,-3-3 3-15,0-3 3 0,0-5 2 16,0 0 3-16,0-5-7 15,0-11-3-15,3-3-3 0,3-2 0 16,3 0-4-16,3 2-2 16,3-2-3-16,0 5-1 15,0 3-27-15,9 3-13 16,-1 2-39 0,-2 5-49-16,-3 0 41 0</inkml:trace>
  <inkml:trace contextRef="#ctx0" brushRef="#br0" timeOffset="30691.8377">15179 14634 208 0,'-6'5'77'0,"6"-5"-42"0,3 6-39 0,0-1 15 16,3-2 3-16,3 2 3 16,0 0 0-16,0-2 2 0,3-3-10 15,3 0-5-15,6-3-1 0,-3-2 0 16,-1-3 1-16,-2 0-2 15,-3-3-2-15,-3 1 3 16,-3 2 2-16,-6 0-2 16,-9-3-2-16,-6 3-11 15,-6 8-4 1,-2 0 5-16,-1 8 4 16,0 8 2-16,0 0-1 15,3-3 3-15,4 11 0 16,5 0 1-16,6 0 2 15,6 2-1-15,3 1-1 16,3-3 1-16,5-6-1 16,7-5-29-16,15-7-13 0,6-9-55 15</inkml:trace>
  <inkml:trace contextRef="#ctx0" brushRef="#br0" timeOffset="31061.264">15519 14605 260 0,'-24'-11'96'0,"15"11"-52"0,-9-2-45 0,9 4 20 16,-3 1-13-16,-3 5-1 0,0 3-1 15,1-1 0 1,-1 11-2-16,3 8-6 0,-3 1 0 0,9-1 2 16,3-3 3-1,3-5 0 1,3-2 2-16,3-6-4 0,3-5-2 15,3-5 4-15,3-6 1 16,0-5-3-16,-1 0 1 16,-2-8 0-16,0-5 0 15,-3 0 2-15,-3 5 1 16,0 3-4-16,0 2 1 0,-3 3-2 16,0 6-2-16,0 7 3 15,0 8 0-15,3 3-2 16,-3 3 0-16,3 2-1 0,3 0 3 15,3-3-5-15,3-2 0 16,-4-5-35-16,1-6-13 16,3-10-45 15</inkml:trace>
  <inkml:trace contextRef="#ctx0" brushRef="#br0" timeOffset="31273.2626">15647 14269 236 0,'-3'8'88'0,"3"-5"-48"0,0 20-45 0,0-4 15 15,0 13-2-15,0 18 5 16,0 5-1-16,0 6 3 16,0 0-8-16,0-3-6 0,0-5-2 15,3-8-8-15,0-10-4 16,6-9-44-16,-6-7-20 15,-3-9-18 1</inkml:trace>
  <inkml:trace contextRef="#ctx0" brushRef="#br0" timeOffset="31493.9873">15450 14547 260 0,'-9'-21'96'0,"18"18"-52"0,6 0-56 16,-6 3 15-16,6-5-5 16,9 5 1-16,3-5 1 15,2-1 0-15,1 4 0 16,9 7-14-16,-1-2-5 0,-5-1-59 16,-3 1-50-16,-6 8 42 15</inkml:trace>
  <inkml:trace contextRef="#ctx0" brushRef="#br0" timeOffset="31805.4259">15798 14597 212 0,'-8'8'79'0,"5"-3"-42"0,3 9-34 16,3-7 15-16,0 4-5 31,5-3 2-31,1 0 1 0,6-3-1 16,0 1-7-1,3-4-3-15,0 1-1 0,0-6 0 0,3-2 2 16,-4-3-3-16,-2 0-2 15,-3-5-3-15,-3 0 1 16,-9-6-6-16,-6 0 0 16,-3 6-4-16,-6 11 2 0,-5 4 0 15,-1 9 3-15,0 7-1 16,3 9 2-16,-3 2 5 16,9 0 4-16,6 0-1 15,3 0 0-15,6-2-1 16,9-3-2-16,9-6-15 15,3-7-7 1,18-6-36-16,-1-8-12 16,4-5-10-1</inkml:trace>
  <inkml:trace contextRef="#ctx0" brushRef="#br0" timeOffset="32194.8945">16310 14568 296 0,'-26'-5'112'0,"14"2"-60"0,-18 6-63 0,15-1 16 15,-3 9-6 1,-3 2 0-16,-2 11-4 0,-1 5 1 16,3 3 2-16,6 0-1 0,6-1 1 15,6 1 0-15,6-5 0 16,6-6 2-16,3-5 0 16,6-9 0-16,0-7 2 0,5-7 1 15,-2-7 3-15,0-7-3 16,-3-8-2-16,-3-5 2 15,-6-9 0-15,-3-10-8 16,-6-5-2-16,-3 5 4 16,-6-8 3-16,0 9-1 15,-3 7 0 1,3 10 7-16,0 9 4 16,3 7-10-16,6 11-2 15,0 21-1-15,6 17 1 16,3 25 3-16,0 9 4 0,3 7 0 15,0-5 0-15,3 0-3 16,3-10-2-16,5-11-54 16,-2-13-24-16</inkml:trace>
  <inkml:trace contextRef="#ctx0" brushRef="#br0" timeOffset="39601.3297">9610 15423 56 0,'-12'15'24'0,"24"-12"-12"0,-6 2-1 15,-3 3 12-15,0 3 1 16,-3 5 3-16,3 2-9 15,0 11-3-15,0-2-2 16,6-6-1-16,-3 0 2 0,0-2 2 16,0-6-9-16,-3 0 0 0,0 0 3 15,0-5 0-15,0 0 2 0,-3-2 0 32,-6-4 0-32,6-2-2 15,-6-2 1-15,3-4-4 16,0 1 1-16,0-6-5 0,0-7 0 15,9-3-3-15,0 0-3 16,0-3 2 0,3-3 2-16,0-2-2 0,3 5 0 15,-1 6-1-15,1 5 0 16,0 10 0-16,0 8-2 16,0 6 0-16,-3 5 3 15,-3 2 0-15,0 6 3 16,-3 0 1-16,-3-3 3 15,0-2-1-15,0-4 2 0,-3-4-2 0,0-3 2 16,0-3-2-16,3-5 0 16,3-5-6-16,0-8 1 15,3-6-2-15,6-2 0 16,0 3 0-16,3 2-2 16,-4 5-2-16,1 3 1 31,0 8 1-31,0 5 2 0,-3 6 1 15,0 10 1-15,0 0 2 16,-3-2 3-16,-3-1-4 16,0 1-1-16,0-3 0 15,0-3 2-15,0-2-17 16,6-6-39 0,3-5-3-16,0-3-29 15</inkml:trace>
  <inkml:trace contextRef="#ctx0" brushRef="#br0" timeOffset="39990.5292">10063 15494 156 0,'-15'-8'57'0,"12"8"-30"0,-3 3-16 31,3-1 18-31,-3 4-11 0,0 2 0 16,-3 2-8-16,3 11-2 15,0 1-4-15,0-1-3 0,6 0 2 16,3-3-2-1,3 1 2-15,3-3 0 0,0-6 1 16,3-2 2-16,6-8 1 16,0-2-6-16,-4-4 0 0,-2-4-1 15,0-3 0-15,-6-1 0 16,-3-2 0-16,-3 1 0 16,-6-1 2-16,3 5-1 15,0 3 2-15,0 3 0 16,0 2 1-16,0 9-7 15,9 7 0-15,0 3 1 0,0 2 1 16,0 3 3-16,3 0 1 16,0 1-4-16,6-4 1 0,-3-5-22 15,0-5-8-15,0-5-40 16,3-6-44 0,5-2 34-16</inkml:trace>
  <inkml:trace contextRef="#ctx0" brushRef="#br0" timeOffset="40158.3435">10414 15523 208 0,'-6'5'77'0,"3"3"-42"0,-6 6-41 0,6 4 14 0,-6 1-7 16,-3 2 2-16,-3 0-2 31,-3 3-1-31,4-3 1 16,-1-5-4-16,3-3 2 0,0-5-39 15,3-5-15-15,0-6-24 16</inkml:trace>
  <inkml:trace contextRef="#ctx0" brushRef="#br0" timeOffset="40292.774">10247 15462 212 0,'3'6'79'0,"0"4"-42"0,15 9-41 15,-9-9 15-15,3 14-2 16,0 0 2-16,0 2-3 15,3 1-3-15,2-6-2 16,4 5-7-16,3-7-2 16,0-6-94-16</inkml:trace>
  <inkml:trace contextRef="#ctx0" brushRef="#br0" timeOffset="40991.7464">10973 15489 184 0,'-17'-11'71'0,"11"8"-38"0,-3-2-36 16,0 5 13-16,0 0 2 16,-6 3 4-16,-3 2-6 15,-3 3-3-15,3 5-4 16,-2 3-5-16,5 13-1 0,6 0 2 0,6 0 2 16,3-2 0-16,6-3 2 15,3-6 4-15,3-4 4 16,-1-7-2-16,1-7 2 15,3-5-2-15,0-3 0 16,0-13-14-16,0-8-4 16,0 0-12-1,-3-3-4-15,-6-13 3 16,-3-3 0-16,-3 6 13 0,0 5 5 0,-3 5 14 16,-3 9 8-16,3 1 2 15,-3 9 3-15,3 5-11 16,3 6-4-16,0 7-5 0,3 8 0 31,3 16 9-31,0 3 4 16,0 0-5-16,3 2-4 0,0 3-4 15,5-2 0-15,1-4-11 16,-3-7-4-16,0-5-43 16,0-6-16-16,0-8-26 15</inkml:trace>
  <inkml:trace contextRef="#ctx0" brushRef="#br0" timeOffset="41357.9055">11116 15513 244 0,'-3'7'90'0,"9"-1"-48"0,3-1-51 0,-3 3 14 16,0-3-5-1,0-5 2-15,6 0 12 16,-3 0 6-1,6-2-4-15,-3-4-1 0,0-2-7 16,-3 0-3-16,-3-2-5 16,-9-1 0-16,-6 3-2 15,0 0 0-15,-3 3-5 16,0 2-3-16,-3 6 3 0,0 2 2 16,0 9-2-16,0 2 2 0,0 7 5 15,4 1 4-15,5-3 1 16,0 3 0-16,6 0 1 15,3-3 1-15,6-2-3 16,2-3-1-16,1-6-3 16,6-5-1-16,6-5-26 0,-3-2-11 15,0-4-41 17,-3-1-52-32,-1-7 36 15</inkml:trace>
  <inkml:trace contextRef="#ctx0" brushRef="#br0" timeOffset="41739.4783">11274 15536 208 0,'-6'6'79'0,"9"7"-42"0,3 13-45 15,-3-7 10-15,0 7 12 16,0 9 10-16,0 7-1 16,0 3-1-16,0-3-12 0,0-7-2 0,-3-4-1 15,0-7-1 1,0-8 1-16,0-3 0 0,-3-7 3 15,0-6-3-15,-3-11-2 0,0-10-5 16,0-6 0-16,0-4-2 16,3-4 0-16,0-4-5 15,6-6 0-15,3 5 1 16,6 3 1-16,3 10 3 31,3 6 1-31,3 5-2 0,-1 9 0 16,1 4 8-16,0 8 4 15,-3 6 4-15,-9-3 3 16,-3 5-5-16,-9 0 1 16,-3 0-7-16,-6-2-1 15,-6 0-7-15,-3-1 0 16,-2-2-26-16,2-3-10 0,-3-2-31 16,6-3-13-16</inkml:trace>
  <inkml:trace contextRef="#ctx0" brushRef="#br0" timeOffset="41976.432">11548 15224 232 0,'-3'3'88'0,"3"7"-48"0,0 14-42 15,3-5 14-15,-3 15 3 16,0 8 4-16,-3 3-5 0,0 0-3 16,0 3-6-16,0-3-4 0,3-8 0 15,-3-5-23-15,3-6-8 16,0-7-78 0,0-6-40-16,0-8 72 15</inkml:trace>
  <inkml:trace contextRef="#ctx0" brushRef="#br0" timeOffset="42154.9367">11417 15468 264 0,'9'-3'101'0,"21"-2"-54"0,-1-1-57 16,-14 6 16-1,3-2-6-15,0-6 0 16,0-3-9-16,6 6-4 0,2-8-64 15,-2-1-28-15,-3 1 20 16,-3 0 13-16</inkml:trace>
  <inkml:trace contextRef="#ctx0" brushRef="#br0" timeOffset="42453.0916">11703 15256 204 0,'0'10'77'0,"6"12"-42"0,-3 15-41 0,0-6 14 15,-3 4 10-15,0 2 9 16,-3 8-1-16,0-3-1 16,0-2-13-16,0-8-8 0,3-6-2 0,0-10-2 15,0-3 2-15,0-2-8 16,0-11-1-16,6-3 2 16,0-13 0-16,6-2-8 15,-1-1-4-15,4 1 6 16,3 4 4-1,0 7 7 1,0 7 2-16,3 10 11 0,-6 6 6 16,0 2-12-16,-10 4-6 15,-2-4-4-15,0 3-1 16,6-5-68 0</inkml:trace>
  <inkml:trace contextRef="#ctx0" brushRef="#br0" timeOffset="43009.3378">12322 15552 216 0,'-6'0'82'0,"3"-2"-44"0,-3 4-38 16,3 1 18-16,0 7-8 31,-3 6 2-31,0 0-1 0,0 3 1 16,3-1-6-16,6 3-4 0,3 1-1 15,3-4-1-15,6-5 2 16,6-5 1-16,0-5 1 15,-4-8-2-15,1-3-2 16,-3-3 1-16,-3-5 1 0,-3-2-3 16,-6-3 0-16,-6-1-6 15,-9 1 0-15,-9 3 3 16,0 2 2-16,1-3-12 16,2 11-5-16,3 3-45 15,3 2-61 1,6 1 24-16</inkml:trace>
  <inkml:trace contextRef="#ctx0" brushRef="#br0" timeOffset="43240.9565">12652 15182 248 0,'-18'-13'93'0,"9"15"-50"0,-17 4-52 0,11 1 12 16,0 7 0-16,0 7 5 15,0 8 0-15,3 19 3 16,3 4-6-16,6 7-1 0,3-4 2 16,3-2-3-16,6 0 0 15,0-11-3-15,0-5-1 16,-3-7-8-16,0-9-2 0,-12-11-102 16,-6-7 6-1</inkml:trace>
  <inkml:trace contextRef="#ctx0" brushRef="#br0" timeOffset="43356.4048">12393 15513 292 0,'39'0'110'0,"-12"2"-60"0,26-4-80 0,-26-1 8 0,6 3-97 15,3-3-36-15</inkml:trace>
  <inkml:trace contextRef="#ctx0" brushRef="#br0" timeOffset="44038.3241">13224 15208 192 0,'-9'-2'71'0,"6"4"-38"0,-3 1-30 0,3 0 15 0,-3 2-3 16,-3 8 1-16,-3 8 0 16,-3 11 3-16,0 16-11 15,0 2-2-15,4 8-2 0,5-2-2 16,6-3-2-16,9-8 3 15,5-11 2-15,7-2 4 16,9-14 2-16,3-10-1 0,2-10 1 16,-2-6-8-16,0-11-2 15,-9-2 3-15,-6-3 2 0,-6 0 11 16,-9 0 4-16,-12 3 0 16,-12 0 2-16,-9 5-9 15,-9 6-1 1,1 7-16-16,2 3-5 15,0 5-30-15,6 1-11 16,10 9-95-16</inkml:trace>
  <inkml:trace contextRef="#ctx0" brushRef="#br0" timeOffset="44594.5371">13932 15441 264 0,'-36'-3'101'16,"28"11"-54"-16,-4 3-55 0,6-6 18 0,0 1-11 16,0 1-2-16,3 1 2 15,3 0 0-15,6 3 1 0,3 0 2 0,6 2 1 16,5 5 1-16,-2-2 2 16,-3 3-1-16,-6-3 2 15,-3 2 2 1,-9-2 5-16,-6-3 3 15,-6 6 2-15,0-6-10 16,-3-5-3-16,1-5-6 16,-1-3-1-16,0-3-19 0,6-2-9 15,3-6-40-15,6-8-19 0,6-2-17 32</inkml:trace>
  <inkml:trace contextRef="#ctx0" brushRef="#br0" timeOffset="44814.2255">14146 15198 284 0,'-2'0'107'0,"4"5"-58"0,1 13-59 0,0-2 14 0,0 11-5 16,-3 18 2-16,0 0 0 15,-3 0-1-15,0 0 1 16,0 0 1-16,1-3 1 0,-1-8-23 15,0-4-9-15,3-7-74 16,0-1-46 0,-3-7 66-1</inkml:trace>
  <inkml:trace contextRef="#ctx0" brushRef="#br0" timeOffset="44995.3797">14042 15462 280 0,'-12'-5'107'0,"15"2"-58"0,9 1-59 0,-3 2 16 15,3-8-11-15,9-3 1 16,6 3-11-16,3 0-3 16,-1 6 9-16,1-1-35 0,0 0-15 15,-3 3-33 1</inkml:trace>
  <inkml:trace contextRef="#ctx0" brushRef="#br0" timeOffset="45311.2831">14391 15444 228 0,'-36'0'88'0,"27"2"-48"0,-3 12-40 0,6-9 18 0,-6 5-10 16,0 6 0-16,0 6-9 16,0 7-1-1,3-6 0-15,4 1 3 0,5 0 4 16,3-8-2-16,2 2-2 0,4-7-3 15,3-8-1 1,0-6-7-16,6-13-4 0,0 0-1 16,3-2 1-1,-6-1 8-15,-3 1 5 16,-4-1 6-16,-2 6 4 0,0 2 7 16,0 3 2-16,-6 8-5 15,3 6-9 1,-3-1-3-16,0 14-1 15,3 2 2-15,0-3-8 16,3-2-3-16,0-3-28 16,3-5-14-16,3-5-44 15</inkml:trace>
  <inkml:trace contextRef="#ctx0" brushRef="#br0" timeOffset="45526.3684">14647 15475 212 0,'-15'-10'79'0,"3"5"-42"0,3 2-26 31,6 3 23-31,-6 3-22 0,-3 5-6 16,-3 2-5-16,0 6 1 15,0 10-1-15,3-2 4 0,7 5 4 16,5-2-5-16,5-3 0 0,4-1-4 16,6-4-1-16,9-6-15 15,0-7-6-15,3-9-25 16,-1-8-7-16,-2-7-36 15</inkml:trace>
  <inkml:trace contextRef="#ctx0" brushRef="#br0" timeOffset="45727.5796">14736 15219 256 0,'-3'8'96'0,"6"13"-52"0,-3 21-51 0,0-7 14 15,-3 10-7-15,-6 8 0 16,0-1 0-16,3 1 0 16,0-5 0-16,0-3 0 0,3-5 0 15,0-9-38 1,3-7-16-16,0-8-44 16</inkml:trace>
  <inkml:trace contextRef="#ctx0" brushRef="#br0" timeOffset="45996.4861">14911 15478 200 0,'-8'-10'77'0,"8"12"-42"0,-3-4-56 0,3 2 4 15,-6 0 17-15,-9 0 12 16,-6 2 18-16,0 3 6 15,0 3-18-15,0 0-10 0,4 6-4 16,2 1-3-16,6-4-1 0,3 2 1 16,6 3-1-16,6 0 2 15,12 0 3-15,8-3-2 16,4 0-2-16,3-2-33 16,3 0-14-16,-7-1-54 15</inkml:trace>
  <inkml:trace contextRef="#ctx0" brushRef="#br0" timeOffset="46534.3746">15608 15290 220 0,'-3'-13'85'0,"-3"5"-46"0,0-8-39 16,3 11 16-16,-3-3-14 15,-6-3 0-15,-3-7 11 16,-2 2 6-16,-4 3-9 15,0 2 8-15,0 6 2 0,3 5-15 16,0 11-4-16,3 4-7 16,3 14 1-1,7 19 3-15,2 5 3 0,3 0-2 16,3 5 0-16,2 0 3 16,1-5 1-16,0-10 1 15,0-6 0-15,-3-8-22 16,-3-5-8-16,0-9-36 15,-6-7-12-15,0-8-19 16</inkml:trace>
  <inkml:trace contextRef="#ctx0" brushRef="#br0" timeOffset="46702.9601">15275 15502 252 0,'12'0'93'0,"-10"-5"-50"0,13-1-50 0,-6 4 14 0,3 2-5 16,9-3 3-1,3-2-2-15,3-1 0 16,-1 4-1-16,7-3-4 0,-6 2 1 16,0 0-41-16,-6 3-17 15,-7 6-38 1</inkml:trace>
  <inkml:trace contextRef="#ctx0" brushRef="#br0" timeOffset="46987.9536">15608 15552 212 0,'9'24'79'0,"0"-5"-42"0,0 10-45 15,-6-19 12-15,0-2 0 0,0 5 2 16,0-5 22-16,-3-2 11 16,0-1-20-16,-3-2-3 0,3-3-2 15,0-3-6-15,0-2 0 16,0-6-4-16,0-5-1 15,0 0 1-15,6-2 2 16,3 2-1 0,0-3 0-16,2 1-6 15,4 5 1-15,6 2-20 16,0 3-9-16,0 0-21 16,0 3-8-16,-1 2-22 15,-2 1-36-15,-3 2 36 16</inkml:trace>
  <inkml:trace contextRef="#ctx0" brushRef="#br0" timeOffset="47335.2052">15882 15505 228 0,'-12'-3'85'0,"6"8"-46"0,-6-2-32 0,6 0 18 0,0 4-15 16,-3 1-3-16,0 3-5 16,3 5-2-16,-6 5 1 15,9 0 1-15,0 0 1 0,3 1-6 0,6-4 0 16,3-5 3-16,3-2 4 15,0-6-8-15,3-5-2 16,0-5 9 0,0-3 5-16,0-5-8 15,-3-6-4-15,-3-2 6 16,-4 2 3-16,-2 4 2 16,-3-1 3-16,0 5-7 15,-3 3-2-15,1 0-1 16,-1 8 0-16,3 8-3 15,0 5 2-15,0 6 1 16,3 2 2-16,-1 0-1 16,4 0 2-16,0-2-13 0,0-3-6 15,0-6-40-15,6-2-16 0,6-2-25 16</inkml:trace>
  <inkml:trace contextRef="#ctx0" brushRef="#br0" timeOffset="47835.0312">16066 15539 224 0,'-3'0'85'0,"9"5"-46"0,0 11-48 0,-3-3 12 16,-3 3-4-16,3 0 2 15,-3 0 24-15,0-3 11 16,-3 0-18-16,3-2-3 0,0-3-3 15,0-3-10-15,0-2-2 0,0-3-6 16,3-3-1-16,3-7-1 16,0-9 2-16,3 6-7 15,0-8-2-15,3 0 3 16,0 2 5-16,3 6 4 16,0 2 2-16,-4 11 1 15,4 0 0-15,-3 16 4 0,-3 3 2 16,-3-3 6-16,0-1 3 15,-6-1-2-15,-3-4 0 0,3-2-7 16,0-3-4-16,9-10-4 16,0-3-7 15,3-8-3-31,3-2-2 16,3 5 1-16,0 2 5 15,-1 3 4-15,1 8 5 16,-3 11 2-16,-3 5 5 0,0 2 3 0,-3 3-11 15,-3 0-2-15,0 1-4 16,0-4 1-16,0-5-28 16,3-5-85-1,5-5-15 1,4-6 67-16</inkml:trace>
  <inkml:trace contextRef="#ctx0" brushRef="#br0" timeOffset="48171.9296">16534 15565 212 0,'0'-2'79'0,"3"4"-42"0,-3 4-45 0,3 2 12 32,3 0 5-32,0 0 5 0,2 2 0 15,1 1 2-15,3-3-9 16,6-3 0-16,-3 3 3 16,6-11-6-16,-3-2 0 0,-3-6-2 15,0-2 1-15,-7 0-9 16,-2 0-1-16,-3 2 2 15,-9-2 2-15,-5 0-3 0,-7 2 0 16,-3 6 3-16,0 2 1 16,0 6 2-16,0 2 0 15,3 16 6-15,4 0 4 16,5 1 1-16,3 1 3 16,6 1-3-16,6 5 1 15,3-5-7-15,5-3-1 0,7-5-29 16,6-8-10-16,3 0-76 15,3-8-39 1,-4-8 74 0</inkml:trace>
  <inkml:trace contextRef="#ctx0" brushRef="#br0" timeOffset="48419.4411">16956 15494 168 0,'-9'0'63'0,"-8"3"-34"0,-1-3-3 16,9 2 23-16,-3 4 4 15,-3-1 6-15,0 5-29 0,3 1-12 16,3 2-11-16,6 3-6 0,6 3 0 16,9-1-6-16,6 3-1 15,3 1 3-15,0 1 1 16,-3 1 2-16,-7 0 0 15,-5-3 0-15,-12-2 2 16,-8 2-14 0,-10-3-7-16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9:57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18995 9062 92 0,'-3'-3'35'0,"3"3"-18"0,0 0-13 0,0 0 8 16,0 0 6-16,0 0 6 16,0 0-4-16,0 0 0 15,3 3-2 1,3 0 0-16,0-1-9 16,0 1 1-16,3-3 3 0,0 0-3 15,3 0 2-15,3-3 2 16,3 1 1-16,0-1-6 15,2 0-1-15,4 3-2 16,0 0 1-16,0 0-2 16,0 0 2-16,2 0-6 0,4 0-3 15,3 0 1-15,0 0 2 16,-1-2 4 0,4-1 2-16,0 0-3 0,0 1-3 0,-1-1 6 15,1 0 3-15,-3 1-5 16,2 2-1-16,-2 0 0 15,-3 0 2-15,-3 0-5 16,8 0-1-16,-2 0 0 0,0 0 2 16,0 0-1-1,-1-3-1-15,1 3 1 0,0 0-1 16,3 0 0-16,-1 0 0 16,-2 0 2-16,0 0 3 31,0 0-2-31,-1 0-2 0,4 0 0 15,0 0 1-15,-1 0-1 16,4 0 2-16,0 0-2 16,-3 0-1-16,2 3-2 15,-2-1 1-15,0 1 1 16,-1 0 2-16,1-3-1 16,3 0 2-16,-9 0-2 0,14 0-1 0,-2 0-2 15,0 0 1-15,-1 0 1 16,1 0 0-16,0 0 0 15,-1 0 0-15,1 2 0 16,0 1 2-16,-4-3-1 16,10 0 2-16,-6 0-2 15,5 0-1 1,-2 0-2-16,0 0-1 16,-4 0 4-16,7 3 1 15,-3-1 0-15,-1 1-2 16,1 0-2-16,5-3 1 15,-2 0 1-15,3 2 2 16,-1 1-3-16,-2 0 0 16,2-1-1-16,1 1 0 0,0 0 4 15,2-1 1 1,4-2-1-16,-4 0-2 0,4 0 1 16,-3 3 1-16,-4-1-1 15,4 1-1-15,-1 2 1 0,-2-2 1 16,5-3-1-1,1 3-1-15,3-3 1 0,-4 0-1 16,4 2-3 0,-4 1 2-16,19-3 3 15,2 0 3-15,-3-3-4 0,1 1-3 16,-4-1 1-16,1 3 0 16,-1-3 1-16,1-2 0 15,-1 2 0 1,0 1 2-16,1 2-3 0,-4 0 0 15,-5 0-1-15,5 2 0 16,-5-2 2-16,5 0 2 16,-5 0-1-16,5 0-1 15,-8 0 1-15,-4 0-1 16,4 0 0-16,-4 0 2 16,7 0-1-16,-4 0-1 0,-5 0-2 15,3 3 1-15,-7 2 3 16,-5 1 1-16,-4-1-4 15,4-2-1-15,-3-1 1 16,-6 1 0-16,11 0 3 16,-5-3 1-16,5 0-1 15,-5 0-2 1,-3 0 1-16,-3 0-1 0,-7 0 0 0,1-3 0 16,-9 0 0-16,0 3 2 15,0 0-1-15,-7 0-1 16,7 0 1-1,-6 0-1-15,-6 0 0 16,0 0 0 0,-6 0 2-16,6 0-3 0,-9 0 0 15,0 0 1-15,0 0 0 16,0 0-3-16,0 0 2 16,0 0 1-16,0 0 0 15,-9-2 0 1,3-1-3-1,-3 3 2-15,-3-3 1 16,-6 1 0-16,-2-1-3 0,-7 0 0 16,-6-5-1-16,-6 3 3 15,-11 3-2-15,-1-1-1 16,-8 0 5-16,5 1 1 16,-14 2-16-16,2 2-7 15,-20 4-43 1,5-1-19-16,-5-5-22 0</inkml:trace>
  <inkml:trace contextRef="#ctx0" brushRef="#br0" timeOffset="2850.6493">20367 9282 108 0,'0'-8'44'0,"0"5"-24"0,0 6-13 16,0-6 15-16,0 3-4 16,0-3 1-16,0 1 1 15,0-1 2-15,0 3-12 16,0-3-1-16,0 1-2 0,0-1 3 0,0 3 1 16,-2-5-1-1,-1 5 1-15,0-5-2 16,0 2 0-16,0 0-5 0,-6 1-3 15,0 4 2-15,-6-4 2 16,0 4-4-16,0-2-1 16,0 6 0-16,-3-4 0 0,1 1 0 15,-1 2 2-15,-6-2-6 16,0 7 1-16,0-2 3 16,0 3 4-16,1 7-6 0,-1 6 0 15,-3 0 0-15,3 0 3 16,0 2-2-16,1 1 0 15,2-1 1-15,-3 9 2 16,-6 7-1-16,3 0-1 16,1 1-2-16,2 2 1 31,-3 0 1-31,3-3 0 0,0 0 0 16,-2 3 0-16,-4 5 0 15,3 6 0-15,0-3 0 16,3 0 0-16,4 5-3 15,-1-2 0-15,3-1 4 16,6-2 1-16,3 13-3 16,3 0-1-16,0 6-2 0,3-3 3 15,0-1 2-15,0-1 2 0,3 7-1 16,0-6-2-16,0-7 1 16,3 5-1-16,0-5 0 15,0 0 0-15,3 0-3 16,0 13 2-16,0-5 1 15,-3 5 0 1,0 3 2-16,0-3 1 16,0 13-4-16,-3-5 1 15,0-5-2-15,-3 2-2 16,-3-2 5-16,0-6 1 16,0 1-3-16,-3-1 1 15,0-7 0-15,0-6 2 16,0 0-1-16,0 6-1 15,-3-6 1-15,1 0 1 16,-7 11-3-16,-3-3 0 0,0-2 1 0,-3 4 0 16,0 4 0-1,1-3 0-15,-1 2 0 16,0-5 2-16,-3-5-1 16,-3-5-1-16,1 7 1 15,-4-5-1-15,0-2-3 0,3-6 2 16,4 6 1-16,-10-1 2 15,-9 6-6-15,7-8 1 16,2-8 3-16,3-8 2 16,6-5 0-16,3-11-2 15,4-8 3 1,5 0 2-16,6-2 0 0,-3-3 0 16,6-3-8-16,3 1-2 15,3-6-1-15,9 2 4 16,6 1-1-16,-3-3 1 15,3 0 2-15,2 0 0 16,7 0-3-16,6 2 2 16,-3 12 1-16,-3 7 0 0,2-3 0 15,1 4 2-15,0 4-3 16,0 3 0-16,3 0 1 16,2 6 2-16,1 7-1 15,-3 0 2-15,-3 3-2 16,-4 6-1-16,-2-7-2 0,-3 4-1 31,-3 2 4-31,-3 1 1 0,0 7 0 16,-3-3-2-16,0 1 3 15,-3 10 0-15,0-2-4 16,5-4-1-16,-2 7 1 16,-3-1 2-16,0-5 0 15,-3-1 2-15,0 9-4 16,0 0-2-16,0-3 2 0,0 6 2 15,0-4 0 1,3-4 2-16,0 13-2 16,0-3 2-16,0-5-2 15,-3-1 2-15,-3 4-2 0,0-6-1 0,-6 5 1 16,0 1-1-16,3-1-3 16,-3-7 0-16,-3 2 4 15,0 0 3-15,0-5-1 16,0 0-2-16,0 0-3 0,4 7 1 15,-1-7-1 1,0 11 0 0,0-1 2-16,0-5 0 15,0 6 0-15,-3-4 0 16,0 1 0-16,3 3 0 16,3-1 0-16,3 19 0 15,6-3 0-15,-3-2 2 0,3-13-3 16,0 4 0-16,3-2-1 15,9 8 0-15,2-8 2 0,1-2 2 16,0-6-1 0,6-16 2-16,15-5-7 0,11-16-1 15,7-15-9-15,14-17-2 16,1-21-81 0</inkml:trace>
  <inkml:trace contextRef="#ctx0" brushRef="#br0" timeOffset="4698.3283">16989 13018 72 0,'3'-11'27'0,"0"6"-14"0,0-3 7 0,0 5 14 15,-3-5-1-15,3 0 1 16,-3-2 0-16,0-1 2 16</inkml:trace>
  <inkml:trace contextRef="#ctx0" brushRef="#br0" timeOffset="4898.7584">16998 12933 356 0,'-6'-8'33'0,"-3"0"-6"16,-12 3-10-16,-3 2-3 15,-2 3-8-15,-1 13-2 16,-3 3-2-16,3 5 1 0,4 8-4 16,2 3-2-16,3 10-1 15,6 1 0-15,6-3 0 0,6-1 3 16,6-4 2-16,9-4 2 16,6-2-8-16,5-5-4 15,7-11-26-15,0-5-12 16,0-8-20-1,-4-2-50-15,1-9 21 16</inkml:trace>
  <inkml:trace contextRef="#ctx0" brushRef="#br0" timeOffset="5262.0933">17117 13142 228 0,'-9'-5'85'0,"-12"5"-46"0,9 0-46 16,3 5 49-1,-2 3-17-15,-1 5-12 16,-3 6-7-1,3 2-5-15,-3 5-4 0,6 1 0 16,3-1-1-16,6-2 3 0,3-6 0 16,3-2 1-16,3-5 0 15,3-6 0 1,0-5 2-16,0-5 1 16,-3-3-6-16,6-3 0 0,-10-2 3 15,7 0 2-15,-3 0 0 0,-3-1 1 16,-9-4-2-1,0 7-1 1,3 11-15 0,6 6 10-1,0 4 4-15,0 3 2 16,3 1 2-16,0-1-4 16,0-3-2-16,0-2-16 15,0-2-5-15,3-1-26 16,0-5-10-16,0-8-26 15</inkml:trace>
  <inkml:trace contextRef="#ctx0" brushRef="#br0" timeOffset="5480.2994">17236 12973 184 0,'0'2'71'0,"3"1"-38"0,3 10-39 16,-3-2 12-1,0 7 5-15,0 6 5 0,0 8 0 16,-3 5 1-16,3-3-9 0,0-2-5 0,0-6-2 16,0 1-4-16,0-9 0 15,3-4-23-15,-3-4-10 16,3-5-14 0</inkml:trace>
  <inkml:trace contextRef="#ctx0" brushRef="#br0" timeOffset="5689.1226">17442 12904 208 0,'0'2'79'0,"0"14"-42"0,0 13-37 0,0-15 18 16,0 9 5-16,3 7 8 15,-3 4-7-15,0 3-2 16,0 3-13-16,2-3-5 0,-2 0-3 0,0-3-4 15,0-7 2-15,3-4-45 16,0-4-22-16</inkml:trace>
  <inkml:trace contextRef="#ctx0" brushRef="#br0" timeOffset="6079.8076">17578 13179 216 0,'3'0'82'0,"3"16"-44"0,9-3-44 0,-9-10 12 0,3 2 7 16,0 3 6-16,0-3-1 16,3-2 2-1,0-3-11-15,0 0-3 0,0-3 0 0,0-7-3 0,-4-4 0 16,1 4 1-1,-3-3 0 1,-3-1 0-16,-3 1 2 0,-3 0-3 0,-6 2-2 16,-2 3-3-1,-4 3-1-15,-3 2-1 16,-3 9 0-16,0 4 0 16,3 9 0-16,3-3 3 15,6 5 0-15,3 0 5 0,4 3 2 16,4-3-2-1,7 0-3-15,3 3 0 0,3-6 1 16,3-2-17-16,6-10-6 16,0-4-30-16,5-4-12 15,7-6-36 1</inkml:trace>
  <inkml:trace contextRef="#ctx0" brushRef="#br0" timeOffset="6449.947">17903 13163 240 0,'6'0'90'0,"-3"3"-48"0,3-1-42 0,0 1 18 15,0 5 3-15,3-3 5 16,0 0-10-16,5 1-2 16,1-1-8-16,0-2-4 0,0-9 1 15,0 1 0-15,-3-5 3 16,-3-1-3-16,0 0 0 15,-3 1-1-15,0-1 1 0,-3 1-4 16,-9-1-2-16,-9 0-7 0,0 4-4 31,0 1 3-31,-9 6 2 0,3 6-2 16,-2 4 2-16,-4 11 5 0,-3 6 2 16,6 2 4-16,3 0 1 15,6 0 5-15,10 3 3 16,5-3-4-16,11-5 1 15,7-3-1-15,9-5 3 16,12-3-5 0,-1-18-3-16,4-6-56 15,3-5-24-15,-1-2-40 16</inkml:trace>
  <inkml:trace contextRef="#ctx0" brushRef="#br0" timeOffset="7218.1794">16724 13700 212 0,'-3'0'79'0,"3"3"-42"0,3 5-32 0,0 0 17 16,0 5-6-16,0 16 1 15,0 5-5-15,-3 6 0 0,0 2-7 16,0 9-3-16,0-6-1 0,0-6-1 15,0-4 0-15,0-9-7 16,0-5 0-16,0-5-28 16,0-5-9-16,0-3-16 15,0-14-46 17,3-17 15-32</inkml:trace>
  <inkml:trace contextRef="#ctx0" brushRef="#br0" timeOffset="7418.8877">16727 13692 260 0,'-9'-5'99'0,"9"8"-54"0,3-6-46 16,-3 3 20-16,0 0-11 0,0 0 0 0,6 3-2 0,0-3-1 16,6 0-3-16,3 0 1 0,6 0 0 15,3-3-1-15,8-5-2 16,1 0-28-16,-3 5-14 15,-6-5-27-15,-4 1-9 32,-5-1-10-32</inkml:trace>
  <inkml:trace contextRef="#ctx0" brushRef="#br0" timeOffset="7596.1399">16751 13795 228 0,'-9'0'88'0,"12"19"-48"0,0-11-51 0,3-3 11 16,3-2-1-16,3-1 5 16,3 6-2-16,3-8-1 15,8 0 0-15,1 3-21 0,0 0-9 16,-3-3-62 0</inkml:trace>
  <inkml:trace contextRef="#ctx0" brushRef="#br0" timeOffset="7935.6832">16953 13941 148 0,'0'18'57'0,"3"-4"-30"0,3 7-23 15,-3-13 15-15,0 5 4 16,0 3 6-16,-3 0-5 15,3-3-2-15,0-5-12 16,-3 0-6-16,0-3-1 0,0 0 0 16,0-5 1-16,0-8 17 15,0-2-9 1,0-3-1 0,3-3-8-16,3-3-3 0,0 1-2 0,3-1 0 15,0 3 0-15,3 3 0 0,0 0-5 16,6 2 0-16,-4 6-21 15,4 0-9-15,0 2-14 32,-3 3-6-32,0 0-20 15</inkml:trace>
  <inkml:trace contextRef="#ctx0" brushRef="#br0" timeOffset="8345.5001">17233 13917 208 0,'-6'-5'77'0,"-3"5"-42"0,3 0-34 16,3 0 14-16,-3 2-6 16,0 4 0-16,1 2-3 15,-4 2-1-15,-3 6-3 16,3 0-2-16,0 5 3 0,3 6-7 16,9-4 1-16,0-4 1 15,3-3 1 1,3-3 3-16,0-5 1 15,3-3-1-15,-1-10 1 16,1-8-2-16,3 0-1 16,-6-3 1-16,0 0 1 0,-3-3-1 15,-3 3-1-15,-3 3 3 16,0 3 2 0,-3 2 9-16,0 2 3 0,0 6-11 0,0 6-5 15,3 4 3 1,0 1 4-16,3 13 0 0,3-3 3 15,0 0-8-15,0-5-2 16,3 0-1-16,0-6 2 16,0-2-28-16,0-2-9 15,6-4-23 1,-4-2-8-16,7-10-27 16</inkml:trace>
  <inkml:trace contextRef="#ctx0" brushRef="#br0" timeOffset="8854.2091">17418 13951 192 0,'-3'-2'74'0,"3"2"-40"0,3 2-42 0,0 4 10 15,0 2 10-15,0 2 6 16,0 4 9-16,0 9 4 16,-3 1-17-16,3 0 3 0,-3-6 3 15,0-2-11-15,0-2-2 16,0-1-5-16,0-5-2 0,0-3-2 15,0-5 1-15,3-5-4 16,0-8 1-16,2-6-9 16,1-2-2-16,3-3 1 0,0 3 1 15,3 2 5-15,-3 6 3 16,3 3 0-16,-3 4 1 16,6 6 7-16,-3 6 5 31,-9 4 5-31,0 3 2 0,0 6 3 15,-3-6 1-15,0 0-6 16,0-5-3-16,0 0-3 16,0-8-2-16,6-2-8 15,0-12 0-15,6-2-1 16,-1-2 2-16,4-3-4 16,0 2 0-16,0 6 0 0,0 2 2 15,0 6 6-15,-3 8 4 16,0 7 3-16,-3 4 5 15,-3 4-4-15,-1 9 0 16,-2-6-4-16,0-3-1 0,0 1-14 16,0-6-7-1,0-2-35-15,0-6-15 0,3-2-21 16,3-14-37 0,15-8 38-16</inkml:trace>
  <inkml:trace contextRef="#ctx0" brushRef="#br0" timeOffset="9205.1936">17900 13970 260 0,'-9'11'96'0,"12"-6"-52"0,0 3-54 15,3-3 14-15,0 0-1 16,3 1 3-16,0-1 10 16,0-2 7-16,3-1-12 15,-4-2 1-15,16-5 1 16,-3 0-5-16,0-3-4 15,-6-3 0-15,-3-2-5 0,-3 0 0 16,-3-1-8-16,-6 1-2 16,-6-5-3-1,-6 2 1-15,-6 5 2 16,-6 9 5-16,0 4 1 0,0 9 3 0,-5 7 3 16,5 9 4-16,3 13 7 31,0 2 4-31,9 0 3 15,12-2 3-15,9-6-10 0,9-2-4 16,6-8-3-16,12-8 1 16,2-14-12-16,10-7-3 15,3-6-53-15,2-10-24 16,-5-8-38 0</inkml:trace>
  <inkml:trace contextRef="#ctx0" brushRef="#br0" timeOffset="42547.1266">13602 7075 136 0,'-3'-11'52'0,"0"3"-28"0,-6 3-6 0,6 5 18 15,-3-2-3-15,-3 2 3 31,-3 2-14-31,-12 3-5 16,0 9-10-16,-2 4-5 0,-4 9 1 0,0 7-2 16,6 6-1-16,4-1 1 0,5 9 1 15,6-11-3-15,9-5-2 16,6-6 2-16,3-7 2 16,3-6 2-1,5-13 1-15,4-11 0 0,0-2 0 16,-3-5-2-16,0-3 1 15,0-3-4-15,-4-3-2 16,-2 1 6-16,-3-6 5 16,-3 8 2-16,0 3 4 15,-3 8-5-15,0 2-1 16,0 11-9-16,0 8-1 0,0 5 0 16,0 9 1-16,0 4 3 15,3 6 1-15,3 5-1 16,0-3-2-16,3-5-10 15,3-5-4-15,0-5-33 16,-4-6-12-16,7-8-46 31</inkml:trace>
  <inkml:trace contextRef="#ctx0" brushRef="#br0" timeOffset="42803.128">13763 6863 208 0,'-3'8'79'0,"6"11"-42"0,-3 31-41 16,0-21 13-16,0 13-7 16,-6 6 1-16,3 2-2 15,0 1 2-15,6-6-2 16,3 2 2-16,-1-2 0 0,1-10-10 15,0-9-5-15,0-7-49 16,3-14-53 0,3-16 28-16</inkml:trace>
  <inkml:trace contextRef="#ctx0" brushRef="#br0" timeOffset="42995.0391">13885 6797 216 0,'0'-2'82'0,"3"2"-44"0,-1 10-47 15,-2 1 12-15,3 7 7 16,0 17 7-16,-3 15-4 16,0 8-2-16,0 0-6 15,0 3-2-15,0-3 1 0,0 1-2 16,9-4-2-16,-3-13-19 0,6-5-10 16,3-10-73-1</inkml:trace>
  <inkml:trace contextRef="#ctx0" brushRef="#br0" timeOffset="43583.4651">14694 6882 160 0,'-15'-8'63'0,"9"3"-34"0,-12-3-12 0,10 5 22 15,-4-2 0-15,-3-1 1 16,-3 1-10-16,-3 0-4 0,0 5-15 31,3 2-7-31,1 6 0 0,-1 8-5 16,3 19-2-16,3 7 2 15,3 6 0-15,3 2-2 16,3 0 0-16,3-2 2 16,0-3 0-16,3-6-6 15,0 4 0-15,0-3-32 0,-3-9-14 16</inkml:trace>
  <inkml:trace contextRef="#ctx0" brushRef="#br0" timeOffset="43763.3598">14388 7123 252 0,'0'0'93'0,"11"-3"-50"0,1 6-48 16,-6-3 17-16,3 0-5 16,6 0 1-16,0 0-4 15,3 0-1-15,3 0-1 16,0 0-52-16,2 0-24 15,-2-3-26-15</inkml:trace>
  <inkml:trace contextRef="#ctx0" brushRef="#br0" timeOffset="44194.8797">14581 7194 116 0,'0'5'44'0,"3"3"-24"0,0 5-21 0,0-5 9 0,0 3 17 16,0 0 8 0,0 2-5-16,0-3-4 0,0 1-17 15,0-3-4-15,-3 0-2 32,0-3 1-32,0 0 1 0,6-2 7 15,-6-3 4-15,0 0 1 16,0 0 1-16,0 0-6 15,0-3-4-15,0 1 3 0,0-1 2 16,0 1 2-16,0-4 3 16,0 1-5-16,0-3-1 15,6-3-4-15,0 1-1 16,0-3-3-16,6-1 1 0,-1-2-2 16,4-2-1-16,-3-1 1 15,3 6 1-15,-3 3-6 16,0 2 1-1,0 2 1-15,-3 1-12 16,0 8-4-16,0-1-28 0,0 1-10 16,0 2-50-1</inkml:trace>
  <inkml:trace contextRef="#ctx0" brushRef="#br0" timeOffset="44595.4564">14903 7154 216 0,'-6'-2'82'0,"3"2"-44"0,0 0-33 16,0-6 19-16,0 9-6 15,-3 0-1-15,-3 2-9 16,-9 3-5-16,3 5-2 16,0 3-6-16,0 5 1 0,3 3 2 15,3 0 3-15,3-3 0 16,6-2-1-16,3-1 1 15,3-7-1-15,6-6 0 0,3-5 0 16,-3-3 2 0,0-5 3-16,0-2 0 15,0-3 0-15,3-3-1 0,-6 0 0 16,-3-3-2-16,0 6 1 16,-3-3-2-16,-3 3 2 15,0 2-4-15,0 9 0 16,0 2 1-16,0 0 0 15,3 8-3-15,-1 2 0 16,4 3 2-16,0 1 2 16,3 4 0-16,0-5-1 15,0 1-13-15,0-4-4 0,0-4-51 16,3-4-22-16,-3-4-1 16</inkml:trace>
  <inkml:trace contextRef="#ctx0" brushRef="#br0" timeOffset="45128.8436">15036 7186 148 0,'-5'21'57'0,"5"-10"-30"0,2 7-32 16,-2-10 12-16,0 3 16 16,0 2 12-16,0-2-14 15,0-3-4-15,-2 0-10 31,2-3-1-31,-3-2 1 0,3-3-3 0,0-3-3 16,0-2-7-16,0-3-4 16,3-3-3-16,-1-2 0 15,4-3 2-15,0 0 5 16,3 0 1-16,0-2 3 16,3 7 1-16,0 6 1 15,3 5 11-15,-3 2 7 0,0 6 8 16,-3 3 7-16,-3 5-9 15,0 0-5-15,-3 0-6 16,-3-1-3 0,0-1-4-16,0-4-1 15,0-2-3-15,0-2 1 16,0-6-4-16,3-3 0 16,3-8-12-16,2-5-7 0,4-5-14 0,0-3-3 15,3 3 10 1,6 3 6-16,-6 7 13 0,3 9 7 15,-3 7 14-15,-3 3 9 16,-4 2 0-16,-2 4-1 16,0 1-9-1,-3 1-3-15,0 3-5 0,-3-6-1 16,0-2-17-16,3-3-5 16,0-3-77-1,-3-5-1 1</inkml:trace>
  <inkml:trace contextRef="#ctx0" brushRef="#br0" timeOffset="45453.7456">15403 7191 200 0,'0'3'77'0,"3"0"-42"0,3 5-37 16,-4-6 17-16,4 4-2 16,3-1 4-16,0-3-3 0,3 1 2 15,0 0-9-15,0-3-2 0,3-3 1 31,0-2 1-31,0 0 1 16,0-3-2-16,-4 0-1 0,-2 0-6 16,-9-3 1-16,-6-2 2 15,-2 2 1-15,-4 1 1 16,-3 4 0-16,-3 9-2 16,-3 8 1-16,0 2-7 15,3 3 1-15,3 2 3 0,4 3 4 16,2 3-1-16,3 0 0 15,6-3-3-15,6-2-1 16,6 2 1-16,5-5 0 16,7-6-38-16,6-10-14 15,0-2-60 1</inkml:trace>
  <inkml:trace contextRef="#ctx0" brushRef="#br0" timeOffset="45711.9513">15665 7115 200 0,'-21'5'74'0,"18"-2"-40"0,-3 2-42 0,3 5 12 0,0 1-2 16,3 0 3-16,0 2 7 16,3 3 4-16,3 2-8 15,3 3 4-15,0 1 4 0,-3 4 12 16,-3-2 6-16,-6 5 0 15,-3-5 2-15,-6 0-14 16,-6-3-5-16,-3-3-10 0,0-2-3 16,0-5-59-16,0-3-28 15,4-6-55 1</inkml:trace>
  <inkml:trace contextRef="#ctx0" brushRef="#br0" timeOffset="46514.7393">16334 7049 232 0,'-3'-3'88'0,"0"6"-48"0,-3-6-27 0,3 3 22 15,-6 3-14-15,1 2-2 16,-4 3-9-16,0 2-2 16,-3 1-4-16,3-1-5 0,3 6-2 15,3-2-1-15,6 4 0 0,3-2 0 16,3 0 3-16,0 2 0 15,0-2 1-15,0 0-3 16,-3 0 2-16,-3-3 7 16,-3 3 6-16,0-5-2 15,-6-1 0-15,0-4-6 32,-3-1-3-32,0-5-36 0,0-3-14 15,0 1-41-15,3-4-51 16,6-2 39-16</inkml:trace>
  <inkml:trace contextRef="#ctx0" brushRef="#br0" timeOffset="46834.2415">16376 7154 208 0,'21'0'77'0,"-12"0"-42"0,15 3-39 0,-13 2 15 16,4-5-6-16,-3 0 2 15,3-2 2-15,-3-4 2 16,-3 4 1-1,0-6-6-15,-3 0-4 0,-6-3 1 16,0 3 0-16,-6 0 1 0,-6 0-2 16,-6 6 1-16,0-1 4 15,-3 8 4-15,-2 6-4 16,5 5 1-16,3 0-3 16,3 2 2-16,9 3-9 0,3 1 0 15,9-1 2-15,3 0 2 31,9 0-3-31,5-5 1 16,-2-5 2-16,0-3 3 16,-3-6-18-16,0-4-5 0,-3-6-52 15,5-3-21-15</inkml:trace>
  <inkml:trace contextRef="#ctx0" brushRef="#br0" timeOffset="47068.3775">16677 6779 252 0,'-15'-6'96'0,"18"9"-52"0,6 8-54 0,-6-3 14 32,0 13-1-32,-3 18 3 0,0 6 1 15,0 3 3-15,0 10-5 16,0-2-3-16,0-3 1 0,0-6 0 15,-3-4 1-15,3-4-16 16,0-12-4-16,0-9-74 16,0-7-56-1,0-11 50-15</inkml:trace>
  <inkml:trace contextRef="#ctx0" brushRef="#br0" timeOffset="47233.8069">16531 7064 300 0,'-15'0'112'0,"24"0"-60"0,6 0-63 16,-3-2 16-16,5-1-2 16,7 0 3-16,3-2-3 0,6-3-2 15,5 0 0-15,1-8-28 0,9 8-11 16,-4-7-85 0</inkml:trace>
  <inkml:trace contextRef="#ctx0" brushRef="#br0" timeOffset="48298.081">12795 7895 148 0,'-12'3'55'0,"12"-3"-30"0,0-3-16 0,0 3 16 0</inkml:trace>
  <inkml:trace contextRef="#ctx0" brushRef="#br0" timeOffset="48635.6107">12783 7885 310 0,'0'-8'34'16,"0"10"-16"-16,-3 6-6 0,0 5-10 15,0 9-4-15,3 4 3 0,0 3 3 16,0-2-1-16,3-4-2 15,6-1 2-15,6-6 0 16,-3-3 7-16,3-5 6 16,0-6 5-16,0-2 2 15,-3-5-10-15,-1-3-5 32,1-8-3-32,0-2-1 0,-3-3-2 15,-3-3 1-15,0 3-4 16,-3 2 0-16,-3 6 1 15,0 2 0-15,3 3-3 16,0 8 0-16,0 6-1 16,3 7 0-16,3 0 3 15,-3 8 0-15,0-2 1 0,6 2 0 16,0-5 0-16,0 0 0 0,-1-3-29 16,1-5-13-1,0-3-40 1,0-2-58-16,3-16 35 15</inkml:trace>
  <inkml:trace contextRef="#ctx0" brushRef="#br0" timeOffset="49051.0515">13120 7935 192 0,'-3'21'74'0,"6"0"-40"0,0 27-38 0,-3-30 15 16,0 9 7-16,0 7 8 15,0 6-9-15,0 5-2 0,0-5-9 16,0-9-4-16,0-4 1 0,3-3-2 16,-3-6 2-16,0-7 2 15,0-3 2-15,0-8-1 16,0-16 1-16,0-3-4 16,-3-7-2-16,0-6 0 15,0-2 1-15,0-14-3 0,0 6 0 16,3-1-1-16,3 4-2 15,3-4 3-15,2 1 0 16,1 8 1-16,3 7 0 0,3 9-5 16,0 10 1-16,0 13 2 15,0 3 3-15,-3 5 4 32,0 3 2-32,-6 3 8 0,-6 2 2 15,-6 0-4-15,-3 0 0 16,-6-2-6-16,-3-4-2 15,0-1-7-15,0-4-3 16,3-2-49-16,3-3-21 16</inkml:trace>
  <inkml:trace contextRef="#ctx0" brushRef="#br0" timeOffset="49637.0031">13658 7808 176 0,'3'-5'68'0,"0"5"-36"0,0-3-18 16,-3 3 22-16,0 0 4 16,0 0 3-16,-3 3-19 15,-3-1-7-15,-3 6-10 0,-3 5-5 0,1 1-1 32,-1-1-6-32,3 0 1 15,3 0 0-15,6 1-1 16,3-4 1-16,6 3 3 0,3 1 0 15,0-1 1 1,-1 0 0-16,-2-2 0 0,-3-1 6 16,-3 3 6-16,-3 3 3 15,-6-2 3-15,-3-4-6 0,-3-2-2 16,-2-3-8-16,-1-5-3 16,3 0-14-16,0 0-2 15,3-10-91 1,6-1-18-1</inkml:trace>
  <inkml:trace contextRef="#ctx0" brushRef="#br0" timeOffset="49836.5881">13757 7874 216 0,'-6'3'82'0,"15"7"-44"0,-4 6-44 0,-5-5 14 15,0-1-5-15,0 4 3 16,0 1-3-16,3-1 0 16,0 1-1-16,3-1-2 0,-3-4 1 0,0-2-50 15,-3-8-19 1,6-5-17-16</inkml:trace>
  <inkml:trace contextRef="#ctx0" brushRef="#br0" timeOffset="49983.5638">13763 7750 240 0,'-6'-3'90'0,"9"6"-48"0,2-3-60 0,-2 2 11 15,0 1-18-15,3 0-2 32,0 2-38-32,0 0-15 0,3 0 17 15,0-2 11-15</inkml:trace>
  <inkml:trace contextRef="#ctx0" brushRef="#br0" timeOffset="50484.3212">13893 7885 184 0,'3'21'68'0,"0"-11"-36"0,-3 6-29 0,0-8 15 16,0 0 2-16,0 0 2 0,0 0-11 15,0-3-7 1,0 1-2-16,3-1-2 0,-3-5 2 0,0 0 1 15,0 0 1-15,0-5-5 32,0-3-1-32,6 0-6 0,0-6-2 15,0 1 0-15,3-5 1 16,0 2 6-16,0 5 1 16,0 3 2-16,0 3 0 15,0 8 4-15,0 2 2 16,0 3 6-16,0 2 3 15,-3 1-2-15,-3 0 0 0,0-1 1 16,-3-2 4-16,0-3-10 16,0 1-2-16,0-1-4 15,0-2 1-15,0-3-4 16,5 0 0-16,1-6 1 16,3-2 0-16,3-2-3 15,3 2 2-15,-3-8-1 0,3 11 0 16,-3-1 0-16,0 4 0 0,-3 4 6 15,0 1 2-15,-3 5-2 16,-3 0-1-16,0 0-3 16,0 3-1-1,-1-4-8-15,-2-1-2 0,3-1-38 32,12-5-88-17</inkml:trace>
  <inkml:trace contextRef="#ctx0" brushRef="#br0" timeOffset="50641.0249">14304 7805 208 0,'-3'19'79'0,"3"-14"-42"0,0 21-48 0,0-15 13 0,0 5-4 16,-3 0 3-16,0 0 0 16,0-3-1-16,3 0-39 15,0-2-16-15,0-1-22 16,0-10-5-16</inkml:trace>
  <inkml:trace contextRef="#ctx0" brushRef="#br0" timeOffset="50813.2445">14257 7586 288 0,'-9'-14'107'0,"15"12"-58"0,3-1-57 15,-6 3 16-15,0-3-11 16,2 3 0-16,1 0-29 0,0 0-14 16,3 0-64-1,0 8-30-15</inkml:trace>
  <inkml:trace contextRef="#ctx0" brushRef="#br0" timeOffset="51031.6886">14459 7543 208 0,'-6'6'77'0,"9"2"-42"0,0 15-43 16,0-9 12-16,-3 4 7 16,0 9 5-1,0 4 5-15,0 6 2 16,0 6-12 0,0-6-4-16,0-3-3 0,0-2-5 0,3-3-1 15,0-5-13-15,0-6-5 16,0-4-51-1,3-4-59-15,6-5 33 16</inkml:trace>
  <inkml:trace contextRef="#ctx0" brushRef="#br0" timeOffset="51399.325">14694 7752 248 0,'-9'-5'93'0,"3"5"-50"0,-12 3-50 0,12-1 14 15,-2 4-5-15,-4 2 3 32,0 7-2-32,0 9-2 0,0 0 0 15,3 0-4-15,3 0 0 0,3-3 4 16,3-3 1-16,3-4-3 16,3-4 1-16,0-5 4 15,6-5 2-15,3-5 0 16,0-3 1-16,-1-2-4 15,-2-9-2-15,0-2 0 0,-3 2-1 16,-3 4 4 0,-3 1 5-16,0 4-3 0,0 4-1 15,-3 4-5-15,0 7-2 16,0 11-2-16,3 0 3 0,0 2 0 16,0 1 1-16,0-1-5 15,3-2-1-15,3-2-52 0,0-7-24 16,3-1-18-1</inkml:trace>
  <inkml:trace contextRef="#ctx0" brushRef="#br0" timeOffset="51735.4295">14831 7781 68 0,'0'3'27'0,"3"0"-14"0,0 18-2 16,0-8 12-16,0 3 21 15,3 0 9-15,-6 0-14 0,6 0-8 16,-6-1-16-16,0-1-7 16,0-4-5-1,-3 1-3-15,3-3 1 0,0-3 7 0,-3-2 7 16,3-3-1-16,0 0 0 16,0-8-2-1,0-3-4-15,0-5 0 16,6 0-7-16,0-5-3 15,3 5 1-15,0 1 0 16,0 1 1 0,0 4 0-16,2-1-7 0,1 3-3 15,0 0-19-15,0 0-6 16,0 3-37 0,-3 0-45-16,0-1 36 15</inkml:trace>
  <inkml:trace contextRef="#ctx0" brushRef="#br0" timeOffset="51984.6006">15114 7522 180 0,'-3'-5'68'0,"3"0"-36"0,3 10-42 0,0-3 11 15,0 6 17-15,0 6 9 16,0 4 3-16,0 6 0 15,-3 5-17-15,0 5-1 0,0 1-1 16,-3 10-4-16,0-8-2 16,3-3-2-16,-6-2-3 15,3-6-15-15,3-4-5 0,3-6-56 32,0-6-60-32,3-7 33 15</inkml:trace>
  <inkml:trace contextRef="#ctx0" brushRef="#br0" timeOffset="52168.5105">15209 7715 224 0,'-3'0'85'0,"9"8"-46"0,-3 0-48 0,0 0 12 0,0 3 7 16,3 5 7-16,0 5-8 16,0 0-5-16,3 0-2 15,0-2 0-15,0-1 1 0,3-2-4 16,-1-3-1-16,1-5-43 15,3-3-18-15,3-7-30 32</inkml:trace>
  <inkml:trace contextRef="#ctx0" brushRef="#br0" timeOffset="52346.8203">15465 7739 184 0,'-18'40'71'0,"3"13"-38"0,-14 13-14 0,17-34 23 0,-9 7 3 16,-3 6 3-16,3 3-24 0,3 2-11 16,0 0-9-16,4-5-6 0,2-5-1 15,3-8-78 1,3-6-32-16,0-12 3 16</inkml:trace>
  <inkml:trace contextRef="#ctx0" brushRef="#br0" timeOffset="55573.0778">12444 8438 132 0,'-9'-14'52'0,"3"12"-28"0,-3-9-15 15,6 8 16-15,-9 1-1 16,-3 2 1-16,-6 2-10 16,-2 6-2-16,-7 16-7 15,-3 5-2-15,3 14 0 0,1 20-2 0,2 6-2 16,9 2 3-16,9-4 2 15,9-4-2-15,9-5 0 16,9-7-6-16,9-4 0 16,8-5-34-16,1-4-16 0,-3-17-30 15</inkml:trace>
  <inkml:trace contextRef="#ctx0" brushRef="#br0" timeOffset="55820.0675">12420 8594 160 0,'-3'-11'63'0,"3"11"-34"0,0 3-34 15,6 10 21 1,0 8 2-16,-3 19-3 15,-3 10 2-15,0 6-10 0,0-1-4 16,0-2-2-16,0-5-4 0,-3-6 2 0,3-8-12 16,-3-7-5-16</inkml:trace>
  <inkml:trace contextRef="#ctx0" brushRef="#br0" timeOffset="55995.9725">12337 8869 232 0,'18'-8'88'0,"2"5"-48"0,4-7-49 0,-12 7 14 16,3-2-16-16,0-1-5 16,3-4-43-16,-3-1-16 15,5-5 0-15,1 1 5 0</inkml:trace>
  <inkml:trace contextRef="#ctx0" brushRef="#br0" timeOffset="56335.3233">12524 8610 184 0,'-3'5'71'0,"0"3"-38"0,6 16-41 0,0-9 10 0,6 17 3 0,-3 5 4 31,0 3 11-31,0 2 7 16,3-2-14-16,0-6 0 0,-3-5 0 0,0-5-9 0,-3-3-5 15,0-5 3-15,0-2 0 16,0-7-7-16,0-1-2 16,-3-6 2-1,6-6 0-15,0-4-2 0,3-9 2 16,2-2 1 0,4 0-1-16,3 3 1 0,-3 4 3 15,0 6 2-15,0 3 4 16,-3 5 2-16,0 5 3 15,-3 6-3-15,-3 5 1 16,-4 0-5-16,1 0 0 0,-3-3-10 16,0 0-5-16,0-2-69 15,0-3-53 1,0-3 47-16</inkml:trace>
  <inkml:trace contextRef="#ctx0" brushRef="#br0" timeOffset="56472.6662">12878 8935 220 0,'0'29'82'0,"3"-16"-44"0,0 3-47 15,-3-8 14 1,0 3-5-16,0-3 0 0,0 0-40 16,0-3-18-16</inkml:trace>
  <inkml:trace contextRef="#ctx0" brushRef="#br0" timeOffset="56620.4591">12878 8768 152 0,'-8'-5'57'0,"13"-8"-30"0,1 23-47 16,-3-7 2-16,3 2-24 15,0 1-6-15,0 2 5 16,0-1 6-16</inkml:trace>
  <inkml:trace contextRef="#ctx0" brushRef="#br0" timeOffset="56920.0097">13003 8824 180 0,'-17'0'68'0,"17"3"-36"0,0 2-31 0,0 0 16 16,-3 0-7-16,0 3 2 15,0 0-9-15,0 3-2 16,3-1-1-16,0 4 0 0,3 2 2 0,6-1-3 16,6 1 0-16,-4 0 10 0,1-3 3 15,-3 1 6-15,-3-1 3 16,-9-3 0-16,0 1 2 16,-6 0-11-16,-3-3-2 15,1-3-8-15,2-3-2 31,0-2-31-31,0 0-12 0,0-2-71 16,6-3-31 0,3-1 73-16</inkml:trace>
  <inkml:trace contextRef="#ctx0" brushRef="#br0" timeOffset="57157.5262">13325 8850 168 0,'3'16'66'0,"0"-5"-36"0,-3 15-24 0,0-13 17 15,0 1-12-15,0-1-3 16,3 0-5-16,-3 0-3 15,3 1-41-15,-3-4-20 0,0-2-13 0,0-3-6 16</inkml:trace>
  <inkml:trace contextRef="#ctx0" brushRef="#br0" timeOffset="57357.5994">13364 8726 200 0,'0'-5'77'0,"3"5"-42"0,-3 0-41 0,0 0 12 16,0-3-9-16,0 0-22 15,3 9-11 1,-3 4-32-16,0-2-14 16,3 0 34-16,0 0 17 0</inkml:trace>
  <inkml:trace contextRef="#ctx0" brushRef="#br0" timeOffset="57650.1252">13477 8845 200 0,'-3'3'74'0,"-15"-1"-40"0,9 4-31 0,6-4 15 15,0 4-7-15,0-1 1 0,0 0-9 16,0 0-2-16,3 1-1 15,9-1-3-15,0 0 2 0,6 6 1 16,-3-3 0-16,0 5 0 16,-3 0 0-16,-3 1 8 15,-3-4 7-15,-9 1 2 16,-6-1 1 0,-3 1-7-16,0-1-4 15,-3-2-13-15,3-2-6 16,3-1-32-16,0-5-11 15,6-3-45-15</inkml:trace>
  <inkml:trace contextRef="#ctx0" brushRef="#br0" timeOffset="57890.1238">13727 8533 188 0,'0'0'71'0,"15"2"-38"0,-3 17-30 0,-6-3 15 0,-1 8 13 16,-2 21 7-16,0 0-19 15,-3 2-11-15,0 4-5 16,0-6-3-16,-3-3 2 0,-2-2-3 16,-1-6 0-16,0-5-45 15,-6-5-22-15,0-8-31 31</inkml:trace>
  <inkml:trace contextRef="#ctx0" brushRef="#br0" timeOffset="58406.4085">13626 8832 216 0,'-6'-5'82'0,"12"5"-44"0,5-3-44 0,-5 3 12 16,3-3-2-16,0 1 5 15,6-4-3-15,6-2-1 16,0-5-2-16,-3 0-9 0,3-6-1 16,-4 3-19-16,-2 1-8 15,0-4-18 1,-3 3-42 0,-3 0 13-16,0 0 42 15,-3 1 22-15,-3-1 91 31,3 8-17-15,0 8-2-16,0 16-9 16,3 13-3-16,0 10 0 15,-3 6 1-15,-3 0-24 16,-1-2 2-16,-2-6-1 0,0-8-5 16,0-3-1-16,0-7-7 0,0-3-3 15,0-6 0-15,0-4-1 16,0-6-7-16,0-3 0 15,3-5-6-15,0-5-1 16,6-6-2-16,6 3 0 0,0 3 2 0,0 5 4 16,0 3 1-16,-3 8 3 15,0 7 3-15,-3 6 2 16,0 0-1-16,-3 0 1 16,-3-3-4-16,-1 0 0 15,1-2-21-15,0-3-10 31,0-6-59-31,3-2-44 16</inkml:trace>
  <inkml:trace contextRef="#ctx0" brushRef="#br0" timeOffset="58732.2553">14200 8853 212 0,'12'8'82'0,"-6"-3"-44"0,3 0-44 0,-3-2 14 15,0 0 2-15,0-1 5 0,0-2-3 16,0 0-2 0,0-5-5-16,-3 0-2 0,0-3 3 0,-3 0-8 15,-3 0 0-15,-3-3-7 32,0 4 1-32,-12 4-1 0,-3 3 1 15,0 5 2-15,3 6 2 16,3 5 2-16,3 7 1 15,4 1 16-15,2 0 10 16,6-3-4-16,6 0 0 16,8-2-8-16,7-3-3 15,3-6-12-15,3-7-6 16,9-6-65-16,8-7-26 16,-2-14-1-16</inkml:trace>
  <inkml:trace contextRef="#ctx0" brushRef="#br0" timeOffset="60139.3523">14682 8385 116 0,'-6'8'44'16,"3"2"-24"-16,0 3-17 0,6-5 10 0,-3 3 7 16,3 2 7-16,-3 6-8 15,3-3-1-15,0-1-10 32,-3-1-5-32,3-1 0 0,-3-3-4 0,3 1 0 15,0-3-23-15,0-3-12 16,-3-5-36-1</inkml:trace>
  <inkml:trace contextRef="#ctx0" brushRef="#br0" timeOffset="60301.7143">14775 8406 180 0,'-3'8'68'0,"3"0"-36"0,3 5-37 16,-3-5 12-16,0 10-6 15,3-2-1-15,-3 0-13 16,0 0-4 0,2-3-57-16,1-2-24 15</inkml:trace>
  <inkml:trace contextRef="#ctx0" brushRef="#br0" timeOffset="60509.4108">14923 8670 132 0,'-6'0'49'0,"3"0"-26"0,0 0-20 16,3 0 12-16,-3 0 4 15,1 3 5-15</inkml:trace>
  <inkml:trace contextRef="#ctx0" brushRef="#br0" timeOffset="60783.855">14888 8705 288 0,'-15'29'10'0,"0"0"-5"0,6-3-4 0,3-2-1 15,6-5 0-15,3-3 0 32,6-3 2-32,-3-5 1 0,6-6-4 15,-3-4 1-15,0-3-2 16,0-6 0-16,-3-2 0 15,-1 0-2-15,1 2 3 16,-3-5 0-16,0 5 9 16,0 1 7-16,-3 10-3 15,0 5 1-15,0 3-4 0,0 3 2 16,3 2-8-16,0 0-2 16,0 0-1-16,0 1 2 15,3-4-23-15,0-2-8 16,0 0-24-1,0-5-52-15,0-6 14 16</inkml:trace>
  <inkml:trace contextRef="#ctx0" brushRef="#br0" timeOffset="61063.0884">15025 8779 124 0,'0'3'49'0,"3"4"-26"0,0 4-16 15,-1-6 13-15,1 3 5 0,0 3 7 0,-3-1-4 16,0 1-2-16,0-3-14 16,0-3-3-16,0 1 1 0,0-4-4 15,0-2 2-15,0 0-1 16,0-2 1-16,0-4-2 16,0-2 1-16,0 0-4 15,3-2 0-15,6-9-1 0,6 3-2 31,0-2-4-31,0 2-2 16,0 3 3-16,0 2 1 16,-3 3-23-16,0 0-10 15,-1 3-68 1</inkml:trace>
  <inkml:trace contextRef="#ctx0" brushRef="#br0" timeOffset="61710.4276">15340 8676 128 0,'0'-6'49'0,"0"6"-26"0,-3-5-7 0,3 5 36 16,-9 0-11-1,-3 5-7-15,0 1-4 0,-3 15-18 0,1 0-2 0,2 5-3 16,0 4-1-16,0-4 1 16,6-2 0-16,3 0 1 15,0-3-4-15,3-5-3 16,3-3 0-16,3-10 1 16,0-3-1-16,6-6 2 15,-3-2-9 1,0-2-1-16,0-1-1 15,-3-2 2-15,-4 0 6 16,1 2 4-16,-3 1-6 16,0 2 0-16,0 2-2 15,0 4-1-15,0 2-3 16,3 8-2-16,0 8 2 16,6 7 3-16,-3 6 11 0,0 1 6 15,0-1 8-15,-3 0 4 16,-3-3-3-16,-6 1-3 15,-6-6-6-15,-3-3-2 16,1-2-11-16,-1-5-4 16,0-1-30-16,0-7-13 15,0-6-19-15,3-10-6 0,3-3-21 16</inkml:trace>
  <inkml:trace contextRef="#ctx0" brushRef="#br0" timeOffset="62110.224">15388 8660 212 0,'-6'5'79'0,"6"-2"-42"0,0 2-45 16,0 8 10-16,0 8 14 16,0 1 9-16,0 1 1 15,0 1-1-15,3-3-13 16,0-2-5-16,3-3-1 15,0-3-1-15,3-2 0 16,-1-6-3-16,1-2-2 0,0-3-6 0,0-6-4 0,-3-4-5 16,0-4-2-16,0-4 3 15,0-6 3-15,-3 3 5 16,0 5 3-16,-3 3 4 16,0 2 4-16,0 6 7 15,3 18 11 16,-3 3-4-31,0 0-7 16,0 2-3-16,0 1-5 16,0-3-1-16,3 0-3 15,0-6-3-15,0 1-31 16,0-3-13-16,0-6-33 16,6-2-50-16,0-5 36 0</inkml:trace>
  <inkml:trace contextRef="#ctx0" brushRef="#br0" timeOffset="62564.4123">15602 8739 192 0,'-6'19'71'0,"9"-6"-38"0,0-2-32 0,-3-4 16 16,0 1 11-16,0 3 7 15,-3 0-12-15,0-6-5 16,3 3-11-16,0-3-9 0,0-2-2 15,0-3-7-15,0-3-3 16,3-2-6 0,3-6 0-16,0-10-5 15,3-3 1-15,0 3 6 16,0 3 6-16,0 4 11 16,3 4 6-16,-3 7 13 15,-1 8 8-15,1 9 0 16,-6-1 2-16,0 3-3 0,-3 0 0 15,0-1-8-15,0-4 0 16,0-3-10-16,0 0-4 16,0-8-7-16,0 0 0 15,3-3-7-15,3-5-1 16,6-8-2 0,3-5 1-16,0 3 5 0,0 5 4 15,-3 5 3-15,0 10 1 16,0 11 4-16,-4 1 5 15,1 2-1-15,-3-1 1 16,0 1-5-16,-3-2-3 16,0-4-25-16,0-2-9 15,0-3-45 1</inkml:trace>
  <inkml:trace contextRef="#ctx0" brushRef="#br0" timeOffset="62916.7974">15932 8758 236 0,'6'24'90'0,"3"-17"-48"0,12-4-42 0,-12 0 18 15,3-1-6-15,0-2 3 0,0 0-6 16,0-2-1-16,0-4-4 16,-3-4-5-16,-1-6 0 0,-2 3-4 15,-6 0-1-15,-3-1-8 16,-8 1-4-16,-7 0 5 15,0 5 3-15,0 3 6 32,3 5 4-32,0 2 3 0,3 17 3 15,3 2 8-15,3 0 3 16,3 0-4-16,3 0 0 16,3-2-8-16,3-3-1 15,6-3-4-15,6-2-3 16,0-3-29-16,-3-6-12 15,0-4-34-15,0-9-47 16,0-2 36-16</inkml:trace>
  <inkml:trace contextRef="#ctx0" brushRef="#br0" timeOffset="63196.0358">16126 8700 200 0,'0'26'77'0,"3"-2"-42"0,-6 0-37 0,3-14 17 15,-3 1 9-15,0-1 9 0,0-2-17 16,0 0-8-16,0-2-6 16,3-6 0-16,0 0 1 0,3-6-6 15,0-2-2-15,3-2-3 16,3-6 0-16,0-3 0 16,6 11 2-16,0 3 2 0,-1 10-1 15,1 6 8-15,-3 0 5 16,-3 2-2-16,-3 0-1 15,0 0-2-15,-6-2 0 16,-3-3-20-16,3-3-6 16,6-10-129-1,3-6 40-15</inkml:trace>
  <inkml:trace contextRef="#ctx0" brushRef="#br0" timeOffset="63396.3744">16337 8363 228 0,'0'0'88'0,"3"8"-48"0,3 8-47 0,-3-2 16 15,0 12 7-15,0 6 9 0,-3 7-6 16,0 4-1-16,0 12-10 16,-3-2-5-16,0-8-2 0,0-8-12 15,0-2-3-15,0-9-44 16,0-7-17-16,3-6-25 15</inkml:trace>
  <inkml:trace contextRef="#ctx0" brushRef="#br0" timeOffset="63581.0429">16212 8604 272 0,'0'-5'101'0,"18"2"-54"0,3-2-57 0,-9 2 16 16,3-2-6-16,6 0 2 16,2 0-43-16,7-1-17 15,3 1-46-15,0-6-17 16</inkml:trace>
  <inkml:trace contextRef="#ctx0" brushRef="#br0" timeOffset="63997.618">16668 8356 176 0,'0'7'66'0,"3"4"-36"0,0 13-26 0,-3-11 15 16,0 16 13-16,0 6 9 31,-3 2-12-31,0 0-5 16,-3 10-14-16,0-2-4 0,0-8 0 15,0-8-3-15,0-5-2 16,3-5-3-16,-3-6-1 0,3-5-14 16,0-5-6-16,0-3 3 15,3-16 1-15,0-3 5 16,3-2 1-16,9 0 3 16,3 2 1-16,0 3 6 0,0 3 1 15,2 5 8-15,1 6 6 16,-3 4 14-16,0 6 8 15,-3 3-3-15,-6 5-1 16,-3 5-3 0,-6 0-2-16,-3-2-12 15,-3-4-5-15,-6 1-12 16,-6-2-5-16,3-4-28 0,1-2-14 16,-1-3-33-16,6-7-14 15,3-4 5 1</inkml:trace>
  <inkml:trace contextRef="#ctx0" brushRef="#br0" timeOffset="64196.8547">16819 8586 268 0,'0'2'101'0,"3"4"-54"0,3 7-61 0,-3-3 14 0,0 4 5 15,0 2 8-15,0 2 3 16,0 6 2-16,0-3-9 15,0-2-5-15,0-4-1 0,0-1-15 0,0-4-7 16,0-2-30-16,6-5-11 16,-3-3-46-1</inkml:trace>
  <inkml:trace contextRef="#ctx0" brushRef="#br0" timeOffset="64829.1871">16816 8580 152 0,'0'0'57'0,"0"6"-30"0,0 7-14 15,0-2 17 1,0 4-11-16,0 12-1 0,0 5-6 16,0-3-2-16,3-3-6 0,0-2 2 0,3-5 0 15,0-4-2-15,0-4-3 16,6-6 2-16,6-5 0 15,-3-2-1-15,0-4-2 16,-3-2-2-16,0-5-1 16,-3-5 2-1,-1-4 0-15,-2 4 3 0,0-1 1 16,-3 4-1-16,0 4-2 16,0 3 1-16,0 5-1 15,-3 3 8-15,3 6 5 0,0 4-2 16,0 9-1-16,0-1-2 15,3 1 0-15,-6-1-4 16,3-2-3 0,0-3-14-16,0-2-6 0,3-3-32 15,-3-3-15-15,3-5-29 16</inkml:trace>
  <inkml:trace contextRef="#ctx0" brushRef="#br0" timeOffset="64998.3536">17058 8610 132 0,'0'-3'52'0,"3"6"-28"0,-3 4-11 0,0 1 17 16,0 6-6-16,0 4 0 15,0 6-11-15,-3-3-3 16,3 0-6-16,-3-5-7 0,3-3-1 16,-3-2-51-16,3-3-56 31,0-5 25-31</inkml:trace>
  <inkml:trace contextRef="#ctx0" brushRef="#br0" timeOffset="65182.1199">17016 8496 252 0,'-3'-6'93'0,"12"-9"-50"0,-6 4-59 0,0 11 12 0,0-5-28 15,3-1-6-15,0-1-36 16,3-4-13-16,0 0 26 16,5-2 15-16</inkml:trace>
  <inkml:trace contextRef="#ctx0" brushRef="#br0" timeOffset="65344.9307">17177 8353 196 0,'0'5'74'0,"0"0"-40"0,3 9-22 0,-3-4 19 16,3 6-3-16,-3 13 3 15,0 3-8-15,0 5-2 16,0 3-12-16,0 10-1 0,-3-2 2 16,3-11-8-16,0-6-1 0,0-4-14 15,3-3-5-15,0-6-43 16,3-7-18-16,2-9-27 16</inkml:trace>
  <inkml:trace contextRef="#ctx0" brushRef="#br0" timeOffset="65783.0619">17367 8583 224 0,'-6'-8'85'0,"6"8"-46"0,-21-2-46 15,15 2 16-15,0 0 1 16,-3 5 3-16,1 3-9 16,-1 5-4-16,-3 5 0 31,3 12-1-31,0 1 3 0,3 1 1 0,3-5 1 15,3-4-2-15,3-1-2 16,3-7 1-16,0-4 1 16,3-6 3-16,6-7 2 15,0-12-1-15,-4-7-1 16,7-3-6-16,-3-2 1 16,-12-3-2-16,6-6-2 15,-12-2 0-15,-6-2 3 0,-3-1-2 16,3 6-1-16,0 2 3 0,3 8 0 15,3 6-2 1,0 4 0-16,3 9 2 0,9 5 2 16,0 8 11-16,9 13 4 15,0 6-5 1,-3 4-4-16,-3 4 0 16,-3-3 2-16,-3-1-4 15,0 6-1-15,0-10-9 16,-3-3-4-16,0-9-31 15,0-1-11-15</inkml:trace>
  <inkml:trace contextRef="#ctx0" brushRef="#br0" timeOffset="66014.3914">17534 8215 196 0,'0'3'74'0,"0"5"-40"0,-3 18-33 16,3-10 16-16,-3 5-11 15,0 3-1-15,-3 0-3 16,0-3-2-16,0-2 1 0,3-6-26 0,0-2-10 16,0-4-24 15,3-4-37-31,3-6 27 0</inkml:trace>
  <inkml:trace contextRef="#ctx0" brushRef="#br0" timeOffset="66132.4559">17549 8263 168 0,'3'18'66'0,"12"9"-36"0,-21-1-22 16,6-10 16-16,-3 3-14 16,-3 7-3-16,0 3-10 0,3-2-2 15,0-3-80 1,0-6-35-16</inkml:trace>
  <inkml:trace contextRef="#ctx0" brushRef="#br0" timeOffset="66414.619">17739 8147 228 0,'21'39'88'0,"3"-4"-48"0,-9 47-20 16,-12-40 24-16,-9 19 2 16,-3 10 4-16,-3 6-21 15,-3-6-7-15,-6 1-13 16,-3-6-11-16,-2-8-3 0,-7-8-64 15,0-10-29-15,0-11-38 16</inkml:trace>
  <inkml:trace contextRef="#ctx0" brushRef="#br0">18150 8525 144 0,'-24'3'55'0,"21"-1"-30"0,-3-2-14 0,6 0 15 0,0 0 1 16,0 0 3-16,6 0-7 16,9 0-2-16,6 0-12 15,15-5 3-15,14-6 2 0,19-5-5 16,17 1-1-16,24-4-2 31,15-2 1-31,18-3-4 0,12 6-2 16,-6 2 2-16,-1 2 0 15,4 6-4-15,-15 3 1 16,0 0 0-16,-9 0 2 16,-9 2-1-16,-12 0 2 15,-14-7-2-15,-13 2-1 16,-15 0 3-16</inkml:trace>
  <inkml:trace contextRef="#ctx0" brushRef="#br0" timeOffset="67837.7779">20266 8123 288 0,'-29'-14'107'0,"29"14"-58"0,8 0-62 16,4 3 15-16,9 0-5 16,6-1 1-16,9 1 2 15,11 2 0-15,4 1 0 16,3 4 0-16,2 3 2 0,-5 1-1 0,-13 4 2 15,-8 3 11-15,-12 6 8 16,-15-1 2-16,-12-2 1 16,-9 0-10-16,-6 0-4 0,-2-3-6 15,-1-3-4-15,3 1-33 16,3-3-16-16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51:47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5452 6787 116 0,'9'-3'46'0,"-3"0"-24"0,3 1-8 0,-3 2 17 15,3-3 3-15,6 0 1 16,-10 1-7-16,1-1-3 16,0 0-14-16,-6 1 9 0,-6-1 3 15,0 0-5-15,-2-4-3 0,-1-1-4 16,-3-6-2-1,-3 4-5-15,-3-1-3 0,-6 1 4 16,3 2 4-16,-8 0-5 16,2 0 0-16,0-3 0 15,-3 3 0-15,-3 0-2 16,-2 3 1-16,-4 0-2 16,0 2 2-16,1 0-2 15,-1 3-1-15,0 0 1 0,4 0-1 16,-7 3 0-16,3 0 0 15,0 2 0-15,1 0 0 16,2 1-3-16,-3-1 2 16,1 6 1-16,-1-1 2 15,3 6-3-15,-2 0 0 0,5 0 1 32,0 0 2-32,3 2-3 0,-5 1-2 15,2 4 2 1,3-4 0-16,0 7 1 0,4-4 0 15,2 1 0-15,-3-1 0 16,6-1 0-16,-3 3 0 16,3-1-3-16,1 1 0 15,5 0-1-15,6 2 3 0,3 1-2 16,3-1 1-16,6 1 2 16,3 2 0-16,3 0 0 15,3-3 0-15,6 1-3 16,-1-1 2-16,7 1 1 15,3 2 2-15,0-3-1 16,3-2-1 0,2-3 3-16,4-2 0 15,6-3-1-15,5-3 1 16,4 0-4-16,-3-2-2 16,8-1 2-16,-5-2 2 15,-1 0-2-15,1-2 0 0,-4-1 1 16,10-2 2-1,-3-3-1-15,-4-3 2 0,7-2-2 0,-4-1-1 16,1-2 1-16,2 0-1 16,4-2-3-16,0-1 2 15,-1 3 1-15,-2-5 2 16,-1-5-1-16,-2 2-1 16,-7 0 3-16,-2-3 2 15,0 1 2-15,-4-3 3 0,-5-1-3 16,0 1 1-16,0-3-5 15,5-7 0-15,-5-1-1 16,-9 3 1-16,-3-3 2 16,-10-2 2-16,-8-6 3 15,-6-5 4-15,-18 0-6 32,-5 0-2-32,-7 3-1 0,-6 7-1 15,-3-2 0-15,-8 0 0 16,-4 8-2-16,-5 3 1 15,-16 2-4-15,1 5 0 16,5 4-8-16,4 1-4 0,2 4-22 16,16 2-10-16,5 0-56 15,12-3-22-15</inkml:trace>
  <inkml:trace contextRef="#ctx0" brushRef="#br0" timeOffset="1821.512">8381 9012 208 0,'-6'-8'79'0,"0"8"-42"0,3-3-39 0,0 3 14 31,0 0 0-31,-3-3 3 16,-9 1 5-16,-6-1 2 15,-2 1-11-15,-4-1 4 0,-3 0 3 16,-3 1-6-16,-5-1-2 15,-1-5-5-15,-3 3-4 0,1-1 4 16,-7 1 1-16,0-5 0 16,1 2 1-16,-1 0-2 15,0 2 2-15,1 9-4 16,-1 0-2-16,4-1 0 16,2 1-1-16,3 0-3 0,3 2 2 15,-2 3 1-15,-1 0 0 16,0 0 0-16,4 0 0 15,-1 2-3-15,0 3 2 16,0 1 1-16,4 2 0 16,-1-1 0-16,-3 1 2 15,1 0-3 1,2 8-2-16,0 2 2 16,3 1 2-16,-2 2-2 15,-4 0 0-15,9-2 1 16,3 4 0-16,3 1 0 0,4-3 0 15,2-2-3 1,6-1 0-16,3 1 2 0,0-1 2 16,3 1-2-16,3-1 0 15,3 3-1-15,6 3 0 16,3 2 2-16,6-5 0 0,2 0 0 16,7-2 0-16,6-3 4 15,6-3 2-15,-4 3-5 16,4-3-2-16,6 0 0 15,2-5 2-15,4-3 0 0,-1 0-1 16,-2 1 1-16,9-4-1 16,-7-2 0-16,1 0 2 15,-1-3-1 1,1 1 2-16,6-6-4 16,-4 2 0-16,1 1 3 15,2-3 1-15,-2 0-1 16,-1 0-2-16,4-3 1 0,-3 1 1 15,8-4-1-15,-2 4-1 16,-4-4-2-16,7 1 1 16,-7 0 1-16,-2 2 0 15,-1 1 0-15,-2-1 0 16,0 0 0-16,5 1 2 16,-5 2-1-16,-4-3-1 0,4 3 1 15,-3-3 1-15,-7-5-3 16,-2 3 0-16,0 0 1 15,-1-3 2-15,1 0-1 16,3 0-1-16,5 0-2 16,-5 0 1-16,-3-3 1 15,-4 1 0 1,-2-6 2-16,6 0 1 16,0 6-1-16,-4-22-2 15,1 5-2-15,-3 4 1 16,2 1 1-16,-2 1 0 15,-3 3 0-15,3-1 2 0,-9 3-1 16,2 0 2-16,-5-2 2 16,-6-1 2-16,-6 1 3 15,-9-3 1-15,-9-6-5 0,0-2-2 16,-6-3-2-16,-3 1 1 16,-5-17-2-16,-4 8-1 15,-3 3 1 1,-3 0 1-16,-11 3 1 0,-7-3 1 15,-14 8 0-15,-4-3 0 0,-8 0-2 16,-16 6-2-16,-11 2 3 16,0 0 0-16,6 6-1 15,-3 2 1-15,2 0-2 16,4 3-1-16,3-1-8 31,12 4-3-31,5 5-12 16,7-1-5-16,8 4-62 15,12 4-29-15,13-2-4 16</inkml:trace>
  <inkml:trace contextRef="#ctx0" brushRef="#br0" timeOffset="7009.8195">5285 9848 140 0,'0'8'55'0,"3"-19"-30"0,0 3-14 0,-3 6 18 16,6 2 3-16,-6-6 5 15,0-2-7-15,0 3-1 16,-3-3-16-16,3 3-1 0,-9-3 1 16,3 3 2-16,-9-6 3 15,-2 0-6 1,-1-2-4-16,-3 3 0 15,-3 2-3-15,-6 0 0 16,1 0-3-16,-1 3 1 0,0-1-2 16,-3 1 2-16,1 2-4 15,-1-2 0-15,-6 2 3 16,3-2 1-16,1 2-1 16,-4 1-2-16,0 2 1 15,1 0 1-15,-1 2-1 16,3 1 2-16,-3 2-2 15,4 1-1-15,2 2 1 16,0 0-1-16,-5 2-3 16,-1 1 2-16,0 2 1 0,0 0 0 15,-2 3 0 1,-1 3 0-16,3-4 0 0,4 1 0 16,-1 0 0-16,3 0 0 15,3 0 0-15,4 0 0 16,2 0 0-16,3 0 0 15,3 2-3-15,-3 1 0 16,3 2 2-16,4 10 0 16,-4-1 1-16,3-1 0 0,6 0-3 15,0 0 0-15,3 8-1 0,6-3 3 16,0-2 0-16,6 0 3 16,0 0-3-16,3-1 0 15,0-2-1 1,3 3 0-16,0 3 2 0,2-6 0 31,4 0 0-31,3-5 0 0,3-1 0 16,9-1 2-16,-1-4-3 15,1 1 0-15,3-3 1 16,6-3 2-16,-1-3-1 16,1-2-1-16,-3 0 1 15,2 5-1-15,1-2 0 16,3-3 2-16,2 0-1 0,1 0-1 15,0-3-2-15,8 0 1 16,-5-2 1-16,-4 5 2 16,4-3-1-16,0 1 2 15,8-6-4-15,-5 0 0 16,-1 0 1-16,1 0 0 16,-1-3 0-16,-5 3 2 15,0-3-1-15,-1 3-1 16,-2 0-2-16,8 0-1 15,13-8 2-15,-10 8 2 16,-5 0-2-16,0 0 0 16,-4 0 1-16,-2 0 0 15,0 0 0-15,-4 8 2 0,-2-2-1 16,3-9-1-16,2 0 1 16,-2 3-1-16,0-8-3 15,-4 3 0 1,4-3 4-16,3 0 1 0,-4 0 0 15,1 0 1 1,3 0-2-16,-4 0-1 0,4 0 1 16,0-2-1-16,-4-1-3 0,-5 1 2 15,-6-1 1-15,-3 1 0 16,-10-4 2-16,1-7 1 16,-3-5-1-16,-6-1-2 15,3-2 3-15,-3 0 0 16,0 3-4-16,-3-1-1 15,-3 3 3 1,0-2 1-16,-3-6 0 16,-3 3-2-16,-6 0 1 0,0 0 1 15,-3 2-1-15,-3 1-1 16,0-6 1-16,0-2-1 16,-8 2-3-16,-4 3 2 15,3 0 1-15,0 0 2 16,0 5 1-16,1 3 1 0,-4 2 0 15,0 3 2-15,3-5-1 16,-6-3 2-16,-2 3-2 16,-1-3 0-16,-3 3-3 15,3 0-2-15,-8 2 3 16,-1-4 0-16,-3-6 3 16,-2-3 1-16,-1 3-3 0,-8 5-1 15,-4 0-1-15,-5 6 1 16,-13 2-4-16,-5 5 0 15,3 11-1-15,-10 5-2 16,10 3 0-16,-1 8 3 16,10 5-27-16,9 1-8 31,11-4-46-31,15-2-18 0,12-8-18 16</inkml:trace>
  <inkml:trace contextRef="#ctx0" brushRef="#br0" timeOffset="1.20177E6">19222 7601 152 0,'2'0'57'0,"-4"8"-30"0,4-13-16 0,-2 5 18 16,0 0-4-16,0 0 3 15,3 0-5-15,-3 0-2 16,0 0-11-16,3 0 5 0,-3 0 4 15,3-3-1-15,-3 3-1 16,0-5-5-16,-3 5-2 16,0-5-2-16,0 0 0 0,-2-1-2 15,-1 1 1 1,-3 0-2-16,0-1 2 0,0 1-2 16,0-3 2-16,-3 3-2 15,0 0 0-15,-3-1-3 16,0-2-2-16,0 0 3 15,1 1 0 1,-1-1-1-16,-3 2 1 16,0 1-2-16,0-3 2 15,0 3-2-15,-6-1 2 16,1 1 0-16,-1 3 1 16,-3-1-2-16,0 0-2 15,-3 3-2-15,1-2 1 16,-1 2 1-16,3 0 0 0,3 0-3 0,-2 0 2 15,-1 0 1-15,3 2 2 16,0 4-3-16,0-1 0 16,0 0 1-16,1 3 0 0,-4 0-3 15,0 0 2-15,3 0 1 16,0 2 2-16,1 1-3 16,-1 0 0-16,3-1 1 15,3 1 0-15,-3 2 2 16,0 0 1-16,4-2-4 31,-1-1-1-31,0 4-2 0,0-1 3 0,0 3 0 16,0 2 1-16,0 1-3 31,4-1 2-31,2 6 1 0,0-5 2 16,3 2-3-16,0 5 0 15,3-2-1-15,3 0 0 0,0 0 2 16,3 0 0-16,0-1 0 15,3 1 0-15,0-3 0 16,3 3 2-16,0-3-1 16,3 0-1-16,3 1 1 0,0-1 1 15,-1 0-3-15,4 0 0 16,3 0 1-16,0 0 0 16,-3-2 0-16,3 2 0 15,3-2-3-15,-3-3 2 16,2 5 1-16,1-3 2 15,6 1-3 1,0-3 0-16,-3 0 3 16,2-3 1-16,1 0-1 15,3-2-2-15,0-4 1 16,-4 1 1-16,4 0-3 16,3 0 0-16,-3-2 1 15,0-1 2-15,8 0-3 16,-2-2 0-16,6-3 1 15,-4 0 2-15,-2 0-1 16,0 0-1-16,-1 0 1 0,1 0 1 0,-3 0-3 16,-3 0 0-16,-1 0-1 15,1 0 0-15,-3 0 4 16,0 2 3-16,0-2-2 0,2-2-2 31,1 2-3-31,0 0-1 16,3 0 4-16,-7 0 1 15,1 0-3-15,0 0-1 16,0 0 5-16,0-3 3 16,-1 1-6-16,1-1-1 15,-3 0 0-15,0 1 2 16,3-4 2-16,-4-2 1 0,1 0-2 16,0 0 1-16,0-2-2 15,-3-6 2-15,-1 3-2 16,1-6-1-16,3 3 1 15,0-2 1-15,0-1 1 16,-3 1 1-16,-1-3-5 16,1 0 1-16,-3-3 4 0,0 5 5 0,0 1-1 15,-3-1 1-15,-3-10-3 16,0 8 1-16,-4 0-4 16,-2-3 0-16,-3 3-1 15,-3-3-2-15,-3-5 1 16,-3-3 1-16,1 3-1 31,-4 2-1-31,0 1 3 0,-3 0 0 16,0-1-1-16,-3 3-2 15,0 3 1-15,-12-5-1 16,3 7 2-16,-2 1 3 16,-7-1-2-16,0-2-2 15,-5 0-3-15,-1 2-1 16,-6 1 4-16,-8 2 1 0,-7 3 0 15,1-1-2 1,-1 1-2-16,-3 5-1 16,4 3 2-16,2 2 0 15,4 1-4-15,2 2 1 16,10 0-11-16,2 0-6 16,3 0-13-16,6-3-3 15,10 0-52-15,2 1-19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12:29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15656 11827 140 0,'-9'-16'52'0,"9"27"-28"0,3-6-26 0,-3-5 11 0,0 10-4 16,6 9 0-1,-3 5 10-15,0 13 7 16,-3 10-11-16,-3 17 1 0,0 29 1 16,-6 7-5-16,3 6 0 0,3 0-2 15,3-8 1 1,0-14-2-16,3-4 0 0,-3-14-3 15,0-8-2 1,0-10-6-16,-3-9-4 16,0-7-41-16,3-5-60 15,0-6 16-15</inkml:trace>
  <inkml:trace contextRef="#ctx0" brushRef="#br0" timeOffset="612.3623">15647 11710 120 0,'-3'-2'46'0,"3"2"-24"0,0-3-8 16,0 3 17-16,0 0-4 15,3 0-1-15,6-2-12 16,0-1-6-16,8 0-5 15,10-2 2-15,12-3 1 0,11 0 0 16,22 0-1-16,14-5-3 16,18-8 1-16,15 2-2 15,15 1-1-15,9 2 1 0,-3 5-1 16,0 3 0-16,-6 6 2 16,0 2-1-16,-15 5-1 15,-6 3 1-15,-18 0 1 16,-14-3-3-16,-13 0 0 15,-11-2-12-15,-10 0-5 16,-8-9-25-16,-9 1-13 16</inkml:trace>
  <inkml:trace contextRef="#ctx0" brushRef="#br0" timeOffset="1139.8134">17790 11644 112 0,'0'0'44'0,"12"3"-24"0,-6 8-8 15,-9 2 13-15,0 11 0 16,-3 23 2-16,-3 14-11 16,0 16-2-1,0 5-8-15,3 18 3 0,6 6 1 16,3-13-5-16,0-6-3 15,3-10 1-15,3 2 0 16,0-7 1-16,3-9 0 0,-9-7-2 16,0-3-2-16,-3 0-41 0,-6-8-20 15,-3-6-22 1</inkml:trace>
  <inkml:trace contextRef="#ctx0" brushRef="#br0" timeOffset="2040.6987">15733 13078 124 0,'-18'-2'49'0,"18"2"-26"0,-3 0-14 16,3 0 16-16,0 0-3 0,0 0 1 16,0 0-6-16,0 0 0 15,0 0-10-15,9 0-4 0,-3 0-2 16,0 0 1-16,0 0 1 15,-3-3-1-15,0 3-2 16,3 0 1-16,-6 0 1 16,0 0-1-16,0 0-1 15,-9 3-8 1,-3-1 2-16,3 1 2 16,0 0 1-16,0-1 1 15,0-2 4-15,3 0 1 0,0 0-4 16,3 3-1-16,0-3 1 15,3 0 0 1,0 0 1-16,6 0 0 0,12-3 8 16,6 1 7-1,9-4 2-15,14-2-1 0,19 0-2 16,14 3 1-16,16-3-4 16,14 6-1-16,12 2-6 15,9 0-1-15,12 5-3 0,-4 3-1 16,-2 2 3-1,3 1 3-15,-12-3-2 16,-12-3-2-16,-9-2 2 16,-14-3 2-16,-13-3-2 15,-14 1-2-15,-7-1-7 16,-8-2-4-16,-7-1-60 0,-8 1-29 16</inkml:trace>
  <inkml:trace contextRef="#ctx0" brushRef="#br0" timeOffset="3357.908">16081 12240 144 0,'3'-8'55'0,"-3"5"-30"0,3 0-10 0,-3 3 20 0,0 0-15 16,3 6-6-16,0 4-2 15,0 11-1-15,0 6-5 16,0 5-2-16,-3-1 2 0,0 4-3 16,0-3 0-16,3-6 1 15,-3-2 0-15,0-6 0 0,0-2 0 31,0-3-2-31,0-5 1 16,0-2 2-16,0-4 2 16,0-2-1-16,0-5-1 15,0-8-3-15,0-3-2 0,3-3 1 16,0 1-1-16,0-3-3 16,3 0 2-16,3-1 1 15,0 1 0-15,0 3 0 16,0 4 2-16,3 9-6 15,-1 8 1-15,1 5-1 0,0 5 2 16,-3 3 1-16,0 5 1 16,-3-2 0-16,-3 4 0 15,0-4 0-15,-3-3 2 16,0-6 1-16,0 1 1 0,0-3 0 16,3-5 0-16,0-9 2 15,0-7 1-15,3-3-1 16,3-2-1-16,3-4-3 15,3 4-2-15,3 2-2 16,-1 5-1-16,1 4 2 0,0 4 0 31,0 8-2-31,0 6 2 16,3 2 1-16,-6 3 0 0,2 2 0 16,-5-2 0-1,0 0 2-15,-3-3 3 0,-3 1-9 16,3-4-4-16,0-2-32 15,0-3-13-15,3-2-37 16,3-8-27-16,3-1 52 16</inkml:trace>
  <inkml:trace contextRef="#ctx0" brushRef="#br0" timeOffset="3727.2719">16700 12367 208 0,'-3'-16'77'0,"3"13"-42"0,-3-2-26 0,3 2 22 31,-3 1-15-31,-3 2-3 0,-2 0-11 16,-1 5-3-16,-3 5 0 16,0 6 0-16,0 3 1 0,3 5-3 15,3-1 2-15,3-1 1 16,3-4 0-16,3-2 0 16,3-3 0-16,3-2 0 0,3-3 2 15,0-6 1-15,0-2 1 16,0-8 0-16,-1-5 0 15,-2-3-2 1,-3 0 1-16,0-2-2 16,-3 2-1-16,0 0-2 0,0 6 1 15,-3 2-1-15,0 2 0 16,3 6 0-16,0 6-2 16,0 2 3-16,0 7 2 15,0 4 0-15,3-3-1 16,0 0 1-16,0 0 1 15,3-3-1-15,0 0-1 16,0-2-30-16,3-6-15 16,0 0-57-1</inkml:trace>
  <inkml:trace contextRef="#ctx0" brushRef="#br0" timeOffset="3911.2897">16921 12390 216 0,'-12'0'82'0,"24"8"-44"0,-18 0-47 16,6 0 14-16,0 0-5 0,0 3 0 16,0 2 0-16,6 0 0 15,-6 0 0-15,6-2 0 0,-3 0 2 16,-6-1-45-16,0-2-18 0</inkml:trace>
  <inkml:trace contextRef="#ctx0" brushRef="#br0" timeOffset="4011.7259">16912 12258 240 0,'-27'-21'90'0,"27"18"-48"0,0 3-53 0,0 0 13 15</inkml:trace>
  <inkml:trace contextRef="#ctx0" brushRef="#br0" timeOffset="4079.3424">16885 12234 332 0,'6'3'-36'0,"6"2"-54"15,0 3-25-15</inkml:trace>
  <inkml:trace contextRef="#ctx0" brushRef="#br0" timeOffset="4390.2657">17019 12404 160 0,'3'26'60'0,"-3"-13"-32"0,0 11-24 0,0-16 15 16,0 3-2-16,0-3-1 0,0 0-4 15,0-3 0-15,0-2-7 16,0-1 4-16,0-2 1 0,3-2 1 16,3-9 1-16,3-2-6 15,0-6-4-15,6-2-4 0,5 0-1 16,4 2-1-16,0 3 3 16,0 6 0-16,0 5 1 15,-1 7 0-15,4 9 2 16,-6 10 1-16,-3 3 3 15,-3 0-1-15,-3-1 0 16,0 1-3-16,-3 0 1 0,2 0-2 16,-5-3-1-16,3 0-30 15,0-2-13-15</inkml:trace>
  <inkml:trace contextRef="#ctx0" brushRef="#br0" timeOffset="5480.2412">15584 13171 116 0,'3'-26'44'0,"-3"23"-24"0,3-2-10 0,-3 5 14 16,0 0-11 0,0 0-4-16,3 8 5 15,0 10 2-15,0 14-7 16,0 13 6-16,0 10 4 0,-3 19-4 16,-3 14 0-16,0-4-7 15,0-4-3-15,0-1-2 16,3-10 0-16,0-11-2 15,0-5-1-15,3-13-6 0,3-9-67 16,0-7-54 0,-3 3 39-16</inkml:trace>
  <inkml:trace contextRef="#ctx0" brushRef="#br0" timeOffset="5867.4731">15623 14018 164 0,'-3'0'63'0,"6"2"-34"0,0 1-34 0,3 0 10 16,0 5 6-1,12 5 5-15,8-8 7 16,10 0 3-16,15 1-13 16,17 2-3-16,16 2-3 0,14-2-3 0,15 0-1 15,12 0-1-15,6 0-2 0,6-3 1 16,-9-2-1-16,0-1 0 16,-9 1 2-16,-12-3-1 15,-9 3-1-15,-14-3-10 16,-10 2-4-16,-15 1-4 15,1-3 1-15,-6-3-20 32,-7 1-8-32,-5-1-31 15</inkml:trace>
  <inkml:trace contextRef="#ctx0" brushRef="#br0" timeOffset="6260.1413">17775 13134 132 0,'3'-5'49'0,"0"5"-26"0,0 2-23 16,-3 4 10-16,0 12 7 16,-3 6 4-16,0 8 6 0,-3 15 6 15,-3 6-18-15,0 19 5 0,-3 10 3 16,0 8-6-16,0-3 1 15,3 0-16-15,3 1-5 0,6-12 3 32,0-7 4-32,0-11-2 15,3-10-1-15,0-11-42 0,0-5-18 16,-3-11-43-16</inkml:trace>
  <inkml:trace contextRef="#ctx0" brushRef="#br0" timeOffset="7810.4564">15706 13459 104 0,'-3'-2'38'0,"3"4"-20"0,0 1-21 0,0-3 23 15,3 8 4-15,0 5 1 16,-3 3 0-16,3 0-10 16,6 8-4-16,-3 5-6 15,0-5-4-15,0-3 0 0,0-3 3 16,-3-4 2-16,-3-4 6 16,0 1 3-16,0-6 3 0,-6-5 1 15,3-3-4-15,0-5 1 16,0-7-9-16,0-1-2 15,9-3-3-15,3-2-2 16,3 2-2-16,0 1-1 16,0 2 2-16,0 3 2 31,-1 2-5-31,4 3 1 0,0 3-12 16,0 2-3-16,0 3-22 0,0 0-7 15,-3 3-39 1</inkml:trace>
  <inkml:trace contextRef="#ctx0" brushRef="#br0" timeOffset="8185.1168">15992 13491 168 0,'-6'-5'66'0,"-9"5"-36"0,6 0-31 0,6 0 12 0,0 2-7 0,0 1-1 15,-3 2 1-15,0 3 0 31,0 6-2-31,0-1 1 0,0 8 2 0,4 8 0 0,2-5 0 16,0 0-3-16,2-6-2 16,1-2-4-16,3-5 0 15,0-1 11-15,0-7 4 16,3-3-2-16,0-8-3 16,0-11-3-16,-3 4 0 15,0-4-2 1,-3 1-1-16,0 2 1 15,0 5-1-15,-3 0 4 0,0 4 2 16,0 4-5-16,0 3 0 16,0 5-3-1,3 8-2-15,0 9 3 0,6-4 0 16,0 1-2-16,0-3 2 16,0-3-15-16,0-3-6 0,-3 4-20 15,-1-9-9-15,1-3-21 16</inkml:trace>
  <inkml:trace contextRef="#ctx0" brushRef="#br0" timeOffset="8554.3553">16105 13510 132 0,'0'2'49'0,"3"6"-26"0,-3 5-25 0,3-5 9 15,0 3 10-15,0 2 8 16,-3 0-1-16,0 6 0 16,0-3-13-16,0-6-7 0,3 1-2 15,-3-3-2-15,3-3 2 16,-3-5 1-16,3-13 3 16,0-3-1-16,0 0-3 15,3 0-1 1,3 0-3-16,3 1-1 0,0 4 2 15,2 3 2-15,-2 3 0 0,0 5-1 0,0 5 1 16,-3 3 1-16,0 8 1 16,0 0 1-16,-3 5 0 15,0-3 0-15,0-2-24 16,0-2-9-16,0-4-57 16,3-5-28 15,0-2 55-31</inkml:trace>
  <inkml:trace contextRef="#ctx0" brushRef="#br0" timeOffset="8979.0793">16397 13491 176 0,'-12'-8'66'0,"9"8"-36"0,-6 3-37 0,6-1 8 0,-3 4 2 15,-3 4 3-15,-3 4 8 0,0 7 3 16,0 8-8-16,3 0-1 0,3-3-1 15,4-2-6-15,2-3 0 16,2-2-1-16,4-3 2 16,0-6 3-16,3-4 4 31,0-6-2-31,3-6 1 0,0-10-5 16,-3-10-2-16,0 0 2 15,-3-4 0-15,0-1-8 16,-3-1-4-16,-3-2 0 15,0-1 3-15,-3 3 1 16,0 6 3-16,0 7 5 16,0 4 3-16,0 1-2 0,0 6-3 15,0 14-3 1,3 4 4 0,0 4 2-16,3 4 3 15,0 6 1-15,3 2-2 16,0 1-1-16,0 10-6 15,3-3 1-15,3-5-22 0,3-5-10 16,2-5-39-16,-5-6-44 16,0-5 35-16</inkml:trace>
  <inkml:trace contextRef="#ctx0" brushRef="#br0" timeOffset="9380.0626">16608 13348 200 0,'-6'-10'74'0,"6"7"-40"0,-3 6-22 16,0-3 19-16,0 0-5 0,-3 2-1 15,-3 4-11-15,0 4-6 16,0 1-5-16,4-1-3 0,-1 1 1 15,3 2-6-15,0 0 1 0,9 3 0 16,2 3 2-16,4 2 1 16,0 0 1-16,0 8-3 31,3 3 2-31,-3-3 1 16,-9-2 2-16,-3-4 8 0,-6 1 3 15,-3-5-2-15,-3-1 1 16,0-5-9-16,-3-5-4 15,1-5-16-15,-7-3-6 16,6 0-15-16,3-3-6 16,3-2-7-16,9 0-4 0,6-8-22 15</inkml:trace>
  <inkml:trace contextRef="#ctx0" brushRef="#br0" timeOffset="9771.4915">16680 13512 144 0,'8'0'55'0,"-16"3"-30"0,2 5-23 0,6-3 14 15,0 6 7-15,3 7 8 16,-3 6-5-16,0 0-3 0,3-3-13 16,0 0-4-16,-1-5-2 15,4 0-2-15,0 0-2 0,0-6 1 16,0-2 1-16,3-2-1 0,0-6-1 15,0-6 1-15,0 1 1 16,-3-11-3-16,0-8 0 16,-3 6 1-16,-3-1 2 15,0 3-1-15,0 3-1 16,0 3 3-16,0 2 0 16,-3 2-4-16,3 6-1 0,0 3 3 15,0 21 1 1,0 0 2-16,3-3-2 15,0 0-2-15,3 0 1 16,0-5-1-16,0-3-27 16,0-2-9-16,0-3-31 31,3-6-45-31,0-2 29 16</inkml:trace>
  <inkml:trace contextRef="#ctx0" brushRef="#br0" timeOffset="10325.0825">16840 13533 144 0,'0'6'55'0,"3"4"-30"0,-3 1-12 16,0 2 19-16,0 8-3 16,0 3 3-16,0-5-16 15,0-1-7 1,0-2-5-16,0 3-1 0,0-9 0 0,0-2-1 15,0 0-2-15,0-3-4 16,0-5 0-16,3-2-5 0,0-4 1 16,0-2-12-1,9-23-17 1,6 7 6-16,-3 3 16 0,0 2 11 16,-3 6 6-1,0 2 4-15,-4 6 10 0,1 2 7 16,0 6-3-16,0 5 0 15,-3 0-2-15,0 10 3 16,-3-4-8 0,0-4-6-16,-3-2-3 0,3 0 0 15,0-3 0-15,-3-5-2 16,3 0-2-16,0-7-6 16,6-9-4-16,0 0-3 0,3 0-2 15,6 3 5 1,-3-1 6-16,2 4 3 0,1 2 1 15,0 5 2-15,-3 3 1 16,0 6 7-16,-3 7 6 16,0 8 1-16,-3 0-1 31,-3-2-6-31,0-1-4 0,-4 1-3 16,1-1-3-16,0-5-21 15,0 1-9-15,0-4-135 31,3-4 52-31</inkml:trace>
  <inkml:trace contextRef="#ctx0" brushRef="#br0" timeOffset="10541.2033">17412 13756 236 0,'-6'26'88'0,"-9"-2"-48"0,3 10-40 0,9-20 18 16,0 1-19-16,3-1-3 0,0-1-61 16,9-2-26-1,0-4 6-15</inkml:trace>
  <inkml:trace contextRef="#ctx0" brushRef="#br0" timeOffset="11388.5467">15575 14198 144 0,'-6'-16'55'0,"6"10"-30"0,-3 4-23 31,3 2 14-31,0 0-4 0,0 0 3 16,0 0-4-16,3 5-1 15,0 8-6-15,0 11 15 0,-3 10 9 16,-6 25-8-16,0 17-3 0,-6 12-10 15,1-6-3-15,2-3 0 16,0-7 0-16,3-4-11 16,3-12-5-16,0-11-23 0,3-11-10 15</inkml:trace>
  <inkml:trace contextRef="#ctx0" brushRef="#br0" timeOffset="11857.5026">15575 15042 148 0,'-6'-3'55'0,"6"6"-30"0,3-3-34 16,0 2 9-16,6-2 0 16,3 0 2-16,9 0 11 15,18-2 3-15,5-1-7 0,13-2 6 0,23-3 2 16,15 5-3-1,10 0 2-15,23 6-9 16,9 0-2-16,17-1-3 0,-5 4 1 16,-3-1-2-16,-9-2-1 31,0-1-2-31,-21 4 1 0,-12-1 3 16,-21 0 1-16,-14 0-1 15,-10-2 1-15,-8 0-2 16,-9-3 2-16,-7 2-4 15,-5-2 0-15,-6-2-21 16,-9-4-10-16,-3-4-57 16</inkml:trace>
  <inkml:trace contextRef="#ctx0" brushRef="#br0" timeOffset="12226.5811">17650 14219 132 0,'-6'-6'49'0,"9"4"-26"0,0 4-29 0,0-2 6 15,-3 0-1-15,0 0 2 0,3 8 17 16,0 11 9 0,-3 5-1-16,0 13-1 0,0 21-11 15,0 5-4-15,-3 14-6 16,0-3-3-16,0 0 2 0,3-5-2 15,0 0-1-15,6-11-2 0,0-10 1 16,0-9-52 0</inkml:trace>
  <inkml:trace contextRef="#ctx0" brushRef="#br0" timeOffset="14209.4738">15947 14470 116 0,'-3'-3'44'0,"6"6"-24"0,-3-3-15 16,0 0 11-16</inkml:trace>
  <inkml:trace contextRef="#ctx0" brushRef="#br0" timeOffset="14543.9549">15953 14494 227 0,'3'24'19'16,"0"0"-10"-16,0-3-3 0,0 0-2 16,0 0-2-16,-3-5-2 15,3-3 3-15,-3-2 0 16,0-3-1-16,0 0-2 15,0-3 7-15,0 0 5 0,0-5-2 16,0 0 2-16,0 0-1 16,0 0 1-16,0-2-4 0,0-4 0 15,0 1-3 1,0-3 0-16,3-3-3 16,3-2 1-16,0 0-2 0,6-8 2 15,0 0-2-15,0 2-1 16,0 3 1-16,0 3 1 31,2 2-3-31,1 3 0 0,0 3-1 16,0 3 0-16,0-1-3 15,-3 3 1-15,3 5-20 16,0 0-9-16,-3-2-120 31,5 0 68-31</inkml:trace>
  <inkml:trace contextRef="#ctx0" brushRef="#br0" timeOffset="14944.5636">16296 14518 116 0,'-3'-6'44'0,"3"-9"-24"0,-3 4-6 15,3 8 17-15,-3 1-6 0,0 2-2 16,-3 8-7-1,0 0-2-15,-6 7-8 0,3 1-4 0,-3 3 1 16,0 2-4-16,3-3-2 16,9 1 2-16,0-3 2 15,0-3-2-15,6-2 0 16,0-6 1-16,0 0 2 0,3-2-3 16,-3-6-2-16,3-2-1 15,-3 0 0-15,0-3 3 16,0-3 0-16,0 3 3 15,-3 0 3-15,0 3-2 16,-3-3 0-16,0 5-1 16,3 1 1-16,-3 2-2 0,3 5-1 15,0 3 1-15,0-3 1 16,-1 3-3-16,4 0 0 16,0 0-1-16,0 0 0 15,0-3-33-15,3-2-15 0,0-3-25 31</inkml:trace>
  <inkml:trace contextRef="#ctx0" brushRef="#br0" timeOffset="15161.6793">16504 14568 100 0,'-3'-11'38'0,"9"17"-20"0,-6-4-34 0,0-2-1 16,0 0-21-16,0 0-8 0,0 0 26 15,-3 3 15-15,3-3 7 16,0 0 3-16,0 0-3 16,0 0-2-16,0 0 1 15,0 0-1-15,0 0-3 16,0 0 0-16,0 0-3 16,0 0 1-1</inkml:trace>
  <inkml:trace contextRef="#ctx0" brushRef="#br0" timeOffset="15758.8223">16450 14520 116 0,'0'3'44'0,"3"18"-24"0,0-5-13 0,-3-8 13 0,0 3-6 16,0 2 2-16,0 3-5 15,0-6 1-15,0 1-7 16,0-3 6-16,0 0 2 0,0-3-4 16,0 0-1-16,0-2-4 15,0 2-1-15,0-2-3 16,-3-6-1-16,3-2 1 0,-3-3 2 15,6 0-1-15,0-3-1 16,6-2-2-16,0 0 1 16,0-8 1-1,3 8 2-15,0 2-1 0,0 3 2 16,3 3-2-16,0 7-1 16,-4 6 1-1,1 3-1-15,0 0 0 16,-3 4 2-16,-3 4-1 15,0-3 2-15,-3 0-2 16,0 2-1-16,0-2-6 16,-3 0-1-16,3-3-37 15,0-8-15-15,6 1-14 16</inkml:trace>
  <inkml:trace contextRef="#ctx0" brushRef="#br0" timeOffset="16271.3979">16855 14576 172 0,'-3'-11'66'0,"0"11"-36"0,0-2-35 16,0-6 21-16,-3 2-7 16,-3 9-2-16,-3 2-1 15,1 1-4-15,-1 4-4 0,0 3 1 16,0 6-1-16,0-3 0 15,3 5 2-15,3 3 2 16,3-6-3-16,3-2-2 0,3-5 2 16,3-3 2-16,3-8 4 15,3-8 2-15,3-5-1 16,0-1 1-16,-1-4-6 16,-2-1-1-16,-3-7 0 15,0-9 2-15,-3 4-1 16,0-1-1-16,-3 0-4 0,-3 0 0 15,-3 3 0-15,0 6 2 0,-3 1 1 16,0 7 3 0,3 1-1-16,0 4-1 0,0 2-4 15,3 0 0-15,0 3 0 16,0 5 2-16,3 5 1 31,0 5 3-31,3 9 3 0,0 7 4 16,0 17 2-16,0-1 1 15,0 0-6-15,-3 1-2 16,6-4-2-16,0-2 1 16,6-7-2-16,0-7 2 15,-3-4-35-15,-1-6-13 16,4-2-44-16</inkml:trace>
  <inkml:trace contextRef="#ctx0" brushRef="#br0" timeOffset="16630.7111">17120 14674 100 0,'-3'-5'38'0,"6"5"-20"0,-3 0-12 16,0 2 11-16</inkml:trace>
  <inkml:trace contextRef="#ctx0" brushRef="#br0" timeOffset="16709.0631">17120 14695 240 0,'-6'18'43'16,"6"4"-19"-16,-9 1-9 0,3 4-11 15,3-3-5-15,6-6 0 0,3-2-87 16</inkml:trace>
  <inkml:trace contextRef="#ctx0" brushRef="#br0" timeOffset="20403.876">14769 12052 112 0,'-3'-3'44'0,"-3"3"-24"0,3 0-13 15,3 3 13-15,-3-3-8 0,0 2 1 16,0-2-6-16,0 0 1 15,3 0-5-15,0 0 7 0,0 0 3 16,0 0 0-16,6 3 2 16,3-3-4-16,6 5-1 15,5-2 0-15,7 0 1 16,9-3-5 0,9-3-2-16,5 3-2 15,7 0 1-15,2 0-2 16,1 3-1-16,-4-3 1 15,-5 0-1-15,-9 0 0 16,-7 0 2-16,-5 0 1 0,-6 0 1 16,-6 0-2-1,-3 0-2-15,-3 0-2 0,-4 0-1 0,-2-3-58 16,-3 0-35 0</inkml:trace>
  <inkml:trace contextRef="#ctx0" brushRef="#br0" timeOffset="20720.0752">15391 11964 160 0,'-9'-5'60'0,"12"5"-32"0,-3 3-35 0,0-3 8 15,0 0 6-15,6 5 8 0,3-2-2 16,5 2 1-16,1 0-8 16,3 3-4-16,0 6-1 0,0 1-4 15,-3-1 2-15,0-1 1 16,-6 0 0-16,-6 0 0 0,-3 1 2 16,-6-1-1-16,-6 0 2 15,-3 0 0-15,-6-2 1 16,0-1-5-16,0 1 1 0,4 0-29 15,2-4-10-15,-3 4-38 16</inkml:trace>
  <inkml:trace contextRef="#ctx0" brushRef="#br0" timeOffset="21290.2558">14498 11822 108 0,'-12'26'44'0,"3"3"-24"0,-12 13-13 0,12-20 15 16,-12 4-9-16,-3 1 0 16,-2-1-5-16,2 0 0 15,3 1-5-15,0-3-2 0,3-3 2 16,6-5-4-16,1-3 0 16,2-5-48-16,3-3-39 15,3-5 25-15</inkml:trace>
  <inkml:trace contextRef="#ctx0" brushRef="#br0" timeOffset="21490.9448">14224 11919 136 0,'-3'-7'52'0,"9"9"-28"0,-3 1-28 16,6 5 25-16,0 5 0 15,6 3 1-15,-1 8-1 16,10 0-11-16,3 5-6 0,3 2-1 15,3 4 0-15,2-1 1 0,1 11-68 32,0-5-51-17,2-11 36-15</inkml:trace>
  <inkml:trace contextRef="#ctx0" brushRef="#br0" timeOffset="23764.9298">14655 13388 140 0,'-14'0'52'0,"14"0"-28"0,0 0-19 16,0 0 11-16,6 0-5 15,-1 0 1-15,1 3-1 0,3-3 3 16,3 2-7-16,3-2-4 0,3 0 0 16,3 0-2-16,9 0 2 15,2 6 0-15,4-1 1 32,6-3-2-32,-1 4 1 0,4-4-2 0,0 1 2 0,-4 0-2 31,-2-1-1-31,-6 1 5 15,-3-3 4-15,-7 3-3 16,-5-3 2-16,-3 0-5 16,-3 0 0-16,-3 0-1 15,-3 0-2-15,-3 0-30 16,0-6-13-16,-3 4-46 16</inkml:trace>
  <inkml:trace contextRef="#ctx0" brushRef="#br0" timeOffset="24095.6915">15191 13309 156 0,'-9'-6'57'0,"9"6"-30"0,0 3-34 0,0-3 10 15,3 5-1-15,0 0 3 16,3 1 0-16,3-1 0 16,3 3-3-16,0 0 1 0,3 3 0 0,-3 2-1 15,3 0-2-15,-9 0 1 16,-3 0 1-16,-9 1 3 16,-3 2 4-16,-3-1-2 15,0-1 1-15,-3-1-5 0,0-3-2 16,3 1-31-16,0-3-15 15,3-3-28-15</inkml:trace>
  <inkml:trace contextRef="#ctx0" brushRef="#br0" timeOffset="24795.8907">14141 13256 148 0,'0'-3'55'0,"0"6"-30"0,3-3-27 0,-3 0 11 16,2 5 0-16,7 3 5 0,0 5 1 15,3 3 0-15,3 5-7 16,3 0-5-16,0 3 0 0,-3-3 0 16,0 0 1-16,-1 1 0 15,1-4 0-15,-3-2-2 16,0-3 1 0,-3-2-26-16,-3-3-10 0,0-3-49 15</inkml:trace>
  <inkml:trace contextRef="#ctx0" brushRef="#br0" timeOffset="25082.5272">14423 13306 64 0,'0'-5'27'0,"3"2"-14"0,-3 6 0 0,0-3 14 15,0 0 0-15,0 5 2 16,0 3-3-16,-6 8 1 16,-6 8-2-16,-2 5 0 0,-1 8-14 15,-3 8 4-15,-3 8 3 0,-3-3-4 16,-3-5 0-16,7-5-8 16,-4 7-2-16,6-10 0 15,3-5 0-15,3-8-22 16,3-3-8-16</inkml:trace>
  <inkml:trace contextRef="#ctx0" brushRef="#br0" timeOffset="29044.169">15510 13126 108 0,'-6'3'41'0,"3"-1"-22"0,-3 1-22 0,3 2 8 16,-3 6-2-16,-3 5 3 15,-3 5 1-15,-3 8 1 16,-3 8-2-16,0 3-1 0,1 5 3 15,-4 5 3-15,3 16-2 16,3-2 0-16,3-4-5 16,3 7-3-16,9-7 2 0,3-7-2 15,3-8-1-15,0-5-2 0,3-6-1 32,3-4-18-32,0-7-9 15,0-4-31-15</inkml:trace>
  <inkml:trace contextRef="#ctx0" brushRef="#br0" timeOffset="29366.0261">15441 13827 80 0,'-3'-3'33'0,"3"6"-18"0,0 13-16 0,0-8 9 0,3 3-1 16,0 4 3 0,0 4-3-16,0 5 1 0,0 0-7 15,0 2-3-15,0 3 7 16,-3-5 6-16,0-3 4 16,-3-5 0-16,-3 0-5 15,-3-3-4 1,0-5-3-16,-3 0-3 15,1-3 1-15,-1 1-1 0,0-4 0 16,3 1-11-16,0 2-3 16,3 0-46-1</inkml:trace>
  <inkml:trace contextRef="#ctx0" brushRef="#br0" timeOffset="29797.6129">15337 14216 96 0,'-15'21'35'0,"-3"3"-18"0,-14 8-7 0,23-16 12 15,-6 10-1-15,0 6 2 0,0 16-7 16,3 4-1-16,3 4-9 16,6 0-4-16,3 2-1 15,6-3-1-15,6-4 0 0,6-1-3 16,6 0 2-16,0-10-12 16,-4-8-7-16,1-9-47 31</inkml:trace>
  <inkml:trace contextRef="#ctx0" brushRef="#br0" timeOffset="30056.9173">15373 14772 104 0,'-12'0'41'0,"12"0"-22"0,0 2-25 0,0-2 8 16,0 6 2-16,3 2 2 15,0 5 2 1,3 5 2-16,0 3-3 0,3 6-2 0,-3 7 0 16,0-2 1-16,-3-5 3 31,-3-4 5-31,-3-1-8 0,-3-4-1 16,-3-5 1-16,0-2-5 0,0-3-3 15,-3 0-68 1</inkml:trace>
  <inkml:trace contextRef="#ctx0" brushRef="#br0" timeOffset="30945.6512">17897 15060 88 0,'0'0'35'0,"0"0"-18"0,3-5-20 31,-3 5 6-31,6 0 5 0,0 0 5 0,3 0 2 32,0-5 4-32,0-3-5 15,3-8 0-15,2-8-8 0,4-3-2 16,0-2-2-16,0 0-2 0,-3-3 1 16,-3-10-1-16,-3 2 0 15,-3 1 2-15,0-1 1 16,-6-5-1-16,0-3 1 0,-6 1-2 15,0 5 2-15,-6 2 0 16,0 5 3-16,3 6-3 16,0 3 0-16,-3 5-1 15,3 2 1-15,0 6 0 16,0 2 1 0,3 1-7-16,0 4-2 0,3 1-7 15,0 3-3-15,1-1-9 16,2 3-3-16,0 0-31 15</inkml:trace>
  <inkml:trace contextRef="#ctx0" brushRef="#br0" timeOffset="31333.9773">17921 14295 112 0,'-6'-10'44'0,"3"7"-24"0,-3-2-8 16,3 0 13-16,0 2-2 15,0 0 0-15,0 1-10 16,3 2-5-16,0 0-5 15,0 2-7-15,0 4 0 0,0 2 2 32,3 2 1-32,0 1 1 0,0-1 0 15,0 1-3-15,3-1 2 16,-3-2 1-16,0-2 2 16,-3-1 1-16,0-5 3 15,0 0-1-15,0-3 0 16,0-2-3-16,0-3 1 15,-3-2 0-15,0-4 3 0,3 1-1 16,0-3 0-16,0 3-3 16,0 0-2-16,3 5-2 0,0 0 1 15,3 5 1-15,0 3 0 16,0 3 0-16,3 0 0 16,-3 4-3-16,2-4 2 31,7-3-1-31,-3 5 0 0,3 1-33 15,3-9-17-15,-3-2-22 16</inkml:trace>
  <inkml:trace contextRef="#ctx0" brushRef="#br0" timeOffset="31934.7134">17942 13946 48 0,'0'3'19'0,"0"-3"-10"0,3 2 5 0,-3-2 12 15,6 0-1-15,2-5 3 16,7-3-12-16,3 0-2 16,3-2-8-16,-3-17-2 15,0 1-2 1,0-1 1-16,-1-2-2 15,1-8 2-15,-3-5 2 0,-6-3 0 16,0-3 2-16,-6 3 0 16,-3 3 1-16,-3-3 4 0,-3 5 3 15,-3 6 0-15,0 5 1 16,0 2-11-16,0 6-5 16,3 3 0-16,0 4-1 0,-2 4-30 15,2-1-5 1,0 3-2-16</inkml:trace>
  <inkml:trace contextRef="#ctx0" brushRef="#br0" timeOffset="32223.8225">17986 13219 92 0,'-9'-3'35'0,"6"3"-18"0,3 11-20 0,0-11 6 16,0 5-3-16,3 0 4 15,-3 0 2-15,3-2 2 0,0 0 0 16,6-1-4 0,-3 1-1-16,0-6 1 0,3 1 0 15,0-1-2-15,-6-10 1 16,6-8-2-1,-3 5-1-15,0 0 1 16,-3 0-1-16,0 3 2 16,0 0 3-16,0 5-4 15,0 0-1-15</inkml:trace>
  <inkml:trace contextRef="#ctx0" brushRef="#br0" timeOffset="32288.3711">18067 13115 198 0,'9'6'-2'0,"2"-1"-51"0,4 6-24 15</inkml:trace>
  <inkml:trace contextRef="#ctx0" brushRef="#br0" timeOffset="33746.9918">18436 13192 124 0,'0'-16'49'0,"0"16"-26"0,0 3-27 16,0 13 23-16,0 13-5 15,0 5-1-15,0 11 2 16,0 13-8-16,-3 19 0 0,0 11 3 16,-3-4-4-16,3-2 2 15,0-8-3-15,0 3 0 16,0-11-6-16,0-10 1 15,-3-9 2 1,3-7 1-16,0-8-34 16,-3-8-14-16,0-9-31 15</inkml:trace>
  <inkml:trace contextRef="#ctx0" brushRef="#br0" timeOffset="34138.8267">18492 13150 100 0,'-15'-21'38'0,"15"18"-20"0,15-5-23 0,-9 5 6 16,0 1-1-16,3-1 0 31,3 0 0-31,3 1 0 0,9-1 2 16,2 3 1-16,16 0 7 15,9 0 4-15,14 0-5 16,22 0-1-16,11 3-4 15,12-1-3-15,3 4 0 16,6 4-1-16,-6 1 0 16,-3 0 0-16,-8-4 2 0,-13 1 1 0,-9-2 1 15,-8-4-13-15,-7-7-4 16,-8 0-43-16</inkml:trace>
  <inkml:trace contextRef="#ctx0" brushRef="#br0" timeOffset="35293.5399">18596 13533 88 0,'0'0'33'16,"3"6"-18"-16,0 2-7 0,0 0 13 0,0 7-1 16,0 7 3-16,0-1-11 0,0 0-2 15,-3-2-4-15,3-4-1 16,-3 1-3-16,0-5-2 0,0-3 3 16,0 0-2-16,0-3 2 15,0-2 9-15,0-3 4 16,0 0-5-16,0-3-4 31,0-2-2-31,3-9-1 0,0 1 0 16,3-8 0-16,0 5 0 15,3 3 0-15,0 2-5 16,0 3-1-16,6 3 1 16,3 3 0-16,0-1-17 15,-1 6-8-15,1-1-55 16</inkml:trace>
  <inkml:trace contextRef="#ctx0" brushRef="#br0" timeOffset="35679.0992">18858 13600 144 0,'-12'-16'55'0,"9"16"-30"0,-2 0-27 15,2 0 9-15,0 10-5 16,-6 11-2-1,0 1 1-15,3 1 1 0,0 4 3 16,3-6-4-16,3-2-3 16,0-4 1-16,3-1 2 15,3-6 2-15,0 0 1 16,0-6 4-16,0-2 5 0,0-2-7 16,0-6-3-16,-3 0-2 15,-1-3 1-15,-2 1 3 16,0-1 2-16,0 0 1 15,0 3 0-15,0 3-7 16,3 0 0-16,-3 5-6 16,0 0-1-16,3 8 3 0,0 2 3 15,-3 1 1-15,3 2-1 0,0-2 1 16,0-1-1-16,0-2-36 16,0 0-13-16,0-2-21 15</inkml:trace>
  <inkml:trace contextRef="#ctx0" brushRef="#br0" timeOffset="36027.7485">18921 13713 72 0,'12'16'30'0,"-24"-10"-16"0,18-1 3 15,-9-3 14-15,3-2-10 16,-3 3-4-16,6 0-10 16,-3-3-5-16,-3-3 1 0,3 0 0 15,3-2-1-15,0 0 1 16,0-3 0-16,3 0 1 0,3 0 0 31,-3-5 0-31,0-3 2 0,0 8-3 16,2 8 0-16,1 0-1 15,0 5 1-15,0 3-2 16,0 0-1-16,0 0-2 16,0 0 1-16,-3 3 3 15,0-3 3-15,3 0-22 16,0-3-8-16,-3 0-41 16</inkml:trace>
  <inkml:trace contextRef="#ctx0" brushRef="#br0" timeOffset="36433.7919">19162 13647 148 0,'-12'-18'57'0,"12"18"-30"0,-3 0-29 0,3 0 9 16,-3 13-5 0,-3 0-2-16,0 0 1 15,0 6-1-15,0-3 0 0,0 2 0 16,3 6 0-16,3-5 0 15,0 2 2-15,6-5 1 16,0-3-1-16,0-8-2 0,6-7 1 16,3-4 1-16,0-7 1 15,-3-3 3-15,0-2-1 16,-3-9 0-16,-3-7-3 16,0-3-2-16,-9 0 1 15,0 2-1-15,-3 1 0 16,-3 7 0-16,0 6 2 0,3 3 3 15,0 5-2-15,3 2-2 16,0 3-3-16,0 5-1 0,3 3-1 16,0 11 3-16,6 5-2 15,-3 8 1-15,6 13 2 16,0 0 2-16,0 0 3 31,0-3 2-31,0 1-6 0,-1-6-2 16,4-6-36-1</inkml:trace>
  <inkml:trace contextRef="#ctx0" brushRef="#br0" timeOffset="36814.6829">19475 13451 152 0,'-6'-8'57'0,"6"8"-30"0,-3-2-21 16,3 2 17-1,-3 0-8-15,-3 2 2 16,0 4-4-16,-6-1 2 16,0 3-8-16,-3 5-4 0,0 0-2 0,3 3-4 15,3 3 0-15,6 5 2 16,6 7 0-16,6-1-2 15,0-4 2-15,-3 0 1 16,0 4 0-16,-3-9 4 0,0 5 2 16,-9-5 4-16,-6-2 4 15,0-1-6-15,0-2-2 16,0-5-3-16,1-3-3 16,2-6-15-16,-3-4-7 15,3-4-38 1,3 1-53-16,6-3 20 0</inkml:trace>
  <inkml:trace contextRef="#ctx0" brushRef="#br0" timeOffset="37215.3745">19457 13692 112 0,'-3'11'44'0,"3"5"-24"0,0 0-17 0,0-6 10 15,0 6 9-15,0 5 6 16,3-2-10-16,0-3-5 16,3-3-11-16,0-3-1 15,0 1-1-15,2-3 2 0,1-5 1 16,3-3 1-16,0-6 2 0,0-7-3 0,-3 0 0 16,0-3-1-16,-3 0-2 15,-3-2 1-15,-3 2 1 16,0 2 1-16,0 4 3 15,0 2 1-15,-3 3 1 16,3 2-7-16,0 3-2 16,0 5 0-1,0 6 0-15,3 2 1 16,0 8 2-16,0 0 1 16,0 1 1-16,3-4 0 15,0 1 0-15,3-4-5 16,-3-1-1-16,3-6-35 15,-1-3-15-15,7-5-31 16</inkml:trace>
  <inkml:trace contextRef="#ctx0" brushRef="#br0" timeOffset="37700.6438">19677 13724 132 0,'0'3'49'0,"3"2"-26"0,0 3-29 16,-3 0 8-1,3 2 11-15,0 1 6 0,0 5 2 16,-3-3 2-16,0 3-11 16,0-3-2-16,0-2-6 15,0-3-3-15,0-3 2 0,0 0 0 16,0-5 3-16,0 0-3 16,3-5 0-1,0-6-8-15,0-2-4 0,0 0-4 16,3 0 0-16,0 2 7 15,0 3 3-15,0 8-2 16,2 3 8 0,-2 7 4-16,-3 1 3 15,0 2 4-15,0-2-3 16,-3-3 1-16,3 0-5 16,0-3-2-16,0-2 0 15,0-6-1-15,0 0 0 0,3-7 0 16,0-4-7-16,0-1 0 15,6-4-1 1,0 1-1-16,3 2 1 0,0 5 3 16,-3 1-2-1,-1 4-1-15,1 6 0 0,-3 6 0 16,0 4 5-16,-3 6 3 16,-3 0 1-16,0 2 2 15,0 1-4-15,-3-3 0 16,3-3-12-16,0-2-7 15</inkml:trace>
  <inkml:trace contextRef="#ctx0" brushRef="#br0" timeOffset="38027.7908">19975 13832 160 0,'-3'-2'63'0,"3"4"-34"16,3-2-27-16,-3 0 14 0,6 6 5 15,2-1 5-15,1-8-10 16,0 3-4-16,3 6-7 16,0-1-6-16,-3 3 0 0,-3 2 1 15,-3 6 2-15,-6 3-1 0,-3 2 2 16,-3 0-2-16,-3-2 2 15,-3 2-2-15,3-5 2 16,4-3 0-16,2-2 1 16,0-3-7-16,6-1 0 15,6-7 3-15,5-2 2 16,4-1-29-16,12 1-12 16,0-1-53-1</inkml:trace>
  <inkml:trace contextRef="#ctx0" brushRef="#br0" timeOffset="38501.7616">19733 13134 148 0,'0'0'57'0,"9"3"-30"0,9-3-29 0,0 0 9 16,6-3-1-16,9-2 1 0,8-3-1 15,7 0-1-15,3 2-3 16,-1 4-2-16,-5 2 1 0,-3 2-12 16,-1 1-5-16,-2 2-54 15</inkml:trace>
  <inkml:trace contextRef="#ctx0" brushRef="#br0" timeOffset="38749.5345">20278 13129 112 0,'-12'2'44'0,"12"4"-24"0,15-4-21 16,-12 9 7-16,0 7 4 16,0 9 4-16,0 12 6 15,-3 9 2-15,-3 18-7 0,-3 24-2 16,0 8-7-16,0 0 0 15,3 0 1-15,3-6-3 0,0-7-1 16,0-13-1-16,6-9 1 16,0-7-13-16,-3-9-3 0,-9-10-69 15</inkml:trace>
  <inkml:trace contextRef="#ctx0" brushRef="#br0" timeOffset="39319.7668">18373 14235 104 0,'6'-6'41'0,"6"6"-22"0,9-2-5 0,0-1 17 16,6-2-4-16,17-3-1 0,19 0-8 16,20 0-3-16,18 3-9 15,21 2-2-15,9 6 0 0,6-1-5 16,6 6 1-16,3-3 2 0,-6 1 3 16,3 2-4-16,-15-3-1 15,-3-5-13-15,-18 0-7 31,-18 0-62-31</inkml:trace>
  <inkml:trace contextRef="#ctx0" brushRef="#br0" timeOffset="40067.3096">18391 14277 128 0,'0'-5'49'0,"3"7"-26"0,0 1-25 15,-3 2 9-15,3 8 3 16,-3 14 4-16,-3 15-1 16,0 19 2-16,-3 13-8 15,-3 8 0-15,3 6 3 0,0-4-4 16,3-7-1 0,0-11-2-16,3-10 0 15,3-6-29-15,3-13-11 16,3-5-37-1</inkml:trace>
  <inkml:trace contextRef="#ctx0" brushRef="#br0" timeOffset="40335.75">18510 15089 96 0,'3'0'38'0,"6"3"-20"0,15-1-6 0,-6-2 13 0,17 0 0 16,19 0 0-16,20 0-12 15,22 0-3-15,17 3-6 16,15-3-3-16,6 0 2 0,3 3-2 16,-6-3 2-16,-6-3-4 15,-18 0-2-15,0 1-18 31,-15-3-7-31,-14 2-40 16</inkml:trace>
  <inkml:trace contextRef="#ctx0" brushRef="#br0" timeOffset="40651.4836">20362 14319 148 0,'-9'-2'57'16,"6"4"-30"-16,0 9-34 0,3-1 10 0,-3 14-3 15,-6 24 2-15,-3 7 5 16,-3 12 4-16,0 1-6 16,3-1 1-16,0-1 1 0,6 0-3 15,0-8-3-15,3-10-7 0,0-9-4 16,3-7-63 0</inkml:trace>
  <inkml:trace contextRef="#ctx0" brushRef="#br0" timeOffset="41554.2437">18686 14637 124 0,'3'16'46'0,"0"-3"-24"0,0 11-21 15,0-11 8-15,-3 0-3 16,0-2-1-16,0-1 8 16,0-2 6-16,0-2-10 15,0-1 6-15,0-5 5 0,0 0-5 0,0 0 2 0,0-8-8 16,0-5-3-16,0-3-6 15,9-3 0-15,0 3 0 16,5-2 2-16,1 2-1 16,0 0-1-16,0 6-4 15,3 4-2-15,3 4-17 32,-3 2-8-32,5 0-36 15,-2 0-33-15,3 2 38 16</inkml:trace>
  <inkml:trace contextRef="#ctx0" brushRef="#br0" timeOffset="41896.4815">19001 14602 140 0,'-9'0'52'0,"3"0"-28"0,-3 0-24 15,3 3 13-15,-8 0-9 0,-1 2 0 16,0 3 4-16,0 5 3 16,0 6-6-16,3 2-3 0,6 0 1 15,0-3 2-15,6-2 2 16,0 0 1-16,6-5 0 15,0-3 2-15,6-3 1 16,-3-5-1 0,6-3 1-16,-3-5-6 15,-3-5-3-15,0-3 1 16,-3 3 2-16,0 0-4 16,-3 0-1-16,0 2 0 15,-3 3 2-15,0 6-3 0,0-1 0 0,2 13 1 31,1 1-5-31,0 5 1 16,0 0 4-16,3-3 4 16,0-2-8-1,0-1-4-15,0-2-32 0,0-3-11 0,0-2-29 16</inkml:trace>
  <inkml:trace contextRef="#ctx0" brushRef="#br0" timeOffset="42545.6607">19070 14650 100 0,'6'8'38'15,"-3"0"-20"-15,3 16-8 0,-6-16 14 0,0 2-2 16,0 1 1-16,0-3 1 16,0-3 2-16,0 0-14 0,0-2-2 15,0 0-3-15,0-14 5 16,3 0-6-16,3-4-1 15,2 1-3-15,4 1 1 16,3 3-2-16,-3 2-1 16,6 5-2-16,0 3 1 15,-3 8-1 1,0 0 0-16,0 2 2 16,-1 1 0-16,1 0 0 15,0-1 0-15,0-5-18 16,0-5-8-16,6-8-13 15,3 3-6-15,-7-3 22 16,-2 0 13-16,-3 0 9 0,-3 0 6 16,-3 1 18-16,-6-1 7 0,-3 2-2 15,-6 4-2-15,0 2-8 16,-3 5-3 0,3 3-12-16,-2 5-1 15,2 6-2-15,0-4 0 16,6 1 0-16,3 0 0 0,3-3 0 15,9-5 0-15,-3-2 2 0,5-6 3 16,1-3 0-16,-3-13 0 16,0-2-6-16,-3-4 1 15,0-1-2-15,-6-4 0 16,-3-12-3-16,0-4-1 16,-6 9 3-16,0 2 3 31,-6 6 5-31,3 4 2 0,0 9-3 15,3 5-1-15,0 8-6 16,3 11 0-16,6 13 5 16,3 5 4-16,-3 5-3 15,6 3 0-15,0 3-1 16,0-8-2-16,0-6 1 16,3-5-1-16,0-2-40 0,0-6-15 0,3-2-30 15</inkml:trace>
  <inkml:trace contextRef="#ctx0" brushRef="#br0" timeOffset="42846.1016">19567 14753 196 0,'-9'-2'74'0,"12"2"-40"0,0 0-42 0,-3 0 12 16,6 0-2-16,0 0 3 15,0 0-2-15,6 0-2 16,-3 2 0-16,-1 1 1 0,-2 5 1 16,-6 2-1-16,-3 6 1 0,-3 3-2 15,-2-1-1-15,-1 1 3 16,-3-3 0 0,3-6 3-16,3 1 1 15,3-3-3-15,3-3-1 16,6-2 1-16,3-3 2 0,15 0-5 15,-1 0-1-15,4 0-68 16,3 0-63 0,-3-3 39-16</inkml:trace>
  <inkml:trace contextRef="#ctx0" brushRef="#br0" timeOffset="44600.6593">20260 15179 124 0,'0'-2'46'0,"0"2"-24"0,0-3-13 16,0 3 14-16,3-3-11 15,6 1-2-15,-3-1-2 16,0-2 2-16,0 2 8 16,9-5-10-16,0-3 3 0,0 1 0 0,3-3-6 15,-4 2-1-15,7-2 2 16,-3-3 3-16,0-8-2 15,0-5-2-15,-3 0 0 16,3-3-1-16,2-2 0 16,-2-1 2-16,-3-4-1 31,-3-1 2-31,-3-2-6 0,0-3-1 16,-3-6 0-16,-9 1 0 15,0 0 0-15,-3 5 2 16,-3 5-3-16,0 6 0 15,0 7 1-15,0 4 2 16,0 4-3-16,0 3 0 16,1 3-8-16,2 2-4 0,0 3-9 15,0 3-1-15,0 0-4 16,3 2 0-16,0 1-3 16,0 2 1-16,0 0 9 31,0 0 7-31,0 0 8 0,0 0 3 0,0 0 4 31,0 0 10-31,0 0 4 0,0 0 8 16,0-3 5-16,0 0-5 15,0 3 0-15,0 0-13 16,3 0-9-16,0 3-4 0,3 5 1 16,0 5 2-16,3 0 2 15,0 3 1-15,0-3-5 16,0-2 1-16,0 0 2 0,-3-6 3 15,0 0 0-15,-3-5 0 16,0-5-1-16,0-6 0 16,0-2-2-16,-3-3 1 15,3-2-4-15,0-4-2 16,0 4-1-16,0 5 3 16,6 7-2-16,0 6 1 15,3 6 2-15,0-1-3 16,2 0 0-16,7 1-12 15,0-1-5-15,-3 0-62 16</inkml:trace>
  <inkml:trace contextRef="#ctx0" brushRef="#br0" timeOffset="44817.1165">20487 14118 72 0,'3'3'30'0,"0"-1"-16"0,2-2 8 16,-2-2 15-16</inkml:trace>
  <inkml:trace contextRef="#ctx0" brushRef="#br0" timeOffset="45032.3614">20522 14100 237 0,'15'-22'39'0,"0"-4"-19"16,3-3-11-16,-3-3-5 0,0-8-2 16,0 1 1-16,-4-6-4 15,-2-8 0-15,-6-5 1 16,-3 2 2-16,-6-2 8 15,-5 8 5-15,-4 7 6 0,-3-2 2 16,0 6-6-16,3 7-2 16,-3 5-12-16,3 4-1 15,3 4-13-15,0 3-3 16,1 6-22-16,2 2-9 16</inkml:trace>
  <inkml:trace contextRef="#ctx0" brushRef="#br0" timeOffset="45348.5057">20367 13279 128 0,'-2'3'49'0,"4"2"-26"0,-2 6-27 15,0-6 8-15,6 1-2 16,-3 1 1-16,3-1 10 15,0-1 3-15,0 0-7 16,0-5-3-16,0-2-4 16,0-6 3-16,0-3 1 0,0-5 0 0,-3-13 1 15,-3 0 0-15,0-3 3 0,0 9 4 16,-3-4 3-16,0 6-5 16,3 5 1-16,0 8-13 15,3 5-2-15,6 6 1 16,3 5 0-16,6 5-28 31,6 8-13-31,5-5-44 16</inkml:trace>
  <inkml:trace contextRef="#ctx0" brushRef="#br0" timeOffset="45950.3827">20933 13216 48 0,'3'0'19'0,"3"11"-10"0,-3 10 18 0,0-3 16 16,0 17-3-16,-3 15 2 0,0 29-22 15,-6 19-7-15,0 3-4 16,0 2-1-16,3-8-4 16,0-13-3-16,3-13 0 0,0-13-1 15,0-14 0-15,0-10-25 16,0-11-8-16,0-8-38 15</inkml:trace>
  <inkml:trace contextRef="#ctx0" brushRef="#br0" timeOffset="46310.982">20936 13158 160 0,'0'-21'63'0,"9"18"-34"0,18-5-34 0,-9 3 10 0,11-3-5 15,22-5 2-15,11-3 5 16,22-3 4-16,2 3-6 15,15 3-5-15,6 2-1 0,10 4 1 16,-1-1 2-16,0 2-1 16,-3 4-1-16,-3-1-2 0,-12 0 1 15,-17 1 1-15,-10 2 2 16,-8 0-8-16,-16 0-3 16,-8 0-13-16,-9 0-4 15</inkml:trace>
  <inkml:trace contextRef="#ctx0" brushRef="#br0" timeOffset="47578.6782">21040 13621 64 0,'-3'0'27'0,"3"2"-14"0,0 14 7 0,0-8 16 0,3 3-8 16,0 5-1-16,0 5-12 15,-3 0-4-15,3 3-9 16,0-6-1-16,0-2-1 16,0-3 4-16,-3-2 5 0,0-3 6 15,0-3 5-15,0 1-6 16,0-9 4-16,-3-2-2 15,3-3-9-15,0-3-1 16,0-2-2-16,0 0 0 16,3-3-2-16,0 0 1 15,3-5-2-15,3 2 2 16,0 3-2-16,3-2-1 31,0 5-2-31,0 2 1 0,-1 8-12 16,7 3-7-16,6 0-27 15,-6 8-10-15,0 0-21 16</inkml:trace>
  <inkml:trace contextRef="#ctx0" brushRef="#br0" timeOffset="47966.7306">21287 13602 160 0,'-9'-18'63'0,"6"36"-34"0,-3-7-34 16,-3 2 18-1,1 6-4-15,-7-1 0 16,0 9-1-16,6-4-4 16,0 1-1-16,6-3 1 0,0-2-5 0,9-1 3 15,6-10 8 1,0-10 1 0,0-4-6-16,-3-2 0 15,-1-2-3-15,-2-1 1 16,-3 1-2-16,-3-4 2 15,0 1-4 1,0 3 0-16,0 2 3 16,0 2 1-16,0 4-4 15,0-1-1-15,0 3-2 16,0 5 3-16,3 6 0 16,0 2 3-16,3 0-1 0,0 6-1 15,0 2-6-15,0-2-1 16,0-6-24-16,0-3-9 15,0-2-39-15</inkml:trace>
  <inkml:trace contextRef="#ctx0" brushRef="#br0" timeOffset="48282.3374">21368 13679 72 0,'6'11'27'0,"-3"-1"-14"0,3 6-4 0,-4-8 11 16,1 0 6-16,-3 2 5 16,0-2-6-16,0 0-3 15,0-2-10-15,0-1-3 16,0-2-5-16,0-3 4 0,0-3 2 0,0 0-3 16,0-2 1-16,3-6-5 15,3 1 0-15,3-1-3 16,-3-7-1-16,6 10 1 15,-3 2 2-15,3 4-1 0,0 4-1 16,0 6 1-16,0 3-1 16,0 0 0-16,-3-1 2 15,-1 1-12-15,1-1-3 0,0-2-38 16,0-2-47 0,0-4 18-16</inkml:trace>
  <inkml:trace contextRef="#ctx0" brushRef="#br0" timeOffset="48704.3669">21615 13668 140 0,'-6'-8'52'0,"0"8"-28"0,0-2-24 0,3 4 10 16,0 4-11-16,-3 2-1 16,-3 8 4-16,0-1 4 15,3 1-3-15,0 3 0 0,6 2 1 16,3 3-2-16,3-6-2 0,3-2 7 15,0-3 3-15,0-2-1 16,0-11 2-16,6-3 0 16,-3-5 1-16,-1-5-6 15,-2-3-2-15,-3-2-2 16,-3-14-2-16,0-8-10 0,-9-2-4 31,0 2-4-31,-3 1-2 16,1 4 14-16,-1 9 5 0,3 5 10 15,0 5 7-15,3 3-6 16,0 5-3-16,3 2-7 16,-3 9 0-16,3 8 9 15,3 7 5-15,0 9-2 16,3 7-2-16,0 3-5 16,12 0-4-16,-4-5-3 0,1 5 1 0,0-8-15 15,0 0-6-15,-3-8-42 16,0-2-43-1,0-11 34-15</inkml:trace>
  <inkml:trace contextRef="#ctx0" brushRef="#br0" timeOffset="49036.5924">21871 13420 192 0,'-6'-6'74'0,"3"-4"-40"0,-6 15-35 0,3-2 15 0,0 2-6 15,-3 0 3-15,0 3-6 16,3 3-3-16,3 2-1 16,3 6-1-16,6 2 0 0,3 0-3 15,3 13 0-15,0-2 2 16,0-3 2-16,-3 0 9 0,-6-5 3 15,-3 0 2-15,-6-6 4 16,-3-2-13-16,-6-2-4 16,3-4 3-16,-3-2 1 15,0-3-11-15,3-2-6 16,0 0-24-16,3-3-8 31,3 0-54-31</inkml:trace>
  <inkml:trace contextRef="#ctx0" brushRef="#br0" timeOffset="49420.3958">21951 13621 160 0,'-12'0'60'0,"3"2"-32"0,3 22-33 0,6-13 12 15,-3 2-4-15,0 6 1 16,3-4 6-16,0 1 6 15,0 0-8-15,6-3 2 0,0 1 3 16,0-4-7-16,3-2-1 16,0-5-5-16,-3-1-3 0,0-2-1 0,3-5 0 15,-3-3-6-15,-3-2-2 16,0-6 7-16,-3 0 4 16,-3-5 4-16,0-3 1 15,0 8-2-15,0 0-2 16,3 11 1-16,0 5-1 31,3 5 2-31,-3 6 3 0,3 2 7 16,3 5 2-16,0 1-7 15,-3-3-2-15,0-3-3 16,0 0-2-16,0 3-2 16,0-3 1-16,0-2-45 15,-3-11-35 1</inkml:trace>
  <inkml:trace contextRef="#ctx0" brushRef="#br0" timeOffset="49920.9611">22076 13621 100 0,'3'5'38'0,"3"19"-20"0,12-3-8 0,-12-8 12 16,-3 0 5-16,-6 1 4 15,0-1-4-15,0-2-2 16,0-1-13-16,0 1-3 0,0-3 1 16,0-3-4-16,0-2-1 15,0-3-5-15,3-3 0 16,0-2-11-16,0-6-5 0,0-2-10 16,9 0-1-16,0 2 12 15,-3 0 8-15,6 6 3 16,0 5 9-1,-3 5 4-15,-1 3 9 16,-2 3 3-16,-3 0-2 16,0-4-1-16,0-1-8 0,-3-1-2 15,0-5-2-15,0 0 1 0,3-3 0 16,3 1 1-16,0-6-9 16,3-3-4-16,0-7-6 15,3-6-4-15,0 3 6 16,0 8 5-16,-3 7 3 31,0 12 1-31,0 4 2 0,-3 3 3 16,-1 6 0-16,1-3 0 15,-3 0-6-15,0-3 1 16,0 0 0-16,0-2 2 16,0-3-36-16,0-3-17 15,0-2-34 1</inkml:trace>
  <inkml:trace contextRef="#ctx0" brushRef="#br0" timeOffset="50404.8516">22415 13753 36 0,'0'-3'16'0,"3"3"-8"0,-3-2-7 0,0 2 5 16,0 0 30-16,-3 0 15 15,3-3-1-15,0 0 0 16,0 1-26-16,0-1-9 15,0 3-10 1,0 0-4-16,3 0 0 16,3 0-1-16,0 0 0 0,3 3-3 15,-3 2 2-15,0 0 3 16,0 3 1-16,-6 0 1 0,-3 6 0 16,0-1 4-16,0 3 3 15,0-3-6-15,3-3-3 16,0 1-4-16,0 0-1 15,3-1-1-15,0 1 3 16,0 2 0-16,-3 0 3 16,-6 3-1-16,0 0 2 15,-12-3 0-15,3 0 1 0,-2-2-24 16,-1-3-9 0,0 0-59-16</inkml:trace>
  <inkml:trace contextRef="#ctx0" brushRef="#br0" timeOffset="51220.5803">21064 14184 140 0,'-6'-2'55'0,"0"-1"-30"0,0 3-16 16,3-3 14-16,-3 3-13 0,0 3-6 15,0-3-2-15,-6 3-2 16,3-1 0-16,1 1 2 0,-1 0 3 16,0-1-4-16,3 1-3 15,0 0 3-15,3-1 3 16,0 1 5-16,3-3 2 0,0 0-1 31,9 0-1-31,6 2-3 0,5-2-1 16,7 0-3-1,12 0 1-15,9-2 4 16,17 2 4-16,9 0-4 0,10 2 1 16,11 1-3-16,9 0 2 15,6 2-4-15,6-2 0 16,-5-3-1-16,-4 0-2 0,-6 0 1 16,-15-3-1-16,-8 0 0 15,-16 1 0-15,-5-4-7 16,-13 1 0-16,-8-3-21 15,-9 0-7-15,-12-2-59 16</inkml:trace>
  <inkml:trace contextRef="#ctx0" brushRef="#br0" timeOffset="51791.6129">22531 13055 104 0,'0'-6'38'0,"0"4"-20"0,0-1-21 16,0 3 8-16,0 0-2 15,0 0 3-15,0 0 6 16,0 0 4-16,3 8 5 0,6 2 2 16,-3 9-4-16,0 18-1 15,0 11-10-15,-3 15-3 0,0 11-1 16,0 22 2-16,-9 7 3 15,0-5-4-15,9-3-3 16,-6 0 1-16,9-10 0 0,0-9-1 31,0-15 1-31,-6-13-2 16,12-11-1-16,-6-8-32 0,-3-2-74 31</inkml:trace>
  <inkml:trace contextRef="#ctx0" brushRef="#br0" timeOffset="52710.538">20960 14245 140 0,'0'0'55'0,"3"13"-30"0,-3 11-16 0,0-11 16 0,0 17 3 15,-3 25 6-15,-3 6-15 16,-3 13-5-16,3 3-9 16,0 0-2-16,3 2 1 15,0-10-5-15,3-11-1 16,0-5-6-16,3-14 0 0,0-7-40 15,0-8-16-15,3-5-16 16</inkml:trace>
  <inkml:trace contextRef="#ctx0" brushRef="#br0" timeOffset="52942.443">21165 14713 44 0,'6'-15'19'0,"-3"12"-10"0,15-2 5 0,-12 5 9 16</inkml:trace>
  <inkml:trace contextRef="#ctx0" brushRef="#br0" timeOffset="53157.9566">21216 14703 173 0,'9'16'48'15,"-3"2"-14"-15,0 3-8 16,-3 1-14-16,0-4-3 16,-3-2-5-16,3-3-3 0,-9 0 2 15,3-2 7-15,0-6 3 0,0-2-2 16,0-6 1-16,0-2-5 15,3-6-2-15,0-2-5 16,9 0 0 0,0-5-5-16,0 4 1 15,2 1-18-15,4 5-6 0,0 0-27 16,3 3-48-16,0 8 18 16</inkml:trace>
  <inkml:trace contextRef="#ctx0" brushRef="#br0" timeOffset="53473.5204">21505 14724 168 0,'-15'-3'66'0,"15"3"-36"0,-18 0-33 31,9 0 11-31,-3 8-4 16,0 0 2-16,-3 3-1 0,0-1 2 16,0 4-4-16,4 2 7 0,2 2 3 15,3-2-9-15,6 0-1 16,3-3-3-16,3 0 2 15,0-5-1-15,2-5-1 16,1-3 1-16,3-5-1 0,0-3 0 16,-3-3 0-16,3 0 0 15,-6 1 0-15,-3 2 0 16,0 0 2 0,-3 3 1-16,3 2 1 15,-3 3-7-15,0 5 0 16,0 6 3-16,6 2 2 15,0 0-9-15,0-2-5 16,3 0-30-16,-3-3-12 16,3-3-21-1</inkml:trace>
  <inkml:trace contextRef="#ctx0" brushRef="#br0" timeOffset="53765.2359">21555 14785 88 0,'3'3'33'0,"0"-1"-18"0,-3 6-18 0,0-3 8 16,0 3-4-16,0-2 2 16,0-1 20-16,0 0 9 15,0-5-2-15,0 0-3 16,0 0-13-16,0 0-4 0,3-2-6 16,3-4-5-16,0 1 0 0,3-3 1 15,0 0 2-15,6 3 1 16,-3 2 3-16,5 1-3 15,-2 4 0-15,-3 4-3 16,0 4-1-16,0 1-4 31,-3-1 1-31,0-2-25 0,0-3-10 16,3-2-31 0</inkml:trace>
  <inkml:trace contextRef="#ctx0" brushRef="#br0" timeOffset="54145.0815">21805 14774 156 0,'-12'-5'60'0,"6"5"-32"0,0 3-31 0,3-1 11 16,-3 4-9-16,0 2 1 15,-2 5 2-15,2 0 1 16,0 0-1-16,3 0 1 0,3 1 0 16,3-4 3-16,6-2 1 15,0-5 3 1,2-6 4-1,1-5-8-15,-3-2-1 0,6-4-3 16,-6-1-2-16,0-7-2 16,-3-4 1-16,-3-3-4 15,-3 2 1-15,-3 1 4 0,-3-8 2 16,-3 4 2-16,3 1 0 16,0 11-2-16,0-1 1 15,0 11-4-15,6 11 0 16,0 5 3-16,6 5 3 0,0 8 2 15,0 11 1-15,0 0-2 16,0 2-1 0,3 1-6-16,0-4 1 0,0-1-31 15,3-7-12-15,6-2-42 32</inkml:trace>
  <inkml:trace contextRef="#ctx0" brushRef="#br0" timeOffset="54677.1968">21972 14798 160 0,'-6'-2'60'0,"6"-1"-32"0,0 3-35 0,0 0 10 0,0 0-1 15,6 0 3-15,0-3 2 0,0 1 3 16,3 2-5 0,0 0-1-16,0 0 0 0,-3 2-5 0,-1 4-1 15,1-1 3-15,0 3 1 0,-3 0-3 16,0 0 1-16,0 0 2 15,0-1 1-15,0 4-1 16,0 0-2-16,3-1-2 16,0 1 1-16,-3-1 1 0,0 4 0 15,-3-1 0-15,-3 5 2 32,-3-2 1-32,-3 0 1 0,0-3-22 15,0-2-8-15,0 0-49 16</inkml:trace>
  <inkml:trace contextRef="#ctx0" brushRef="#br0" timeOffset="55372.5418">21058 15126 104 0,'-9'0'41'0,"9"0"-22"0,-6 0-22 0,6 0 8 16,0 0-2-16,0 0 1 15,0 3 11-15,3 2 5 16,3-2-2 0,0-1 0-16,3-2-4 15,3 0-1-15,3 0-7 16,3 0 3-16,11 0 3 0,7-2-2 15,3 2 2-15,8 0-3 16,13 5 0-16,5 3-5 0,16-3-1 16,5 1 1-16,9-1 0 15,-2 3-2-15,8 0-2 0,0 0 9 16,-6-3 4-16,-8 0-6 16,-13 1-4-16,-11-4 0 15,-13-2 0-15,-8 0-1 16,-9 0-2-16,-7-5-8 15,-5 2-3-15,-6-5-43 32,-3-5-100-17,-3 0 59 1</inkml:trace>
  <inkml:trace contextRef="#ctx0" brushRef="#br0" timeOffset="55831.8727">22475 14235 84 0,'6'-11'33'0,"-3"11"-18"0,3 0-18 0,-6 0 6 15,3 3 10-15,3 2 6 16,-3 6 10-16,-3 7 7 16,0 11-8-16,0 19-2 15,-3 13-9-15,3 5 0 0,-3 8-10 16,3 5-2-16,0-5-1 0,3 0-2 16,3-7-2-16,0-12-4 15,0-5 0-15,-3-10-82 16,-3-6-41-16,0-12 60 15</inkml:trace>
  <inkml:trace contextRef="#ctx0" brushRef="#br0" timeOffset="56612.5391">22677 15224 100 0,'9'-5'38'0,"-3"5"-20"0,6-5-12 16,-3 2 11-16,0-5-3 16,6-5 0-16,-3 0-4 0,-3-1 1 15,3 1-2-15,-3 0 2 16,8-3-6-16,-5-5 4 0,-3-6 3 15,0-10 0-15,-6 3 1 0,3-3-5 16,-12-3-3-16,0 6 6 16,-3-11 3-16,0 2 8 15,-3 4 4-15,-2 2-6 16,5-6-1-16,-3 1-11 16,0 5-3-16,0 0-5 15,-3 8-3-15,6 5-9 0,0 3-3 16,0 5-5-1,3 5-3 1,-3 3-18-16,6 3-7 16,-3 3-40-16</inkml:trace>
  <inkml:trace contextRef="#ctx0" brushRef="#br0" timeOffset="56918.1016">22582 14420 156 0,'0'-3'57'0,"0"3"-30"0,12 3-34 0,-6 2 10 16,-3 0 1-16,3 3 2 15,0 3 4-15,0 2 4 0,0 0-8 16,0-2-3-16,0-3-2 0,0 0-1 16,0-6 2-16,-4-7 8 15,1-3 5-15,0-2-7 16,0-6-4-16,-3-5-3 15,0-1 1-15,0 1 3 32,3 5 2-32,0 3-1 0,0 3 1 15,0 2-9-15,0 2 0 16,9 6-2-16,-3 3 2 16,3 5-15-16,3 0-5 15,3-3-66 1</inkml:trace>
  <inkml:trace contextRef="#ctx0" brushRef="#br0" timeOffset="57421.3349">22856 13867 104 0,'9'-29'38'0,"-3"10"-20"0,0-7-10 0,-3 13 13 15,-3-6-8-15,0-10 0 16,0-8 6-16,-3-8 2 0,-6 3-10 16,-9-3 11-16,6 0 7 0,-3 0-11 15,3 5-4-15,0 6-14 16,0 4-2-16,4 7-22 16,-1 4-7-16,0 6-57 15</inkml:trace>
  <inkml:trace contextRef="#ctx0" brushRef="#br0" timeOffset="57739.2724">22651 13272 120 0,'-3'0'46'0,"6"5"-24"0,-1 0-26 0,1-2 8 15,0-1 2-15,3-2 4 16,0 0 3-16,0-2 3 16,0-4-7-16,3-1-3 15,0-12-3-15,0-5 0 0,0-2 2 16,0-1-2-16,0 1-2 16,-3 2 11-16,0 3 4 15,-6 5-4-15,6 5 1 0,0 3-13 0,0 6-2 16,3 4 1-16,2 6 0 15,1 3-65 1,9 13-50-16,-3-3 41 16</inkml:trace>
  <inkml:trace contextRef="#ctx0" brushRef="#br0" timeOffset="58541.1081">23180 13126 140 0,'-3'0'55'0,"9"8"-30"0,-6 40-27 15,6-22 9-15,-6 19-3 0,-6 5 2 16,3 22-3-16,-9 12-2 16,-2 1 0-16,8-6-1 0,-3-5 0 15,0-10 2-15,3-8 1 16,3-11-8-16,0-8-2 16</inkml:trace>
  <inkml:trace contextRef="#ctx0" brushRef="#br0" timeOffset="58903.7361">23160 13097 160 0,'-6'-16'60'0,"6"13"-32"0,11-2-28 0,-2 2 10 16,6 1-6-16,6-1-3 16,12 0 6-16,9 1 3 15,26-3-5-15,15-1-1 0,19 1 2 16,17 0-3-16,0-1-2 15,6 1-5-15,3 0 0 0,-9-3 4 16,-12 3 2-16,-9-1 0 16,-20 4 1-16,-19-1-4 15,-2 3-2-15,-13 0-34 0,-5 3-15 16,-9 2-17 0</inkml:trace>
  <inkml:trace contextRef="#ctx0" brushRef="#br0" timeOffset="59329.5822">24782 13065 60 0,'18'-21'24'0,"5"13"-12"0,-5-3 6 0,-6 9 14 16,-3-1 1-16,0 1 1 15,-6 2-17-15,6 0-5 16,-6 5-2-16,-3 8 1 16,-6 16-5-16,0 21 7 0,-12 17 4 15,6 15-7-15,3 21-1 16,3 3-5-16,12-6-1 16,0-5-3-16,9-2-1 0,3-3-19 15,-6-16-9-15,3-13-49 16,-9-11-27-1,-6-13 51-15</inkml:trace>
  <inkml:trace contextRef="#ctx0" brushRef="#br0" timeOffset="59793.7701">23100 14163 148 0,'-9'-5'55'0,"9"2"-30"0,0 3-23 0,0 0 14 0,6-2-6 15,9-1 2-15,12 0 6 16,14-2 3-16,19-6-10 16,23-7 2-16,21 5 3 0,18 5-8 15,9 2-4-15,6 1-6 16,6 2 1-16,-6-4-1 16,-9 7 0-16,-9 0 2 15,-15 5 2-15,-20 0-12 16,-4-8-3-16,-14 1-40 15</inkml:trace>
  <inkml:trace contextRef="#ctx0" brushRef="#br0" timeOffset="60608.7361">23374 13573 96 0,'-3'-3'38'16,"6"3"-20"-16,0 8-23 0,3 3 4 15,-3 10 6-15,-3 6 6 16,6 7 12-16,-6 16 6 0,0 1-9 15,0-1-2-15,0 3-6 0,0 0-2 16,3-8-6-16,-3-8-5 16,3-8 0-16,0-8 16 0,-3-8 10 15,0-5-4-15,0-11-2 16,0-10-11-16,0-8-3 16,-3-5-5-16,0-3-1 15,0-11-4-15,-3 0 1 16,3 0 2-16,3 3 1 31,3 6-2-31,3 2 2 0,3-1-4 16,8 7 1-16,7 4 2 15,-3 14 1-15,0 2-2 16,-3 8 2-16,0 1 1 16,-9 4 2-16,0 4 1 15,-9-1 1-15,-9 5 2 0,-12 1 3 16,0-1-4-16,9-7-1 0,-6 2-15 15,6-8-6-15,0-2-35 16,3-6-16-16,3-2-12 16</inkml:trace>
  <inkml:trace contextRef="#ctx0" brushRef="#br0" timeOffset="60730.6504">23597 13735 116 0,'6'13'46'0,"0"0"-24"0,0 0-28 0,-3-2 8 15,-3-1 0-15,0 4 3 16</inkml:trace>
  <inkml:trace contextRef="#ctx0" brushRef="#br0" timeOffset="60778.929">23615 13827 251 0,'-6'3'41'0</inkml:trace>
  <inkml:trace contextRef="#ctx0" brushRef="#br0" timeOffset="60893.142">23609 13822 314 0,'0'-11'9'0,"0"-2"-8"0,6-3-1 15,-3 0 0 1,3 0 2-16,0 3 1 0,3-8-1 0,3 5-2 16,-3 3-4-1,2 10-2-15,4 3-26 16,0-5-11-16,3 5-36 16</inkml:trace>
  <inkml:trace contextRef="#ctx0" brushRef="#br0" timeOffset="61030.3356">23796 13729 120 0,'-5'13'46'0,"10"1"-24"0,-5-4-24 0,0-2 9 15,0 0-5-15,0 3-2 16,0-1-26-16,0-2-12 16,0 0-8-16,0 0-2 15</inkml:trace>
  <inkml:trace contextRef="#ctx0" brushRef="#br0" timeOffset="61359.5186">23791 13594 148 0,'0'-18'57'0,"8"18"-30"0,1 5-43 0,-6 6 5 31,6 7 0-31,-3 1 4 0,0 2 5 16,0 0 3-16,-3 0 2 15,-3-5 1-15,6-3 2 16,-6-2 3-16,0-3 0 16,0-3 2-16,0-5-6 15,3-3-3-15,0 1-1 16,3-6-1-16,3 0 0 0,0 3-3 0,-3-1 2 16,9 6 10-16,-3 3 3 15,2 5-5-15,1 3-4 16,-3-1 0-16,0 1 0 15,-3 5-4 1,-3-3-21 0,0-3-8-16</inkml:trace>
  <inkml:trace contextRef="#ctx0" brushRef="#br0" timeOffset="61547.472">24082 13420 156 0,'3'2'60'0,"6"9"-32"0,-3 13-35 15,-3-6 10-15,-3 14-1 16,0 10 1-16,-3 1-1 16,0-4-2-16,0 4 1 15,0-1-1-15,-3-8 2 0</inkml:trace>
  <inkml:trace contextRef="#ctx0" brushRef="#br0" timeOffset="61710.0141">23963 13541 192 0,'12'-8'74'0,"-3"8"-40"0,21 0-73 15,-15 0-3-15,6 0-31 16,2 3-9-16</inkml:trace>
  <inkml:trace contextRef="#ctx0" brushRef="#br0" timeOffset="61932.0061">24297 13375 192 0,'-21'-16'74'0,"9"18"-40"0,3 4-40 15,3-1 14-15,0 6-9 16,0 2-2-16,-3 8 10 16,6 8 5-1,3 11-5-15,0 5 0 0,3 2 0 16,3-2-6-16,-3 0 0 16,6 0-6-16,-3-8 1 15,-3-7-29-15,-3-7-13 16,0-4-36-1</inkml:trace>
  <inkml:trace contextRef="#ctx0" brushRef="#br0" timeOffset="62047.696">24115 13647 212 0,'12'-21'82'0,"-12"21"-44"0,50 0-58 0,-26 0 9 15,9 0-76-15,12 0-31 16</inkml:trace>
  <inkml:trace contextRef="#ctx0" brushRef="#br0" timeOffset="62829.4862">25038 14113 92 0,'9'-3'35'0,"-3"3"-18"0,0-2-2 15,2-6 15-15,10-6-14 0,0 1-4 16,-3-3-3-16,3-2-1 31,0-3-4-31,-3-6-1 0,3-2 3 0,-7-8 6 16,1-3 4-16,-6-2-4 15,-3-16-2-15,-3-3 1 16,-3-3 3-16,-3 6 9 16,-6 3 6-16,4 2-2 15,-4 2 1-15,-6 7-16 16,6-1-7-16,0 0-6 0,0 8 0 16,3 7-17-16,0 4-8 15,0 7-19-15,0 6-10 16</inkml:trace>
  <inkml:trace contextRef="#ctx0" brushRef="#br0" timeOffset="63147.8963">24975 13134 180 0,'0'0'68'0,"0"5"-36"0,9 16-37 16,-6-7 12-16,3 1-6 0,-3 1-1 16,6-2-2-16,-6 1 1 15,-3-4 1-15,6-3 2 0,-3-3 1 16,-3 1-1-16,0-6 1 16,0-3-2-16,0-2 2 0,0-11 2 15,0-11 4-15,0-2 0 16,0 0 0-16,0 5 10 0,6 3 5 15,-3 5-10 1,-3 3-5-16,9 5-9 16,0 8 0-16,6 5-7 15,2 3 0-15,4 3-19 16,0-3-6-16,0 5-65 31</inkml:trace>
  <inkml:trace contextRef="#ctx0" brushRef="#br0" timeOffset="63609.9812">25053 12806 152 0,'0'0'57'0,"0"2"-30"0,0-4-32 0,0 2 12 0,0 0 9 15,3 0 7-15</inkml:trace>
  <inkml:trace contextRef="#ctx0" brushRef="#br0" timeOffset="63848.3338">25065 12790 333 0,'17'-24'25'0,"-2"-5"-9"0,3 0-9 16,-6-3-5-16,6 0 1 15,-6-7 2-15,-3-1 4 16,0-5 2-16,-6-5 3 16,-3-3-1-16,0 0 0 15,-9 0-1-15,-6 3 2 16,-3 5-1-16,-3 0 2 0,0 5-6 16,-6 3-3-16,4 5-6 15,-4 6-2-15,6 2-13 16,9 6-2-16,0 4-30 15,3 4-9-15,3 2-64 16</inkml:trace>
  <inkml:trace contextRef="#ctx0" brushRef="#br0" timeOffset="64332.8573">24764 11837 88 0,'0'0'35'0,"0"6"-18"0,9 20-18 16,-9-13 9-16,9 6 1 15,-6 2 5-15,12 0-8 0,-3 3-3 16,-4 0 4-16,7-3 3 31,-6-5-5-31,3-3-1 16,-3 0 2-16,-3-5 1 0,-3 0-3 15,6-5 10-15,-6-6 6 0,3-10-4 16,-6-3 1-16,0-2-4 16,-6-3 2-16,0-11 3 15,0-3 1-15,-3 6-4 16,9 5 1-16,-3 6-11 0,12 5-10 16,3 2 0-1,6 14 4-15,3 13 3 16,2 0-51-16,4 2-24 15,-3-5-18 1</inkml:trace>
  <inkml:trace contextRef="#ctx0" brushRef="#br0" timeOffset="65852.6472">15444 12007 132 0,'-32'61'49'0,"17"-35"-26"0,-6 30-12 0,15-17 15 15,0 14-10-15,0 13-2 16,3 1-10-16,3 4-3 15,6 8-1-15,3-7-9 0,3-9-2 16,-3-2-10-16,3-5-4 16,-3-14-39-1</inkml:trace>
  <inkml:trace contextRef="#ctx0" brushRef="#br0" timeOffset="66200.0067">15563 12689 132 0,'-12'-2'52'0,"21"10"-28"0,-12 13-30 31,3-5 8-31,0 5-2 0,3 5 2 16,-6 1-1-16,6-3 2 16,0 2-2-16,-3-2 2 0,-3-3 0 15,0-5-1-15,-6 0 1 16,1-3 7-16,-4-2 3 16,-6-3 2-16,-3-3 4 15,-3-2-9-15,3-1-3 0,0 1-13 16,7-3-6-16</inkml:trace>
  <inkml:trace contextRef="#ctx0" brushRef="#br0" timeOffset="72894.9065">11101 12912 160 0,'0'-8'60'0,"6"10"-32"0,0 4-37 16,0 2 9-16,0 7 0 15,3 9 4-15,-3 13 16 0,0 19 7 16,-6 13-13-16,-3 10-6 0,-3 8-1 15,-3 9-4-15,0-9 0 16,3-5-1-16,0-11-2 16,3-10-8-16,3-13-3 0,0-11-25 15,0-11-9-15,3-15-30 32</inkml:trace>
  <inkml:trace contextRef="#ctx0" brushRef="#br0" timeOffset="73279.5834">11182 12925 168 0,'15'-32'66'0,"-9"27"-36"0,14-6-37 0,-8 9 8 0,6-4 0 15,9 1 3-15,15 0-3 16,8-1-1-16,4-1 0 0,11 1-5 0,1 1 1 16,-4 0 4-16,1-1 4 0,-1-2-1 15,-8 6 0-15,-12 2-3 16,-7 5-1-16,-8 6 7 16,-6 7 6-16,-9 17 0 15,-6 15 1-15,-6 21 6 31,-6 17 2-31,-6-1-4 0,0 6-2 16,3 4-7-16,3-7 0 16,0-5-5-16,3-8 0 15,6-11 1-15,0-13 0 16,0-8-31-16,0-8-14 16,6-11-63-1</inkml:trace>
  <inkml:trace contextRef="#ctx0" brushRef="#br0" timeOffset="73532.1526">11075 13914 216 0,'-3'-2'82'0,"12"4"-44"0,17 4-40 0,1-4 17 0,9-2 6 16,15 3 7-16,20 2-6 16,12 3 0-16,7-2-13 15,8 1-3-15,0-1-2 0,-3-1-24 0,-2-5-12 16,-10-3-89 0</inkml:trace>
  <inkml:trace contextRef="#ctx0" brushRef="#br0" timeOffset="75709.747">11771 15274 160 0,'-6'-18'63'0,"0"10"-34"0,-6-3-16 0,6 9 19 0,-8-4-1 15,-16-2 4-15,-3 1-2 16,-6-4 0-16,-11 6-18 16,-7 5 2-16,-2 2 3 0,-7 6-13 15,7 3-6-15,2 2-1 16,9 6 1-16,10 4-5 16,11 7 1-1,12 7-1-15,12 5 2 0,18 0 1 16,15 6 1-16,14 2-3 15,13 3 2 1,2 11 1-16,-2 2 2 0,-3-5-1 16,-10-6-1-16,-11-2-2 15,-15-5 1-15,-12-9 1 16,-9-4 2-16,-9-11-1 0,-18-11 2 16,-6 0 0-16,-11-13 1 15,-10-8 2-15,4 0 3 16,5-8 2-16,6-2 1 15,13-6-11-15,8-3-5 0,12-10-1 16,21-2 1-16,15-6 4 16,17-3 2-16,22-7 0 15,11-6-2-15,3-8 1 16,-5 3-1 0,-10 0 2-16,-14 13 1 15,-12 2-1-15,-10 12 1 16,-14-1-9-16,-15 8-1 0,-9 8-47 0,-23 19-21 31,-1 3-50-31</inkml:trace>
  <inkml:trace contextRef="#ctx0" brushRef="#br0" timeOffset="78382.5119">18635 17097 148 0,'6'-21'57'0,"0"16"-30"0,0 0-27 0,0 5 10 0,0 0-6 31,0 5-1-31,0 8 14 0,6 24 6 0,-9 11-11 16,-3 23 4-16,-9 35 4 0,-3 24-9 16,0-9-3-16,3-1-3 15,3-9-1 1,3-19-2-16,3-2 1 15,3-16-2-15,0-18 2 16,3-14-29-16,0-5-9 0,-3-10-27 16,0-19-44-1,-3-11 24-15</inkml:trace>
  <inkml:trace contextRef="#ctx0" brushRef="#br0" timeOffset="78876.9229">18849 17050 176 0,'45'-11'66'0,"9"9"-36"0,29-9-40 15,-29 11 11-15,23 0-3 0,18-3 3 16,24 3 0-16,18-2 2 16,21 2-2-16,6 0-1 0,-4-3 1 15,-2-2-1-15,-3 2 2 0,-15-2-3 16,-21-1 0-16,-6-1 18 16,-15-1 11-16,-14 2-8 15,-13 1-3-15,-8 5-8 16,-7 5-4-16,-11-2-2 15,-10 0 0-15,-2-1 0 32,-9 4 3-32,-6 1-1 0,-6 7 0 15,-3 12-1-15,-3 30 0 16,-9 18 4-16,-9 5 5 16,-3 24-7-16,0 3-1 15,0-3-3-15,3-10 1 16,0-8-2-16,6 5-1 15,3-16 1-15,3-11 1 0,3-10-19 16,3-8-8-16,3-5-40 16,-3-8-18-16,-3-11-8 31</inkml:trace>
  <inkml:trace contextRef="#ctx0" brushRef="#br0" timeOffset="79392.3486">18644 18267 192 0,'18'-21'74'15,"-3"15"-40"-15,29 6-20 0,-26 0 22 16,12 0 2-16,18-8 4 0,11 3-12 16,22-3-3-16,17 0-16 15,18-2-2-15,24 2-2 0,21 2-1 16,20 1-1-16,7 3-1 15,8-4 0-15,-2 1-2 0,-1 5-2 16,-11-3 3-16,-13-2 0 16,-17 5-8-1,-9-5-2-15,-18 5-91 16,-30 0-41-16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14:30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9586 15640 160 0,'-3'-3'60'0,"3"3"-32"0,0 0-17 0,0 0 15 16,0 0-8-16,0 5-3 16,3 3 3-16,0 5 2 15,0 9-10-15,-3 1 1 0,0 9 0 16,0 5-2-16,0-2 2 16,0-1-4-16,0-5-2 15,0-3 0-15,0-4-1 16,0-1-2-16,0-5 1 15,-3 5-2 1,3-5-7-16,-3-11-1 16,0 0-15-16,3-5-3 15,0 6-16-15,0-6-6 16,0-6-44 0</inkml:trace>
  <inkml:trace contextRef="#ctx0" brushRef="#br0" timeOffset="1">9720 15640 192 0,'3'-6'71'0,"-3"6"-38"0,3-8-30 16,-3 8 15-16,3 3-5 15,0 2 0-15,0 3 4 16,3 5 1-16,0 6-9 0,-3 5 1 16,0 2 3-16,0 11-3 15,-3 0 0-15,3-2-6 0,-3-4-3 16,3-4 2-16,0-3 0 16,0-3-1-16,-3-8 1 15,0 0-15-15,0-5-7 16,0 5-21-16,0-5-8 15,-3-2-51 1,0-6-26-16,-3-3 63 16</inkml:trace>
  <inkml:trace contextRef="#ctx0" brushRef="#br0" timeOffset="2">9441 15780 144 0,'-6'0'55'0,"3"0"-30"0,3 0-14 15,0 0 18-15,0 0-8 16,0 0 0-16,6 0-6 15,0 0 1-15,2 0-9 16,7-3 7-16,6 0 5 0,3-2-4 0,9 0 0 16,-1 2-7-16,4 1 0 15,-3-4-5-15,-3 6-2 16,-4 0 0-16,1 0-1 16,-3 0 0-16,0 0 2 15,-6 0-3-15,-3 0 0 16,0 0-8-16,-4 6-4 15,-2-6-7-15,-3 0-2 16,0 2-2-16,-6-2 0 16,0 0-13-16,0 0-6 15,-3 3-32 1</inkml:trace>
  <inkml:trace contextRef="#ctx0" brushRef="#br0" timeOffset="3">9503 15904 144 0,'-9'3'55'0,"6"-1"-30"0,0-2-21 15,3 0 13-15,0 0-4 16,0 0 0-16,0 0-1 16,0 0 0-16,0 0-6 15,0 0 3-15,3 0 1 0,-3 0 1 0,6 0 3 16,0 0-3-16,0 0-1 16,3 0 0-16,0 0 1 15,3 0-5-15,0 0-2 16,6 6 7-16,5-6 2 15,4 0 0-15,0 0 2 16,0 2-4-16,2-2-1 16,1 3-6-16,-3 0-1 15,-3-3 1-15,-3 0 0 16,-3 5-2-16,-4-2-2 16,-2-1-6-16,0 1-1 0,-3-3-37 15,0 0-13-15,0 0-61 31</inkml:trace>
  <inkml:trace contextRef="#ctx0" brushRef="#br0" timeOffset="4">10476 15727 176 0,'-6'5'68'0,"3"0"-36"0,-5 9-24 0,2-4 16 0,-3 3-6 15,-3 14 2-15,0-3-9 16,-3 2-2-16,3-2-5 16,0-3-3-16,3 0 2 0,0-2-2 15,-3-1-1-15,3-2-6 16,-5 8-19 0,2-11-2-16,0 1-11 15,3-1-1-15</inkml:trace>
  <inkml:trace contextRef="#ctx0" brushRef="#br0" timeOffset="5">10259 15764 184 0,'0'-5'68'0,"0"5"-36"0,3 0-22 0,3 0 20 16,0 2-12-16,0 4-2 16,3-1 2-16,0 3 0 15,0 8-9-15,0 7 1 0,0 1 1 16,2 0-6-16,1 0-1 16,0 0-2-16,0-3-2 15,0 3 3-15,0-1 0 0,0-1-1 16,0-6 1-16,-3-9-22 15,0 7-7-15,0-9-40 16,-3-10-15-16,0-3-11 16</inkml:trace>
  <inkml:trace contextRef="#ctx0" brushRef="#br0" timeOffset="6">10610 15804 200 0,'-3'-3'74'0,"3"0"-40"15,3 1-22-15,-3 2 21 0,6 0-6 0,0 0 1 16,3-3-9-16,0 0-1 15,3 1-11-15,6-1-4 0,3 0 0 16,0 1 0-16,-4-1 1 16,1 0-2-16,0 1-2 15,0 2-2-15,-3 0-1 16,0 0-29-16,-3 0-12 16,-3 0-26-16,-3 0-11 15,-4 2-5 1</inkml:trace>
  <inkml:trace contextRef="#ctx0" brushRef="#br0" timeOffset="7">10652 15923 184 0,'-9'5'68'0,"9"-2"-36"0,0-1-26 16,0-2 17-16,6 0-5 15,3 0-1-15,0 0-3 16,12 0 1-16,-3-2-8 16,-1 2-4-16,1 0-2 0,0 0 1 15,0-3 1-15,0-2-10 16,0 5-3-16,0 0-33 0,-4 0-14 16,1 0-34-1</inkml:trace>
  <inkml:trace contextRef="#ctx0" brushRef="#br0" timeOffset="8">11045 15782 104 0,'0'0'38'0,"0"3"-20"0,3-3-1 0,-3 0 16 0,3 3-2 15,0 2 2-15,0 0-8 16,3 9-1-16,-3 4-13 16,0 3 2-16,0 3 3 0,-3 2-2 15,0 1 0-15,3 7-4 16,0-2-1-16,-3-5-5 15,3-1-1-15,0-2-1 16,-3-6-2-16,3-2 3 16,0-3 0-16,-3-2 1 15,0-3 0-15,0-5-5 16,0-3 1-16,0-3 2 0,0-2 3 16,0-1-4-1,0-2-1-15,0-5 0 0,0 3 2 16,0-4-1-16,0 4 2 15,0-3-4-15,0-1-2 16,3 1-1-16,-3 0 3 16,0 2 0-16,3-2 3 15,-1 0-1-15,1-3-1 16,0-5 3-16,0-3 0 16,3 3 1-16,0 0 0 15,0 2-2-15,0-2 1 16,0 8 0-16,6-3 3 0,3 0-1 15,0 3 0-15,-3 2-1 16,0 3 2-16,0 6-5 16,-1 2-3-16,4 8 1 15,0 2 0-15,0 9 5 16,0 4 5-16,-3 1-5 16,-3-3 0-16,-3-2 2 15,-3-1 1-15,-6-2-1 16,-3-2 1-16,-3-4-6 15,-3-2-1-15,-6 3 2 16,-3-6 1-16,0-2-6 16,1-3-2-16,-4-3-12 15,3 0-3-15,0 1-17 16,6-4-4-16,3 1-31 0,3-3-14 16,1 0-7-1</inkml:trace>
  <inkml:trace contextRef="#ctx0" brushRef="#br0" timeOffset="9">10938 15555 136 0,'3'0'52'0,"0"3"-28"0,-3-1-17 0,0-2 30 16,0 11 8-1,0 5-15-15,0 2-15 16,0 1-6-16,0-1 1 0,0 6-6 16,0-3 0-16,0-2 0 15,0-1 0-15,0-2-5 16,3-3 1-16,-3-2-13 16,0-3-7-16,3-3-31 15,-3-5-13-15,0-3-17 16</inkml:trace>
  <inkml:trace contextRef="#ctx0" brushRef="#br0" timeOffset="10">11036 15642 212 0,'-3'0'79'0,"0"5"-42"0,-15 3-30 0,12-2 18 16,-3 2-11-16,0 0-3 16,0 2 0-16,0 1 0 15,1-1-5-15,-1 1-26 0,3-3-11 16,0 0-36 0,-3-3-54-16,3-5 22 15</inkml:trace>
  <inkml:trace contextRef="#ctx0" brushRef="#br0" timeOffset="11">10854 15647 192 0,'3'-5'74'0,"0"10"-40"0,6-2-27 16,0 0 20-16,3 2-7 15,0 0-2-15,3 3-10 16,6 3-3-16,0-1-3 15,-1 4 1-15,1-1 0 0,0-5-81 16,-3 0-65 0,-3-6 44-16</inkml:trace>
  <inkml:trace contextRef="#ctx0" brushRef="#br0" timeOffset="12">9533 16383 192 0,'-3'-3'71'0,"3"1"-38"0,0 2-28 0,0 0 17 16,0 5-12-16,3-2-3 16,0 7 0-16,0 3 2 15,3 3-4-15,0 11-1 0,0-6 2 16,-3 0 1-16,0 0 1 15,0 0-4-15,-3 1-1 16,0-4-1-16,0 1-2 16,0-6 1-16,0 5 1 15,-3-4-12-15,0-6-3 16,3 2-16-16,0-7-7 0,0-3-7 16,0 0-3-16,0-8-26 15</inkml:trace>
  <inkml:trace contextRef="#ctx0" brushRef="#br0" timeOffset="13">9705 16386 192 0,'0'-6'74'0,"0"6"-40"0,3-2-20 16,-3 2 22-16,0 0-18 0,0 5-5 15,3 3-4-15,0 5 1 16,0 3-5-16,0 8-1 16,0-3 2-16,0 3-3 0,-3-3 0 15,0 5-1-15,3-4 1 16,0-1-2-16,-3-5 2 16,3 2-15-16,0-5-7 15,-3-5-17-15,0 6-5 16,0-9-16-1,0 0-48-15,0-5 15 16</inkml:trace>
  <inkml:trace contextRef="#ctx0" brushRef="#br0" timeOffset="14">9452 16505 208 0,'-14'-3'77'0,"11"-2"-42"0,-3 10-17 15,6-5 25-15</inkml:trace>
  <inkml:trace contextRef="#ctx0" brushRef="#br0" timeOffset="15">9429 16502 437 0,'6'-5'40'0,"5"-1"-22"15,7-1 0-15,9 1 0 0,3-2-6 16,6 3 1-16,-1-3-8 0,1 3-3 15,-3 0-1-15,-3 2-1 16,-1-2 0-16,-2 5 2 16,-3 0-12-16,-3 0-3 15,-6 0-21-15,0 5-7 16,-7-2-12-16,1-1-3 16,-9 1-18-1,-6 5-47-15,-2 0 28 16</inkml:trace>
  <inkml:trace contextRef="#ctx0" brushRef="#br0" timeOffset="16">9464 16595 212 0,'-15'0'79'0,"12"0"-42"0,1 0-21 0,2 0 24 0,5-3-14 16,4 0-5-16,6-5 3 15,9 6 2-15,6-3-14 16,6-1-2-16,-1 1-3 0,1 5-3 16,0 0-3-16,5 0-49 15,1 0-22-15,-3 8-58 16</inkml:trace>
  <inkml:trace contextRef="#ctx0" brushRef="#br0" timeOffset="17">10012 16515 192 0,'0'-13'74'0,"3"13"-40"0,0 0-20 0,-3 0 22 16,6 0-5 0,3 0 2-16,3 5-6 0,0-2-2 15,3 8-13-15,-1-1 3 0,4 3 3 16,0 3-8-16,-3 3-3 16,3-3-4-16,-3 5 0 15,-3-5-2-15,0 0-1 16,-3-3 5-16,-1 0 1 15,-2-2-31 1,0-3-13-16,-3 2-5 16,-3-10-49-1,3-2-26 1</inkml:trace>
  <inkml:trace contextRef="#ctx0" brushRef="#br0" timeOffset="18">10325 16523 212 0,'0'-16'82'0,"0"16"-44"0,0 0-44 15,0 8 51 1,0 0-16-16,-6 11-2 16,0 2-2-16,0 11-15 15,-3 7 1-15,0 6 0 0,3 0-6 16,3-16-1-16,0-5-2 0,-3 11 1 15,-3 4-4 1,3-7 0-16,0-3-15 16,0-8-6-16,3-5-22 0,0-5-10 15,3-11-59 1</inkml:trace>
  <inkml:trace contextRef="#ctx0" brushRef="#br0" timeOffset="19">10482 16507 176 0,'0'-2'68'0,"3"2"-36"0,0 10-13 0,-3-10 23 16,3 3-6-16,3 0 2 15,6-3-5-15,6-3 2 16,0 0-19-16,3-2 0 0,2 2 0 15,-2-2-6-15,0 0-3 16,3 2-4-16,-3-2 0 16,0 0-2-16,-3 2 2 15,-4 0-15-15,-2 3-5 16,-3 6-53 0,-9-1-8-16,0 0-7 15</inkml:trace>
  <inkml:trace contextRef="#ctx0" brushRef="#br0" timeOffset="20">10578 16618 228 0,'-6'0'85'0,"6"0"-46"0,0 0-30 16,0 0 19-16,6 0 1 15,3 0 2-15,2 0-3 16,7 0 0-16,0-2-16 16,6 2 0-16,0 0-1 0,-3-3-9 0,-1 3 0 15,-2 0-2 1,0 0 2-16,-3 0-50 0,-3 0-21 16,3 0-68-1</inkml:trace>
  <inkml:trace contextRef="#ctx0" brushRef="#br0" timeOffset="21">11164 16452 252 0,'0'8'93'0,"-3"0"-50"0,-3 15-30 0,3-9 24 16,-3 2-10-16,-3 7-1 16,-3 4-13-16,0 2-5 15,-3 3-5-15,4 2-3 0,-4-2 1 16,0-6-19-16,3-5-5 15,3-2-40-15,-6-6-89 16</inkml:trace>
  <inkml:trace contextRef="#ctx0" brushRef="#br0" timeOffset="22">10929 16555 288 0,'9'-8'107'0,"-3"8"-58"0,3 0-42 15,-3 3 23-15,8-3-10 16,4 8-1-16,3 5-9 16,3 5-4-16,0 1-3 15,3 5 0-15,2 0 0 0,1 5-43 0,0-8-20 16,3-3-78 0</inkml:trace>
  <inkml:trace contextRef="#ctx0" brushRef="#br0" timeOffset="23">11497 16497 268 0,'0'0'101'0,"0"0"-54"0,3 13-53 15,0-8 19-15,0 3-8 16,0 5 2-16,-3 9-4 16,0-1-2-16,3 3 0 15,-3-6-23-15,3 9-8 0,-3-6-84 16</inkml:trace>
  <inkml:trace contextRef="#ctx0" brushRef="#br0" timeOffset="24">11381 16608 276 0,'9'0'104'0,"0"-3"-56"0,15 3-52 0,-9 0 21 16,6 0-13-16,5 0 0 15,1 0-31-15,9 0-12 16,-3-2-77-16,-1-1-32 15</inkml:trace>
  <inkml:trace contextRef="#ctx0" brushRef="#br0" timeOffset="25">11762 16531 296 0,'-3'-2'112'0,"6"4"-60"0,3 3-54 16,0 6 22-16,3 0-5 16,3 5 3-16,3 5-4 15,0 0 0-15,3-3-8 16,2 6-4-16,1-3 1 0,-3 1-2 16,-3-7 2-16,0-7 0 0,-3-2 3 15,3-12 3 1,-3-2-4-16,-3-2-1 15,-1-6 0-15,1-3 0 16,-3-4-2-16,0 4-2 16,0-2 1-16,-3 0 1 15,3-3-3-15,-3 11 0 16,3-3-12-16,0 3-5 16,0-1-28-16,0 4-10 15,6 2-28 1,0 3-10-16,6-1-7 15</inkml:trace>
  <inkml:trace contextRef="#ctx0" brushRef="#br0" timeOffset="26">12182 16502 216 0,'-6'-5'82'0,"3"5"-44"0,0 0-27 0,0 5 21 15,0-5-2-15,0 3 2 16,-6 2-15-16,0 6-8 15,-3-1-5-15,0 3-6 0,4 3 1 16,2 0 1-16,0 3 2 16,9-6-1-16,0 0-1 15,5 0 1-15,1-5 1 16,0-2-3-16,0-6-2 16,0 0 2-16,0-8 2 0,0-3 2 15,0-2 1 1,-3 0-2-16,0-1-2 0,0 1 5 15,-3 0 1-15,0 0 6 16,0 7 5-16,0 4-9 16,0-4-4-16,3 12-3 15,3-1-1-15,0 6 2 16,2 2 1-16,1 3 1 16,0 0 0-16,0-1-2 15,-3 1 1-15,0-2-11 16,0-4-2-16,3-2-22 15,0-5-9-15,3-3-18 16,0-8-8-16,-4-5-41 16</inkml:trace>
  <inkml:trace contextRef="#ctx0" brushRef="#br0" timeOffset="27">12429 16216 280 0,'3'0'107'0,"-3"0"-58"0,0 14-37 0,3-1 24 16,-3 19-2-16,3 5 2 16,0 5-13-16,0 3-4 15,3 5-11-15,3-5-5 0,0-3 0 16,0-4-18-16,0-7-4 16,-1-4-64-16,13-14-27 15,-6-10-26-15</inkml:trace>
  <inkml:trace contextRef="#ctx0" brushRef="#br0" timeOffset="28">9464 17021 232 0,'-3'-3'88'0,"3"3"-48"0,0 3-40 0,0 2 16 15,3 6-3-15,0 4 5 16,0-1-4-16,0 2 0 15,0 7-8-15,0 14 0 0,0-10 4 16,0-1-6-16,0 1 0 16,-3-1 0-16,0 1 0 15,0-9-2-15,0 3 1 16,0-2-20-16,0 5-6 16,3-16-43-1,-3-14-22-15,3-2-43 16,3-5 42-16</inkml:trace>
  <inkml:trace contextRef="#ctx0" brushRef="#br0" timeOffset="29">9628 17013 252 0,'0'-8'96'0,"0"8"-52"0,0 2-47 15,0 1 19-15,3 5-6 0,-3-3 2 16,6 16 2-16,0-7 4 16,0 12-10-16,0 19-2 0,-3-13-2 15,0-6-2-15,0 6-2 16,3 8 3-16,-3-14 0 16,0-5-12-16,0 1-7 15,0-7-20-15,-3 1-10 16,0-2-19-16,0-9-10 15,0 0-10 1</inkml:trace>
  <inkml:trace contextRef="#ctx0" brushRef="#br0" timeOffset="30">9357 17156 256 0,'-21'0'96'0,"18"0"-52"0,0 0-34 16,3 0 23-16,0 0-9 15,9 0-2-15,6-6-4 16,3 6 1-16,6-2-10 16,3-1-5-16,-4 3-1 0,-2 0-4 15,12 0 0-15,9 0 1 16,-4 0 0-16,-2 0-3 15,-12 0 2-15,-6 0-26 0,0 0-9 16,-3 0-17-16,-4 3-5 16,1-1-20-1,-3-2-43-15,-6 6 30 16</inkml:trace>
  <inkml:trace contextRef="#ctx0" brushRef="#br0" timeOffset="31">9396 17293 220 0,'-21'0'82'0,"3"0"-44"0,12 0-20 0,6 0 23 16,6 0-17-16,3 0-3 16,6 0-4-16,6 0 1 15,9 0-10-15,5 0 2 0,10 0 3 0,0 0-5 16,-1 5 0-16,-2 1-4 15,-12-4-1-15,-6 4-1 16,2-1 1-16,-2-2-57 16,0-6-26-16,6-2-52 15</inkml:trace>
  <inkml:trace contextRef="#ctx0" brushRef="#br0" timeOffset="32">10182 17047 140 0,'0'-8'55'0,"0"8"-30"0,0 0-12 0,0 0 17 16,3 5-4-16,-3-5-1 16,3 6-5-16,0-4 0 15,-3 12-11-15,0-1 3 0,3 3 4 16,0 5 1-16,-3 0 1 0,0-2-7 15,0 4-2-15,0-7-5 16,0 3-1-16,0 2-1 16,0-8 1-16,0 0-11 15,3-2-2-15,0-3-30 16,0 0-12-16,-1-3-57 16</inkml:trace>
  <inkml:trace contextRef="#ctx0" brushRef="#br0" timeOffset="33">10310 17084 236 0,'-12'0'90'0,"12"8"-48"0,-3-3-34 0,3 1 24 16,-3 2-11-16,-3 2 0 15,-3 1-12-15,-3-1-5 16,0 4-3-16,0-6-1 0,0 10 2 16,3-5-21-16,0-2-7 15,1-1-14-15,2-4-5 16,-3 2-19 0,3-3-50-16,0 0 25 15</inkml:trace>
  <inkml:trace contextRef="#ctx0" brushRef="#br0" timeOffset="34">10045 17121 228 0,'0'-5'85'0,"0"5"-46"0,3 0-32 0,-3 0 20 0,3 3-7 16,6 2 0-16,6 3-2 16,-1-3-2-16,4 6-8 15,3-3-5-15,6 0-2 0,-3 2-4 16,0 3 2-16,-1-5-4 15,1 6 1-15,-3-7-64 16,3-1-29-16,-3 2-11 16</inkml:trace>
  <inkml:trace contextRef="#ctx0" brushRef="#br0" timeOffset="35">10497 17240 160 0,'-3'-5'63'0,"3"16"-34"0,0 4-16 0,3-1 17 16,0-1-11-16,0-3-3 0,3 12-1 15,0 1 3-15,0 7-10 16,0-4-2-16,3 6 0 0,-3-6-1 16,0 3 2-16,0-5-6 15,0-5-1-15,0-1 0 16,-3-5 2-16,0 1 1 15,-6-6 3-15,0-3-1 16,0-8 0-16,0 1-1 16,0-6 2-16,0 0-1 15,-3-11 0-15,0 6 1 0,3-6 1 16,0 1-1-16,0-11 1 16,0-14 0-1,6 6 1-15,6-5 0 0,0 10 0 16,3 3-2-16,0 3-1 15,2 2-3-15,1 11-2 16,0 0-4-16,3 10 0 16,6 6 4-16,0 10 2 15,-3 5 0-15,-10-5-2 16,-2 1 1-16,0 7-1 16,-3-5 4-16,-9 5 5 15,0-3-5-15,-6-2-2 16,0 3-8-16,-2-6-4 15,-1-2-14-15,-3-9-7 16,3 6-15-16,0-8-6 0,0 0-38 16,6-8-37-1,0 0 47-15</inkml:trace>
  <inkml:trace contextRef="#ctx0" brushRef="#br0" timeOffset="36">10929 17164 216 0,'-12'0'82'0,"6"15"-44"0,-3-7-27 0,6-5 23 15,0 0-3-15,3-3 4 16,0 0-13-16,0 0-5 15,6 2-10-15,3-2 2 0,3 6 3 16,9-6 0-16,3 2 1 16,-1-2-7-16,1 6-4 0,0-6 1 15,-3 5 0-15,-3-3-4 16,0 1 1-16,-4-6-20 16,-2 6-9-16,3 0-32 15,-6-3-11-15,-3 0-48 16</inkml:trace>
  <inkml:trace contextRef="#ctx0" brushRef="#br0" timeOffset="37">10932 17338 232 0,'0'0'88'0,"0"0"-48"0,15 0-38 16,-12 0 17-16,12 5-8 0,-4-2-1 16,7-3-6-16,-3 0-1 15,6 0-1-15,-3 0-21 0,6 0-8 16,-3 0-81 0</inkml:trace>
  <inkml:trace contextRef="#ctx0" brushRef="#br0" timeOffset="38">11316 17219 236 0,'3'16'90'0,"3"-11"-48"16,3 3-27-16,-3-3 24 0,3 3-12 15,2 6-1-15,-2-4-13 16,-3-2-3-16,6 5-6 16,0 1-3-16,3 4 0 0,-3-5-1 15,0 1 2-15,-3-1-10 16,0-5-2-16,0-3-22 15,-3 3-6-15,0-3-19 16,-1 1-6-16,1-4-35 16</inkml:trace>
  <inkml:trace contextRef="#ctx0" brushRef="#br0" timeOffset="39">11599 17209 212 0,'0'-19'79'0,"3"22"-42"0,-3-3-26 0,0 0 32 15,-3 13-14 1,-3 3 0-16,-3 10-1 16,3 3-15-16,0-8 1 0,-6 9 2 15,3-1-8-15,-9 5-2 16,3-7-4-16,0 4 1 0,0 1-2 15,4 0-1 1,-1-6-21-16,0-5-9 0,3 1-25 16,0-17-10-16,-3 3-51 15</inkml:trace>
  <inkml:trace contextRef="#ctx0" brushRef="#br0" timeOffset="40">10628 17402 160 0,'0'0'63'0,"0"0"-34"0,0 0-14 0,0 0 18 16</inkml:trace>
  <inkml:trace contextRef="#ctx0" brushRef="#br0" timeOffset="41">10628 17404 354 0,'0'6'36'15,"-3"-1"-18"-15,3-2 2 0,-3-3 0 16,0 5-10-16,-3-3-3 15,0 1-3-15,-3 0-5 16,0-3-1-16,4 0-24 16,-1 0-10-16,-3 0-173 31</inkml:trace>
  <inkml:trace contextRef="#ctx0" brushRef="#br0" timeOffset="42">8372 15335 196 0,'0'-2'74'0,"0"2"-40"0,0 0-22 16,0 0 21-16,0 0-8 16,-3 2-2-16,0 6-5 0,0 0 1 15,-3 3-10 1,-3 5 8-16,0-1 3 0,-6 4 1 0,-3 2-1 15,1 0-6-15,-1 0-1 16,0 1-8-16,0 4-1 16,0-5 0-16,0 6 0 15,3-6-5-15,1-3 1 16,2-2 2-16,3-2 1 16,0-4-6-16,3-2 0 15,0 0-4-15,0-3 0 16,3-2-21-16,0-3-6 15,3 0-25-15,0-3-8 16</inkml:trace>
  <inkml:trace contextRef="#ctx0" brushRef="#br0" timeOffset="43">8086 15404 204 0,'-9'-3'77'0,"6"-10"-42"0,0 18-21 16,3-7 20-16,0 2-8 16,0-3-1-16,0 6-8 0,0 2-2 15,0-5-9 1,3 5-2-16,0-2 2 0,3 5 1 0,3 3 3 15,3-1-3-15,0 3 1 16,3 3 4-16,3 0 2 16,0 0-3-16,2 3-1 15,7 4-6-15,-3-1-3 16,0-1 2-16,-3-3 0 16,-1 1 1-16,-2-6 0 15,-3 5 0-15,0-4 0 16,-3-4-5-16,0 1-1 15,-3-3 3-15,-3-3 3 0,0 0-3 16,0-2-3-16,-6-3-28 16,0 0-10-1,0 0-40-15,6 0-14 0,-6 0-21 16</inkml:trace>
  <inkml:trace contextRef="#ctx0" brushRef="#br0" timeOffset="44">5803 16097 148 0,'0'-2'55'0,"0"2"-30"0,0 0-7 0,0 0 20 15,0 0-4-15,-3 2 3 16,0 1-10-16,0 0-2 15,0-1-14-15,-3 9 2 0,-3-1 3 16,-5 6 1-16,-1 0 1 16,-3 5-3-16,0-2-1 15,0-1-4-15,0 1 1 0,0 2-6 16,0 0-3-16,-2-5-1 16,2 0-1-16,0-3 2 15,3-2 1-15,3-3-4 16,6 0-14-1,3-3-4-15,-6 3-32 16,0-6 1 0,3 1 0-16,0-3-17 15,3 0-5-15</inkml:trace>
  <inkml:trace contextRef="#ctx0" brushRef="#br0" timeOffset="45">5565 16081 184 0,'-3'-5'68'0,"-9"8"-36"0,3-14-15 0,9 9 22 16,0-1-9-16,0 3 0 15,0 0-11-15,0 0-4 16,0 5-8-16,9-2 2 0,-3 2 1 16,3 3 1-16,0 0 3 15,3 5-1-15,-3 0 0 16,0-2-3-16,3 5-1 0,6 13-1 16,2-5 0-16,4 8-4 15,0-6-3 1,-3 3 2-16,0-2 0 0,-1-4 3 15,1-4 3-15,-3 2-6 16,-3-5-2-16,-3-8 1 16,-3 5 1-16,-3-5-10 15,0-3-5-15,0-5-45 16,-3 0-18-16</inkml:trace>
  <inkml:trace contextRef="#ctx0" brushRef="#br0" timeOffset="46">7074 16200 148 0,'0'-2'55'0,"0"2"-30"0,3 2-12 16,-3-2 17-16,0 0-4 16,0 0-1-16,6 3-5 15,-6 2-2-15,6 1-10 16,0-4 4-16,0 9 3 0,0-3-1 15,0 0 2-15,0 0-3 16,0 5 0-16,0-2-1 16,0 12 2-16,3 1-5 15,-3-5-3-15,0-1 1 16,-4-2-4-16,4-5 0 16,0 2 1-16,0-3 0 15,-3-2 0-15,0-2 0 16,-3-6 4-16,3 0 3 15,0-3-4-15,0 0-2 16,0-5-7-16,0-2-1 16,0-6 3-16,3 3 2 15,-3-3 0-15,0 3-2 16,0-1-2-16,0 1 1 16,0 5 3-16,0-2 1 15,0-1-4-15,0 3 1 0,0 0 0 16,0 0 2-16,0 3-3 15,0 0 0-15,0-3-4 16,0 5 1-16,0-2-16 16,0 0-4-16,0 2-15 15,0 0-3-15,0 1-19 16,0 2-7-16,3 0-29 16</inkml:trace>
  <inkml:trace contextRef="#ctx0" brushRef="#br0" timeOffset="47">7455 16243 172 0,'-3'-6'66'0,"0"4"-36"0,6-3-18 0,0 5 21 15,-3 0-10-15,-3 0-1 16,0 0-4-16,0 0-2 16,-3 5-8-16,0-3-1 0,0 4 0 15,-3 4-3-15,-2-2-1 16,-1 3-1-16,0 5-2 16,0 5-2-16,6-3 1 15,3-4 3-15,9 4 1 16,0-5-1-16,0-5-2 15,0-2 1 1,3-6-1-16,0 0 2 0,-1-3-1 16,-2-5 2-16,0-3-2 15,0 1 2-15,0-3-4 16,0 5 0-16,-3-3 1 16,0 3 2-16,0 0 1 15,0 3 1-15,0 0-2 16,0 2-2-16,-3 3 1 15,0 0 1-15,3 5 1 16,3 9 1-16,0-4-2 0,0 6-2 16,0 0 1-1,0 0-1 1,-3 0 2-16,3-8-6 0,-3 2-1 16,0-5-23-16,0-2-8 15,0-3-15-15,3 0-6 16,3-8-35-1</inkml:trace>
  <inkml:trace contextRef="#ctx0" brushRef="#br0" timeOffset="48">7595 16103 200 0,'-3'-6'77'0,"3"6"-42"0,0 0-23 15,0 0 21-15,0 0-15 16,0 0-2-16,0 6 3 16,3 1 2-16,-3 1-10 15,0 3 2-15,3 5 1 0,0 13-3 16,0-5-1-16,0 0-4 16,0 2-1-16,0-2-3 15,0 0-2 1,0-6 1-16,3-5-21 15,-3 1-7-15,0-4-24 16,0-7-7-16,3-3-54 16</inkml:trace>
  <inkml:trace contextRef="#ctx0" brushRef="#br0" timeOffset="49">7452 16230 96 0,'-3'-3'35'0,"6"3"-18"0,0-3-7 0,-3 3 14 0,3 0 0 15,0 0 1-15,-3 0-1 16,3 0 2-16,-3 0-8 16,0 0-3-16,3 6-8 15,0 1-1-15,0-1 1 0,0 7-1 16,0-2-1-16,0-1-6 15,0 1 1-15,0 2-2 16,0-5-2-16,-3-3-57 16,6 1-57-1,0-12 28-15</inkml:trace>
  <inkml:trace contextRef="#ctx0" brushRef="#br0" timeOffset="50">7824 16359 140 0,'-12'16'52'0,"12"-16"-28"0,12-8-8 0,-9 8 16 16,0-3-2-16,0-2 8 15,0 8-10 1,0-1 5 0,-3 9-19-16,0 0-3 0,-3 2 0 15,0-3-7-15,-3-2-2 16,-3 0 3-16,3 6 1 15,0-1-5-15,0-5-2 16,-2-6-25-16,-1 1-7 16,3-3-26-16,0 0-8 15</inkml:trace>
  <inkml:trace contextRef="#ctx0" brushRef="#br0" timeOffset="51">7946 16198 180 0,'0'-3'68'0,"0"3"-36"0,3 0-22 16,-3 0 17-16,0 0-4 16,0 0-2-16,3 0 0 15,3 3-1-15,-3 2-11 16,3 3 3-16,0-3 2 0,0 1-1 15,0 7 2-15,0-5-4 16,3 13 1-16,0-5-5 0,0 0 1 16,0-3-5-16,0 0 0 15,3 0-1-15,-4 1 1 16,1-4 0-16,0-2 1 16,0 3-2-16,-3-3 1 15,0-8-2-15,-3 8-1 16,0-3-10-16,0-8-4 15,0-2-15-15,0 0-7 16,0-1-31-16,0 1-12 16,0 0-23-1</inkml:trace>
  <inkml:trace contextRef="#ctx0" brushRef="#br0" timeOffset="52">8256 16166 156 0,'0'0'57'0,"0"3"-30"0,-9-3-18 15,9 0 16-15,-3 2-3 16,3 1 1-16,-3 5-1 0,0-3 1 16,0 6-13-16,0-6 8 0,-3 19 4 15,0-8 0-15,-3 8-1 16,-6 7-5-16,0-2 0 16,-2-2-3-16,5 2 0 15,3-5-3-15,-3 0-1 16,-3 7-5-16,6-9-1 15,0-4 1-15,0 1 0 16,3-4 0-16,-3-1 0 16,3-1-2-16,0 3 1 15,0-6-2-15,0 1 2 16,4-3-2-16,-1 0-1 16,0-3-8-16,0 0-3 0,0-2-25 15,0 0-11-15,0-1-53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15:03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14007 5106 100 0,'0'-5'38'0,"0"3"-20"0,-3-4-6 0,3 4 16 16,0-1-3-16,-3-2 0 16,0-1-2-16,-3 1 0 15,-6-3-13-15,0 3 3 0,-6-3 1 16,-3 3-3-16,-3-1 1 15,-2 4-5-15,-10 2 1 16,0 2-5-16,-3 6-2 0,1 5 0 16,-1 3-1-16,3 16 0 15,-2 5 0 1,-1 8-3-16,3 8 2 0,6 11 1 0,7 15 0 16,5 11-3-16,9 8 0 15,21 2 2-15,12 9 0 16,14-14 1-16,16-8 0 15,11-20-3-15,10-15 2 16,5-20 3-16,6-13 3 31,7-19 2-31,5-24 1 0,-9-16-2 16,-2-10 1-16,-13-16 0 16,-12-22 1-16,-14 1 0 15,-18-3 0-15,-21-2 2 16,-18-12 4-16,-18 7-6 15,-12 12-2-15,-14 13-6 16,-4 12 0-16,1 12-22 16,2 6-10-16,7 10-88 15</inkml:trace>
  <inkml:trace contextRef="#ctx0" brushRef="#br0" timeOffset="1216.6693">17525 5207 168 0,'3'0'63'0,"-3"-16"-34"0,0 21-16 15,0-7 17-15,3-1-9 16,-3 0 5-1,0-10-6-15,-3 0-11 16,0-3-3-16,0-5 0 0,-3-3 3 16,-3-2 5-1,-6-9-6-15,-3-4-2 16,-11-4-3-16,-4-4 0 16,-6-6 2-16,-3 2 4 15,-11 1-4-15,-4 3-1 16,4 4 0-16,-13 4 2 15,-2-1-1-15,-4 3 0 16,-2 2-6-16,-6 1 1 0,-4 8 0 16,-2 2 2-16,0 0-3 0,-4-5 0 15,1 0 1 1,-6 5 2-16,-1 3-3 0,-2 5 0 16,0 5-4-1,-6 3 1-15,0 6 0 16,-4 15 2-16,-5 0-4 15,3 3 2-15,0 5 2 16,3 3 1-16,0 8 1 16,9-3 0-16,-1 5 0 15,1 9 0-15,9 4 2 16,8 6 1-16,10-5-1 16,0 5-2-16,14-11 1 15,12-5-1-15,10-8-25 0,11-8-8 16,6-5-43-1,6-5-60-15,0-6 30 16</inkml:trace>
  <inkml:trace contextRef="#ctx0" brushRef="#br0" timeOffset="1485.0793">14313 4495 148 0,'-21'16'55'0,"12"-3"-30"0,-11 16-27 0,11-7 11 16,-9 4 9-16,-3 16 6 31,3-2-8-31,3-3-2 16,3-2-8-16,6-6 5 0,3-6 2 0,6-4-2 16,9-3 1-1,6-3-3-15,9-5 0 0,9-5-1 16,5-6 0-16,10-2-13 0,2-6-6 15,7 1-79 1,-3-1-50-16,-10-2 54 16</inkml:trace>
  <inkml:trace contextRef="#ctx0" brushRef="#br0" timeOffset="2439.1995">16373 3458 164 0,'-6'-5'63'0,"6"2"-34"0,-3 1-34 16,0-6 36-16,-3 0-4 15,-3-6 1-15,-3 4 0 0,-3 7-16 16,0 11-2-16,-2 3-3 0,-4 2-6 15,0 5 0-15,0 6-3 16,3 5 0-16,6 0 0 16,6-2 0-16,3-6 0 0,9 0-2 15,6-7 5-15,0-7 1 16,3-4 2-16,0-8 0 0,3-6-2 16,-3-10-2-16,0 0 5 15,-1 0 1-15,-2 0-5 16,-3-6-2-16,-3 6 2 15,0-3 1-15,0 14 2 16,-3 2 0-16,3 16-5 31,0 2 1-31,0 3 2 16,0 3-3-16,0 0-2 16,3 0-7-16,3 0-2 15,6-3-39-15,-1-2-17 16,7-11-25-1</inkml:trace>
  <inkml:trace contextRef="#ctx0" brushRef="#br0" timeOffset="2816.8289">16635 3347 220 0,'-30'-3'85'0,"24"6"-46"0,-6 18-46 15,6-8 14-15,-3 3-10 0,-3 5 2 16,4 3 1-1,-1 0 0-15,3 3 0 16,3-4 0-16,3-7 2 0,6-3-1 16,0-2 2-16,3-8 0 15,-1-6 3-15,4-5-1 16,0-3 2-16,0-7-4 16,-3-8-2-16,-3-9 2 15,-3-2 0-15,-3-3-4 0,-3 1-1 16,0 4 7-16,0 4 6 15,0 7-1-15,0 8 0 16,0 5-9-16,0 9 0 16,3 4-6-16,0 14 1 15,3 13 2-15,3 8 3 16,0 0-2-16,6 0 0 0,0-5-12 16,6-3-7-16,0-5-31 15,-1-5-13-15,4-6-21 16</inkml:trace>
  <inkml:trace contextRef="#ctx0" brushRef="#br0" timeOffset="3215.0131">16852 3376 192 0,'-18'-18'74'0,"9"20"-40"16,-5 14-35-16,8-3 15 0,-3 3-10 15,0-3-2-15,-3 9 3 16,3-1 1-16,3 0-2 15,3 3-1-15,3 0 3 0,6-9-3 16,3 1-2-16,3-8 4 0,0-2 4 16,3-12-3-16,-1-4 2 15,1-4-5-15,0-4 0 16,-3-6 1-16,-3-13 2 16,-9 0-5-16,0-3-3 15,-3 1 1-15,0-1 0 16,-3-2 1-1,0 10 2-15,0 0 5 16,3 8 4-16,0 8-13 16,0 6-3-16,0 10 4 15,0 10 2-15,3 9-2 0,0 7 1 16,3 4 2-16,0 12 1 16,0-2-4-16,3-3 1 15,0-6-7-15,3-2 0 16,0-5-35-16,3-5-12 15,0-6-40-15</inkml:trace>
  <inkml:trace contextRef="#ctx0" brushRef="#br0" timeOffset="3366.0339">17019 3352 192 0,'-9'21'74'0,"6"3"-40"0,3-3-40 0,0-10 14 15,0 5-9-15,0 0 0 0,0 0 1 16,0 0 0-16,3-3 0 16,0-3-9-16,3-2-4 0,-3-2-66 15</inkml:trace>
  <inkml:trace contextRef="#ctx0" brushRef="#br0" timeOffset="3801.5178">17025 3276 164 0,'0'-6'63'0,"0"6"-34"0,6-2-52 0,-3 2 2 0,3 0 2 16,0 0 3-16,0 0 7 16,0 2 4-16,5 4-2 15,1 1 2-15,-3 4 14 16,0 8 6-1,3 10 17-15,-9-5 7 16,0-1-5-16,-3-4-3 16,0-3-11-16,0 0-5 15,0-6-8-15,0 1 8 0,0-6 5 16,-6-2-6-16,6-3-1 16,3-3-7-16,0-10-2 15,6-8-2-15,0 2-2 16,0 3-4-16,0 6 0 0,0 2 2 15,3 2 3-15,0 12 0 16,-1 10-1-16,1-1 1 16,-3 1-1-16,3 0 0 0,-3 0 2 15,0 0-3-15,0-3-2 16,-3-2-20-16,0-3-8 16,0 2-30-16,0-7-14 0,0-3-7 15</inkml:trace>
  <inkml:trace contextRef="#ctx0" brushRef="#br0" timeOffset="4317.9666">17534 3321 184 0,'-3'-8'71'0,"0"5"-38"0,0 0-21 16,0 3 19-16,0 0-12 15,-3 6-1-15,-3 2-10 16,-3 7-3-16,0 9-3 16,0 3-4-16,0-1-1 0,6-2 2 0,3 0 0 15,3-6-2-15,0-2 2 31,6-3 3-31,-3-2 3 0,3-6-2 16,0-5 0-16,0 0 1 16,0-5 0-16,0 2-5 15,0-7 1-15,0 2 0 16,-3 0 2-16,-3 0-1 16,3 0-1-16,-3 3-6 15,3 5-1-15,3 2 1 0,0 6 3 16,3 6 0-16,-3 9 1 15,6 4 6 1,-3 2 5-16,-3 3 10 16,-3-6 8-16,-6 1-3 15,-6-1 0-15,-6-5-9 0,-3 0-4 16,-3-5-6-16,-6-5-4 0,-2-3-9 16,2-6-5-16,0-4-40 15,3-6-15-15,3-3-51 16</inkml:trace>
  <inkml:trace contextRef="#ctx0" brushRef="#br0" timeOffset="4742.1425">17870 3334 148 0,'3'0'55'0,"6"8"-30"0,3 16-7 0,-3-9 20 16,0 1-4-16,0 5 1 15,0-5-12-15,0 3-3 16,0-6-12-1,-1 0-3-15,1-2 1 0,0 2-1 16,-3-8 0-16,3 3-3 16,0-8 1-16,-3 0 4 15,3 0 4-15,-6-8-2 0,0 3 2 16,0-8-4 0,-3-8 1-16,0-3-3 0,0 0 2 15,0 3-4-15,0 0-2 0,0 2 0 16,3 6 1-16,0 0-10 15,6 2-33 1,0 3-7-16,3 0-11 16,6 0-3-1</inkml:trace>
  <inkml:trace contextRef="#ctx0" brushRef="#br0" timeOffset="5105.1681">18221 3265 192 0,'-3'3'71'0,"0"-1"-38"0,-5 1-30 15,5 2 17-15,-6 0-6 0,-3 6 0 16,0-3-6-16,0 13 0 31,0 6-5-31,0-1-2 0,3 3 0 0,3-10 1 0,3 2 1 16,3-3 1 0,3-4 2-16,3-4-1 0,3-2 0 15,0-5-3-15,0-6-2 16,0-2 7-16,0-3 3 15,0-8-5-15,-3-5-3 16,0 0-1-16,-3 2 1 0,0-2 1 16,0 5 1-16,0 6-7 15,0 2 0-15,-1 2-6 16,-2 6 1-16,6 11 4 16,0 7 4-16,0 1-1 15,3-3 0-15,6-3 1 31,-3 0 2-31,0-2-28 0,-3-3-9 16,0-3-29 0,0-5-52-16,0-5 25 15</inkml:trace>
  <inkml:trace contextRef="#ctx0" brushRef="#br0" timeOffset="5333.6417">18367 3027 188 0,'-6'0'71'0,"9"0"-38"0,0 13-41 0,0-5 12 16,0 13 7-1,0 11 7-15,0 13 4 0,-3 5 4 32,3 3-14-32,-3-3-5 0,3-2 0 0,0-6-2 15,3-5 2-15,-3-8-50 16,0-5-21-16,-3-8-34 0</inkml:trace>
  <inkml:trace contextRef="#ctx0" brushRef="#br0" timeOffset="7061.5537">18909 2995 148 0,'0'-5'57'0,"0"5"-30"0,-3 2-18 0,3-2 14 16,0 8-5-16,0-2 0 15,0 10 1-15,0 10 0 16,0 8-10 0,-3 9-5-16,0 4-1 0,0 6 0 0,0-5 1 15,3-6-5-15,0-5 1 16,0-5 2-16,0-8 1 16,0-6-28-16,-3-4-10 0,0-9-58 31</inkml:trace>
  <inkml:trace contextRef="#ctx0" brushRef="#br0" timeOffset="7245.4045">18817 3225 204 0,'-15'-8'77'0,"15"8"-42"0,-3 0-32 16,3 0 15-16,3 0-11 0,3 0-2 15,0 0 1-15,3-2 1 16,6-1-3-16,8 3-3 0,4 0 0 0,3-3-19 15,0 3-5-15,-1-5-51 16,1-3-43 0,-6 3 39-1</inkml:trace>
  <inkml:trace contextRef="#ctx0" brushRef="#br0" timeOffset="7492.5735">19085 3241 176 0,'-21'16'68'0,"12"3"-36"0,0 4-26 0,6-12 17 15,3 15-8-15,0 1 0 16,6-6-3-16,3 0 0 16,3-8-6-16,3-2 3 0,5-6 1 15,7-13 1-15,-3-5 3 0,-3-3-1 16,-6 0 2 0,-9-2 3-1,-9-1 3-15,-6 1-7 0,-6-1-3 16,-3 6-9-16,0-3-1 15,3 6-23-15,0 2-10 16,4 2-66 0,2 4-61-16</inkml:trace>
  <inkml:trace contextRef="#ctx0" brushRef="#br0" timeOffset="10300.6669">16239 3987 88 0,'0'6'33'0,"0"15"-18"0,0-3 2 0,0-2 16 15,0 0-8-15,0 3-3 16,0-1-8-16,0 1-1 16,3-4-8-16,0-1-1 0,0-1 2 15,0-3-1-15,0-2 2 16,0-2 2-16,-3-1 2 16,0-5 3-16,3 0 2 0,0-5-7 15,3-6-3-15,0-2-3 16,0-3 0-16,0-2 2 15,0 2 2-15,0-6-1 16,-3 4-1-16,2 5-3 16,-2-3 1-16,3 5-2 15,0 3 2-15,0 0-9 16,3 3-1-16,0 0-36 0,3 0-14 16,6-3-35-1</inkml:trace>
  <inkml:trace contextRef="#ctx0" brushRef="#br0" timeOffset="10700.9232">16534 3966 144 0,'-12'3'55'0,"9"-1"-30"0,-6 1-29 0,6 2 10 15,-6 1 1-15,0 4 6 16,-6 6-5-16,3 0 0 15,0 5-4-15,3 0-3 0,0 0 0 16,4 1-1-16,2-4 0 16,9-2 4-16,-1-3 2 0,13-7 13 15,-3-6-8 1,-3-3-1-16,0-5-6 16,0-3-1-16,-3 1 1 15,0-3 0-15,-3-3-2 16,0 0-2-16,-3 3 1 15,0-1 1 1,-3 4-1-16,3-1-1 0,-3 6-2 16,0 5 1-16,3 8-1 15,0 5-2-15,3 0 5 16,-1 3 1-16,1 0 0 16,0-3-2-16,3-2-4 15,0-1 0-15,0-2-29 16,0-5-11-16,3-3-37 15</inkml:trace>
  <inkml:trace contextRef="#ctx0" brushRef="#br0" timeOffset="10985.7911">16656 3791 124 0,'0'0'49'0,"0"6"-26"0,3 18-14 0,-3-6 16 16,3 6-5-1,0 5 0 1,-3 11-7-16,0-3-3 16,0 0-5-16,3 0-2 0,3 0 1 0,0-8 0 15,-1-3 0 1,-2-4-5-16,0-7 1 0,0-1 0 15,0-4 0 1,0-4-40-16,0-6-15 0,6-6-19 16</inkml:trace>
  <inkml:trace contextRef="#ctx0" brushRef="#br0" timeOffset="11354.3629">16787 4038 132 0,'-3'-3'52'0,"3"6"-28"0,0 18-19 16,0-13 11-16,0 2 2 15,0 3 3-15,3 3-7 16,0 0-3-16,3-3-6 16,0 1-4-16,0-4 0 0,-1-2 1 15,4-5 1-15,0-3 1 0,0-5 0 16,0-3 0-16,-3-3 0 0,0-2-2 15,3 0 1 1,-6-3-4-16,3-3 0 16,-6 3 3-16,0 6 1 0,0 2 3 15,3 13 1 1,-3 6-1-16,6 5-1 16,0 2 1-16,-3 3-5 0,6 0-1 15,0 1 2-15,0-7 1 16,0-1-1-16,2-4-2 15,1-2-39-15,-3-5-19 16,3-6-32 0</inkml:trace>
  <inkml:trace contextRef="#ctx0" brushRef="#br0" timeOffset="11701.4254">17064 4056 180 0,'-9'8'68'0,"12"-5"-36"0,0-1-42 0,2 1 11 16,1 2-1-16,3 1 4 16,3-1 5-16,0 0 5 15,0-2-8-15,-3-1-1 0,0-2 1 16,0 0 1-16,0-2 1 16,0-1-7-16,-3-2 0 0,-3-3 1 15,-3-5 1-15,0 2 1 16,-3-2 0-16,-6 5-5 31,-6 3 1-31,0 7-2 0,0 1 0 16,0 5 0-16,3 5 0 15,3 0 4-15,3 1 3 16,0 1 2-16,6 1 3 16,0 3-5-16,9-3-3 15,6 0-1-15,0-3 1 16,0-3-12-16,3-4-3 0,6-6-87 15</inkml:trace>
  <inkml:trace contextRef="#ctx0" brushRef="#br0" timeOffset="12158.6672">17611 3995 200 0,'-3'-5'74'0,"-6"8"-40"0,3-3-27 0,6 0 20 15,-3 2-12 1,-6 4-10-16,3 1-3 16,1 1-2-16,2 3-3 0,0 0 0 0,6 4 2 15,3-1 0-15,2-1-2 16,-2 0 2-16,0 0 7 16,0 1 6-16,0-1 5 15,-3 0 2-15,-3 0 1 16,-6 0 2-16,0-2-10 0,-9-3-4 31,1 0-3-15,-1-3-8-16,3-5 0 15,3-2-28-15,0-4-9 16,3-4-40-16,6-4-55 16,3-1 31-16</inkml:trace>
  <inkml:trace contextRef="#ctx0" brushRef="#br0" timeOffset="12370.3556">17715 3786 180 0,'-6'-2'68'0,"6"4"-36"0,3 3-40 0,-3 6 12 16,0 10-2-16,0 6 3 0,0 4 4 15,0 4 5-15,0 2-8 16,3-3-1-16,-3-2 1 0,0 2-1 15,0-4 0-15,0-4-19 16,0-2-7-16,0-6-67 16</inkml:trace>
  <inkml:trace contextRef="#ctx0" brushRef="#br0" timeOffset="12570.656">17662 3987 196 0,'0'-2'74'0,"9"2"-40"0,6-6-42 0,-6 4 12 16,2-1-6-16,1 0 0 15,3 1-20-15,3 2-10 16,6 0-44-16,0 0-16 15</inkml:trace>
  <inkml:trace contextRef="#ctx0" brushRef="#br0" timeOffset="12832.7711">17852 4064 176 0,'-9'19'66'0,"12"-9"-36"0,-3 9-31 0,3-11 15 15,3 2-1 1,0 1 4-16,3-1 2 15,3-2 1-15,0-2-11 0,0-6 6 0,0-3 2 16,3-2-3 0,-3-3 0-16,-3-3-6 0,-1-2 0 0,-2 0-3 15,-6-1 2-15,-6-7-4 16,0 5-2-16,-2-2-5 16,-4 5 0-16,-3 2-18 0,0 6-8 15,3 5-31-15,-3 0-11 16,12 0-19-1</inkml:trace>
  <inkml:trace contextRef="#ctx0" brushRef="#br0" timeOffset="13118.046">18046 4098 124 0,'15'19'46'0,"-15"-8"-24"0,3-1-8 15,-3-5 15-15,0 1 3 16,0-1 6-16,0-5-15 16,0 3-5-16,0-3-11 0,0 0-1 0,0 0 4 15,0-3-2-15,0-2 1 16,0-3-5-16,0-3-1 16,0-5-1-16,3-5 1 15,0 5-7-15,3 0 1 0,-1 3-4 16,4-3 2-1,3 8-19 1,0 3-7-16,0 0-39 16,0-1-44-16,3 4 34 15</inkml:trace>
  <inkml:trace contextRef="#ctx0" brushRef="#br0" timeOffset="13433.4284">18239 4006 160 0,'0'2'63'0,"12"12"-34"0,0-4-32 15,-3-7 13-15,0 0 4 16,0-1 3 0,0-2 0-16,3 0 2 0,0-5-10 15,-3 0-1-15,-1-3-1 16,1 0-3-16,0-3-3 0,-6-2 0 0,0 2 1 16,-6 1-1-16,-3 2-1 15,-3 3-4-15,-5 2 0 16,-4 6-3-16,0 4 0 15,0 9 4-15,3 6 3 0,3-4 7 16,6 1 4-16,3 2 0 16,3-3 1-16,12 1-4 31,3-3-3-31,6-3-2 0,0-3 0 16,3-4-57-16,11-6-23 15</inkml:trace>
  <inkml:trace contextRef="#ctx0" brushRef="#br0" timeOffset="17365.8038">18974 3953 104 0,'3'-3'38'0,"0"1"-20"0,-3-4-1 0,0 4 16 16,0-1 3-16,0 0 0 0,0 1-2 15,0-1-1-15,-6-2-18 16,1 2 2-16,-1 0 1 0,-6 1-8 15,0 2-1-15,-3 8-7 16,0 5-2-16,-3 8-2 0,3 3 0 16,3 2 0-16,3 1 0 15,3 2 0-15,3-8 0 16,6-2 2-16,3-6 2 16,3-5-1-16,0-8 2 15,6-5-4-15,3-1 0 16,0-7-1-1,-3-5 0-15,-3-1 0 16,-3 3 0-16,-3-2 4 16,-1 4 1-16,-2 4-1 15,0 2-2-15,0 3-2 16,0 10-1 0,0 8-1-16,3 3 3 0,0 0 2 15,0 2-2-15,3-2 0 16,0 0-1-16,3-3 0 15,0-2-22-15,0-6-10 0,0-5-44 16,0-2-44 0</inkml:trace>
  <inkml:trace contextRef="#ctx0" brushRef="#br0" timeOffset="17581.6792">19135 3659 220 0,'-6'3'82'0,"9"5"-44"0,-3 16-47 0,3-6 14 15,0 11-1-15,0 16 2 0,0 0-2 16,0 5-1-16,0-7-1 0,0-4-2 0,3-4 1 16,-3-6-4-16,3-3 2 15,-3-7-153 1,-9-8 46-1</inkml:trace>
  <inkml:trace contextRef="#ctx0" brushRef="#br0" timeOffset="17744.2143">19025 3940 232 0,'-6'-3'88'0,"12"3"-48"0,9-3-42 0,-6 1 14 16,6-4-6-1,6 1-1-15,11-5-6 0,1 2 1 16,3-6 0-16,0 4-42 0,8 2-19 16,-2 0-31-1</inkml:trace>
  <inkml:trace contextRef="#ctx0" brushRef="#br0" timeOffset="18366.7281">19713 3908 160 0,'0'5'63'0,"0"8"-34"0,3 11-23 15,0-5 17-15,0 10-10 0,3 8-2 16,-1 5 2-16,-2 1 4 16,0 2-9-16,0-6-2 0,0-2 0 0,0-5-1 15,0-8 2-15,-3-6-6 16,0-4-1-16,0-4 4 15,0-5 2-15,-3-5-5 16,0-5-2-16,0-8-3 16,0-8 3-16,0-3 0 15,-2-2 1-15,-1-4 0 16,0 1 0-16,0 0 4 16,0-3 2-16,0 1-2 0,3-1-3 15,3-5-3-15,6 8 1 31,6-6 1-31,0 1 0 0,2 8-3 16,7 4 2 0,3 14-1-16,0 11 0 0,0 5 4 0,-3 5 1 15,-4 3 3-15,-5 0 1 16,-3 0 12-16,-6 2 7 31,-6 1-4-31,-6-6-3 0,-9 0-9 0,-5-2-4 16,-4-3-8-16,3-3-1 15,0-2-21-15,-3-8-7 16,7-1-33-16,2 1-11 16,3 0-27-1</inkml:trace>
  <inkml:trace contextRef="#ctx0" brushRef="#br0" timeOffset="23077.584">7461 6017 96 0,'3'-6'38'0,"-3"4"-20"0,-3-4-1 0,0 4 14 16,-3-1-1-16,-3 0 2 15,-9 1-12-15,-5-1-2 0,-1 3-10 16,-6 3-1-16,0 2 3 0,-2 8-4 15,2 11 2-15,-6 0-5 16,3 5-2-16,4 3-3 16,2 10-1-16,6 8-1 0,6 11 0 31,9 16 0-31,3-3 3 16,9 0 0-16,6-5 3 15,-3-3-1-15,0-5-1 16,-9 8 3-16,0-3 0 0,-9-8-1 15,-3 0-2-15,-6-5 5 16,-3-5 1-16,0-6 2 16,-2-5 0-16,-10-5-2 15,9-6-1-15,3-4-1 16,3-7 0-16,6-1 0 16,4-4 2-16,2-2-8 0,6 0 0 15,9-3 0-15,2 1 1 16,4 2 1-16,3 2 0 15,0 6 0-15,3 16 2 0,0 13-3 16,-6 16-2 0,-7 13 2-16,-2 16 0 0,-3 8 9 31,0-3 7-31,0-8-3 16,3-7 1-16,9-1-6 15,3-10-2-15,6-14-2 0,3-7 0 16,8-14-18-16,10-12-4 15,9-22-99 1</inkml:trace>
  <inkml:trace contextRef="#ctx0" brushRef="#br0" timeOffset="24626.8091">6863 7250 152 0,'-6'0'57'0,"3"0"-30"0,-3 0-32 0,3 0 12 16,-3 0-4-16,0 2 3 15,-6-2 3-15,-3 0 5 16,0 0-8-16,-2 3 6 0,-7 2 1 16,-9-2-4-16,-3 2-1 0,-2 0 0 0,-16 3 0 15,-3 6-4-15,-2-1-3 16,-7 13 0-16,-2 1-1 15,-3 2 0-15,-13 3 2 16,1 2-1-16,-6 8-1 16,-4 1 1-16,-8 2-1 31,0 2 0-31,3 14 0 0,-7 5 0 16,-11 0 0-16,3 1 2 15,0 1 1-15,0 9-4 16,-9 8-1-16,3-3 1 15,-3 8 0-15,0 2 1 16,0 9 0-16,6-3-3 16,0 5 2-16,-3-3 1 0,2 12 2 15,7-9-1-15,-6 8-1 16,9-3-2-16,-12 11 1 16,9-2 1-16,0 5 2 0,3 2-3 15,-9-2 0-15,-21 31 1 16,15 1 2-16,11-14-1 31,-5 0-1-31,9-2-2 0,12-1 1 16,9-10 3-16,-1 0 1 15,4-5-1-15,-6 5 1 16,8 3 0-16,7 2 1 16,11 0-2-16,-2-10-2 15,8-3 1-15,-2 3-1 16,8 2 2-16,-11 8 1 0,2 3-1 15,4 0 1-15,5-5-2 16,6-3 2 0,-2 0 2-16,2-8 4 0,0-3-2 15,4-2-2-15,5 5 2 16,-3-8 0-16,4 8-3 16,8 3-1-16,0 8-1 0,9-1-2 15,3 1-2-15,3 0 1 0,3-6 3 16,9-2 3-16,-5-6-2 15,5-7-2-15,5 2 4 16,4 5 1-16,15 3-2 16,3 0-1-16,6-5-1 31,0 0 1-31,2-3-2 0,1-11 2 16,0-4-4-16,-4-17 0 15,-2-15-1-15,0-6 0 16,-9-11-5-16,-3-4 0 15,-6-17-21-15,-1-7-9 16,-2-6-8-16,-6-13 0 16,3 0-26-16,-6-5-29 15,0-11 35-15</inkml:trace>
  <inkml:trace contextRef="#ctx0" brushRef="#br0" timeOffset="25097.5172">1362 15669 140 0,'0'5'52'0,"0"-5"-28"0,6 24-28 0,-3-19 10 16,9 14-5-1,-3-4 2-15,3 20 4 0,0-6 6 16,6 8-7-16,-9-3 12 0,-1 1 5 15,-2-6 0-15,0-3-2 16,-6-2-3-16,-9-5 1 16,3-3-8-16,-5-3-2 15,-1-3-5-15,-9-2-1 16,3 0-1-16,-3 0 1 16,3-3 2-16,3 1 2 15,-2-1-3-15,2 0-3 0,6 1-14 16,0-4-4-16,-3 1-53 15,12-8-63 1,-6 2 27-16</inkml:trace>
  <inkml:trace contextRef="#ctx0" brushRef="#br0" timeOffset="27198.9203">1585 7220 104 0,'3'-10'38'0,"-3"7"-20"0,0-5 3 0,0 6 17 16,0-1-5-16,0 0 0 15,0-2-7 1,0 2-2-16,0 1-13 0,0 2 0 0,0 0 2 16,0 2-9-16,0 9-5 15,0 8 1-15,0 4 1 16,0 12 0-16,6-1-1 16,-6-5 1-1,12-2 1-15,-3-6-3 0,-3-5-2 16,9-3 2-16,-6-5 2 15,3-19 6 1,-3 1-3-16,0-3-2 16,3-1-1-16,-9 4-1 15,3 2-3-15,-1 2 2 16,1 6-1-16,3 3-2 16,0 8 0-16,3-1 3 0,0 6 0 0,0-3 1 15,0-2 4-15,3-3 2 16,-6-11 9-16,3-7 4 15,0-4 2-15,-4-1-1 16,1-4-6 0,-6 1-4-16,0-1-3 0,-3 3 0 0,-3 0-4 15,0 3 0-15,-3 2-6 16,0 1-2 0,1 2-31-16,2 3-12 0,3 2-39 15,0 0-55 1,3 3 39-16</inkml:trace>
  <inkml:trace contextRef="#ctx0" brushRef="#br0" timeOffset="27532.0644">1952 7183 164 0,'-3'0'63'0,"6"6"-34"0,5 7-36 0,-5-5 10 0,3 5 6 15,0 3 3-15,-3 0 6 16,3 2 1-16,0-2-10 16,0-2-1-16,-3-4-1 0,0-2-3 15,-3-3-3-15,0 1 11 16,0-6 4-16,-3 0 3 0,3-3 1 31,0-2-11-31,-3-3-3 16,3-3-6-16,0-2-1 15,3 0 1-15,3-1 2 16,0 1-3-16,3 3 0 0,0-1 1 16,3 3 0-16,0 3-11 15,6 0-3-15,2 2-31 16,-8 0-10-16,6 1-40 16</inkml:trace>
  <inkml:trace contextRef="#ctx0" brushRef="#br0" timeOffset="27683.4381">2178 7205 196 0,'-3'5'74'0,"6"0"-40"0,0 8-42 15,0-5 12-15,0 3-2 16,3 2 1-16,-6-2-10 16,3-1-5-16,0 1-69 15,0-3-31-15</inkml:trace>
  <inkml:trace contextRef="#ctx0" brushRef="#br0" timeOffset="27831.1207">2163 7046 216 0,'-18'-8'82'0,"18"5"-44"0,0-2-55 0,0 5-33 31,6-5-16-31,0-9-8 0,0 1 0 15</inkml:trace>
  <inkml:trace contextRef="#ctx0" brushRef="#br0" timeOffset="27983.9634">2264 7004 176 0,'9'42'68'0,"-3"-16"-36"0,3 17-37 15,-3-25 10-15,-6 1-5 16,3 2 2-16,0-3-1 15,0 1 2-15,0-3-31 16,0-3-13-16,-3-2-28 0</inkml:trace>
  <inkml:trace contextRef="#ctx0" brushRef="#br0" timeOffset="28199.996">2365 6847 212 0,'-15'-8'79'0,"15"11"-42"0,3 0-48 0,3 2 13 16,3 6-4-16,0 10 3 15,0 13 13-15,0 9 6 0,0 7-10 16,-3 3-6-16,3 0 0 0,0-3-3 0,-3-2 2 16,0-9-4-16,0 1 0 15,0-14-32-15,-3-2-15 16</inkml:trace>
  <inkml:trace contextRef="#ctx0" brushRef="#br0" timeOffset="28431.0994">2216 7107 216 0,'-17'-3'82'0,"14"3"-44"0,0 3-44 0,3-3 14 15,0 0-5-15,0 0 1 16,0 0 9-16,6 2 6 0,2-2-10 16,7 0 2-16,6-2 0 15,6-1-9-15,9 0-2 0,-4-2-10 16,4 0-2-16,-3 0-24 31,0-1-9-31,-7 1-52 16</inkml:trace>
  <inkml:trace contextRef="#ctx0" brushRef="#br0" timeOffset="28837.1063">2597 7064 164 0,'0'8'63'0,"0"-5"-34"0,0 2-16 15,3 1 17-15,0-1-2 16,0 0 3-16,3 0-6 15,3 1-1-15,3-4-13 16,3 1-4-16,0-3-1 0,0-3-1 16,0 1 0-16,0-4-3 15,-4-2 1-15,-2 1-2 16,-3-1-1-16,-3 0 3 16,-3 0 0-16,-3 0-4 15,-6 0 1-15,-2 5-7 16,-1 1 0-16,-3 7-2 15,0 3 3-15,0 2-3 16,6 4 1-16,-6 9 8 0,6 1 5 16,3 3-2-16,6-1-2 15,0 1 0-15,3-4-1 16,6-1 0-16,3-4 0 16,3-7 0-16,3-3 2 15,0-8-30-15,-3-3-11 16,5-5-24-16,-2-3-55 15,-6-2 22 1</inkml:trace>
  <inkml:trace contextRef="#ctx0" brushRef="#br0" timeOffset="29113.2632">2836 7120 152 0,'0'8'57'0,"3"8"-30"0,2 8-23 0,-2-14 13 15,-3 1 3-15,0-1 4 16,0 1-3-16,0-1-1 15,0-2-11-15,-3-2-3 0,3-1-2 0,0-5 0 16,3-3 2-16,0-5-5 16,3-5-1-16,3-8-2 15,3 0 0 1,0 2 0-16,0 1-2 0,3 7 0 0,0 3 0 16,3 3 7-16,5 8 3 15,-8 7-3-15,0 6 0 16,-3 0-1-16,0 0 1 15,0 0-33-15,-3-3-12 0,3-2-52 16</inkml:trace>
  <inkml:trace contextRef="#ctx0" brushRef="#br0" timeOffset="29389.6606">3514 6681 220 0,'-9'29'82'0,"12"0"-44"0,0 16-44 0,0-16 14 15,-3 19-9-15,0-1-2 16,3-2 4-16,-3 6 1 16,0-6 0-16,0-3-28 0,3-5-12 15,0-5-50 1</inkml:trace>
  <inkml:trace contextRef="#ctx0" brushRef="#br0" timeOffset="29621.9065">3312 7038 200 0,'-12'-5'77'0,"12"5"-42"0,3 0-43 0,0-3 12 0,3 0 2 16,3 1 6-16,6-4 9 15,2 1 5-15,7-5-14 16,3-1-5-16,3-5 0 0,3 3-9 15,-1 0-3-15,-2-3-28 16,-3 0-11-16,-3 0-55 31</inkml:trace>
  <inkml:trace contextRef="#ctx0" brushRef="#br0" timeOffset="29952.8955">3657 6763 172 0,'0'10'66'0,"3"12"-36"0,0 20-31 16,0-16 15-16,0 11 7 0,-3-2 9 16,3-1-11-16,-3-5-3 15,0-2-10-15,0 2-4 0,0-5 1 16,-3-6-4-16,3-5 0 16,0-2-15-16,0-16-13 15,9-6 11 1,0-5 4-1,6-5 4-15,3-3 7 16,-1-2 3-16,1 7 14 16,-3 3 8-16,0 11 0 15,0 10 1-15,0 3-1 16,-3 6 1-16,-3 1-11 0,0-1-4 16,-3-1-3-16,0 0-1 15,2-2-27-15,-5-3-11 16,0 0-155-1,3-14 80-15</inkml:trace>
  <inkml:trace contextRef="#ctx0" brushRef="#br0" timeOffset="30087.2415">4023 6966 228 0,'3'48'85'0,"3"-35"-46"0,0 9-48 0,-3-15 12 0,0 1-4 0,0 0 0 31,0 0-41-31,-3-2-19 16</inkml:trace>
  <inkml:trace contextRef="#ctx0" brushRef="#br0" timeOffset="30253.0952">4017 6802 212 0,'-9'-7'79'0,"12"7"-42"0,3 0-63 0,0 0 5 0,0 2-12 16,0 3 0-1,3 1-35-15,0-1-13 0</inkml:trace>
  <inkml:trace contextRef="#ctx0" brushRef="#br0" timeOffset="30490.8914">4232 6839 192 0,'0'3'71'0,"-6"2"-38"0,0 1-25 0,3-1 16 16,-6 3-14-16,0 0-3 15,3 0-3-15,0 0 0 16,3 5-2-16,9 3-2 0,0 0 1 16,6 2-1-16,0 3 2 15,0-2 10-15,-4 2 7 0,-2 0 5 16,-3-2 3-16,-6 2-10 15,-5 3-5-15,-7-3-40 16,-12 0-17-16,-3 0-76 16</inkml:trace>
  <inkml:trace contextRef="#ctx0" brushRef="#br0" timeOffset="35363.446">4699 6792 160 0,'-9'-8'63'0,"6"8"-34"0,0 3-25 16,0-1 15-16,3 6-2 15,-3 8 1-15,3 5-3 16,-3 6 1-16,0 7-9 15,3-2 0-15,3 0 0 0,3-6-6 0,3-5-2 16,3-5-3-16,0-5 3 16,0-6 2-16,0-5 2 31,-1-3-4-31,-2-2 1 16,0-3 2-16,-3 0 1 0,-3 3-4 15,0-6 1-15,0 9 0 16,0 2 2-16,-3 0-1 15,3 8-1-15,0-1-2 16,6 1 1-16,3 0 3 16,0 0 1-16,0-5 5 0,0-3 3 15,0-3 0-15,0-2 1 16,-4-11 0-16,1-5 0 16,-3 2-2-16,0 1-1 15,-6 2-3-15,0 0-1 16,0 0-6-16,-3 0 1 15,0 3-20-15,3 3-7 0,0 2-32 16,3 2-13-16,3 1-26 16</inkml:trace>
  <inkml:trace contextRef="#ctx0" brushRef="#br0" timeOffset="35763.9374">5077 6768 200 0,'-3'-3'74'0,"-9"6"-40"0,15-3-33 0,-6 5 14 0,-3 1-8 16,-3 4 1-1,0 9-3-15,0 2 2 0,3 5-4 16,0 6-4-16,3 0 0 0,3-6-1 16,3-2 0-16,3-3 2 0,6-7 2 15,3-7-1-15,0-4-1 16,-3-6 1-16,0-7-1 15,0-1-7-15,-3-7-3 16,0-1 1-16,-3-2 0 16,-4 0 8-16,-2 0 5 15,-2 5 0 1,2 3 1-16,0 2-1 16,0 6 0-16,0 5 0 15,2 5 2-15,4 6 6 16,3 2 2-16,0 3-5 15,3 8-1-15,0-3-4 0,3-3-3 16,0-2 0 0,-3-3 1-16,3-2-47 0,0-6-35 15,-4-7-45 1,4-20 39-16</inkml:trace>
  <inkml:trace contextRef="#ctx0" brushRef="#br0" timeOffset="35932.7507">5306 6805 208 0,'-15'-3'77'0,"15"6"-42"0,12 5-39 0,-9-3 13 16,3 3-5-16,0 5 2 16,0 1-1-1,3-1 0-15,0 0-3 16,0 3-2-16,0-3 3 0,0-2-13 16,3-3-3-16,-4-11-38 31,4-2-58-31,0-6 15 0</inkml:trace>
  <inkml:trace contextRef="#ctx0" brushRef="#br0" timeOffset="36101.7116">5470 6731 208 0,'-9'21'77'0,"3"-5"-42"0,-3 21-34 16,6-13 16-16,-3 21 2 0,-6 5 5 15,-3 14-10-15,0-3-3 0,3-1-7 16,4 1-3-16,-1 0 0 0,3-8-45 15,3-16-20-15,3-8-37 16</inkml:trace>
  <inkml:trace contextRef="#ctx0" brushRef="#br0" timeOffset="37071.9758">1508 7636 184 0,'-15'0'71'16,"15"5"-38"-16,0 3-36 0,0 3 11 0,3 7 0 16,6 14 5-16,0 13-7 15,-9 3-1-15,6 4-3 16,0-1 1-16,-3-6 2 0,3-6-2 16,-6-2-2-16,0-7-27 15,-6-7-10-15</inkml:trace>
  <inkml:trace contextRef="#ctx0" brushRef="#br0" timeOffset="37451.5975">1362 7990 232 0,'-9'-5'88'0,"12"0"-48"0,6-3-49 16,3 3 12-16,6-3-4 0,3 0 0 15,6-3-2 1,-7 1 0-16,4-1 2 0,3 3-5 0,3 3 0 16,-9-1-17-16,2 6-8 15,-2 0 10-15,-3 3 4 0,0 2 11 16,-6 6 5-16,-3 2 13 16,-6 3 7-16,3 13-4 15,6-2 2-15,-3-4-4 16,-4-1 2-16,10-9-2 15,-3-3 0 1,6-4 10-16,-6-6 7 16,0-3 2-16,0-10 1 15,-6 0-10-15,-3-3-1 16,-3 3-11-16,-3-3-4 16,-12 2-4-16,3 1 0 15,0 3-9-15,0-1-3 0,3 3-55 16,3 5-25-16,6 1-36 15</inkml:trace>
  <inkml:trace contextRef="#ctx0" brushRef="#br0" timeOffset="38165.7449">2330 7750 200 0,'-21'-8'74'0,"18"5"-40"0,-6 0-22 0,6 3 21 16,-3 0-10-16,-3 0-4 16,0 6-6-16,-3 2-3 15,0 2-6-15,3 9-1 0,0 7 1 16,3 3-5-16,6 0 1 31,0-5 0-31,6 0 0 0,9-5-3 16,-6-4 2-16,9-1-12 15,9-6-7-15,-3-6-20 16,-1-4-10-16,-2-4-2 16,-3-2 1-16,-3-2 18 15,-3-3 27 1,0-6 24-16,-6 3 12 0,0 3 5 15,-3 0-10-15,-3 2-5 16,0 6-9-16,-3 7-3 16,0 6-4-16,0 6-1 0,0 2 3 15,3-1 1-15,3 1 3 0,3-2-3 16,0-4-2-16,3-5 6 16,2-2 5-1,1-8 5-15,0-3 2 16,0-5-4-16,-6-3-1 15,9 0-4-15,-15-5-1 16,0 2-1-16,0 3 2 16,-9 0-7-16,0 1-2 15,0 1-10-15,-3 6-2 16,0 0-25-16,4 6-11 0,2 2-38 16,3-3-13-16,6 0-2 31</inkml:trace>
  <inkml:trace contextRef="#ctx0" brushRef="#br0" timeOffset="38485.3669">2618 7768 164 0,'3'13'63'0,"3"-5"-34"0,3 19-34 16,-6-11 12-16,0 0 0 0,3-3 4 15,-6 0 2-15,0-2 5 16,0-1-10-16,0-2-4 0,0-3-1 16,0 1 7-16,0-6 3 15,0 0 5-15,0 0 3 16,0-3 0-16,0-8-1 16,0-4-10-16,3-4-6 15,3 1-6-15,6-1-1 16,-6 1-3-16,6 2 1 0,3 2-15 15,2 1-6-15,-2 3-42 16,12-1-61 0,-3 3 27-16</inkml:trace>
  <inkml:trace contextRef="#ctx0" brushRef="#br0" timeOffset="38770.7608">2904 7784 148 0,'6'13'57'0,"0"3"-30"0,0-3-14 16,-6-2 17-1,3 0-6-15,0-4-2 16,0 1 1-16,-3-2 0 0,0-6-12 16,0 0 4-16,0 0 5 0,0 0-5 15,0 0 0-15,0-8 2 16,0-5-10-1,0-1-1-15,3 1-4 0,3 0-2 16,0 0-8-16,6-1-3 16,2 1-21-16,1 3-6 0,3-1-23 15,0 0-9-15,-3 3-17 16</inkml:trace>
  <inkml:trace contextRef="#ctx0" brushRef="#br0" timeOffset="39139.4733">3118 7707 172 0,'-3'8'66'0,"6"0"-36"16,3 0-26-16,-6-3 15 0,6 1-5 15,0-1 2-15,3-2-3 16,0-1 2-16,0-2-8 16,3 0 0-16,0-2 0 0,3-1-1 15,-3-2 1-15,-1-1-4 16,-2-2-2-16,-3 1 4 0,0-4 1 15,-3 3-2-15,-9 3-3 16,0-1 0-16,-3 1-1 16,-2 3-3-16,-4 2 2 15,0 2 1-15,3 3 0 16,-3 6-3-16,3 0 2 16,3 4-1-1,3 1 0-15,0-2 0 16,6 4 0-16,3 6 2 15,3-6 0-15,6-2 2 16,0-2 1-16,3-4-23 16,9-5-12-16,-1-5-30 15,1-5-52-15,3-8 20 16</inkml:trace>
  <inkml:trace contextRef="#ctx0" brushRef="#br0" timeOffset="39386.2665">3446 7689 252 0,'-18'-11'96'0,"21"11"-52"0,-9-2-38 0,6 2 20 16,-3 0-16-16,-3 2-3 0,0 1-7 16,0 2-1-16,0 3 1 0,3 0-3 0,3 5 0 15,3 3-1-15,3-3 3 16,0 1 0-16,-3 4 1 16,0 1 8-16,-3-3 7 15,0-1-1-15,-6-1 2 16,0-1-9-16,-3-5-2 31,0-3-3-31,0-2-2 0,3-3-30 16,0-6-15-16,3 1-26 15,3-5-10-15,6-4-15 16</inkml:trace>
  <inkml:trace contextRef="#ctx0" brushRef="#br0" timeOffset="39808.4232">3568 7713 212 0,'3'15'82'0,"0"-1"-44"0,6 12-47 16,-3-10 14-16,0 13 1 31,0 0 6-31,-4 3 3 16,4-3 0-16,-3 3-7 15,0 0-3-15,0-6-1 0,0-5-2 0,0-2-2 16,-3-6 1-16,0-2-1 15,0-3 0-15,-3-6 0 16,0-7-7-16,0-8-3 16,-3-3 3-16,0-5 4 15,-2-3 2-15,2-13 3 16,0 0-3-16,3 0 0 0,3 2 1 16,3 1 0-16,3 5 0 15,6 5 0-15,-4 5 2 16,7 6 1-16,3 0 3 15,-3 8 1-15,-3 5 10 0,0 5 4 16,-3 6-3 0,-6-1 2-16,-6 1-9 15,-3 2-2-15,-3-2-5 16,0-1-3-16,0 3-20 0,3-2-10 0,-3-3-40 16,9-13-78-1</inkml:trace>
  <inkml:trace contextRef="#ctx0" brushRef="#br0" timeOffset="40071.5574">3824 7689 196 0,'-3'13'74'0,"3"0"-40"0,0 11-35 0,0-13 15 15,3-1 1-15,0 1 5 16,3-1 1-16,3 1 2 0,0-3-13 15,8-8 1-15,1-3 2 0,-3 1-1 16,0-4 1-16,-3-2-1 16,-3-2 2-16,-3-1-1 15,-3 1 2-15,-3-1-8 16,-12-2-2-16,0 0-3 0,-3 2-2 31,0 3-17-31,0 3-9 16,-5 2-24-16,8 3-11 0,0 3-55 15</inkml:trace>
  <inkml:trace contextRef="#ctx0" brushRef="#br0" timeOffset="40425.4346">4002 7646 192 0,'0'6'74'0,"6"2"-40"0,3 8-40 0,-3-8 14 15,-3 2-7-15,0 1 2 16,0-1 9-16,-3 1 7 16,0-3-10-1,0-3-2-15,0 0-3 0,0-5 4 16,0 0 3-16,3-2-4 16,3-4-2-16,0-2-2 0,3-7 0 15,3 1-7-15,0 4 1 0,6-1-1 16,2 1 2-16,1 4-1 31,-3 4-1-31,0 2 5 0,-3 5 1 0,0 3 4 16,-3 3 1-16,-3 2-1 15,-3 0-1-15,0 0-6 16,-1-2-1-16,4-3-28 16,3-3-10-16,3-5-62 15</inkml:trace>
  <inkml:trace contextRef="#ctx0" brushRef="#br0" timeOffset="40825.4575">4514 7604 220 0,'-9'-3'82'0,"3"3"-44"0,-2 14-42 0,5-9 13 16,-3 0-12-16,-3 6 0 16,0-1-1-1,0 4 2-15,3 2 1 16,0 2-2-16,6 1 2 0,3-1 1 15,3-2 0-15,3-3 0 16,3-2 2-16,3-6 5 0,-1-2 4 16,1-9 0-16,0-4 3 15,-3-6-7-15,0-3-2 16,-3-7-5-16,-3-6-3 16,-6 1 2-16,-3-1 2 0,-6-11-2 15,-6 1 0-15,-3 5 1 16,3 5 2-16,0 6-1 15,4 7-1-15,2 6-4 16,3 5-2-16,0 11 3 16,3 15 1-1,6 9-1-15,6 15 0 16,6 0 4-16,2 3 1 16,7 0 4-16,3-2 1 15,0-4-3-15,0 4-1 16,-1-14-80-16,1-5-64 0</inkml:trace>
  <inkml:trace contextRef="#ctx0" brushRef="#br0" timeOffset="41710.8473">1356 8244 148 0,'0'-8'57'0,"0"8"-30"0,0 0-10 0,0 0 20 16</inkml:trace>
  <inkml:trace contextRef="#ctx0" brushRef="#br0" timeOffset="41848.9992">1362 8260 332 0,'0'29'36'0,"3"14"-20"16,-3 7-5-16,0 8-4 0,0-2-3 15,0-3-3-15,0-3-3 0,3-5 1 16,-3-11-12-16,0-7-7 15,0-9-36-15,-3-7-16 16,0-11-13 0</inkml:trace>
  <inkml:trace contextRef="#ctx0" brushRef="#br0" timeOffset="42019.9996">1219 8573 216 0,'0'-6'82'0,"6"4"-44"0,9-6-47 0,-9 2 14 15,9 1-7-15,6 0 0 16,3-3 4-16,2 0 1 16,7 3-1-16,-3-1-39 0,-3 4-15 15,-4 7-29 1</inkml:trace>
  <inkml:trace contextRef="#ctx0" brushRef="#br0" timeOffset="42243.4467">1508 8575 180 0,'-15'19'68'0,"15"-3"-36"0,0 10-33 15,0-15 15-15,3 2-6 16,9 3 1-16,0-3 6 16,3-2 4-16,0-4-9 15,0-1 3-15,5-12 3 0,-5-1 5 16,0-4 4-16,-3 0-4 0,-3-2-3 16,-15 0-2-16,0 0 3 0,-3-3-9 15,-9 3-3-15,6-1-7 16,-8 4-2-16,5 2-30 15,3 3-14-15,3 2-60 16,9 3-53 15,0 0 57-31</inkml:trace>
  <inkml:trace contextRef="#ctx0" brushRef="#br0" timeOffset="42674.3144">2032 8533 184 0,'-9'0'68'0,"6"0"-36"0,-3 8-37 16,3-3 10-16,-3 6-8 0,-3 5 0 15,3 2 4-15,0 1 1 0,3-1 0 16,3 6-4-16,0-6-1 0,3-4 2 16,3-4 2-16,0-2 4 15,0-10 2-15,3-4-3 16,0-2-1-16,-6-5-1 31,3 0 1-31,0-3-4 0,0-3 0 16,-6 6 5-16,0 0 2 15,0 5 0-15,0 0-1 16,0 5-1-16,0 3 0 16,3 8 0-16,0 3 0 15,3 2-2-15,3 0-2 16,0 3 1-16,-1-5-1 0,4-3-27 16,0-3-11-16,0-2-47 15</inkml:trace>
  <inkml:trace contextRef="#ctx0" brushRef="#br0" timeOffset="43043.0273">2231 8528 208 0,'-6'-3'79'0,"6"6"-42"0,-3-3-34 0,-3 2 15 15,3 3-7-15,-5 3 1 16,2 0-7-16,0 0-1 16,6 3-2-1,0 2-6-15,0 0 0 0,6 1 2 16,2-1 1-16,1 0 1 0,0-2 2 15,0-1-1-15,0 1-1 16,-9-3 3-16,0 0 2 16,0 2 0-16,-9 1 0 15,3-3-23-15,0-3-8 16,-3-8-71 0,1 6-35-16,5-11 63 15</inkml:trace>
  <inkml:trace contextRef="#ctx0" brushRef="#br0" timeOffset="43327.8891">2383 8512 200 0,'0'-3'74'0,"0"3"-40"0,3 0-31 0,-3 0 15 16,0 0-5-16,0 3 2 15,-6 2-6-15,6 0-1 16,3 3-4-16,0 5-5 0,0 1-2 15,3 2 2-15,-3-1 2 16,-3 1 4-16,0 0 2 16,0 3 1-1,0-6 2-15,-9 3 4 16,-6-8-8 0,6 5-3-16,-3-10-16 15,3-1-6-15,0-2-32 16,4-2-15-16</inkml:trace>
  <inkml:trace contextRef="#ctx0" brushRef="#br0" timeOffset="43775.1583">2502 8538 108 0,'0'0'44'0,"3"0"-24"0,3-3-15 0,0 3 13 15,3 3 12-15,0 0 8 16,-3-1-3-16,3 4 0 0,0-1-20 16,0 0-5-16,0-2 1 0,0 0-5 15,2-3-1-15,-5 0-2 16,3-3-3-16,0 0 1 16,0-2 1-1,0 0 1-15,0-1 3 0,-3-2-1 16,-3 1 0-16,-3-7-1 15,0 4 0-15,-3-1-2 16,0 3 1-16,0 0-2 16,-6 3-1-16,0 2 1 0,0 9-1 15,-3-1-3-15,3 5 0 16,-5 1-1-16,2 5 0 0,6 2 5 16,-6 6 1-1,6 0 2-15,3-3 0 0,6-2-2 16,6 7-2-16,0-5 1 15,3-5-1-15,5-5 4 16,-5-8 2-16,6-3-5 31,3-3-2-31,0-5-36 0,-6-3-15 16,9-2-55 0</inkml:trace>
  <inkml:trace contextRef="#ctx0" brushRef="#br0" timeOffset="44258.5146">2734 8520 176 0,'0'-3'66'0,"6"3"-36"0,-3 3-31 15,0-1 15-15,3 4 10 16,-3 1 7-16,0 4-1 16,0 2 2-16,-3 3-18 0,0 3-6 0,0-3-3 15,0-3-1-15,0 3 0 16,0-8 0-16,0 0 0 31,0-3-2-31,0-5-2 16,3-3 3-16,6-5 0 15,0-5-8-15,6-8-2 0,0 2-1 0,-3 3 0 16,0 3 2-16,-1 5 2 16,1 3-1-1,0 2 1-15,-3 6 7 0,-3 5 3 16,-3 3 3-16,0-1 2 15,-3 1-3-15,0-3 0 16,0-3-3-16,3 0 2 16,-3-5-9-16,3 0 0 15,3-5 0-15,3-3 3 16,0-5-5-16,0 0 1 0,6 2-4 16,0 3 2-16,2 5 3 15,-2 3 1-15,-3 6 1 16,-3 2 0-16,0 5 2 15,-3 0 1-15,-3 3-1 0,0-3 1 16,0-2-18-16,0-1-6 31,0-4-30-31,0-4-10 0,3-4-36 32</inkml:trace>
  <inkml:trace contextRef="#ctx0" brushRef="#br0" timeOffset="44675.1599">3127 8213 136 0,'-3'5'52'0,"6"3"-28"0,3 8-24 0,-3 5 10 16,3 5 13-16,-3 6 10 16,0 5 3-16,-3 6 0 15,0-6-19-15,0 0-1 0,0-6 0 16,0-2-8-16,0-5-4 0,0-5-1 15,0-3 0-15,0-6-1 16,0-2-2-16,0-8-2 16,3-2-1-1,3-4-9 1,3-4-3-16,3-1-1 0,6 1 2 16,3-1 6-16,-1 3 4 15,1 3 1-15,-3 5 1 0,0 2 17 16,-3 6 7-16,-6 3 9 15,-3 2 4 1,-6 0-4-16,-3 3-1 16,-9-3-15-16,-6 3-6 15,-3-5-11-15,0-3-1 16,0-3-37-16,1-2-13 0,2-6-33 0,3-2-13 16,6-6 6-1</inkml:trace>
  <inkml:trace contextRef="#ctx0" brushRef="#br0" timeOffset="44890.9669">3371 8215 220 0,'3'0'82'0,"0"3"-44"0,3 2-49 15,0 6 13-15,-3 7 7 16,0 9 8-16,0 7 5 0,-3 9 2 15,0-1-13-15,0-2-2 16,3-1 1-16,0-2-6 0,0-5 0 16,0-3-2-16,-3-5-2 15,0-6-37-15,0-4-15 16,3-1-60-16</inkml:trace>
  <inkml:trace contextRef="#ctx0" brushRef="#br0" timeOffset="45095.7888">3508 8512 256 0,'0'13'96'0,"3"-8"-52"0,3 6-47 0,-3-3 16 16,3 2-7-16,0 1-1 16,3 2-1-16,0-2 0 15,0-1-2-15,0 1-2 0,0-6 1 0,3-2-26 16,0-6-8-16,2-2-27 0,4-6-10 15,6-5-14 1</inkml:trace>
  <inkml:trace contextRef="#ctx0" brushRef="#br0" timeOffset="45244.4043">3800 8393 256 0,'-3'2'96'0,"-3"11"-52"0,-6 14-43 0,0-6 21 15,-9 13 1-15,-5 11 6 0,-4 19-10 16,-3 5-1-16,0 0-10 15,10-9-7-15,-10-1-2 0,6-6-34 16,3-8-17-16,3-3-79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19:38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13748 17156 140 0,'-18'-6'52'0,"18"25"-28"0,-3 21-15 0,3-22 14 31,0 8-2-31,0 12 2 16,-6 4-9-16,0 16-3 15,3-5-6-15,0 5-4 0,6-5 0 16,0 0-1-16,0-11 0 0,0-2 2 16,6-8 3-16,-3-6-11 15,0-10-3-15,0-3-47 16,0-13-53-1,-3-2 24-15</inkml:trace>
  <inkml:trace contextRef="#ctx0" brushRef="#br0" timeOffset="352.8187">13670 17272 196 0,'-3'-13'74'0,"6"2"-40"0,3 3-35 31,0 0 12-31,6-2-7 0,9 7-1 16,3-2-1-16,2 0-2 16,4 15 1-16,0 1-4 0,3-1 2 15,-6 11 3-15,-4-2 3 0,-5 5 7 16,-9 2 4-16,-9 1 1 15,-9-6 1-15,-6 3 0 16,-6-8-2-16,-2 2-6 16,-10-5-2-16,3 1-4 15,3-7-3-15,4-1-3 0,5 2 1 16,3-3-32-16,15 0-64 31,12 1-37-31,3-4 29 16</inkml:trace>
  <inkml:trace contextRef="#ctx0" brushRef="#br0" timeOffset="815.885">13992 17457 164 0,'-6'0'63'0,"6"6"-34"0,-3 7-25 0,3-3 15 0,-3 6-5 16,0 11 0-16,3 12-6 16,0 1-3-16,0-3-2 15,3-5-3-15,3 2 3 0,3-7 0 0,3-9 1 16,2 1 0-16,1-17 0 15,3-2-2-15,0-8-2 16,0-10-4-16,-3-3-2 31,3-11-2-31,-3-2 2 0,-7-3 4 16,1 10 1-16,-9 1 9 16,0 12 7-16,0 6-3 15,0 11 1-15,-3 10-4 16,3 14 2-16,0 2-6 15,3 0-1-15,6 3-2 16,3-6-2-16,6 1-8 0,0-4-3 16,0-7-25-16,3-10-11 15,-1-12-47 1</inkml:trace>
  <inkml:trace contextRef="#ctx0" brushRef="#br0" timeOffset="1115.9751">14441 17476 212 0,'-12'-13'79'0,"9"13"-42"0,-3 0-37 0,0 0 18 16,-3 5 1-16,-2-3 3 0,-1 4-5 16,3 4-2-1,3-2-9-15,0 0-6 0,6 5-3 0,6 1-1 16,6-1 3-16,0 0 0 15,-1 14 1-15,1-9 0 16,-3 9 0 0,-3-4 2-16,-6-1 3 15,-3 1 2-15,-3-1 3 0,-9-4-1 16,-2-2 0-16,-1-6-5 0,-3-2-3 16,3-2-22-16,3-4-9 15,3-4-20-15,3-9-7 16,6-2-42-1</inkml:trace>
  <inkml:trace contextRef="#ctx0" brushRef="#br0" timeOffset="1565.7161">14545 17174 148 0,'-3'-18'57'0,"3"23"-30"0,0 16-18 15,3-2 14-15,0 2 2 16,0 16 4-16,-3 5-9 16,0 3-2-16,0 13-10 15,0 1-3-15,0-9-1 0,0-8 0 16,0-2 0-1,0-11-2-15,0-8 1 16,-3 0 0-16,0-10 3 16,0-6 1-16,3-15 1 15,0-9-4-15,6-2-3 16,3-11-3-16,0 6 1 0,6-1-4 16,3 6 1-16,0 8 0 15,0 10 2-15,-3 14 1 16,-4 7 1-16,-2 11 0 15,-6 3 2-15,-3 8-1 0,0-8 2 16,0 5-2-16,0-8-1 16,3-6-35-16,3-1-14 15,0-9-52 1</inkml:trace>
  <inkml:trace contextRef="#ctx0" brushRef="#br0" timeOffset="1900.5394">14786 17597 192 0,'3'3'74'0,"0"16"-40"0,3-6-40 0,3-5 12 16,6 5-2-16,0 0 2 16,0-7 2-16,6 1 2 15,0-4-5-15,-1-8-3 0,1-8 1 16,0-1 0-16,-3-4 1 0,-3-1-2 15,-6 3 1-15,-6-7 0 16,-6 4 1-16,-6 6 0 16,-3 0 0-16,-3 5 9 15,-3 8 3-15,-3 8-10 0,-2 5-3 16,2 5-4-16,0 9-1 16,6 5 4-16,6-6 1 15,6 6-4-15,6-3 1 31,6-5-20-31,6-3-9 0,6-8-43 16,3-8-51 0,-1-10 32-16</inkml:trace>
  <inkml:trace contextRef="#ctx0" brushRef="#br0" timeOffset="2285.2109">15159 17542 204 0,'-21'-3'77'0,"15"11"-42"0,-15 5-43 0,12 1 12 16,0 9-2-16,0 7 3 16,0 1 0-16,3 6 2 0,3-2-4 15,3-1-2-15,6-7 2 0,9-4-2 16,0-9-1-16,3-6-4 31,0-8 0-31,3-14 2 0,-4-12 1 16,1-1-2-16,-3-7 2 15,-3-11-1-15,-3-5 0 0,-6-8 2 0,-3-1 0 16,-3 6 4-16,0 1 5 31,0 7 15-31,-3 10 7 0,3 11-10 16,0 14-2-16,3 10-13 16,3 13-4-16,6 16-4 15,6 13 0-15,0 1 2 16,3 15 2-16,-1-5-1 15,4 0-1-15,0-3-26 16,0-2-10-16,0-6-77 16</inkml:trace>
  <inkml:trace contextRef="#ctx0" brushRef="#br0" timeOffset="3401.4498">12980 17378 132 0,'-3'-13'52'0,"3"13"-28"0,-3 0-11 16,3 0 19-16,0 8-7 15,0 2 2 1,0 3-8-16,0 3-11 16,3 3-5-16,-3-1 0 0,3 1-2 0,-3-1 2 15,0-2-4-15,3-3-2 31,0-2-31-31,-3-3-15 0</inkml:trace>
  <inkml:trace contextRef="#ctx0" brushRef="#br0" timeOffset="3855.1921">12983 17399 152 0,'0'-3'57'0,"3"-10"-30"0,9 3-23 0,-7 7 13 16,-2-2-6-16,6-1-1 15,0 6-6-15,0-2-1 16,0-4-1-16,3 1-4 0,0 5 1 0,0-3 3 31,0 3 1-31,-3-5-1 0,0 5-2 0,0 0 3 16,-3 5 0-16,-1-2 3 15,1 10 1-15,-3 1 3 16,3-1 1-16,0 0-5 16,0 0-2-1,0 3 0-15,0 0 2 0,0-3-5 16,0 6-3-16,0-6 3 16,-3-2 1-1,0-1 0-15,-3-5-2 16,-3 6 3-16,-3-8 2 0,-6 2 2 15,-3 3 3-15,-3-3 4 16,1 0 1-16,-4-2-8 0,-3 2-2 16,3 3-3-16,3-2 1 15,3-6-7 1,3 5 1-16,4-2-17 16,2-3-4-16,3 0-37 15,9-3-15-15,8-2-9 16</inkml:trace>
  <inkml:trace contextRef="#ctx0" brushRef="#br0" timeOffset="4039.6932">13051 17396 92 0,'0'0'35'0,"3"0"-18"0,-3 0 0 15,0 0 14-15</inkml:trace>
  <inkml:trace contextRef="#ctx0" brushRef="#br0" timeOffset="5518.5013">13054 17404 251 0,'0'11'33'15,"-6"-1"-16"-15,0 1-4 0,-3-3-1 16,6 3-6-16,-6-3-1 15,3-3-3-15,0-3-2 16,6-2 3 0,9 0-2-16,0-7 2 0,0 1-7 15,0-7 1-15,0 5 1 16,0 0 3-16,-3-2-2 16,0 7 0-16,0-2-4 15,-6 10 3 1,0-2 5-16,-3 7-1 15,0-2 1-15,0 5 3 16,-3-5 1-16,3 5-3 0,0-7-1 0,0 4 1 16,0-7 2-16,3 2-5 15,0-5-3-15,3-5 1 16,3 0 0-16,0-3-4 16,0 0 1-16,0-3 0 15,0 3-1-15,0 3 4 31,-3 5 2-31,0-3-2 0,-3 3 0 16,-3 3 1-16,0 2 2 16,-3 3 1-16,0 3 1 15,0-3-2-15,3 5 1 16,0-5-2-16,0-3-1 16,0 3-2-16,3-3 1 0,0-5 1 15,3 0 0-15,3-5-5 16,0-3-1-16,0 6 0 15,0-4 2-15,0 1 2 0,-3 5 3 16,0-3-2 0,-3 3 0-16,0 0 1 0,-3 3 2 15,0-3 1-15,0 5 1 16,3-2-2 0,0-3-2-16,0 0 1 15,0 0-1-15,3-3 0 16,0-2 0-16,3 0 0 15,0-3 0-15,-3 2-3 16,0 4 2-16,-3-3 1 16,0-1 2-16,-3 4-1 15,-3 2 2-15,-3 0-4 0,0 2 0 16,0-2 3-16,-3 6 3 16,3-6-2-16,3 0-2 15,0 0 0-15,9 0-4 16,0-6 2-1,3-2 1-15,0-5 0 16,0 0-3-16,0-6 2 16,0 6 3-16,-3 5 1 0,-3-2-1 15,-3 7-2-15,0-2 1 16,-3 5 1-16,-3 5 1 16,0-2 3-16,0 2 1 15,-3 3 1-15,3-6-4 16,6 1-5-1,9-11-2 1,0-2 4-16,0 2-1 16,3 2 0-16,-3 4-2 0,0-4-1 15,-3 1 2 1,-3 5 2-16,0 13 0 16,-3 6-1-16,-3-6 3 15,-3 0 0-15,3 1-4 0,0-1 1 16,-3-3-2-16,6-2-2 15,3-2 3-15,0-4 2 16,6-2 0-16,0 0 2 16,3-8-7-16,0 3 1 15,0-3 1-15,0-3 1 0,-3-2-2 32,0 5 2-32,-3 8 1 15,-3-2 0-15,0 4 0 16,-3 6 0-16,-3-2 2 15,0 7 1-15,0-3 3 16,-3 4 3-16,0-6-4 0,3 5-3 0,0-5-4 16,3-3 1-16,0 3-1 15,9-8 0 1,3-3 4-16,0-2-3 16,0 2 0-16,0-2 1 15,-3 0 0-15,0 5-3 16,0-6 2-16,0 6 1 15,-6 0 0-15,0 0 2 16,0 0 1-16,0 6-1 16,0 2 1-1,0-3-4-15,0-5 0 16,3 0-1-16,0 5 0 0,3-2 2 0,0-3 0 16,0 0-3-16,0 0 2 15,-1-3 1-15,-2 3 2 16,0 0-1-1,-3-5-1-15,-3 5 3 16,-3 0 0-16,1 0-4 16,-4 5-1-16,0-5 3 15,0 3 1-15,0-3-3 0,3 0 1 16,0 0 0-16,3 0 2 16,0 0-3-16,0-3-2 15,3-2-1-15,3 5 3 16,0-3-20-16,3 1-8 0,0-1-40 15,3-2-49 1,3 5 33-16</inkml:trace>
  <inkml:trace contextRef="#ctx0" brushRef="#br0" timeOffset="6524.903">16028 17542 144 0,'-21'-13'55'0,"18"10"-30"0,-3 0-27 0,0 3 11 15,-3 6 7-15,-3-1 5 16,-3 8-3-16,-3 0 2 16,1 19-11-16,2-3-1 0,6 3-1 15,6-3-1-15,6 0-1 16,6-2-3-16,6-9-2 15,8-5 7-15,4-13 5 0,0-5-2 16,-3-8 0-16,-3-8-2 16,-4-3 2-16,-5 0-1 15,-9 0 2-15,-6-2-2 16,-9 5 0-16,-8-3-3 16,-1 5 1-16,0 6-4 0,0 5-2 15,0 3-11 1,3 5-4-16,6 0-22 15,7 5-9-15,5 0-20 16,5-2-52 0,10-3 22-16</inkml:trace>
  <inkml:trace contextRef="#ctx0" brushRef="#br0" timeOffset="6849.8239">16156 17605 168 0,'6'22'66'0,"-3"1"-36"0,-3-1-22 16,0-9 16-16,0-3-3 15,-3 1-1-15,0 0-4 16,0-4-2-16,0-7-8 16,0 0-2-16,3 0 2 0,0-7-3 15,0-12-2 1,6 0-3-16,0-7 1 16,8 0 1-16,1-1 0 15,0 6-3-15,0 2 0 16,0 11-1-16,3 8 3 15,0 3 0-15,0 10 1 16,-4 11 0-16,-2 3 2 16,-3-6 1-16,-3 5 3 0,0-7-3 15,0-1-2-15,0-4-5 16,0-7-2-16,0-7-33 16,0-2-13-16,0-22-40 15</inkml:trace>
  <inkml:trace contextRef="#ctx0" brushRef="#br0" timeOffset="7028.6925">16424 17240 212 0,'-3'0'79'0,"14"8"-42"0,-13 21-43 16,2-13 14-16,2 16-5 16,7 8 1-16,-6 5 0 31,0 2 0-31,6 9-2 0,0-9-4 0,0 4 1 15,-3-17-28-15,0 0-10 16,3-15-47 0</inkml:trace>
  <inkml:trace contextRef="#ctx0" brushRef="#br0" timeOffset="7400.6362">16322 17449 268 0,'-12'-8'101'0,"15"8"-54"0,6-5-59 16,0 5 13-16,3 0-9 15,3 0 0 1,3 5 2-16,6-5 2 16,0 3 2-16,5 2-1 0,-5 1-1 0,-3 2 0 15,-3 10 0-15,-3 3 0 16,0 6 3-16,-4 4 0 15,1 4 1-15,0-3-3 16,0-6 2-16,3 0 3 16,3-10 1-16,0-5 14 0,-3-11 6 15,0-11-7-15,-4-5-4 16,-2-5-1-16,-3 3 0 16,-6-3-1-16,-6-3-1 15,-5 3-8-15,-7-1 0 16,0 4-14-16,0 5-7 15,3 2-38-15,3 3-15 16</inkml:trace>
  <inkml:trace contextRef="#ctx0" brushRef="#br0" timeOffset="8441.714">17328 17470 144 0,'-3'-2'55'0,"0"2"-30"0,-2 0-7 31,2 0 20-31,-6 2-1 0,-3-2 2 16,-6 6-8-16,-3-1-2 15,3 0-16-15,-3 3-6 0,6-2 0 16,7-4-6-16,2 6-1 15,3-3-5-15,9 3 1 16,5-2 2-16,7 7 3 16,9 0-2-16,-6 0-2 0,3 6 2 15,-3 5 0-15,-10-3 5 16,-5-3 2-16,-9-2 6 16,-3 3 3-16,-8-6-6 15,-7 0-3-15,0 0-3 16,0-7-3-16,-6 2-2 0,1-8 1 15,2 0-17-15,6 0-8 0,6-8-24 16,9 2-11-16,3-1-42 16,9-17-22-1,6-3 66-15</inkml:trace>
  <inkml:trace contextRef="#ctx0" brushRef="#br0" timeOffset="8631.6579">17501 17301 212 0,'-3'-8'79'0,"6"8"-42"0,-6 0-43 0,3 11 12 15,0-1-2-15,0 14 2 16,-3 8 4-16,3 2 1 16,0 6-5-16,0 5-2 0,0 5 0 0,3-5-5 15,3-2 1-15,-3-4-18 16,3-7-5-16,0-6-75 15</inkml:trace>
  <inkml:trace contextRef="#ctx0" brushRef="#br0" timeOffset="9153.0278">17376 17521 256 0,'-36'-11'96'0,"51"11"-52"0,-9 0-56 16,-3 0 17 0,15 0-2-16,3 0-1 0,3 0-1 15,-1 0 0-15,4 0-4 0,3 0 0 16,3 0-16-16,-3-3-5 16,-1-2-15-16,1 5-5 15,-3-2 8-15,-6-1 6 16,-6 0 22-16,-4-2 12 15,-2 5 21 1,-6-3 9-16,-6 3 0 16,-3 3 2-16,-2 8-14 15,-4 2-3-15,0 3-9 0,0 7-4 16,3 7-3 0,3-4-3-16,3-2 1 0,3-3-1 15,3-2 0-15,3-6 2 16,0-3 1-16,3-7 1 15,3-6-2-15,0-7 1 16,-1-9-4-16,-2 3 0 16,0-2 1-16,-3 5 2 0,0-1 1 15,-3 4 3 1,0 2-8-16,-3 5 0 0,0 3-2 16,3 13 2-16,0 3 1 0,3 8 1 15,0-3 0-15,0-2 2 16,6-3-17-16,6-3-4 15,3-2-44 1,2-6-61-16,4-10 24 16</inkml:trace>
  <inkml:trace contextRef="#ctx0" brushRef="#br0" timeOffset="9385.165">18046 17510 212 0,'-21'-8'79'0,"18"8"-42"0,-24 0-39 0,18 8 17 15,0-3-13-15,-3 9-3 16,1-1 2-16,-1 11 3 16,3 2-1-16,3 1-4 0,6-1 0 0,3 1 1 15,6-4 0-15,3-7 0 16,5-3 2-16,1 1-10 16,0-9-2-16,3-5-17 15,-3-5-8-15,-3-9-28 16,0-7-32 15,-4-5 31-31</inkml:trace>
  <inkml:trace contextRef="#ctx0" brushRef="#br0" timeOffset="9585.3793">18111 17285 180 0,'-3'-8'68'0,"3"11"-36"0,0 5-35 0,0-3 11 0,3 6-4 16,-3 15 2-16,3 9 3 15,0 4 2-15,0 1-5 16,0 16-4-16,0-9 1 0,0 1-2 16,3-11 2-16,0-3-2 15,0-2-1-15,0-13-32 16,-3-1-16-16,3-10-34 16</inkml:trace>
  <inkml:trace contextRef="#ctx0" brushRef="#br0" timeOffset="9854.4749">18346 17513 112 0,'-9'-3'44'0,"4"6"-24"0,-7-1-24 0,-3 4 8 15,0-1 15-15,-6 3 12 16,-3 0 13-16,-3 2 8 15,1-2-19-15,5 11-10 16,3 2-13-16,6-2-5 0,6-6 1 0,6 5-1 16,9-2 0-16,9 0-1 15,6-3 2-15,8-2-14 16,4 0-7-16,-3-4-54 16,9-1-22-16,-7-6 2 15</inkml:trace>
  <inkml:trace contextRef="#ctx0" brushRef="#br0" timeOffset="10543.2017">18897 17182 212 0,'-6'0'79'0,"3"0"-42"0,3 24-50 0,0-11 9 0,0 14 2 15,0 12 3-15,0 9 6 16,0 7 4-16,0-2-6 15,0 0 6-15,3-5 4 0,0-6-7 16,-3-7-4-16,3-9-1 16,-3 1 0-16,0-9 1 0,-3-10 6 15,0-8 4 1,0-5-7-16,0-6-2 16,0-5-3-16,3-5-2 15,3 3-2-15,0-1-1 16,9-2 2-16,3 8 0 15,3-1-4 1,0 9-1-16,2 5 3 16,1 11 1-16,-3-3 2 15,-3 15 2-15,-6 1 3 16,-6 0 2-16,-6-3-1 0,-6 6 1 16,0-9 0-16,-9 1 1 15,-6-1-4-15,1-10-1 16,-4 0-1-16,3-8-2 0,3 0-10 15,3-8-6-15,3 3-28 16,7-8-11-16,5-1-48 16</inkml:trace>
  <inkml:trace contextRef="#ctx0" brushRef="#br0" timeOffset="10720.1507">19025 17555 196 0,'3'11'74'0,"3"-3"-40"0,3 13-35 0,-3-3 12 15,0 1-5-15,3 2 1 16,0-2-4-16,0-1-2 16,0-5 0-16,-1-5-4 0,4 3 2 31,3-9-8-31,6-2-4 0,0-7-40 16,0-12-50-16,-3 0 18 15</inkml:trace>
  <inkml:trace contextRef="#ctx0" brushRef="#br0" timeOffset="10873.9724">19296 17502 212 0,'0'0'82'0,"0"8"-44"0,-3 8-44 0,3-3 14 16,-3 16 4-16,-3 8 4 0,-3 8-1 15,-3 3 1 1,-9 5-9 0,1 5-2-16,-1-5-1 0,3-3-13 0,0 3-4 0,3-13-65 15,6 0-58 1,0-9 37-16</inkml:trace>
  <inkml:trace contextRef="#ctx0" brushRef="#br0" timeOffset="12059.5442">20418 17592 136 0,'-3'-5'52'0,"3"5"-28"0,-3-5-17 16,3 2 13-16,-3-2 1 0,0-3 4 16,-3-3 0-16,-3 3 2 15,0-5-15-15,-17 8 2 0,5-1 0 16,-3 4-1-16,0 4 2 16,0 4-8-16,1 12-2 15,2 1-5-15,3 7-1 16,6 3 1-16,3 3 0 0,6-3-5 15,9 6-1-15,3-9 0 16,6 0 4-16,15 1-23 16,-4-17-9-16,4-2-24 15</inkml:trace>
  <inkml:trace contextRef="#ctx0" brushRef="#br0" timeOffset="12439.4539">20522 17693 160 0,'-12'-14'60'0,"9"-7"-32"0,-6 13-11 16,6-2 20-16,-2 7-8 16,-4-2 0-1,-3 5-10-15,0 5-4 16,-3 3-8-16,0 5-5 0,3 8-1 0,3-2-1 0,3 5 0 16,3 2 0-16,3 1 0 15,6-6-3-15,3-3 2 0,3-4 3 16,0-9 3-16,0-10-7 15,0-3 0-15,0-6-5 16,3 1 2-16,-4-3 3 31,-2 0 1-31,-3-2 3 16,-6-1 1 0,0 4-1-16,0 1-2 0,0 14 3 31,0 8-2-31,0 6-1 0,3 12 3 15,3 0-4 1,0 1 0-16,6-1 1 0,0-7 0 0,0 2-25 16,0-8-8-16,3-7-29 15,-3-1-53 1,0-18 21-16</inkml:trace>
  <inkml:trace contextRef="#ctx0" brushRef="#br0" timeOffset="12661.4196">20674 17338 248 0,'-3'-5'93'0,"0"10"-50"0,3 3-52 0,0 5 12 0,3 11-7 0,0 8 3 16,0 8 0-16,0 12 1 31,0-4 0-31,0 5 2 0,0-8 1 0,0 0-8 16,3-5-2-16,0-14-18 15,6-7-66 1,0-14-29 0,3-10 44-16</inkml:trace>
  <inkml:trace contextRef="#ctx0" brushRef="#br0" timeOffset="12839.892">20856 17306 220 0,'-9'0'82'0,"9"14"-44"0,-3 23-44 16,3-21 12-16,0 15 2 0,0 14 5 16,0 8 0-16,0 5 2 15,0-5-8-15,3 6-4 0,3-7-2 16,0-7-21-16,3-8-7 16,-3-7-76-1</inkml:trace>
  <inkml:trace contextRef="#ctx0" brushRef="#br0" timeOffset="13710.3637">21701 17613 148 0,'0'-18'55'0,"0"15"-30"0,0-2-16 0,-6 5 16 0,0-3 3 16,-6 1 3-16,0-1-3 16,-3-2-3-1,1 5-13-15,-7 8-1 0,0-3 0 0,-6 16-2 16,-3-2 0-16,6 7-8 15,4 0-2-15,5 1-3 16,6 5 3-16,9-1 0 16,9-4 1-16,6-1-16 15,2-2-4-15,4-8-25 16,6-5-12-16,6-9-29 16</inkml:trace>
  <inkml:trace contextRef="#ctx0" brushRef="#br0" timeOffset="14094.2774">21764 17666 196 0,'-12'-26'74'0,"6"23"-40"0,-6-15-22 15,9 20 21-15,-3 1-13 0,-6 0-3 16,-3 10-8-16,0 5-4 16,3 3-2-16,0 3-5 0,3 3 1 15,3 7 1 1,3-5 0-16,9 0 0 15,0-5 0-15,6-8 0 16,0-3 0-16,0-2 0 0,0-9 0 0,0-4-5 16,0-17 1-16,0 1 0 15,0-3-1-15,-3-6 4 16,-3-5 2-16,-4-2 0 16,1 5 2-16,-3 5-2 15,0 0 2-15,0 11 0 16,0 0 3-1,3 26-5 1,3 0-1-16,0 11 2 16,3 0-3-16,0 8 0 15,0-1 1-15,0-4 0 16,0-1-16-16,0-7-6 16,6-6-33-16,-3-5-15 15,6-8-14-15</inkml:trace>
  <inkml:trace contextRef="#ctx0" brushRef="#br0" timeOffset="14314.6009">21972 17370 264 0,'-9'-5'101'0,"6"18"-54"0,3 0-59 16,0-2 15-16,0 5-5 15,0 15 1-15,0 14 1 16,0 3 2-16,-3 5-1 15,3-8 2-15,3 10 2 0,0-7-7 16,3-8 0 0,0-9-27-1,0-4-8-15,0-9-34 16,0-10-48-16,0-13 33 0</inkml:trace>
  <inkml:trace contextRef="#ctx0" brushRef="#br0" timeOffset="14506.8849">22079 17338 252 0,'-3'-8'96'0,"3"11"-52"0,6 10-56 15,-6 6 15-15,0 7-3 16,0 11 2 0,3 16 2-16,-3 0 2 0,0 8-3 15,0 2-2-15,0-4 0 0,9-7-23 16,-3-7-10-1,0-5-72-15</inkml:trace>
  <inkml:trace contextRef="#ctx0" brushRef="#br0" timeOffset="15680.3608">22210 17888 160 0,'-15'0'63'0,"12"0"-34"0,0 0-14 0,3 0 18 16,0 0-5-16,0-7-2 16,3 1-8-16,3-2-1 0,6-5-10 15,3 5 0-15,3-2 0 0,6 7-6 16,5-2 0-16,-2-1-6 15,0 4 1-15,-3 2-7 0,0 0-1 16,-7 0-26-16,-2 0-13 16,-3 0-42-1</inkml:trace>
  <inkml:trace contextRef="#ctx0" brushRef="#br0" timeOffset="15942.715">22624 17579 204 0,'0'-5'77'0,"0"5"-42"0,3 0-41 0,-3 0 20 15,0 23-3 1,0 1 5-1,0 0 3-15,0 3-10 16,6-4-3-16,-3-1 0 0,0 4-3 0,0-5-2 0,0-2-44 16,0-6-140-1,0-13 88 1</inkml:trace>
  <inkml:trace contextRef="#ctx0" brushRef="#br0" timeOffset="16086.2298">22594 17502 232 0,'-18'-5'88'0,"39"5"-48"0,-12 0-102 16,-3 3-9-16,0-1-12 15,0-2-1-15</inkml:trace>
  <inkml:trace contextRef="#ctx0" brushRef="#br0" timeOffset="16445.0416">22704 17640 200 0,'3'42'74'0,"-3"-31"-40"0,0 7-40 0,3-7 12 15,-3-3-6 1,0 5 0-16,0-5 8 0,0-3 5 15,3 0-6-15,-3-5 0 16,0 0 3-16,3-10-4 16,0 2-3-16,0-11 1 15,3-7-5-15,3 0-2 0,0 4 4 16,6-1 1-16,3 1 6 16,2 4 3-16,-2 10-6 15,0 3-3-15,-3 5 1 16,3 5 0-16,-6 13-1 15,3 6-2-15,-9 0 5 16,2-3 4-16,-5 6-10 16,0-9-3-16,0-5-25 15,0 1-9-15,0-4-26 0,3-7-50 16,0-3 22-16</inkml:trace>
  <inkml:trace contextRef="#ctx0" brushRef="#br0" timeOffset="16697.4988">23103 17555 244 0,'-12'-8'93'0,"9"8"-50"0,-6 0-52 0,0 5 14 0,0-2-5 31,-6 8 0-31,1-3 6 0,-1 5 6 0,0 13-6 16,3-2 6-16,3 3 1 0,3-1-6 15,9 1-2-15,9-1-8 16,6-5 0-16,3-2-23 16,2-6-8-16,4-13-21 15,-3 0-7-15,0-3-25 32</inkml:trace>
  <inkml:trace contextRef="#ctx0" brushRef="#br0" timeOffset="16998.3848">23198 17560 204 0,'-3'0'77'0,"6"0"-42"0,0 8-41 15,0 3 12-15,3 10-4 0,0 3 3 16,0 2 11 0,3 3 5-16,0 3-11 0,0 0 1 0,-3-6 2 15,0-2-5-15,0-3 0 16,-3-7-4-16,0-20 4 31,-3-2 0-31,0-5-2 16,0-5 1-16,3-1-4 0,6-7 0 0,5-6 1 31,4 3 0-31,0-3 4 16,9 11 3-16,6-3-9 15,-1 11 0-15,-2 8-44 16,6-3-17-16,-6 8-60 15</inkml:trace>
  <inkml:trace contextRef="#ctx0" brushRef="#br0" timeOffset="541656.4998">15144 7220 88 0,'3'-5'35'0,"-3"5"-18"0,6 0-5 15,-6 0 16-15,3 0 4 16,2 0 3-16,1 0-6 16,3 0-3-16,3 0-8 15,0 0-3-15,6 0-9 16,0 0 3-16,3 0 1 0,0 0-1 0,2 0 0 15,4 0-3-15,3 0 1 16,3 0 5-16,-4 3 2 0,4-3-3 16,3 2-1-16,0-2-2 15,-1 0 0-15,4 0-2 16,3 0-1 0,2 0-3-16,1-2 1 15,0-1 0-15,-1 3 1 16,-2 0 0-16,0 0 2 15,-1 0-3-15,1 0 0 16,0 0 1-16,-1 0 0 16,-2 0-2-16,3-2 1 15,-1-1-4-15,4 0 0 0,-3 3 1 16,-1-2 2 0,1-1-1-16,-3 3 2 0,2 0-4 15,-5 0 0-15,3 0 1 16,0 0 2-16,-4 0 1 15,1 0 1-15,3 0-2 16,-1 0-2-16,1 0 1 16,0 0 1-16,-1-3-3 15,4 3 0-15,-3 0 5 0,-1-2 2 16,4 2-2-16,0 0-3 0,0 0-3 16,-1 0 1-1,1 0 3-15,0 0 1 0,2 0-1 16,1 0-2-16,-4 0-2 15,4 0 1 1,3 0 1 0,-4 0 2-16,1 0-1 0,3 0-1 15,-1 0 1-15,1 0 1 16,0 0 1-16,-1 0 1 16,1 0-5-16,2 2 1 15,1 1-2-15,0-3 0 16,2 0 2-16,4 0 2 15,-7 0-1-15,-2 0-1 0,3 0 1 16,-4 0 1-16,7 3-1 16,-4-3-1-16,4 0 1 15,0 0-1-15,-1 0 0 16,-2 0 0-16,2 0 0 16,1 0 0-16,2 0-3 0,1 0 2 15,3-3 1 1,-1 3 2-16,-2 0-3 15,2-3 0-15,-2 3 1 16,-1 0 2-16,4 3-3 16,8-3 0-16,1 0 3 15,-4 0 1-15,-2 0-1 16,-4 0-2-16,-2 0 1 16,5 0-1-16,1 0-3 0,-1 0 2 15,1 0-1-15,-1 0 0 16,-2 0 2-16,-4 0 2 15,1 0-1-15,0 0 2 16,2 3-4-16,1-3 0 16,2 0 1-16,1 2 2 15,-4-2-3-15,-2 3-2 0,2-3 2 16,7 3 0-16,-1-1 1 16,1-2 2-16,-1 3-1 15,-2-3-1-15,-1 2 1 16,4-2-1-16,2 0 0 15,4 0 0-15,8 0 0 0,-9 0 0 32,1 0 0-32,2-2 2 15,1 2-1-15,2-3-1 16,0 3-2-16,-5 0 1 16,-4 0 1-16,1 0 0 0,-1 0 0 15,4 0 2-15,-1-2-1 16,1 2-1-16,-4 0 1 15,0 0-1-15,-2-3 0 0,5 3 0 16,1-3 0-16,-1 1 2 16,-2 2 1-16,-7-3 3 15,4 3-5-15,2-3-3 16,-2 3 3-16,-4 0 1 16,10 0 0-16,-13 3-2 15,1-3 3-15,-4 0 0 0,-2 0-26 16,-4 0-9-16,13 3-72 31,-4 2-32-31,-5-32 21 16</inkml:trace>
  <inkml:trace contextRef="#ctx0" brushRef="#br0" timeOffset="549932.8295">14444 6636 160 0,'-3'-6'60'0,"3"9"-32"0,0-3-24 0,0 0 15 0,3 5-7 16,0 6-2-16,0 8 1 16,0 2 3-16,0 2-8 15,-3 1-1-15,0 3 1 0,0-1 3 0,0 1 5 16,0-6-6-16,-3-5-2 16,3-3-3-16,0-2-3 15,0-4 9-15,0 1 4 16,-3-2 0-16,3-4 2 15,0-2-2-15,-3 0 2 32,3-2-6-32,0-4-3 0,0-2-3 15,0-5-3-15,3-3 1 16,3-2-1-16,0-1 0 0,3-4 0 16,0-1-3-1,3 3 0 1,-3 2 2-16,3 6 0 0,0 5-2 0,-4 8 0 15,1 5-1-15,0 6 0 0,0 5 3 16,-3 7 2-16,-3 4 2 16,-3 2 3-16,0 0 1 15,0-5 1-15,0 2-2 16,0-4-1-16,0-12 1 16,0-5 1-1,0-7 1 1,0-6-4-16,3-5-1 15,3-9-3-15,3-1-1 16,3-4-1-16,6 1 0 16,0-3 0-16,-1 7 0 15,1 4 0-15,0 5-2 0,0 2 3 16,0 8 2-16,-3 3-2 16,3 8-2-16,-3 3 4 15,-1 2 1-15,-2 6 0 0,-3-1 1 16,-3 3-2-16,0-2-1 15,0-3-4-15,-3-3-2 16,0-2-30-16,9-11-58 16,0-6 8-1,6-4-14 1</inkml:trace>
  <inkml:trace contextRef="#ctx0" brushRef="#br0" timeOffset="550357.5076">15013 6654 200 0,'0'-10'77'0,"-3"10"-42"0,-3-3-21 16,3 3 22-16,0 0-9 16,-6 3-1-16,-3 2-9 0,0 8-2 15,-3 6-9-15,0 2-4 0,0 3 1 16,3 2 0-16,1 3 1 16,5 0-2-16,3-7-2 0,3-4 1 15,3-2-1-15,6-3 0 16,2-8 2-1,4-5 1-15,3-5 1 16,0-5-5-16,0-6-1 16,-3 0 1-16,-3-3 2 15,0-4 0-15,-3 4-1 16,-4-2-2-16,-2 5 1 0,0 3 1 16,0 5 2-1,-3 5-3-15,0 8 0 0,0 3 5 16,3 6 2-16,0 7 0 15,0 3-1-15,0 5-3 16,0-6-2-16,0 12 1 16,3-9-1-16,0-2-3 15,3-8 2-15,0-5-37 16,0-3-14-16,0-8-36 16,0-11-50-16,0-5 37 15</inkml:trace>
  <inkml:trace contextRef="#ctx0" brushRef="#br0" timeOffset="550501.7731">15200 6750 200 0,'-3'7'77'0,"6"4"-42"0,0 5-34 16,-3-5 16-16,0 4-5 0,3-1 1 15,-3-1-7-15,0 0-2 16,0 0-2-16,3-2-21 0,-3-3-10 15,3-3-67 1</inkml:trace>
  <inkml:trace contextRef="#ctx0" brushRef="#br0" timeOffset="550694.5934">15182 6620 268 0,'-12'-8'101'0,"9"3"-54"0,3 5-59 15,0 0 15 1,0 0-7-16,0 0-1 16,0 0-1-16,6 2-1 15,0 1 4-15,3 0-43 0,0-1-16 0,3 1-31 16</inkml:trace>
  <inkml:trace contextRef="#ctx0" brushRef="#br0" timeOffset="550987.3973">15325 6755 228 0,'-3'40'88'0,"3"-19"-48"0,0 2-40 16,0-12 18-16,0 0-3 16,0-1 3-16,3-2-6 15,-3-3 1-15,3 1-8 16,-3-6 1-16,6-6 1 0,0-4-8 31,3-6-4-31,3-5-2 0,6-6-1 16,3-4-2-16,-1 4-1 15,1 6 8-15,0 5 4 16,3 8 2-16,0 8 1 16,-3 8-2-16,-1 3-2 15,-5 5 9-15,-3 2 4 16,-3 1-9-16,0 4-1 0,-3-4-12 16,0-3-2-16,0-3-34 15,0-2-13-15,-3-11-45 16</inkml:trace>
  <inkml:trace contextRef="#ctx0" brushRef="#br0" timeOffset="551974.9206">15156 5382 148 0,'-3'0'55'0,"6"5"-30"0,-3 0-23 0,0 3 12 16,0 5 6-16,0 16 7 16,0 19-8-16,0 10-1 15,3 11-10-15,-1 5 10 0,-2 3 8 0,3 2-8 16,0-2-2-16,0-8-7 15,0-8-1-15,-3-8-3 0,0-8 2 16,0-8-2-16,-3-6 0 16,0-7-3-16,0-5 1 15,0-3-13-15,1-3-6 16,-1-5-20-16,-3-3-7 0,0-5-35 16,0-5-44-1,0-8 34-15</inkml:trace>
  <inkml:trace contextRef="#ctx0" brushRef="#br0" timeOffset="552512.9206">15048 5353 124 0,'0'-19'49'0,"3"19"-26"0,-3 0-12 0,0 0 18 16,0 0-11-16,0 8 0 31,0 5-6-31,-3 3 0 0,-3 8-7 16,-3 8 4-16,-2-1 3 0,-1 6 0 15,0 3 1-15,0-6-5 16,3-4 0-16,0-7-3 0,3-4 2 16,0-3-4-16,3-6 0 0,0-2 3 15,3-8 1 1,3-2-3 0,6-17-1-16,3-5 1 15,0-7 2-15,3-4-5 0,0-2-1 16,0-3-2-1,-1 3 0-15,1 3 2 0,-3 8 0 0,0 4 6 16,-3 7 6-16,0 1-6 16,3 14-5-1,3 8-4-15,0 5-1 16,0 6 3-16,2 5 4 16,1 8 3-16,0-3-5 15,0-3-2-15,0 3 2 0,-3 3 3 16,0-3-43-16,-4-5-18 15,4-3-54 1</inkml:trace>
  <inkml:trace contextRef="#ctx0" brushRef="#br0" timeOffset="554744.385">14176 3643 140 0,'-3'-8'55'0,"-12"6"-30"0,6-14-18 0,9 5 15 0,-3 1 0 16,1-1 4-16,-1 3 1 15,0 0 1-15,-3 3-15 16,-3 2-6-16,0 11-2 0,0 5-1 0,-3 9 2 15,-3 7-5-15,6 16-1 16,3 10 0-16,3 3 0 16,3 6-3-16,0-6 2 15,3-5 1-15,0-5 0 0,0-6 0 16,0-8 2 0,-3-7-19-16,0-6-6 0,-3-8-26 15,-3-5-11-15,0-10-21 16</inkml:trace>
  <inkml:trace contextRef="#ctx0" brushRef="#br0" timeOffset="554806.7801">13896 3993 220 0,'-6'-3'85'0,"9"8"-46"0,0-5-46 16</inkml:trace>
  <inkml:trace contextRef="#ctx0" brushRef="#br0" timeOffset="554881.1142">13926 3993 341 0,'27'-6'2'16,"3"-2"-2"-16,-3 0-17 0,-1 0-9 0,4 1-63 31</inkml:trace>
  <inkml:trace contextRef="#ctx0" brushRef="#br0" timeOffset="555160.0805">14215 3945 164 0,'-3'16'63'0,"6"0"-34"0,6 15-21 15,-3-15 16-15,0 3-8 16,-3 2 1-16,3 0-6 15,-3-2-1-15,0-3-6 16,0-3-1-16,-3-3 1 0,0-2 2 16,0-2 1-16,0-6-3 31,0-6-1-31,3-2 1 0,0-5 2 16,3-3-3-16,-1-5-2 15,4 0 0-15,0 5 1 16,0 0-8-16,3 3-1 15,0 5-23-15,3 0-10 16,6 0-21 0,-3 3-43-16,-3 0 24 0</inkml:trace>
  <inkml:trace contextRef="#ctx0" brushRef="#br0" timeOffset="555490.8074">14453 3963 176 0,'-9'0'66'0,"6"6"-36"0,-3-1-26 0,0 0 15 16,-3 9-2-16,-3 4-1 31,1 1-6-31,2 2-2 16,3 0-4-16,3-3-3 0,6-2 0 15,0-2-1-15,6-4 0 16,-1-2 0-16,1-5 2 0,0-6-1 16,0-2 2-16,0-3-2 15,0 0-1-15,-3-5 1 16,0-6-1-16,-3 6 6 0,0 0 6 15,0 10 9 1,-3 8-13-16,0 3-4 16,3 3-3-16,0 2 1 15,0 0-1-15,0 1 2 16,0-1-4 0,0-3 0-16,3 1-23 0,0-3-12 0,-3-3-140 31,6-10 76-31</inkml:trace>
  <inkml:trace contextRef="#ctx0" brushRef="#br0" timeOffset="555972.9797">14587 4016 160 0,'0'27'60'0,"3"-6"-32"0,-3-5-20 16,0-8 18-16,0 0-9 15,0 0-2-15,0-3-4 16,0 0-2-16,0-2-5 16,0-3-5-16,0 0 0 0,0-5-1 0,9-3 0 15,0-11-5-15,6-2 0 16,0-5 3-16,-1 4 2 16,4 4 2-16,-3 2 2 15,0 8 5-15,0 5 4 16,-3 9 9-16,0 2 5 15,-3 10-7 1,-3 1 0-16,0-1-2 16,0 1 2-16,-3-3-10 15,0-3-2-15,-3-3-4 16,3-2-2-16,0-5 1 0,-3-3-1 16,5-5-7-16,7-6 0 15,3-7-10-15,0-4-2 16,0-1 5-16,0 7 4 0,3 5 1 15,-6 6 3-15,0 5 6 16,-1 10 4-16,-2 6 1 16,0 0 0-16,-3 5-3 15,0-5 1-15,0 0-9 16,0-3-1 0,3-2-16-16,0-6-8 15,0-5-67 1</inkml:trace>
  <inkml:trace contextRef="#ctx0" brushRef="#br0" timeOffset="556292.2255">15048 3971 184 0,'0'0'71'0,"15"8"-38"0,-3 0-30 0,-3 0 15 0,3 3-7 16,0-1-1-16,3-2 0 15,0-2 1-15,0-4-5 16,-1-4-2-16,1-4 2 0,-3-2-1 15,0-2 0-15,-3-1-3 0,-6-2 1 16,-6 0 0 0,-3 0 1-16,-6 5-7 0,-3 2 0 0,-11 6 1 15,-1 6 3-15,3 2-5 16,3 10 1-16,3 3 7 16,3 3 7-16,6 5-5 15,6-2-1-15,6-1-3 16,9-2 1-16,9-6-7 31,3-4-1-31,3-6-29 0,3-6-10 16,8-7-55-1</inkml:trace>
  <inkml:trace contextRef="#ctx0" brushRef="#br0" timeOffset="556545.2813">15444 3897 252 0,'-12'-5'93'0,"6"8"-50"0,-3-3-48 15,6 2 17-15,-2 4-7 16,-1 2 2-16,0-1-4 16,0 7 0-1,0-1-1-15,3 8-4 0,3 3-1 0,6 0-3 16,3 2 1-16,0 3 3 16,-3 0 1-16,-4-2 18 0,-2-1 11 15,-5 3 3 1,-7 6 4-16,-6-6-8 15,-12-3-4-15,-3-4-16 16,-2-4-4-16,-7-5-22 0,0-5-10 16,4-2-122-16</inkml:trace>
  <inkml:trace contextRef="#ctx0" brushRef="#br0" timeOffset="558312.6312">15236 7197 200 0,'-9'0'74'0,"-3"2"-40"0,-12 1-18 0,12-3 24 0,-11 3-6 15,-4-1 3-15,-3 1-21 16,-3 0-7-16,3-1-6 16,4 1-7-16,5-3-2 0,3 2-59 15,12 6-86 1</inkml:trace>
  <inkml:trace contextRef="#ctx0" brushRef="#br0" timeOffset="559198.4851">14069 7779 148 0,'0'-3'57'0,"0"3"-30"0,0-5-12 0,0 2 18 0,0 1-5 16,-3-1-2-16,-3 0-3 15,-3 1-3-15,0 2-10 16,-3 0 0-16,-2 2 1 0,-4 4-9 0,-3 1 0 16,3 9-2-16,0 8 2 15,3 0-6-15,0 2-1 31,6 1 6-31,6 2 4 0,3-3-2 16,12 4-2-16,3-7 0 16,3-4 1-16,6-6-19 15,3-8-6-15,-1-5-45 16,1-8-61 0,12-2 26-16</inkml:trace>
  <inkml:trace contextRef="#ctx0" brushRef="#br0" timeOffset="559598.5465">14233 7885 164 0,'-9'-11'63'0,"6"8"-34"0,3-13-21 0,-6 14 16 0,0-6 1 16,-3 0 2-16,0 3-3 15,-3 2-1-15,0 8-12 16,0 6-9-16,1 5-2 16,-1 2 0-16,0 3 0 15,3 1 2-15,6-4 3 0,3-2-7 16,3 0-3-16,3-3 3 0,0-8 2 15,3-2-1-15,3-3 0 16,2-3 1-16,1-5 2 16,0-2-1-16,-3-3-1 15,-3-1 1-15,-3-4-1 32,0 2 0-32,-3 3 0 15,-3 2 0-15,0 9 2 0,0-1-3 16,0 3 0-16,0 8-1 15,3 5 0-15,-3 3 2 16,3 0 0-16,3 0 0 16,0 0 2-16,0-1-1 15,0-1-1-15,3-4-15 16,-1-7-7-16,1-3-38 0,0-3-14 16,3-5-7-1</inkml:trace>
  <inkml:trace contextRef="#ctx0" brushRef="#br0" timeOffset="559814.8109">14379 7670 184 0,'0'0'68'0,"0"6"-36"0,3 9-24 0,0-4 16 15,0 10-10-15,-3 6-1 16,6 10-5-16,-1 0-3 15,-2-3-2-15,3-2 0 0,-3 2 2 16,3-2-4-16,0-6-1 0,-3-4 0 16,3-14-29-1,0-8-13-15,0-6-51 16</inkml:trace>
  <inkml:trace contextRef="#ctx0" brushRef="#br0" timeOffset="560036.9264">14504 7615 140 0,'0'-14'55'0,"3"25"-30"0,3-3-18 0,-3-3 15 0,0 3 9 16,0 3 8-16,-3 7-8 31,0 9-3-31,0 10-16 0,0 5-5 0,0-2-1 16,3-3-3-16,-1-3 0 15,4 1-1-15,0-4-2 16,0-4-15-16,0-6-7 16</inkml:trace>
  <inkml:trace contextRef="#ctx0" brushRef="#br0" timeOffset="560268.0031">14715 7959 228 0,'0'0'88'0,"3"0"-48"0,3 2-49 0,0 1 14 15,0 0-5-15,3-1 0 0,0 4-3 16,0-1 0-16,3-5-58 15,2 0-26-15,7 0 8 16,0-3 9-16</inkml:trace>
  <inkml:trace contextRef="#ctx0" brushRef="#br0" timeOffset="560537.7797">14932 7797 148 0,'0'3'57'0,"0"2"-30"0,0 16-3 16,0-7 24-16,0 1-11 0,0 1-1 16,0 3-12-1,-3-1-3-15,3 1-12 0,0-3-8 0,0 2-1 16,0-2 0-16,0-3 2 0,0-2-19 15,0-3-6-15,3-11-155 32,0-5 58-32</inkml:trace>
  <inkml:trace contextRef="#ctx0" brushRef="#br0" timeOffset="560722.0006">14935 7752 240 0,'-12'-8'90'0,"12"8"-48"0,3-2-47 0,-3 2 17 16,0 0-9-16,3 0-2 16,0 0-3-1,0 0-1-15,3 2 2 16,0 1-16-16,0 0-5 0,0-3-66 16,3 0-41-1,0 0 58-15</inkml:trace>
  <inkml:trace contextRef="#ctx0" brushRef="#br0" timeOffset="561103.1738">15036 7763 156 0,'0'5'57'0,"3"3"-30"0,0 5-14 15,0-2 17-15,0 7 0 16,0 4 4-16,0 1-5 16,0-4-1-16,0-1-15 15,0-2-3-15,-3 0-3 0,0-5-3 16,0-3-1-1,0 0 1-15,0-3 0 16,0-5 2-16,0 0 3 16,0-5-2-16,3-3-2 15,3-3-5-15,0-2 0 16,3-6-2-16,3 1-2 0,0-1 0 16,0 3 3-16,3 3 0 15,0 3 1-15,-1 2 2 0,1 5 1 16,0 8-4-1,0 6-1-15,0 0 3 0,-3 2 3 16,0 3 1-16,-3 0 2 16,-3-1-2-16,0 1 0 15,0-2-6-15,-3-4 1 16,0 1-9 0,0-6-2-16,-3-5-40 15,8 3-19-15,1-3-46 16</inkml:trace>
  <inkml:trace contextRef="#ctx0" brushRef="#br0" timeOffset="561402.8758">15492 7818 220 0,'0'-21'82'0,"3"21"-44"0,-3-5-33 0,0 2 19 15,0 1 2-15,0-1 5 16,0 0-9-16,-3 3-2 15,-3 3-12-15,0 2-5 0,-6 1-2 16,0 12-4-16,0 3 2 16,0 0 3-16,0 3 3 0,4-3-4 0,2 1-1 15,3-6 0-15,6-1 0 16,5-1-3-16,4 1 2 16,3-4 3-16,6-6 3 15,3-5-18-15,0-2-5 31,0-4-32-31,-1-2-10 0,-5-5-51 16,0 0-21 0,-3-3 70-16</inkml:trace>
  <inkml:trace contextRef="#ctx0" brushRef="#br0" timeOffset="561718.3235">15662 7766 184 0,'0'0'71'0,"3"2"-38"0,0 6-25 0,-1-3 18 16,1 6 7-16,3 5 4 15,-3 0-8 1,3 5-3-16,-3-3-15 0,0 1 0 0,0-3 0 16,0-6-6-16,0 1-1 0,-3-3 2 15,0-3 1-15,0-2-1 32,0-3-1-32,0-3-3 15,0-2 1-15,0-6-2 16,0-5 2-16,3-5-2 0,6 3-1 15,0-1 1-15,3 1-1 16,3-1-3-16,0 3 0 16,6 3 2-16,2 3 0 15,4 2 1-15,-3 2 0 0,0 4-27 16,3 2-9-16,-1 0-55 16,1 2-67-1,-6-2 41-15</inkml:trace>
  <inkml:trace contextRef="#ctx0" brushRef="#br0" timeOffset="562487.8958">14929 8139 140 0,'0'-8'55'0,"3"8"-30"0,0-3-18 0,-3 3 15 15,0 0-2-15,3 0 0 16,0 3 1-16,3-1 1 15,-3 4-12-15,0 2 12 0,0 2 5 16,0 6-6-16,0 5-1 0,0 11-6 16,-3 5-1-16,0 5-1 15,0 6 0 1,0 0-6-16,-3 7-4 16,0 6 3-16,3 2 1 15,0 4 0 1,0-4 1-16,0-5-4 0,0-5 0 15,-3-5 1-15,0-1 2 16,0-4 3-16,0-6 2 16,0-5-5-16,0-1-2 15,0-4 2-15,0-3 1 16,0-9-10-16,0-4-14 16,0 0-7-16,3-3-47 15,0-6-19-15</inkml:trace>
  <inkml:trace contextRef="#ctx0" brushRef="#br0" timeOffset="563003.4946">14754 9070 152 0,'-6'-19'57'0,"3"11"-30"0,0 1-7 0,3 4 19 15,0 0-10-15,0 1-2 16,0 2-12-16,3 0-4 0,3 2-6 16,0 4 7-16,3 4 5 0,5 3-3 0,1 3 0 15,0 16 0 1,0-6 4 0,3-2-4-16,-3-3 0 15,3 1-6-15,-3-7-3 16,0-1 0-16,-4-4-1 15,1-4-2-15,0-4 1 0,3-4 2 16,0-12 2 0,3-7 1-16,0-5 2 0,8-9-7 15,1 1-4-15,-3 0 0 16,-3 2 2-16,-6 3 0 16,0 2-1-16,-3 3-8 15,-3 3-3-15,-1 5-51 0,-2 0-24 16,0 3-44-1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0:04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20629 7353 140 0,'-11'0'52'0,"8"0"-28"0,0 0-15 0,0 0 14 16</inkml:trace>
  <inkml:trace contextRef="#ctx0" brushRef="#br0" timeOffset="932.6482">20594 7353 293 0,'-15'-3'29'0,"0"0"-14"16,0 1-7-16,-3-1-4 0,-3 1 0 15,-2-1 0-15,-1 0 0 32,0 1 0-32,-3 2-2 15,-6 0-2-15,-5 0 1 16,5 0-1-16,0 0 2 16,-11-3 3-16,2 3-2 0,0 0-2 15,1 0 0-15,2 3 1 16,0-1-1-16,0 4 2 15,-2 4-2-15,2 1-1 16,0 5-2-16,4-3 1 16,-1 0 1-16,-6 3 2 15,7-3-3-15,2-2 0 0,3 2 1 16,0-2 2-16,4 2-3 0,-4 0-2 16,6 3-1-1,3 5 3-15,0 3 0 16,3-3 1-16,4 0 0 0,-4 0 0 15,3 1-3-15,3 1 0 32,3 1 2-32,-3 0 2 0,3 5-2 15,6 8-2-15,9-2-1 16,0-4 3-16,3 1 0 16,3-3 3-16,6-5-3 15,3-3 0-15,2 6 3 16,1-1 3-16,9-7 0 15,6-6 0-15,-1 0-3 16,1-2 1-16,0-1-4 16,8 1 0-16,-5-3 1 15,0-3 2-15,-1-2-1 16,4-1 2-16,12-2-2 16,-4 0 2-16,-2 3-4 15,-1-3-2-15,7 0 4 0,-6-3 1 0,2 1 0 31,1-1 1-31,11-5-2 0,-8 0-1 0,-1 0 1 0,4 3-1 16,-7-8 0-16,-2 2 2 31,-3 0-1-31,-1 4-1 16,-2-1 1-16,8 0-1 16,-2-3 2-16,-3-2 3 15,-4 0-2-15,-2-3 0 0,6 3-1 16,-10-1-2-16,1-15 1 15,-6 5-1-15,-1 3 0 16,-2 0 2-16,0 3-1 16,-3-1-1-16,3-2 1 15,2 0-1-15,-5-1 6 0,-6 1 4 16,-6 3-1-16,-6-6 0 16,-6-5-3-16,-9 0 1 15,-9-3-2-15,-3 0 0 16,-3-13-1-16,-6 8 0 15,-2 3-7-15,-1 5 0 16,-15 2 1 0,-2 3 1-16,-7 1 3 15,-17 4 1-15,-1 3-1 0,4 6 1 16,-10 2-4-16,4 2 0 16,-1 1 1-16,7 0 0 15,6 5-20-15,8 5-9 16,9-2-56-1,13-1-66-15</inkml:trace>
  <inkml:trace contextRef="#ctx0" brushRef="#br0" timeOffset="2206.8888">20478 8136 124 0,'-6'-5'49'0,"3"7"-26"0,0 1-23 16,3-3 13-16,0 5-3 15,-3 6 2-15,-3 2 0 0,-3 8 2 16,0 11-7-16,0-3 0 0,0-2 3 16,0-4-6-1,3-1 0-15,0-4 0 16,3-5 0-16,0-2 0 0,3-3 2 16,0-8 3-16,6-3 5 15,0-2-4 1,3-14 0-16,3-2-6 15,0 0-3-15,0 0 0 16,0 2 1-16,-3 3 1 0,0 3 1 16,0 3 0-16,-1 2 0 15,1 2-2-15,6 4-2 16,-3 4 1-16,0 4 1 16,0 2-3-16,0 2 0 0,-3 3 1 15,0 3 2-15,0 0-10 16,0 0-4-16,-3-3-27 15,0 1-13-15,-1-4-34 32</inkml:trace>
  <inkml:trace contextRef="#ctx0" brushRef="#br0" timeOffset="2663.2674">20501 8231 120 0,'0'-2'46'0,"0"2"-24"0,0 0-19 0,0 0 12 15,0 5-5 1,0 16 2-16,0 0 2 0,0 6 3 16,-3-1-9-1,0 8 2-15,1 6 1 0,-1 3-6 0,0 1-1 16,0-1 0-16,3 2 0 15,3 2-5-15,3 1-1 0,5-11 5 16,7 0 3-16,3-8 3 16,6-2 2-16,6-3-1 15,8-9-1-15,4-1-3 16,0-6-1-16,2-1-8 16,7-1-2-16,-4-6-60 15,1-6-59 1,-9-4 31-16</inkml:trace>
  <inkml:trace contextRef="#ctx0" brushRef="#br0" timeOffset="14536.007">21150 8789 132 0,'0'-5'52'0,"3"8"-28"0,-3-3-19 0,0 0 13 16,0 5-1-16,0 6 1 0,0 5-5 15,0 2 0-15,0 6-8 16,0 0 1-16,0-3 4 0,0-3-4 15,-3-2-1-15,3-2-2 16,0-4 0-16,0-2 0 16,0-5 1-16,0-3-5 31,3-8 1-31,3-8 0 0,-3-5 0 16,3 0-5-1,6-3 1-15,-3 3 2 16,3 5 3-16,0 2-2 0,0 4 0 0,-3 2 1 15,3 5 2-15,-1 3 1 16,1 6 1-16,-3 4 0 16,0 3 2-16,0 6-1 0,-3-1 2 15,-3 1-2-15,0-1 0 16,0-2-8-16,-3-2 0 16,3-4-30-16,0-2-13 15,0-3-42 1</inkml:trace>
  <inkml:trace contextRef="#ctx0" brushRef="#br0" timeOffset="14907.2208">21394 8845 160 0,'-3'-3'60'0,"6"9"-32"0,0-4-24 15,0 4 13-15,0-1-2 16,3 0 4-16,0 0-9 0,6 1-1 15,3-1-5-15,0 0-5 0,0-2 0 16,0-3 1-16,-3-3 2 16,-3-2 1-16,-1 0 1 0,-2-1-2 15,0-1-2-15,-6 1 1 16,-3-2-1-16,-3 3 0 16,-5 2 2-1,-4 6-3-15,0 2 0 16,0 3 1-16,3 3 2 15,3 2-3-15,3 0 0 16,3 3 3-16,3 0 3 16,9 0-4-16,6-3-1 15,0 0 2-15,3 1 1 16,2-4-17-16,1-5-5 0,0-2-55 16,6-3-41-1,3-8 41-15</inkml:trace>
  <inkml:trace contextRef="#ctx0" brushRef="#br0" timeOffset="15067.8967">21719 8824 180 0,'-12'18'68'0,"9"-4"-36"0,-3 7-37 0,0-3 12 16,-6 1-6-16,0-1 2 0,3 1-2 15,0-3-1-15,3-3-35 16,0-2-14-16,1-6-19 31,2-3-8-31</inkml:trace>
  <inkml:trace contextRef="#ctx0" brushRef="#br0" timeOffset="15251.8078">21612 8840 192 0,'3'5'71'0,"9"3"-38"0,2 3-32 0,-5-4 14 0,0 9-6 15,0 3 0-15,3-1-8 16,0 1 0-16,0-3-1 16,0-3-3-16,3-2 0 0,-3-3-49 15,3-6-60-15,-1-4 21 16</inkml:trace>
  <inkml:trace contextRef="#ctx0" brushRef="#br0" timeOffset="15450.0078">21829 8562 180 0,'-9'0'68'0,"9"8"-36"0,3 10-40 16,0-4 10-16,0 7 5 0,0 21 5 16,0 0-3-16,0 6-3 15,0 0-3-15,0-6-3 0,0-5 3 16,-3-3-20-16,6-7-8 15,-6-6-56 1</inkml:trace>
  <inkml:trace contextRef="#ctx0" brushRef="#br0" timeOffset="15616.6942">21761 8755 204 0,'3'-21'77'0,"5"8"-42"0,13 2-37 0,-9 8 17 0,3 1-13 16,12-1-1-16,3 1-23 15,-1-1-8-15,4 0-56 16,-3-2-21-16</inkml:trace>
  <inkml:trace contextRef="#ctx0" brushRef="#br0" timeOffset="15915.2611">22252 8834 180 0,'-3'24'68'0,"3"-16"-36"0,0 11-33 0,0-9 12 16,0 4-7-16,0-1-1 15,0-3-8-15,0 1-4 16,0-3-70-16,0 0-32 15</inkml:trace>
  <inkml:trace contextRef="#ctx0" brushRef="#br0" timeOffset="16086.2594">22255 8681 132 0,'0'-3'52'0,"6"6"-28"0,-3-3-61 0,-3 0-7 0,6 3-5 16,-4 7 4-16</inkml:trace>
  <inkml:trace contextRef="#ctx0" brushRef="#br0" timeOffset="16339.1067">22323 8869 184 0,'-3'21'68'0,"0"-16"-36"0,0 14-31 0,3-14 14 0,0 0-8 15,0-2 1 1,0-3-7-16,0 0-1 16,6-8 2-16,3-2 1 0,0-1-1 15,9-5-2-15,0 3-2 16,-3 2 1-16,-1 3-1 31,1 6-2-31,-3 2 3 0,0 5 0 16,-3 0 1-16,0 3 2 15,0 3-3-15,-3-3-2 16,0 0-42 0,0-3-38-1</inkml:trace>
  <inkml:trace contextRef="#ctx0" brushRef="#br0" timeOffset="16701.9554">22627 8784 156 0,'-3'-8'57'0,"3"8"-30"0,0 0-10 16,0 0 22-16,0 0-7 15,-3 0 1-15,0 3-20 16,0 2-8-16,3 0-4 0,0 3-1 0,0 0 0 0,0 3-3 31,3 0 2-31,3-1 1 0,-3 1 0 16,6-1 0-16,-3 1 0 15,0 2 0-15,-3 0 0 16,-3 3 2-16,-3-3 1 16,0 1-1-16,-3-4 1 15,0-2-2-15,-6-3-1 16,3-2-10-16,-6-8-46 15,0-6-10-15,6 1-21 16</inkml:trace>
  <inkml:trace contextRef="#ctx0" brushRef="#br0" timeOffset="16939.5581">22770 8522 180 0,'-3'0'68'0,"3"6"-36"0,3 7-33 16,-3 0 15-16,3 8 7 15,-3 6 9-15,0 18-6 16,0-6-2-16,0 1-13 0,0-3-5 0,3 5-1 16,-3-5 0-16,0-5 3 15,0-5-21-15,0-6-9 16,0-5-46-1,0-3-59-15,-6-3 28 16</inkml:trace>
  <inkml:trace contextRef="#ctx0" brushRef="#br0" timeOffset="17155.4615">22653 8689 160 0,'-2'-3'63'0,"7"3"-34"0,4-2-19 0,0 2 17 16,3 0-13-16,3 0-5 15,3-3-6-15,12 3-3 16,0 0 1-16,-4 0-28 0,-2 0-11 16,3 0-41 15</inkml:trace>
  <inkml:trace contextRef="#ctx0" brushRef="#br0" timeOffset="17502.4451">22874 8813 140 0,'0'16'55'0,"3"-3"-30"0,-3 3-14 0,3-8 15 15,-3 3-3 1,6 2 0-16,-3-2-10 16,-3-6-3-16,0 0-6 0,0 0 2 0,-3-5 7 15,-3-5 2 1,6-3-3 0,-3-2-7-16,3-4-1 0,3 1-2 15,3 0-2-15,0 0-2 16,0 2 1-16,3 3 1 15,2 0 2-15,1 3-6 16,0 2 1-16,-3 3-17 16,9 0-6-1,-6 0-60 1,9 0-37-16,-3 0 50 16</inkml:trace>
  <inkml:trace contextRef="#ctx0" brushRef="#br0" timeOffset="17818.7133">23082 8803 148 0,'-6'8'55'0,"9"-3"-30"0,-3 6-21 0,3-6 15 0,-3 3-7 16,6 0-2-16,-3 0-3 16,3 0-2-16,0-3-3 15,3 0-2-15,0-2 3 0,3-3-2 16,0-6 2-16,-3 1-2 0,-1-3-1 0,1 0 1 15,-3 0-1-15,-3 0 4 16,0 3 5-16,-3 3 6 16,0-1 3-16,0 3-12 15,0 0-3-15,6 5-2 16,-3 3 1-16,3 0-3 31,0 0-2-31,0-3-20 0,0 1-10 16,3-4-27-1,9 1-41-15,0-3 25 16</inkml:trace>
  <inkml:trace contextRef="#ctx0" brushRef="#br0" timeOffset="18016.7988">23368 8750 164 0,'-12'-19'63'0,"9"19"-34"0,0 16-32 15,0-11 13-15,0 3-3 0,0 6 1 16,-3-1 2-1,-3 3 1-15,9 2-5 0,0-2-4 0,6 0 1 16,-3 2-2-16,9-2-1 16,-3-5 1-1,6-3-1-15,0-5-7 16,6-6-3-16,-1-2-34 16,4-6-53-1,-6 0 11-15</inkml:trace>
  <inkml:trace contextRef="#ctx0" brushRef="#br0" timeOffset="18219.6876">23442 8525 148 0,'0'0'57'0,"15"5"-30"0,-3 3-27 0,-9 0 13 16,0 5 4-16,0 6 4 15,-3 13-6-15,6 13-4 16,-3 0-6-16,-3-3-2 0,0 0 1 0,0 1-2 0,0-6 1 15,0-6-15-15,0-4-7 16,0-6-67 0</inkml:trace>
  <inkml:trace contextRef="#ctx0" brushRef="#br0" timeOffset="18437.778">23356 8729 240 0,'-6'-3'90'0,"12"3"-48"0,3-13-45 16,-3 15 16-16,0-4-7 0,9-1 1 16,0-2-4-16,11 2-2 15,-5 1 0-15,0-1-43 0,0 0-19 16,0 11-38-1</inkml:trace>
  <inkml:trace contextRef="#ctx0" brushRef="#br0" timeOffset="18538.8329">23615 8816 192 0,'3'18'74'0,"0"-2"-40"0,0 3-29 0,0-6 17 16,0 0-12-16,-3 3-1 15,0-3-7-15,6-2-2 16,-6 0-46-1,0-3-20-15</inkml:trace>
  <inkml:trace contextRef="#ctx0" brushRef="#br0" timeOffset="18920.1866">23615 8655 208 0,'-6'-3'77'0,"15"3"-42"0,0 0-41 0,-6 0 14 15,6 3-9-15,0-1-2 16,0 1-31-16,3 2-15 16,-1 0-26-16,10 6-8 15,-6 5 55-15,-9 2 26 0,0 6 50 16,-3 0 20 15,-3 2-18-31,0-2-6 0,0 3-20 16,0-1-5-16,9-5-11 0,0-5 4 15,3-3 3-15,3-2 6 0,0-8 2 16,2-6-6-16,-2-2-2 16,0-6-7-16,-3-2-3 15,-3 0 0-15,-6-3 1 16,-3 0-1-16,-3 0 0 0,-3-5-8 16,-6 2 0-16,0 6-26 15,0-3-8-15,-3 3-76 16</inkml:trace>
  <inkml:trace contextRef="#ctx0" brushRef="#br0" timeOffset="19241.6092">23904 8816 188 0,'6'21'71'0,"8"-5"-38"0,-5-3-34 0,-9-8 15 16,6 1-1-16,-3-1 2 15,0-2 3-15,-3-3 3 16,0 0-11-16,6-3-3 0,-3-2-3 0,6-6-5 16,-3-2-1-16,3-11-4 0,-3-5 1 15,9 5 1-15,0 6-1 16,0 4-1-16,0 7 1 16,2 9 12-1,-2 11 4-15,0 3 0 16,-3 5 1-16,0 1-5 15,-3-4 1-15,-3 3-3 16,0-2 0-16,0-3-12 0,0-3-3 16,0-5-171-1,6-11 56 1</inkml:trace>
  <inkml:trace contextRef="#ctx0" brushRef="#br0" timeOffset="19457.6115">24460 8668 176 0,'0'5'66'0,"6"3"-36"0,-3 18-11 16,-3-7 21-16,0-1-9 15,0 1-1-15,0 2-15 16,0-2-6-16,0-3-6 15,0-1-3-15,6-1 1 0,-6-4-34 0,3-2-15 16,0-3-58 15</inkml:trace>
  <inkml:trace contextRef="#ctx0" brushRef="#br0" timeOffset="19773.6166">24597 8710 204 0,'3'27'77'0,"0"2"-42"0,3-3-26 0,-3-15 22 16,6-1-6-16,-9 1 0 15,6-3-9-15,-3 0-5 16,0-3-6-16,-3 0-2 0,9-7 1 16,3-6-2-1,-3-5-6-15,9-6-2 0,-7-5-2 31,10 3 2-31,0 5 2 16,-6 6-1-16,6 10 12 16,-6 10 1-16,6 6 1 15,-7 0-3-15,-5 0-1 0,-3 0-3 16,0-3 1-16,-3 0-24 16,-12-5-114-1</inkml:trace>
  <inkml:trace contextRef="#ctx0" brushRef="#br0" timeOffset="21223.1846">21028 9374 148 0,'0'3'55'0,"0"5"-30"0,3 2-21 15,-3-2 13-15,3 3-6 16,0 2-1-16,-3 0-4 15,3 1 1-15,0-4-4 16,0 1-2-16,-3-3 2 0,3 0 0 16,-3-3 1-16,0-2-2 15,0-1 1-15,0-2 0 16,-3-2 1-16,-3-1-5 0,3-2 1 0,3-3 2 16,0 0 1-16,0-3-1 15,0 1-2-15,3-1 1 16,0 3-1-16,3-3-3 15,0 4 0-15,0-1-1 0,0 2 3 16,3 4-2-16,-3 4 1 31,0 4 2-31,0 2 2 0,0-1 1 16,0 4 1-16,-3 0 4 16,-3-3 5-16,0 0-5 15,0-1 0-15,0-1-2 16,0-6-1-16,0 0-3 15,3-3-2-15,3-5 1 16,0-2-1-16,2-4 0 0,1 1 0 16,9-3-3-16,-6 3 2 15,3 2-1-15,-3 9 0 16,0 2 2-16,-3 8 2 16,0 0 1-16,-3 2 3 15,0 1-1-15,0 2 0 0,-3 0-3 31,0-2-2-31,0-1-4 0,-1-2-2 16,1-2-41-16,3-6-17 16,3 0-22-1</inkml:trace>
  <inkml:trace contextRef="#ctx0" brushRef="#br0" timeOffset="21608.6368">21388 9356 132 0,'-11'-16'52'0,"8"16"-28"0,-3 16-26 0,3-11 11 16,-3-2 3-16,0 7 4 16,-3-2-2-16,0 3 0 31,-3 2-8-31,3 3 0 0,3 0 1 16,0 0-3-16,3-1-3 15,3 1 2-15,3-2 2 16,3-4 0-16,3-2 0 15,0-5-3-15,3-6 1 16,0-2-2-16,0-3 2 16,-3-3-4-16,0 1 0 0,-4-1-1 15,1-2 0-15,-3-3 2 0,0 3 0 16,-3 7 2 0,0 4-3-16,3-1 0 15,-3 3 5-15,3 5 2 16,3 3-5-16,0 3 0 15,-3 0 1-15,0-1 1 16,6 3-1-16,-3-2-2 0,0-3-13 16,6-3-4-16,-3-2-70 15</inkml:trace>
  <inkml:trace contextRef="#ctx0" brushRef="#br0" timeOffset="21797.8562">21561 9406 180 0,'-6'3'68'0,"9"5"-36"0,0 2-40 0,0-2 12 16,-3 0 5-16,0 3 3 16,0-1-5-16,3-2-2 15,-3 0-3-15,0 0-21 0,0-3-10 0,3 1-51 16</inkml:trace>
  <inkml:trace contextRef="#ctx0" brushRef="#br0" timeOffset="22162.8453">21612 9340 180 0,'-6'0'68'0,"9"2"-36"0,0 14-44 15,0-10 7-15,0 4 1 16,0 1 1-16,0-1 3 16,6 4 0-16,-9-1 0 15,5 0 2-15,1 0 3 0,-3-2-2 0,0-3 0 16,0-3 3-16,0 0 1 16,-3-5 1-16,3-2 0 0,3-4-4 15,0-1-3-15,3-1 0 16,0-6-1-16,0 4-3 15,0-1 0-15,3 9 2 16,0 2 0-16,-3 2 5 0,0 1 2 16,0 2 4-16,-1 3 1 15,-2 0-3-15,-3 0-3 16,0 0 0-16,0 0-1 16,-3-3-22-16,0-5-10 15,-3 0-63 16</inkml:trace>
  <inkml:trace contextRef="#ctx0" brushRef="#br0" timeOffset="22339.8198">21558 9279 228 0,'-15'-3'85'0,"12"-2"-46"0,6 8-48 0,0-3 12 16,3 2-7-16,3-2 0 15,3 0-77-15,9 0-35 0,9-2 45 16,-1-1 26-16</inkml:trace>
  <inkml:trace contextRef="#ctx0" brushRef="#br0" timeOffset="22711.0246">22153 9356 192 0,'0'21'74'0,"3"0"-40"0,-3-8-29 16,0-5 19-16,3 3-13 15,-3-1-3-15,0 1-5 16,0 0-3-16,3-1 1 15,-3-2-19-15,0-3-5 0,3-2-57 16,-3-3-36-16,3-3 49 16</inkml:trace>
  <inkml:trace contextRef="#ctx0" brushRef="#br0" timeOffset="22794.8273">22139 9197 200 0,'-15'-24'77'0,"24"24"-42"0,0 0-43 15,-9 0 12-15</inkml:trace>
  <inkml:trace contextRef="#ctx0" brushRef="#br0" timeOffset="22868.0897">22153 9186 295 0,'9'11'-15'0,"0"2"-66"15,3 0-28-15</inkml:trace>
  <inkml:trace contextRef="#ctx0" brushRef="#br0" timeOffset="23126.6335">22308 9287 192 0,'-3'0'71'0,"3"5"-38"0,0-5-21 16,0 0 21-16,-3 3-13 16,0-1-3-16,0 4-10 15,0-1-3-15,0 0-2 0,3 1-4 0,0 4-1 16,3 1 2-16,3 5 0 16,3-3 1-16,-3 0 0 15,0 0 0-15,-3 3 0 16,3 0 11-16,-12 0 7 15,3 0 0-15,-6-3 1 16,0-2-6 0,0-1-3-16,0-2-21 15,-3-5-7-15,7-1-49 16,5-4-81 0</inkml:trace>
  <inkml:trace contextRef="#ctx0" brushRef="#br0" timeOffset="24365.5252">22918 9118 160 0,'-3'-8'60'0,"-3"5"-32"0,-2-2-13 0,8 2 20 0,-9 0-6 16,-3-2 0-16,-6 2-7 16,0 3-2-16,-3 8-11 15,-3-2-10-15,-2 2-4 0,2 7 8 16,0 9 5-16,6-3-10 15,6 1-3-15,6-4 2 0,6 3 3 32,9-2 1-32,9 2-1 0,9 3-2 15,3 0 1-15,-4-3-1 16,4 0 0-16,-9-3 2 16,3 1 2-16,-9-3 3 15,-6-3 2-15,-6-2 3 0,-6-1 4 16,-6-2-8-1,-9-2-1-15,-3-4-1 0,0-2 0 16,0-2-2-16,3-4-2 16,4 1-4-16,5 0 0 15,3-3-11-15,6-3-6 16,6-5 12-16,6-2 6 16,5-3 3-16,4 2 3 15,-3-2-4-15,-3 5 0 0,-3-3 5 16,-3 4 5-16,-6 1-5 15,-3 4-2-15,0-1-8 16,-3 3-4-16,0 3-38 16,0 2-19-16,3 3-29 15</inkml:trace>
  <inkml:trace contextRef="#ctx0" brushRef="#br0" timeOffset="24880.74">23171 9088 136 0,'0'3'52'0,"3"5"-28"0,0 5-11 15,0 0 17-15,0 14-4 16,-3-1 2-16,0 4-1 16,0-1 1-16,0 0-15 15,0 0-1-15,0-5 1 0,0-3-7 16,-3-5-3-16,3-3-2 0,0-3-1 15,0-2 2-15,0 0 3 16,0-2-7-16,0-6 0 0,3-3-11 16,6-2-2-16,0-6 1 15,6 3 1-15,3 0 5 16,3 3 3-16,-3 2 3 16,-6 9 1-16,5-1 1 15,-5 3 0-15,-3 0 13 0,-6 2 8 16,-3 1 7-16,0-3 3 15,-15 2-12-15,0-2-4 16,1 0-9-16,-1-2-4 16,0-1-15-16,-3-5-6 15,6 0-39 1,0-3-17-16,3 1-32 16</inkml:trace>
  <inkml:trace contextRef="#ctx0" brushRef="#br0" timeOffset="25074.519">23362 9332 200 0,'6'8'74'0,"-3"-6"-40"0,3 14-27 0,-6-5 20 16,9-1-5 0,-3 1-1-16,0 0-11 0,0-1-6 15,-3 1-3-15,5-1-1 0,-2-2 2 16,6-2-14-1,0-4-5-15,-3-2-42 16,6 0-19-16,0-2-8 16</inkml:trace>
  <inkml:trace contextRef="#ctx0" brushRef="#br0" timeOffset="25249.2974">23555 9387 180 0,'-9'16'68'0,"6"-8"-36"0,-2 3-31 15,2-3 14-15,-6 5 3 16,-9 6 6-1,-3 2-2-15,9 0-1 0,0-3-11 16,0 4-9-16,3-4-1 0,0-5-20 16,3-2-7-16,6-6-39 15,0-10-53 1,6-6 28-16</inkml:trace>
  <inkml:trace contextRef="#ctx0" brushRef="#br0" timeOffset="25466.091">23639 9102 192 0,'0'0'74'0,"0"5"-40"0,9 6-40 15,-6 2 12-15,0 11 7 32,0-1 6-32,0 9 2 0,-3 10 2 15,0-4-13-15,0-4-6 0,0-2 0 16,0-1-3-16,0-4 2 15,0-6-20-15,0-5-6 16,0-3-81 0,0-5-36-16,-3-5 72 15</inkml:trace>
  <inkml:trace contextRef="#ctx0" brushRef="#br0" timeOffset="25666.321">23484 9324 208 0,'3'0'79'15,"12"-5"-42"-15,6-1-34 0,-15 6 17 0,11-2-12 16,4-1-4-16,0-2-3 16,9 2-1-16,3 0 0 15,-4 1-36-15,1-1-13 0,0 3-39 0</inkml:trace>
  <inkml:trace contextRef="#ctx0" brushRef="#br0" timeOffset="25982.3536">23817 9311 184 0,'-9'10'68'0,"9"-2"-36"0,3 3-24 0,-3-3 18 16,9 0-9-16,-3 2 1 16,0-2-7-16,3 0-1 15,3-3-6-15,-3-2-1 0,9-3 1 0,-6-8 0 16,6 0 0-16,-4-2-7 15,-5 2-2-15,-3-3-3 16,-6 3 2-16,-6 0-5 16,-3 3-3-16,-2 2 3 0,-1 6 2 15,-6 2 5-15,-3 8 4 32,9 1 10-32,-6-1 5 0,9 0-1 15,-3 0 2 1,12 3-7-16,0-3-3 0,6 1-3 15,3-4 0-15,3-2-7 16,3-2 1-16,6-4-28 16,3-2-11-16,0-2-56 15</inkml:trace>
  <inkml:trace contextRef="#ctx0" brushRef="#br0" timeOffset="26229.3208">24064 9303 192 0,'-9'-8'71'0,"6"5"-38"0,-5-2-19 16,5 2 22-16,-3 3-11 16,3 0-5-16,-3 3-14 0,0 2-3 0,0 0-3 15,3 3-3-15,3 6 2 0,0 4-1 16,3-2-2-16,9 0 3 16,-3 0 0-16,3 0 3 15,-4-3 3-15,-2 0 9 31,-6 0 5-31,-6 1-3 0,1-1 1 0,-10-3-15 16,6 1-3-16,-6-3-55 16,0-3-25-16</inkml:trace>
  <inkml:trace contextRef="#ctx0" brushRef="#br0" timeOffset="27952.347">24526 9287 72 0,'-6'-3'30'0,"6"1"-16"0,-3 2-17 16,3 0 8-16,0 2 7 15,-6 1 7-15,6 0 5 16,-6-1 5-16,0 3-11 15,-3 1-3-15,0 2-5 0,-6 0 1 16,3 13-6-16,-3 0 1 0,1 0 4 16,8 0-2-16,-3 0 1 0,9 1-3 15,6-6-1-15,3-3 1 16,-3-3 1-16,2-2-3 16,4-2-1-16,-3-6-1 31,0-6-2-31,0-2-4 0,0-2 0 15,0-1 2-15,-3-5 1 16,0 3 1-16,-3-5 0 16,-3 2 2-16,0 5 3 15,0 0 0-15,0 11 2 16,0 14-2 0,6 2 2-16,-3-1-4 15,6 1-2-15,-6-2-3 16,6-1 1-16,3-3-15 15,-4-2-6-15,1-2-44 16,0-6-44 0,3-3 33-16</inkml:trace>
  <inkml:trace contextRef="#ctx0" brushRef="#br0" timeOffset="28252.4503">24749 9107 140 0,'-15'-19'52'0,"15"12"-28"0,-6-7-24 32,0 9 10-32,3 0 16 0,-6-1 9 15,-3 4-8-15,-2 2-4 16,2 5-13-16,0 6-6 0,0 5-3 16,6 18 3-16,-3 0 2 15,9 3 2-15,0 6 0 16,6-1-4-16,-3-2-1 15,-3-3-1-15,9-6-2 16,-9-4 1-16,0-3 1 16,0-6-19-16,-3-4-8 0,-3-7-38 15,-3-4-57 1,-3-3 27-16</inkml:trace>
  <inkml:trace contextRef="#ctx0" brushRef="#br0" timeOffset="28399.7936">24532 9316 208 0,'6'-5'77'0,"3"7"-42"0,5-4-34 0,-5-1 14 0,9 3-8 15,3 3-2-15,0-3-5 16,0 0 0-16,0 0-42 16,-4-3-19-16,-2 0-22 0,3-2-9 15</inkml:trace>
  <inkml:trace contextRef="#ctx0" brushRef="#br0" timeOffset="28614.8592">24853 9091 196 0,'0'-3'74'0,"0"6"-40"0,12 2-44 16,-3 1 9-16,-3 2 9 16,0 5 8-16,-6 16 2 15,6 0 1-15,-6 3-10 16,0 5-1-16,0 3 2 0,0-6-6 15,0-2 0-15,0-6-9 0,0-5-2 32,-6-5-86-32</inkml:trace>
  <inkml:trace contextRef="#ctx0" brushRef="#br0" timeOffset="28784.664">24752 9316 220 0,'9'0'82'0,"3"-8"-44"0,0 3-36 16,6 2 17-16,2 0-12 0,1 1-4 16,6-1-18-16,-3 3-7 0,-3-2-75 31,5-1-34-31</inkml:trace>
  <inkml:trace contextRef="#ctx0" brushRef="#br0" timeOffset="29152.5441">25038 9295 220 0,'-6'8'82'0,"6"-3"-44"0,3 3-42 0,0-3 15 16,3 1 3-16,-3 4 3 0,9 1-2 15,-4-3 1-15,10-3-9 16,0 0-2-16,-3-7-1 0,-6-1-2 15,3-2-2-15,-3 2 1 16,0-5 1 0,-6-2 1-16,-6-1-6 15,0 0 0-15,-6 3-10 16,-9 0-2-16,0 6 3 0,3 2 3 16,-6 2 2-16,4 4 5 15,-1 4 5-15,3 4 6 16,0 4 4-16,9 1 4 15,0-4-7-15,3 1-1 32,6 0-5-32,3 0-1 0,0-3-8 15,3-2-2-15,6-3-20 16,0-3-8-16,5-5-26 16,-2-2-11-16,3-4-11 15</inkml:trace>
  <inkml:trace contextRef="#ctx0" brushRef="#br0" timeOffset="29399.7673">25190 9335 148 0,'0'2'55'0,"0"3"-30"0,0 14-21 16,5-6 15-16,-5 0 6 31,0 1 7-31,0-1-4 0,0 0-2 16,0-2-14-16,0-1 1 15,0-4 1-15,-5-1-5 16,5-2-1-16,0-3 0 0,0-3 0 15,0 0-2-15,0-2-1 16,5 0-3-16,-2-9-2 16,9-1-4-16,-3-1 0 15,3 0 2-15,6 0 1 16,9 3-4-16,-6-1-1 16,0 4-44-16,-7 2-18 0,4 0-35 15</inkml:trace>
  <inkml:trace contextRef="#ctx0" brushRef="#br0" timeOffset="32981.4535">21129 9901 140 0,'3'-6'52'0,"0"6"-28"0,-3 0-2 16,0 0 20-16,0 0-7 15,-3 0-1-15,0 0-10 16,-2 3-5-16,-4 0-11 16,0 2-1-16,-3 0 0 0,0 1-3 0,3 2-3 31,0-1-3-31,3 1-1 15,6 0-3-15,3 3 1 16,3 0 3-16,6-1 3 16,0 1-2-16,3 2-2 0,-3 8 2 15,-3-5 2-15,-4-3 0 16,-2 0-1 0,-6 1 7-16,-2-1 5 0,-4-5-4 0,-3 0 0 15,-3-3-6-15,-3-2-2 16,-3-1 0-16,6 1 0 31,3-3-27-31,3-3-11 0,6-7-34 16,12-3-54-1,3-6 27-15</inkml:trace>
  <inkml:trace contextRef="#ctx0" brushRef="#br0" timeOffset="33204.9643">21246 9787 124 0,'-3'3'49'0,"3"12"-26"0,0-1-12 0,0-4 18 16,0 6-6-16,0 5 1 0,0 8-9 16,0 14-4-16,0-4-6 15,3 1-2-15,0-5 1 0,0-9 0 16,-3-2 0-16,3-3-11 15,-3-5-5 1,0-6-76 0</inkml:trace>
  <inkml:trace contextRef="#ctx0" brushRef="#br0" timeOffset="33404.3954">21150 9954 204 0,'3'-8'77'0,"3"5"-42"0,3-2-37 16,0 5 17-16,6-3-13 15,0 0-3-15,0 3 0 16,3 0 0-16,-1 0-46 0,4 0-20 16,0 0-10-16,3 3-2 0</inkml:trace>
  <inkml:trace contextRef="#ctx0" brushRef="#br0" timeOffset="33758.0954">21409 9932 144 0,'-12'6'55'0,"6"-1"-30"0,-2 3-18 16,2 0 13-16,0 3-6 0,-3 2 0 0,0 5-4 15,3 9 1-15,3-6-6 16,0-3-3-16,3-2 1 0,3-2 4 15,3-4 4-15,3-2-4 16,0-5-2 0,0-3 0-16,-1-3-1 0,-2-8-5 15,0-4 1-15,-3 1 2 16,0-2 1-16,0 3-4 16,-3 3 1-16,0 2 4 0,0 0 2 15,0 5-2 1,-3 3-3-16,3 5-3 0,0 11-1 31,0 0 2-31,3 3 0 16,0-1-2-16,3-2 2 0,0-3-1 15,3-2-2-15,0-3-33 16,6-3-74 0</inkml:trace>
  <inkml:trace contextRef="#ctx0" brushRef="#br0" timeOffset="34058.6015">21567 10030 116 0,'3'19'44'0,"3"-14"-24"0,-6 19-8 0,0-16 13 16,0 0 0-16,0 0 2 0,0 2-13 15,0-4-5-15,0-1-6 16,-3-2 0-16,0-3 0 0,0-3 7 15,0-2 4-15,0-6-5 0,0-5-3 16,3 0-3-16,3 0-3 16,3 3 3-16,0 0 0 31,3 0-1-31,0 0 1 16,6 5-4-16,-3 2 0 15,6 1-10-15,-4 2-3 0,-2 1-42 16,0-1-55-16,0 0 21 15</inkml:trace>
  <inkml:trace contextRef="#ctx0" brushRef="#br0" timeOffset="34258.9713">21787 9768 204 0,'-6'-2'77'0,"6"7"-42"0,3 3-41 15,0 11 16 1,0 4 1-16,-3 6 1 16,0 6 0-16,0 2-6 15,0 3-2-15,3-3 0 0,-3-3-2 16,3-8-2-16,-3-4-19 0,0-4-8 16,0-5-70-1</inkml:trace>
  <inkml:trace contextRef="#ctx0" brushRef="#br0" timeOffset="34459.339">21680 9917 228 0,'-15'-3'85'0,"27"6"-46"0,-3-3-37 0,-6 0 17 15,3 0-1-15,6-3 3 16,6 0-9-16,6 1-4 15,2 2-5-15,4 0-25 0,3 2-7 16,0 4-85 0</inkml:trace>
  <inkml:trace contextRef="#ctx0" brushRef="#br0" timeOffset="34822.6341">22174 9993 160 0,'-12'14'63'0,"12"12"-34"0,-3 11-21 16,-3-26 18-16,3 2-6 15,0 5-2 1,6-4-6-16,0-1-2 16,3-3-6-16,0-2 2 0,3-2 0 15,0-6 0-15,3-3-1 16,-3-2-1-16,0-3 2 16,-3-8 3-16,-3-3 5 15,-6 1-13-15,-3-1-2 0,-3 1 0 16,0 2 0-16,-3 3-2 15,0-1 0-15,3 1-23 16,0 5-7-16,3 3-46 16</inkml:trace>
  <inkml:trace contextRef="#ctx0" brushRef="#br0" timeOffset="35091.8795">22445 9763 180 0,'3'-21'68'0,"-6"18"-36"0,-3-5-13 16,3 6 21-16,-3-1-9 16,-6 3-3-16,-3 5-19 31,4 6-7-31,-1 7-2 0,0 9-3 0,3 5-1 16,3 7 3-16,0 6 0 15,3 0 1 1,3-2 2-16,0-4-3 0,6-4 0 15,-3-11-6-15,0-3 0 16,0-5-50-16,-3-6-19 16,0-7-15-16</inkml:trace>
  <inkml:trace contextRef="#ctx0" brushRef="#br0" timeOffset="35223.2876">22231 9930 232 0,'21'-5'88'0,"-1"2"-48"0,13-2-45 0,-9 2 15 0,6 0-13 16,3 1-2-16,5-1-95 15,4 0-40-15</inkml:trace>
  <inkml:trace contextRef="#ctx0" brushRef="#br0" timeOffset="35761.0443">22755 9922 120 0,'-6'8'46'0,"6"0"-24"0,0 5-4 0,0-5 20 15,6 5-4-15,-3 6 3 16</inkml:trace>
  <inkml:trace contextRef="#ctx0" brushRef="#br0" timeOffset="36239.1415">22758 10033 346 0,'0'19'19'0,"0"-4"-5"0,0-1-8 16,0-4-2-16,0-2-2 16,0 0 1-16,0-3-2 15,-3-2-1-15,-3-3 3 16,6 0 0-16,0-3 1 16,0 1 2-1,0-14-1 1,0 0-9-16,0-3-3 15,0 1 4-15,9-1 3 16,-3 1-4-16,0 2-1 16,0 3 2-16,-3 2 1 15,5 3-1-15,1 3 2 0,0 8-1 16,0 5-2-16,0 2 5 16,-3 3 1-16,0 1 4 0,-3 1 3 15,-3-4-2-15,-3 5 1 16,3-5-1-16,-6-9 1 15,6-2-2 1,0-2-4-16,9-4-1 16,-3-2 0-16,6-5-1 0,0-3-3 31,0 3 0-31,3 2 2 16,-1 3 0-16,-2 3-2 15,-3 5 0-15,6 5 4 16,-9 3 1-16,6 3 2 0,-6 10 0 15,0-8-5-15,-3 1-30 16,6-1-12 0,0-5-60-1,6-8-32-15,3-11 63 16</inkml:trace>
  <inkml:trace contextRef="#ctx0" brushRef="#br0" timeOffset="36592.4793">23109 9948 180 0,'-9'-2'68'0,"6"4"-36"0,-3 4-26 0,3-1 15 16,-3 3-5 0,0 0 1-16,-3 2-3 0,0 6-1 15,3 8-7-15,0-5-2 0,3-4 0 0,6 1-2 16,0-2-2-16,0-4 5 31,6-2 1-31,0-5-2 16,0-3-1-16,0-3-3 15,0-7-1-15,-3-6-4 16,0 0 1-16,-3 3 2 16,0-1 1-16,-3 1 1 15,0 2 0-15,0 1 2 16,0 5 1-16,0 2 1 0,0 3 0 16,0 5-5-16,3 3 1 15,0 8 6-15,0 3 4 16,3-4-8-16,-3 1 0 0,6-2-4 15,-3-1-2 1,0-3-30-16,5-4-13 0,-5-4-58 16</inkml:trace>
  <inkml:trace contextRef="#ctx0" brushRef="#br0" timeOffset="36793.1342">23270 9972 188 0,'0'3'71'0,"3"-1"-38"0,0 9-41 0,-3-3 12 0,6 5 11 16,-6 8 7-16,0-2-4 15,0-1 0-15,0-2-11 16,0 0-4-16,3-5 0 0,-3-3-15 16,8-3-5-16,-2 0-64 15,0-5-46 1,0-5 47-16</inkml:trace>
  <inkml:trace contextRef="#ctx0" brushRef="#br0" timeOffset="37124.1691">23404 9991 192 0,'3'8'74'0,"-3"2"-40"0,8 14-31 15,-5-11 15-15,0 3 4 16,-3 3 4-16,0-6-12 0,0 0-3 15,-3-2-7-15,3-3 2 0,0-3 0 16,0-5-11-16,0 0-4 16,3-3-3-16,0-5 2 15,0-8-1-15,12-2 2 16,0-1 3-16,0 4 3 0,0 1 4 16,-3 6 2-16,-3 6 7 15,9 2 4-15,-9 10 1 16,-1 9 4-16,-2-1-9 15,-3 1-1-15,-3-1-1 16,0-2 0-16,0-3-7 16,0-2 0-16,0-3-36 0,-3-3-15 15</inkml:trace>
  <inkml:trace contextRef="#ctx0" brushRef="#br0" timeOffset="37293.0944">23225 9864 260 0,'-12'-3'96'0,"15"3"-52"0,0 0-51 0,0 0 16 16,0 0-10-16,6 0-42 15,12 0-16-15,0 0-38 16,-1 5-17-16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1:11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12125 10589 204 0,'9'-3'77'0,"-18"0"-42"0,15 9-23 0,-3-1 21 16,0 0-2-16,0 6 2 16,0 2-10-16,0 11-3 15,0 0-12-15,-3-1 1 0,0 1 2 0,0-3-6 16,0-2-3-16,0-3-1 16,0-3 1-16,0-5 3 15,0-3 2-15,0-5-3 16,0-5-3-16,0-3 0 15,3-8-1-15,3-5-3 16,0 3 2-16,3-1-1 16,3 3 0-16,0 6 0 15,0 2-2-15,3 5 3 16,-3 3 0-16,-1 11 1 16,-2 2 0-16,-3 0 4 0,0 0 2 15,-3-2-2-15,0-3-3 16,0-3-3-16,3-2 1 15,0-3 3-15,3-8 1 16,6-8-4-16,6-3 1 16,3 1-2-16,-1 2 0 15,1 5 0-15,0 6-2 16,-3 8 5-16,0 10 3 16,-3 3 5-16,-4 5 5 15,1 3-4-15,-6 0 0 16,0-3-9-16,3-3-2 15,0-4-38-15,0-7-14 16,0-4-28-16,3-8-10 0</inkml:trace>
  <inkml:trace contextRef="#ctx0" brushRef="#br0" timeOffset="1">12816 10628 240 0,'-6'0'90'0,"3"0"-48"0,-12-2-23 15,9 4 26-15,-3 1-14 16,-3 2-4-16,0 1-13 16,-2 7-6-16,-1 5-5 15,3 1-5-15,6 2 1 0,3 0-1 16,6 0-2-16,6-2-2 16,3-3 1-16,6-3-4 0,5-8-1 15,-2-5 0-15,0-5 4 16,0-3 3-16,-6-3 2 15,-3 1 3-15,0-1 3 16,-7 3 9-16,4 3 3 16,-3 2-8-16,-6 3-3 15,3 8-4-15,0 3-2 16,0-1 1-16,0 1-1 16,3 0-14-16,0-1-5 15,0-2-32-15,0-5-15 16,0-3-51-1</inkml:trace>
  <inkml:trace contextRef="#ctx0" brushRef="#br0" timeOffset="2">13015 10726 256 0,'0'13'96'0,"3"-7"-52"0,9 4-34 16,-9-2 25-16,0 3-15 15,-6-1-1-15,6 4-9 16,0-4-2-16,0 1-4 15,-3-3-3-15,3-3 0 0,-3-5-1 16,6-5 2-16,0-6-1 16,3-2-1-16,3-6-2 15,3-4 1-15,0 1-1 16,3 4-2-16,-1 5 3 16,-2 5 0-16,0 10 9 15,-3 6 7-15,0 3-1 16,-3 2 0-16,3 3-6 0,0 3 0 15,-3-1-5-15,0 1-2 16,-1-4-22 0,4-4-11-1,0-6-37-15,6-5-14 0,-3-5-38 16</inkml:trace>
  <inkml:trace contextRef="#ctx0" brushRef="#br0" timeOffset="3">13411 10668 272 0,'-6'8'101'0,"6"8"-54"0,-3 8-42 0,3-14 24 16,0 3-9-16,3 3 0 15,0 0-11-15,3 0-5 16,0 0-3-16,3-3-1 0,3-5 0 16,3-5-11-16,0-6-3 15,3-5-4-15,0-2 1 16,-4-4 7-16,1-4 5 15,-3-3 6-15,-3 5 4 0,0 5 20 16,-3 14 19 0,0 5-11-16,-3 2-11 15,3 6-6-15,0 3-10 16,0-1-2-16,3 1-9 16,3-3-2-16,3-6-38 15,5-2-18-15,7-5-18 16,0-6-8-16,-3-5-15 15</inkml:trace>
  <inkml:trace contextRef="#ctx0" brushRef="#br0" timeOffset="4">13828 10697 320 0,'-18'8'121'0,"9"-5"-66"0,-3 7-49 0,9-4 25 16,-9 4-8-16,-2 3 0 15,2 3-12-15,3 0-4 16,6 3-5-16,3-3-4 0,9-3 1 15,0-3-15-15,2-7-6 16,4-6-3-16,0-2 1 16,0-6 10-16,0 1 9 15,-3-1 3-15,-3 3 2 16,0 3 6-16,-3 5 6 16,0 5 5-16,0 6 2 15,0 5-6-15,0 0 0 16,-3 0-10-16,5-3-2 15,4-5-12-15,0 0-3 16,0-8-39-16,3-3-16 0,0-5-65 16</inkml:trace>
  <inkml:trace contextRef="#ctx0" brushRef="#br0" timeOffset="5">14054 10422 316 0,'-3'11'121'0,"6"7"-66"0,-3 35-42 16,0-29 30-16,0 8-20 15,0 7-4-15,-3 1-12 0,3 2-5 16,3 1-1-16,0-6-8 16,3-6 0-16,0-7-43 15,3-8-17-15,3-8-37 0,0-11-12 16,3-7 18-1</inkml:trace>
  <inkml:trace contextRef="#ctx0" brushRef="#br0" timeOffset="6">14209 10414 312 0,'-18'0'115'0,"18"5"-62"0,12 9-42 0,-9-4 28 15,0 14-6-15,-6 10 1 16,6 6-17-16,0 2-5 15,-3 3-8-15,3 3-5 0,3-3-2 16,3-5-36-16,3-6-16 0,0-2-43 16,3-16-18-16,-1-8-2 15</inkml:trace>
  <inkml:trace contextRef="#ctx0" brushRef="#br0" timeOffset="7">14423 10689 348 0,'-6'16'129'0,"6"-11"-70"0,3 14-47 16,0-11 30-16,0 2-18 16,0 1-1-16,0 2-13 15,0 0-6-15,3 1-3 16,3-4-8-16,0-2-3 0,-3-3-34 16,12-5-16-16,3-5-18 0,5-3-4 15,4 0 2 1,-3 0 4-16,-6 3 63 0,-6 2 29 15,-3 6 64-15,-12 10 27 16,-9 11-14-16,-6 18-5 16,-9 6-41-16,-3 8-19 15,3-6-17-15,7-8-8 16,5-7-77-16,12-9-35 16,6-23-55-1</inkml:trace>
  <inkml:trace contextRef="#ctx0" brushRef="#br0" timeOffset="8">15331 10448 228 0,'-6'3'88'0,"6"0"-48"0,3 5-40 0,0 5 16 16,0 3-7-16,-3 2 2 15,3 1-8-15,0-3-2 16,0 0-1-16,0-3-11 0,3-3-3 16,0-2-86-1,3-8-44-15,0-2 69 16</inkml:trace>
  <inkml:trace contextRef="#ctx0" brushRef="#br0" timeOffset="9">15429 10430 208 0,'-3'5'79'0,"6"3"-42"0,0 5-45 0,0-2 12 16,3 10-4-16,0-2 2 15,3 2-89-15,0-3-41 16</inkml:trace>
  <inkml:trace contextRef="#ctx0" brushRef="#br0" timeOffset="10">15608 10784 260 0,'-6'27'96'0,"9"2"-52"0,0 13-36 0,-3-13 24 16,3 11-14-16,0-3 0 15,0 0-10-15,3-2-3 16,0-6-3-16,0-5-2 0,0-11 3 16,-3-3-7-16,3-10-1 0,0-10 4 15,-3-11 2-15,-3-16 1 16,0-6 1-16,0-7-2 16,3 0 2-16,5-3-4 15,1 10-2-15,6 9 4 16,3 5 3-16,0 8 3 15,0 13 3-15,0 8 4 16,-3 5 1-16,-6 3 3 16,-6 3 1-16,-6 2-6 15,-6 3 0-15,-9 0-8 16,-3-6-3-16,3-2-30 16,0-5-14-16,6-3-33 15,3-3-16-15,9-2-35 16</inkml:trace>
  <inkml:trace contextRef="#ctx0" brushRef="#br0" timeOffset="11">15915 10747 232 0,'-3'6'88'0,"3"2"-48"0,3 10-25 0,0-7 26 15,0 5-18-15,-1 2-2 16,4 1-15-16,0-3-4 16,3-3-2-16,3 3 2 0,6-8 3 0,0-6-2 15,0-7-2-15,0-6 0 16,-3-5-1-16,-1-2 2 15,-2-1 1-15,0 4 1 16,-3 1 2-16,-3 4 8 16,0 4 3-16,-6 6-11 15,3 8-3-15,3 6-2 16,0 1-1-16,0 4 2 16,3 0 1-16,3 2-28 15,9-5-12-15,2-6-44 16,7-13-18-16,3-2-10 15</inkml:trace>
  <inkml:trace contextRef="#ctx0" brushRef="#br0" timeOffset="12">16358 10774 356 0,'-33'0'134'0,"21"2"-72"0,-2 1-68 0,11 0 25 15,3-1-20-15,3 4-3 16,5 2-1-16,4 2 3 15,6 6 1-15,0 3-2 0,-3-1 2 16,-3 11 5-16,-6-2 2 16,-6-1 2-16,-3-7 2 15,-6-3-3-15,-3-6 1 0,0-5-18 16,0-10-8-16,0-11-35 16,3-5-16-16,3-11-63 15,9 1-35 1,3-17 81-1</inkml:trace>
  <inkml:trace contextRef="#ctx0" brushRef="#br0" timeOffset="13">16468 10628 320 0,'15'37'121'0,"-12"-2"-66"0,0 10-38 16,-3-19 30-16,-3 6-19 15,0 10-5-15,3-5-14 16,3-2-6-16,3-4-2 15,0-9-4-15,0-9 2 0,3-5-12 16,3-8-5-16,0-16-6 0,0-5 0 16,-1-3 6-16,1 0 4 15,0 8 8-15,3 8 5 16,-3 6 13-16,0 7 4 16,0 11 1-16,-3 5 0 15,0 5-7-15,0-4-2 16,-3-4-9-16,3-2-1 15,-1-5-49-15,1-3-20 16,6-8-74 0</inkml:trace>
  <inkml:trace contextRef="#ctx0" brushRef="#br0" timeOffset="14">16864 10491 216 0,'-3'24'82'0,"3"-1"-44"0,0 6-42 16,0-18 15-16,-3 5-10 15,3 0-3-15,0-3-92 16,0-2-41-16</inkml:trace>
  <inkml:trace contextRef="#ctx0" brushRef="#br0" timeOffset="15">17010 10554 280 0,'-9'16'107'0,"9"3"-58"0,3 7-53 0,-3-15 21 16,6 2-24-16,-3 3-7 16,3-3-108-16,3-2-46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2:22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9271 10186 132 0,'0'-5'52'0,"0"13"-28"0,3-5-17 15,0-1 15-15,-3 6-4 16,0 8-1-16,0 5-9 16,0 3-3-16,0 3-3 15,0 2-2-15,-3 3 1 0,0-1 1 16,0 4 1-16,0-4-4 0,0-1 1 31,0-7 0-31,3-4 2 0,0-3-14 0,0-6-7 16,0-2-15-16,0-2-3 15,0-6-25 1</inkml:trace>
  <inkml:trace contextRef="#ctx0" brushRef="#br0" timeOffset="268.4602">9342 10189 160 0,'-3'-3'60'0,"3"9"-32"0,0 2-28 0,0 0 13 0,0 5-3 15,-3 8 2-15,3 3-2 16,0 2-1-16,0 6-5 16,0-3-3-16,0 3 2 0,0-6-2 15,0 3 2-15,0-5-2 0,0 0-1 16,0-8-8-16,0-3-5 31,0-5-18-31,0-3-7 16</inkml:trace>
  <inkml:trace contextRef="#ctx0" brushRef="#br0" timeOffset="521.0261">9152 10327 192 0,'-12'0'71'0,"12"0"-38"0,3 0-28 16,-3 0 19-16,9-3-9 16,6 0 2-16,3 1-6 15,5-1 1-15,1 0-7 16,0 1-3-16,9 2-1 0,-6-8-1 0,-4 8 0 15,4-5-16-15,-9 5-6 16,-3 2-29-16,-3 1-10 16,-3 2-21-1</inkml:trace>
  <inkml:trace contextRef="#ctx0" brushRef="#br0" timeOffset="722.1516">9188 10448 156 0,'8'3'60'0,"-5"-3"-32"0,6-3-20 0,-3 3 18 15,6-2-9-15,3-1-2 32,3-2-8-32,6 0-3 0,3-1-2 0,-4 4-10 0,-2-1-5 15,0 0-31 1,-3 1-55-16,-3 2 10 31</inkml:trace>
  <inkml:trace contextRef="#ctx0" brushRef="#br0" timeOffset="1205.91">9381 10811 120 0,'0'0'46'0,"0"3"-24"0,0 7-13 16,0 1 14-16,0 2-2 15,0 11-1-15,3 13-6 16,-3 2-4-16,0 6-5 0,0-5 1 0,0 0 0 16,0-6-2-16,0-2-3 15,0-6-3-15,0-4 1 0,0-7-21 16,0-1-10 0,0-4-11-16,0-4-38 15,0-6 10-15</inkml:trace>
  <inkml:trace contextRef="#ctx0" brushRef="#br0" timeOffset="1468.4821">9446 10808 160 0,'0'0'63'0,"0"6"-34"0,0 7-23 15,0-3 17 1,0 6-5-16,0 16-1 16,3 2-5-16,-3 6-2 15,0 2-6-15,0 1-3 0,0-6 0 0,0-3-1 16,0-5 2-16,0-5-14 16,0-3-5-1,0-5-24-15,0-5-9 16,-3-3-25-16</inkml:trace>
  <inkml:trace contextRef="#ctx0" brushRef="#br0" timeOffset="1710.3071">9271 10988 164 0,'-12'-2'63'0,"9"2"-34"0,3-11-16 0,0 11 17 0,3-3-9 15,3 3-1-15,3-2-8 16,3-6 0-16,9 0-7 31,2 0-3-31,1 3 1 0,3 2-2 0,-3 0-1 16,0 1 3-16,-4-1 0 16,-2 3-12-16,-3-5-4 15,-3 5-29-15,-3 0-13 16,-3 0-31-1</inkml:trace>
  <inkml:trace contextRef="#ctx0" brushRef="#br0" timeOffset="1930.569">9292 11105 160 0,'-3'-3'63'0,"6"3"-34"0,6 3-25 0,-6-3 15 16,6 2 0-16,5-4 1 16,4-1-5-16,6 3-1 15,-3-3-8-15,3 1-2 0,0 2 0 0,-1-3-11 16,-2 0-5 0,0 1-85-1</inkml:trace>
  <inkml:trace contextRef="#ctx0" brushRef="#br0" timeOffset="3011.637">9750 10986 132 0,'-9'0'49'0,"6"0"-26"0,-3 0-7 0,3 2 16 0,0-2-6 16,-3 3-3-16,0-1-11 16,0 4-3-16,-3-1-5 15,4 3-5-15,2-3 0 0,3 3 1 31,0 0 0-31,6 3-3 0,-1-1 2 16,4 1 1-16,0 2 0 16,3 0 2-16,-3 3 1 15,-3-3 10-15,-3 1 6 16,-6-1-1-16,0-3-1 16,-3 1-3-16,-3-3-1 15,0-3-7-15,0 1-4 0,3-4-10 16,0-2-3-1,4 0-21-15,2-2-9 16,2-4-18-16,4-4-6 16,3-1-9-16</inkml:trace>
  <inkml:trace contextRef="#ctx0" brushRef="#br0" timeOffset="3444.8398">9804 11049 156 0,'0'3'57'0,"0"-3"-30"0,3 2-21 16,3 1 15-16,0 2-7 16,0 1 0-16,-1-1-6 15,1 0-3-15,0-2-2 0,0-1 0 16,3 1 0-16,0-3-1 0,0-3-2 16,0-2 1-16,0 0 1 15,0 0 3-15,-3-1 2 16,0-2-3-16,-3 0-1 15,-3 0 1-15,0 0 2 16,-3-5-3-16,0 3 0 0,0 2 1 16,-3 0 0-16,0 3-2 15,0 2 1-15,-3 11-4 16,-6 2-2 0,3 4 2-16,3 4 0 15,0-2 3-15,3 5-1 16,1 0-1-1,2 1 1-15,6-4 1 16,2 1-1-16,4-1-1 16,0-5-2-16,3-2 1 15,0-1 1-15,0-4 2 16,3-4-8-16,0-2-1 0,-3 0-25 16,0-2-9-16,0-6-47 15</inkml:trace>
  <inkml:trace contextRef="#ctx0" brushRef="#br0" timeOffset="3729.4292">10027 10792 120 0,'0'-8'46'0,"3"8"-24"0,-3 0-8 16,0 0 17-16,0 0-8 15,3 6-4-15,-3 2-2 16,3 8 2-16,-3 5-11 16,3 16 2-16,-3 0 1 15,0 2-6-15,0-1-1 0,0-1 0 16,0 0 0 0,0-6 0-16,0-4 0 0,-3-6-13 15,3-5-4-15,-3-3-21 16,0-5-5-16,0-3-46 15</inkml:trace>
  <inkml:trace contextRef="#ctx0" brushRef="#br0" timeOffset="3913.1479">9932 10917 184 0,'-3'-3'71'0,"6"6"-38"0,3-3-32 0,0 0 14 0,3 0-6 16,2 0 0-16,4-3-5 16,3 0-1-16,9 3-1 15,0-2-6-15,0-1 0 0,-1-2-86 16</inkml:trace>
  <inkml:trace contextRef="#ctx0" brushRef="#br0" timeOffset="8580.4046">10405 10959 156 0,'-3'-3'57'0,"3"3"-30"0,0 3-25 15,0-3 23 1,6 19-2-16,0 7-7 15,0 14-3-15,-3 2-7 16,0 6-2-16,-3-1 2 0,0-4 1 0,0-1 3 16,0-2-3-16,0-6 1 15,0-7-3-15,0-4 2 16,-3-7 5-16,0-5 4 0,0-17-4 16,-3-1-6-16,3-7-4 15,0-9-4-15,0-4-1 31,3-2 4-31,0-8 1 0,3 0 0 0,3 0 1 16,0 2-7-16,3 1-1 16,3 0 2-16,0 2 3 15,2 5-4-15,10 9 1 16,0 5-1-16,0 10 2 16,0 6 1-16,-3 7 3 31,-7 3 5-31,-2 6 4 0,-3 0 0 15,-6 2 3-15,-6-3 4 16,-3-2 3-16,-9-3-5 16,-5-2-1-16,-4-3-7 15,0-3-3-15,0-2-2 16,3-3-3-16,0-6-17 0,7 1-6 16,2 0-42-1,3 0-15-15,9-3-38 16</inkml:trace>
  <inkml:trace contextRef="#ctx0" brushRef="#br0" timeOffset="9639.2059">9679 10300 116 0,'-3'-2'44'0,"3"2"-24"0,0 0-8 16,-3 0 16-16</inkml:trace>
  <inkml:trace contextRef="#ctx0" brushRef="#br0" timeOffset="9923.264">9649 10303 287 0,'-15'5'35'0,"0"0"-9"0,0 3-15 15,0 0-3-15,3 0-5 0,4 0 0 16,2 0-6 0,3 0-2-16,3 0 2 0,6 0 1 15,0 3-1-15,5 2 0 0,7 0 2 16,-3 0 2-16,-3 0 2 16,-3 1 3-16,-3-1-3 15,-9 0-2-15,-6-2 2 16,0 2 0-1,0-2-4-15,-3-9-1 16,0 1-13-16,3-3-5 16,1 0-9-16,2-5-3 0,0-3 0 15,6 0 2 1,0-3-36-16</inkml:trace>
  <inkml:trace contextRef="#ctx0" brushRef="#br0" timeOffset="10270.5997">9679 10398 148 0,'6'8'57'0,"-3"-3"-30"0,6 1-25 0,-4-4 12 15,4 1-3-15,0 0 1 16,3-3-4-16,-3-3-3 16,3-2-2-16,-3-1 0 0,0-2 2 0,-3-2-2 15,0-1-2-15,-3 1 2 16,-3 2 0-1,-3-3-1-15,-3 3-2 0,-3 3 3 16,0 2 0 0,0 3 1-16,-3 3 0 0,0 5-2 31,3 2 1-31,3 4-2 0,3 4-1 16,0 1 3-16,6-1 0 15,3 6-1-15,3 0-2 16,3-3 1-16,0-2 1 15,0-6-1-15,3-3-1 16,0-2-10-16,3-2-6 16,-3-14-30-16,-4-6-12 0,1-1-14 15</inkml:trace>
  <inkml:trace contextRef="#ctx0" brushRef="#br0" timeOffset="10486.0858">9899 10107 156 0,'-3'-5'60'0,"3"5"-32"0,0 2-26 16,0-2 12-16,3 8 4 15,0 6 3-15,-3 7-2 16,0 16-1-16,0 5-10 0,-3 6-5 0,3-1-2 16,0 4-1-16,0-6 2 15,0-6-8 1,0-2-3-16,0-10-33 0,0-6-12 15,0-5-26 1</inkml:trace>
  <inkml:trace contextRef="#ctx0" brushRef="#br0" timeOffset="10685.6962">9795 10300 200 0,'0'-2'77'0,"0"2"-42"0,6 0-37 16,3 0 17-16,3 2-9 16,2-2-1-16,1 0 0 15,6-5-1 1,3 0-2-16,3-1-13 0,0-4-2 16,14-1-80-16</inkml:trace>
  <inkml:trace contextRef="#ctx0" brushRef="#br0" timeOffset="11201.679">10206 10316 140 0,'0'0'52'0,"2"8"-28"0,-2 5-11 0,3-2 17 0,0 5-6 15,3 2-2 1,0 3-4-16,0 3 1 16,0 0-10-16,3 0-1 0,0-6-1 15,0-2-3-15,-3-3-3 16,3-2 2-16,-3-3 2 16,0-3 0-16,0-2 0 0,-3-3-1 0,0-5 2 15,0-6 1-15,0-2 1 16,0 0-2-16,-3-3 1 15,0 0-4-15,3-5 0 16,0 2-1-16,0 3-2 16,0 0 1-16,3 3-1 15,-3 0-3 1,-1 5 0-16,1 0-23 16,3 3-10-16,0 2-30 15,0 3-11-15,3 0-5 16</inkml:trace>
  <inkml:trace contextRef="#ctx0" brushRef="#br0" timeOffset="11623.8816">10473 10345 156 0,'-3'-2'57'0,"3"2"-30"0,-3-3-16 0,0 3 18 0,0 0-11 15,-2 3 0 1,-1 2-10-16,0-2-3 0,-3 7-3 15,0 3-4-15,0 6 1 0,3-1-1 0,3 6-2 16,0 3 0-16,3-1 3 16,3-5 0-16,3-5 1 15,3-3 0-15,0-2 2 16,0-8-3-16,0-9 0 16,0-4 3-1,-1-4 3 1,1 1-2-16,-3 0-2 0,0-3 4 15,-3-5 4-15,-3 5-5 0,0 0 0 16,0 3-4-16,0 2-1 16,0 3-4-16,0 8 1 15,3 8 2 1,0 3 1-16,6 2 1 16,0 0 0-16,-3 3 2 15,6 8-1-15,0-5-1 16,-3-3-6-16,3-6-28 15,0-5-6-15,-1-7-41 16</inkml:trace>
  <inkml:trace contextRef="#ctx0" brushRef="#br0" timeOffset="11902.3955">10747 10115 164 0,'-3'-5'63'0,"3"7"-34"0,3 1-34 15,3 2 32 1,0 6 0-16,0 7-4 16,0 17-3-16,-3 2-12 15,0 8-1-15,0 0 3 0,0 0-4 16,0 2 2-16,0-4-5 0,0-6-2 15,0-8-7-15,3-5-1 16,0-8-46-16,0-3-17 16,3-11-19-16</inkml:trace>
  <inkml:trace contextRef="#ctx0" brushRef="#br0" timeOffset="24503.2119">24213 8213 188 0,'-6'-8'71'0,"12"8"-38"0,-6-3-39 16,-6 0 16-16,3 1-10 16,-3-3 0-16,-6-1 0 15,3-2 0-15,-2-5-3 0,-10 2 2 16,-3-2-1-16,-6 3 0 16,-11-6 4-16,-7-5 3 0,-9 2 4 15,-8 1 2-15,-4 4-1 16,-11 4-1-16,9 2-5 0,-10 0-1 15,-2 3-1 1,-6 2-2-16,-4 11-2 16,4 0-1-16,-9 8 2 15,3 0 0-15,2 2 1 16,-2 6 0-16,12 0 0 16,-1 5 2-16,10 16-3 15,5 0 0-15,10 0 3 16,14 8 1-16,10-3-1 15,11 0 1-15,12 0-4 16,15 14-2-16,18-6 2 16,8 3 0-16,16-11-2 15,3 1 2-15,8-1 1 16,16-8 0-16,5-2 0 0,18-3 0 16,1-5 6-16,20-3 4 15,9-5-1-15,3-6 2 16,9-7-2-16,8-6 0 15,-8-8-5-15,6-7-3 16,-3-3 0-16,-15-9-1 16,-9-9 2-16,-3-9 3 15,-20-8-2-15,-16-5 0 16,-17 0 5-16,-19 1 3 0,-17-7 0 16,-12 1 1-16,-18 5-2 15,-18 6 1 1,-12-1-11-16,-23 6-2 0,-18 10-23 15,-7 8-12-15,-17 3-79 16,3 2-42 0,0 17 78-16</inkml:trace>
  <inkml:trace contextRef="#ctx0" brushRef="#br0" timeOffset="25945.0929">4610 11483 84 0,'-12'-3'33'0,"12"1"-18"0,-3 2-16 0,3 0 9 15,0 0 6-15,0-3 3 16,3 0 0 0,3 1 0-16,6-4-3 15,-1-4 1-15,4-1-2 0,6 3 2 0,3 0-8 16,12 3-2-16,8-6-1 0,16 1 2 16,14 2 3-16,19-3 0 15,14 3 0-15,15 1 1 16,9 1 1-16,12 1 1 31,-1 2 0-31,1-2-2 0,-3-3 1 16,-6 3-6-16,-9-3-1 15,-6 0 0-15,-12-3 2 16,-5 3-5-16,-7 3-3 0,-9 0-83 16,-8 2-62-1</inkml:trace>
  <inkml:trace contextRef="#ctx0" brushRef="#br0" timeOffset="29133.1517">7065 11335 104 0,'3'0'38'0,"-3"0"-20"0,3 2-12 0,-3-2 11 16,9 3-3-16,-3 0 2 15,6-3-3-15,0 2 0 0,0 1-7 16,0 8-2-16,3-1-2 16,2 6 1-16,1 0 2 0,3-3 0 15,3-2 0-15,3-1 3 16,5-2 3-16,1 0-4 16,3-3 1-16,0 3-5 15,5 0 0-15,1 0-1 0,-3-2 1 16,2 2 0-16,1-1 3 15,3 1-3-15,-1 0-2 16,4 0 0 0,-3 3-1-16,2-3 0 15,1 5 0-15,-3-2 0 0,-1 2 0 16,1 0 2-16,-1 0 1 16,10-2 1-16,-3-1 2 15,-1 4-3-15,1-1 0 16,2 0-1-16,-2 0-2 15,0 3 1 1,-1 0-1-16,1 3 0 0,5 4 2 16,4-1-1-16,-4 1-1 0,4 1 1 15,-3 3 1-15,-1-6-3 16,4-3-2-16,2 4 4 16,1-1 1-16,-4 0 2 15,4 3 0-15,-1-6-2 16,1 3 1-16,2-2-2 0,13-1-1 15,-7 4 1-15,-5-1-1 16,5-3 0-16,0 1 0 16,1-1 0-16,5 1 2 15,1-1-3-15,-1-2 0 16,-3 3 1-16,4 7 0 16,-4-5 0-1,7 1 2-15,-4-1-1 16,0-3 2-16,4 1-4 15,-1-3 0-15,6 2 3 16,-2-2 1-16,-4-3-1 16,9 6 1-16,-2-6-2 0,2 6-1 15,3-4 1-15,1-1 1 16,-1-4-3-16,0-2 0 16,6 0 1-16,18 3 0 0,-2-1 0 15,-10-4 0-15,-6 1 2 16,6 1 1-16,-6-2-1 15,10-1-2-15,-4 0 1 16,12 1-1-16,-9 2 0 16,6-3 0-1,0 0 0-15,6 0 0 16,0 1 0-16,0-4 2 16,0 1-1-16,6 0-1 15,3-3 1-15,-3 0-1 16,6 2 0-16,-6-2 0 15,12 0 0-15,3 0 0 16,-6 0 0-16,0-2 0 16,0-1 0-16,6 3 0 15,6-3 2-15,-6 1 3 0,3 2-7 16,5-3-3-16,-2 0 5 16,12 1 1-16,-3-4-2 15,-3 1 1-15,5 0 0 0,-2-3 2 16,-3 3-3-16,3-1 0 15,0 1 5-15,2-3 2 16,1 5-5-16,0 1-2 0,6-3 2 16,-13 2 1-16,4 0 0 15,6-7-2-15,3 2 1 16,-7 0 1-16,7 3-3 31,0-1 0-31,-9-7 1 0,5 5 2 16,1-3-1-16,-9 1-1 15,3 2 1-15,2-3-1 16,-5 1-3-16,3-1 2 16,0 1 1-16,-9-4 2 15,2-1-1-15,10-1-1 16,-6-8 1-16,3-5-1 0,-1-3 2 16,-2 3 3-1,6 2-4-15,-6 1-3 0,-6-1-2 16,0 4 3-16,-7-4 2 15,-2-5 2-15,3 6 3 0,-15 0 1 16,3-4-1 0,-12-1 1-1,-5-14-2-15,5 2 0 16,3 1-3-16,-9-3-2 0,0 5 1 16,6 1 1-16,3-4-1 15,-9 1-1-15,-9 2 1 16,15-2 1-16,-14-14-1 15,-1 4 2-15,-6-1-4 16,-3 2 0-16,1 4 1 16,-13-1 2-16,0 0-1 15,-8 1-1-15,5-17 1 16,-11 3-1-16,-7 3 0 16,7 0 2-16,-10 5-1 0,1-2-1 15,-12-1 1-15,11-7 1 16,-11-4-1-16,-1 4-1 0,-8 2 1 15,3 0-1-15,-6 0 0 16,-4 3 0-16,-8 3 0 16,0-14 2-16,-3 5-3 15,3 3-2-15,-12 11 4 16,0-11 1-16,-7 8-3 16,-2 0-1-1,-2-5 3-15,-4-3 3 0,3 3-3 16,-6 5-1-1,0 3 0-15,-3 0 0 0,3-1 0 16,-3 9 0-16,0 0 2 16,-6 5 3-16,6-8 0 15,0-3 0-15,-2 8-3 16,2 3-2-16,-6 6-2 0,3 2-1 16,-3-1 2-16,0 9 0 15,6 3-2-15,0 5 0 16,3 2 2-16,0 3 0 15,1 5-2-15,-4 6 0 16,3 8-3-16,-3 4 1 16,0 7 3-1,3 17 3-15,-3 4-2 16,3-9 0-16,0 0 1 16,9-4 0-16,-3 4 0 0,3-8 0 15,0-2 0-15,0-8 0 16,3 0 0-16,-3-8 2 15,0-3 1-15,0-13 5 16,-3-2 0 0,-3-6-6-16,3-5-1 15,-6-16-1-15,-8-6 2 0,5 4-1 16,0-1 2 0,0 3 2-16,-3 2 4 15,9 9-2-15,0 5-2 16,-3 2-2-16,9-2-3 0,0 5 1 0,9-2-1 15,3 5-5-15,6-1 1 16,3 4 0-16,-1 4 2 16,10 4 1-16,12 7 1 15,-3 6-3-15,-1-1 0 16,1-2 2-16,-3 0 2 31,-7 0-2-31,1 0 0 0,-3 0 1 16,-3 0 0-16,9 0-22 15,2 2-8-15,-11 1-12 16,-3 0-3-16,6-1-25 16,-6 1-8-16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1:45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10104 4797 160 0,'-15'-5'60'0,"15"7"-32"0,0-2-15 0,0 0 17 16,0 0-11-16,0 0-1 15,0 3-8-15,0 2-2 16,0 3-4-16,0 3-3 0,0 5 0 16,-3 2 1-16,0 6 1 15,0-3 1-15,3 3 0 16,0 0 0-16,3 5 0 15,0-3-5-15,0-2 1 16,0 0 2-16,0-6 1 16,-3-2-1-16,6 3 1 15,0-3-2 1,0-3-7-16,-3-2-4 0,-3-4-21 16,3-1-10-16,0-1-99 31,3-13 53-31</inkml:trace>
  <inkml:trace contextRef="#ctx0" brushRef="#br0" timeOffset="1">10295 4966 152 0,'0'0'57'0,"0"3"-30"0,0 2-16 0,0-5 18 15,0 5-8-15,0 3-2 16,0 3-9-16,0 2-4 16,0-2-3-16,0-3-3 0,0 5 3 15,0 3-2-15,3-3-1 16,-3 0 1-16,0-5 1 15,0-2-34 1,0-1-35 0,0-5-43-16,0-3 33 15</inkml:trace>
  <inkml:trace contextRef="#ctx0" brushRef="#br0" timeOffset="2">10322 4879 192 0,'-3'-3'74'0,"3"6"-40"0,0-3-38 16,0 0 13-16,0 0-10 16,0 0-1-16,0 5-10 15,3 1-3-15,-3-6-65 16</inkml:trace>
  <inkml:trace contextRef="#ctx0" brushRef="#br0" timeOffset="3">10381 4993 124 0,'0'13'49'0,"0"-5"-26"0,0 5-16 0,0-5 15 15,0 0-7-15,0 3 0 16,0-1-7-16,0-2-3 16,0 0-2-16,0-3-3 0,0 1 3 15,0-4 0-15,0-2 1 16,0 0 0-16,0 0 0 0,0 0 2 16,0-2 3-16,0-4-2 15,0 1-2-15,3-6-2 16,0 1 0-16,3-3 0 15,0-1 1-15,3 1-5 16,3 3-1-16,3-1 3 16,0-2 1-16,-4 2 0 15,-2-10-4 1,3 24-1-16,3-1 2 16,3 9 0-16,-6-1 1 15,0 4 0-15,-3 2 0 16,-3-1 2-16,0 4-1 0,0-3-1 15,-3-3 3-15,0-2 2 16,0-1-2-16,0-2 0 16,0-3-28-16,0-2-10 15,2-3-51 1</inkml:trace>
  <inkml:trace contextRef="#ctx0" brushRef="#br0" timeOffset="4">10673 5001 116 0,'-3'0'44'0,"3"0"-24"0,6 2-13 0,-6-2 15 0,6 6-9 16,0-1 0-16,6 0-5 16,-3 0-3-16,5 1-2 15,-2-1 2-15,0-2 1 0,0-3-2 16,-3 0-1-16,0 0 3 15,0-3 1-15,0-2-1 16,0-1-1-16,-3-1-3 16,-3-1-2-16,0 2 1 15,-3 1 1-15,-3 0-1 16,0-1 2-16,-3 4-4 16,-6-1-2-16,-3 0-1 15,0 3 3 1,0 3-2-16,0 2 1 15,0 3 2-15,1 0 2 0,2 3 1 16,6-1 3-16,0-2 1 16,3 6 1-16,0 4-2 15,3-2-1-15,3 3-3 16,9 4 1-16,6-9-2 16,-1-4-1-16,7-2-30 15,0-13-15-15,6-3-37 16</inkml:trace>
  <inkml:trace contextRef="#ctx0" brushRef="#br0" timeOffset="5">11063 4987 160 0,'-12'-8'60'0,"6"6"-32"0,-3 2-20 0,0 2 18 15,-3 1-13-15,0 0-4 16,0 2-9-16,0 3 0 15,1 5 0-15,-1 3-3 0,3 3 2 16,3 2-1-16,3 3 0 16,6 5 4-16,3-8 1 15,3-3-4-15,8-4-1 16,1-14 1-16,0-8 0 16,-3-3 3-16,0-2 1 15,-3-3-1-15,0-3 1 16,-3-2 0-16,-3 0 1 15,-3 0-5-15,-3-5-1 16,0-4-2-16,0 1 0 16,0 3 0-16,0 5 3 0,0 2 0 15,0 6 3-15,-3 0-6 16,3 7 1-16,-3 4-1 16,3 2 2-16,-3 5 1 15,3 6 3-15,0 5 3 16,0 2 2-16,3 1-1 15,3 4 1-15,0 4-4 16,0-1-2-16,-1-2 2 16,4-3 2-16,3-2-24 15,0-6-10-15</inkml:trace>
  <inkml:trace contextRef="#ctx0" brushRef="#br0" timeOffset="6">11435 5024 116 0,'-9'16'46'0,"12"-5"-24"0,9 7-19 0,-9-10 10 16,6 3-6-16,-3 0-2 16,0 2 2-16,3-5 2 0,-1 2-4 15,1-10 4-15,0-2 1 0,3-4-3 16,0-2 1-16,0-2-5 16,-3-3 0-16,0-3-1 15,-3 2-2-15,0 1 5 16,-3 3 4-16,0-1-3 15,0 6 2-15,-3 2-7 16,0 3-3-16,0 5 3 16,0 3 1-16,0 3 0 15,3 2 1-15,0 0-4 16,3 1 0-16,0-1 3 16,0 3 3-16,5 5-26 0,-2-5-13 15</inkml:trace>
  <inkml:trace contextRef="#ctx0" brushRef="#br0" timeOffset="7">11709 5059 148 0,'-6'16'57'0,"6"0"-30"0,0 5-21 0,0 3 17 15,0-1-8-15,3 4 0 16,0-3-7-16,0-1 0 16,0-1-5-16,0-4-4 0,3-2-2 0,-3-3 4 15,-3-5 3-15,0 0 1 16,0-3 2-16,0 1-4 16,0-6-2-16,0 0-3 15,0 0 1-15,0-3 1 16,-3-2 2-16,-3-3 1 15,3-5 1-15,0-3-2 16,0-16-2-16,0 3 5 16,3 0 1-16,0 0 2 15,0 2 2-15,3 1-3 16,3 2-2-16,-3 5 0 16,9 6-1-16,2-5-5 15,1 4 1-15,0 7-2 0,0 1-2 16,0 4 3-16,0 4 2 15,0 6-2-15,-3 3 0 16,-3-1 3-16,-4 4 1 16,-2-4 7-16,-3 3 6 15,-5-2-6-15,-4 0-1 16,-3-4-3-16,-3-1-1 16,0-4-19-16,0-2-7 15,3-2-26-15,3-1-9 16,6-2-42-1</inkml:trace>
  <inkml:trace contextRef="#ctx0" brushRef="#br0" timeOffset="8">12155 4990 120 0,'-3'3'46'0,"3"2"-24"0,3 6-8 15,0-3 15-15,-3 2-1 0,3 3 1 16,-3 1-10-16,0-1-4 15,0-3-8-15,0 1-3 0,0 0 2 16,0-4-1-16,0-1 0 16,-3-4 1-16,3 1 3 15,-3-3-4-15,3-3-1 16,0-2-2-16,0-3-2 16,0-2 1-16,3-1 1 15,3-2 1-15,0 0 1 16,3-1 0-16,3 1 2 15,3 3-5-15,3 2-3 16,-1 0 3-16,1 2 1 16,0 4 2-16,-3 2 0 15,0 2-5-15,0 6-1 0,0 3 3 16,-3 2 1-16,0 0 2 16,-4 3 0-16,-2 0 0 15,0-3 0-15,0-2-16 16,0-3-6-16,-3-3-40 15,3-2-15-15,3-6-17 16</inkml:trace>
  <inkml:trace contextRef="#ctx0" brushRef="#br0" timeOffset="9">12492 5009 180 0,'0'2'68'0,"0"6"-36"0,2 3-13 15,-2-3 21-15,3 0-14 0,0 2-2 16,0 1-14-16,-3-1-4 16,0 1-4-16,6 0 1 0,-6-4 2 15,0-1-44-15,0-6-18 16,0 0-47 0</inkml:trace>
  <inkml:trace contextRef="#ctx0" brushRef="#br0" timeOffset="10">12524 4882 220 0,'-3'-6'85'0,"6"4"-46"0,-6 2-43 0,3 0 15 0,0 0-10 16,0 0-3-1,9 2-19-15,6 4-9 16,0-1-44-16,3 3-19 0,0 0 32 15,3 0 17-15</inkml:trace>
  <inkml:trace contextRef="#ctx0" brushRef="#br0" timeOffset="11">12742 4982 212 0,'-6'0'79'0,"3"0"-42"0,-3 3-28 16,3-1 22-16,-6 4-15 15,-3 2-3-15,-3 2-4 16,0 1-1-16,3 2-4 15,3 0-3-15,3 0 0 0,3 1 1 0,6-1 1 16,6-2-1 0,3-1 1-16,6 3-4 0,0-7 0 15,0-6-26-15,3 0-9 16,2-6-48 0,-2 1-48-16,0-3 46 15</inkml:trace>
  <inkml:trace contextRef="#ctx0" brushRef="#br0" timeOffset="12">12867 5011 172 0,'-3'0'66'0,"3"3"-36"0,0 0-20 0,0-3 20 0,3 5-12 16,0 0-2-16,2 0-3 16,4 1-1-16,3-1-6 15,0-5-2-15,3 0 2 0,-3-3-3 16,6 1 0-16,-3-4 1 15,-3-2 2-15,3 3-3 16,-9-3-2-16,-1 0 0 16,-8 0-1-16,-2 3-3 15,-4 0 2-15,-3 2-1 16,0 3 0-16,-3 3 0 16,0 2-2-16,0 3-2 15,3 3 1-15,0 2 3 16,3 3 1-16,6 0 3 0,3-1 1 15,3 7 1-15,3-4 0 16,6 3 0-16,0-2 0 16,3-6-2-16,6-8-2 15,3-2-17-15,0-14-9 16,2-2-39 0,1-3-56-16,0-2 25 15</inkml:trace>
  <inkml:trace contextRef="#ctx0" brushRef="#br0" timeOffset="13">13167 4815 184 0,'-6'-5'68'0,"6"5"-36"0,0 3-37 16,0-3 25-16,3 5 0 15,0 3-3-15,3 5-2 16,0 6-9-16,0 2 5 0,0 3 2 15,0 0-4-15,0 2-3 16,0 3-1-16,0-5 1 16,0 0-3-16,-3-6 0 15,0-2-36-15,6-8-97 32</inkml:trace>
  <inkml:trace contextRef="#ctx0" brushRef="#br0" timeOffset="14">13334 5011 196 0,'-3'3'74'0,"6"5"-40"0,-6 2-27 15,3-2 18 1,0 0-13-16,6 3-4 0,0-1-3 16,0 1 1-16,3 0-3 15,0-3-6-15,0-3-1 0,2-3-33 16,7-2-13-16,9-5-39 15</inkml:trace>
  <inkml:trace contextRef="#ctx0" brushRef="#br0" timeOffset="15">13554 4982 196 0,'-12'3'74'0,"6"7"-40"0,-6 12-22 15,6-7 19-15,-5 7-1 16,-4 12 4-16,-3 6-16 0,0-1-6 15,3-2-7-15,0-5-2 16,3 0 1-16,0-8-33 0,3-3-15 16</inkml:trace>
  <inkml:trace contextRef="#ctx0" brushRef="#br0" timeOffset="16">14111 4942 160 0,'0'-13'60'0,"0"13"-32"0,-3-16-15 0,3 19 19 16,-3 0-9-16,-3-1-4 16,-6 1-8-16,-3 5-3 15,0-3-4-15,0 3-3 0,0 0 2 16,4 0-4-16,2 0-2 15,3-3 2-15,3 0 0 16,6 1 1-16,6-1 0 16,5 3-3-16,4 0 2 15,0 3-1-15,-3-1 0 16,-3 3 4-16,-9 1 1 0,-6-4-1 16,-9 1 1-16,-3-1 0 15,-3-2 1 1,-3-2 0-16,4-4 0 0,-4-2-9 15,9 0-2-15,3-2-34 16,6-4-13-16,9-2-34 16</inkml:trace>
  <inkml:trace contextRef="#ctx0" brushRef="#br0" timeOffset="17">14215 4995 120 0,'0'16'46'0,"-9"-3"-24"0,12 6-17 0,0-8 11 16,3 4 2-1,0 1 3-15,3 3 2 0,3 5 1 16,6-8-13-16,-1-11 2 0,10-10 1 16,0-6-1-16,-6-2 2 15,-3-3 5-15,-6-3 4 16,-3 3 8-16,-12 1 2 15,-9-1-12-15,-3 2-5 16,-3 4-13-16,-3-1-4 16,-6 3-10-16,6 3-4 15,4 2-232 1,17-18 112-16</inkml:trace>
  <inkml:trace contextRef="#ctx0" brushRef="#br0" timeOffset="18">14801 4945 156 0,'-3'5'57'0,"0"-2"-30"0,0 5-23 0,3 0 15 15,0 0-5-15,0 5 2 16,0 3-5-16,0 0 1 16,0 0-7-16,3 0-5 0,0-3-3 15,6-3 4-15,3 1 3 16,-3-3-1-16,0-3 0 0,0 0-1 15,0-2-2-15,0-3 3 16,3-3 2-16,-6-2-2 16,0 0 0-16,0 0-1 15,0-3 1-15,-3 2-2 16,0 1 2-16,-1 2-4 16,-2 3-2-16,6 6-1 15,0 2 0-15,3 2 0 16,0 1 3-16,0 5 0 15,3-3 3-15,0-2 5 16,0-11 4-16,0-3 5 16,0-5 4-16,0-3-6 15,0-2-3-15,-4-3 0 0,1 0 0 16,-3 0 3-16,-3 1 2 16,-3 1-12-16,0 1-1 15,0 3-3-15,0 2 0 16,0 2-25-16,0 4-8 15,0-1-25-15,3 3-11 16,3-3-29 0</inkml:trace>
  <inkml:trace contextRef="#ctx0" brushRef="#br0" timeOffset="19">15164 5014 160 0,'6'8'63'0,"-3"-3"-34"0,3 0-19 0,0-2 20 0,0 0-9 15,3-3 0-15,0 0-8 16,0-3 0-16,6-2-8 16,-3-1-3-16,0-1 1 0,3-1 0 15,-3 0 1-15,-4 0-2 16,-2-3 1-16,-6 1 2 16,-6-6 2-16,-2 5 1 15,-4 3 0-15,0 3-7 16,-3 5-2-16,0 5-3 15,0 3 3-15,-3 3-2 16,3 5 1-16,3 2 4 16,3 3 3-16,7 0 2 0,2 1 1 15,5 4-4-15,7-5-1 16,6 3 1-16,9-13 0 16,6-11-44-16,2-6-20 15,4-4-50 1</inkml:trace>
  <inkml:trace contextRef="#ctx0" brushRef="#br0" timeOffset="20">15912 4950 252 0,'-6'-18'93'0,"3"18"-50"0,-3-5-30 16,3-1 24-16,-3 4-17 15,-3-1-6-15,0 6-11 16,-3-1-2-16,0 6-1 15,-3 3-3-15,0 2 2 0,0 6-1 16,4 2-2-16,2 3 3 16,3-1 0-16,6 6 1 15,3-5 0-15,3-5-3 0,0-3 0 16,2-6-3-16,4-12 1 16,3-6-2-1,0-6 0-15,0-4-1 0,-3-3 2 16,-3-3 4-16,-3-8 1 15,-3 0 1-15,0-5 2 16,-3-8-3-16,0-2 0 16,0 4 3-16,-3 6 1 15,0 8 5-15,3 5 3 16,-3 6-11-16,3 7-4 16,0 6-1-16,0 8 3 15,3 21 1-15,3 2 3 0,3 6 5 16,0 5 4-1,3 0-4-15,-1-3-2 0,1 1 0 16,3-4-1-16,3 1-5 16,0-8-1-16,-3-6-41 15,0-7-19-15,3-6-54 16</inkml:trace>
  <inkml:trace contextRef="#ctx0" brushRef="#br0" timeOffset="21">16117 4982 180 0,'-6'5'68'0,"9"3"-36"0,-3 8-24 15,0-8 16-15,0 3-14 0,0 2-3 16,0 0-5-16,3 0 1 16,-3-2-2-16,0-3-29 0,3-3-14 15,3-5-42 1</inkml:trace>
  <inkml:trace contextRef="#ctx0" brushRef="#br0" timeOffset="22">16156 4855 272 0,'-9'-16'104'0,"6"16"-56"0,3-5-36 0,0 5 24 15,0-3-21-15,0 3-6 16,0 0-17-16,0 0-5 0,3 3 6 15,3 2-38-15,6 1-15 16,8-1-55-16</inkml:trace>
  <inkml:trace contextRef="#ctx0" brushRef="#br0" timeOffset="23">16403 4890 188 0,'-9'2'71'0,"3"1"-38"0,-3-1-21 15,3 6 21-15,-3 0-13 16,-3 3-3-16,-3-1-13 16,0 4-2-16,3-1-2 15,1 5-3-15,2 1 2 0,6 0 1 0,3-1 2 16,6 1-3-16,5-4-2 16,4-4-1-16,3-3 3 15,0-8-2-15,0-5 1 16,0-6-11-16,3-5-5 15,-3-2 3-15,-1-1 1 16,-5-5 9-16,-6-2 2 16,-6-6 0-16,-3 0 0 15,-3-13 4-15,-3 0 1 16,-3 0 6-16,4 6 5 16,2 4 10-16,0 9 6 15,0 5-13-15,3 8-4 16,0 5-13-16,0 8-1 15,3 8 2-15,0 5 2 0,3 16 6 16,3 5 3-16,3 3-2 16,0 3 0-16,8-3-5 15,-2 0-1-15,0 0 1 16,-3-5 2-16,0-3-19 16,0-3-5-16,-3-7-49 15,6-6-22-15,0-8-6 16</inkml:trace>
  <inkml:trace contextRef="#ctx0" brushRef="#br0" timeOffset="24">16653 4956 168 0,'0'21'66'0,"0"-16"-36"0,0 8-18 0,0-5 19 16,0 0-7-16,0 0-2 15,0 0-8-15,0 0-4 16,3-3-5-16,-3 1-2 0,0-6 3 16,3-3-3-16,3-2-2 15,0-3 2-15,0-3 0 16,2 1-4-16,1-6 1 16,3-3 4-16,0 1 2 15,3 2 2-15,3 5 2 16,0 1-1-16,0 4 2 15,0 4-6-15,-1 7-1 16,-2 6 0-16,0 2 2 0,-3 3-1 16,0 5 2-16,-6-3-4 15,0 1-2-15,0-1-5 16,0-4-2-16,0-4-57 16,9-7-93-1</inkml:trace>
  <inkml:trace contextRef="#ctx0" brushRef="#br0" timeOffset="25">17028 4882 288 0,'-15'-11'110'0,"12"0"-60"0,0-2-43 0,3 8 23 15,0-3-21-15,-3 0-4 16,0-3-20-16,0 1-7 15,3-17-51-15,6 1-20 16,3-1-14 0</inkml:trace>
  <inkml:trace contextRef="#ctx0" brushRef="#br0" timeOffset="26">17245 4546 252 0,'0'18'93'0,"3"3"-50"0,-3 19-37 0,3-6 20 0,0 9-14 16,0 4-2 0,3 1-4-16,3-3-1 0,0 0-3 15,0-3-2-15,0-2 1 0,0-8-45 16,-3-9-20-16</inkml:trace>
  <inkml:trace contextRef="#ctx0" brushRef="#br0" timeOffset="27">17126 4839 316 0,'12'-2'118'0,"-3"-4"-64"0,12 4-56 0,-3-1 20 15,11-2-16-15,16-3 0 16,3 0-22-16,2-8-9 15</inkml:trace>
  <inkml:trace contextRef="#ctx0" brushRef="#br0" timeOffset="28">17745 4548 160 0,'6'-5'60'0,"-6"5"-32"0,3 0-20 0,-3 0 18 16,3 8-2-16,-3 5 3 15,0 6-9-15,3 12-3 16,-3 12-8-16,0 2-3 0,0-3 2 16,-3 3-1-16,0-5 0 15,0-9-1-15,0-4 0 16,3-3 0-16,0-6 2 15,0-5 1-15,0-2 1 16,0-3-2-16,0 0 1 16,0-8-6-16,0-3-1 0,3-7 0 15,3-4 0-15,0-1 2 16,0-1 1-16,6-3-1 16,3 1 1-16,0-1-2 15,0 3 2-15,2 3-2 16,1 2-1-16,0 3 1 15,3 8-1-15,-3 6-3 16,3 7 0-16,-4 3-1 16,-2 8 3-16,-3-3 0 15,-3 0 1-15,3 0 2 16,-3-5 1-16,-3-3-12 0,3-2-31 16,3-6-3-1,3-5-40 1,0-8-43-16,2 0 41 15</inkml:trace>
  <inkml:trace contextRef="#ctx0" brushRef="#br0" timeOffset="29">18221 4837 184 0,'-3'-8'68'0,"3"5"-36"0,-3 0-15 0,0 3 22 16,0 0-11-16,-2 3-1 15,-7 2-14-15,0 3-5 16,-3 3-5-16,0 7-3 0,3 4 3 15,0-1-2-15,3 0-1 0,3-3 1 16,6 1 1-16,3-6-1 16,3-5-1-16,3-5-6 15,3-3-4-15,0-3-5 16,0-2-2-16,0-1 10 16,-3-12 6-16,0 5 1 15,-3-1 3-15,-3 7 4 16,0-1 4-16,-1 2-6 15,1 4-1-15,-3 7-2 16,3 6-2-16,0-1 5 16,0 3 1-16,0 3-2 15,3 0-1-15,0-3-1 16,3-2 1-16,0-3-18 16,3-3-4-16,0-5-31 0,0-2-10 15,0-4-33 1</inkml:trace>
  <inkml:trace contextRef="#ctx0" brushRef="#br0" timeOffset="30">18361 4876 208 0,'0'-2'79'0,"0"-1"-42"0,0 3-28 0,0 0 19 16,3 5-8-16,0 1-1 16,3-1-5-16,0 8 1 15,3 0-8-15,0 3 2 0,0 0 2 16,0 0-4-16,3 0 1 15,0-3-1-15,-3-5 1 16,3 0 0-16,-4-5 0 16,1-3-2-16,0-6 1 15,0 1-4-15,-3-6 0 0,0-4-1 16,0-4-2-16,-3 3 1 16,0 3-1-16,0 2-7 15,0 1 0-15,0-1-8 16,3 6-3-16,0 2 1 15,3 1 2-15,0 4 7 16,3 1 4-16,3 5 3 16,-1 0 1-16,1-3 0 15,0 0 2-15,0-2-1 16,-3-6-1-16,0-2 3 0,-3 0 2 16,0-3-2-1,0 0 0-15,-6-3 1 16,0 3 0-16,-3 0-2 0,-3 0 1 15,-3 1-2-15,0 1-1 16,-3 6-4-16,-3 3 0 16,0 5 0-16,0 2-1 15,0 6 4-15,3 3 2 16,3-1 4-16,6 1 2 16,6-1 3-16,6 4 1 15,3-7-3-15,12-4-3 16,0-3-9-16,2-5-3 15,1-6-62-15,3-2-27 16,6-6-17-16</inkml:trace>
  <inkml:trace contextRef="#ctx0" brushRef="#br0" timeOffset="31">11542 5376 184 0,'0'-2'71'0,"3"4"-38"0,-3 1-30 0,0 5 15 0,3 0-5 16,0 5 2-16,0 11-4 15,3 2-1-15,0 14-6 16,-3 0-1-16,0 2 1 0,0-2 0 15,-3-3 0-15,0-8-7 16,0 0 0-16,0-5-52 16,0-6-23-16,-3-2-9 15</inkml:trace>
  <inkml:trace contextRef="#ctx0" brushRef="#br0" timeOffset="32">11411 5601 232 0,'-3'-16'88'0,"3"16"-48"0,3 14-36 0,0-17 19 16,6 0-7-16,6 1 3 16,3-1-10-16,3-2-5 15,5-1-3-15,7 1-4 0,0 2 2 16,2 1-34-16,-2-1-15 15,0 1-31 1,-3-1-41-16,0 3 39 16</inkml:trace>
  <inkml:trace contextRef="#ctx0" brushRef="#br0" timeOffset="33">11819 5593 168 0,'-12'19'66'0,"6"2"-36"0,-6-2-20 15,9-9 17-15,-3 3-11 16,0 3-4-16,3 3-5 15,3 5-2-15,3-1-3 16,6-1 1-16,6-7 2 0,0-1-2 16,6-6 0-16,5-8 3 15,1-8 3-15,-3-3-4 16,-6-2-3-16,-6 0 3 16,-3-3 1-16,-9 2 6 15,-12 1 3-15,-6 3-13 0,-3-1-5 16,0-5-26-1,1 3-9-15,2 10-68 16</inkml:trace>
  <inkml:trace contextRef="#ctx0" brushRef="#br0" timeOffset="34">12331 5609 148 0,'0'0'57'0,"3"5"-30"0,0 22-14 0,3-19 19 15,-3 5-7-15,0 3 0 16,0 2-8-16,0-2-2 15,0 0-9-15,0-3-2 0,0 3 2 16,-3-2-1-16,0-4 0 16,0-2-1-16,0-8 0 15,0 0-2-15,0-3-2 16,0-4 1-16,0-1 1 0,5-6-1 16,-5 1-1-16,6-3 1 15,0-5-1-15,0 0 0 16,0 0 0-16,0 2-3 15,0 6 0-15,0 8-1 16,3 2 0-16,0 8 0 16,3 6 3-16,-3 2 0 15,0 0 1-15,-3 3 0 16,0-3 2-16,-3 3-1 16,0-5 2-16,0-3 4 15,-3 0 4-15,0-3 0 16,0-5 1-16,3-5-4 15,0-3-3-15,0-3-5 0,2-2 0 16,1 0 0-16,9-3 0 16,0 3 0-16,0-3 2 15,3 11-1-15,0 7-1 16,0 4 1-16,0 4-1 16,-1 3 0-16,-2 1 2 15,-3-1 1-15,-3 0 1 16,0 0-2-16,-3-2 1 15,0-3-29-15,0 0-9 16,3-3-40 0,0-2-62-1,9-1 32-15</inkml:trace>
  <inkml:trace contextRef="#ctx0" brushRef="#br0" timeOffset="35">12920 5652 156 0,'-12'-11'57'0,"6"-5"-30"0,-3 11-5 0,3 5 20 16,0 0-11-16,-5 8-6 15,-4 2-14-15,0 1-7 0,0 2-3 16,3 6-1-16,0 2 2 0,3 3-3 16,3 2 0-16,6-2 3 15,6-6 1-15,6-4-1 16,0-4 1-16,3-2-7 15,0-8-1-15,0-3 2 16,-3-4 1-16,-1-4-1 16,-2-2 0-16,0 0 2 15,-3-3 2-15,-3 0 2 16,-3 0 1-16,0 3 0 16,0 2 0-16,0 11-5 15,0 0 1 1,0 11 0-16,3 2 0 15,0 5 0-15,3-2-3 16,0 0 2-16,0 0-15 0,0-5-6 16,0-3-40-1,3-6-55-15,6-7 27 16</inkml:trace>
  <inkml:trace contextRef="#ctx0" brushRef="#br0" timeOffset="36">13060 5675 168 0,'-3'6'63'0,"3"7"-34"0,0 5-19 0,0-7 17 15,0 0-7-15,0-1 1 16,0 6-3-16,0-3 0 16,0-2-9-16,0-1-3 0,0-2-2 15,0-2-2-15,0-4 1 16,0-10-2-16,3-2 2 15,0-1 2-15,3-5-4 16,0 3-3-16,3 0 3 16,0 0 3-16,3-1-1 15,0 4 0-15,-1 2-1 16,1 3 1-16,0 5-2 16,0 5-1-16,0 3 1 15,-3 2 1-15,0 4-1 16,-3-1-1-16,0 3 1 15,0-3 1-15,-3 0-28 16,0-2-11-16,0-3-147 16,12-8 81-1</inkml:trace>
  <inkml:trace contextRef="#ctx0" brushRef="#br0" timeOffset="37">13355 5694 204 0,'0'5'77'0,"-3"6"-42"0,3 7-26 0,0-10 22 16,0 3-17-16,0 2-5 15,0 0-3-15,0-2 0 16,0-1-3-16,0 1-22 0,0-6-7 16,0-5-77-16</inkml:trace>
  <inkml:trace contextRef="#ctx0" brushRef="#br0" timeOffset="38">13349 5532 276 0,'-6'-5'104'0,"3"5"-56"0,6 0-58 15,-3 0 14-15,0 0-14 16,0 0-4-16,6 3-34 15,3 2-16-15,0-2-31 16,3 2-13-16</inkml:trace>
  <inkml:trace contextRef="#ctx0" brushRef="#br0" timeOffset="39">13504 5710 156 0,'3'29'57'0,"-1"-11"-30"0,4 30-23 0,-3-32 15 16,0 5 0-16,0 3 1 15,0-6-9-15,0-4-4 16,3 1-4-16,3 7 0 0,-3-7 0 16,0-1-1-16,0-6-2 15,0-6-6-15,-3-4-4 16,0-6 1-16,-3-3 3 16,0-2 3-16,0-3 4 15,-3-5 4-15,0-11 2 16,0 3 8-16,0 0 4 0,0 0 2 15,3-6-1-15,3 1-2 16,6 5-1-16,3 2-9 16,3 6-3-16,3 5-3 15,0 6-2-15,-1 12 1 16,-2 9-1-16,-3-3 4 16,3 11 5-16,-3 7-1 15,-6 3 3-15,-6-5-2 16,-6 2 0-16,-3-4-5 15,-3-7-1-15,0-1-14 16,0-6-6-16,-3-1-20 0,4-7-9 16,2-7-46-1,3-1-45-15,6-3 48 16</inkml:trace>
  <inkml:trace contextRef="#ctx0" brushRef="#br0" timeOffset="40">13801 5654 168 0,'0'0'66'0,"-3"5"-36"0,3 3-15 0,0-2 18 15,0 2-1-15,0 0 3 16,0 7-13-16,0 12-3 16,3-3-11-16,0-3-1 0,3-3 0 0,3-2-3 15,0-5-3-15,3-3 2 16,0-3 2-16,6-8-9 15,-3-5-2-15,-4 1-6 16,1-1-3-16,3-8 4 16,-3-3 4-16,-3-2 8 15,-3 3 5-15,0-6-6 16,0 13-1-16,-3 3 2 16,0 3 1-16,-3 5 4 15,6 8 3-15,0 5-2 16,0 0 1-16,0 8-5 15,0-5-2-15,0-2 2 16,3-1 2-16,2 3-4 16,1-3-1-16,0-5-38 0,0-8-14 15,0 0-62 1</inkml:trace>
  <inkml:trace contextRef="#ctx0" brushRef="#br0" timeOffset="41">14117 5392 236 0,'0'11'90'0,"0"-6"-48"0,0 6-38 0,0-1 19 16,3 9-7-16,0 5 1 15,0 5-7-15,0-5-4 16,0 7-3-16,0 14 0 0,0-5 2 15,0-3-15-15,0-5-6 0,-1-1-43 16,7-7-19-16,6-5-23 16</inkml:trace>
  <inkml:trace contextRef="#ctx0" brushRef="#br0" timeOffset="42">14423 5686 268 0,'-3'-13'101'0,"0"7"-54"0,-9-2-31 16,9 6 29-16,-5-1-24 0,-1 3-8 15,-3 0-12-15,-3 3-3 16,0 5 1-16,0 5-2 0,0 3 1 16,0 5 2-16,3 0 0 15,6 3-3-15,3-3 2 16,6-2-1-16,3-3-2 15,0-3-2-15,3-5-1 16,0-6-1-16,6-4 0 16,0-4-4-16,3-4 0 15,-3-3 6-15,-3-1 3 16,-3-1 5-16,-1-1 1 16,-2 2 3-16,0 4 1 15,-3 2-3-15,0 3-3 16,0 5 0-16,3 2-1 15,0 6 0-15,0 3 0 0,3 2 0 16,0 6 2-16,3-4-1 16,3-1-1-16,0-4-19 15,0-2-8-15,-1 0-28 16,1-11-12-16,0 1-31 16</inkml:trace>
  <inkml:trace contextRef="#ctx0" brushRef="#br0" timeOffset="43">14584 5419 260 0,'-3'-14'96'0,"3"14"-52"0,0 0-47 0,0 0 16 16,0 0-7-16,0 6-1 16,0 2 5-16,0 10 6 15,0 3-8-15,3 14 0 0,0 7 2 16,0 0-6-16,0 1 0 15,3-1 0-15,0-2 2 16,3-8-25-16,-3-6-12 16,3-5-66-1,0-2-60-15,0-3 49 16</inkml:trace>
  <inkml:trace contextRef="#ctx0" brushRef="#br0" timeOffset="44">14420 5554 240 0,'0'-6'90'0,"6"6"-48"0,0 0-29 16,0 0 24-16,3 0-1 15,3 0 0-15,3-2-11 16,6-1-5-16,0 0-11 15,2 3-8-15,-2 0-2 0,-3 0-19 16,6 0-7-16,6-2-39 16,-4-1-17-16,1 3-37 15</inkml:trace>
  <inkml:trace contextRef="#ctx0" brushRef="#br0" timeOffset="45">14798 5696 224 0,'0'6'85'0,"0"-4"-46"0,3 1-26 0,6 2 24 16,0-2-10-16,3-3-3 16,0 0-12-16,3 0-5 15,3-3-4-15,-3-2-3 0,0 0 3 16,-1-3-2-16,-2-5 2 15,-3 2-4-15,-3 0-2 16,-3-4-9-16,-3-1-5 0,-6 2 0 16,-6 4 2-16,-6 2 7 15,-2 3 2-15,-1 2 4 16,-3 8 1-16,3 6-2 16,0 2 0-16,3 3 6 15,4 0 5-15,2 0 2 16,3 2 4-16,3 3-1 15,3-2 2-15,6-1-2 16,6 1 0-16,9-3-5 16,8 0-3-16,7-6-16 15,9-4-5-15,-4-9-91 16,7-2-66-16,-6-6 65 16</inkml:trace>
  <inkml:trace contextRef="#ctx0" brushRef="#br0" timeOffset="46">15605 5588 164 0,'-3'-19'63'0,"-3"17"-34"0,0 2-19 0,0 0 20 16,-3 0-7-16,-6 0 1 15,0 2-11-15,1 9-3 16,-4 8-6-16,0-4-3 0,0 4 0 0,6 0-1 16,3-1 2-1,3 1 1-15,6-1 3 0,3-2-1 16,3-5 0-16,3-1-3 16,0-2 1-16,3-8-2 15,0 0-1-15,3-5 3 16,0-3 0-16,-4-3-6 15,1-2 0-15,-3-6 3 16,-3 1 2-16,0-3 0 16,0 5-2-16,-3 3-2 15,0 2-1-15,-3 11 4 16,0 11 3 0,0 2 3-16,3 3-3 0,3 0-3 15,0 2 0-15,3 1-1 16,3-3-9-16,0-1-4 15,0-4-40-15,0-3-17 16,-1-3-24 0</inkml:trace>
  <inkml:trace contextRef="#ctx0" brushRef="#br0" timeOffset="47">15703 5644 164 0,'-3'5'63'0,"3"3"-34"0,0 5-16 0,0-2 19 16,3-1-5-16,0 1 1 0,0-1-9 15,-3 1-1-15,3-3-11 16,0-3 0-16,-3 0 0 0,0-5 3 16,0-2 4-1,0-3-6-15,0-3-2 16,0-3 1-16,0 0 0 15,0-2 1-15,0-8 2 16,0 3 1-16,6 2-8 16,0 2-3-16,6 1-1 15,0 0 2-15,3 0 2 16,3 2 1-16,-1 3-7 16,1 3 0-16,0 0-28 15,-3 2-9-15,0 3-48 16,0 3-61-16,-3 7 39 15</inkml:trace>
  <inkml:trace contextRef="#ctx0" brushRef="#br0" timeOffset="48">16105 5652 240 0,'-3'-8'90'0,"3"-8"-48"0,-6 5-25 0,3 3 25 16,-3 0-18-16,-3 3-3 16,0 2-15-16,-3 1-7 0,-2 10 1 15,-1 7-3-15,0 1 1 16,0 3 0-16,3 2 0 16,3 0 2-16,3-2 0 0,6-3-5 15,3-3 1-15,6-3-3 16,3-2 0-16,3-8-3 15,0-2-1-15,-3-4 3 16,0-2 3-16,-4-2 3 16,1-1 3-16,-3-2 13 15,-3 2-7 1,0 4-1-16,-3 1-4 16,0 4-2-16,3 4-4 15,0 9-2-15,3 7 3 0,3 6 1 16,0 3 6-1,0 2 2-15,-3-3 4 0,0 1 4 16,-6-4 1-16,-3 1 3 16,-3-5-6-16,-3-3 1 15,-6-6-6-15,-12-4-2 16,-2-4-11-16,-4-4-6 16,0-4-14-16,3 1-6 15,7-3-19-15,5-3-7 16,3 1-53-1</inkml:trace>
  <inkml:trace contextRef="#ctx0" brushRef="#br0" timeOffset="49">16174 5562 248 0,'0'0'93'0,"0"0"-50"0,0 2-41 15,0 3 19-15,2 14-4 16,4 2 1-16,0 3-3 16,3 2-1-16,0-2-8 15,0-5-2-15,3-1 0 0,0-4-2 16,3-4-2-16,0-5 5 16,3-2 1-16,-1-6-7 15,-2 1-4-15,0-6-4 16,-3-3 0-16,-3-2 5 0,-3-16 4 15,-3 5 1-15,-3 3-1 16,0 2 3-16,0 6 0 16,0 3-4-16,0 2-1 15,0 5-2-15,-3 3 0 16,3 16 11-16,0 2 5 16,3-2-5-16,3 3-2 15,0-1-1-15,3-2 0 16,0-3-2-16,0-2-2 15,3-3-26-15,3-3-12 16,2-5-45-16,-5 0-20 16,3-2 6-16</inkml:trace>
  <inkml:trace contextRef="#ctx0" brushRef="#br0" timeOffset="50">16513 5546 208 0,'-3'0'79'0,"6"2"-42"0,-3 4-32 15,3-1 19-15,-3 5 7 16,3 9 5-16,0 0-10 16,0 2-3-16,-3-3-13 15,0 1-4-15,3-3 0 0,-3-3-1 16,0-3 2-16,3-2-2 16,-3-2 0-16,0-6-1 15,0 0 0-15,3-3-2 16,0-2-2-16,0-6-8 15,3 1-5-15,0-6 0 0,-1-5 2 16,4 2 5-16,0 3 3 16,-3 3 2-16,0 5 1 15,3 3 0-15,0 5 2 16,-3 10 3-16,0 6 4 16,3 0 0-16,0 3 0 15,-3-4-3-15,0 1 1 16,-3-3-2-16,0-5 2 15,0-2-2-15,-3-6 0 16,0 0-1-16,6-3 2 16,3-5-3-16,0-8 0 15,-1-5-1-15,4 0-2 0,0 2-2 16,0 4 1-16,0 1-4 16,3 6-1-16,0 6 5 15,0 4 2-15,0 14 5 16,0 3 3-16,-4 2 0 15,1-3 0-15,-3 1-5 16,-3-3-3-16,0-3 0 16,-3-2 1-16,0-1-43 15,0-4-19-15,0-4-168 16,12-2 85 0</inkml:trace>
  <inkml:trace contextRef="#ctx0" brushRef="#br0" timeOffset="51">17016 5607 244 0,'0'0'90'0,"-3"2"-48"0,9-2-38 16,-6 8 19-16,3 0 4 15,3-3 6-15,0 1-11 16,3-4-5-16,0-7-10 16,5 0-5-16,4-6 1 0,-3 1-2 15,0 2 2-15,-3 0-2 16,-3 0-1-16,-3-3-4 15,-3 1-2-15,-6 2-4 16,-9-3 1-16,-3 3 3 16,-3 3 3-16,-3 2 0 0,-2 3 1 15,2 3-3-15,-3 5 1 16,0 0 2-16,3 8 3 16,6 7 6-16,4-1 4 15,5-1-2-15,6 3 0 16,6-6-3-16,5 1-1 15,4-1-6-15,3-5 1 16,3-2-31-16,6-6-12 16,6-5-44-16,-1-2-20 15,-2-1 13 1</inkml:trace>
  <inkml:trace contextRef="#ctx0" brushRef="#br0" timeOffset="52">17215 5525 208 0,'-6'-3'79'0,"6"6"-42"16,-3 4-26-16,3-1 21 0,0 2-2 16,3 15 4-16,0 1-7 15,0 3-4-15,0-3-13 16,0-1-4-16,3-4 0 0,-3-6-1 16,0 0 2-16,-3-5-4 15,3 0 0-15,3-5 1 16,0-6 2-16,0-2-3 15,3-6-2-15,0-15-5 16,0-1 0-16,0 1 0 16,3 2 2-16,0 3-1 0,2 5 1 15,4 3 2-15,-3 5 0 16,3 5 2-16,-3 6 1 16,0 10 1-16,-3 6 2 15,-3 2-3-15,0 0 0 16,-3 0 1-16,-1-2 0 15,1-3-16-15,-3-3-4 16,6-5-89 0,0 0-33-1</inkml:trace>
  <inkml:trace contextRef="#ctx0" brushRef="#br0" timeOffset="53">17620 5326 312 0,'-3'-8'115'0,"6"11"-62"0,-3-3-57 16,0 0 21-16,0 0-9 15,0 5 5 1,0 16 0-16,0 3-8 16,0 8 0-16,0 5 1 0,0 10-3 15,3-2-2-15,0-2 0 16,0-6-1-16,0-5-16 15,0-6-6-15,0-7-33 16,0-1-13-16,3-5-57 16</inkml:trace>
  <inkml:trace contextRef="#ctx0" brushRef="#br0" timeOffset="54">17412 5461 296 0,'0'-8'112'0,"3"8"-60"0,3 0-43 0,0 0 25 16,3 0-10-16,5-3-2 16,4 1-8-16,12-1-1 15,0 0-8-15,3 1-3 0,2-1 1 16,-2 1-24-16,0-1-11 0,0 3-49 15,-1 0-23 1,-5 5-19-16</inkml:trace>
  <inkml:trace contextRef="#ctx0" brushRef="#br0" timeOffset="55">17939 5474 248 0,'0'-2'93'0,"-3"2"-50"0,0 0-26 15,3 0 27-15,-6 0-12 16,-3-3-3-16,-3 3-17 16,-9 0-5-16,3 3-5 0,0 2-4 15,3 0 1-15,4 3-1 0,2 0-2 16,6 3-4-16,15 2 0 15,5 5-1-15,7 6 1 16,3 3 5-16,3-1 1 16,-6-2-1-16,-7 0 2 15,-5-3 18-15,-9-3 9 16,-9-2 0-16,-9-2-1 16,-2-4-18-16,-10-5-6 15,-3-2-64-15,0 0-25 16,6-3-53-16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54:25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5696 18468 208 0,'-15'-13'79'0,"12"7"-42"0,0 6-76 0,3 0-1 15,0 0-40-15,-3 0-13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3:21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14441 3749 140 0,'0'-10'52'0,"0"4"-28"0,0 1-2 0,0 2 20 16,0 1-9-1,-3-4-2-15,0 1-7 16,-6-3-3-16,-3 0-11 16,0 0 0-16,1 3 1 0,-1 2-4 0,0 1-2 0,0 4-5 15,0 6 0-15,0 6-2 16,0 4 0-16,0 6 0 15,3 10-2-15,3 3 0 16,3 0 3-16,3 6 0 16,0-4 1-16,3-2 0 15,0-2 2 1,0-6-1-16,0 0-1 0,0-8-15 16,-3-2-7-1,0-6-16-15,0-5-6 0,-3-3-47 16,-3-7-23-1,0-6 57-15</inkml:trace>
  <inkml:trace contextRef="#ctx0" brushRef="#br0" timeOffset="157.0463">14117 3966 220 0,'-9'-3'85'0,"12"6"-46"0,0-3-41 15,0 0 14-15,3 0 0 16,9-3 5-16,5-2-9 15,7 0-2-15,0 0-4 16,0-1-8-16,5 1-1 0,1 0-37 16,-6 2-15-16,-3-2-34 15</inkml:trace>
  <inkml:trace contextRef="#ctx0" brushRef="#br0" timeOffset="557.0536">14426 3942 160 0,'-3'6'63'0,"6"4"-34"0,-3 3-21 16,0-5 16 0,0 8-6-16,0 3 2 15,3-1-11-15,0 1-3 16,0-3-4-16,-3-3-2 0,0-3 1 0,0 1 1 15,0-3 1-15,0-3-1 16,0-2 1-16,0-3 4 0,0-3 6 16,0-2-3-16,3-6 0 31,0 1-6-31,0-9-1 0,3 3-1 16,0-2-2-16,0 5 5 15,3-1 1-15,0 4-5 16,3-1 0-16,0 3-6 15,0 3 1-15,-1 2-18 16,4-2-8-16,3 0-13 16,6 2-4-16,-3 1-23 15,0-1-23-15,-3 0 36 16</inkml:trace>
  <inkml:trace contextRef="#ctx0" brushRef="#br0" timeOffset="895.0301">14721 3932 188 0,'-3'-3'71'0,"0"-2"-38"0,-6 5-25 15,6 0 16 1,0 2-10-16,-3 4-1 16,-6 2-5-16,0 2-3 15,-3 3-2-15,4 6-5 0,2 2 1 16,3-2-1-16,6-3 0 16,3-1 0-16,6-4 0 15,0-3 2-15,-1-3 2 16,4 1 1-16,-3-6 1 0,0 0-2 15,0-6 1-15,-3-2-2 16,0-2-1-16,0-6 1 16,-3 5 1-16,-3 1-1 15,0 2-1-15,0 0 7 16,0 5 3-16,0 1-5 0,0 2-1 16,3 7-2-1,0 1 1 1,0 0-2-16,0 3-1 0,3 2 3 15,0-5 0-15,0 0-10 0,0 0-5 16,-3-3-27-16,3 1-10 16,-3-4-35-1</inkml:trace>
  <inkml:trace contextRef="#ctx0" brushRef="#br0" timeOffset="1410.9874">14834 3948 160 0,'0'2'63'0,"-12"1"-34"0,18 5-23 0,-3 0 17 16,0 0-3-16,-3 8 0 0,0 2-6 15,0 1-1-15,0-1-8 16,-6-5-1-16,9 1 2 0,-6-4-5 16,0-2-1-16,6-3 2 15,-3-5 1 1,3 0 1-16,0-8-9 0,6-7-2 31,0-1 2-31,0-3 0 16,3 6 0-16,-3 2 4 0,0 3-2 15,-3 3 1-15,3 3 4 16,-4 2 3-16,1 2 7 16,0 9 6-1,0 2 0 1,-3-2-5-16,0-1-12 0,0-5-6 15,3-5 7-15,0-10 5 16,3-1-8-16,3 1-3 16,0-1-1-16,0 1 3 15,0 2 3-15,0 5 4 16,2 0-4-16,-2 6-1 16,-3 8 2-16,0-1 3 0,3 1 0 15,-3-1 2-15,0 1-4 16,0-1-2-1,0-2-22-15,-3 0-9 16,3-2-29 0,0-4-13-16,0-7-14 0</inkml:trace>
  <inkml:trace contextRef="#ctx0" brushRef="#br0" timeOffset="1749.4013">15203 3940 196 0,'-6'8'74'0,"6"-6"-40"0,3 6-40 0,0-3 12 0,3 3 5 16,0 0 5 0,3-2-4-16,0-1-2 0,9 0-3 0,0-5-2 15,-3 0-1-15,-4-2 0 16,1-1-2-16,-3-2 1 16,-3-3-4-16,-3 0 0 15,-3 0-8-15,-6 0-2 16,-6 0 1-16,0 3 4 15,1 5 3 1,-4 2 4-16,0 4 4 16,0 2 4-16,0 2 2 15,6 6 3-15,0 0-7 16,6 0-2-16,3 0-3 16,6 2 1-16,3-5-4 15,6 1-2-15,6-4-29 0,3-5-12 16,-1-5-30-16,4-7-38 15,0-9 38 1</inkml:trace>
  <inkml:trace contextRef="#ctx0" brushRef="#br0" timeOffset="2011.4084">15534 3863 244 0,'-33'-16'90'0,"30"16"-48"0,-3-3-38 0,6 3 19 15,-3 0-13-15,0 0-3 16,0 11-7-1,0 2 0-15,3 3 0 0,0 0 0 32,3 0-3-32,3 2 0 0,0 6 2 15,-3 3 2 1,0-4 9-16,-3-1 3 0,-3 1 7 0,-3-4 4 16,-3-1-10-16,-3 1-5 15,-3-3-4-15,-3-3-1 16,0-2-51-16,1-3-20 15</inkml:trace>
  <inkml:trace contextRef="#ctx0" brushRef="#br0" timeOffset="6017.2484">14629 6673 56 0,'-3'-3'24'0,"-6"3"-12"0,15 0-3 0,-6 0 11 15,0 0 6-15,0 0 7 16,0 0-5-16,3 0 14 16,0 8-9-16,0 5-17 15,0 1-2-15,0-1-1 0,-3 3-1 16,0 2 1-16,0-2-1 16,0 0 0-16,0 2-6 15,0-4-4 1,0-4-1-16,0-2 1 15,0 0 5 1,-3-3-1-16,3-5-1 16,-3-2 0-16,6-4 1 0,-3-1-1 15,3-7 0-15,6 1-3 16,-4-3-2-16,4 0 1 16,0 0-1-16,0 1-3 15,3 1 0-15,0 6 2 16,0 6 0-16,0 4-4 0,0 4 1 15,0 4 2-15,-3 4 3 16,0 1 0-16,-3 4-1 16,-1 2 5-16,-2-2 4 15,0-4-5-15,-3-1 0 16,3-6 2-16,-3 0 1 16,0-8-3-1,3 0-3-15,0-8 2 16,6-3 0-16,0-5-4 15,3 3 1-15,0 0 0 0,-3 0 0 16,3 2-3-16,3 3 2 16,-3 3-1-16,0 2-2 15,2 3 3 1,1 5 0-16,-3 3 3 0,0 3 3 0,0 2-2 16,-3 0-2-16,0 1-3 15,0-4-1 1,-3 1-12-16,3-3-5 0,0-3-31 15,0-2-13-15,0-6-34 16</inkml:trace>
  <inkml:trace contextRef="#ctx0" brushRef="#br0" timeOffset="6433.5692">15230 6734 148 0,'3'-16'57'0,"-6"13"-30"0,0 0-10 0,0 3 22 16,0 0-2-16,-3 0 0 0,-3 0-18 16,-3 6-7-16,0-1-7 15,0 6-4-15,-2 5 2 0,-4 2-4 16,6 3 0-16,6 3 1 16,0-3 0-16,6-2-3 0,6-3 2 15,0-3 1-15,3-3 2 16,0-4 1-16,0-6 1 0,2-8-5 15,1-5-1-15,0-3-4 16,-3-3 1 0,0 1-2-1,-3 2 0-15,0-3 4 0,-3 6 3 16,0 5 3-16,0 3 3 16,0 2-1-1,-3 3 2-15,3 5 2 0,0 6 5 16,3 2-6-16,0 8 0 15,3-2-6-15,0-1-2 16,-3-2 0-16,3 3 2 16,-1-3-3-16,1-3 0 15,0-5-41-15,0-8-17 16,0-5-49-16</inkml:trace>
  <inkml:trace contextRef="#ctx0" brushRef="#br0" timeOffset="6618.3296">15441 6744 204 0,'-3'0'77'0,"3"3"-42"0,0 5-43 0,3 0 12 0,-3 2 5 16,0 4 3-16,0 4-3 16,0-2-1-16,0 0-4 15,0 0-3-15,0-3 0 0,0-2-39 16,0-6-16-16,3-3-33 15</inkml:trace>
  <inkml:trace contextRef="#ctx0" brushRef="#br0" timeOffset="6780.9906">15450 6662 248 0,'-9'0'93'0,"6"-2"-50"0,3 4-52 16,0-2 12-16,0 0-9 0,0 0-1 0,3 3-14 0,3 0-6 15,3-1-48-15,0 1-21 16,0-3 30-16,0 8 17 16</inkml:trace>
  <inkml:trace contextRef="#ctx0" brushRef="#br0" timeOffset="7019.3309">15572 6813 220 0,'-6'40'85'0,"9"-22"-46"0,-12 1-37 0,12-11 17 0,-6-3-8 16,6 0 1-16,0 1-1 15,-3-6 1-15,6-3-6 16,0-5-4-16,0-3-1 0,3-4-6 16,0-7-1-16,3 1 0 15,3 3 4-15,0-1-4 16,3 6 2-16,-1 5 0 0,4 8 2 16,-3 5 1-1,0 9 3-15,-3 7 5 16,0-3 4-16,-3 1-9 15,-3 5-2-15,-1-1-10 16,1-1-4-16,-3-7-94 16</inkml:trace>
  <inkml:trace contextRef="#ctx0" brushRef="#br0" timeOffset="7769.7767">15209 5768 148 0,'0'-11'57'0,"3"11"-30"0,-3-2-14 15,0 2 17-15,3 2-11 16,0 6-3-16,-3 11 2 0,0 10 0 16,0 16-9-16,0 21 1 0,0 8 1 15,0-2-2-15,-3-4 2 16,3-2-2-16,0-7 2 16,0-6-6-16,3-3-1 15,0-13-2 1,-3-5 1-16,0-9-15 15,0-12-5-15,-3-14-37 16,0-7-18-16,0-9-22 16</inkml:trace>
  <inkml:trace contextRef="#ctx0" brushRef="#br0" timeOffset="8269.2101">15117 5678 136 0,'-3'-3'52'0,"3"6"-28"0,-9 5-13 0,6-3 15 16,-3 6-6-16,0-1 1 15,0 6-10-15,0 5-2 16,-3 1-5-16,0-4-3 0,0 1 0 31,0-4 1-31,3-1 1 0,1-6 5 16,2 0 3-16,0-6 0 16,3-2 1-16,3-5-6 15,2-8-2-15,7-6 0 16,0-2 0-16,6-5-5 0,-3-6-1 15,0 0 1-15,0 3 2 16,-3 5 4-16,0 3 2 16,0 5-1-16,-1 6 1 15,1 2-4-15,0 8-2 0,0 10 2 16,0 11 0-16,3 8 1 16,3 6 2-16,-6-1-1 15,0 1 0-15,0-1-6 31,-1-2 1-31,1-6-20 0,3-7-9 16,3-6-84 0</inkml:trace>
  <inkml:trace contextRef="#ctx0" brushRef="#br0" timeOffset="9913.5265">13989 8623 128 0,'0'-3'49'0,"0"0"-26"0,0 1-16 15,0 2 15-15,0 0 2 31,0 0 3-31,-3-3-8 0,0 1-1 16,0 2-11-16,-6 0 5 0,-3 0 3 0,-3 2-3 16,0 3 1-16,0 3-6 15,0 8-2-15,1 3 0 16,2 5-1-16,0-1 0 16,6 4 2-1,3-1-5-15,3 1-3 16,6-3 1-16,3-3 2 15,6-5-2-15,5-3 0 16,1-5-19-16,3-6-7 0,0-2-50 16,0-5-51-1,-1-3 41-15</inkml:trace>
  <inkml:trace contextRef="#ctx0" brushRef="#br0" timeOffset="10329.6499">14129 8684 140 0,'-6'-3'52'0,"3"0"-28"0,-3 1-15 0,3 2 16 16,0 0 1-1,-3 2 4-15,0 1-14 0,-3 8-4 16,-3-1-8 0,3 11-3-16,0 0 0 0,0 1-1 0,0-1 2 15,3 0-3-15,3-2 0 16,3-6-1-16,3-3 0 15,3 1 2-15,3-6 2 16,0-2-1 0,0-6 2-16,3-2-2 0,0-3-1 15,-3-5 1-15,-3 2-1 16,0-15 4 0,-3 5-2-16,0 2-1 15,0 6-3-15,-3 2 1 16,0 19-1-1,0 3 3-15,3 2 3 0,0 3 1 16,0 2 0-16,0-2-6 16,3 0-1-16,2-3 1 15,1 1 2-15,6-7-35 16,0-4-37 0,3-8-45-16,-3-6 37 31</inkml:trace>
  <inkml:trace contextRef="#ctx0" brushRef="#br0" timeOffset="10586.2048">14295 8496 172 0,'-3'5'66'0,"3"8"-36"0,3 8-20 0,0-7 17 16,0 4-2-16,0 9 2 15,0 7-13-15,-3 3-5 16,3-2-6-16,0-4-3 0,0-4 1 16,3-1-1-16,-3-7 0 15,0-3-20-15,3-6-7 0,-3-5-24 16,-3-5-10-16,6-5-16 16</inkml:trace>
  <inkml:trace contextRef="#ctx0" brushRef="#br0" timeOffset="10846.6805">14435 8422 200 0,'-3'-6'74'0,"3"6"-40"0,0 6-35 16,0-4 15-16,0 6 3 15,0 6 7-15,0 7-2 0,0 5 1 16,0 6-12-16,0 0-4 0,0 7-1 16,0 6-1-16,0-5 2 15,0-6-4-15,3-2-2 16,-3-5-9-16,3-6-3 16,0-5-45-16,0-3-18 15,3-8-28 1</inkml:trace>
  <inkml:trace contextRef="#ctx0" brushRef="#br0" timeOffset="11293.3467">14542 8829 200 0,'-3'-2'74'0,"3"4"-40"0,3 1-29 16,-3-3 19-16,6 0-9 0,0 0 2 15,3 0-6-15,6 2 1 16,6-2-7-16,-3 3-5 0,0 0-1 15,-1-1-6-15,-2-2 0 0,0 3-39 16,-3-3-14-16,0 0-32 16</inkml:trace>
  <inkml:trace contextRef="#ctx0" brushRef="#br0" timeOffset="11578.3558">14846 8668 204 0,'0'8'77'0,"12"-3"-42"0,-6 21-26 0,0-10 22 15,-6 0-15-15,0 3-1 16,0-3-9-16,0-1-4 16,3-1-1-16,0-4-1 0,0 1 0 15,-3-6-18-15,3 0-5 0,0-7-152 32,-6-3 75-32</inkml:trace>
  <inkml:trace contextRef="#ctx0" brushRef="#br0" timeOffset="11748.6759">14861 8575 244 0,'-21'-2'90'0,"21"2"-48"0,0 0-49 0,0 0 16 15,0 0-13-15,0 0 1 16,3 2-21-16,0 1-86 15,6-1-21-15</inkml:trace>
  <inkml:trace contextRef="#ctx0" brushRef="#br0" timeOffset="12132.8711">14923 8647 192 0,'-3'13'71'0,"6"-3"-38"0,3 4-28 0,-3-1 19 0,0 5-4 15,0 1 3-15,0-1-7 16,-3-2-1-16,3-2-9 16,-3-1-2-16,0-3 0 0,0-2-2 15,0-2 1-15,0-6 0 16,0 0 3-16,0 0 1 16,3-3 1-16,0-2-4 0,0-9-1 15,3-4-3 1,3-1-3-16,0 3-1 15,0 1 0-15,3 1 0 16,0 1 0-16,3 5 0 16,-1 3 3-16,4 2 0 15,0 3 3-15,-3 6 1 16,-3 4 1-16,-3 6 0 16,0 3 0-16,-3-4-2 0,0 1-2 15,-3 0 1-15,0 0-1 16,-3-3-7-16,3-2 0 15,0-3-39-15,3-3-17 16,3-5-42 0</inkml:trace>
  <inkml:trace contextRef="#ctx0" brushRef="#br0" timeOffset="12417.129">15385 8678 172 0,'-6'-2'66'0,"6"2"-36"0,0 0-33 0,0 0 13 16,-3 0 10-16,0 0 10 16,-3 2-12-16,0 1-2 15,0 8-10-15,-6 7 0 0,-6 1 1 16,6-1-3-16,0 1-1 16,3-1 1-16,4 1 0 0,5-1-2 31,2-2 1-31,7 0-2 15,3 0 2-15,3-3-4 16,0-8 0-16,3-5-12 0,3-2-5 16,-3-6-52-1,2-3-59-15,-5-2 32 16</inkml:trace>
  <inkml:trace contextRef="#ctx0" brushRef="#br0" timeOffset="12732.7682">15486 8665 156 0,'0'3'57'0,"3"2"-30"0,3 6-5 0,-3-1 23 15,3 9-10-15,0-1 0 16,3 1-14-16,-3-3-5 16,0 0-9-16,3-3-3 0,-4 0 0 15,-5-5 2-15,0 0 1 16,0-3-3-16,0-5-1 15,0 0-1-15,-3-5-2 16,1 0 1-16,2-11-1 16,2-5-3-16,7-1 0 0,6 1-1 15,3 0 0-15,3 3 3 16,0 2 0-16,9 2-2 0,-4 6 2 16,-2 1-6-1,0 1-3-15,-3 1-52 0,0 0-23 16,-3-3-12-1</inkml:trace>
  <inkml:trace contextRef="#ctx0" brushRef="#br0" timeOffset="13433.4638">15042 7485 204 0,'3'-11'77'0,"-3"9"-42"0,0 4-30 0,0-2 19 16,3 8-9-16,0 8 2 15,-3 13-8-15,0 11-1 16,0 13-4-16,0 18-1 16,0 9 3-16,0-11-1 0,0-9 2 31,0-4-2-31,0-6 0 0,0-7-1 15,0-6 0-15,0-8-5 16,0-8 1-16,0-5-31 16,-3-8-14-16,0-8-43 15,3-8-42 1,-3-11 48-16</inkml:trace>
  <inkml:trace contextRef="#ctx0" brushRef="#br0" timeOffset="13834.4635">14959 7472 168 0,'-6'5'63'0,"3"3"-34"0,-3 11-30 0,3-9 15 15,0 9-1-15,0 2 2 16,0-3-6-16,0-2-1 16,0-3-4-16,0-2-3 0,3-3 0 0,0-3 3 15,0-5 2-15,6-5 4 16,0-11 1-16,3 0-3 16,0-5 0-16,0 0-1 15,0 0 1-15,0-3 4 16,0 3 3-16,0 5-11 15,3 3-1-15,0 5-3 0,2 8 0 16,-2 5-3-16,6 3 2 16,0 5 1-16,-3 0 2 15,0 1-8-15,0-1-3 16,0 0-75 0,0-2-62-16,-4-6 46 15</inkml:trace>
  <inkml:trace contextRef="#ctx0" brushRef="#br0" timeOffset="14450.2478">15013 9083 172 0,'-3'0'66'0,"6"0"-36"0,0 3-29 16,-3-3 16-16,3 10 4 15,-3 1 7-15,0 13-4 16,0 5-2-16,0 5-12 16,0 11 7-16,0 0 3 0,0 3-8 31,0-3-2-31,0-3-4 0,0-5-1 15,0 0-3-15,0 0-2 16,0 0-2-16,0-10 1 16,0-6-8-16,0-3-4 15,-3-4-20-15,0-6-6 0,0-3-29 16,-3 0-9 0</inkml:trace>
  <inkml:trace contextRef="#ctx0" brushRef="#br0" timeOffset="14698.3526">14891 9557 164 0,'-3'-3'63'0,"3"6"-34"0,3-3-23 0,0 2 15 0,0 4 2 16,3 7 6-16,-1 8-1 15,4 0 1-15,3 0-16 16,0 1-3-16,3-1 0 0,0-3-2 15,0-2 1-15,0-3-3 16,-3-5-1-16,0 0-1 16,2-8 2-16,-2-5-1 15,3-8 2-15,-3-6-13 0,0-7-3 16,0-1-27-16,0 1-9 16,-3 2-72-1</inkml:trace>
  <inkml:trace contextRef="#ctx0" brushRef="#br0" timeOffset="17287.2483">13724 10448 132 0,'0'-5'49'0,"3"2"-26"0,0 1-9 0,3 2 17 15,-6 0-6-15,6 0 0 0,-3 0-5 16,3 0-3-16,-3 5-9 16,0 3 8-16,0 5 4 0,0 6-2 0,-1-1 2 15,-2 3-7-15,0-2 0 16,0 0-6-16,0-1 1 16,0-2-5-16,0-3-2 15,0-2 0-15,0-1 1 16,3-2-8-16,-3-2-1 31,0-6-27-31,0 0-10 0,0-3-24 16,0-2-10-16,0-1-5 15</inkml:trace>
  <inkml:trace contextRef="#ctx0" brushRef="#br0" timeOffset="17485.1939">13774 10319 188 0,'-3'-8'71'0,"6"8"-38"0,-3 0-21 0,0 0 19 15,0 0-14-15,0 0-4 0,0 0-8 16,0 0-4-16,0 0 0 31,0 0-4-31,3 5 2 0,0 0-21 16,0 1-8-16</inkml:trace>
  <inkml:trace contextRef="#ctx0" brushRef="#br0" timeOffset="17941.2652">13846 10433 132 0,'-3'2'49'0,"6"3"-26"0,0 3-9 16,0-2 17-16,0 15 3 16,0-3 1-16,0 4-10 0,3-1-5 0,-3 0-11 15,0 0 0-15,-3-2 2 0,0-4-6 16,0-1-3-16,0-4 3 16,0-2 4-16,0-3 1 15,0-5 4-15,0 3-5 16,0-6-3-16,0-2-3 31,3-5 0-31,3-4-7 0,0-1-1 16,5-9-1-16,4 3 4 15,0 2-1 1,0 3 1-16,0 3 2 0,3 2 0 16,0 6 0-1,0 2 2-15,-4 3 1 0,1 14 1 16,0-1 0-16,-3 0 0 0,3 3-2 15,-6 0 1-15,-3 0-2 16,0-3 2-16,0 0-4 16,0-2 0-16,-3-3-32 0,0-3-15 15,3-2-64 1,0-3-33 0,3-6 72-1</inkml:trace>
  <inkml:trace contextRef="#ctx0" brushRef="#br0" timeOffset="18204.4712">14307 10480 148 0,'-6'-21'57'0,"0"21"-30"0,0-3-18 16,3 3 14-16,0 0 2 0,-3 3 2 16,-2 2-1-16,-1 6-1 15,-6 5-14-15,3 0-7 0,3 2 0 16,-3 3 1-16,3 0 2 15,6 1 1-15,6 1 0 16,3-1-4-16,3-7-3 16,3-1 0-1,3-4 1-15,0-10-12 16,-1 0-3-16,1-2-32 16,-3-6-10-16,0 0-43 15</inkml:trace>
  <inkml:trace contextRef="#ctx0" brushRef="#br0" timeOffset="18529.6329">14349 10509 152 0,'-3'0'57'0,"9"3"-30"0,-3 13-25 15,-3-11 14-15,9 3 10 16,-3 0 5-16,0 3-2 16,3 2-3-1,0 0-14-15,-4 0-3 0,1 0-2 16,0 1-3-16,-3-4-1 15,0-2 3-15,-3-3 3 0,-3 1-4 16,3-1-1-16,-3-2 0 16,0-3 0-16,0-3 0 15,3-2 2-15,0-3-5 16,3-3-1-16,0 1 0 16,3-1 2-1,0 1-3-15,0-1 0 0,3-2-1 16,0-1-2-16,3 4-4 0,0 2 0 15,0 0-27-15,3-3-12 16,0 1-33 0,-3-1-40-16,-1 3 39 15</inkml:trace>
  <inkml:trace contextRef="#ctx0" brushRef="#br0" timeOffset="18917.7526">14593 10491 200 0,'-3'16'74'0,"3"-11"-40"0,3 16-27 16,0-16 20-16,0 3-1 15,0 0 2-15,3 0-11 16,0 0-3-16,6-3-8 16,0 1-2-1,0-4 2-15,-4-2 1 0,4 0 1 0,-3-2-2 16,0-1-1-16,0-2-3 16,-3-1-2-1,-6-4 3-15,0-3 0 0,-3-1-1 16,-3 4-2-16,-3-1-2 15,-6 3 1-15,3 3 1 16,1 8 0-16,-4 10-5 0,3 0 1 16,0 0 2-16,0 3 1 15,3 0 1-15,0 0 0 16,3 0 0-16,6 0 0 16,3-3 0-1,3 3 2-15,0 2-1 16,6-4 2-16,3-6-9 15,3-3-3-15,0-5-24 16,-1-5-9-16,1-1-33 16,-3-4-55-16,-3-1 30 15</inkml:trace>
  <inkml:trace contextRef="#ctx0" brushRef="#br0" timeOffset="19426.2104">14751 10504 176 0,'0'0'66'0,"0"5"-36"0,3 11-20 15,-3-8 20-15,0 3-5 16,0 2 3-16,0 0-5 16,0 0-2-16,-3 3-11 15,0-3-6-15,0-2-1 0,3 0 0 16,0-6 1-16,-3-2-2 0,3-3-2 16,0 0 1-16,3-6-6 15,3-4-1 1,0-4-4-16,3 1 1 15,0-3 3-15,2 3 3 16,1 3 0-16,0 2 1 31,0 10 4-31,0 4 1 0,-3 1 5 16,-3 1 5-16,0 3 2 16,-3 0 0-16,0-1-3 15,-3-2-2-15,0 0-6 16,3-3-1-16,-3 1-1 15,0-6-2-15,6 0 1 0,0-6 1 16,0-2-8-16,3-2-3 16,0-1-2-16,2-7 1 15,4-1 6-15,0 3 2 0,0 11-1 16,0 2 2-16,-3 9 5 16,0 2 2-16,0 2 2 15,-3 1 2-15,-3 2-5 31,0 0-3-31,-1-2-1 0,-2-1-1 16,0-2-16-16,3-2-6 16,0-1-31-16,3-2-14 15,3-3-37-15</inkml:trace>
  <inkml:trace contextRef="#ctx0" brushRef="#br0" timeOffset="19761.9481">15176 10565 208 0,'0'-3'79'0,"6"8"-42"0,3 3-34 16,-3-2 17-16,0-1 1 16,3-2 2-16,0-1-6 15,0 1 0-15,-3-3-10 0,6 0-2 0,-3-3-1 16,0 1 0-16,0-4 0 16,-3-7-2-16,-3 3 1 0,-9-9-7 15,-3 0-6 1,-3 6-4-1,0 3 3-15,0 2 4 0,0 5-3 16,0 8 2-16,0 9 4 31,3-1 4-31,0 5 14 0,0 4 8 16,3 1-5 0,3-1 1-16,3-1-13 0,3-3-3 15,3 1-2-15,0-6 0 16,3 0-16-16,3-8-4 15,0-7-25-15,6-3-12 16,-3-3-46-16</inkml:trace>
  <inkml:trace contextRef="#ctx0" brushRef="#br0" timeOffset="20130.6967">15361 10528 180 0,'0'18'68'0,"3"-12"-36"0,0 4-18 16,0-2 20-1,0 0 3-15,0 3 2 16,0-1-13-16,-3 1-3 16,0-1-13-16,0 1-4 0,0-6 0 15,0 1-3-15,0-1-2 0,0-5 0 16,0 0-1-16,6-3-5 16,0-5-1-16,3-2-4 15,3-4-1-15,2-4 3 0,4-6 3 16,-3 3 3-16,6 5 3 15,0 5 0-15,0 9-1 16,-3 7 7-16,-1 6 5 16,-2 2 5-16,-3 3 2 15,0 0-10-15,-3 2-3 16,-3 1-4-16,0-1 1 0,0-2-4 16,-3-3 0-16,0-2-28 15,0-8-13-15,3-3-29 16,0-6-13-16,0-4-15 15</inkml:trace>
  <inkml:trace contextRef="#ctx0" brushRef="#br0" timeOffset="20346.5304">15795 10224 260 0,'-5'0'96'0,"8"18"-52"0,-1-5-56 16,1-2 15-1,0 2 6-15,0 6 8 0,-3 7 3 16,0 6 3-16,3 13-13 0,0 0-3 0,-3 0-1 16,3-8-3-16,0 2 0 15,0-7-1-15,-3 0-2 16,0-6-39-16,0-4-16 16,0-7-63-1,0-9-34-15,0-14 76 16</inkml:trace>
  <inkml:trace contextRef="#ctx0" brushRef="#br0" timeOffset="20553.9316">15647 10433 244 0,'15'-6'90'0,"-1"6"-48"0,7-2-31 16,-3 2 23-16,6 0-7 0,3 2 1 0,2 1-13 15,1-3-6-15,0 3-6 16,-3-3-3-16,0 0 3 0,2-3-37 16,-5-5-15-16,0-3-81 15</inkml:trace>
  <inkml:trace contextRef="#ctx0" brushRef="#br0" timeOffset="24135.8315">14754 10869 116 0,'-3'-3'46'0,"6"3"-24"0,-3 3-21 16,0-3 8-16,0 0-3 15,0 0 1-15,6 3 2 0,0-1 5 16,0 1 3-16,2 0 2 15,4-3-10-15,3 0 1 0,3 0 1 16,0 0-4-16,0 0 1 16,9 0-3-16,-4 0 2 15,4 2-2-15,0 1 0 16,3 0-3 0,3-1 1-16,2 1 0 15,1-3 3-15,3 0 3 16,2-3 2-16,1 1-5 15,0 2-4-15,2 0-1 16,1 0-1-16,-6 0 0 0,2 0 2 16,-2 2-3-1,0 1 0-15,-4-3 1 0,7 0 2 16,0 0-1-16,2-3 2 0,1 1 2 16,3-1 2-16,-1 3-3 15,4 0-1-15,0 0 3 16,-4 0 1-16,-2 0-3 15,2 0-3-15,1 0-3 16,0-3-1 0,2 3 2-16,-2 0 2 15,3 0 0-15,-1 0 2 16,-2 0-2-16,-1 3-1 16,1-3 1-16,0 0 1 15,2 0 1-15,1 0 1 16,-1 0-2-16,-2 0-2 0,-3 0 1 15,2 0-1-15,-2 0-3 16,0 0 2-16,5 0-1 16,1 0 0-16,-1 0 4 0,1 0 1 15,-3 0-1-15,2 3-2 16,1-1 1-16,-6 1-1 16,2 0 0-1,1-3 0-15,-1 0 0 0,1 0 0 0,3 0 0 16,-1 0 2-16,4 2-3 15,-4-2 0-15,1 0 1 16,0 3 2-16,2-3-1 16,1 0-1-16,-1 0 1 15,7 0-1-15,-7 0 0 32,4 0 0-32,-3 2 0 0,5-2 0 15,1 0 0-15,-1 0 2 16,4 0-1-16,-4 0-1 15,4 0-2-15,-4 0 1 16,1 0 1-16,5-2 0 16,4-1 0-16,-1 1 0 15,-2-1 0-15,-4 3 0 0,1 0 0 16,-4 0 0-16,22-5 0 16,-7 2 0-16,0 0 2 0,-5 1 1 15,-1 2-4-15,-2-3 1 16,-1 0-2-16,1 1 0 15,-4-1 2-15,1 0 2 32,-4 3-3-32,1 0 0 0,-1 0 1 15,-5 3 0-15,0-3 0 16,5 0 0-16,-2-3 0 16,-4 1 2-16,1-1-1 15,-1 3-1-15,-5 0-2 16,0 0 1-16,-4 0 1 15,1 0 2-15,-6 0-1 0,8-2-1 16,-2-1 1-16,0 0-1 16,-1 1 0-1,1-1 0-15,-3 3 0 16,2 0 0-16,1 0 0 16,-1-3 2-16,-2 1-1 15,12-4-1-15,-4 1 1 0,7 0-1 0,-1 2-3 16,-2 0 2-16,0 1 1 15,-1-1 0-15,1 1 0 16,8-1 2-16,1 0-1 0,2 1-1 16,1 2-2-16,-1 2-1 15,1-2 2-15,-1 0 2 32,4-2 0-32,-7-1 2 0,1 0-2 15,-7 1 2-15,-2-1-7 16,-4 0-1-16,-8-2-53 15,-6 0-24-15,-6-22-22 16</inkml:trace>
  <inkml:trace contextRef="#ctx0" brushRef="#br0" timeOffset="25014.9469">14783 9940 136 0,'-3'0'52'0,"6"0"-28"0,-3 0-24 16,0 0 13-16,0 0-7 16,3 3 2-16</inkml:trace>
  <inkml:trace contextRef="#ctx0" brushRef="#br0" timeOffset="26053.383">14810 9946 255 0,'18'0'18'0,"3"0"5"0,6 0-7 0,3 0-1 15,2 0-5-15,7 0-1 16,3 2-1-16,2 1 0 15,7 0-4-15,-1-3-3 16,4 2-3-16,3 1 1 0,-4 0 3 16,7-1 1-16,2 1-4 15,4-3 1-15,2 0 0 16,4-3 2-16,-4 1-1 16,3 2-1-16,-5 0 1 15,-4 0-1 1,-2 0 0-16,0 0 2 15,-7-3-1-15,1 3-1 0,-1 0 1 16,-2 0 1 0,-1 0-1-16,1 0 2 0,-3 0-4 15,-1 0 0-15,1 0 1 16,0 0 0-16,-1-3 0 16,1 3 0-16,-1 0-3 15,1 0 2-15,0 0 5 16,-4 0 5-16,-2 0-5 15,0 0-2-15,2 0-1 0,4 0 1 16,0 0-1-16,2 0 2 16,1 0-4-16,5 0 0 15,4 0 1-15,-7 3 2 16,4-3-1-16,-3 0-1 16,-1 0-2-16,4 0 1 0,-4 0 1 15,4 3 2-15,-1-1-3 16,-2 1 0-16,3-3 1 15,-1 0 2-15,-2-3-1 16,2 3-1-16,1 0 1 0,2 0-1 16,-5 0 0-1,-1 0 0-15,4 0 0 0,0 0 0 32,-1 0 0-32,1 0 0 0,-1 0 0 15,4 0 0-15,-1 0 0 16,1 0 0-16,2 0 0 15,-2 0 0-15,2 0-3 16,1 0 2-16,2 0 1 16,1 3 2-16,-1-3-3 15,4 0 0-15,-4 0 3 0,1 0 1 16,-1 0-4-16,7 0 1 16,-4 0 2-16,13 0 1 15,-7-3-4-15,3 1-1 16,1-1 1-16,-1 3 2 15,-2-3 0 1,5 1-1-16,-3-1-2 16,16-2 1-16,-13 2 1 15,3 0 2-15,-8 3-3 16,-1-2 0-16,-2-1 1 16,-1 0 0-16,-3 1 0 15,-2-1 0-15,2 1 2 16,-2 2 1-16,-1-3-1 0,4 0-2 15,2 1 3-15,-2-1 0 0,-7 0-6 16,4 1 0 0,-4-1 1-16,4 0 1 0,-1 1 1 15,4-1 0-15,-1 0 2 16,7 1 3-16,-7-1 0 16,6 0 2-16,1 1-4 15,-4-1 0-15,1 1 1 0,-4-1 0 16,1 3-2-16,-7-3-2 15,-8 1 1-15,11 2-1 16,-11 0-3-16,-7-3 0 16,-5 3-67-1,-6-8-30 1,-9-13 0-16</inkml:trace>
  <inkml:trace contextRef="#ctx0" brushRef="#br0" timeOffset="28269.5338">14932 7194 116 0,'-3'0'44'0,"6"0"-24"0,0 0-24 0,0 0 8 16,3 3-7-16,3-3 2 15,0 0 1-15,3 2 2 16,3-2 5 0,6 0 4-16,5 0 2 15,1 0 3-15,3 0-3 16,3 3 0-16,8 0-7 16,1-1 0-16,3 1 1 0,2 0 1 15,4-3 2-15,6 2-1 16,-1 1 0-16,7-3-8 15,-1 0 0-15,4 0-1 16,-4 0 2-16,4 0-1 0,2 0-1 16,-2 0 1-16,5 2-1 0,-6-2 0 15,1 0 2-15,-1 0-1 16,4-2 2-16,-4 2 4 16,1 0 4-16,2 0-4 15,-5 0-2 1,-4-3-2-1,1 3-3-15,-1-2 1 0,1-1 1 16,-1 3-1-16,-2 0 2 16,6 0-4-16,-7 0 0 15,1 0 1-15,-1 0 0 16,1-3 0-16,2 3 2 16,4 0-3-16,-10 0 0 0,1 0 1 15,0 0 2-15,-1 0-3 16,1 0 0-16,-4 0-1 15,10 0 0-15,-4 0 2 16,1 0 0-16,5 3 0 16,-5-3 2-16,0 0 1 0,-1 0 1 15,4 0 0-15,-1 0 0 0,1 0-2 16,5 0-2-16,1 0 1 16,-1 0-1-16,1 0 0 15,5-3 2-15,1 3-3 16,-4 0 0-16,9 0 1 15,1 0 0-15,-4 0 0 32,4 0 0-32,-4 0 2 0,3 0 1 15,-2 0-4-15,-4 0 1 16,1 0 0-16,2 0 0 16,-2 0 0-16,-1 0 0 15,6 0 2-15,-2 0 1 0,-4 0-4 16,1 0 1-1,-1 0 0-15,0 0 2 16,-2 0-1-16,14 0-1 16,-8-2 1-16,-7-1-1 0,-5 3 4 15,2-3 2-15,-5 1 0 16,-1-1-1-16,4 3-3 16,-1 0-2-16,-2-3 3 0,-4 1 0 15,-2 2-1 1,2-6-2-16,-2 1-2 15,0 3 1-15,-4-1 1 16,7 0 2-16,-1 1-1 16,4-1 2-16,-4 0 2 15,4 1 2-15,-1 2-8 16,-2-8-1-16,3 0 0 16,-4 2 3-16,1 1 2 0,-1 0 3 15,-2 2-3-15,2 1 0 16,-2 2-1-16,0-3 1 15,-4 3-2-15,10 0-1 16,-10-3-2-16,1 3 1 16,-1-2 3-16,-2 2 1 15,0 2-1-15,-1 1-2 0,-2 0 1 16,3-3-1-16,-10 0 0 16,13-3 2-16,-9 0-1 15,-4 1-1-15,-2-1-8 16,-3 0-3-16,-4 1-18 15,-5 2-7-15,6 2-32 0,9 4-11 32,-6-4-3-32</inkml:trace>
  <inkml:trace contextRef="#ctx0" brushRef="#br0" timeOffset="35664.1483">23648 6324 148 0,'3'-14'57'0,"-3"9"-30"0,0-13-10 0,0 12 22 16,0-4-7-16,-3-1-1 16,0 0-6-16,-3 1-2 15,-3-1-12 1,0 6 4-16,-3-3 5 0,0 3-7 15,0 5-2-15,0 0-11 0,-6 5-2 0,-8 11-2 16,5 2-1-16,12 6 4 16,-3 8 0-16,3 5-4 15,3 8 1-15,3 0 2 16,0 0 3-16,0-3 0 16,-3 1-1-16,6-4 1 15,0-7 1 1,-3-5-3-16,3-6 0 15,0-3-21-15,-3-5-8 16,0-2-12-16,0-16-43 16,0-3-31-1,-3-3 28-15</inkml:trace>
  <inkml:trace contextRef="#ctx0" brushRef="#br0" timeOffset="35864.9094">23362 6527 140 0,'-6'-24'55'0,"3"19"-30"0,0-8-5 0,3 10 21 15,3 1-7-15,-3-1 0 16,3-2-10-16,3-1-3 16,3 1-12-16,-3 0-3 0,9 2 0 15,0 1-5-15,11-1-1 0,-5 0 0 16,0 3 2 0,-3-2-30-16,6-1-11 15,-6 0-57 1,-1 1-35-16,-2-4 58 15</inkml:trace>
  <inkml:trace contextRef="#ctx0" brushRef="#br0" timeOffset="36213.2802">23588 6509 136 0,'6'47'52'0,"-3"-31"-28"0,3 8-13 0,-3-13 15 15,0 2-8-15,-3 0 0 16,6 3-9-16,-6-3-1 0,0-2-4 16,0-3 6-16,0-3 3 0,0-8 11 15,0 1-8 1,0-6-4-16,0-3-7 15,0-2-2-15,3 0-3 16,3-3-1-16,0-5 1 16,3 2 2-16,6 6-3 15,2 2-2-15,-2 3-7 16,0 1-2-16,6 7-24 16,-6 2-9-16,0-2-43 15,-6 3-19-15,6-1 54 0</inkml:trace>
  <inkml:trace contextRef="#ctx0" brushRef="#br0" timeOffset="36612.5273">23862 6480 188 0,'-3'-16'71'0,"3"16"-38"0,-6 0-25 0,3 2 16 16,0 1-6-16,-3 5 0 16,-3 5-10-16,0 3-3 31,-3 3-3-31,0 2-4 0,1 3 1 15,2-1 1-15,9 1 0 16,3-3 0-16,-3-2 0 16,9-1 0-16,-1-7 2 0,1-3-1 15,0-8-1-15,3-3 3 16,-3-2 0-16,0-3-1 16,-3 0 1-16,0-2-2 15,-3-4-1-15,6 4 3 16,-6-3 0-16,0 2 5 0,-3 3 3 15,0 0-4-15,0 5 1 0,0 3-7 16,0 6-3-16,0 2 1 16,3 2 0-16,0 3-2 15,-3 3 2-15,6 0 3 16,-3-3 3-16,-3 3-15 16,6-2-8-16,-3-9-62 31,0-8-27-16</inkml:trace>
  <inkml:trace contextRef="#ctx0" brushRef="#br0" timeOffset="37181.8484">23948 6548 148 0,'0'-2'57'0,"12"10"-30"0,-9 5-12 0,-3-8 20 0,-3 3-8 0,6 3-1 15,-6 2-9-15,-3 0 0 16,6 0-8 0,0 6-5-16,0-6-3 0,0-2 2 15,0-9 2-15,0-2-2 16,0-5-6 15,6-3-3-31,-3-2-4 16,6-4 1-16,-3 1 3 15,0-8 3-15,6 2 0 16,-3-2 1-16,0 11 4 16,3 2 1-16,-3 3 5 15,6 10 3-15,-4 3 0 0,-2 5 3 0,0 0-3 16,-3 0-1-16,0 1-2 16,-3-4 2-16,0-2-5 15,0 0-3-15,-3-3-1 31,0 1-1-31,3-4 0 0,-3-2 2 16,3-2-8-16,3-6-1 16,-3-3-3-16,9 1 1 15,-3-12 3-15,9 1 3 16,0 3 0-16,-4 2-1 16,1 8 0-16,0 5 0 15,-3 9 5-15,6 4 1 16,-6 3 4-16,-3 3 1 0,-3 0-1 15,0 0 1-15,-6 0-4 16,0 0 0-16,6-6-28 16,-3 1-10-16,-3-3-32 15,6-5-10-15,-3-3-5 16</inkml:trace>
  <inkml:trace contextRef="#ctx0" brushRef="#br0" timeOffset="37539.591">24460 6559 176 0,'0'3'68'0,"9"2"-36"0,0 6-20 0,-6-6 21 15,6 0-8-15,0 0-2 0,0 1-7 32,0-4 0-32,0 1-9 15,-3-3-2-15,3-3-1 0,3-2-2 16,-7 0-2-16,-2-1-2 15,-3-17-7 1,-3 2-3-16,-5 5 2 0,-4 2 4 16,0 4 3-16,-3 5 2 15,3 7 3-15,0 9 1 16,0 2 5-16,-3 3 5 16,6 0-1-1,-3 2 3-15,12 1-6 0,0-1-3 0,0 6-3 0,9 3-3 31,0-6-4-31,3-3-2 0,0-5-24 0,6-2-10 16,0-3-28-16,-3-11-10 31,9-7-2-31</inkml:trace>
  <inkml:trace contextRef="#ctx0" brushRef="#br0" timeOffset="37862.349">24743 6498 180 0,'-9'0'68'0,"3"0"-36"0,0-2-18 15,3 4 22-15,-3-2-5 16,6 0-1-16,-9 3-12 0,6-1-6 16,0 1-7-16,-6 0-8 0,4 5-1 15,5 0 0-15,0 0 2 0,0 2-1 16,8 3-1-16,1 1 3 15,0 1 0-15,0 1 5 16,0 0 2-16,-3 0 9 16,-6 0 4-16,0 0 2 31,-3 0-1-31,-6-3-10 0,-9 0-4 16,-5-2-22-16,-4-1-9 15,6-2-82 1,0-8-63-16,0-13 61 15</inkml:trace>
  <inkml:trace contextRef="#ctx0" brushRef="#br0" timeOffset="39028.6794">23874 6429 92 0,'0'0'35'0,"0"0"-18"0,0 0-7 16,0 0 14-16,0 0-9 15,0 0-1-15,0 0-6 16,0 0 0-16,0 0-1 0,0 0 3 16,0 0-5-16,0 0-1 0,0 0 0 15,3 6 4-15,-3-1 5 16,0 8-5-16,0 6 0 16,0-1 0-16,0 1 2 0,0-1-3 15,0 1-2-15,0-1 0 16,0-2-1-1,0 0-5-15,0-5 1 16,0-1-29-16,0-4-13 16,0-4-40-16</inkml:trace>
  <inkml:trace contextRef="#ctx0" brushRef="#br0" timeOffset="40369.7222">23538 7017 164 0,'-9'-6'63'0,"6"9"-34"0,0-3-34 16,-15 3 40-16,6 2-14 15,-3 6-10-15,0 2-6 16,0 5-4-16,0 4-1 0,3-1 0 16,4 0 0-16,2-3 2 15,6 1-3 1,6-1 0-16,-1-2 3 16,10 0 1-16,3-3-8 15,-3-5-2-15,-3-2-29 16,6-1-12-16,-6-5-28 15</inkml:trace>
  <inkml:trace contextRef="#ctx0" brushRef="#br0" timeOffset="40886.3872">23680 7101 160 0,'-3'-5'63'0,"0"5"-34"0,-2-5-16 0,2 5 19 16,-3 0-9-16,3 0-4 15,-6 0-6-15,-3 2-1 16,0 4-7-16,-3-1-3 0,3 8 1 15,0 6-4-15,0-1 0 16,3 1 1-16,3-1 0 0,3 1-3 16,3-3 2-16,3-3 1 0,3-2 0 15,3-1 0-15,3-5 2 16,0-5-1-16,0-2-1 16,0-9 1-16,-3 3-1 15,6 0 0-15,-6-2 0 0,-3-3 0 16,0-3 2-1,-3 0-1-15,-3 3-1 0,0 2 1 16,0 3 1-16,0 3-3 16,-3 13-4 15,3 2 2-31,3 1 0 0,-1 2 1 16,1 0 4-16,3 1 1 15,0-4-4-15,3 1 1 16,-3-3-16-16,12-3-4 15,-6-2-39 1,3-3-53-16,0-3 21 16</inkml:trace>
  <inkml:trace contextRef="#ctx0" brushRef="#br0" timeOffset="41233.2388">23826 7099 152 0,'-3'5'57'0,"3"3"-30"0,0 11-12 0,3-12 20 31,-3 4-6-31,0 2-2 16,0 1-9-16,0-1-1 0,-3 0-10 15,3-2 0-15,0-4 0 16,0 1-6-16,0-2 0 0,0-6-1 16,3-3 2-16,3-2-3 15,0-3 0-15,3-3 1 16,-3-5 2-16,3 1 1 0,3 1 1 15,3 1 0 1,-3 2 0-16,0 6-2 16,2 3 1-16,-2 7-4 15,-3 8 0-15,-3 0 3 0,3 1 1 16,-3-1-1-16,0 0-2 16,-3 0-13-16,0-2-4 0,0-3-35 15,3 0-16-15,0-3-27 16</inkml:trace>
  <inkml:trace contextRef="#ctx0" brushRef="#br0" timeOffset="41736.1508">24264 6924 200 0,'-6'24'74'0,"6"0"-40"0,6 10-33 0,-3-15 16 16,-3 2-2-16,0 3 0 16,0-1-3-16,6-1 0 0,-6-1-7 15,0-3 1-15,0-2 1 16,0-3-6-16,0-5 0 0,-6 0 1 31,6-2 1-31,0-4-4 0,0-2 1 16,0-2-7-16,6-6 0 15,0-6-2-15,0 4 1 16,3-6 5-16,2 3 1 16,1 2 2-16,6 6 0 15,0 0-3-15,-3 5 0 16,6 8 6-16,-6 5 3 0,-3 0 5 15,-9 0 6-15,3 0 4 16,-6 3 4 0,-6-2-9-16,-6-1-4 15,-6-3-5-15,6-2-2 16,-6-2-12-16,3-6-5 0,0 0-23 0,3-3-10 31,0-2-27-31,4-1-10 16,11-2-2-1</inkml:trace>
  <inkml:trace contextRef="#ctx0" brushRef="#br0" timeOffset="42105.7659">24547 7112 160 0,'3'8'63'0,"3"8"-34"0,-1-6-10 0,1-7 23 16,-3 0-12-16,9-1-3 15,-3-2-11-15,6-2-3 16,0-1-7-16,6-2-4 0,-9-1 1 16,6-1-2-16,-6-1 2 0,-4 0 0 15,-2-3 1-15,-3 0-2 16,-3 1-2-16,-3 2-8 16,-11 3-3-16,2 2 4 15,-6 3 1-15,-3 5 1 16,0 6 4-16,0 5 6 15,0 5 5 1,4 0 8-16,2 0 3 16,6 0-4-16,6 1-2 15,6-4-7-15,6 1 0 0,6-1-5 16,2-7 0-16,4-3-8 16,9-6-4-16,-3-4-83 15,-3-4-78 1,-4 1 45-16</inkml:trace>
  <inkml:trace contextRef="#ctx0" brushRef="#br0" timeOffset="43234.2656">23546 7694 160 0,'0'-8'63'0,"-3"8"-34"0,3-2-12 15,0-1 20-15,0 0-8 16,-5 1 0-16,5-1-7 15,-9-2-4-15,-12-1-10 16,9 4 1-16,-6 2 2 0,-3 2-2 0,0 6 0 31,6 3-8-31,1 2-2 16,2 3 0-16,3 5 0 16,9-5-4-16,0 3 1 15,9-4 0-15,0 4 2 0,5-11 1 16,1-8 3-16,3-3 1 15,-3-2 1-15,-3-6-2 16,3-2-2-16,-3-5 1 0,0-4-1 16,-3-1 0-16,-6-1 2 15,3-8 1-15,-6 3 1 16,0 2-2-16,-6 4-2 16,6 2 1-16,-3 5 1 15,-3 2-1-15,6 6 2 16,0 3-7-16,0 5 1 0,0 5 1 15,0 6 3-15,3 13-2 16,0 0-2-16,0 2 4 16,3 6 1-16,-3 0 0 0,5-6 1 15,1 1-4-15,0-1 0 16,0-5-6-16,-3-5 0 31,3-8-39-31,3-5-14 0,-3-3-49 31</inkml:trace>
  <inkml:trace contextRef="#ctx0" brushRef="#br0" timeOffset="43393.5019">23680 7689 184 0,'0'5'68'0,"0"3"-36"0,6 11-22 0,-3-9 17 16,-3 1-11-16,0 2-4 15,6-2-7-15,-3-1-2 16,0 3-1-16,3 1-4 0,-3-6-1 15,6-3-157 1,3-13 54 0</inkml:trace>
  <inkml:trace contextRef="#ctx0" brushRef="#br0" timeOffset="43540.0452">23660 7519 208 0,'-9'-15'77'0,"6"12"-42"0,3 0-30 0,0 3 19 15,3 0-17-15,-3 0-6 16,6 0-6-16,-3 3-2 0,8 0-69 16,4 2-29-16,9 3 31 15,3-3 18-15</inkml:trace>
  <inkml:trace contextRef="#ctx0" brushRef="#br0" timeOffset="43824.6177">24002 7482 212 0,'-9'-5'79'0,"6"0"-42"0,-3 2-21 0,3 1 22 15,-6-1-11-15,-3 0-3 16,0 3-17-16,-3 6-6 31,6 1-1-31,-2 7-3 0,-1 4 1 0,3 9 2 16,0 4 0-16,9 4-3 15,-3 2 2-15,3-3-4 16,0 3 1-16,3 0 2 16,-3-8 1-16,0-2-17 15,0-6-8-15,0-8-15 16,0-2-7-16,-3-14-111 16,0-10 87-16</inkml:trace>
  <inkml:trace contextRef="#ctx0" brushRef="#br0" timeOffset="43977.1208">23710 7654 216 0,'-15'-5'82'0,"18"5"-44"0,0 0-40 31,6 0 17-31,6-3-9 0,0 3 2 16,6 0-7-16,0 0-1 16,8 0 0-16,1 6-11 0,3-1-3 15,-3-2-64 1,-1-1-47-16,1 1 46 15</inkml:trace>
  <inkml:trace contextRef="#ctx0" brushRef="#br0" timeOffset="44224.0712">24133 7538 216 0,'-9'-13'82'0,"0"7"-44"0,0-4-29 0,3 7 22 16,0 1 1-16,-3-1 3 15,0 3-22 1,-3 3-6-16,3 5-6 0,6 5-6 0,-2 11 1 0,-1 2 0 15,0 6 2 1,6 0-1-16,0-1 1 16,0-2 2-16,6 6 2 0,-6-1-3 15,0-7 0-15,0-6-23 16,0-5-10-16,0-6-35 31,-6-2-14-31,6-10-2 16</inkml:trace>
  <inkml:trace contextRef="#ctx0" brushRef="#br0" timeOffset="44376.7552">23972 7689 208 0,'0'-5'79'0,"6"2"-42"0,0 0-37 0,0 1 16 16,6-1-11-16,0 0-1 15,9 1-7-15,-1-1 0 16,1 3-48-16,0-3-20 15,-3 3-8-15,3 0-3 16</inkml:trace>
  <inkml:trace contextRef="#ctx0" brushRef="#br0" timeOffset="44692.4748">24213 7691 176 0,'-6'16'68'0,"6"-2"-36"0,6 1-20 0,-3-7 19 0,-3 0-3 16,9-2 3-1,-6-1-11-15,6 0-4 0,0-2-9 16,0-3 2-16,0-3 1 0,0-2-1 15,-3-3 0-15,3 0-5 16,-3-3-3-16,-3 1-3 0,-3-3-1 16,-3 2 2-16,-3 0 0 15,-3 4-2-15,-3 1 0 16,-6 6-1-16,-3 6 3 16,9 4-2-16,-3 3-1 15,6 6 3-15,3-1 0 16,3 4-2-16,3 4 2 0,3-2-1 15,9-3 0-15,-3-5 4 16,6-3 1-16,0-5-26 16,0-3-9-16,0-5-22 15,-3-8-6-15,3-2-28 16</inkml:trace>
  <inkml:trace contextRef="#ctx0" brushRef="#br0" timeOffset="45576.7824">24353 7715 160 0,'0'6'60'0,"15"-4"-32"0,-6 9-17 16,-6-3 15 0,-3 2 3-16,6 6 5 0,-3 8-8 15,-3-3-3-15,0 0-13 16,0-5 0-16,0 0 3 0,0-3-1 0,0-5 3 16,0 0 1-1,0-8-1-15,0 0 1 16,0-2 3-16,9-9-11 15,-3-8-4-15,-3 1-3 16,0-1-1-16,6 1-3 0,-3-1 0 16,0 1-5-1,2 2 0-15,7 3-29 16,-3 2-13-16,0 3-21 16,0 0-8-16,6 3 10 15,-6 2 13 1,0 3 40-16,-3 6 50 15,0 2 24-15,-1-1-9 16,-5 4-3-16,6 0-14 0,3-3-5 0,-3 0-15 16,0-1 6-16,0-1 2 0,0-4-4 15,3-2-1-15,0 0-5 16,0-2-1-16,-3-4-5 16,0-1-1-16,-3-4-1 15,-3 0 1-15,-3 1-4 16,-9-1-2-16,0 1-3 0,0 4 1 15,-3 6-4-15,0 6 1 16,0 7 2-16,3 0 3 16,3 0 2-16,0 8 1 15,0 3-5-15,6 0 1 16,6-3 4-16,0-5 2 31,3-3 0-31,0-2 1 0,3-6-26 16,3-5-10-16,-3-2-10 15,0-9-3-15,0-5-13 16,2-2-42 0,-8-1 19-16,3 1 157 31,0 4-20-31,-3 6 4 16,0 6-11-16,0 7-6 15,-3 6-8-15,-3 7-1 16,6-2-18-16,-6 0 0 15,0-3 1-15,0-2-6 16,0-3-1-16,0-3-3 16,0-5 1-16,3 0-6 15,0-8-3-15,3-8-6 0,-3 0 0 16,6-5-3-16,9 3 2 16,3-1 3-16,-4 6 1 15,-2 2 5-15,3 6 2 16,-6 8 0-16,6 5-2 15,-6 2 1-15,-3 6 1 16,0 3-1-16,-6 2 2 0,6-5-7 16,-6-3 1-16,-3-3-28 15,5-4-11-15,-2-12-39 16,6-10-49 0,0-2 39-16</inkml:trace>
  <inkml:trace contextRef="#ctx0" brushRef="#br0" timeOffset="45754.9094">25053 7467 216 0,'3'-3'82'0,"-3"6"-44"0,3 4-36 16,-3 1 17-16,6 6 1 15,-6 7 2 1,0 11-9-16,0 5-5 0,-6 2-5 31,6-2-5-31,0 11 1 0,0-6 1 0,0-7 0 16,0-6-33-16,0-8-15 15,0-5-58 1</inkml:trace>
  <inkml:trace contextRef="#ctx0" brushRef="#br0" timeOffset="45933.3075">24907 7689 244 0,'15'-3'90'0,"0"1"-48"0,14-1-38 16,-11 3 19 0,6-3-15-16,6 1-2 15,8-1-33-15,1 0-14 0,3 1-65 16,5-6-29-16</inkml:trace>
  <inkml:trace contextRef="#ctx0" brushRef="#br0" timeOffset="46944.6917">23671 8213 144 0,'3'-6'55'0,"-3"4"-30"0,0-1-3 0,0 3 23 16,0 0 1-16,-3-3 5 15,1 3-15-15,-7 0-4 0,-3 0-19 16,0 3-1-16,-3 0 1 0,3 2-9 15,0 0-2-15,3 1-4 16,0-1 0-16,9 3 0 16,6 5 0-16,3 6-3 15,6-1 1-15,3 1 0 16,-6-1 2-16,6-2 1 0,-9 0 3 16,-4 0 8-16,-2-3 5 15,-6-2-1-15,-2-3 2 16,-4-3-9-16,-3-3-2 0,-3-2-3 15,6 0 1-15,-3 0-11 16,3-2-4-16,-3-3-27 31,9 2-10-31,-3-2-21 0,6-1-7 16,6 1-24 0</inkml:trace>
  <inkml:trace contextRef="#ctx0" brushRef="#br0" timeOffset="47141.6133">23820 8271 208 0,'0'16'79'0,"6"0"-42"0,-3 0-19 16,0-9 23-16,-3 4-15 16,0 2-2-16,0 3-12 15,0-3-5-15,6 1-4 16,-3-4-5-16,-3 1-1 15,6-6-29-15,-3-2-14 16,0-3-69-16</inkml:trace>
  <inkml:trace contextRef="#ctx0" brushRef="#br0" timeOffset="47310.3925">23826 8154 260 0,'-3'-5'99'0,"6"5"-54"0,-3 0-37 0,0 0 21 16,0 0-22-16,0 0-5 16,6 3-10-16,0-1 0 15,-3-2 4-15,9 0-51 0,-3 0-22 16</inkml:trace>
  <inkml:trace contextRef="#ctx0" brushRef="#br0" timeOffset="47679.3356">23978 8197 252 0,'-6'2'93'0,"6"-2"-50"0,0 0-44 0,0 0 20 16,6 3-9-16,0-3 0 15,6 0-6-15,3 0-1 0,3 0-1 16,0 0-2-16,-1 0 1 15,-2 3-1-15,0 2 0 16,-3 0 0-16,-6 3 0 16,-6 8 2-16,-6 5 1 0,-3 3-1 15,-3 0-2-15,-3-3 1 16,0 0-1-16,4-2 0 16,2-3 0-16,0-3-3 15,6 5 0 1,3-2 2-16,6-2 2 15,0-4 2-15,9-2-1 16,-1-3-2-16,1 1-6 16,0-9-4-16,-3-2-23 15,3-1-9-15,-3 1-66 16</inkml:trace>
  <inkml:trace contextRef="#ctx0" brushRef="#br0" timeOffset="47878.5349">24005 8337 216 0,'-6'0'82'0,"6"3"-44"0,6-1-38 16,0-2 16-16,3 0-7 0,3 0 2 16,6-2-6-16,2 2-3 15,4-3-1-15,3 3-15 0,0-3-5 16,-3 1-48-1,-1-1-54-15,-2 3 31 16</inkml:trace>
  <inkml:trace contextRef="#ctx0" brushRef="#br0" timeOffset="48210.2558">24285 8326 200 0,'-6'6'77'0,"12"-4"-42"0,-3 6-23 15,3-2 19-15,0-1-10 16,2-2 1-16,1-1-9 15,9 1 0-15,0-3-8 16,-3-3-1-16,-3 1 0 0,3-4 0 16,-6-4 0-16,-3-1-2 15,3 3-2-15,-12-8 5 16,-9 3-3-16,-3 2-1 16,3 4-5-16,-6 1 0 15,-3 9 2-15,6 2 3 16,0 6-2-16,4-1 0 15,2 4-1-15,0 1 0 16,9 1 4-16,0 0 1 16,6 0-4-16,3 0 1 15,2-5-2-15,1-4-2 16,9 1-28-16,0-5-14 16,0-6-34-1,3 1-45-15,0-4 36 0</inkml:trace>
  <inkml:trace contextRef="#ctx0" brushRef="#br0" timeOffset="48456.4406">24582 8221 232 0,'-12'-3'88'0,"3"6"-48"0,-2-1-25 16,2 1 26-16,0 2-22 0,3 0-5 16,-3 1-11-16,3 4-5 15,3 9 1-15,6 2-2 0,3 0 1 0,3 0 0 16,-3 1-2-16,3-1 3 15,0-3 2-15,-6 1 2 16,-3 2 1-16,-6-3 2 31,-3-2 3-31,-9-5-9 0,6-6-4 16,-6-2-91 0,3-8-72-16,-12-3 55 15</inkml:trace>
  <inkml:trace contextRef="#ctx0" brushRef="#br0" timeOffset="49574.3041">23231 6408 140 0,'-9'-5'55'0,"9"5"-30"0,-3 0-27 0,3 0 9 0,0 0 6 15,0 0 3-15,-3-3 1 16,0 1 0-16,0-1-9 16,-3 0 6-16,6 1 5 0,-3-1-1 15,0 0-1-15,3 1-1 0,-3-4 0 16,0 1-2-16,0 0-1 15,-3-3 4-15,3 0 1 16,-6-5-1-16,0 0 2 31,-2-6-1-31,-7-2-2 0,6-3-4 16,-9-5 0 0,-6 0-3-16,-3-8 2 0,-2 2-2 15,-7 1 2-15,-3 2-4 16,-8 3-2-16,-4 5-2 15,1 6-3-15,-4 5 1 16,3 5-1-16,7 0-7 0,2 2-3 16,1 4-19-16,11-1-8 15,6 0-32-15,6 1-13 16</inkml:trace>
  <inkml:trace contextRef="#ctx0" brushRef="#br0" timeOffset="49873.9175">22618 5779 144 0,'-18'5'55'0,"3"11"-30"0,-15-3-16 16,18-5 14-16,-5 0 9 15,-4 0 4-15,-3 2-10 16,-3 1-5 0,3-1-12-16,6 1-8 0,4 2-2 15,2-2-1-15,6-1-2 16,0 4 3-16,15-1 2 0,3 0-5 0,2 0-1 16,7 6-12-16,3 5-1 15,9 0-48 1,3-1-50-16,-1-2 31 15</inkml:trace>
  <inkml:trace contextRef="#ctx0" brushRef="#br0" timeOffset="50742.3719">23282 7938 92 0,'0'-16'35'0,"11"5"-18"0,-5-2 0 0,-3 2 16 15,0 1 0-15,-3 2 1 16,6-3-6-16,-3 1 0 0,-3 2-16 16,0 2 6-16,-9 17 10 15,3 5-11-15,-8 8-4 16,-1 7-4-16,-9 4-1 0,-6 2 2 16,-3 2 8-16,-8 1 3 15,-4 0-2-15,-3 0-1 16,-5-3-8-1,2 0-2-15,-2-6-2 16,-1-4-1 0,6-3-1-16,4-6 0 0,-4-2-5 15,6-3 1-15,10-5-7 16,2 0 0-16,6-3-13 0,3 1-4 16,6-4-27-1,4 1-10-15,2-3-52 16,6 0-27-16,3-5 68 15</inkml:trace>
  <inkml:trace contextRef="#ctx0" brushRef="#br0" timeOffset="50996.2261">22665 8165 200 0,'-14'0'77'0,"8"3"-42"0,-3 2-41 15,6 3 14-15,-6 0-3 0,-9 2 4 16,-3 9 7-16,-3 5 4 15,0-3-10-15,1 0 3 0,-1-2 1 16,0-1-7-16,0 1-4 31,3-6-2-31,6 0-1 0,4-2-3 16,5-1 0-16,3-2-1 16,12 0 3-16,5-3-11 15,10-2-4-15,9 0-17 16,9-3-6-16,5 2-54 15</inkml:trace>
  <inkml:trace contextRef="#ctx0" brushRef="#br0" timeOffset="52127.5345">23621 8517 60 0,'-12'-3'24'0,"12"3"-12"0,0-10-14 0,0 12 4 16,0-4-5-16,0 2 2 16,0 0 1-16,0 0 2 15,0 0 16-15,0 0 9 16,0 0 8-16,0 0 3 16,0 0-1-16,0 0 0 15,0 0-14-15,0 0-4 16,0 0-11-16,0 2-1 0,0 1 3 15,-3-3 0-15,0 0 2 0,0 0-4 0,0 0 0 16,0 3-7-16,3-3-1 16,-6 2-2-16,6 4 0 15,-3 2 0-15,-3 7 0 16,6 9 0-16,-3 5-2 0,0 22 5 16,0-1 1-16,0 8 0 15,0 0-2-15,-3 6 1 16,3 13-1-16,-3-1 0 15,0 1 0-15,-8-8 0 16,8-6 0-16,-12-2 0 31,0-3 2-31,0 1-1 0,0-1-1 16,0-3 3-16,-2-2 0 16,-7-8-4-16,-3 3 1 15,6-6 2-15,-6-5 1 16,1 0-4-16,-4-2 1 15,-3-4 2-15,6 1 3 16,-11-3 4-16,-1 0 2 0,-3 3 3 16,1-3 4-16,-1 0-6 0,3-8-2 15,1-2-5-15,5-3-4 16,3-3 0-16,7-2 1 16,5-3-6-16,3-3 1 15,3 0-32-15,6-2-12 31,6-6-31-31,3 3-11 0,9-5 3 16</inkml:trace>
  <inkml:trace contextRef="#ctx0" brushRef="#br0" timeOffset="52443.3276">22847 9922 160 0,'-21'0'63'0,"18"5"-34"0,-12 3-25 0,6-3 15 16,3 6 0-16,-8 2 3 15,-7 8-3 1,0 8 0-16,-3-5-10 0,3 0-5 0,3-5-1 0,6-3 0 16,3-1 1-16,1-4-5 15,2 0-1-15,6-4 3 0,3 1 1 16,6-2 2-16,5-4 0 15,7-2-2-15,3 0-2 16,9 3-2-16,0-3 1 31,-1 3-8-31,-2-1-4 0,-6 1-77 16,3 2-46 0,-9-2 56-16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5:17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 15692 204 0,'-21'-7'77'0,"21"7"-42"0,0 0-26 0,0 0 22 0,0 2-13 16,0 3-2-16,0 6-12 16,0 5-2-16,6 5-2 15,0 13 6-15,3 1 4 0,-9-1-5 16,3-2-1-16,0-6-2 15,0-4 1-15,0 1-18 32,0-7-6-32,3-5-41 0,-6-1-17 0,3-7-10 15</inkml:trace>
  <inkml:trace contextRef="#ctx0" brushRef="#br0" timeOffset="475.943">1687 15661 116 0,'-6'-3'44'0,"6"0"-24"0,-15 1-17 15,15 2 12-15,-6-6 4 16,3 1 5-16,-6 0-3 16,0-3-1-16,0 3-11 15,0-3-1-15,3 2 2 0,-9 1 5 16,3 5 5-16,-3 3-6 16,1 5-3-16,-1 2-4 0,-15 6-2 15,3 16-1-15,6 16 2 16,6 4-3-16,7-1-2 15,8 10 0 1,8-6 1-16,7-2-1 16,6-13 2-16,9-6 4 0,9-13 4 15,-1-10 2-15,4-11 3 0,3-19-5 16,-4-7-1-16,-2-8-2 16,-9-6 2-16,-12-10 4 15,-9-1 1-15,-9 6-8 0,-9 6-2 16,-9 7-3-16,3 0 1 15,0 8-20-15,0 11-6 32,6 5-43-32,-3 6-20 15</inkml:trace>
  <inkml:trace contextRef="#ctx0" brushRef="#br0" timeOffset="960.9038">1627 16417 224 0,'-21'-8'85'0,"21"-2"-46"0,0 7-37 0,0 3 19 0</inkml:trace>
  <inkml:trace contextRef="#ctx0" brushRef="#br0" timeOffset="1240.0318">1615 16394 377 0,'15'-3'5'0,"0"-2"-4"16,6 5-3-16,-6 5-1 0,0 0 2 15,-1 3 2-15,-5 0 0 16,-3 3 2-16,-6 5-4 0,-6 7-2 15,3-1 2-15,-15-4 0 0,1 1 3 16,2-4 3-16,-6 4 2 16,6-6 1-16,3-2 7 15,3-3 4-15,6-3-5 16,-3-2-3-16,6-3-6 16,15 0-2-1,6 0-1 1,0 0 1-16,0-3-4 0,2 0-2 15,1 3-18-15,-3 0-7 0,0 0-25 16,0 0-9-16,-12 0-38 16</inkml:trace>
  <inkml:trace contextRef="#ctx0" brushRef="#br0" timeOffset="1646.0674">1725 16267 148 0,'-24'-27'55'0,"19"24"-30"0,-25-4-16 0,15 7 16 0,0 0 1 16,-3 0 4-16,-3 5-7 15,0 3-4-15,-5 5-11 16,-4 13-5-16,3 6 0 0,0 8 2 15,9 5 2-15,13 16-3 32,5-11-3-32,11 11 2 0,13-11 0 15,12-10 3-15,6-8 3 16,8-9 2-16,1-23 3 16,11-10-3-16,-5-9 1 15,-7-10-5-15,-5-8-2 16,-15-3 4-16,-12-5 4 0,-12 6-3 15,-18-9 0-15,-12 6-4 16,-6 10-1-16,-3 8-12 16,-2 14-3-16,-4 10-35 15,6 8-13-15,10 5-69 16</inkml:trace>
  <inkml:trace contextRef="#ctx0" brushRef="#br0" timeOffset="2478.4989">1615 17026 192 0,'-30'0'71'0,"30"0"-38"0,-6 0-30 0,6 0 15 0,-3 0 0 31,0 0 1-31,1-3-8 15,2 1-2-15,2-1-5 16,4-2-3-16,9 2 2 0,-3 0-4 16,6 1-2-16,3 2-1 0,-6 0 3 0,0 5 0 15,0 3 1-15,-7 0 2 32,1 5 1-32,-9 0-1 0,0 1 1 0,0 2-2 15,0-6-1-15,0 1 1 16,0-3-1-16,0 0-3 15,9-3 2-15,-3 5-1 16,9 4 0-16,-6 2 2 16,-3 2 2-16,0 1 8 15,-6-1 3 1,-9 3 2-16,0-2 4 16,-3-3-7-16,-9 2-2 15,-5-5-3-15,5 1-2 16,0-6-8-16,3-3-2 15,3-5-25-15,3 0-10 16,3 0-39-16,9-8-54 16,0-3 31-16</inkml:trace>
  <inkml:trace contextRef="#ctx0" brushRef="#br0" timeOffset="3048.3767">1627 16870 108 0,'-21'-8'41'0,"15"3"-22"0,0 2 0 0,-3 3 18 0,0 0-3 15,-2 3 1-15,-4-3-7 16,-9 5 0-16,-6 5-16 15,3 6-2-15,1 8-3 0,2 3-3 16,3 7-3-16,6 14-3 0,6 7-1 16,9 1 2-16,18 7 2 31,6 3-2-31,11-7 0 16,7-6 7-16,12-16 4 0,5-11 3 15,1-18 3-15,11-8 4 16,-5-21 2-16,-10-14-5 15,-2-20-2-15,-13 2-3 16,-14-8 2-16,-12-2-1 16,-15 4 0-16,-12 12 6 0,-18 4 5 15,-5 4-13-15,-7 12-6 16,3 11-36-16,1 3-17 16,-1 8-95-1,6 0-55-15,6-1 87 16</inkml:trace>
  <inkml:trace contextRef="#ctx0" brushRef="#br0" timeOffset="8008.5399">21603 8377 124 0,'-3'0'46'0,"3"5"-24"0,0-2-10 0,0-3 16 15,0 0-1-15,0 0 4 16,0 2-8-16,0 4-4 16,0-4-11-16,-3 1 1 0,3-3 4 15,0 5-3-15,0-2 2 16,0-3-3-16,0 0 0 15,0 0 1-15,0 0 1 0,6-3-1 16,0 1 1-16,6-6 0 16,0-3 1-16,2-5-4 15,4-8 0-15,3-2-5 16,6-6 0-16,6-5-1 16,11-3 1-16,7-5-2 15,2 0-1 1,7 0 3-16,-6 3 0 15,-1-6-1-15,-2 6 1 16,-4 5 0-16,-2 3 1 0,-6 2-2 16,-1 6-2-16,-5 2 1 15,-6 3 1-15,-3 2-1 16,-3 6-1-16,-4 2 3 16,-5-2 2-16,-3 5-2 0,3 3-2 15,-6-1 2-15,0 4 2 16,-3-1-2-16,0 1 0 15,-3-1-6-15,3 0 0 16,-3 3-30-16,0-2-11 16,0-1-30-16,3-2-11 15,0 2-21-15</inkml:trace>
  <inkml:trace contextRef="#ctx0" brushRef="#br0" timeOffset="8317.2897">22350 7591 176 0,'-15'0'68'15,"15"0"-36"-15,3 0-24 0,-3 0 25 16,6 0-13-16,3 0-5 16,6 0-5-16,0-3-6 15,5 1-3-15,1-1 2 0,3 6-2 16,-3-1-1-16,3 1-2 15,-6 0 1-15,-3 4 3 0,-7 4 1 16,-8 0 5-16,-3 5 5 16,-2 2 10-16,-4 3 6 15,-3 0-9-15,0 3-4 16,3-5-9-16,-3-3-5 16,3 2-4-16,3-5 1 15,0 3-37 1,6-3-16-16,6-10-70 15</inkml:trace>
  <inkml:trace contextRef="#ctx0" brushRef="#br0" timeOffset="9502.373">22901 7453 148 0,'0'-8'55'0,"0"8"-30"0,6 0-3 0,-6-2 20 16,0 2 0-16,2 0-1 16,-2 0-16-16,3 0-5 15,0 0-12-15,0 2-1 0,3 6 0 16,-3 8 1-16,0 3 2 16,-3 5-1-16,6-1 2 0,-6 1-4 15,0 0-2-15,0-3-2 16,0 0-3-16,0-2 3 0,0-3 2 15,0-6-13-15,0-2-5 16,0-2-24-16,0-4-11 16,-6-4-35-1,6-4-52 1,-3 1 33-16</inkml:trace>
  <inkml:trace contextRef="#ctx0" brushRef="#br0" timeOffset="10233.0451">22895 7297 160 0,'-6'-8'60'0,"6"6"-32"0,-9-4-17 16,9 4 18-16,-3-1-6 0,0 0 8 15,-6 6-11 1,-6 2-11-16,6 3-7 0,-3 6-3 15,0 9-1-15,0 9 0 16,0 5 2-16,3 0 0 0,4 5 0 16,2 1 2-1,3-1-3-15,3 0 0 0,2-2 1 32,4-5 2-32,6-1-1 0,6-2-1 15,0-11 7-15,3-5 5 16,3-11 0-16,8-8 3 15,-2-7-2-15,0-9 0 16,-3-5-1-16,5-7 0 16,-8-1 0-16,-6-2 2 0,-6-1 4 15,-12-4 1-15,-3-1 3 16,-9 3 3-16,-6 2-4 16,-3 6-3-1,-6 3-8-15,0 5-4 16,-2 5-10-16,2 3-5 15,3 5-22-15,0 5-7 0,9 3-56 0,3 5-22 16,9 3-7 0</inkml:trace>
  <inkml:trace contextRef="#ctx0" brushRef="#br0" timeOffset="11747.8726">23204 7533 108 0,'0'-8'44'0,"6"8"-24"0,-3-6 3 16,-3 6 21-16,3-2-7 16,0 2-1-16,0-3-12 0,-3 3-4 15,0 0-12-15,0 0 1 0,3 5 2 16,-3 3-4-16,6 8-2 15,-3 3 4-15,-3 2 4 16,6 0-5-16,-3 0-2 16,0 0-1-16,0 1-1 15,-3-6 0 1,0-1 2-16,0-1-1 16,0-1 0-16,0-5 3 15,0-3 3-15,0-5 0 0,0 0 3 16,-3-3-5-1,0-2-1-15,3-3-4 0,0-5-1 16,0 2-1-16,0 1-2 16,0-1 3-16,0 1 0 0,3-4-4 15,6-4 1-15,3 2-2 16,-3 0 0-16,5 0 2 16,-2 0 2-16,0 3-1 15,0 3-1-15,-3-1 1 16,3 6-1-16,-3-1-5 15,0 4-1-15,0 2-24 0,0 0-8 16,0 0-20-16,0 2-8 16,-3 1-42-1</inkml:trace>
  <inkml:trace contextRef="#ctx0" brushRef="#br0" timeOffset="12170.5598">23436 7562 184 0,'-3'8'68'0,"3"5"-36"0,0-2-22 0,0-4 17 16,3 1-4-1,6 3 0-15,0-3-8 16,3 0-4-16,0-3-6 0,-3-2 1 0,6-1 0 16,0-2 0-16,-3 0 1 0,-3-2-4 15,-1-1 0-15,1-5-1 16,0 0 1-16,-3-5 0 15,-3 0-1 1,-3 2 1-16,-3 3-2 16,0 0-1-16,-6 0-2 15,6 1-1 1,-9 1 2-16,-5 4 2 16,-1 2 0-16,3 0-1 15,0 5-2-15,3 5 1 16,0 4 3-16,0-1 1 15,3 3 1-15,3 0 2 0,3 2-5 16,3 1-3-16,3-1 1 16,6-2 0-16,12-3-13 15,-3 1-5-15,0-7-21 0,6-4-10 16,-3-6-26 0,-1-2-36-16,7-5 33 15</inkml:trace>
  <inkml:trace contextRef="#ctx0" brushRef="#br0" timeOffset="12551.2013">23719 7564 200 0,'-18'-2'77'0,"15"-1"-42"0,-6 3-23 15,6 8 19-15,-6 0-10 16,1 5-1 0,-4 0-15-1,0 1-2-15,-3 2-3 16,9 2 0-16,0 1 2 0,3-1-3 0,3-2-2 15,3-3 2-15,3 0 2 16,0-7 0-16,9-4 2 16,-3-4-2-16,0-4 2 15,-1-1 0-15,4-7 3 16,-9 4-3-16,3-3 0 16,-3 2 1-16,-6-2 2 0,-6 2-3 0,6 1 0 15,0 2-1-15,0 2 1 16,0 9-7-1,9 2 1-15,-3 3 1 16,0 3 1-16,3-1 3 16,3 4-3-16,-3-1 0 15,6-3-10 1,0-2-5-16,-4-2-28 16,7-4-9-16,-6-2-21 15,6-2-35 1,3-4 35-16</inkml:trace>
  <inkml:trace contextRef="#ctx0" brushRef="#br0" timeOffset="12973.9249">23993 7620 172 0,'0'-21'66'0,"-3"18"-36"0,-3-13-9 0,6 14 25 15,-6 2-11-15,-9 0-2 0,3 5-17 16,-6 0-5-16,7 6-7 16,-7 2-3-16,6 3 0 0,0 2-1 15,3 4 0-15,0-1-5 16,9-3 1-16,0 1 0 15,9-3 2-15,0-3 3 0,3-5 2 16,6-3-1-16,-4-5 1 16,1-5-2-16,0-6 2 15,-6-2-2-15,6-3-1 32,-9-5 1-32,3-8-1 0,-3 0-3 0,-3 0 2 31,-3 0 1-31,-3-8 2 0,0-3-1 15,-9 5 2-15,9 6-2 16,-3 6-1-16,0 4-2 16,0 6 1-16,3 5-1 15,6 5 0-15,-3 22 2 16,0 5 0-16,6 5 0 16,-3 10 2-16,3 1 3 15,0 2 4-15,0-2-4 0,3-3-1 16,-3-5-2-16,3-6-2 15,3-2-30-15,-3-8-15 16,0-5-72 0</inkml:trace>
  <inkml:trace contextRef="#ctx0" brushRef="#br0" timeOffset="13390.4024">24317 7353 240 0,'6'0'90'0,"-6"2"-48"0,3 12-34 16,-3-9 35-16,0 11-15 31,-3 2-7-31,-3 6-4 0,-3 0-10 16,1 0 0-16,2 2 0 0,0 1-6 15,-3-6-2-15,3 0 0 16,0-5 0-16,-3 0 1 16,9-3 2-16,0-2-3 15,0-3 0-15,9-3-1 16,0-3 0-16,3-2 2 0,8 0 0 15,7 0-3 1,-3-2 2-16,-3-1-6 16,6-5 0-16,-6 3-21 15,-4 0-7-15,-2 2-26 0,-6 0-9 16</inkml:trace>
  <inkml:trace contextRef="#ctx0" brushRef="#br0" timeOffset="13653.041">24451 7400 196 0,'-3'0'74'0,"0"3"-40"0,3 18-20 0,0-13 20 0,0 3-4 15,0 5 0-15,0 5-11 16,-6 13-4-16,6-2-8 15,-3 0-1-15,3-1 4 0,-5 1-4 16,5-5-1-16,0-4-5 16,0-1 0-16,0-4-27 0,0-5-9 15,0-2-24-15,0 0-10 16,0-4-26 0</inkml:trace>
  <inkml:trace contextRef="#ctx0" brushRef="#br0" timeOffset="13953.6935">24654 7464 220 0,'-12'0'85'0,"18"3"-46"0,0-1-26 0,-6 3 24 0,-3 6-10 16,3 2-3-16,-3 8-10 16,3 6-4-1,-6 5-5-15,6-1-4 0,-3 1 2 16,-3-3-2-16,6-2-1 16,0 4 1-16,0-7-1 0,6-5-18 0,-3-3-8 15,3-8-68 1,0-11-22-1</inkml:trace>
  <inkml:trace contextRef="#ctx0" brushRef="#br0" timeOffset="14290.9406">24823 7498 156 0,'-23'6'57'0,"17"2"-30"0,-3 10-12 0,6-2 20 16,-6 8-8-16,9 2-1 15,-3 3-11-15,3 3-4 0,3-3-6 16,9-2 3-16,3-4 2 0,5-1 1 16,1-12 1-16,3-5 2 15,6-7 4-15,0-9-1 16,-4-5-1-16,-2-5 0 31,-6-8 3-31,-6-3-2 0,-9 1 1 16,-9 1 0-16,-9 4 0 15,-6 2-7-15,6 6-4 16,-11 2-22-16,-4 3-8 16,6 5-45-16,-3 5-21 15,6 3-47 1</inkml:trace>
  <inkml:trace contextRef="#ctx0" brushRef="#br0" timeOffset="16341.3693">22814 8168 112 0,'-6'2'44'16,"-3"-2"-24"-16,9 3-4 0,0 2 18 0,-3-5 4 16,0 0 2-16,0 0-3 15,0 0 2-15,0 0-21 16,3 0 3-16,0 0 2 0,0-5-6 16,0 0 1-16,9-3-11 15,6-3-2-15,3 1-5 16,3-1-1-16,0 3-1 15,0 0 0-15,-3 3 0 16,-1 2 0-16,4 3 2 16,-3 5 0-16,-3 6 2 0,-12 5 1 0,-3 2-1 15,-3 12-2-15,-6 1 1 16,-9 1-1-16,3 0 2 16,-3-3 1-16,-5 0-4 15,-1-8 1-15,3-5 0 16,6 0 2-16,0-5-1 15,3-1-1 1,3-2-2-16,6-3 1 16,0 1 1-16,9-4 0 0,6 1-3 15,6-3 2-15,0-3-1 16,0 1 0-16,-3-1 0 16,6 3 0-16,-7 0 0 15,1 0 0-15,-3 0-25 16,-3 0-9-16,3 0-24 0,-6-3-10 15,0-2-26 1</inkml:trace>
  <inkml:trace contextRef="#ctx0" brushRef="#br0" timeOffset="16762.8585">22901 7927 156 0,'-21'-8'57'0,"12"5"-30"0,-3 1-12 16,-3 4 18-16,0 4-5 15,-3 2-2-15,-3 2-8 0,-2 3-1 16,-1 16-10-16,-3 6 0 0,6 7 3 15,3 22-8-15,9 2-3 16,6-8-3-16,6 6 3 16,6-9 2-16,18-7 2 0,15-9 7 0,2-7 4 15,7-11-5-15,3-10-1 16,-1-14-2-16,1-13 1 16,-7-7-2-16,-5-6 2 15,-12-14 0-15,-12 1 3 16,-12-3 4-16,-12 3 1 15,-6 4-4 1,-12 1-1-16,-3-2-13 16,0 10-3-16,1 5-39 15,2 3-18-15,3 0-69 16</inkml:trace>
  <inkml:trace contextRef="#ctx0" brushRef="#br0" timeOffset="17926.7955">23523 8236 160 0,'-3'0'63'0,"3"0"-34"0,0-2-14 16,0 2 18-16,-12 0-3 16,12-3 2-16,-6 1-5 0,-9-1 1 0,6 0-16 15,0 1 4-15,-3 2 4 0,-3 2-11 16,-3 6-2-16,-2 13-5 16,-7 3 1-16,6 5-4 15,0 0-2-15,9-2-1 16,3 2 0-16,0-3 3 0,15-4 0 31,0-7-2-31,3-1 2 0,0-6 1 16,3-8 2-1,-3-6-1-15,6-2 2 16,-3-2-7-16,-3-3 1 0,0-3 3 16,-3 0 2-16,0 0 0 15,-4-3 1-15,1 9-2 16,-3-3-1-16,3 7-2 0,0 4-1 15,-3 2 2-15,3 5 2 16,3 6 0-16,-3 2 2 16,-3 0-2-16,12 3-1 15,-3-3 1-15,0 3-1 16,3-3-22-16,-3-2-10 16,6-3-35-1,0-11-12-15,3 0-19 16</inkml:trace>
  <inkml:trace contextRef="#ctx0" brushRef="#br0" timeOffset="18380.0734">23669 8247 204 0,'-9'-3'77'0,"6"3"-42"0,-6 0-26 0,6 3 22 15,-6 5-15-15,0 3-3 16,-3 7-11-16,0 1-3 0,-3 2 0 15,6 0-2-15,0 0 1 0,3 6 0 16,6-1-2 0,3-2 3-16,3-6 2 15,6-4 2-15,3-9 1 16,0-2-2-16,0-9-2 0,0-2 1 16,0-5 1-16,2-3-1 15,-5-5-1-15,0-5 1 16,-3-9-1-16,0-2 0 15,-12-3 2 1,-3 1 1-16,3 4 3 0,-3 1 1 16,0 8 1-16,0-1-2 15,3 11 1-15,-3 8-4 16,6 6 0-16,0 7 3 16,0 8 3-16,0 11-9 15,6 8-2-15,-3 10 5 0,-3-5 3 16,6 0-3-16,-3-5-2 0,6-3-9 15,6-5-3 1,0-6-23-16,0-4-10 0,0-7-35 16,0-4-47-1,5-3 36-15</inkml:trace>
  <inkml:trace contextRef="#ctx0" brushRef="#br0" timeOffset="18796.4425">23960 8231 200 0,'-18'-5'77'0,"18"5"-42"0,-18 0-26 0,13 3 22 16,-4 2-13-16,0 5-2 15,-3 6-9-15,0 5-5 16,-3 1-1-16,6 1-1 0,3 4 0 16,0 2-3-16,6 0 0 0,9-5-1 0,0-6 3 15,0-2 0-15,6-5 3 16,0-8 1-16,0-9 1 15,2-2 0-15,-5-5 0 16,0-5-5-16,-3-4 1 31,-3-12 2-31,0 0 3 0,-3-3 0 16,-3-3 2-16,0 3-6 16,0 0-3-16,0 2 1 15,0 12 0-15,0 4 1 16,0 6 2-16,-3 13 3 15,3 5-2 1,0 8 0-16,0 9 5 0,3 9 3 16,3 6-6-16,0 0-1 15,3-5 0-15,-3 0 0 16,9-6-11-16,-3-2-5 16,0-5-43-16,-1-3-18 15,4-9-34 1</inkml:trace>
  <inkml:trace contextRef="#ctx0" brushRef="#br0" timeOffset="19243.9929">24395 8062 192 0,'-6'10'74'0,"6"-7"-40"0,0 2-13 15,0 1 25-15,0 4-6 16,0 9-1-16,0 5-11 16,0 7-5-16,0 12-13 15,0-4-4-15,6-2-2 0,-6-5-2 0,0-3-2 16,0 0-4-16,0-5 0 15,9-5-82 1,-3-14-109 0,9-8 64-16</inkml:trace>
  <inkml:trace contextRef="#ctx0" brushRef="#br0" timeOffset="19596.9388">24570 8136 188 0,'0'0'71'0,"-3"3"-38"0,-3 7-17 0,6-2 22 16,0 5-11-16,-5 9-3 15,2 9-8-15,0-2-2 16,3 3-8-16,0-3-2 0,6-2 0 0,-1-4 0 31,4-4 0-31,3-6 0 16,9-2 2-16,-3-6-1 15,3-8 2-15,0-7-4 16,-3-3-2-16,-7-9 4 16,1-4 1-16,-3-3-7 0,-9-3-1 15,0 3 0 1,-9 0 1-16,-3 5 5 0,-2 8 2 0,-4 0-5 16,0 8 0-16,-3 3-17 15,9 5-6-15,0 0-29 16,6 3-10-16,3-1-14 15,6-2-39 1,15-2 26-16</inkml:trace>
  <inkml:trace contextRef="#ctx0" brushRef="#br0" timeOffset="19859.9212">24803 8133 152 0,'-9'11'57'0,"9"2"-30"0,-3 11-21 0,-3-11 17 16,6 14 1-16,0 4 5 16,0-2-13-16,9 3-7 0,3-3-5 0,5-5 10 0,1-3 5 15,3-5 2-15,0-5 2 16,3-9-2-16,0-4-1 16,-1-6 1-16,-2-8-1 15,-9-13-3-15,-3 0 0 16,-9-3-1-16,-9 0 0 0,-6 3-6 15,-3 3-2-15,-2 2-20 16,-10 3-9-16,0 7-55 16,12 9-24-16</inkml:trace>
  <inkml:trace contextRef="#ctx0" brushRef="#br0" timeOffset="21119.3413">22829 8898 104 0,'-12'0'41'0,"12"-3"-22"0,0 3-7 0,0 0 13 16,0 0 2-16,0 0 3 0,0 0 1 15,0 0 3 1,-3 0-18-16,0 0 2 0,0 0 2 0,0 0-2 0,-3-2 1 16,6-1 1-1,0 0 0-15,0 1-9 0,6-1-2 31,3-2-5-31,3-3-3 0,0 0-3 16,6 0 1-16,0 5-1 16,0 1 0-1,-1 2 0-15,1 8 0 16,-6 2 4-16,0 1 1 16,-6 5 1-16,-6 2 2 0,-6-2-3 15,3 0-2-15,-6 0 2 0,0-3 0 16,0-2-4-16,0-3 1 15,4-1-2-15,-1-1 0 16,6-1-5-16,8 3 0 16,1 0-2-16,3 3 3 15,0 2 6-15,6 0 2 16,-6 0 0 0,-3-2-2-16,3 2 9 15,-18 8 13 1,-3-2-1-16,-3-9-10 15,-3-2-4-15,-6-2-5 0,6-6-2 16,-8-6-28-16,2 1-14 16,0-3-25-16,6-3-8 15,3 1-33-15</inkml:trace>
  <inkml:trace contextRef="#ctx0" brushRef="#br0" timeOffset="21551.2916">22865 8710 168 0,'-15'-13'63'0,"0"10"-34"0,-6 1-14 15,15 2 20-15,-3 0-6 16,-3 8-2-16,-2 2-11 15,-4 9-5-15,0 4-6 16,-3 7-4-16,3 12 0 0,-3 8-1 16,12 6 0-16,6 12 0 15,6-1 0-15,12 1 0 16,0-25 0-16,0-6-3 16,21-8 2-16,-9-3 3 15,17-15 3-15,-5 0 4 0,9-19 2 0,17-24 3 16,-8-8 4-16,-13-5-4 15,-14-2 0 1,-15-9 0-16,-12 6 2 0,-9 5-1 16,-6 5 1-16,-12 0-6 15,-3 9-2-15,7 7-26 16,-1 5-13 0,0 11-50-16,6 6-23 15,6 4-15 1</inkml:trace>
  <inkml:trace contextRef="#ctx0" brushRef="#br0" timeOffset="22151.6728">23427 8996 192 0,'-3'-3'71'0,"3"3"-38"0,-3 0-14 0,0 0 23 0,-2 0-3 16,-4 3-1-16,-9 2-13 15,6 0-5-15,-6 3-11 16,3 3-6-16,0 0-2 0,15 2-6 16,-3 0 1-16,3 0 2 0,9 8 1 15,3-2-2-15,0 5 2 32,6 0 1-32,-6-6 0 0,-6-5 2 15,0 6 3-15,-6-3 9 16,-6 0 3-1,-3-3-6-15,-3-5-2 0,-6-3-5 16,0-5-3-16,-3 0-18 16,0-5-9-16,4-3-22 15,2-8-7-15,6-5-31 16,3 0-47-16,12-3 33 16</inkml:trace>
  <inkml:trace contextRef="#ctx0" brushRef="#br0" timeOffset="22368.9677">23603 8811 216 0,'0'5'82'0,"0"0"-44"0,0 11-27 16,0-5 23-16,0 7-3 0,0 9 2 15,-3 4-12-15,0 6-5 16,3 0-9-16,0 3-5 0,0 5 1 15,0-5-2-15,3-6-1 0,-3-5-17 16,3-5-9 0,-3-8-39-16,0-3-18 15,3-5-23 1</inkml:trace>
  <inkml:trace contextRef="#ctx0" brushRef="#br0" timeOffset="22787.9002">23445 9065 208 0,'3'-3'77'0,"12"3"-42"0,9-3-37 0,-12 3 17 16,-3-2-13 0,12-1-1-16,-1 0-12 15,1 1-3-15,-3-1-22 16,3 0-9-16,0 3 15 15,-6 0 7-15,-3 3 27 16,-3 0 14-16,-6 5 18 0,-3 2 8 16,0 4-10-1,-3 7-5-15,3 5-17 0,0-2-3 0,3 0 1 16,2-3-2-16,7-5 3 0,0-3 3 16,9-2 3-16,0-3-3 15,-3-8 2-15,0-3-5 16,-3-5 1-16,-4-5-1 15,-2-6 1-15,-3 1 0 16,-6-3 0-16,-6-1-4 0,3 1-3 16,-14 3-5-16,2 2-2 15,0 5-17-15,0 3-5 16,0 3-37-16,3 2-13 16,3 3-43-1</inkml:trace>
  <inkml:trace contextRef="#ctx0" brushRef="#br0" timeOffset="23104.0042">23853 9157 184 0,'9'48'68'0,"-3"-35"-36"0,3 3-22 0,-6-8 20 0,0 2-9 0,-3 1-2 16,6-3-5-16,-6-3-1 15,0 1-7-15,0-4 5 0,0-2 4 0,0 0-1 16,0-5 0-16,0-3-8 16,0-5-4-1,0-14-1-15,0 1 1 0,3 2 1 32,3 3 1-32,0 2-2 0,3 3 1 15,5 3-4-15,-2 3 0 16,0-1 1-16,0 6 0 15,0 0-25-15,3 2-8 16,0 0-40-16,3 3-17 16,0 0-3-1</inkml:trace>
  <inkml:trace contextRef="#ctx0" brushRef="#br0" timeOffset="23488.9313">24055 9110 176 0,'-3'2'66'0,"6"1"-36"0,3 2-13 0,-3-2 20 16,6 7-13-16,0 1-1 0,3-3-9 15,0-3-4-15,3 1-5 16,0-4 3-16,0-2 2 0,0 0-1 16,-4-8 0-16,4 0-1 15,-6 0 0-15,-3-2-4 31,3-1-1-31,-9-2 1 0,-9-3 0 16,3 6-5-16,-9-1 1 16,6 6-5-16,-5 2 1 15,-4 6-5-15,-3 5-1 16,3 5 2-16,-3 8 3 16,9 5 11-16,3 1 6 15,0-1-1-15,9-2-1 16,9 0-6-1,0-3-1-15,3-2-3 0,6-9-1 0,6 1-19 16,3-6-9-16,-4-2-47 16,4-9-21-16,-3-1 2 15</inkml:trace>
  <inkml:trace contextRef="#ctx0" brushRef="#br0" timeOffset="23970.2544">24445 8956 280 0,'0'16'107'0,"0"-8"-58"0,-6 3-37 0,6-6 24 16,0 3-17-16,0 2-5 0,0 1-7 16,-3-3-2-16,3 0-3 15,-5 0-2-15,5-3 3 0,0 0-2 16,0 1-1-16,0-6-4 16,0 0 0-16,0 0 0 0,5 0-1 15,-2-3-1 16,9 0 1-31,3 1 3 0,0-1 1 0,6 3 1 16,-3 3 0-16,0 2 0 16,0 3 0-16,-4 3-3 15,-2-1 2-15,-3 9 10 16,-3 4 3-16,-6-1 1 16,-6-4 2-16,-6-2-6 15,-6-3-1-15,4-2-9 0,-4-1-4 16,0-2-26-1,-3-5-10-15,0-3-25 16,-3-3-9-16,4-2-39 16</inkml:trace>
  <inkml:trace contextRef="#ctx0" brushRef="#br0" timeOffset="24167.3881">24326 8909 252 0,'3'0'93'0,"6"0"-50"0,18 0-26 16,-18-3 27-16,6 0-19 15,3 1-3-15,3-1-12 0,2 3-4 0,4-3-3 16,-3 3-9-16,3-2-1 0,2 2-74 16,1-3-31-16,-6 0-3 15</inkml:trace>
  <inkml:trace contextRef="#ctx0" brushRef="#br0" timeOffset="24389.3173">24749 8887 160 0,'0'6'60'0,"3"2"-32"0,-3 10-4 0,3-5 24 16,-3 6-4-16,0 5-1 15,0 5-13-15,0 13-6 31,0-5-14-31,0-2-2 0,0-4-1 0,0-4-3 16,0-6-1-16,0-3-17 16,0-4-5-16,6-6-35 15,-3-3-15-15,3-2-41 16</inkml:trace>
  <inkml:trace contextRef="#ctx0" brushRef="#br0" timeOffset="24704.874">24931 8948 204 0,'-6'13'77'0,"3"-7"-42"0,-6 2-28 32,3 0 20-32,6 7-12 0,-6 7-3 15,0 7-5-15,6 8 0 16,0 0-4-16,6-8 3 0,0-5 3 15,9-3 4-15,0-5 2 16,5-6 0-16,7-7 4 16,-3-6-7-16,12-15 1 15,-13-3 1-15,7-6 3 0,-18-2 2 16,-3 0 3-16,-18 3-3 16,-3 2 0-16,-12 0-6 15,-2 0-3-15,-4 3-30 16,-3 5-11-16,-6 6-51 15,19 2-22-15,2 0-32 16</inkml:trace>
  <inkml:trace contextRef="#ctx0" brushRef="#br0" timeOffset="26042.3951">22609 8980 188 0,'-3'0'71'0,"3"3"-38"0,0-3-17 0,0 0 22 0,0 0-9 15,0 0 0-15,0 0-7 16,0 0-2 0,0 0-11-16,0 0-1 0,0 0-1 15,-6 0-1-15,0 0 1 16,-6-3 13 0,0 0-6-16,0 1 0 15,0-4 1-15,-3 1 0 16,-5 0-4-16,-10-3-1 15,-3-3-2-15,-3 1 2 0,-5-1-3 16,-1 1-2-16,-3-4-2 16,-2-2-3-1,-1 1-2-15,-2-1 1 0,-7 0 1 16,0-3 2-16,1-2-1 16,-4 3-1-1,7 2 3-15,-1 2 2 0,4 4 0 0,2 2 2 16,6 3 0-16,4-1 1 15,5 1-4-15,6 2-3 0,6 1-5 16,6-1-2-16,3 1-15 16,12 2-48-1,3-3-3-15,6-2-63 32,3-3-42-32,0-3 75 15</inkml:trace>
  <inkml:trace contextRef="#ctx0" brushRef="#br0" timeOffset="26454.88">21677 8557 140 0,'-9'-8'52'0,"21"10"-28"0,-6 1 0 0,-9-3 24 16,0 3-6-16,-3-1 0 0,-6 1-13 16,-3 2-3-16,-2 1-15 15,-4-1-2-15,-9 3-2 0,-3 0 5 16,-3 0 5-16,4 0 0 15,2-1 1-15,6-1-7 0,3-1-4 16,6 3-7-16,4 0 0 16,8 3-5-16,6-1-1 15,8 9 3-15,13 7 1 16,3 1 2-16,3 2 2 16,0-3-10-16,-4 1-4 15,-2-6-21-15,0 0-8 0,-3-13-70 31,-3-3-47-15,-12-8 64-16</inkml:trace>
  <inkml:trace contextRef="#ctx0" brushRef="#br0" timeOffset="36799.229">19022 10136 136 0,'-15'-8'52'0,"6"11"-28"0,-6-6-24 0,6 1 13 16,-8-1-3-16,-7 0 4 15,-6-2 2-15,-9 2 2 32,-5-7-10-32,-13-3 2 0,1-1 1 0,-13 4-4 15,-2 2-2-15,-7-3 0 0,-8 1-1 16,-6 2-5-16,2 2 1 16,-5-2 2-16,-3-2 1 15,0 5 1-15,2 2 2 16,4 3-3-16,0-3-2 15,-3 3 0-15,-1 3-1 16,1 5 0-16,-3 2 0 0,0 4 0 16,-4 7 2-1,10 0-3-15,0 3-2 0,0 2 2 16,8-2 0-16,4 3 1 16,3-1 2-16,5 1-1 31,4-6-1-31,8 2 1 0,4 1-1 15,5 0-3-15,3 0 2 16,10 0 1-16,5 0 0 16,9 10-3-16,9 0 2 15,9 3-1-15,12-2-2 16,12-1 5-16,9 3 1 16,15 3 0-16,14-6-2 15,4 3 1-15,14 3 1 0,9-6-1 16,4-2 2-16,11-5 0 0,6-4 1 15,9-7 0 1,12-5 0-16,9-3-2 0,6-6-2 16,0-2 1-16,3 0 1 15,-3-2-1-15,-3-1-1 0,-3 3 1 32,0 3 1-32,-6-3-3 15,3 2 0-15,-3 12 1 16,-6 2 2-16,3-6-3 15,3 6 0-15,-6-3 1 16,9-2 2-16,3-6-1 16,-6-2 2-16,-3-11-2 0,8 0 2 15,-5-5-2-15,0-1 2 0,3-1-2 16,0-4-1-16,-3 3 1 16,0 0-1-16,0-2-3 15,0 2 2-15,-6 3 1 16,-8-3 2-16,2 0-1 15,-3 3-1-15,-3-1 1 16,-12 4-1-16,-3-3-3 0,-2-1 2 16,-4-4-1-16,-6 2 0 15,-5 3 0-15,-10 2 0 16,-11 1 0-16,-10-6 0 16,-8 0 2-16,-12-5 0 31,-15-8-3-31,-12-8 2 0,-12-3-1 15,-18-5-2-15,-18 5 3 16,-8 6 0-16,-16-11-2 16,-5 3 2-16,-6-1 1 15,-16 4 0-15,-11-6 0 16,-9 2 2-16,-12 6 1 16,-18 5 1-16,-2 1 0 15,-22 4 0-15,-9 6 0 16,-23 10 0-16,0 6-2 15,-13 10-2-15,4 3 1 0,-12 8-1 0,9 16-3 16,5-3 2-16,19-5-1 16,20-3 0-16,21-5 4 31,27 0 1-31,15-3-1 16,15 3 1-16,17-5-20 15,19-1-8-15,17 1-75 16</inkml:trace>
  <inkml:trace contextRef="#ctx0" brushRef="#br0" timeOffset="39283.8415">13554 10025 124 0,'-3'0'46'0,"3"13"-24"0,0-2-17 0,0-6 31 16,3 19-1-16,0 8-4 15,-3 13-4-15,0 8-15 16,0 2-1-16,0 9 0 0,0-6-6 16,0-5-3-16,0-8 3 0,0-8 1 15,0-8 0-15,0-8-1 16,0-5 5-16,0-5 6 16,0-11-4-16,-3-6 1 15,0-10-6-15,0-13-2 16,0-2-5-16,0-6-2 0,3-3 1 15,0 3 0-15,6-8-2 16,3 5 2-16,3 3-1 16,3 3 0-16,0 5 2 15,3 7 0-15,0 4-3 16,2 2 0-16,-2 11-3 16,3 2 1-1,-6 8 5-15,-3 3 4 16,-3 6 1-16,-9 1 2 15,-6 7 0-15,-3-4 1 16,-6-2-4-16,-3-3-1 0,0-2-3 16,0-3-1-16,4-3-15 15,2 0-6-15,3-2-36 16,6-8-12-16,3-1-30 16</inkml:trace>
  <inkml:trace contextRef="#ctx0" brushRef="#br0" timeOffset="39577.7404">13804 10149 192 0,'-12'14'71'0,"6"-9"-38"0,3 11-32 16,3 0 14-16,0 0 3 15,0-1 3-15,0 1-4 16,6-2 0-16,3-1-10 15,0-3 2-15,3-4 2 0,0-4-2 16,3-4 0-16,3-4-3 0,-3-4 1 16,-1-3-2-16,-5-1 2 15,-3-2-4-15,-6 1 0 16,-6 1-1-16,-3 1 1 16,-2 3-4-16,-4-1 0 0,3 6-21 15,-3 2-10 1,3 3-31-16,0 3-10 0,6 2-21 15</inkml:trace>
  <inkml:trace contextRef="#ctx0" brushRef="#br0" timeOffset="40033.4971">13950 10202 144 0,'-15'29'55'0,"15"6"-30"0,9 5-21 16,-9-22 13-16,-3 9 5 16,3 7 4-16,0 3-8 15,0-5 0-15,3 2-11 0,0-7-4 16,0-4 0-16,0-7-2 0,0-3-1 0,0-2 1 16,-6-6 1-16,3-5-3 15,-3-5 0-15,0-8-1 16,0-8 0-16,0-1 2 31,0-1 2-31,0-9-1 0,3 3 2 16,0 0-2-1,6-8-1-15,0 2 1 0,0 1-1 16,3 2 2-16,3 3 1 16,3 0 1-16,3 5 0 15,-1 8-5-15,-2 6-1 0,0 7 3 16,-3 8 3-1,-6 6 12-15,-6 7 5 0,-6 6-5 16,-3-3-1-16,-3 1-5 16,0-4-1-16,0 1-5 15,1-4-3-15,2-1-7 16,3-4-4-16,0-4-36 16,3-6-15-16,3-3-46 15</inkml:trace>
  <inkml:trace contextRef="#ctx0" brushRef="#br0" timeOffset="40480.1063">14135 10197 156 0,'-3'11'57'0,"3"15"-30"0,3 11-18 0,-3-21 16 16,0 8 1-16,0 2 4 15,0 3-10-15,0 3-4 16,0 3-9-16,0-6-3 0,0-3 0 16,0-5-2-16,0-5 1 15,0-3-2-15,-3-5 2 16,0-2-9-16,0-12-3 0,-3-7-2 16,3 0 1-16,0-6 4 15,0-4 3-15,3-7 4 16,0 1 4-16,3-2 2 15,3-6 1-15,3 2-2 16,8 1 1-16,4 2 0 16,0 3 3-1,0 5-3-15,0 6-2 0,-3 7 0 16,0 6-1 0,-7 7 2-16,-2 6 1 0,-6 5 1 15,-6 9 2-15,-3-4-5 16,-3 1-3-1,1-3-8-15,-1-3-1 16,3-3-50-16,3-2-19 0,3 0-30 16</inkml:trace>
  <inkml:trace contextRef="#ctx0" brushRef="#br0" timeOffset="40830.1468">14370 10224 220 0,'12'2'82'0,"-6"14"-44"0,5-5-38 16,-5-9 16-16,0 1 2 15,0 0 6-15,3-3-9 16,3-6-3-16,0-2-7 16,3-2-4-16,0-1 2 0,-3-2-4 0,-3 0 0 15,-3-1-6-15,-6-1 0 16,-3 1-4-16,-6 4 2 15,0 2 0-15,-3 5 1 16,-6 3 2-16,-3 8 4 16,3 5 3-16,3 3 4 0,1 5 2 0,5 3 1 15,3-3-4-15,3-2-3 16,9-1 0-16,6-2 1 16,5-5-14-16,7-6-5 15,3-5-51 1,3 0-62-16,11-8 31 15</inkml:trace>
  <inkml:trace contextRef="#ctx0" brushRef="#br0" timeOffset="41195.9145">14736 10139 196 0,'-24'0'74'0,"15"5"-40"0,-6 6-40 15,6-6 14-15,-3 3-3 16,0 3 4-16,1 12 2 0,2 1 1 15,3-3-6-15,3-2-4 0,9-3 1 16,3-3 0-16,2-2 3 16,1-6 1-16,3-5 3 0,0-8-5 15,0-8-1 1,-3-3-2-16,-3-4 1 16,0-6-4-16,-6-3-2 0,-3-8 4 15,-3 0 1-15,-3 1 0 16,0 2-2-1,0 5 1-15,3 8 1 16,0 6-1-16,0 4 2 16,0 9-7-16,3 10 1 15,0 11 1-15,3 16 3 16,0 10 0-16,3 1-1 16,0 4 1-16,3-2-1 15,3-5 0-15,0-3 0 0,6-5-20 16,2-8-9-16,4-9-73 15</inkml:trace>
  <inkml:trace contextRef="#ctx0" brushRef="#br0" timeOffset="41633.674">15236 10152 176 0,'-9'-8'66'0,"3"8"-36"0,0 0-20 0,3 0 17 16,-3 3-13-16,0 5-3 15,-3 2-5-15,0 1 1 0,3 2-4 16,0 8 0-16,3 0 1 0,3 1 0 16,6-4 0-16,0 1 2 15,6-3 1-15,0-6 5 16,6-2 3-16,3-5-2 16,-3-6 0-16,0-2-5 15,-4-14 0-15,-5 1-3 16,-3-1 0-1,-9-2-3-15,-6 0 1 16,-2-3-7-16,-4 3 1 0,0 5-21 16,0 5-7-1,0 3-44-15,3 3-16 0,9 0 3 16</inkml:trace>
  <inkml:trace contextRef="#ctx0" brushRef="#br0" timeOffset="41865.1445">15501 9843 200 0,'-9'-19'74'0,"3"19"-40"0,-6 0-27 0,6 5 18 16,-3 3-15-16,-3 3-6 0,0 5-5 16,-3 13 0-16,4 16 1 15,5 2 0-15,3 4 0 0,3-1 4 16,0 0 2-16,3-7-2 15,0-4-1-15,3-4-12 16,-4-9-4-16,-2-5-87 31</inkml:trace>
  <inkml:trace contextRef="#ctx0" brushRef="#br0" timeOffset="42034.9293">15275 10131 172 0,'17'0'66'0,"7"-5"-36"0,9-1-40 16,-15 4 11-16,6-1-1 0,5 0 2 15,7-7-7-15,-3 2-4 16,0 0-35-16,-1-5-16 16,-2-1 4-16,-3 1 6 15</inkml:trace>
  <inkml:trace contextRef="#ctx0" brushRef="#br0" timeOffset="42227.0365">15751 9917 184 0,'-6'-16'68'0,"-12"8"-36"0,3 0-13 16,9 5 21-16,-3 3-14 15,-3 0-4-15,3 5-16 16,1 3-6-16,-1 8 0 16,-3 8-1-16,6 16 3 0,0 5-1 0,3 0-1 15,3-3 3-15,0 0 0 0,0-7-4 16,0-3-1-1,0-9-32-15,0-4-13 16,-3-3-53-16</inkml:trace>
  <inkml:trace contextRef="#ctx0" brushRef="#br0" timeOffset="42351.1047">15596 10112 232 0,'21'-5'88'0,"3"2"-48"0,11 1-49 0,-14 2 14 15,0 0-5-15,0 2 2 16,3-2-100-16,0-7-43 31</inkml:trace>
  <inkml:trace contextRef="#ctx0" brushRef="#br0" timeOffset="43336.0664">13578 10742 160 0,'0'-3'63'0,"-3"3"-34"0,-3 0-19 15,3 0 20-15,-3 3-7 16,-3 0-1-16,0 2-8 16,-3-2-4-16,0 2-5 15,9 0-8-15,0 3-1 0,3 0 0 0,3 3 2 16,3 2 1-16,3 3 1 15,0 0-3-15,-3 0 2 16,0-1 7-16,-6 4 6 16,-3-3 0-16,-3 8 1 15,-3-1-3-15,-6-7 1 16,-2-5-6 0,-1 0-3-16,0-6 1 15,3-3 0-15,3-2-19 16,3-5-7-16,6-8-43 15,6-3-18-15,9-2-2 16</inkml:trace>
  <inkml:trace contextRef="#ctx0" brushRef="#br0" timeOffset="43536.839">13712 10607 204 0,'-15'-5'77'0,"15"8"-42"0,0 2-43 15,0 0 10-15,3 6 5 16,-3 7 8-16,0 6 1 0,0 5 0 16,0 6-8-16,0 2-5 0,0 5-2 15,0 0-1-15,6 1 2 32,-6-6-17-32,3-8-4 0,0-5-46 15</inkml:trace>
  <inkml:trace contextRef="#ctx0" brushRef="#br0" timeOffset="43737.1186">13626 10771 212 0,'-9'-5'82'0,"12"5"-44"0,3-3-42 0,0 3 15 16,2 0-4-16,4 0 1 15,3 0-4-15,9 0-3 0,3 0 0 16,0 3-19-16,-1 0-5 0,1-1-71 16</inkml:trace>
  <inkml:trace contextRef="#ctx0" brushRef="#br0" timeOffset="44085.786">13896 10792 196 0,'-32'14'74'0,"20"1"-40"0,-3 7-40 0,9-9 12 16,0 5 2-16,3 1 7 15,0 5-3-15,3 0-2 0,3-9-5 16,3-1-2-16,3-6 1 0,3-3 0 16,0-10 0-16,9-11-7 15,-4 0-2-15,-2-5-3 16,-3 2 0-16,0 1 5 0,-3 2 1 15,-3 3 4-15,0 2 3 16,-3 3 2-16,0 3 1 0,0 10-7 16,-3 6-2-16,0 4 0 15,0 12 2-15,3-1 0 16,3 1 2-16,0-9-4 16,3 1 0-16,3-9-21 15,2-4-10-15,4-6-39 31,0-8-39-31,0-8 36 16</inkml:trace>
  <inkml:trace contextRef="#ctx0" brushRef="#br0" timeOffset="44284.8339">14200 10779 180 0,'-21'-8'68'0,"6"8"-36"0,3 0-29 0,6 0 17 15,1 5-8-15,-4 3 1 0,-3 6-6 16,0 2-2-16,0 2-2 15,3 3-3-15,6 3 3 0,3 2-2 16,6 1-1-16,3-6 1 0,3-2-1 16,3-9-9-16,5-4-4 15,1-12-20-15,0-7-6 32,0-3-40-32,-3-5-18 15,-3-3 50-15</inkml:trace>
  <inkml:trace contextRef="#ctx0" brushRef="#br0" timeOffset="44469.3982">14271 10634 152 0,'-2'-14'57'0,"2"17"-30"0,2 0-23 15,1 2 13-15,0 3-6 0,0 10-1 16,0 6 5-16,0 5 2 16,-3 8-8-16,0 0 1 0,-3 6 3 15,3-4-9-15,-3-2-2 16,0 1-2-16,3-15 2 15,0-1-23-15,0-7-8 16,3-7-61-16</inkml:trace>
  <inkml:trace contextRef="#ctx0" brushRef="#br0" timeOffset="44701.402">14408 10787 148 0,'-23'0'57'0,"5"3"-30"0,3 5-29 0,9-3 11 0,-6 3 5 16,0 2 3-1,-3 4-6-15,3-1-2 0,3 0-5 16,3 0-3-16,3 3 0 0,6 0-1 16,3 3 2-1,6-3 1-15,9-3 1 0,3-11-44 16,3-2-62-16,0-2 11 15</inkml:trace>
  <inkml:trace contextRef="#ctx0" brushRef="#br0" timeOffset="45185.2986">14620 10811 160 0,'-12'18'60'0,"12"-2"-32"0,0 8-20 16,0-13 16-16,3 5-10 15,3 7-1-15,-6 1-5 16,0-5-3-16,0-3-2 16,0-3-3-16,0-3 1 0,3-4-41 15,-3-6-46-15</inkml:trace>
  <inkml:trace contextRef="#ctx0" brushRef="#br0" timeOffset="45516.9026">14760 10827 148 0,'0'21'55'0,"3"-5"-30"0,3 2-23 0,-6-10 12 16,0 5 6-16,-3 6 5 15,3-3-7-15,0-6 0 16,-3-2-11-16,3 0-4 0,0-2-2 16,3-12-1-1,3-7-3-15,0 0 0 16,5-6-3-16,7 1 1 16,-3 5 1-16,0 2 2 15,-3 6 3-15,0 5 2 0,0 5 7 16,-6 11 4-1,-3 8-1-15,-3 2 0 16,0-2-3-16,0-5 1 0,0-4-6 0,0-4-3 16,0 0-15-16,6-14-54 15,0-10-13-15,3-11-6 16</inkml:trace>
  <inkml:trace contextRef="#ctx0" brushRef="#br0" timeOffset="45715.7151">15028 10575 188 0,'0'3'71'0,"0"8"-38"0,0 10-41 0,0-8 12 16,0 13 16-16,0 4 8 16,-3 4 2-16,0 3 0 15,0 0-17 1,0 8-8-16,-3-5-1 0,3-6-3 0,-3-2-1 15,3-8-35-15,-3-6-16 0,3-5-54 16</inkml:trace>
  <inkml:trace contextRef="#ctx0" brushRef="#br0" timeOffset="46085.4971">14888 10787 236 0,'3'-3'88'0,"9"1"-48"0,8-4-47 16,-8 6 16-16,3-2-10 15,3-1 0-15,3 3-8 0,3 0-2 16,-1 0-38-16,-2 0-18 16,0 3-14-16,-3-1-3 15,-6 4 176 16,-15 12-31-31,-3 3 2 16,0 1-21-16,3 9-12 0,0-2-10 16,6-2-2-16,3-6-11 15,3-5 9-15,3-5 4 0,3-3-2 16,0-8 0-16,-1-8-10 16,1-6-5-16,-6 1 2 0,-3-3 1 15,-3-5-18-15,-6 0-9 31,-6-3-40-31,-9 0-18 16,-11 6-30-16</inkml:trace>
  <inkml:trace contextRef="#ctx0" brushRef="#br0" timeOffset="46217.8226">14676 10647 140 0,'15'-3'55'0,"0"3"-30"0,18-5-89 16,-24 2-18 0</inkml:trace>
  <inkml:trace contextRef="#ctx0" brushRef="#br0" timeOffset="47886.7298">13471 11250 152 0,'-3'0'57'0,"6"0"-30"0,-3-3-25 0,0 3 14 16,0 0 3-16,0 0 3 15,0 0 0-15,0 0 1 32,0 0-11-32,-6 0-2 0,6 0 0 15,-6 0 4-15,0 3-4 16,-3 0 2-16,0 2-1 16,0 3 3-16,0 0-5 15,3 2-3-15,0 4-1 16,3-4-1-16,0 4-5 15,3-4 1-15,3 3 2 0,3-2 1 16,0-8-1-16,6-1-2 16,-3-2 1-16,6-2 1 0,-3-1-1 15,-3-2 2-15,-6-3 0 16,-3 0 1-16,0-3 0 16,0 1 0-16,-9-4-5 15,0 4-1-15,0-1 3 0,3 3 3 16,3 3-1-16,0 0-2 15,0 2-5-15,15 0-4 16,6 1 3 0,-3-1 3-16,0 3 2 15,0 3 0-15,-4 2 0 32,-2 3 0-32,-3 3 0 0,-3 2 0 15,-3 11 2-15,-3 7 1 16,-6 1 3-16,-3 0 1 15,-5-3 1-15,2-3-7 16,3-2-2-16,3 0-36 16,0-3-15-1,6-10-132 1,12-6 58 0</inkml:trace>
  <inkml:trace contextRef="#ctx0" brushRef="#br0" timeOffset="48171.3499">13557 11512 220 0,'-3'3'82'0,"0"2"-44"0,3 0-36 16,0 1 19 0,0 1-4-16,0 9 1 15,0 3-5-15,3-6 0 16,3 0-8-16,3-2-3 0,0-3-1 16,3-3-1-16,0-7 2 15,3-4 3-15,-3-7 4 16,-1 0-2-16,-2 0-2 15,-3-1 2-15,-6-2 0 0,-3 3-1 16,-6 0 1-16,-2 2-2 16,-4 3 0-16,0 3-10 15,3 3-2-15,0 2-27 16,3 2-13-16,6 1-35 16,3-3-55-16,9 0 31 15</inkml:trace>
  <inkml:trace contextRef="#ctx0" brushRef="#br0" timeOffset="48540.5962">13771 11422 196 0,'3'16'74'0,"0"-5"-40"0,6 7-20 0,-6-7 22 16,3-1-11-16,-3 3-3 16,0 1-12-16,0-4-4 15,0 1-4-15,-3-3 1 0,0-3 0 0,-3 0-1 16,0-2 1-16,0 0 0 16,0-6 1-16,0 0-2 15,0-2-2-15,3-3 1 16,3-5 1-16,0 0-1 0,3-3 2 15,3-3-2-15,0 3-1 32,3-2-2-32,0 7 1 15,0 3 1-15,0 3 0 16,3 2-9-16,-4 9-2 0,1-1-43 16,3 0-82-1</inkml:trace>
  <inkml:trace contextRef="#ctx0" brushRef="#br0" timeOffset="48703.4144">13989 11427 208 0,'-3'24'79'0,"6"-19"-42"0,0 9-34 0,0-6 15 16,0 2-5-16,0 1 0 15,-3-1-10-15,3 1-1 0,0-3-2 16,0 0-16-16,0-3-4 0,-3-5-78 15</inkml:trace>
  <inkml:trace contextRef="#ctx0" brushRef="#br0" timeOffset="48868.3716">13995 11322 212 0,'-3'0'79'0,"3"0"-42"0,6 2-50 16,-6-2 9-16,6 3-27 16,0-1-10-1,2 1-36-15,1 0-13 0</inkml:trace>
  <inkml:trace contextRef="#ctx0" brushRef="#br0" timeOffset="49240.7206">14114 11496 216 0,'3'37'82'0,"0"-21"-44"0,-3 32-29 0,0-32 22 15,0 5-10-15,0 0-2 16,0 0-5 0,0-2-1-16,0-4-7 15,0-1-4-15,0-4 1 0,0-2-2 16,-3-10 4 0,3-4-1-16,-3-4-6 15,0-4-3-15,3-7-5 16,0-8 1-16,0 0 3 0,3-3 1 15,0 6 3-15,3-1 1 0,0-2-2 16,6 6 2-16,2 4 1 16,4 6 0-1,0 7 2-15,0 4 1 0,0 4 5 16,-3 6 5-16,-3 0-1 16,-3 3 1-16,-6 0 4 15,-3 2 1-15,-6-3-7 0,-9 1-2 16,-6-6-18-16,3 0-7 15,0-2-45-15,3-3-18 16,0-5-41 0</inkml:trace>
  <inkml:trace contextRef="#ctx0" brushRef="#br0" timeOffset="50103.3109">14772 11173 184 0,'-6'0'71'0,"6"11"-38"0,0 5-30 15,3-3 15-15,0 8 4 32,-3 11 4-32,0 8-1 0,0-1 2 15,0 1-15-15,0-3-2 0,0-5 0 16,0-6-6-16,0 1-2 15,0-6 1-15,0-5 0 16,0-8-1 0,0-3-2-1,0-2 3-15,0-3-7 0,0-3-1 0,0-2-3 16,3-1 2 0,0-2 4-16,2-2 1 15,1-1-2-15,6 1 0 16,3-1 2-16,0 3 0 0,0 0-2 15,0 3 2-15,3 2-1 16,-3 6-2 0,-1 2 9-16,-2 3 4 15,-3 0 7-15,-6 3 2 16,-3-1-1-16,-6 1 2 16,-3 5-8-16,-5-3-4 0,-4 0-4 15,-3 0-3 1,3-5-13-16,3-2-4 0,3-1-22 15,0-10-61 1,6-9-47 0</inkml:trace>
  <inkml:trace contextRef="#ctx0" brushRef="#br0" timeOffset="50287.7804">14956 11486 248 0,'-6'5'93'0,"12"5"-50"0,0 4-50 15,-3-6 14-15,3 0-5 16,0-1 1-16,0 7-1 16,0-4-2-16,0 1 1 15,0-3-4-15,3-11 2 0,0 1-39 16,5-4-15 0,7-2-41-1</inkml:trace>
  <inkml:trace contextRef="#ctx0" brushRef="#br0" timeOffset="50440.8824">15173 11467 276 0,'-17'16'104'0,"8"0"-56"0,-3 16-47 15,3-11 21-15,-6 5-8 0,0 3 2 16,-3 3-5-16,0 0-1 16,3-3-6-16,1-5-7 0,2 2-3 15,3-5-44 1,0-2-18-1,3 2-54-15</inkml:trace>
  <inkml:trace contextRef="#ctx0" brushRef="#br0" timeOffset="51594.9248">15608 11398 164 0,'-6'3'63'0,"3"-3"-34"0,0 16-25 0,3-8 13 0,0 2 3 15,0 4 4-15,0 1 1 16,0 4 0-16,3-3-14 16,0 0-2-16,0 2-2 0,3 1-1 31,0-1-1-31,-3-5 1 0,0 1 1 16,0-6 3-16,-3 0 4 15,0-3 1-15,-3-5 3 16,3-8-8-1,-3 3-5-15,0-11-1 16,3-3-1 0,0 1-4-16,3-1 1 15,3 1 0-15,0-6 0 16,3-3-3-16,-3 6 2 0,6 3-1 0,-3 4-2 16,-1 4 5-16,1 5 1 15,3 7-9-15,0 9-5 16,6-1-34-16,0 1-13 15,-3-3-40-15</inkml:trace>
  <inkml:trace contextRef="#ctx0" brushRef="#br0" timeOffset="51997.0339">15810 11496 208 0,'-6'5'77'0,"9"1"-42"0,0-4-34 0,0 1 16 16,0 2-5-16,3 1 3 16,3-1-2-16,0 0 2 15,3-2-8-15,0-3-2 0,3 0 1 16,0-3-1-16,0-2 2 16,-3 0-4-16,-4-3-2 0,4 0 0 15,-6 0 1-15,-3 0 1 0,-3 3 3 16,-6-1-5-16,-3 1-1 15,-3 2 0-15,-2 3 0 32,-1 6 0-32,0 2 0 15,0 2-3-15,3 1 0 16,0 2 4-16,3 5 3 0,3 4 1 16,3-4 2-16,6-2-4 15,6 0-2-15,6-5 0 16,3-1-1-16,3-2 2 15,3-5 1-15,8-3-19 16,-5-6-7-16,0 1-32 16,-3-5-15-16,0-6-29 15</inkml:trace>
  <inkml:trace contextRef="#ctx0" brushRef="#br0" timeOffset="52482.2856">16144 11115 140 0,'-3'-2'52'0,"6"7"-28"0,-6-3-24 15,3-2 13-15</inkml:trace>
  <inkml:trace contextRef="#ctx0" brushRef="#br0" timeOffset="52682.4174">16138 11134 275 0,'-6'16'38'0,"-3"2"-18"0,0 9 4 0,-3 4 0 16,0 6-1-16,0 6-2 15,3-1-5-15,3 3-2 16,6-8-8-16,3-5-4 16,3-3-1-16,3-5-1 15,0-1 0-15,0-7 0 16,0-2-11-16,0-4-3 16,-3-2-22-16,0-3-7 15,-3-7-21-15,0-4-10 0,0 1-7 16</inkml:trace>
  <inkml:trace contextRef="#ctx0" brushRef="#br0" timeOffset="52913.5758">15938 11353 228 0,'0'0'85'0,"3"3"-46"0,6-3-30 15,3 3 22-15,9-3-8 16,6 0 1-16,0-3-11 16,2 3-5-16,1-3-5 31,3 1-3-31,-6-1 3 0,-4 0-51 0,-2-2-19 16,0 0-49-1</inkml:trace>
  <inkml:trace contextRef="#ctx0" brushRef="#br0" timeOffset="54100.2336">16694 11380 184 0,'-3'-13'71'0,"3"52"-38"0,0-15-25 15,-3-16 16-15,3 5-6 16,0 3 2-16,0 0-11 16,0 2-3-16,0 4-4 15,0-4-2-15,3 3 3 0,-3-5 0 16,3-3-32 15,-3-13-17-31,3-5-50 16</inkml:trace>
  <inkml:trace contextRef="#ctx0" brushRef="#br0" timeOffset="54230.9323">16662 11345 192 0,'-3'-5'71'0,"6"5"-38"0,0 0-39 15,6 0-6-15,0 0-9 16,-1 0-56-16,1 0-22 16</inkml:trace>
  <inkml:trace contextRef="#ctx0" brushRef="#br0" timeOffset="54531.2965">16775 11462 184 0,'0'21'68'0,"-3"-5"-36"0,0 0-24 16,3-8 16-16,-3 0-10 15,0-1-3-15,0 1-4 16,0-2-2-16,3-4-3 16,0 1-2-16,0-3 3 0,0 0 0 15,0-3 1-15,3-2-5 16,3-6 1-16,0-2 0 0,3-3 0 16,0-5-3-1,3-3 0-15,-1 6 2 0,1 2 2 0,-3 5-2 16,0 11 0-16,6 8 10 15,-6 3 3-15,0 2-1 16,-3 3-1-16,0 0-4 16,-3 0-1-16,0 0-12 15,0-6-3-15,6-2-68 16,3-5-26 0</inkml:trace>
  <inkml:trace contextRef="#ctx0" brushRef="#br0" timeOffset="54816.0992">17019 11419 228 0,'-9'-13'88'0,"9"26"-48"0,-6-5-38 16,3-2 17-16,0-1-6 15,-3 0 0-15,3 3-10 16,3 0-3-16,3 3-1 15,0 2-2-15,6 3 1 0,0 0 2 16,-3 2 0-16,-3 1 6 0,0-3 6 0,-3-1-2 16,-3-1 2-16,-3-4-5 15,0-2 1-15,-3-2-5 16,0-4-2-16,0-2-25 31,0-5-9-31,3-3-34 16,0-5-12-16,6-3-12 15</inkml:trace>
  <inkml:trace contextRef="#ctx0" brushRef="#br0" timeOffset="55031.7297">17186 11179 220 0,'-6'13'85'0,"6"-10"-46"0,0 12-37 15,0-1 17-15,0 7 1 16,0 13 4-16,-3 9-3 16,0-1-3-16,3-2-10 0,0-3-5 0,0 5-2 15,0-8-1-15,0-5 2 16,3-5-32-16,-3-5-14 16,0-6-38-1</inkml:trace>
  <inkml:trace contextRef="#ctx0" brushRef="#br0" timeOffset="55253.8969">17069 11390 252 0,'-5'-5'96'0,"5"-6"-52"0,2 4-51 16,10 4 20-16,3-2-5 0,0 2-7 31,3-2-2-31,0 2 0 16,3 0-9-16,0 1-1 0,-1-1-60 15,4 0-65-15</inkml:trace>
  <inkml:trace contextRef="#ctx0" brushRef="#br0" timeOffset="55601.4467">17293 11451 152 0,'-3'11'57'0,"3"-3"-30"0,3 5-5 0,0-5 20 0,0 5-9 16,0 3-2-16,0 0-14 0,0 5-3 15,0-5-8-15,0-3-2 0,-3-2 2 16,0-3 1-16,0 0 3 15,0-3 4 1,0-2 1-16,0-14-4 16,0 0-6-16,3-2-3 0,-1 0-1 15,7-3 1-15,9 0-6 16,-3-2-1-16,3 4 2 16,-3 4 1-16,3-1-3 15,-3 6-1-15,0 2-15 16,-1 3-4-16,-2 0-20 31,-3 0-7-31,0 3-47 16</inkml:trace>
  <inkml:trace contextRef="#ctx0" brushRef="#br0" timeOffset="55932.4492">17513 11478 208 0,'-3'8'79'0,"6"2"-42"0,0 3-34 15,0-2 15-15,0 0 0 0,3 4 3 32,-3 4-7-32,3-3-1 15,3 0-7-15,3-3 0 0,0-2 1 16,-1-4-6-16,1-4 0 0,0-8-3 0,0-6 0 31,0-2-3-31,0-3 1 0,-3 0 2 16,0 0 1-16,-3 3-4 15,-3 3-1-15,0 2 7 16,0 2 6-16,-3 4-3 16,0 2-2-16,0 5-1 15,3 3 1-15,0 0-1 16,0 0-1-16,3 2-4 0,0 1 0 16,2-3-31-16,1-8-14 15,0-3-26 1,3 1-39-16,3-4 32 15</inkml:trace>
  <inkml:trace contextRef="#ctx0" brushRef="#br0" timeOffset="56170.2968">17879 11449 184 0,'0'-14'71'0,"-3"12"-38"0,-3-14-23 0,3 13 17 16,0 8-4-16,-6 1-2 16,-6 4-9-16,3 4-5 15,1 1-4-15,2 4 2 0,3 5 1 16,3-3 0-16,6-3-1 31,6-2-6-31,3-2 1 16,2-7 0-16,4-1 0 0,0-9-11 15,3-2-5-15,-3-3-25 16,0-3-11-16,-3-2-37 16,5-3-20-1,1-10 53-15</inkml:trace>
  <inkml:trace contextRef="#ctx0" brushRef="#br0" timeOffset="56370.6116">17986 11226 228 0,'-3'0'88'0,"6"3"-48"0,0 2-40 16,6 3 16-16,-3 5 4 16,3 6 5-16,-3 10-9 15,3 8-2-15,-6 3-8 16,-3-1-4-16,0 1 1 0,6 0-2 15,-6-8 2-15,-3-6-13 16,3-2-3-16,0-6-47 16,-6-4-20-16,6-4-23 15</inkml:trace>
  <inkml:trace contextRef="#ctx0" brushRef="#br0" timeOffset="56570.6975">17888 11404 288 0,'-9'0'110'0,"12"0"-60"0,3 0-56 0,0 0 17 31,6 0-7-31,0-3 0 16,9 3 0-16,2 0 0 15,1-5-2-15,3 5-28 0,-3 0-12 0,-3-6-74 16,2 9-41-1,-5-3 69-15</inkml:trace>
  <inkml:trace contextRef="#ctx0" brushRef="#br0" timeOffset="56716.44">18174 11475 248 0,'-6'16'93'0,"9"-3"-50"0,3 6-50 0,-3-11 14 16,0 7-7-16,0 4 2 15,-3-3-1-15,0-3 2 16,0-2-2-16,0-3-47 0,0-8-21 15,3-11-28-15</inkml:trace>
  <inkml:trace contextRef="#ctx0" brushRef="#br0" timeOffset="57101.8528">18189 11314 244 0,'-3'0'93'0,"3"0"-50"0,3 0-52 0,-3 0 14 16,6 2-7-16,0 1-2 16,2 0-13-16,1-1-4 0,9 3 11 15,0 1-22-15,-3-1-5 0,-3 6 14 16,0 7 8-16,-3 6 21 16,-6 0 10-16,0 2 17 15,-9 1 7-15,0 2-13 0,3 0-3 16,6-5-5-16,3-3-1 15,3-5-3-15,0-3 1 16,3-5 0-16,2-5-1 16,1-6-5-16,0-5-2 0,-3-3-4 15,-3-2-1-15,-3 0 3 16,-3-3 3-16,-3 0-2 16,-6-2-2-16,-3-3-5 15,-3 2 0-15,0-2-9 16,-6 2-2-16,4 6-36 31,8 8-107-15</inkml:trace>
  <inkml:trace contextRef="#ctx0" brushRef="#br0" timeOffset="57402.1472">18498 11433 220 0,'15'37'85'0,"-12"-19"-46"0,0 6-35 0,-3-11 19 0,0 3-9 15,0 5 2-15,0-2-5 16,0-6 1-16,0-2-7 0,0-3-3 16,3-3 1-16,3-16-4 15,3-2-4-15,0-3 0 16,6-5-4-16,3 0-1 31,2-6-4-31,7 1 1 16,6 10 7-16,0 11 3 0,-4 7 0 15,1 6 2-15,-3 8 10 16,0 3 3-16,-9 5 1 16,-3-1 0-1,-4-1-7-15,-2-4-2 0,-3-2-57 16,0-3-24-16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7:31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14938 7194 100 0,'-15'3'38'0,"12"-1"-20"0,-3 1-12 15,3 0 11-15,0-1-5 16,3-2-2-16,0 0 10 16,6 3 6-16,9-3 0 15,12 0-1-15,18-3-13 16,11 1 8-16,22-1 6 0,14-2-5 16,12 2-2-16,9 0 0 0,6 3 2 15,6 0-5-15,-6 0 1 16,-11 0-8-16,-4 0-1 15,-9 0-2-15,-6-2-1 16,-11 2-6-16,-31 0 1 0,-5 0-9 16,3-3-2-16,-7 0-32 31,4-4-11-31,-6-1-66 16</inkml:trace>
  <inkml:trace contextRef="#ctx0" brushRef="#br0" timeOffset="1513.2209">14313 6496 56 0,'-6'0'22'0,"6"-11"-12"0,0 19-12 0,3-5 4 16</inkml:trace>
  <inkml:trace contextRef="#ctx0" brushRef="#br0" timeOffset="1628.4961">14313 6509 85 0,'0'8'2'16,"0"-3"-4"-16,0 3 1 16,3-3 1-1,-3 1 0-15,0-6 11 16,0 0 22 0,0-8 3-16,3 2-1 0,0-4 1 0,-3 2-5 15,3 0-1-15</inkml:trace>
  <inkml:trace contextRef="#ctx0" brushRef="#br0" timeOffset="2112.2967">14331 6509 322 0,'3'18'16'16,"0"3"-5"-16,-3 6-2 0,0-1 1 16,0 1-1-16,0-3 2 15,0-3-4-15,0-3 1 16,0-2-7-16,0-3-1 16,-3-2 2-16,3-3 3 15,0-3-2-15,0-5-2 0,0-2 4 16,0-9 1-16,0-5-2 15,3 0-3-15,0-2-3 16,3 2-1-16,3 3 2 0,-3-1 2 16,0 4-2-16,3 5-2 15,0 2-1-15,3 6 3 16,-4 2 0-16,1 3 1 0,0 0 2 31,0 5 1-31,-3-2-1 16,0 2 3-1,-3-3-1-15,0-7-2 16,6-14 4 0,3-2-4-16,3-3 1 15,0 0-3-15,0 3-1 16,-1 3-1-16,1 4-2 0,0 6 5 16,-3 6 1-16,0 4-3 15,0 6-1-15,-3 3 3 16,0-1 1-16,-3-2 0 15,6-3-2-15,-3 0-13 16,2-2-6-16,1-3-30 16,3-5-13-1,0-6-21 1,0-2-24-16,3-6 43 16</inkml:trace>
  <inkml:trace contextRef="#ctx0" brushRef="#br0" timeOffset="2470.2867">14825 6556 156 0,'-18'-13'57'0,"15"11"-30"0,-3-12-10 0,6 17 22 0,-3 2-13 16,-3 3-5-16,0 3-12 0,-2 2-4 15,2 5-3-15,0 4 3 0,0 1 1 16,3-1-2-16,6-4-3 16,0-2 0-16,3-3-1 15,3-5 0-15,2 0 0 16,7-8-3-16,-3-8 0 0,-3-2-3 15,0-4-1-15,-3-1 6 16,-3-1 2-16,-3 0 1 16,0 3-2-16,-3 2 16 15,0 3 9-15,0 3-4 16,0 2 0-16,0 3-12 31,0 5-5-31,0 3-3 0,6 3-1 16,-3-1-3-16,3 6 0 15,0-2-1-15,0-4 3 16,3 1-33-16,-1-3-12 16,1-11-45-1,0 0-42-15,3-2 51 16</inkml:trace>
  <inkml:trace contextRef="#ctx0" brushRef="#br0" timeOffset="2654.5942">15039 6538 192 0,'0'21'74'0,"3"-10"-40"0,-3 4-29 0,0-7 19 31,0 6-9-31,0-1 0 0,0 5-12 16,0 4-3-16,0-7-1 16,0 1-2-16,0-2 1 0,3-4-42 15,0-2-18-15</inkml:trace>
  <inkml:trace contextRef="#ctx0" brushRef="#br0" timeOffset="2954.8533">15185 6570 188 0,'0'13'71'0,"3"0"-38"0,-3 3-28 0,3-8 19 15,-3 2-6-15,0-2-1 16,3 3-5-16,-3-6-2 0,3 1-6 15,0-4-3-15,0-2 2 0,3-5-2 16,3-3-1-16,3-3 3 0,6-2 0 16,-3 3-6-16,0 2 0 15,-1 2-1-15,-2 6 2 16,0 6 3-16,0 2 2 31,-3 2 1-31,-3 1 2 0,-3 5-3 16,0 2-2-16,-3-2 2 15,0-3 0-15,-3-2-41 16,0-9-19-16,0 1-44 16</inkml:trace>
  <inkml:trace contextRef="#ctx0" brushRef="#br0" timeOffset="3117.9956">15004 6318 208 0,'-12'-2'77'0,"12"2"-42"0,6-3-100 16,-3 3-16-16,0-3 9 16,3-5 11-16</inkml:trace>
  <inkml:trace contextRef="#ctx0" brushRef="#br0" timeOffset="3434.1505">14917 5109 216 0,'-6'0'82'0,"9"11"-44"0,0 39-42 0,0-24 13 15,-3 11-5-15,0 11 2 16,-3 16-1-16,0 15 0 16,0-8-3-16,0-10-2 0,1-3 3 15,2-5-2-15,-3-10 2 0,0-9-18 16,0-5-4-16,0-5-33 0</inkml:trace>
  <inkml:trace contextRef="#ctx0" brushRef="#br0" timeOffset="3846.3875">14795 5173 156 0,'-9'-37'60'0,"12"37"-32"0,-3 0-15 16,0 0 17-1,0 23-17 1,-3 9-7-16,0 3-2 16,0 2-3-16,1-6-1 0,-1-4 3 15,0-6-2-15,3-5-1 16,3-6 3-16,0-4 0 15,2-12 3-15,7-4 1 16,0-11-3-16,0-11-3 0,0-8 4 16,-3-2 1-1,0-3 9-15,3 5 2 0,3 6-2 16,-3 5-1 0,3 5-8-16,-1 5-4 0,4 11-1 15,3 11 1-15,3 13-3 16,-3 8 0-16,0 10 1 15,-1 1 2-15,4-1-1 16,0-2 2-16,0-3-57 16,3-5-23-16,-7-11-26 15</inkml:trace>
  <inkml:trace contextRef="#ctx0" brushRef="#br0" timeOffset="8271.7836">14042 8549 108 0,'-6'-6'44'0,"3"4"-24"0,-3-1-6 31,3 3 15-31,0 0 1 0,-2 0 4 16,-1 3-9-16,-3-1-3 15,-3 4-13-15,0 4-5 0,-6 9-1 16,0 2 0-16,3 8 1 15,3 5-7-15,3-2 0 16,6-3 1-16,3-5 1 16,6-3 1-16,0-2 0 15,6-6-3-15,3-2 2 16,0-3-8-16,3-6-2 16,3-2-25-16,0-2-9 15,-1-6-32-15</inkml:trace>
  <inkml:trace contextRef="#ctx0" brushRef="#br0" timeOffset="8650.7468">14149 8628 148 0,'0'-5'55'0,"-3"2"-30"0,1 0-12 0,-1 3 17 0,0 0-9 16,0 0 1-16,-3 3-11 16,-3 2-2-16,0 6-5 15,-3 0-3-15,0-1 2 0,-3 14-2 16,6 0-1-16,3 0-2 0,3-6-1 15,0 1-1-15,6-3 0 16,0-3 5-16,3-3 1 16,3-2 0-16,3-2 1 15,-3-6-2 1,0-6-1-16,0-7 3 16,0-5 0-16,-3-1-1 0,0 0 1 0,0 4-2 15,-3 1 2-15,0 4-2 16,-1 2-1-16,-2 3-2 15,0 5 1-15,0 0 1 16,3 13 0-16,0 11-3 16,0-3 0-16,0 0 2 15,3 0 0 1,0-5-2-16,3 0 2 16,0-6-8-16,0-2-4 15,3-8-20-15,-3-2-8 0,0-9-37 16</inkml:trace>
  <inkml:trace contextRef="#ctx0" brushRef="#br0" timeOffset="8904.0241">14280 8422 152 0,'-3'5'57'0,"6"6"-30"0,0 12-29 0,0-7 11 16,-3 5 3-16,0 9 4 15,0 4-4 1,0 8 1-16,0 3-8 16,0-8-3-16,0-2-1 0,0-6-1 15,0-5 2-15,3-3-6 16,-3-8 1-16,3-5-26 16,0-5-10-16,-3-6-22 15,3-5-21 1,0-16 31-16</inkml:trace>
  <inkml:trace contextRef="#ctx0" brushRef="#br0" timeOffset="9088.32">14352 8408 160 0,'0'0'63'0,"15"8"-34"0,-18 11-21 16,9-3 18-1,-3 8-6-15,-6 7-2 16,0 6-8-16,0 6-4 15,3-1-3-15,0 3 0 0,6-5 0 16,0-6-10-16,0-5-3 0,0-5-151 31,8-11 67-15</inkml:trace>
  <inkml:trace contextRef="#ctx0" brushRef="#br0" timeOffset="9272.5557">14501 8789 224 0,'-3'3'85'0,"6"0"-46"0,3-1-48 0,0-2 12 15,0 3-4-15,2 0 0 16,4-3-8-16,0 0-2 0,6-3-69 16,-3 0-29-16,6-2 44 15,-3 0 22-15</inkml:trace>
  <inkml:trace contextRef="#ctx0" brushRef="#br0" timeOffset="9508.8972">14703 8588 160 0,'-6'3'60'0,"9"2"-32"0,-3 9-31 15,0-4 13-15,0 6-1 16,0 3 5-16,0-4-6 16,0 7-2-16,0-1-3 15,0-3-7-15,0-2 0 0,0-3-47 16,0-2-49 0,0-6 23-16</inkml:trace>
  <inkml:trace contextRef="#ctx0" brushRef="#br0" timeOffset="9652.0666">14703 8533 172 0,'-9'-3'66'0,"9"3"-36"0,3 0-42 0,-3 0 10 16,3 5-42-16,3 1-15 15,0-1 1-15,3 0 4 16</inkml:trace>
  <inkml:trace contextRef="#ctx0" brushRef="#br0" timeOffset="9936.9648">14795 8617 160 0,'0'22'63'0,"-3"-9"-34"0,3 3-25 15,0-8 15-15,0 2-5 16,0 1 2-16,0-3-3 16,0-3 0-16,0 0-7 15,0 1 5-15,0-6 4 0,0-6-5 16,3-2-3-16,6-2-4 15,3-1-3 1,0 1-2-16,0 2 1 16,0 2-1-16,-3 4 0 15,6 4 0-15,-3 6 0 0,-3 8 2 16,0 5 2-16,-4-2-1 16,1-1-1-16,0-2 1 15,0-2-1-15,3-4-33 16,0-2-13-16,3-5-43 15,0-6-23-15,0-7 55 16</inkml:trace>
  <inkml:trace contextRef="#ctx0" brushRef="#br0" timeOffset="10137.2809">15117 8583 200 0,'-3'-5'74'0,"-9"7"-40"0,3 1-33 16,3 2 16-16,0 1-5 15,0 4 1-15,-3 3-1 16,0 6 0-16,0 2-6 0,3 6-4 0,0-4-1 16,6-1-1-16,3-4 0 15,3-2 0 1,3-3 0-16,6-5-7 0,0-3-3 16,3-7-27-16,3-3-14 15,-3-14-39-15</inkml:trace>
  <inkml:trace contextRef="#ctx0" brushRef="#br0" timeOffset="10422.0709">15224 8596 148 0,'0'-5'57'0,"3"5"-30"0,0 3-27 0,-3-3 13 15,3 5 13-15,3 6 8 16,0 2-6-16,0 5-2 16,3 1-15-16,-3 5-2 0,0-3 1 15,0-3-4-15,-3-4-1 16,0-4 4-16,0-2 2 15,-3-3 2 1,0-5 3-16,0-5-5 16,0-8-1-16,2-3-6 15,1-3-1-15,3-2-3 16,3 3-1-16,0-1-1 16,3 1 0-16,3 4-22 15,3 1-10-15,3 3-31 16,0 2-11-16,-1 2-20 15</inkml:trace>
  <inkml:trace contextRef="#ctx0" brushRef="#br0" timeOffset="10975.6274">14855 7472 180 0,'9'0'68'0,"-9"5"-36"0,-3 8-31 0,0 1 16 16,0 12-7-16,0 11 2 16,0 16-3-16,0 16 2 15,-6 5-6-15,3-8 4 0,0-5 1 16,0-6-5-16,3-7-1 0,0-6 0 15,0-10 2-15,3-5-5 16,0-9-1-16,-3-5-22 16,0-7-8-16,0-9-27 15,0-5-53-15,-3-8 17 16</inkml:trace>
  <inkml:trace contextRef="#ctx0" brushRef="#br0" timeOffset="11339.542">14724 7578 132 0,'-3'-27'52'0,"6"17"-28"0,0 2-17 16,-3 8 13-16,0 0-6 0,0 0 0 16,0 8-6-1,0 5 0-15,-3 3-5 16,0 0 3-16,0-3 0 0,0-3 0 15,0-2 1-15,3 0-2 16,0-8 2-16,0 0 0 16,6-5 1-16,3-8-4 0,0-8-3 0,3-6 2 15,0 1 0-15,3-1 5 16,-1 1 3-16,1 5-2 16,-3 10 0-16,0 3-3 0,0 11-1 15,0 5-3 1,0 5-2-16,6 0-2 0,-3 3 1 31,-1 0 1-31,4 2 2 16,0-2-54-16,0-2-22 0,-3-1-20 15</inkml:trace>
  <inkml:trace contextRef="#ctx0" brushRef="#br0" timeOffset="12177.3002">14816 8993 176 0,'-18'-5'66'0,"18"8"-36"0,3 4-33 0,-3 4 13 16,0 8-1-16,0 18 2 16,0 10 1-16,-3 1 2 15,0 5-7-15,0-3-2 0,0-2-1 16,0-6 0-16,0-2 0 0,0-6-5 16,1-5 1-16,-1-5-9 15,0-3-4-15,-3-5-31 16,0-5-13-16,0-3-20 31</inkml:trace>
  <inkml:trace contextRef="#ctx0" brushRef="#br0" timeOffset="12477.0658">14632 9372 140 0,'0'0'55'0,"3"2"-30"0,12 14-14 16,-10-5 18-16,1 12-2 0,0 9 2 16,3 11-8-16,0-1-2 15,0 3-11-15,3-5 4 0,0-6 1 16,0-2-4-16,0-8-1 16,0-9 0-1,0-1 2-15,2-6-1 0,1-11 0 0,3-5-3 16,-3-8 1-16,0-16-13 0,0 1-3 15,3-4-16 1,-3 3-6-16,-3 6-24 16,-4 0-10-16,-2 10-25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09:32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5232 6630 88 0,'-3'-2'35'0,"6"4"-18"0,0 1-18 16,6 2 9-16,5-2 12 15,19 0 7-15,27-3 2 16,29-3 0-16,30-2-16 16,15-1-6-16,21 1-4 15,9 0 2-15,-7-3 1 0,7-3 0 0,-24 1 1 16,-15-1-2-16,-15 6 0 16,-15 2-25-16,-20 3-9 15,-37-2-50 1</inkml:trace>
  <inkml:trace contextRef="#ctx0" brushRef="#br0" timeOffset="7701.6527">18135 8972 88 0,'-24'-5'35'0,"18"2"-18"0,-3 0-7 0,6 1 14 15</inkml:trace>
  <inkml:trace contextRef="#ctx0" brushRef="#br0" timeOffset="7936.0602">18090 8956 209 0,'15'-2'25'15,"15"-1"-6"-15,24-2-5 16,29 2-8-16,24 3-4 0,33 0 1 0,15 5-4 16,20 1 0-1,1-1-1-15,-9-3-2 0,-1 1 11 16,-14-3 5-16,-12-5 6 16,-18 0 1-16,-18-3-6 15,-17 0 0-15,-19 0-8 16,-17 2-3-16,-13 1 1 15,-11 0 0-15,-12-3-17 16,-15 0-5-16,-12 0-4 16,-6 0 1-16,-5 3-15 15,-4 2-5-15,3 0-27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09:56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 14123 88 0,'-15'-7'33'0,"9"9"-18"0,-15-2-13 0,15 3 9 15,-3-1 2-15,-2 4 2 16,-1-4 9-16,0 1 5 15,3-3-2-15,0 0-2 16,3 0-7-16,0 0-1 16,6 0-10-16,-6 0-6 0,12-3-2 15,0 3 1-15,12-2 0 16,12 2-3-16,11-3 2 16,16 3 1-16,8-3 2 0,13 1-1 15,11-3-1-15,3-1 1 16,-2-2 1-16,-7-5-3 15,-3 2 0-15,-14 1 3 16,-10 2 3-16,-11 0 0 16,-9 0 0-16,-13 0 8 15,-14 0 3-15,-15 0-7 16,-11 0-5-16,-19 3-6 16,-9 0 1-16,-8-3 1 15,-10 3 2-15,-2 2-1 16,-4 3-1-16,4 0-2 15,2 0 1-15,7 0 1 16,8-3 0-16,12 3-3 16,7 0 2-16,8 0-1 0,21 0 0 31,24 3 2-31,20-6 0 0,31 3 0 16,23 0-22-16,21 0-10 15,12 6-64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8:03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13126 13441 164 0,'-12'-5'63'0,"6"5"-34"0,-9 5-25 0,9 0 13 16,-15 6-4-16,-3 10 2 15,-3 11-2-15,-2 15 0 16,-7 4-7-16,0 7-2 0,6 0 0 15,10-2-5-15,11-1 1 0,15-2 2 16,8 0 1-16,7-5-8 16,9-9-2-16,6-4-34 15,0-9-15-15,2-5-24 16</inkml:trace>
  <inkml:trace contextRef="#ctx0" brushRef="#br0" timeOffset="9973.9233">13230 13732 96 0,'0'0'35'0,"3"0"-18"0,-3 5-7 0,0-5 30 15,6 8-5 1,0 3-7-16,0 5-4 0,-1 2-10 16,4 1-4-16,-6-1-5 15,3 1-2-15,-6-1 1 0,0-2 0 16,0 0 0-16,0-3 0 15,0-2 2-15,-6-3 1 16,6 0 3-16,0-3 1 16,-6-2 1-16,3-3 0 15,0-3 0-15,1 0-6 16,-1-2-4-16,6-3-4 16,-1 0 1-16,1-2-1 0,6-1 0 15,0-2 0 1,0-3 0-16,3 3 2 0,-3 2 0 15,3 3 0-15,0 3 0 16,0 5-5-16,-3 8 1 16,0 0 2-16,-3 2 3 15,-3 3-2-15,-3 1 0 0,0-1 3 16,0 0 1-16,-3-2-1 16,3-3 1-16,0 0 0 15,0-6 1-15,0-2-5 0,0-2 1 31,3-6 0-31,0-3 0 16,3 1 0-16,-1-4 0 0,1 4-3 16,3-1 0-16,0 3 2 15,6 3 0 1,3 8 1-16,0 2 0 16,-3 0 0-16,-3 3 0 15,-3 3 0-15,0-1-3 16,-4 3 2-16,1 1-4 15,-3-4 1-15,3-2-25 16,0 0-10-16,0-3-27 16,0-5-41-16,3-2 26 15</inkml:trace>
  <inkml:trace contextRef="#ctx0" brushRef="#br0" timeOffset="10374.1542">13676 13827 140 0,'-3'0'52'0,"3"0"-28"0,-3-3-17 0,3 3 13 16,-3 0-1-16,0 3 3 15,-3 0-8-15,0 5-1 16,-3 2-7-16,1 1-4 0,-1 2-1 16,3 3-4-16,3 3 2 15,3-1 1-15,3-2 0 16,3-3 0-16,0-2 0 15,2-3 0-15,1-6 2 0,0-4-1 0,0-4 2 16,0-2-7-16,3-2 1 16,-3-3-1-16,-3-1 2 15,0 4 1-15,-3-6 3 32,-3 5-1-32,-3 1 2 0,3 7-2 15,3 3 2-15,0 5 0 16,3 3-1-16,3 3-2 15,0 2 1-15,0 0 1 16,0 1-1-16,-1-1-1 0,1-3-8 16,0-2-5-16,0-2-44 31,-3-4-51-31,0-2 28 16</inkml:trace>
  <inkml:trace contextRef="#ctx0" brushRef="#br0" timeOffset="10663.3733">13858 13570 132 0,'-3'-2'52'0,"6"2"-28"0,-3 2-33 16,3 4 31-1,0 20 10 1,3 9-1-16,-3 7 2 16,-3 3-12-16,3-3-5 15,-3 1-9-15,3-1-7 0,-3-5-1 16,3-5 1-16,0-3 0 16,-3-5-18-16,3-6-63 15,-3-10-38 1,0-5 37-16</inkml:trace>
  <inkml:trace contextRef="#ctx0" brushRef="#br0" timeOffset="10942.875">14016 13811 148 0,'-21'19'55'0,"12"-17"-30"0,-18 17-29 16,15-14 8-16,-3 1 13 15,0-1 9-15,0 0-5 16,3 0-1-16,4 1-12 16,-1-1-5-16,3 0-2 0,3 1 3 31,3 2 5-31,6-1-3 0,0 4 2 16,8 0-7-16,4-3-1 15,0-1-5-15,0 1-1 16,0-2-19-16,0-1-9 15,0-5-40-15,0-3-30 16,-4-2 43-16</inkml:trace>
  <inkml:trace contextRef="#ctx0" brushRef="#br0" timeOffset="11274.2505">14138 13851 164 0,'3'11'63'0,"-3"-9"-34"0,5 1-34 0,4-1 10 16,0 1-5-16,6-3 0 15,-3 0 15 1,0 0 7-16,3 0-10 16,-3-3-2-16,0-2-3 0,-3 0-3 15,0-6-3-15,0 3 2 16,-7-2 0-16,-2 2-1 16,-2 0-2-16,-7 3 1 0,-6-1-1 15,-6 4 0-15,0 7 2 16,3 8-1-16,0 0 2 15,6 1 0-15,3-1 3 16,4 0 3-16,2 3 2 16,6-3-5-16,5 3-2 15,10-3-2-15,3 1-2 16,0-1-24-16,0-3-9 16,0-2-62-16,-1-2-31 0,-2-6 63 15</inkml:trace>
  <inkml:trace contextRef="#ctx0" brushRef="#br0" timeOffset="11716.0822">14691 13758 176 0,'-6'-5'68'0,"0"8"-36"0,-3 2-26 0,3-2 15 15,-6-1-7-15,1 1 0 16,-1 2-4-16,3 1-1 0,0 4-5 31,3 1-5-31,3 2-2 0,6 0 2 16,6-2 0-16,3 2-2 0,3 0 0 15,-6 3 15-15,-1 3 6 16,-5-1 5-16,-6 1 3 16,-5-4-10-16,-4-1-2 15,0-1-6-15,0-5-3 16,-3-3-5-16,0-2 0 0,3-3-22 15,3-3-10-15,3-5-24 16,3 0-10-16,6-2-30 16</inkml:trace>
  <inkml:trace contextRef="#ctx0" brushRef="#br0" timeOffset="12075.9709">14730 13830 192 0,'-3'26'71'0,"6"-18"-38"0,-3 8-28 16,0-5 19-16,3 2-4 16,0 0 3-16,3 0-9 15,0 1-3-15,0-4-6 16,3-2 1-16,0-3 3 0,5-2-5 0,-2-3 0 16,6-3-4-16,-3-5-1 15,0-2-4-15,-3-1 1 16,0-2-7-16,-3-5-3 15,-3 2 5-15,-6-6 5 16,0 7 5 0,0 4 4-16,0 16 4 15,0 3-4-15,0 3 1 16,0 2 1-16,3 3-6 16,0 0-2-16,3 0 2 15,0-3 1-15,-1-3-11 16,1-2-7-16,3-2-22 15,0-6-11 1,0-3-45-16</inkml:trace>
  <inkml:trace contextRef="#ctx0" brushRef="#br0" timeOffset="12407.7">15013 13814 160 0,'0'16'63'0,"3"2"-34"0,0-4-21 0,0-7 16 15,0 1-3-15,0 3 2 16,-3 0-4-16,3-1-2 16,-3-2-9-16,0 0-5 0,0-3 0 15,0-2-2-15,0-3 2 16,0 0-2-16,0-3 2 16,-3 1-2-16,0-4-1 15,0-2 3 1,0 1 0-16,3-1-1 0,0-6-2 15,0 4 1-15,6-9 1 16,0 3-1 0,-1 3 2-16,4 0 0 15,0 5-4 1,6 0 1-16,-3 3-5 0,0 2-1 16,0 0-19-16,0 3-9 0,0 0-20 15,0 3-8 1,-3 0-14-16</inkml:trace>
  <inkml:trace contextRef="#ctx0" brushRef="#br0" timeOffset="12729.5013">15203 13819 196 0,'0'16'74'0,"6"-3"-40"0,-3-2-31 0,0-6 15 16,3 0-3-16,0-2 4 16,0 0-5-16,6-1 0 15,6 1-8-15,-3-3-4 0,-1 0-1 16,-2-3-1-16,-3-5 2 31,0 1-1-31,-3-7 2 0,-3 4-2 16,-3-1 2-16,-6 3-4 15,-9 3 0-15,-3 2-1 16,1 9-2-16,-4 1 3 16,0 4 0-16,3 2-2 15,3 3 0-15,3 0 13 16,6 5 7-16,6 0-2 0,6 1 0 15,3-4-9-15,3-2-2 0,12 2 0 16,3-10 0-16,2-2-29 16,4-6-12-16,-3-8-84 15</inkml:trace>
  <inkml:trace contextRef="#ctx0" brushRef="#br0" timeOffset="14010.3057">15897 13570 132 0,'-3'-5'52'0,"3"5"-28"0,0 0-15 0,0 0 14 0,0 0 0 16,-3 0 3-16,0 0-5 16,-3 0-1-16,0 3-11 15,-3 2-1-15,0 6-1 0,0 10-1 16,0 0 1-16,3-2-4 0,0 2 0 15,3-3-1-15,3-2-2 16,0 0 3-16,3-5 0 16,3-3-1-16,0-3-2 15,3-3 3-15,0-2 2 16,0-2 2 0,-3-3 1-16,0-3-9 15,-3 0-1-15,-3-8-2 16,-3 3 2-16,0-3 3 15,0 0 2-15,0 3-4 16,3 2-1-16,0 3-2 16,0 3 3-16,3-1-2 15,3 9-1-15,3 0 3 16,0-1 0-16,0 1 1 16,0 10 0-16,-1 1 0 0,-2 1 0 15,-3 7 8-15,-3-1 5 0,-6 13-2 16,1-2-1-16,-4-3-6 15,0-3-3-15,0-2 0 16,0-3 1-16,0-2-3 16,3-6 0-16,3-2-30 0,3-3-12 15,0-3-20-15,3-2-6 16,3-3-12 0</inkml:trace>
  <inkml:trace contextRef="#ctx0" brushRef="#br0" timeOffset="14310.4491">16054 13869 168 0,'-8'0'66'0,"5"3"-36"0,3 0-31 0,0 2 15 16,0 3-1-1,0 0 2-15,0 3 5 16,3-1 2-16,2 1-11 0,1-3-4 0,0 0-1 15,3-3 1-15,0-3 3 0,0-2 4 16,-3-2 1-16,0-3-2 16,-3-3 2-16,-3 0-4 15,-3 0 1-15,0-3-5 16,-6-2 1-16,0 2-10 16,0 3-3-1,-3 6-17-15,6-4-6 16,-2 6-32-16,8 0-12 15,0 0-28 1</inkml:trace>
  <inkml:trace contextRef="#ctx0" brushRef="#br0" timeOffset="14732.225">16230 13732 132 0,'9'0'52'0,"-18"5"-28"0,15 0-19 0,-3 3 13 0,0 0 3 15,0 8 4-15,0 5 2 16,-3-2 1-16,0-1-15 31,3-2-1-31,-3-2-1 0,0-4-4 0,0-2-2 16,0 0-2-16,0-3-3 15,0-5 12-15,0 0 6 16,0 0-7-16,0-2-1 16,3-1-4-16,0-16-1 15,3 1-3 1,0-1-2-16,0 6 1 0,3 3-4 15,0-4 2-15,0 6-12 16,2 3-7-16,1 0-11 16,0 0-6-16,0 2-40 15,0-2-44-15,3 2 38 16</inkml:trace>
  <inkml:trace contextRef="#ctx0" brushRef="#br0" timeOffset="15048.1506">16507 13742 220 0,'-9'3'85'0,"6"0"-46"0,-3-1-46 15,-9 4 29 1,3-1-6-16,3 0-8 0,0 3-2 16,0-2-9-1,15 7 2-15,0-3 0 0,6 4 1 16,0-1 0-1,0-3 0-15,0 1 2 16,-6 0 3-16,0-1 11 0,-6 1 7 16,-3-3-3-1,-6 0 0-15,-9 0-9 16,0-3-2-16,0 0-7 16,-2-2-2-16,5-1-7 15,3-2 0-15,3 0-30 0,0 0-11 16,6 0-30-1,3-2-55-15,3-1 29 16</inkml:trace>
  <inkml:trace contextRef="#ctx0" brushRef="#br0" timeOffset="15498.3204">16572 13795 184 0,'0'6'71'0,"0"-1"-38"0,6 27-32 0,-3-19 14 15,0 5 9-15,0 4 8 16,0 1-6-16,3 4-3 16,0 7-13-16,0-2-4 0,-3-3-2 15,3-5-2-15,-3-3-2 16,0-2 1-16,-3-6-1 16,3-3 4-1,-3-4 2-15,-3-6-7 0,0-3-4 16,0-7 0-16,-3-9 1 15,0-2 2-15,0-3 3 16,0-2-2-16,3-1 0 16,3-5 3-16,3 6 1 15,3-6 3-15,0 6 1 16,6-1-1-16,0 9-1 16,3 2-3-16,0 5-2 0,0 6 7 15,-1 10 5-15,-2 8-2 16,-3 1 2-1,-3 2-1-15,-6-1 1 16,-3 1-6-16,-6 0-2 16,-6-3-7-16,1-2-2 15,2-3-20-15,0-3-9 16,0-2-44-16,3-3-17 16,3-3-11-1</inkml:trace>
  <inkml:trace contextRef="#ctx0" brushRef="#br0" timeOffset="16297.5395">17114 13780 116 0,'-3'-14'44'0,"3"12"-24"0,-15 2-10 0,21 0 14 16,-3 2-2-16,0 4-1 31,3 7 2-31,3 11 0 0,0 5-12 16,-3 5 0-16,0 6 0 16,-3 5 5-16,0-3 4 0,-3-5-6 15,3-5-3-15,-3-8-9 16,3-6-1-16,-3-2 5 15,0-5 6-15,0-3 0 16,0-8 3-16,-6-8-13 0,0-13-3 16,0-1-2-16,-6-4-2 15,3-3 1-15,9 0 3 16,0-6-2-16,9-4 1 16,0 7 0-16,0 3-2 15,3 5 3-15,0 5 0 16,3 6-6-16,-1 3-3 0,1 4 14 15,3 12 9-15,-6 2-2 0,0 5-1 16,-6 0-1-16,-3 3-1 16,-6 0-2-16,-6 0 1 15,0 0-6-15,-3-3-1 16,-3 0-11-16,3-5-3 31,3 0-20-31,-2-3-5 16,-1-2-26-16,3-6-9 0,12-2-10 15</inkml:trace>
  <inkml:trace contextRef="#ctx0" brushRef="#br0" timeOffset="16597.4163">17317 13817 188 0,'-6'21'71'0,"3"-5"-38"0,3-1-36 0,0-7 13 16,0 0 6-16,3 3 7 15,0 0 1-15,8-4 1 16,-2 1-14-16,9-2 4 0,-3-4 3 16,0-2-2-1,0-2 1-15,-3-4-5 16,0 1 0-16,-3-3-3 16,-3 0 2-16,0-5-4 0,-6-3 1 15,-6 3-7 1,-6 0-1-16,0-1-5 15,-9 4 1-15,3 2-14 0,0 3-5 16,3 2-15-16,3 3-4 16,3 5-17-16,7-7-5 0,2-1-28 15</inkml:trace>
  <inkml:trace contextRef="#ctx0" brushRef="#br0" timeOffset="16813.636">17501 13772 196 0,'-6'8'74'0,"9"-1"-40"0,0 20-38 0,0-14 15 16,-3 3 3-16,3 0 3 31,-3-3-4-31,3 0-3 0,-3 1-5 16,3-4-4-16,0-2 0 0,0 0-34 15,-3-3-13-15,0-5-48 16</inkml:trace>
  <inkml:trace contextRef="#ctx0" brushRef="#br0" timeOffset="17166.796">17623 13787 184 0,'0'6'68'0,"3"18"-36"0,-3 5-35 16,0-21 11-16,0 2 5 16,0-2 6-1,0 0-4-15,0-3 0 16,0 1-9-16,0-4-6 0,0-2-1 16,0-2-4-16,3-6-1 15,3-3-8-15,0-7-4 16,3 2 10-16,0 2 4 15,0 4 7-15,0 2 3 16,0 5 9-16,0 3 4 16,-1 8-3-16,-2 8 1 0,0 0-4 15,-3 0 0-15,0 0-12 16,-3-3-3-16,0 0 1 16,0-2 0-16,3-3-28 15,0-3-13-15,0-5-22 16,3-5-48-16,0-11 25 0</inkml:trace>
  <inkml:trace contextRef="#ctx0" brushRef="#br0" timeOffset="17382.6789">17879 13573 184 0,'-6'11'71'0,"9"26"-38"0,-3 0-41 0,0-19 12 15,3 9 5-15,-3 2 5 16,0 3 3-16,0-6 1 16,0 1-9-16,0-4-5 0,0-1-1 15,0-4-22-15,0-2-7 16,0-3-53-16,0-2-37 16,0-3 47-16</inkml:trace>
  <inkml:trace contextRef="#ctx0" brushRef="#br0" timeOffset="17612.4469">17727 13742 228 0,'6'-5'85'0,"3"0"-46"0,9 0-43 15,0 5 13-15,0 0-7 16,0-3-2-16,2 3-6 16,-2 0-4-1,3 3-49-15,-3-1-22 0,3-2 4 16,-6 3 4-16</inkml:trace>
  <inkml:trace contextRef="#ctx0" brushRef="#br0" timeOffset="17868.1254">18034 13735 228 0,'-39'2'88'0,"33"1"-48"0,0 5-47 16,3-3 14-16,-3 0-10 15,0 3 2-15,3-2-1 0,0-1-2 16,3 8 3-16,3-2 0 0,9 5 1 16,0-1 2-16,6 1 1 15,0-2 5-15,-6-1 3 0,-6-3 9 16,-3 1 7-16,-6 0-8 15,-9-4-1-15,-3-1-10 16,-9-4-3-16,3-2-30 16,-2-2-12-16,-16-4-42 15,0 1-59 1,0-5 32-16</inkml:trace>
  <inkml:trace contextRef="#ctx0" brushRef="#br0" timeOffset="18036.4698">17495 13544 228 0,'0'-3'85'0,"9"3"-46"0,0-2-142 0,-3 2-30 16</inkml:trace>
  <inkml:trace contextRef="#ctx0" brushRef="#br0" timeOffset="18553.3957">18522 13481 232 0,'-6'-3'88'0,"6"6"-48"0,-3 2-51 31,3 3 11-31,0 8-3 0,3 21 3 16,-3 5 3-16,0 0 3 16,-6 14-3-16,0-8 0 0,3-3 3 15,0-6-3-15,0-4-2 16,0-6-25-16,0-5-9 15,3-9-62-15</inkml:trace>
  <inkml:trace contextRef="#ctx0" brushRef="#br0" timeOffset="18916.2486">18373 13745 248 0,'0'-3'93'0,"6"3"-50"0,12-2-52 16,-9-1 12-16,9 1-7 16,3-1 0-16,-1 0 3 15,1 3 0-15,-3 0 1 16,0 0-5-16,0 3 1 0,-3 2-5 16,-3 3-1-16,-3 11 0 15,-3 4 4-15,0 1 3 0,-1 0 2 16,1 0 7-16,0-3 4 15,3-2-3-15,3-6 1 16,0-5 8-16,0-6 5 16,6-4 2-16,-3-6 1 0,-3 0-9 15,-6-5-4 1,-3-6 0-16,-9-2 0 0,-3 2-5 0,-3 1-4 16,0-1-21-16,0 4-10 15,0 1-23-15,3 6-7 16</inkml:trace>
  <inkml:trace contextRef="#ctx0" brushRef="#br0" timeOffset="19856.2526">19037 13753 176 0,'-3'5'66'0,"3"6"-36"0,0 21-31 16,0-14 12-16,3 1 6 15,0-1 4-15,0 1 0 16,-3-1 2 0,3-2-13-16,0-3-3 0,-3-2-3 15,0-3 4-15,0-3 3 16,3 0-2-16,-3-5 0 0,0-5 1 15,0-3 4-15,0-2-8 16,0-1-1-16,0-13-1 16,0 3 0-16,3 0-2 15,3 0 1-15,0 0-4 16,3 2 0-16,3 6-1 0,-1 2-2 16,4 6-15-16,6 0-5 15,0 2-4-15,-3 3 0 16,0 0-2-16,-3 3-1 15,0 2 6 1,-4 0 4-16,1 3 11 0,-3 0 3 16,0 5 18-16,0-2 7 15,0-3 3-15,-3 0 2 16,0-3-2-16,0 0-1 16,0-2-4-16,0-3 0 15,0-5-9-15,0-1-2 16,-3-1-3-16,-3-1 1 15,0 2-7-15,-3-2 1 16,0 0-8-16,-6 3-3 16,-3 0 1-16,0 2 0 15,-3 6 8-15,-3 2 4 16,-3 6 4-16,10-1 3 16,2 6 1-16,3 0 1 15,9 0 2-15,3 0 4 0,2 0-6 0,4 0-2 16,6-3-3-16,0-5-3 15,6-3-4-15,3-2 0 16,0-3-20-16,-4-6-7 16,1-2-19-16,-3-15-9 15,0-4-19 1</inkml:trace>
  <inkml:trace contextRef="#ctx0" brushRef="#br0" timeOffset="20056.2954">19460 13526 228 0,'-3'-3'88'0,"3"6"-48"0,3 4-51 0,0 1 13 15,0 11 5-15,3 13 7 16,0 5-1 0,-4 5 1-16,1 6-8 0,0-6-2 15,0-2 2-15,0-3-5 0,-3-6-3 16,0-4-32-16,0-6-15 15,-3-8-55 1</inkml:trace>
  <inkml:trace contextRef="#ctx0" brushRef="#br0" timeOffset="20256.6468">19352 13729 244 0,'0'-8'90'0,"0"8"-48"0,21-2-51 0,-9 2 14 0,0 0-5 16,3 0 2-16,3 0-1 16,0 0-1-16,3 2 1 15,-1 1-1-15,1 0 0 0,3-3-44 16,-3 2-18 0,3-2-29-16</inkml:trace>
  <inkml:trace contextRef="#ctx0" brushRef="#br0" timeOffset="22099.5025">19591 13761 164 0,'-3'-5'63'0,"3"5"-34"0,0 2-34 16,0 6 36-16,-6 8-10 15,3 3-3 1,0-1-4-16,3 1-8 16,0-1-2-16,6 1 2 0,3-3-3 15,3-3 0-15,2 0 1 0,1-5 0 16,-3-3 0 0,0-2 0-16,0-6-5 0,0-2 1 15,0-3-5-15,0 0-1 16,-3-8-4-16,0-2 1 15,-3-1 5-15,-1 3 4 16,-2 0 3-16,0 3 1 16,0 3 4-16,-3 2 5 15,0 0 2-15,0 5 0 0,0 3-3 16,0 0-2-16,3 11-2 16,0 5 2-16,0-1-7 15,0 1-2-15,3 0-1 16,0 0 2-16,0-3-3 15,-3-2-2-15,3-3-18 0,0-3-7 32,0-2-18-32,6-3-7 15,-3-3-39 1</inkml:trace>
  <inkml:trace contextRef="#ctx0" brushRef="#br0" timeOffset="22389.8514">19826 13756 160 0,'12'0'60'0,"-24"5"-32"0,21 0-20 0,-6 1 16 16,0 7-3-16,6 5-1 16,-3-2-2-16,-1 0-1 15,-2-3-9-15,-6 1-3 0,9-4 1 16,-3-2-1-16,0 0 0 16,-3-3-1-16,0 1 0 15,0-6-2-15,-3 0-2 0,0-3 1 16,6 0-1-16,3-7-3 15,0-1 2-15,0-5-1 16,3 3 0 0,3 0 2-16,0 0 0 15,3 5-3-15,-3 0 0 16,0 2-3-16,0 4 1 16,-3-1-21-16,-1 3-11 0,1 0-57 31</inkml:trace>
  <inkml:trace contextRef="#ctx0" brushRef="#br0" timeOffset="22805.9884">20147 13753 164 0,'-6'3'63'0,"6"5"-34"0,0 5-30 0,0 0 12 16,0 3 4 0,0 0 4-16,0 0 4 15,0 0 1-15,0-3-13 16,0 0-7-16,0-2 0 0,0-3-3 0,0-3 2 0,-3-2 2 16,3-3 2-16,0-3-3 15,0 0-3 1,0-2-3-1,3-6-1-15,0 1-5 0,6-3-2 16,0 2 5-16,3 0 2 16,0 3 3-16,0 8 0 15,0 8 2-15,-3 3 1 16,0 2 1-16,-3 3 0 0,0 3-2 16,-1-4 1-16,1 1-9 15,0-2-3-15,12-9-79 16,3-5-7-1</inkml:trace>
  <inkml:trace contextRef="#ctx0" brushRef="#br0" timeOffset="23274.4696">20707 13737 132 0,'-3'-5'52'0,"0"0"-28"0,0 7-2 0,0-2 20 16,-3 3-16-16,0 2-7 16,-3 6-9-16,-3 2-5 0,0 8-2 15,0 0 2-15,0 0 1 16,4-2-2-16,2 0-1 0,3-4-1 15,3 1-2-15,0-2 5 32,3-7 1-32,3-1 2 0,2-6 0 15,-2-6-4-15,0 1-1 16,0-3-1-16,0-5 1 16,-3-6-2-16,0 4-1 15,0 1 1-15,0 4-1 16,-3-1 4-16,0 9 2 15,0 9-5-15,0 7 2 16,0 2 0-16,3 2-4 16,3 1 1-16,0-1-16 15,3 1-4-15,6-6-21 16,6-3-7-16,0-4-29 16,-4-6-27-1,4-3 42-15</inkml:trace>
  <inkml:trace contextRef="#ctx0" brushRef="#br0" timeOffset="23659.4336">20897 13827 152 0,'-6'-40'57'0,"0"38"-30"0,-5-3-12 0,8 5 20 0,-3 0-13 15,-3 5-2-15,-3 5-10 32,0 9-4-32,-3 2-3 0,3 0 0 0,3 3 2 15,3-3-2-15,6-2-2 16,3-3 2-1,3-3 0-15,0-5-1 0,3-6 1 0,3-7-2 16,0-3 2-16,0-5-2 16,0-6 2-1,-3-7-4-15,-1-3 0 0,-2-3-1 16,-3-8-2-16,-3-5 3 16,-3 3 0-16,0 0 5 15,0 7 2-15,0 9 4 16,1 7 4-16,-1 6-8 15,3 8-1-15,0 10 1 16,0 22 3 0,3 4-4-16,-1 4-3 15,1 10 1-15,3-6 2 0,0-1-2 16,0-7-2-16,3-4-16 16,0-3-7-16,6-6-27 15,0-7-11-15,6-6-39 16</inkml:trace>
  <inkml:trace contextRef="#ctx0" brushRef="#br0" timeOffset="24043.589">21132 13758 196 0,'-8'-8'74'0,"2"6"-40"0,-3-1-33 0,6 6 14 16,-3 5-13-16,-3 8 0 15,-3 5 4-15,-3 0 4 0,3 3-5 16,3 0 1-16,3-3 4 0,9-3-4 15,0-2-1-15,3-5 4 16,3-6 2-16,3-5-4 16,-3-8 1-16,3-3-5 15,0-12 0-15,-3-1-6 16,-3-8 0 0,0-2-1-16,-3-17 2 15,-3 1-1-15,-3 0-1 16,-3 5 5-16,0 8 1 15,0 8 13-15,0 8 5 16,0 10-10-16,0 16-6 16,0 11-2-16,3 24-2 15,3 2-3-15,3 6 2 16,3 2 1-16,0-8 2 0,3-5-1 16,0-5 2-16,-3-5-20 15,3-6-8-15,-1-5-25 16,-2-6-8-16,3-7-41 15</inkml:trace>
  <inkml:trace contextRef="#ctx0" brushRef="#br0" timeOffset="24290.4569">21293 13864 208 0,'0'37'77'0,"3"-21"-42"0,-3 8-32 16,0-14 17-16,0 1-1 15,0 0 1-15,0-3 4 0,0-3 5 16,0-2-16-16,-3-6-3 0,0-5-2 16,3-3-7-16,0-5-2 15,0-7-5-15,0-6-1 16,6 5-1-16,0 0 2 0,3 3-7 0,3 5-2 16,3 3-34-1,3 2-15-15,11 3-36 16</inkml:trace>
  <inkml:trace contextRef="#ctx0" brushRef="#br0" timeOffset="26082.9962">21817 13510 156 0,'-3'-6'60'0,"3"6"-32"0,-3 0-24 0,3 0 15 0,-3 6-11 16,0 2-4-16,0 5 1 15,-3 19 4 1,6 2-5-16,-3-2 7 0,0 2 4 15,0 3-1-15,0 0 0 16,0-8-8-16,0-5-2 16,0-5 0-16,0-4 0 15,3-1 0-15,0-4 2 16,-3-2 1-16,3-5 1 16,0-8 0-16,0-6 2 0,3-2-7 15,0-3-4-15,3-3-5 16,3 1 1-1,-3 2 3-15,9 0 1 0,-3 6-4 16,3 2-1-16,3 8 3 16,3 2 1-16,-4 6 4 15,-2 5 3-15,-3-2 4 0,-6 8 5 16,-9-1-4-16,-6 3 0 16,-3-2-2-16,-2-3 0 0,-1-3-2 15,-3-3-1-15,0-2-12 31,3-2-5-31,0-4-14 16,3-2-6-16,6-2-19 16,3-1-7-16,6-8-33 0</inkml:trace>
  <inkml:trace contextRef="#ctx0" brushRef="#br0" timeOffset="26646.0805">21963 13795 180 0,'3'8'68'0,"3"-5"-36"0,0 10-31 0,0-8 16 0,0 1-5 16,0-4 3-16,3 1 1 16,-3-3-1-16,2 0-7 15,1-5-1-15,0-3 3 0,-3 0-6 16,0 0-2-16,0 0-1 16,-6 0-1-16,0 0 0 15,-3 0 2 1,-3 3-1-16,-3 2-1 15,-3 6-2-15,1 2 1 0,-1 3-1 16,0 5-2 0,-3 3 0-16,9-3 0 0,3 1 3 15,6-1 0-15,3-2 1 16,6-1 2 0,3-2-3-16,2-3-2 0,7-2-12 0,3-3-2 15,0-8-16-15,0-3-5 16,-1-7-3-1,1-1-23-15,-3-2 18 16,-3 0 24-16,-3-3 15 16,-3-13 20-16,-6 3 7 15,-3-3 14-15,-4 5 8 0,-4 3 2 16,-1 2 1-16,-3 6-12 16,-3 3-3-16,0 5-17 15,0 5-6-15,0 5-2 0,0 8-6 16,3 9-1-16,0 17 1 0,3 4 2 15,0-1 0-15,0 0-1 32,3 6 1-32,0-3 1 15,0-5-1-15,-3-3-1 16,3-5-10-16,-3-6-6 0,3-2-34 16,-3-5-13-16,3-1-18 15</inkml:trace>
  <inkml:trace contextRef="#ctx0" brushRef="#br0" timeOffset="27022.0788">22091 13713 232 0,'0'-8'88'0,"12"8"-48"0,12-2-49 0,-15 2 12 16,2-3-7-16,4 3 0 15,0 0 0 1,0 0 0-16,0 0 3 15,0 3 0-15,0-1 3 0,-3 4-1 16,0 2-1-16,-3 0 1 16,-1 5 1-16,-2 5-1 15,-3 4-1-15,0-1 12 16,0-3 4-16,0 1-6 16,3-3-1-16,3-3 1 0,3-5 1 15,6-3-1-15,-3-2 1 16,0-6 0-16,0-2 1 15,-1-3-4-15,-5-5 0 16,0-3-5-16,-9 0-2 16,-3-3-3-16,-6 1 1 15,-2-1-15-15,-1 3-4 0,-3 3-14 0,3 3-7 32,0 2-24-32,3 5-11 0,6 3-3 15</inkml:trace>
  <inkml:trace contextRef="#ctx0" brushRef="#br0" timeOffset="27524.5412">22466 13764 84 0,'-3'8'33'0,"6"-6"-18"0,0 1-18 0,-3-3 6 0,0 0-3 15,0 0 0-15,0 0 17 0,0 3 11 16,0-3-5-1,0 2-4-15,0-2-6 0,0 0-3 16,0-2 7-16,0 2 6 16,0-3-12-16,0 0 10 0,3 1 2 15,0-1-5-15,-3 0-3 0,6 1-8 16,-3-1-3 0,-3 0-2-16,0 3-2 0,0 0-2 31,0 0 1-31,0 0 1 0,0 0 2 15,0 6-1-15,3-1-1 16,0 3 1-16,-3 5-1 16,0 3 4-16,3 0 2 15,-3-3-2-15,0 0-1 16,0-2 1-16,0-3 2 16,0-3 3-16,0-5 5 0,0 0-8 15,0 0-1-15,0-5 1 16,0-6 1-16,0-2 1 15,3-3 0-15,0-2-7 16,3 2-2-16,3 0 0 16,3 3 0-16,5 2-2 0,-2 0 0 15,0 6-23-15,3 0-7 16,0 2-24-16,0 3-9 16,6 0-28-1</inkml:trace>
  <inkml:trace contextRef="#ctx0" brushRef="#br0" timeOffset="27862.9226">22719 13777 232 0,'-3'3'88'0,"9"2"-48"0,6 0-47 0,-6 3 14 15,3-8-1-15,0 0 6 16,3 0 0-16,2 0 3 0,1-3-8 15,0-2-6-15,-3 0-2 0,0-3-4 16,-3 0 1-16,0 0 2 16,-6 0 1-16,-6 0-4 15,-6 0-1-15,-3 3 0 16,-3 2 2-16,-6 6 2 16,1 2 1-16,5 3 1 0,-3 3 2 31,0 7 5-31,6 3 4 15,6 1 0-15,3-1 1 16,6-3-4-16,6 1-3 16,9-3-2-16,6-3 0 0,2-3-31 15,1-2-11-15,6-5-73 16</inkml:trace>
  <inkml:trace contextRef="#ctx0" brushRef="#br0" timeOffset="28510.2179">23374 13732 148 0,'0'0'55'0,"3"3"-30"0,-3 2-21 0,0 0 15 16,0 3 11-16,0 3 6 16,-3 5-4-16,3 2 1 15,0 1-19 1,0-1-1-16,0 1-2 0,0-4-4 15,0-1-2-15,0-1-2 16,-3-2 0-16,0-4 0 16,0-1 1-16,3-1-2 15,-3-5 1-15,-3-3 4 16,6-2 4-16,0-3-4 16,0-2 1-16,0-9-5 0,6-2-2 0,3 0 0 15,-3 0 1 1,3-1-3-16,3 4-2 0,-3 2-1 15,5 3 3-15,1 5 0 16,3 3 1-16,-3 2-3 16,0 3 0-16,0 3-14 15,3 2-6-15,-6 0-39 0,5 0-15 16,1 1-24 0</inkml:trace>
  <inkml:trace contextRef="#ctx0" brushRef="#br0" timeOffset="28911.2935">23546 13785 236 0,'-8'0'90'0,"8"2"-48"0,0 1-49 16,8 5 16-1,1 0-2-15,3 0 6 16,0-3 2-16,3 3-8 15,0-8 0-15,0 0 0 0,0 0-3 0,0-5-1 16,-3-3-3 0,-4 0-1-16,4 3-1 15,-9-3-2-15,-3 0-2 16,-9 0 1-16,3 3-4 16,-8-1-1-16,-7 4 2 15,3 4 5-15,-3 1 2 16,-3 5 1-16,-3 5 0 15,7 6 2-15,-1-1 3 0,9-2 2 16,3 0 3-16,9 0 1 16,0 0-3-16,9-3 0 15,3-3-3-15,9-2 0 16,5-2-10-16,-2-6-2 16,6-3-27-16,6-2-10 0,-4-1-51 15,-2 1-34 1,-6-8 52-16</inkml:trace>
  <inkml:trace contextRef="#ctx0" brushRef="#br0" timeOffset="29213.4595">23871 13560 208 0,'-3'-3'77'0,"3"6"-42"0,0 5-43 16,-6 2 12-16,6 12 7 15,-9 1 5-15,-3 7 7 16,0 1 6-16,0 1-16 16,-3 2 2-16,-5-2-1 0,8 0-10 0,3-3-1 15,9 0-3-15,-3-2 2 16,6-4-1-16,6-1-1 16,0-4 1-16,3-5 1 15,-1-2-3-15,-2-3 0 16,6-6-12-16,-3-2-5 15,-3-2-17-15,-3-3-7 0,-6-6-42 16,6 0-38 0,-6-2 44-1</inkml:trace>
  <inkml:trace contextRef="#ctx0" brushRef="#br0" timeOffset="29379.5802">23615 13716 260 0,'3'0'96'0,"9"3"-52"0,9-1-47 16,-12 1 19-16,17 0-6 15,7-1 2-15,0 1-6 16,-3-3-2-16,8 0-2 16,-5 0-30-16,3 0-14 0</inkml:trace>
  <inkml:trace contextRef="#ctx0" brushRef="#br0" timeOffset="29865.4497">24115 13385 116 0,'12'0'46'0,"-3"-13"-24"0,12 21-15 16,-6 0 15-1,-1 3 9-15,4 10 8 16,3 10 3-16,0 20 2 0,-3 4-24 15,-6 9-3-15,-3 2-2 0,-9 0-2 16,-6-2 2-16,-6 4-6 0,-6-7-1 16,-9-8-24-16,-9-8-9 15,7-8-34-15,-4-5-15 0,-6-3-25 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8:46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19171 7218 132 0,'15'-5'52'0,"-12"5"-28"0,6-3-13 16,-6 3 18-16,0-3-2 15,-6 1 2-15,-3-1-10 16,-6-5-1-16,-6 0-11 15,-9 0 0-15,-9-5 0 0,-11 2-3 0,-10 1-1 16,-5-1-1-16,-13 3 1 16,-14 3-2-16,-15 0-1 0,-9 2 1 15,-18 6-1-15,-9-1 0 16,-9 1 2-16,-12 5-3 16,4 0 0-16,-4 5 1 15,-3-2 0-15,6 2 0 0,1 3 0 16,5 5 0-16,6 3 0 31,3 7-3-31,9 12 2 16,15 2-1-16,9 2 0 15,21 4 2-15,17-6 0 16,19 5-3-16,17 0 2 0,24 11-1 16,21 3 0-16,24-4 4 15,26 1 1-15,28-5 1 16,29-9 2-16,29-4 1 15,34-9 1-15,23-5-4 16,31-8-1-16,14-7-3 16,9-4-1-16,12-2 5 0,8-3 5 15,-2-2-1-15,-3 0 3 16,-3-1-4-16,3 1 1 16,0-3-3-16,-3-3 2 0,-3 1-4 15,-9-4 0-15,-3-1-1 16,-18-7 1-16,-15-7 0 15,-18-5 1-15,-23-9-2 32,-30-12-2-32,-18-4 3 0,-27-4 2 15,-27-1 13-15,-23-5 6 16,-36-7-4-16,-33-9 1 16,-42-2-12-16,-41 4-3 15,-57 9-9-15,-38 13 0 16,-42 11-4-16,-33 8 2 15,-12 10-2-15,-3 13 2 0,3 6-28 16,24 8-13-16,21 5-34 16,24 5-14-16,26-3-12 15</inkml:trace>
  <inkml:trace contextRef="#ctx0" brushRef="#br0" timeOffset="2033.6726">13974 7728 156 0,'-6'-7'57'0,"6"7"-30"0,0 2-21 0,0 3 17 0,0 6-5 16,0 10 1-16,0 14-1 15,0 7-2 1,0 8-8 0,-3 1-5-16,0-4 0 0,0-2 0 0,-3-3 3 15,6-7 1 1,0-6 1-16,0-8-4 0,-3 0-1 16,3-10 10-16,-3-6 6 15,0-10-6-15,6-6-2 16,-6-10-6-16,6-8-4 15,-3-5 2-15,0-1 0 16,3-2-1-16,0-10-2 16,0 4-2-16,3 4-1 0,3 1-1 15,3 9 3-15,0 3-2 16,3 7-1-16,2 9 0 16,1 5 3-16,0 7 0 15,-3 6 3-15,0 5-1 0,-9 9 2 16,-6-1 0-1,-3 2 1 1,-6 1 0-16,-9-3 0 0,3-2-5 16,0-6-1-16,3-2-21 15,3-3-10-15,1-6-25 16,2-2-11-16,6-5-23 16</inkml:trace>
  <inkml:trace contextRef="#ctx0" brushRef="#br0" timeOffset="2313.263">14152 7787 192 0,'0'10'71'0,"0"11"-38"0,3 19-28 15,0-24 17-15,0 0-3 16,3 2 1-16,0 1-9 31,6-1-2-31,0-2-5 0,0-5 2 0,3-3 0 16,0-6 6-16,3-4 3 15,-4-3-8-15,1-6-2 16,-6-2-1-16,0-3 2 16,-6-8-1-16,-3 0 2 15,-6 3-6-15,-3 3-1 16,-3 4-2-16,1 4 0 16,2 2-25-16,-6 3-9 0,3 2-31 15,3 0-10-15</inkml:trace>
  <inkml:trace contextRef="#ctx0" brushRef="#br0" timeOffset="2713.946">14388 7800 132 0,'-3'34'52'0,"6"6"-28"0,-3 10-22 15,0-23 12-15,0 7 6 16,0 6 5-16,0 2 0 15,0-5 2-15,0 3-15 16,0 5-5-16,0-11 0 0,0-7-4 0,0-9 0 16,0-2 1-16,0-16 2 15,0-8-3-15,0-5-2 16,-6-6 0-16,3-4-1 16,-3-4 0-16,3-5 2 15,0-2-1-15,3-3-1 16,6 0 1-16,3 3-1 0,0-4 2 15,2 1 3-15,1 6-2 16,0 4 0-16,3 6 1 16,0 5 2-16,0 6-5 0,-3 4-1 15,-3 17 6-15,-3 2 6 16,-6 3-2-16,-6 5 0 31,-3 0-4-31,-3 1-1 0,3-7-12 16,0 4-5-16,0-3-45 15,6-11-20 1,3-5-24-16</inkml:trace>
  <inkml:trace contextRef="#ctx0" brushRef="#br0" timeOffset="3114.3635">14581 7935 180 0,'-6'32'68'0,"6"2"-36"0,0 3-24 0,0-21 16 16,0 2 1-16,0 4 4 16,-3-1-9-1,3-3-2-15,-3 1-10 16,3-6-3-16,0 0 1 0,-3-5-1 16,0-5 0-16,0-6-3 15,0-5-2-15,3-8-2 0,-3 1-1 16,0-7 2-16,3-7 0 15,0-2 1-15,3-1 0 16,3 0 2-16,0-8 1 0,3 6 1 16,6 5 2-16,3 5-5 15,0 5-1-15,-3 9 0 16,-1 5 0-16,1 5 0 16,-6 8 2-16,0 2 1 15,-6 3 1-15,-3 3-2 16,-6 0 1-16,-3 0-18 0,0-3-4 15,3-2-42-15,-5-3-17 16,8-3-22 0</inkml:trace>
  <inkml:trace contextRef="#ctx0" brushRef="#br0" timeOffset="3468.2527">14804 7882 212 0,'6'3'79'0,"6"-1"-42"0,-3 1-37 0,0 0 18 16,-3-1 1-16,0 1 3 15,0-3-5-15,0-3-2 16,6-5-9-16,-6 0-4 0,0-5 1 0,0 0-2 31,-3 0 2-31,-3-1-2 16,0 1 2-16,-3 0-4 0,-3 2-2 15,-3 6-1-15,-12 5 0 16,3 5 0-16,0 14 3 0,0-1-2 0,3 4 1 31,4-1 2-31,2 3 0 16,3-1 0-16,6-1 2 16,6-1-1-16,3-5 2 15,8-3-2-15,4-8-1 16,6-5-35-16,6-3-16 15,-1-5-45 1,1 1-30-16,6-7 58 0</inkml:trace>
  <inkml:trace contextRef="#ctx0" brushRef="#br0" timeOffset="3822.9434">15138 7766 192 0,'-15'-14'71'0,"0"14"-38"0,-6 0-28 15,12 6 17-15,-3 2-14 0,0 2-4 16,-3 11 1-16,4 3 1 0,2 0-2 15,3 0-3-15,6 0 0 0,3-3-1 16,3-3 2-16,3-5 3 16,5-5 2-16,4-5 3 15,-3-6 1-15,0-5-5 32,-3-5-4-32,0-13-1 15,-3-1 1-15,-3-2-3 0,-3-3 0 16,-3-2 1-16,0 2 2 15,-3 1-1-15,0-1-1 16,-3 8 3-16,6 8 2 16,0 6-7-16,0 7-3 15,0 8 3-15,3 14 2 16,3 10-1-16,0 13 0 0,3 0 1 16,3-2 0-16,2-3-11 15,4-5-5-15,12-6-89 16</inkml:trace>
  <inkml:trace contextRef="#ctx0" brushRef="#br0" timeOffset="4253.0919">15563 7789 232 0,'-21'0'88'0,"21"8"-48"0,-2 11-49 0,-1-3 14 0,0 0-5 15,0 2 0-15,3 1 2 16,3 2 3-16,3-3-2 0,2-2 3 16,4-3 3-16,0-2-1 0,3-6 1 15,0-2 1-15,0-6 1 32,-3-5-1-32,-3-2 1 15,-3-3-2-15,-6-6 0 0,-3-5-5 16,-3 3-1-16,-3 2 1 15,-6 1 0-15,0 2-16 16,3 3-4-16,3 2-47 16,3 1-21-16,12 2-21 15</inkml:trace>
  <inkml:trace contextRef="#ctx0" brushRef="#br0" timeOffset="4468.9444">15822 7498 220 0,'-15'-16'82'0,"9"14"-44"0,-5-1-27 0,2 3 21 16,-6 3-15-1,0 5-2-15,0 2-9 16,0 11-2-16,3 6-2 16,3 7-6-16,3 9 0 0,6 4 2 15,3 6 1-15,0-5 1 16,3-6 0-16,0-2-5 15,3-8 1-15,-9-9-38 16,0-4-14-16,0-3-45 0</inkml:trace>
  <inkml:trace contextRef="#ctx0" brushRef="#br0" timeOffset="4633.045">15602 7781 212 0,'9'-5'79'0,"6"2"-42"0,9-2-48 0,-6 5 13 16,5-2-13-16,4-4-1 16,3 1-28-16,3-3-12 15,-1-3-17-15,-2-2-7 16</inkml:trace>
  <inkml:trace contextRef="#ctx0" brushRef="#br0" timeOffset="4838.3231">16001 7527 208 0,'-33'-21'77'0,"27"13"-42"0,-6-2-19 15,6 10 22-15,-3 0-14 16,-3 0-1-16,1 8-20 16,-1 5-6-16,0 11 0 15,0 5 3-15,3 10 5 0,6 6-7 0,0 11 0 16,3 0 2-16,3-9 2 16,0-4-3-16,-3-6 1 0,0-6-20 15,0-4-7-15,-6-17-81 16,0-4 10-1</inkml:trace>
  <inkml:trace contextRef="#ctx0" brushRef="#br0" timeOffset="4969.9322">15778 7758 216 0,'0'-11'82'0,"6"11"-44"0,5-5-33 0,1 2 17 15,6 0-8-15,9 1 0 16,3-1-6-16,6 0-3 15,-4 1-2-15,1-1-55 0,-3 1-25 16</inkml:trace>
  <inkml:trace contextRef="#ctx0" brushRef="#br0" timeOffset="6013.5089">14001 8551 180 0,'0'-5'68'0,"0"5"-36"0,-3-3-11 0,0 3 22 16,0 3-15-16,-9 0-3 15,-3 2-15-15,0 3-4 16,0 0-4-16,6 2-4 0,0 1 1 0,6 2-4 31,6 0 1-31,3 6 0 16,6 2 2-16,0-2 1 16,-3 5 3-16,-3-3 1 15,-3-3 1-15,-3-2 4 0,-6 0 5 16,-6-5-5-16,-3-4 0 15,0-1-6 1,0-6-2-16,1 0-20 16,-1-3-7-16,6-10-32 15,3-6-15-15,3-2-19 16</inkml:trace>
  <inkml:trace contextRef="#ctx0" brushRef="#br0" timeOffset="6218.4083">14075 8427 216 0,'0'-5'82'0,"3"7"-44"0,-3 1-42 0,0-3 15 15,6 5 5-15,-3 9 5 16,0 4-7-16,-3 8-1 16,0 12-7-16,0 7-2 0,0-1 0 15,0 1-5-15,3-5 1 0,0-3 0 16,0-5 0-16,0-8-51 0,0-6-20 15,-3-4-31 1</inkml:trace>
  <inkml:trace contextRef="#ctx0" brushRef="#br0" timeOffset="6402.4249">14024 8594 272 0,'-3'-8'101'0,"12"5"-54"0,6-2-55 16,-6 2 18-16,6 1-9 16,3-1 2-16,0 0-4 15,6 1 0-15,-1-1 1 0,4 3-51 0,-3 0-23 16,0 0-28 0</inkml:trace>
  <inkml:trace contextRef="#ctx0" brushRef="#br0" timeOffset="6718.8182">14269 8594 188 0,'-21'18'71'0,"12"-5"-38"0,-15 11-30 16,18-13 15-1,0 13-3-15,3-3 4 16,0-3-5-16,9 1 0 16,0-3-8-16,3-3-4 0,0-2-1 0,3-6-4 15,0-5 2-15,0-11-6 16,-1-5 0-1,1-2 1-15,-3-1 3 0,0 1 2 16,-3-1 3-16,-3 3 3 16,0 3 4-16,-3 5 5 15,0 3 1-15,0 2-8 16,0 9-4-16,0 2-2 16,0 7 1-16,3 7-3 15,0-1 0-15,3-3 1 0,0-2 2 16,0-3-34-16,15-2-97 31</inkml:trace>
  <inkml:trace contextRef="#ctx0" brushRef="#br0" timeOffset="6940.2124">14542 8565 204 0,'-15'-8'77'0,"10"10"-42"0,-10 6-37 0,9 0 17 15,-3 3-9-15,0 5 2 16,0 2-5-16,0 9 0 16,6 2-1-16,3-3-2 0,3 1 1 15,3-4-1-15,6-1 2 0,0-7-1 16,0-4-1-16,3-6-6 16,-1-5-4-16,1-5-32 15,3-11-15-15,-3-8-23 16</inkml:trace>
  <inkml:trace contextRef="#ctx0" brushRef="#br0" timeOffset="7140.7139">14617 8395 192 0,'-9'6'71'0,"12"1"-38"0,-3 15-32 15,6-4 16-15,-6 6 4 0,0 2 7 16,0 6-11-1,0 0-2-15,0 5-9 16,0 5-2-16,3-10 2 0,-3-3-8 16,0-5 0-16,3-6-33 0,0-2-12 15,-3-5-55 1</inkml:trace>
  <inkml:trace contextRef="#ctx0" brushRef="#br0" timeOffset="7387.8563">14739 8610 164 0,'-12'-3'63'0,"6"6"-34"0,-6 2-32 15,6 0 11-15,-6 0 2 16,-6 6 4 0,3-3-3-16,1 0 1 15,2 0-7-15,3 0 4 0,9 16 12 16,6-9-3-1,6-1-4-15,5-1-1 16,4-3-8-16,3-2-3 16,0-2-23-16,3-1-11 0,-1-2-59 15,1-1-37 1,-3-10 56-16</inkml:trace>
  <inkml:trace contextRef="#ctx0" brushRef="#br0" timeOffset="7673.162">15060 8588 188 0,'3'8'71'0,"-3"3"-38"0,3 7-19 0,-3-4 22 0,0-1-11 16,0 13-3-16,0-2-12 16,0-3-4-16,0-2-4 15,0-3-4-15,0-3 1 0,0-2-23 16,0-4-12-16,0-1-32 31,3-6-50-31,0-3 28 0</inkml:trace>
  <inkml:trace contextRef="#ctx0" brushRef="#br0" timeOffset="8004.432">15173 8599 192 0,'3'11'71'0,"3"2"-38"0,-3 8-30 0,-3-10 17 0,0 4 5 15,-3 4 5-15,0-1-10 16,0-4-4-16,0-1-9 15,0-3-5-15,0-4-1 0,3-1 1 16,0-10 3-16,3-1-7 16,3-7 0-16,3-3-5 15,0 1 0-15,3-1 4 0,0 2 1 16,3 4-1-16,3 5 2 16,0 5 5-16,-3 5 5 15,-4 3 1-15,-2 8 4 16,0 5-9-16,-3 0-3 15,-3-3 0-15,0-2 1 0,0-2-21 16,0-4-10-16,0-5-44 16,0 1-16-16</inkml:trace>
  <inkml:trace contextRef="#ctx0" brushRef="#br0" timeOffset="8221.1706">15438 8401 228 0,'0'2'88'0,"6"6"-48"0,3 8-42 0,-6 3 14 15,0 2 7-15,0 5 7 16,0 6-9-16,-3 0-4 16,0 5-8-1,0 8-4-15,0-8 2 0,-3-6-15 0,0-4-7 16,0-6-59-1,0-2-67-15,0-9 33 16</inkml:trace>
  <inkml:trace contextRef="#ctx0" brushRef="#br0" timeOffset="8640.1564">15295 8599 256 0,'-6'-3'96'0,"9"3"-52"0,15-2-56 0,-9 2 15 16,6 0-5-16,3-3 1 15,6 0-2-15,0 1 2 0,-1-1 1 16,4 3-11-16,0 0-5 16,0 0-14-16,-6 3-4 0,-6-1 18 15,-4 4 8-15,-2 2 15 16,-3 0 8-16,-3 5 10 15,-3 5 7-15,-3 3-8 16,0 6-2 0,0-3-7-16,9-3-1 0,0-3-2 15,3 1 2-15,3-3 2 16,3-8-1-16,0-6-3 16,0-2 0-16,-3-2-5 15,3-11 1-15,-7-3-1 16,-5-3 3-16,-3-2-7 15,-8 0-2-15,-4-3-6 0,-12 3 1 16,-3 2-20 0,-3 1-7-16,0 5-50 0,-2 7-20 15,2 1-5 1</inkml:trace>
  <inkml:trace contextRef="#ctx0" brushRef="#br0" timeOffset="8823.0066">15057 8379 260 0,'-3'-5'96'0,"9"5"-52"0,21-8-122 15,-15 5-15-15,3 1 3 16,3-1 8-1</inkml:trace>
  <inkml:trace contextRef="#ctx0" brushRef="#br0" timeOffset="10553.9303">16254 8416 112 0,'0'-8'44'15,"0"3"-24"-15,0 3-4 0,0-1 16 0,0 0 5 16,0 1 15 0,-6-1-15-16,0 0-19 31,0 3-5-31,-6 0 0 0,3 3-3 0,-3 5 0 15,0 0-4-15,0 2 1 16,4 1-6-16,2 2-1 16,3 0 2-1,0-2 1-15,3-3-4 0,3 0 1 16,0-3 0-16,-3-5 0 16,9-2 2-16,-1-4 1 0,-2 1-1 15,0-3 1-15,0 3-2 16,-3-3 2-16,-6 3-2 0,0-3 2 15,0 2 4-15,0 1 4 16,0 2-2-16,0-2 0 16,9 2-10-16,0 1-1 31,0-1-2-31,6 0 2 0,0 1-1 16,3 2 1-16,0 0 2 15,-3 5 0-15,0 0-3 16,-3 3 0-16,-3 14 2 15,-9-1 0-15,-3 5 5 16,-3 3 2-16,-6 0 0 16,-6 0-1-16,3 8-6 0,0 1 1 15,0-7 0-15,6-7 2 16,1-3-25-16,5-5-10 16,3-3-32-16,3-5-11 0,3-5-24 15</inkml:trace>
  <inkml:trace contextRef="#ctx0" brushRef="#br0" timeOffset="10832.7026">16254 8758 212 0,'-6'29'82'0,"6"-21"-44"0,0 8-42 0,0-8 15 15,3 0 3-15,0-1 3 16,3 1-4-16,0 0-3 15,3-5-5-15,3-3 1 0,0-3 3 0,-1-2-1 16,1-6 1-16,-3 1-1 16,-3-6 0-1,-6-5 4-15,-6 2 5 16,-3 1-5-16,-3 5 1 0,1 2-8 16,-4 3-1-16,0 3-22 0,3-1-8 15,3 4-44-15,15-3-84 31</inkml:trace>
  <inkml:trace contextRef="#ctx0" brushRef="#br0" timeOffset="11254.2533">16415 8623 180 0,'0'2'68'0,"15"4"-36"0,-4 10-24 16,-5-8 16-16,3 7 1 15,0 1 4-15,0 5-2 16,-3-2-2-16,0 2-13 15,0-5-3-15,-3 0-2 16,0-6-3-16,0 1-1 16,-3-6 3-16,0 1 1 15,-3-6 8 1,0-3-9-16,-3-2-2 16,0-9-1-16,9-1 2 0,3-1-2 15,0 0 0-15,0 0-1 16,3 3-2-16,0 2 1 0,6 1-1 15,0 2-5 1,-1 2 1-16,7 1-18 0,-3 2-6 16,3 1-29-16,-3-1-14 15,0 0-35 1</inkml:trace>
  <inkml:trace contextRef="#ctx0" brushRef="#br0" timeOffset="11432.8344">16706 8660 236 0,'-3'10'88'0,"3"-2"-48"0,3 19-45 16,-3-11 17-1,3 0-5 1,-3-1 3-16,0 1-5 0,3-2-3 16,0-1-1-16,0-3-45 0,0-2-18 15,0-5-35 1</inkml:trace>
  <inkml:trace contextRef="#ctx0" brushRef="#br0" timeOffset="11570.2294">16683 8602 248 0,'-15'-11'93'0,"27"11"-50"0,-4-3-72 0,-2 3 6 15,-3-2-23-15,3 2-6 16,0-3-25-16,3 3-11 31</inkml:trace>
  <inkml:trace contextRef="#ctx0" brushRef="#br0" timeOffset="11970.3105">16811 8662 236 0,'-6'22'88'0,"9"7"-48"0,0 21-45 15,-1-31 15-15,-2 4-2 16,0 4 5-16,0 2 4 0,-2-3 2 15,2-4-10-15,-3-4-5 0,3-2-1 16,0-5-2-16,0-4-1 16,-3-1 1-16,3-4 1 15,-3-7-6-15,0-8 1 0,0-3 1 16,0-5 1-16,0-3 1 16,0-8 0-1,3-2 0-15,3-1 0 16,3 6 2-16,3 0 1 15,2 3 5-15,1 5 3 0,12 2-6 16,0 3-1-16,0 8 2 16,-3 6 1-16,-1 4 1 0,-2 6 0 31,-6 3 4-31,-3 5 3 0,-6 5-2 16,-6-3 0-16,-3 1-7 15,-9-3-2-15,-6-3-11 16,1 0-5-16,-1-5-36 15,0-3-16-15,3-2-71 16</inkml:trace>
  <inkml:trace contextRef="#ctx0" brushRef="#br0" timeOffset="14660.5146">13989 9065 104 0,'0'-3'41'0,"0"6"-22"0,0-3-11 16,0 0 13-16,0 0 1 15,0 8 2-15,0 2 0 16,3 19 0-16,0 8-13 16,0 3 0-16,-3 5 0 0,0-5-2 15,0-3 2-15,0-3-2 16,0-5 2-16,0-2-2 0,0-6 0 16,0-5-3-16,0-3 1 15,-3-2 5-15,3-6 4 16,-3-5-8-1,3-3-4-15,0-5-8 0,0-2 0 16,0-12-3-16,3 4 2 16,3-1-2-16,3 4 2 15,2 1 3-15,4 4 1 16,3 2-2-16,0 5 0 16,9 6-1-16,-6 5 3 15,0 2 0-15,-7 1 3 16,-5 2 5-16,-9 3 6 15,-3 0-1-15,-6 0 1 16,-5 0-3-16,-4-3-1 0,-3 0-5 16,-3-5-3-16,3-3-18 15,3-2-6-15,-2-3-20 16,5-3-8-16,9-2-34 16,3-3-31-16,6 0 46 15</inkml:trace>
  <inkml:trace contextRef="#ctx0" brushRef="#br0" timeOffset="15011.9438">14227 9319 208 0,'3'18'79'0,"0"3"-42"0,3 3-39 16,-3-13 14-16,0 2 0 31,0 0 3-31,0 0-6 0,0-2-1 16,3 0-4-16,0-3-5 0,-1-3-2 15,1-3-18-15,0-4-7 16,3-3-18-16,0-3-7 16,0 0-2-1,0-6-3-15,0-1 27 16,-3 7 57-16,0 2 29 0,-6 4-1 16,0 4-4-16,0 6-15 15,-3 5-5-15,-3 6-17 16,-3 5 3-16,0 2 4 0,-3 9-7 15,3-1-2 1,0-7-6-16,0-6-4 16,6-3-42-1,3-5-38-15,6-2-51 16,3-11 35-16</inkml:trace>
  <inkml:trace contextRef="#ctx0" brushRef="#br0" timeOffset="16240.1068">14795 9335 124 0,'0'-6'46'0,"0"9"-24"0,0-3-10 15,0 0 13-15,0 0 2 16,0 5 3-16,3 3 1 16,-3 5 1-1,3 1-17-15,0 1 6 0,3 1 6 16,0 0-11-16,-3 0-3 16,0-3-6-16,0 1-2 15,-3-4-1-15,-3-2 0 16,0 0 0-16,0-3 2 0,0 1-3 31,0-4 0-31,0-2 3 0,0-2 1 0,0-4-3 16,3-2-3-16,0 0 2 15,0-2 2-15,0-1-4 16,3 1-1-16,3-4 0 16,0 4 0-16,9-9-3 15,-3 3 2 1,0 6 3-16,6 2-6 0,-3 3-1 15,0 7-25-15,-1 1-10 16,1 0-26-16,-3-1-10 0,0 1-22 16</inkml:trace>
  <inkml:trace contextRef="#ctx0" brushRef="#br0" timeOffset="16595.2353">15004 9395 196 0,'0'14'74'0,"3"-12"-40"0,3 1-27 0,0 0 18 15,0 2-7-15,0-3 0 16,2 1-6-16,4-3 0 16,-3 0-7-16,3-3-1 0,0 1 0 15,0-1 0-15,0-2 0 16,-3 0 0-16,-3-9-2 16,-3 4-4-16,-3-1 4 15,-6 1 0-15,-6 2-5 16,-3 2-2-16,-3 4-3 0,0 7 2 15,-3 3 4 1,1 5 1-16,2 0 1 0,3 1 2 31,6 2-3-31,3-1 0 0,3 4 1 16,6-3 2-16,6 0-1 16,3-3 2-16,3-3-2 15,6-2 2-15,2-2-7 16,1-6-1-1,0-6-38-15,0-2-14 16,3-2-42-16</inkml:trace>
  <inkml:trace contextRef="#ctx0" brushRef="#br0" timeOffset="16893.1728">15412 9083 228 0,'-6'-2'85'0,"6"7"-46"0,-3 8-48 16,0-5 14-16,-3 16 8 16,-3 2 6-16,-3 6-1 15,-6 0 0-15,-3 7-10 16,3-4-7-16,0-1-2 0,7-2 1 0,2-3 2 31,3-2-3-31,9-4 0 16,6-4 1-16,2-3 2 15,4-6-3-15,0-2-2 0,3-2-1 16,0-6 3 0,0-3-27-16,-3-2-10 0,-3-1-39 15,-4-2-44 1,-2 0 33-16</inkml:trace>
  <inkml:trace contextRef="#ctx0" brushRef="#br0" timeOffset="17078.5325">15164 9297 252 0,'0'0'93'0,"9"3"-50"0,9-6-48 0,-9 1 17 16,6 2-7-16,9 0 2 16,3-3-4-16,-1 1-2 15,4 2 0-15,0 0-30 0,-3 0-10 16,-3 0-67-1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2T00:39:41.8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3609 5659 156 0,'-8'-5'60'0,"8"-11"-32"0,-9 6-11 0,6 10 20 16,-3-3-8-16,0 0-2 16,-3 3-7-16,0 0-2 15,0 8-10-15,-6 0-3 0,0 3 1 16,0 2-5-16,0 6-1 16,1 4-2-16,8-1 0 15,0-4 0-15,6 6-2 16,0-3 0-16,9 3 3 15,-4-6 0-15,13-2 1 16,-3 0 0-16,12-5 2 0,-3-1 3 16,6-10 2-16,-4 0 3 15,1-10 4-15,-3 2 5 16,-6-8 3-16,-3 3-3 16,-6-6-1-16,-9-13-4 15,-6 6 1-15,-3 0-4 16,-3 2-1-16,-3 5-9 0,0 6 0 15,0 2-19-15,3 3-8 16,3 1-35-16,12 1-104 16</inkml:trace>
  <inkml:trace contextRef="#ctx0" brushRef="#br0" timeOffset="621.7581">3865 5363 184 0,'-8'-13'68'0,"8"10"-36"0,-3 6-22 16,3 2 17-1,0 3-11-15,0 5-2 16,0 6 1-16,0 10 2 16,0 5-9-16,-3 11 0 0,0 3 2 15,3-3 3-15,-3-3 2 16,0-2-6-16,3-14-3 0,0-4-3 15,0-1 0-15,0-3 0 16,0-2 3-16,0-3-3 0,-3-2-2 16,0-3 2-16,3-5 0 15,0-1-6-15,0-7 0 16,0 0-1-16,3-9 2 16,6-4-1-16,0-3 1 15,5 2 0-15,1 3 0 16,3-2 0-16,0 2-2 0,0 5 3 15,3 9 0-15,0 4 1 16,-1 6 0-16,-2 3 4 16,-9-1 2-16,0-2 9 15,-6 8 2-15,0 0-2 16,-6 3 1 0,0-3-7-16,-9-1-1 15,3 1-4-15,-6-3-1 16,3-2-3-16,-5-3-3 15,-1 0-14-15,0-5-4 16,-3-3-20-16,9-3-7 0,3 0-45 16,6-5-53-16,3-8 45 31</inkml:trace>
  <inkml:trace contextRef="#ctx0" brushRef="#br0" timeOffset="868.5398">4118 5670 200 0,'0'5'77'0,"6"1"-42"0,0 7-21 15,-3-3 22-15,3 4-5 16,0-4 2-16,0 14-13 16,0 13-2-16,-3-8-10 15,0-5-5-15,0 5 0 0,-3 16 0 16,-6-3 3-16,0-7-3 15,0-14 0-15,0-2-12 0,-6-6-4 16,-11 0-16-16,-1-18-4 16,0-6-21-16,3-5-7 0,-3-8-26 15</inkml:trace>
  <inkml:trace contextRef="#ctx0" brushRef="#br0" timeOffset="1022.0669">4110 5477 216 0,'20'-21'82'0,"-5"15"-44"0,-3-2-27 0,-6 8 21 16,3 0-17 0,-3 0-12-16,3 3-7 15,0 2 1-15,0 6-43 0,3 0-16 16,3 2-33 15</inkml:trace>
  <inkml:trace contextRef="#ctx0" brushRef="#br0" timeOffset="1522.4767">4493 5577 232 0,'-20'0'88'0,"14"0"-48"0,-9 3-34 0,9 5 22 0,-3 5-17 15,-3 0-4-15,-3 3-6 16,0 3-2-16,0 2 1 15,3 3-3-15,7-6 0 0,-1-2 2 16,6 5 2-16,8 6-2 16,1-6-2-1,0-5-1-15,0-6 0 16,3-10 5-16,-3-5 1 16,0 0 0-16,0-8-2 15,3-8 1-15,0-11-1 16,-3-5 4-16,0 0 5 15,-3-3-1-15,0 0 1 16,-3 3-5-16,-3 0-1 0,0 0 5 16,0 8 3-16,0 5 0 15,-3 0 3-15,0 11-7 16,0 11-2-16,3 7-5 16,0 8-1-16,0 14 5 15,0 2 2-15,3 13-2 16,3 3-3-16,-1-3 0 0,1-2 1 15,3 0-1-15,0-3 2 16,0-6-15-16,3-7-5 0,-3-5-24 16,6-9-11-1,0-10-33-15,3-2-51 16,3-6 38-16</inkml:trace>
  <inkml:trace contextRef="#ctx0" brushRef="#br0" timeOffset="1885.6537">4699 5641 236 0,'-6'-3'88'0,"6"9"-48"0,-3-1-40 0,3 0 16 16,0 6 11-1,0 5 7-15,0 2-9 0,3 1-2 16,0 4-13-16,6 1-6 0,-3-3-1 16,3-2 0-16,3-6 1 15,0-2-2-15,5-3 1 16,1-3-2-16,0-8 2 15,0-7-4-15,-3-6-2 16,-3-3 2-16,-3-2 2 16,0 0 0-16,-3-5-1 15,-3 4 1-15,-3 7 1 16,0 1-1-16,0 14-3 16,0 6 1-16,3 4 3 15,-1 3 1-15,4 1 1 16,0 4 2-16,0 1-5 15,0-1-1-15,3-2 0 16,0-3 0-16,0-2-11 0,0-3-5 16,0-8-41-16,0-8-17 15,3-3-50 1</inkml:trace>
  <inkml:trace contextRef="#ctx0" brushRef="#br0" timeOffset="3876.5123">5133 5591 156 0,'0'2'57'0,"0"22"-30"0,3-5-14 15,-3-6 19-15,0 5-9 16,3 1-1-16,-3-3-7 15,0-3-1-15,0 3-8 16,0 2-2-16,-3-2 0 0,0-2 0 0,3-4 0 16,0-2 2-16,0-3 1 15,0-2 3-15,0 0 1 16,0-3-3-16,0-3-3 16,3-5 0-1,0-8-3-15,3 0 1 0,-3 0-4 16,3-2 0-1,0-1 1-15,3 6 0 16,0 0 0 0,0 5 0-16,0 3-3 0,0 5 2 15,3 5 1-15,-3 6 0 16,0 2 0-16,-3 0 0 16,-3-2 0-16,0-1 2 15,0 1 1-15,0-1 1 16,-3 4 0-16,2-9 0 15,-2 0-7-15,6-5 0 16,-3 0 3-16,6-10 4 0,0-9-3 16,3 1-1-16,-3-4-2 15,3-1 0-15,0 9 0 16,0 6-2-16,3 11 0 16,0 2 3-16,-3 3 0 0,-1 3 1 15,-2 5 4-15,0 0 5 16,-3 2-7-16,0-2-1 15,0 3-1-15,0-9 0 16,-3 1-27-16,3-3-9 0,0 2-15 16,0-2-6-16,0-8-33 15</inkml:trace>
  <inkml:trace contextRef="#ctx0" brushRef="#br0" timeOffset="4377.9265">5622 5699 176 0,'0'19'68'15,"3"-1"-36"-15,0 9-26 0,0-9 17 16,-3 1-3-16,0-3 3 0,3 13-7 16,-1 16 1-16,-2-6-10 15,3 1-4-15,-3-6 0 0,0-2-2 16,0-8 2-16,0-6-2 0,0-2 2 15,0-8 4-15,0-2 6 16,-3-6-5-16,1-11-2 16,-1-2-3-16,0-3 0 15,0-5 0-15,0-3 3 16,0-5-3 0,0 0-2-16,0-3 0 15,3-5 1-15,0-5-3 16,3 2 0-16,3-5 1 15,3 5 0-15,-1 6 0 16,4 2 0-16,6 6-3 0,3 4 0 16,0 9-1-1,0 8 3-15,0 13 0 0,-1 10 1 16,-2 6 6-16,-9-5 6 16,0-3 0-16,-6 10 1 15,0-5 1-15,-6 3 2 16,0-3-7-16,-6-2-1 0,-12 2-2 15,4-11-1 1,2 1-23-16,-3-6-10 16,-3 1-24-16,3-9-7 15,9 0-64 1</inkml:trace>
  <inkml:trace contextRef="#ctx0" brushRef="#br0" timeOffset="5312.5627">6565 5538 196 0,'-15'0'74'0,"6"2"-40"0,0 1-13 0,6-3 22 15,0 3-4-15,1-1 0 16,2-2-22-16,0 0-8 15,8 3-6-15,7 0 0 0,3-3 2 16,6 0 2-16,3 0-3 16,0 0-1-16,2 0-3 15,-2 0-1-15,0 0 3 0,-3 0 1 16,-3-3-30-16,-4 0-12 16,1-2-40-16,3-3-17 15,3 0 0 1</inkml:trace>
  <inkml:trace contextRef="#ctx0" brushRef="#br0" timeOffset="5912.8664">7169 5569 184 0,'-3'-5'68'0,"3"3"-36"0,0-1-20 0,0 3 21 0,0-3-10 15,-3 1-1-15,0-1-2 16,-2-2 0-16,-4 2-11 16,-3 0 1-16,-3 3 3 0,-3 6-7 15,0 2-3-15,-3 10-7 0,3 6 0 16,4 2 2-16,2 4 1 15,6-1-2-15,6 0 0 16,6-3-1-16,0-10 3 16,0-3 0-16,5 1 3 15,1-4-1-15,6-10-1 32,6-5 1-32,-3-6 1 0,0-5-1 15,-3-5 2-15,-4-13-2 16,-2-3 2-16,-3-3-4 15,-3 0 0-15,-3 3-1 16,-3-5-2-16,-3 2 3 16,0 6 0-16,0 5 1 0,0 8 2 15,0 5-1-15,0 3 2 16,0 5-4-16,0 2 0 16,0 6-6-16,3 14 0 15,0 1 3-15,3 9 2 0,3 11 4 16,3 7 1-16,0 6 1 15,3 2 0-15,3-5-5 16,-3-11 1 0,-3-5 2-16,3 0 1 15,9 6-4-15,-4-6-1 16,4-11-52-16,3-4-22 16,-3-20-27-1</inkml:trace>
  <inkml:trace contextRef="#ctx0" brushRef="#br0" timeOffset="7996.3975">8128 5233 140 0,'3'-7'52'0,"-3"7"-28"0,3-3-17 16,-3 3 15-16,0 0-7 15,0 0 2-15,0 0-4 16,3 10 0-16,0 9-7 16,-3 15-2-16,0 14 2 0,-3 5-3 0,0 10 0 15,0-4 19-15,0-22 7 16,0-6-8-16,3 6-4 15,0-5-10-15,0-5-3 16,0-4 0-16,0-4 0 16,0-3 4-16,0-8 3 0,0-3-6 31,0-8-1-31,0-7-2 0,0-3 1 16,3-14-4-16,0 1-2 15,3 2-1-15,0 0 3 16,3 3 0-16,3 2 1 15,-1 6-3-15,1 3 0 16,6 4-1-16,6 6 0 16,-3 6 0-16,0 7 0 0,-3 5 5 15,-4 6 3 1,-5 3 1-16,-3-1 2 0,-6 3 2 16,-3-2 2-16,-11-4-1 15,2-4-1-15,3-3-3 16,-6-3-1-16,3-2-12 15,-6-6-5-15,3-2-21 0,0-9-6 16,3 1-11 0,3-6-4-16,3-4-43 15</inkml:trace>
  <inkml:trace contextRef="#ctx0" brushRef="#br0" timeOffset="8369.1499">8402 5572 136 0,'0'0'52'0,"3"0"-28"0,-6 0-6 0,3 3 20 16,-3-1-8-16,0 1 2 16,0 10-11-16,0 6-12 15,0 2 1-15,0 3 0 0,3 2-1 16,3-7 2-16,0-3-4 15,3 5 1-15,0-5 1 16,12-6 2-16,-4 1-1 16,7-11-1-16,-3 0-3 0,-3-8-1 31,3-8 1-31,-6-2 3 16,-6-12 0-16,-6 4 0 15,-3 2-1-15,-6 3 2 0,0 2-7 16,-6 6-2-1,3 3-10-15,-3 4-44 16,6 4-11-16,0 2-29 16,6 0-45-16,3-3 44 15</inkml:trace>
  <inkml:trace contextRef="#ctx0" brushRef="#br0" timeOffset="8970.0783">8628 5540 196 0,'0'11'74'0,"3"0"-40"0,0 2-22 15,0 5 19-15,0 1-10 0,0-1-1 16,0 1-8-16,0-1 0 15,-3-4-7-15,0-4 1 0,0 1 1 16,0-1-6-16,0-2 0 0,0-2 1 16,0-1 3-1,0-2 0-15,0-3 2 0,0-6-6 16,0-4-1-16,3-9-2 16,0-5-2-16,3 3-2 0,3 0 1 15,3 5 1-15,5 3 2 16,1 5-1-16,-3 5-1 15,0 14 3-15,0 2 0 16,-3 3 3-16,0 3 3 16,-6-1 4-16,0 1 2 15,0-6-3 1,-3-3-3-16,-3-2-2 16,0-2 0-16,0-1-2 15,0-5 2-15,3-5-9 16,-1-6-3-16,4-2-9 15,3-11-3-15,0 0 6 16,3 0 4-16,3 6 7 16,0 5 2-16,3 5-1 0,0 5 0 0,0 11 6 15,-4 8 3-15,1 0 3 16,-3 2 2-16,0 1-3 16,-3-3 0-16,-3-1-5 15,0-1 0-15,0-4-17 16,-3-4-5-1,3-4-31-15,0-4-12 0,0-6-32 16</inkml:trace>
  <inkml:trace contextRef="#ctx0" brushRef="#br0" timeOffset="9402.1091">9155 5244 208 0,'9'8'79'0,"-9"13"-42"0,0 16-30 16,0-8 18-16,-3 8-9 0,3 6 1 15,-3 10 3-15,0-8 2 16,3-3-11-16,0-5-4 0,0-5-3 16,0-6 0-16,0-7 2 15,0-3-3-15,-3-6 0 0,6-5-1 16,-6-5-2-16,3-5-4 15,3-11-2-15,0-2-8 16,3-1-2-16,3 1 4 16,3 2 5-16,-1 3 2 31,4 2 3-31,0 6 1 0,3 2 1 16,0 8 2-16,0 9 1 15,3 4 10-15,-4 1 6 16,-2-1-1-16,-6 1-1 15,-12-1 2-15,-3-2 2 16,-6 0-7-16,-5 0-1 16,-10 0-9-16,-6-3-3 0,0-8-12 15,10-2-5-15,5 0-30 16,-3-3-10-16,-3-8-75 16</inkml:trace>
  <inkml:trace contextRef="#ctx0" brushRef="#br0" timeOffset="10203.7901">10131 5252 164 0,'-3'-3'63'0,"3"3"-34"0,-3 3-8 16,3-3 25-16,0 0-4 0,-6 3 0 15,6-3-10-15,0 5-3 16,0-5-16-16,0 0-3 0,3 5-3 16,0 1-3-16,3 1-1 15,3 1 1-15,6 6 0 16,0 4-2-16,3 3-2 15,2 0 1 1,4-2-1-16,-3 0 0 16,0-4 2-16,0 1-1 15,-3-3-1-15,0-2-4 16,-4-3-2-16,-2 0-2 0,0-3 0 16,-3-2 5-16,-3 0 3 15,-3-1 1-15,-3 3-1 16,-3 1 1-16,-3 2 1 15,-3 0-1-15,-3 2 2 0,-6 1-2 16,-2 5 2 0,-1 7 0-16,-3 1 3 15,0-3-1-15,0 1 0 16,4-4-3-16,-1-2 1 0,3 0-4 16,3-6-2-16,0-2-20 0,12-2-8 15,3-6-41-15,3 0-19 16,3-3-16-1</inkml:trace>
  <inkml:trace contextRef="#ctx0" brushRef="#br0" timeOffset="11243.5379">11113 5278 148 0,'0'-10'57'0,"0"2"-30"0,0 3-12 15,0 2 20-15,0 3-15 16,0 0-3-16,3 11-5 16,0 7 2-16,0 14-7 15,-3 10 0-15,0 6 0 0,-3 10-3 0,0-2-1 16,0-6 1-16,0-18 2 31,3-6-3-31,0 1-2 16,0-6 2-16,0-3 0 15,-3 1 3-15,3-9 3 0,0-2-4 16,0-8-1-16,0-8-2 16,0-5-2-16,3-11-4 15,3 3-2-15,0 0 5 16,3 0 2-16,6 2-4 0,3 3 0 15,0 6-1-15,3 4 2 16,-1 6-1-16,1 6 1 16,0 4 2-16,-3 12 2 15,-3 1-1-15,-9-4-1 16,0-3 9-16,-9 8 6 16,3-3-1-16,-9 3 0 15,0-3-8 1,-12-3-2-16,3-2-2 0,-6-5-2 15,4-1-8-15,-4-7-5 16,3 0-13-16,3-6-4 16,3 0-17-16,9-7-8 15,3-9-36 1</inkml:trace>
  <inkml:trace contextRef="#ctx0" brushRef="#br0" timeOffset="11557.6776">11354 5699 212 0,'-5'24'82'0,"5"-8"-44"0,0 0-29 0,2-3 22 15,1 0-10-15,0-2 0 16,3 2-6 0,6 0 1-1,0-5-9-15,-3-3-2 0,9-5 1 0,-3 0 1 16,0-8 3-16,3-5-1 15,-6-3 2-15,-4-5-2 16,-5 3 0-16,-9-3-3 16,-5-1-1-16,-4-1-3 0,3 4-2 0,0 3-2 15,0 3-1-15,3 2-27 32,0 3-10-32,6 8-77 15,3 0-5 1</inkml:trace>
  <inkml:trace contextRef="#ctx0" brushRef="#br0" timeOffset="12089.8512">11581 5572 160 0,'0'8'60'0,"0"5"-32"0,3 16-11 0,-3-15 20 15,0 2-6-15,0-3-1 16,0 0-12-16,0-2-6 16,0-1-7-16,0 1-4 0,0-3 2 0,0 0-2 15,0-3-1-15,0 0 3 16,0-2 2-16,0-6-4 16,0 1-1-16,0-1-5 15,0-8-1-15,3-10-4 16,0-3-1-16,3 3 1 15,5 3 4-15,1 4 3 0,3 4 2 16,0 5-2-16,0 7 2 16,0 11 7-16,-3 1 6 15,-3 2-2-15,0-1 0 0,-3 1 7 16,3 0 4-16,-6-5-9 16,0-3-4-16,-1 0-5 15,-2-8 0-15,6 0-2 16,0-6-1-16,3-4-6 31,0-14-1-31,3 3-2 0,3 0 3 16,0 5 2-16,0 5-1 15,3 6 1-15,3 13 3 16,-4 8 2-16,-2 5 4 16,0 3 2-16,-3-1 1 15,-3 1-4-15,-3 0-1 16,0-8-6-16,0-3 0 0,0-2-54 15,3-17-88 1</inkml:trace>
  <inkml:trace contextRef="#ctx0" brushRef="#br0" timeOffset="12758.2767">12051 5236 140 0,'-3'-5'55'0,"6"5"-30"0,-3 0-18 15,0 0 15-15,3 5 0 16,0 6 4-16,0 10-3 16,0 13 0-16,0 9-12 15,6 4 9-15,0 11 6 16,-3-5-3-16,-6-2-1 0,3-6-6 15,-3-16-2 1,0-5-6-16,-3 2-3 0,0-5-2 16,3-5 0-1,-3 0 0-15,0-3 3 0,0-5-3 16,3-3 0-16,-3-7-6 16,3-6 0-1,0 0 1-15,0-5-1 16,9-1 1-16,-3-7 2 0,6-3 0 15,-1 3 0-15,1 3 0 16,3 2-3-16,3 3 0 16,0 5-1-16,3 5 3 15,0 11-2-15,-3 8-1 16,-4 2 5-16,-2 4 3 16,-6-1 8-1,-3-5 4-15,-3-3 3 16,-6 5 1-16,-3 3-14 15,-3-5-3-15,1-2-9 16,-1-9-1-16,3-2-28 16,0-3-12-16,3-3-22 0,0 0-9 15,6-2-29 1</inkml:trace>
  <inkml:trace contextRef="#ctx0" brushRef="#br0" timeOffset="13043.422">12393 5744 216 0,'0'3'82'0,"3"-3"-44"0,3 2-33 0,0-2 19 0,3 3 0 16,3-3 3-16,3 0-10 15,3 0-3-15,6 0-8 16,5 0-6-16,-5-3-1 0,-3 1-41 16,-3-1-17-16,-3 0-54 15</inkml:trace>
  <inkml:trace contextRef="#ctx0" brushRef="#br0" timeOffset="13660.4851">12209 5728 168 0,'0'0'66'0,"-3"3"-36"0,0 0-9 0,0 2 22 15,0-3-4-15,-3 4 0 16,0-1-9-16,-3-2-2 0,-6-1-15 15,-6 4-3-15,3-4 0 0,1-2-8 16,5 0-1-16,3 0-6 16,0 0 1-16,-3 0-25 15,3 0-10-15,3 0-64 16,0-2-52-16,3-1 58 31</inkml:trace>
  <inkml:trace contextRef="#ctx0" brushRef="#br0" timeOffset="15667.1218">12899 5503 164 0,'0'-2'63'0,"0"-1"-34"0,3-2-14 0,-3 5 18 16,0 0-3-1,0-3 0-15,-3 0-11 0,0 1-4 16,-3-1-8-16,0 1 2 0,-8 2 1 0,-7 2-5 16,-3 3-1-16,0 6-4 15,0 5-3-15,0 0-1 16,7 13 3-16,2-3-2 15,6-2-1-15,6 0 3 16,6 0 0-16,3-6-2 31,6-2 2-31,11-5 1 0,1-6 2 16,0-8 1-16,0-5 1 16,0-7-2-16,-3-4 1 15,-7-2-2-15,-5 5-1 0,0 3 3 16,-3-8 2-16,0-14-2 31,-3 1-2-31,-3-3-3 0,-3 2 1 0,0 1 3 16,0 8 1-1,0 2-1-15,0 5 1 16,0 3-4-16,0 6 0 0,0 2-4 16,3 5 1-1,0 6 4-15,0 5 4 16,3 10 3-16,3 9 3 15,0 5-3-15,0 5-2 0,3-6-2 16,0 6 0-16,0 0-2 16,0-5-1-16,6-3 1 15,-9-5 1-15,0-8-34 16,6-3-16-16,-3-2-19 16,-1-6-9-16,7-5-14 15</inkml:trace>
  <inkml:trace contextRef="#ctx0" brushRef="#br0" timeOffset="15834.9106">13081 5559 212 0,'-3'3'79'0,"3"2"-42"0,0 3-30 0,0 2 18 16,3 9-13-16,-3-3-2 0,3 0-4 16,0-3-1-16,0 0-3 15,0-2-15-15,0-3-6 0,-3-3-153 16,6-8 67-1</inkml:trace>
  <inkml:trace contextRef="#ctx0" brushRef="#br0" timeOffset="15940.274">13084 5400 240 0,'-6'-18'90'0,"6"15"-48"0,0 6-38 0,0-3 21 15,0 0-16-15,0 0-2 16</inkml:trace>
  <inkml:trace contextRef="#ctx0" brushRef="#br0" timeOffset="15991.7071">13087 5392 412 0,'9'11'-55'0,"0"-1"-21"0,3 1-22 15</inkml:trace>
  <inkml:trace contextRef="#ctx0" brushRef="#br0" timeOffset="16336.1435">13331 5469 220 0,'-9'0'85'0,"9"0"-46"0,-6 0-24 0,3 0 24 15,-6 3-17-15,-9 2-4 16,3 0-11-16,3 3-3 16,1 0-2-16,2 0-4 0,3 0 1 15,3 3-1-15,0-1-2 0,9 1 0 16,3 5 3-16,5 2 0 15,-2-2 1-15,0 2 0 16,-3-2 0-16,0 0 2 16,-3-3 1-16,-6 1 7 15,-6-4 4-15,-9-2-7 16,0 0-2-16,1 0-1 0,-1-5 0 31,0-1-18-31,3-2-5 16,0 0-24-16,3-2-8 15,6-1-33 1,6-2-40-16,9-1 38 16</inkml:trace>
  <inkml:trace contextRef="#ctx0" brushRef="#br0" timeOffset="16737.0353">13560 5482 228 0,'-9'-2'88'0,"3"2"-48"0,-3 0-27 16,6 2 22-16,-3 1-14 16,-3 2-2-16,0 3-16 15,-5 3-4-15,2-1 0 0,0 3-2 0,3 3 1 16,0 5 0-16,6-2 0 16,0-3 2-16,9-3 2 15,0-2-1-15,6-11-3 16,0-3-1-1,0-8-3-15,0 1 1 16,-4-1 1-16,1 1 2 16,-3-1-6-16,0 3 1 15,-3 3 7-15,0 0 7 16,0 2-8-16,-3 3-1 16,3 5 5-16,0 8 3 15,0 6-3-15,3 0-2 0,0-4 2 16,0 4 0-16,3-3-4 15,0-6 1-15,0-2-27 16,3-2-11-16,0-4-34 16</inkml:trace>
  <inkml:trace contextRef="#ctx0" brushRef="#br0" timeOffset="17022.2326">13870 5442 240 0,'-12'-2'90'0,"12"2"-48"0,-12 2-23 16,6 1 26-16,-3 2-14 15,0 3-4-15,-9 3-20 0,3 0-8 16,3 2-1-16,9 0-2 0,3 0 2 16,3 0 0-16,3 6 0 15,6 5 2-15,0-3 0 16,0 0 0-16,-3 3 2 15,0-6-1-15,-6 6 8 16,-6-5 6-16,-6-1-3 16,-3-4-2-1,-6-7-47-15,-6-1-20 16,1-4-80 0</inkml:trace>
  <inkml:trace contextRef="#ctx0" brushRef="#br1" timeOffset="108437.1109">15775 5122 136 0,'12'-5'52'0,"-12"5"-28"0,3-3-19 0,-3 3 11 16,0 0-1-16,0 0 4 16,0 0 0-16,0 0 1 15,-6 30 2-15,-9 12 1 16,-6 16-1-16,-9 13 1 15,-9 9 2-15,10-22 4 0,5-10-2 16,-6 15-2-16,3-10-9 16,0 3-5-16,-8 18-6 15,8-16-2-15,6-13-3 16,6-5-1-16,3-11-19 16,6-8-9-16,3-8-18 0,6-8-9 15,3-10-42-15,6-8-42 16,6-19 55-16</inkml:trace>
  <inkml:trace contextRef="#ctx0" brushRef="#br1" timeOffset="108768.2538">15950 5220 144 0,'0'3'55'0,"0"0"-30"0,-3 4-16 16,0 4 16-16,-3 5 8 15,-3 16 4 1,-5 7 0-16,-4 9 0 15,-3 15-20-15,3-4 3 0,-6-4 1 16,0-2-9-16,9-16-4 16,1-5-8-16,-1 0 0 15,-3 5-18-15,3-5-5 16,6-9-27-16,3-4-10 0,3-9-45 16</inkml:trace>
  <inkml:trace contextRef="#ctx0" brushRef="#br1" timeOffset="109239.9932">16120 5493 212 0,'0'0'79'0,"0"2"-42"0,-9 6-23 0,6-2 22 0,-6 2-11 15,0 2-3-15,-9 1-10 16,3-1-5-1,4 1-4-15,2-3-5 0,15 2-1 16,2 4 2-16,4-1-2 16,0 0 1-16,3 3 2 15,-3 3 0-15,0-4 2 0,-6 4 1 16,-3-1 5-16,-3-7 5 16,0 0-3-16,-9 2 2 15,-6-3-7-15,-6 4-1 16,-3-4-11-16,1-7-3 15,5-3-17 1,6-3-8-16,3 3-32 16,3-8-15-16,6-8-11 15</inkml:trace>
  <inkml:trace contextRef="#ctx0" brushRef="#br1" timeOffset="109469.0461">16266 5318 156 0,'-3'3'60'0,"6"-3"-32"0,-3 13-13 15,0 6 18 1,0 4-5-16,0 9 0 0,0 5-11 16,0 11-5-16,0-6-7 15,0 0-2-15,0-2 3 0,0-5-19 0,0 2-5 16,3-16-63-1,0-8-48-15,3-2 42 16</inkml:trace>
  <inkml:trace contextRef="#ctx0" brushRef="#br1" timeOffset="109653.9513">16209 5517 220 0,'0'-6'85'0,"3"4"-46"0,12-4-41 0,-6 4 14 15,0-4-15-15,3 1-5 0,3 0-29 16,3 0-14 0,-1-1-33-16,1 4-12 0</inkml:trace>
  <inkml:trace contextRef="#ctx0" brushRef="#br1" timeOffset="109908.0307">16394 5509 172 0,'-9'18'66'0,"6"-7"-36"0,-3 5-15 0,6-8 18 15,0 13-10-15,0 0-3 16,3 0-9-16,0-2-5 16,3-1-3-16,6-2 4 0,0-5 5 15,6-4 0-15,2-1 1 16,-2-9 4-16,-3-2 1 15,0-6-5-15,-3-2-3 0,-3-5-5 16,0-1-4-16,-3-2 0 16,-3 0 1-16,-6-1-1 0,-3 7 2 15,0-1-18-15,-6 3-4 16,0 5-31-16,3 2-12 16,0 4-50-1</inkml:trace>
  <inkml:trace contextRef="#ctx0" brushRef="#br1" timeOffset="110236.3116">16593 5564 164 0,'0'16'63'0,"0"3"-34"0,3 10-14 0,0-21 18 15,-3 0-7-15,0 0-1 16,0-3-12-16,0 0-3 15,0-2-6-15,0-3-3 0,0 0 2 16,0 0 2-16,0-3 4 16,3-7-2-16,0-6-2 15,0 0-2-15,3-3-3 0,0 1 1 16,3-1 1-16,0 1-1 16,3 2-1-16,-3 0 1 15,0 3-1-15,0 2 0 0,-1 3 0 16,1 0-20-16,3 3-9 15,0 2-36-15,0 1-16 32,0-1-1-32</inkml:trace>
  <inkml:trace contextRef="#ctx0" brushRef="#br1" timeOffset="110570.8809">16816 5514 212 0,'0'11'82'0,"3"-6"-44"0,3 0-33 15,-3 0 17-15,3-2-6 0,0 0 3 16,0-1-8-16,6-2-4 16,6 0-4-16,0-2-3 0,-3-4 3 15,0 1 0-15,-3-3 3 16,-1-2-5-16,-2-1-1 16,-3 0 0-16,-3 1 2 15,-6-1-6-15,-9 3 1 0,-2 6-4 31,-4 2 0-31,-3 2 1 0,-3 9 2 0,0 2 4 16,3 6 2-16,4 4 15 0,2 7 6 16,6-1-7-1,6-3-2-15,6-2-8 0,6-3-2 32,6-2-4-32,14-4-1 15,4-1 1-15,0-6 2 0,-1-6-32 16,7-2-12-16,3-8-83 15</inkml:trace>
  <inkml:trace contextRef="#ctx0" brushRef="#br1" timeOffset="114359.9859">17709 5487 156 0,'-6'-5'57'0,"3"5"-30"0,-5-2-16 0,5 2 18 15,-3 0-6-15,-3 0-1 16,0 2-8-16,-3 3-4 16,0 1-5-16,3-1-4 0,-6 8 2 15,-6 11-4-15,0 5 0 16,7 3-1-16,5 0 0 16,3-3 2-16,6-8 0 0,0-5-3 0,6 2 2 15,0-2-1-15,6-8 0 16,-1 0 11-16,7-8 5 15,6-8-4-15,0-8-1 16,-3-10-5-16,-3-1-1 16,-4-2-1-16,-2-2-2 15,-3-4 1 1,-6 11 1-16,0 6 1 16,-3-14 3-16,-3-8-8 15,-3 1 0-15,3 10 0 16,-3 5 3-16,3 5 0 15,0 6-1-15,3 2 1 16,0 9-1-16,0 7 2 16,0 14 1-16,3 4 1 0,0 1 0 15,0-5 4-15,3 15 3 16,0 16-4-16,3-2 1 16,0-6-5-16,-3-15-2 15,0-3-3-15,3-1 1 16,0-4-4-16,0-3 1 0,-3-3-31 15,6-5-14-15,-3 0-44 16,3-11-35-16,5-7 47 16</inkml:trace>
  <inkml:trace contextRef="#ctx0" brushRef="#br1" timeOffset="114503.6025">17909 5538 168 0,'0'8'66'0,"0"2"-36"0,3 3-20 15,0-2 20-15,-3 5-14 16,3-3-3-16,0 3-11 16,-3 0-1-16,3-3-1 15,0 0-11-15,-3-5-5 0,0-2-74 16</inkml:trace>
  <inkml:trace contextRef="#ctx0" brushRef="#br1" timeOffset="114697.6355">17927 5384 208 0,'-6'-5'79'0,"6"-8"-42"0,0 7-28 16,0 4 22-16,0 2-19 0,0-3-6 16,0 3-9-16,0 0-3 15,6 0 3-15,0 5-45 0,0 1-18 16,3-1-21-1</inkml:trace>
  <inkml:trace contextRef="#ctx0" brushRef="#br1" timeOffset="115053.6058">18070 5474 212 0,'-3'0'82'0,"0"0"-44"0,0 3-22 15,3-3 24-15,-6 3-19 0,0 2-4 16,0 0-10-16,3 0-3 16,-6 3-2-16,3 0-4 0,0 3 1 15,6-3 1-15,3 0 0 16,3 0 0-16,0 2 0 0,3-2-3 16,0 16 0 15,0-3 2-31,-3-2 2 15,0-3 2-15,-3-1-1 0,-3 1 1 16,-3-2 0 0,0-4 3-16,-3-2-3 0,0-3 0 15,-6-5-6-15,0 0 0 16,0-2-23-16,3-1-8 16,0-2-21-16,3-1-7 15,6 1-29 1</inkml:trace>
  <inkml:trace contextRef="#ctx0" brushRef="#br1" timeOffset="115505.9656">18287 5458 204 0,'-21'0'77'16,"6"3"-42"-16,3 2-23 0,6 1 19 0,-3 2-18 16,0 5-5-16,1 3-5 0,-1 2-3 15,3 11 1-15,0-2-4 0,6-3 2 16,0-1 1-16,6-1 0 16,0-7-3-16,3-4 2 15,-1-3 3-15,4-5 3 16,0-6 0-16,3-5 2 15,-3-8-4-15,0 0-2 0,-3 0 0 16,0-2 1-16,-3-1-1 16,-3 9 2-16,0-1 2 15,-3 3 2-15,0 0-3 16,0 6-3-16,-6 4 0 16,6 4 1-16,0-1-1 31,3 11 2-31,3 8-7 0,-3-3 1 15,3-3-1-15,0-2 2 16,3-3-15-16,-1-5-3 16,4-2-39-16,0-4-14 15,0-2-15 1</inkml:trace>
  <inkml:trace contextRef="#ctx0" brushRef="#br1" timeOffset="115845.3866">18477 5466 184 0,'-3'-2'71'0,"3"2"-38"0,-3 0-25 0,3 0 16 16,-6 0-3-16,1 2-1 0,2 1-4 15,0 0-2-15,0 2-8 16,0 0-4-16,0 3 1 0,0 0-2 15,3 3-1-15,0 2 1 16,6 0-1-16,0 3 2 16,0 5 3-16,-1 0 2 0,-2-2 3 15,-6 2 1-15,0-5 1 16,-2 0-2 0,-1-6-3-16,0 1-2 15,0-3-12-15,0-3-5 0,0-5-25 16,0-3-11-16,3-4-46 15,3-1-39-15,3-14 50 16</inkml:trace>
  <inkml:trace contextRef="#ctx0" brushRef="#br1" timeOffset="116122.8329">18567 5474 280 0,'-3'-2'104'0,"3"2"-56"0,-3 2-41 15,0 1 23-15,0 0-14 16,0-1-2-16,0 3-10 16,3 1-3-16,0 2-1 15,3 2-5-15,0 1 1 0,3 2 2 16,0 0 1-16,0 3 1 16,0 8 0-16,-3-5 0 0,-3 2 0 15,0-5 0-15,-3-1 2 16,0-1 3-16,-3-4 4 15,3-2-9-15,0-3-2 16,-3-2-19 0,3-6-7-16,0 1-29 15,0-3-12-15,3-9-40 16</inkml:trace>
  <inkml:trace contextRef="#ctx0" brushRef="#br1" timeOffset="116497.959">18659 5551 200 0,'9'5'74'0,"-3"-2"-40"0,6 0-20 16,-3-1 20 0,6 1-6-16,-1-1-2 0,1-2-12 15,0 0-4-15,0-2-6 16,0-3-3-16,3-1 2 0,-3-2 0 16,-3 0 1-16,-3-2-2 15,-4-1-2-15,-5 1-2 16,0-1-1-16,-5 3 2 15,-4 0 0-15,-3 3-2 0,-3 2 0 32,-9 6 2-32,6 2 2 15,3 6 4-15,0 2 2 0,3 3 1 0,4 5 2 16,2 5-1-16,3 1 2 16,3-1-4-16,6-7-2 0,-3-3-5 31,8 0 0-31,7 0 0 15,-3-6 2-15,-3-2-21 16,3-5-7-16,9-3-29 0,-6-6-10 16,0-2-45-1</inkml:trace>
  <inkml:trace contextRef="#ctx0" brushRef="#br1" timeOffset="117061.9299">18876 5487 172 0,'-3'3'66'0,"3"0"-36"0,0 5-13 16,3-3 20-16,-3 6 1 16,0 2 2-16,0 0-14 15,3 8-3 1,0 0-13-16,-3-2-6 0,0-1-1 16,0-4-2-16,3-1 2 15,-3-3-2-15,0-4 2 0,0-6-2 0,0 0-1 16,3-11-8-1,0-5-3-15,3-2-1 32,3-3 2-32,0 2 1 0,3 1 3 15,0 2 4-15,-3 5 1 16,0 3 1-16,0 6 0 0,2 2 2 16,-2 5 5-16,0 3 4 15,-3 2 0-15,0 1 3 16,-3 2-1-16,0 0 2 15,-3 3-6 17,0-10-5-32,0-1 0 0,0-5-1 15,6-8-6 1,0-3-5-16,3-2-4 16,0-5-1-16,3-1 5 15,3 1 4-15,0 2 1 16,-1 2 1-16,4 4 2 0,3 2 0 15,-3 5 2-15,0 6 3 16,-3 7 4-16,0 6 2 16,-3 0-1-16,-4 5-1 15,-2 1-5-15,-3 1-3 16,0-4-3-16,0-1-1 16,0-4-25-16,-3-1-11 0,3-8-75 15,6-7-2 1</inkml:trace>
  <inkml:trace contextRef="#ctx0" brushRef="#br1" timeOffset="117499.2755">19344 5252 232 0,'0'3'88'0,"14"10"-48"0,-17 8-31 15,3-8 19-15,6 14-3 0,-3-1 0 0,3 3-8 32,-3 0-2-32,0 0-9 0,0-5-2 0,-3-3 2 15,3-2-5-15,-3-3-1 16,0-6 2-16,0-2 1 16,0-2 1-16,0-6 2 15,0 0-12-15,6-3-3 16,0-5-5-16,0-2-1 0,3 2 8 31,0 0 3-31,3 0 1 16,3 2 0-16,0 6 2 15,3 8 2-15,-4 3 11 16,1 2 4-16,-3 0 8 0,-6 6 2 16,-3 5-5-16,-6-3 0 15,-6-3-10-15,-3-2-4 16,-3-2-9-16,-5-4-1 0,-7-5-23 15,0-2-11-15,3-6-24 16,0-2-10-16,4-13-35 16,8-1-32-1,3-2 53-15</inkml:trace>
  <inkml:trace contextRef="#ctx0" brushRef="#br1" timeOffset="117730.5635">19573 5181 244 0,'0'-3'93'0,"3"3"-50"0,0 3-50 0,0 12 62 31,3 7-20-31,-3 4-7 16,0 11-7-16,0 3-13 15,0-1-3-15,0 1 1 0,-1 0-1 16,4-3 0-16,0 0-3 15,0-5-2-15,3-6-10 0,0-7-4 16,0-6-42 0,-3-5-17-16</inkml:trace>
  <inkml:trace contextRef="#ctx0" brushRef="#br1" timeOffset="117946.4558">19745 5458 280 0,'-3'3'104'0,"6"0"-56"0,0 5-54 15,3-3 19 1,-3 3 5-16,3 0 8 16,0 2-13-16,0 1-5 15,9 0-5-15,3-4 0 0,-3 1 0 16,0-2-12-16,0-4-7 16,-4-2-20-16,4 0-10 0,0-5-11 15,0-3-4-15,0-2-20 16,0-4-22-1,0 1 42-15</inkml:trace>
  <inkml:trace contextRef="#ctx0" brushRef="#br1" timeOffset="118077.6021">19995 5442 208 0,'-11'11'79'0,"2"10"-42"0,-9 19-19 0,9-8 25 16,-6 7 4-16,-6 6 4 16,3-10-16-16,3-6-9 0,-5 8-15 15,2-5-7-15,0 2-3 0,-3 11-28 16,6-11-11-16</inkml:trace>
  <inkml:trace contextRef="#ctx0" brushRef="#br1" timeOffset="119147.7958">20585 5390 136 0,'0'-11'52'0,"0"8"-28"0,0 1-28 15,0-1 67-15,0 0-18 16,-3 1-1-16,3-1-3 0,-9 3-24 15,-3 8-5-15,0 0-1 0,3 0-7 16,-3 10 0-16,3 1-4 16,0 7-3-16,3-4 2 15,6 7 2-15,0-3 2 16,12-5 3-16,-3-2 3 16,6-6 2-16,-3-2-3 0,6-11 0 15,6-6-5-15,-9-2-2 16,-3-5 2-16,-7-3 2 15,-2-2-2-15,-6 2 0 16,0 3-3-16,-2-1-1 16,-10-1-15-16,6 4-4 31,3 0-32-31,0 6-14 0,3 0-49 16</inkml:trace>
  <inkml:trace contextRef="#ctx0" brushRef="#br1" timeOffset="119400.5673">20903 5136 192 0,'-6'-37'71'0,"-3"26"-38"0,-5-2-10 32,8 10 24-32,-3 0-9 0,-3 1-2 15,0 4-20-15,-6 4-10 16,3 7-4-16,0 16-5 0,3 11 0 15,9 7-1-15,6-10 0 16,-3-5 3-16,3 10 2 16,0-4 0-16,3 1-1 15,0-2-15-15,0 0-5 16,-3-8-32-16,0-2-12 16,0-6-34-1</inkml:trace>
  <inkml:trace contextRef="#ctx0" brushRef="#br1" timeOffset="119574.279">20623 5405 224 0,'3'-2'85'0,"-3"2"-46"0,21-8-35 0,-15 8 21 16,9-3-14-16,15 1-3 16,-6-4-16-16,-3 1-5 0,11 0-84 15,-5-1-36 1,9 1 57-16,14-3 30 0</inkml:trace>
  <inkml:trace contextRef="#ctx0" brushRef="#br1" timeOffset="120048.5863">21162 5046 200 0,'-3'5'74'0,"9"8"-40"0,0 22-35 15,3-1 12-15,-3 11-7 16,0 8-1-16,-9 0 14 16,6-3 6-16,0-16-11 15,0-4-5-15,0 4-2 16,-6 3-1-16,0-8 0 0,0-5-2 15,0-6 1 1,0-10 9-16,0-8-11 16,3-5-2-16,0-6 0 15,6-2 2-15,9 0-2 0,0-3 0 16,3 3-1-16,2 2-2 16,1 3 0-16,0 6 3 15,0 2 4 1,-3 5 6-16,-6 6 6 0,-6 2 3 15,-6 0-3-15,-6 3 1 16,-6-3-9-16,0-2-2 16,-3-1-5-16,-3-2-1 15,0-2-19-15,-2-4-7 16,2-2-13-16,3 0-2 0,3-5-16 16,6-3-3-16,9 0-20 15</inkml:trace>
  <inkml:trace contextRef="#ctx0" brushRef="#br1" timeOffset="120340.267">21320 5472 176 0,'6'13'68'0,"0"0"-36"0,0 8-22 0,-3-10 17 31,3 2 7-31,0 3 5 0,3 0-5 16,3 2-1-16,-1-2-18 15,4-5 2-15,6-6 3 0,3-10-9 16,-6-1-1-16,-3 4-4 15,3-9-1-15,2-5-1 16,-2-2 0-16,-6-1-2 16,-6 1 1-16,-6-1-2 0,-3 3 2 0,-6 1-11 15,-9 4-4-15,-2 3-12 16,5 5-3 0,3 1-20-16,-3 2-8 0,-3-3-2 15,3 0 2 1,6 1-24-16,3-1-18 31,6 0 42-31</inkml:trace>
  <inkml:trace contextRef="#ctx0" brushRef="#br1" timeOffset="120807.3385">21588 5374 208 0,'6'26'79'0,"-3"-18"-42"0,0 11-17 15,0-11 27-15,-3 2-16 16,0 3-5-16,0 1-13 16,3-4-4-16,-3 1-5 0,0-3-5 0,0-3 0 31,3 0 3-31,-3-5 1 0,0 0-6 16,0-2-2-1,3-6-7-15,0-3 0 0,0-2-5 16,0 0 0-16,6-3 8 15,5 5 4-15,-2 6 4 16,0 2 1-16,0 6 4 16,0 5 5-16,0 5 6 15,-3 0 5-15,0 3-4 16,-3-3 1-16,0-2-4 0,-3-3 0 16,0 0-7-16,0-3-2 0,3-5-4 15,0-5-1-15,3-6-6 16,2-2-3-16,1 0-8 31,3 0-1-31,0-1 5 16,6 1 4-16,-3 5 3 15,0 6 3-15,-3 4 4 16,-1 9 4-16,-2 2 1 0,0 3 2 16,-3 2-2-16,0-2 0 15,0-2-25 1,-3-4-9-16,3 3-90 15</inkml:trace>
  <inkml:trace contextRef="#ctx0" brushRef="#br1" timeOffset="121406.9177">21999 5061 200 0,'9'51'74'0,"-6"12"-40"0,0 17-33 0,-3-43 16 16,0 5 15-16,0 3 12 0,0 0-14 16,3-5-7-16,-1-9-14 15,-2-7-4-15,3-3 1 0,-3-5 3 16,3-8 2-16,0-5-3 15,0-3-3-15,0-8-5 16,0-3-2-16,0 1-6 16,3-11 0-1,3-1-3-15,6 7 2 16,6 1 3-16,0 4 1 16,0 4 0-16,2 6 1 15,1 8 5-15,-3 6 1 16,0 4 6-16,-6-2 5 15,-6 0 4-15,-3-3 2 16,-6 6-2-16,-6-4 2 0,-6-4-10 16,-3-3-5-16,-15-5-34 0,-3-9-15 15,1 1-81 1,-1 0-55 0,6-3 76-16</inkml:trace>
  <inkml:trace contextRef="#ctx0" brushRef="#br1" timeOffset="121987.5881">22618 5390 228 0,'-3'13'85'0,"6"-8"-46"0,0 11-35 0,0-5 21 16,-3 2-10-16,3 3 0 16,-3 2-7-16,6-2 0 15,-6-3-5 1,0 1-2-16,3-4 0 0,-3-2-12 15,0 0-5-15,3-3-28 0,-3-5-11 16,0 0-33 0,3 0-25-16,3-2 51 15</inkml:trace>
  <inkml:trace contextRef="#ctx0" brushRef="#br1" timeOffset="122356.2973">22743 5416 184 0,'3'8'71'0,"0"0"-38"0,-3 5-25 16,6-5 18-16,-3 3-2 15,0-1 1-15,-3-2-10 16,0 0-4-16,0 0-6 0,0 0-2 0,0-3 3 16,0 1-3-16,0-6-2 15,0 0 0-15,0-3 1 16,3-2-1-16,0-6-1 15,3-2-4-15,0 0-2 0,2-1 0 16,4-2 4 0,3 3 1-1,0 3 1-15,3 7 0 0,0 11 2 16,-3 3 10-16,3 7 4 16,-7 3-3-16,1 3 0 15,-3 8-6-15,-3-6 1 16,0-2-3-16,-3-5 0 15,-3-4-17-15,0-1-6 16,0-9-99-16</inkml:trace>
  <inkml:trace contextRef="#ctx0" brushRef="#br1" timeOffset="122486.0041">22612 5231 280 0,'-6'-5'104'0,"9"5"-56"0,0 0-56 15,-3 0 16-15</inkml:trace>
  <inkml:trace contextRef="#ctx0" brushRef="#br1" timeOffset="122525.1204">22633 5215 284 0,'18'-11'-155'31</inkml:trace>
  <inkml:trace contextRef="#ctx0" brushRef="#br1" timeOffset="123256.721">23597 5178 168 0,'-9'-48'66'0,"0"43"-36"0,6-6-26 0,0 9 15 15,-3-4 6-15,-3 1 5 0,3 3-8 16,-8 2 0-16,-1 5-13 16,-6 8-1-16,6 14 2 0,0 4-8 0,0 12-1 31,6 2-1-31,-3-3 0 15,9 0 0-15,-3-5 0 16,0-2 0-16,0-4 2 0,-2-4-6 16,2-6-1-1,-3 3-40-15,-6-8-15 0,6-8-41 16</inkml:trace>
  <inkml:trace contextRef="#ctx0" brushRef="#br1" timeOffset="123441.7116">23213 5440 264 0,'0'-5'99'0,"3"5"-54"0,3 0-42 0,-3 0 23 15,6-3-13-15,6 0 0 16,3 1-7-16,0 2-4 16,2 0-1-16,10-3-10 0,-9 3-4 0,18 0-37 15,-7 0-18-15,-2 0-41 31</inkml:trace>
  <inkml:trace contextRef="#ctx0" brushRef="#br1" timeOffset="123573.2928">23660 5442 184 0,'6'14'68'0,"-3"-1"-36"0,-1 5-20 16,1-7 19-16,0 0-16 0,0 2-3 15,-3-3-8-15,0 1-1 0,0-3-1 16,0-3-24-16,0 1-7 0,0-6-65 15</inkml:trace>
  <inkml:trace contextRef="#ctx0" brushRef="#br1" timeOffset="123873.147">23674 5310 220 0,'-3'-8'85'0,"6"8"-46"0,3-8-48 0,-6 6 14 0,9-4-16 15,9-4-3-15,0 2-24 16,-3-3-10-16,6 1 5 31,-3 2 5-31,-6-5 26 16,5 10 14-16,-5 3 38 0,-3 5 17 16,-6 6-12-16,6 7-6 15,-9 14-14-15,6 0-5 16,-3 5-12-16,0 0-1 0,-3 3 3 15,0-3-4-15,0-8-1 16,6 0-7-16,-3-11-3 0,-3 3-49 16,9-13-19-16,-3-8-20 15</inkml:trace>
  <inkml:trace contextRef="#ctx0" brushRef="#br1" timeOffset="124211.807">24005 5464 228 0,'6'2'88'0,"3"4"-48"0,6-1-27 0,-6-2 22 15,-1-1-9-15,4-2-1 16,3 0-10-16,0-2-4 16,-3-1-6-16,3-2-4 0,0-1 2 0,-6 1-4 15,0-3 0 1,-6 3-8-16,-6-1-2 15,-3 1-3-15,-6 0-1 0,-3 2 5 16,-6 3 4-16,0 6 4 16,-3 4 1-16,13 6 5 0,-4 3 2 15,6-1 6 1,3 9 5-16,6 4-3 0,15-4 0 0,3-3-6 16,5-6 0-16,7-7-12 15,0-3-2-15,3-6-61 16,2-10-28-16,-5-13-22 15</inkml:trace>
  <inkml:trace contextRef="#ctx0" brushRef="#br1" timeOffset="125479.3633">16361 6406 172 0,'3'-11'66'0,"-3"6"-36"0,-3-3-11 15,3 8 21-15,-3-3-5 16,-3-2 0-16,-3 0-5 16,-3 2-1-16,0 0-16 15,-3 6-3-15,1 2 0 0,-1 6-8 16,-3 5-1-16,0 2-1 16,6 3 0-16,9 6-5 15,9-1 1-15,3-5-5 16,3-2 1-16,6-6-29 15,6-5-11-15,-1-5-21 0,7-3-8 16,6-11-7-16</inkml:trace>
  <inkml:trace contextRef="#ctx0" brushRef="#br1" timeOffset="125815.1236">16546 6421 192 0,'-12'-10'74'0,"6"7"-40"0,-6 3-16 0,9 3 41 16,-18 5-18-16,3 2-21 15,3 1-10-15,0 5-7 0,1 8-5 0,8-6 1 16,3 1 1-16,3-3 0 16,14-6-3-16,4-5 0 15,-3-2-9 1,0-11-5-16,0-5-7 16,0 0-2-16,-3-3 9 15,-3 0 5-15,-3 0 10 0,-3 0 6 16,0 3 7-16,-3 2 5 15,0 3 1-15,0 3-1 0,0 5-6 16,3 8-4 15,3 3-1-31,2 10-3 0,1 3 1 0,3-3-4 16,0-3 0 0,-3-4-21-16,6-1-10 0,3-5-33 15,0-3-11-15</inkml:trace>
  <inkml:trace contextRef="#ctx0" brushRef="#br1" timeOffset="126030.7693">16727 6202 208 0,'-3'2'77'0,"3"6"-42"0,0 24-23 0,3-13 19 15,0 7-10-15,0 6 1 0,3 2-11 16,0-7-4-16,3 10-4 16,0-5-3-16,0-6 3 0,0-5-24 15,-3-5-11-15,0-3-32 16,3-7-12-16,-3-17-9 16</inkml:trace>
  <inkml:trace contextRef="#ctx0" brushRef="#br1" timeOffset="126213.6199">16855 6202 200 0,'0'2'77'0,"3"6"-42"0,0 16-19 15,0-8 22-15,0 5-11 32,0 6-1-32,6 4-13 0,-3 4-5 15,0 5-5-15,6-6-3 0,-3-2 1 16,0-6-34-16,0-5-15 15,-1-5-64-15</inkml:trace>
  <inkml:trace contextRef="#ctx0" brushRef="#br1" timeOffset="126577.7949">17022 6424 252 0,'0'3'93'0,"6"-1"-50"0,3 6-30 15,-3-2 24-15,3-1-15 0,0-2 2 32,11-1-9-17,-2-2-9-15,0-2-4 0,-3-1-1 16,0-2 1-16,-3-3 1 0,0 0-6 16,-6-3 0-16,0-2-4 15,-6 2 0-15,-3 1 4 16,-3 2 1-16,-6 3-5 15,-6 2 0-15,-3 6 1 0,3 4 3 16,3 7 2-16,0-1 1 16,4 8-3-16,5-2 2 15,3 4-1-15,3 1 0 16,6-5-9-16,5-3-3 16,10 0-22-16,3-6-7 15,3-5-6-15,0-5 0 0,2-8-22 16,7-7-20-1,3-1 38-15</inkml:trace>
  <inkml:trace contextRef="#ctx0" brushRef="#br1" timeOffset="126914.9029">17415 6379 208 0,'-12'-13'77'0,"-6"10"-42"0,-12 6-26 16,21 0 19 0,-3 2-14-16,0 3-3 15,1 5-7-15,-1 0-3 16,3 3 0-16,6 3-1 0,3 7 0 0,3-5 0 15,3-2 0 1,9-6 0-16,-4-2 0 16,10-9-3-16,-3-10 0 15,0-5-5-15,-3-5-2 0,0-4 0 0,-3-1 1 16,-3-7-1-16,-6 4 1 16,0 2 7-16,-3-10 3 15,-12-9 9-15,0 4 4 16,-3 10 8-16,3-3 4 15,9 13-17-15,0 9-4 16,3 10-6 0,9 13-3-16,3 16 0 15,3 13 0-15,3 3 3 16,2 11 0-16,1-8-24 16,3-6-10-16,0-8-66 0</inkml:trace>
  <inkml:trace contextRef="#ctx0" brushRef="#br1" timeOffset="127593.9184">15670 6101 148 0,'-5'8'55'0,"-1"8"-30"0,-12 19-14 16,12-12 18-16,-6 9-2 16,-9 13 4-16,-3 3-15 15,0 10-4-15,10-21-8 16,2-5-1-16,-3 2 1 0,3-5-2 0,0 0 1 16,3-5-4-16,0-5 0 15,0-4-15-15,6-1-4 0,0-4-19 16,3-7-7-16,3-3-34 31</inkml:trace>
  <inkml:trace contextRef="#ctx0" brushRef="#br1" timeOffset="127831.6536">15795 6144 200 0,'-14'23'77'0,"-4"-1"-42"0,-15 31-21 0,24-30 22 16,-6 9-11-16,-3 5-3 16,3 11-12-16,-2-9-4 15,-1 1-4-15,6-5-2 0,3-6 1 16,0-6-30-16,6-7-13 15,0-2-49 1,3-7-39-16,0 1 50 16</inkml:trace>
  <inkml:trace contextRef="#ctx0" brushRef="#br1" timeOffset="128945.2779">18055 6133 140 0,'12'-16'52'0,"-9"14"-28"0,0-4-6 0,-3 6 31 15,3 8-14 17,0 8-6-32,-1 11-7 0,1 2-12 15,0-6 0-15,-3 17 1 0,0-8-9 16,0 10 0-16,0-2 0 15,0-6 3-15,0-5-9 16,3-5-2-16,-3-3 12 16,0-5 5-16,3 0-3 0,0-13-2 15,-3-1-1-15,3-10-1 0,3-5-7 16,0 0 0-16,0 0-1 16,6-6-1-16,-3 3 1 15,6 1 0-15,-3 1-2 16,9 9 1-1,-3 0 3-15,2 10 1 16,-2-2 7-16,-3 7 4 16,-3-2 3-16,-6 5 3 15,0 1-5-15,-15 4-1 16,3-2-6-16,-9 0-1 16,3-3-3-16,-6-2-3 15,-2 2-18-15,8-8-9 16,0 1-11-16,3-9-4 0,3 0-34 31</inkml:trace>
  <inkml:trace contextRef="#ctx0" brushRef="#br1" timeOffset="129248.9167">18323 6414 192 0,'0'18'74'0,"0"-5"-40"0,0 3-13 0,3-5 22 31,0 2-8-31,0-2-1 0,2 2-10 16,1-3-5-16,3 1-11 16,0-3-3-16,3-3 1 0,3-5 3 15,3 0 2-15,0-5-3 16,-6-6-3-16,-3 1-2 16,-9 2 0-16,0 2-2 0,-6-4 2 15,0 2-2-15,-6-3-1 16,-3-2-6-16,0 3-1 15,3 2-19-15,3 0-8 16,0 2-22-16,9-2-45 16,3 1 17-1,3-1-1-15</inkml:trace>
  <inkml:trace contextRef="#ctx0" brushRef="#br1" timeOffset="129699.0648">18498 6361 192 0,'15'8'71'0,"-12"-3"-38"0,3 8-19 0,-3-5 20 32,0 3-4-32,0-1 2 15,0 1-12-15,0-1-4 16,0 1-9-16,-3-3-3 0,0-3 0 16,3 0-2-16,-3-5 1 15,0 0-2-15,0 0-1 0,3 0 1 16,3-5-1-16,0-3-5 15,0-2-1-15,3-4 0 0,0 4 4 16,2 2-1-16,1 3-1 16,0 7 0-16,0 4 3 15,0 4 4-15,0 1 3 16,-3-1 2-16,-3-2 0 16,0 0 2-16,0 3 1 31,-3-9-3-31,6-2-5 0,0-2 1 15,0-4-5 1,5-2-2-16,1-2-7 0,0-1-4 16,0 3 5-16,0 6 3 15,3 2 1-15,-3 5 4 16,-3 3 0-16,-3 0 1 16,-1 2 0-16,1 1 2 0,-3-3-14 15,0-3-5-15,-3 1-24 16,3-12-88-1</inkml:trace>
  <inkml:trace contextRef="#ctx0" brushRef="#br1" timeOffset="130099.7765">18989 6130 196 0,'3'32'74'0,"0"-3"-40"0,0 32-18 16,0-37 24-16,0 5-6 0,0 0 3 15,0 0-21 1,-3-5-9-16,0-3-5 16,0-5 0-16,0-3 1 0,3-2 1 15,-3-3 0-15,0-6-2 0,0-2-2 16,3-5-6-16,3-5-4 15,0-4 1-15,3 1 0 0,3 0 3 16,3 2 4-16,0 3-1 16,5 6-1-16,4 2 3 15,-3 8 2-15,0 2 9 16,-6 4 3-16,-6-1 2 16,-9 5 4-16,-9-2-5 15,-3 5 0 1,-3-2-11-16,-6-1-1 15,0-4-15-15,1-4-7 16,2-2-20-16,3-3-8 16,3-2-38-16</inkml:trace>
  <inkml:trace contextRef="#ctx0" brushRef="#br1" timeOffset="130253.286">19302 6506 316 0,'0'0'118'0,"-3"16"-64"16,3-24-48-16,3 8 28 0,3-3-18 16,0 1-3-16</inkml:trace>
  <inkml:trace contextRef="#ctx0" brushRef="#br1" timeOffset="130337.7952">19347 6498 557 0,'23'-8'-20'0,"1"3"-7"0,0 0-38 15,0-1-13-15,0 1-43 16</inkml:trace>
  <inkml:trace contextRef="#ctx0" brushRef="#br1" timeOffset="130793.4267">19710 6297 252 0,'-15'-18'96'0,"12"26"-52"0,-9-6-32 0,3 1 24 16,-3 2-21-16,0 0-6 16,0 3-8-16,0 3-4 15,6-1 2-15,0 1-2 0,3 5 1 16,0 5-3-16,3-2-1 16,9-1 3-16,3 1 1 31,3-9 2-31,0-4 2 0,0-4 1 15,0-4 3-15,-3-4-3 16,0-4-2-16,0-4 0 16,-3-4 1-16,-4-3-1 15,-2-11-1-15,-3 0-2 16,-3 1 1-16,-2-1 3 16,-1 0 1-16,0 8 3 0,0 3 1 15,0 5 1-15,3 3 0 16,0 5-7-16,0 13 0 0,3 9-1 15,3 9 2 1,3 6 3-16,3 6 4 16,0-1 0-1,-1 1 0-15,4-1-5 16,-3-8-3-16,3 1-7 0,-3-6-4 0,15-5-91 16,0-11-36-1</inkml:trace>
  <inkml:trace contextRef="#ctx0" brushRef="#br1" timeOffset="130983.0999">19972 6342 240 0,'-3'0'90'0,"3"3"-48"0,3 2-38 16,-3 0 19-16,0 6 4 16,3-1 8-16,0 4-16 15,0-1-8-15,0-2-7 16,-1-1-6-16,1-2 1 15,0-3-30-15,0 1-12 0,-3-6-77 16,0-3-39-16,0-2 76 16</inkml:trace>
  <inkml:trace contextRef="#ctx0" brushRef="#br1" timeOffset="131122.2578">19915 6181 252 0,'-3'0'96'0,"6"0"-52"0,-3 0-47 0,0 0 19 16,6 0-28-16,0 0-6 15,3 2-90-15,0 4-39 16</inkml:trace>
  <inkml:trace contextRef="#ctx0" brushRef="#br1" timeOffset="131467.0974">20207 6226 252 0,'-9'0'93'0,"6"0"-50"0,-6 0-26 0,3 5 27 16,0-2-19-16,-3-1-6 15,3 6-16-15,-6 3-5 16,9-1 1-16,0 1-2 0,3 0-1 15,3 2-8-15,6 0-3 16,0 3 8-16,0 2 3 0,-3-2 4 16,0 0 0-16,-3-3 8 0,-3 1 5 15,-6-1 5 1,0-3 1 0,-3-2-6-16,-3-2-3 0,0-6-8 15,-3 0-3-15,3-3-25 16,7-2-7-16,2-1-37 15,11-2-83-15</inkml:trace>
  <inkml:trace contextRef="#ctx0" brushRef="#br1" timeOffset="131856.2584">20460 6271 192 0,'0'-3'71'0,"0"3"-38"0,-3-3-12 0,0 3 25 15,-3 0-2-15,-3 3 1 16,-3 5-22-16,0-3-9 0,0 3-9 16,-6 3-2-16,-8-1 1 15,5 6-5-15,9 5-1 0,6-2 3 16,3-1 1-16,6-2-3 16,3-2-1-16,0-4 1 0,3-2 2 15,3-3 2-15,0-5 1 16,5-2-5-16,-5-6 1 15,0-3 0-15,-3 1 0 16,-3-1 6-16,0 0 4 16,-3 3-1-16,0 3 2 15,-3 0-8 1,0 2-2-16,0 3-3 16,3 6 0-16,3 1 2 15,3 1 2-15,0 3-1 16,0-3-1-16,3 0-2 15,2-3 1-15,4-2-30 16,3-6-12-16,3-2-44 16,-3 0-18-16,0-3 3 15</inkml:trace>
  <inkml:trace contextRef="#ctx0" brushRef="#br1" timeOffset="132138.6561">20725 6173 344 0,'-24'-6'129'0,"18"4"-70"0,-3 4-53 0,3 4 25 16,0-4-17-16,0 4-3 15,3-1-9-15,0 0-4 16,3 3 1-16,6 8-5 0,3-3 2 16,0 6 2-16,3-1 1 0,-6 1 1 15,-3-1 0-15,-3 1 2 16,-3 2 3-16,-6-2 7 15,-3-4 4-15,-3-1-4 16,-3-1-2-16,-3-5-19 16,4 0-6-16,-4-3-64 15,3-5-27-15,0-3-41 16</inkml:trace>
  <inkml:trace contextRef="#ctx0" brushRef="#br2" timeOffset="138017.6706">2469 7236 224 0,'-3'0'85'0,"6"3"-46"0,0 10-39 0,0 3 16 15,-3 5 4-15,0 16 5 16,-3 11-11-16,0 8-5 15,0-19-6-15,3-6 0 0,-6 12 0 16,4 15 1-16,-1-11 0 0,3-7-9 16,-3-11-4-16,3-5-39 31,0-8-19-31,0-5-38 16</inkml:trace>
  <inkml:trace contextRef="#ctx0" brushRef="#br2" timeOffset="138292.7748">2249 7297 240 0,'-24'-8'90'0,"21"6"-48"0,-6-4-25 16,3 6 25-16,6 0-11 15,0 0-1-15,6 0-19 0,3-2-9 16,3-1-2-16,9 0-1 0,12 1 1 15,0-1 0-15,2 3 2 16,4 0-1-16,-3 0 2 16,-1 3-4-16,-5-1-2 15,-6 4-36-15,3-1-14 32,-6 3-33-32,-3 0-55 15,-1 5 34-15</inkml:trace>
  <inkml:trace contextRef="#ctx0" brushRef="#br2" timeOffset="138555.774">2255 7787 252 0,'-12'2'93'0,"15"-2"-50"0,0 3-41 0,-3-3 19 16,6 3-9-16,6-3 1 16,15 2-4-16,3-2 0 15,5 0-5-15,7-2-5 0,3-1 0 16,-10 0 3-16,4 1 3 16,-3-1-18-16,-4-2-8 15,-2-1-80 1,0 1-57-16,-15-3 59 15</inkml:trace>
  <inkml:trace contextRef="#ctx0" brushRef="#br2" timeOffset="138956.4783">2705 7578 204 0,'-3'16'77'0,"6"-14"-42"0,3 19-34 0,-3-10 14 15,2 7 5-15,-5 4 5 16,3 1-7-16,-3-1 0 0,0-1-11 16,0-5-2-16,0-3-1 0,0-3-2 15,3-2-2-15,-3-2 7 32,0-6 5-32,3-3-6 0,0-5-3 15,3-8 0-15,3-5 2 16,6-5-2-16,6 2-2 15,0 0 0-15,3 0-1 16,-1 8 0-16,1 6 0 16,3 7-3-16,0 8 0 15,-3 3 6-15,-4 6 3 0,-2 4 3 16,-3 3 5 0,-3 0-8-16,-3 3-1 15,0-5-3-15,-3-3 1 16,0 2-79-16</inkml:trace>
  <inkml:trace contextRef="#ctx0" brushRef="#br2" timeOffset="141430.3343">3815 7300 148 0,'9'-11'57'0,"-6"6"-30"0,3-6-1 15,-3 9 23-15,0-4-7 16,0-4 1-16,-3 2-10 16,-3 0 0-16,3-3-19 15,-6 3 5-15,-3 1 4 0,-3-1-8 16,-9 5-1-16,-3 3-10 16,-3 5-3-16,-5 11-1 0,-4 8 2 15,0 13-3-15,6 11 0 16,4-1-1-16,5 6-2 15,12-5 5-15,0-1 1 0,12 1-5 16,9-6 0-16,9-5 3 16,3-7 4-16,8-4-6 31,1-5-3-31,0-10-24 0,-1-6-11 16,-2-8-21-16,-3-5-10 15,3-2-38 1</inkml:trace>
  <inkml:trace contextRef="#ctx0" brushRef="#br2" timeOffset="141700.2906">3782 7533 272 0,'-12'0'101'0,"12"0"-54"0,0 2-44 16,0-2 23-1,6 3-15-15,3-3-3 16,6 0-8-16,0 0-2 15,6 0 1-15,5 3 0 0,-5 2 3 16,-3 6-3-16,-3 4 0 16,-6 1 3-16,-3 3 1 0,-9 2 1 15,-6 3 0-15,-3 0-2 16,3-3-2-16,0-5 1 16,3-1-1-16,0-4-22 15,3-3-10-15,3-3-35 16,0-5-12-16,12-2-19 15</inkml:trace>
  <inkml:trace contextRef="#ctx0" brushRef="#br2" timeOffset="141985.1159">4077 7220 240 0,'-3'-2'90'0,"6"4"-48"0,0 6-40 0,0 3 19 16,-3 10 0-16,0 11 2 0,-3 10-10 16,-3 6-5-16,0 2-5 15,0-5-3-15,0-3 1 0,0-2-1 16,3-5 2-16,0-4-23 15,0-7-11-15,0-5-47 16,3-3-64 0,0-6 34-16</inkml:trace>
  <inkml:trace contextRef="#ctx0" brushRef="#br2" timeOffset="142332.1254">4053 7263 252 0,'-6'-19'93'0,"6"14"-50"0,0-6-28 16,3 9 26-16,3-1-22 0,3-2-7 16,6 2-11-16,3 1-3 15,8 2 1-15,7 5 0 0,0 11 1 16,0 13-3-16,-1 13 2 15,-5 6 3-15,-9-3 1 0,-9 5-1 16,-9-2-2-16,-6-3 3 16,-9-3 2-16,-9-2-2 15,-5-9 0-15,-4-4 1 16,-3-6 0-16,0-2-2 16,7-9 1-1,2-5-20-15,3-2-6 16,9-6-30-16,3-2-14 15,9 0-44 1</inkml:trace>
  <inkml:trace contextRef="#ctx0" brushRef="#br2" timeOffset="142602.142">4407 7281 244 0,'-3'-5'90'0,"3"8"-48"0,0 5-40 0,3 0 19 15,-3 5-2-15,0 19 3 0,0 5-8 16,0 5-3-16,0 6-6 16,-3-6-4-16,3 0 0 0,0-5-1 15,-6-2 2-15,6-6-1 16,-3-5-1-16,3-6-46 31,-3-5-21-31,0-5-50 16</inkml:trace>
  <inkml:trace contextRef="#ctx0" brushRef="#br2" timeOffset="143113.5484">4419 7268 228 0,'-6'-16'85'0,"6"11"-46"0,3-3-21 15,-3 5 23-15,3-2-10 16,3 0-1-16,3-1-17 0,3-1-6 31,6-1-4-31,3-3-5 0,2 3 1 0,4 3 1 16,0 5 2-16,0 2-3 15,-3 6-2 1,-10 6 2-16,-2 4 2 0,-12 3 2 16,-9 6 1-16,-2 10-2 15,-7-5 1-15,-6-3-2 16,-3-3 2-16,3-5 0 0,3-5 1 16,7-3-5-16,5-2 1 15,6 0-5-15,9-4-1 16,8-1 0-16,7 2 2 15,9 5-3-15,6 0 2 16,-3 6 3-16,-1 2 1 16,-8 0 1-16,-6 3 0 0,-6 0 13 15,-6-1 8-15,-12 1 1 16,-9-3 1-16,-6-2-10 16,-12-1-3-16,-2-7-4 15,-1-3-1-15,0-5-14 16,-2-3-4-16,5 0-27 0,6-3-9 31,6-2-35-31,9-1-11 16,12-2-12-1</inkml:trace>
  <inkml:trace contextRef="#ctx0" brushRef="#br2" timeOffset="143317.4013">4943 7512 316 0,'0'-6'121'0,"3"9"-66"0,-3 0-31 0,0-3 33 15,0 2-16-15,-3-2-1 16,0 0-23-16,0 0-10 16,0 0-5-1,0 0-35-15,0 0-13 0,0 3-65 16,3 5-26-16,0-3 3 15</inkml:trace>
  <inkml:trace contextRef="#ctx0" brushRef="#br2" timeOffset="143470.6187">4934 7728 312 0,'-3'6'115'0,"3"-4"-62"0,0-2-51 0,0 0 23 0,0 0-17 16,0 0-2-16,0 0-46 15,3-2-18-15,0-1-75 16,3 0-29-16</inkml:trace>
  <inkml:trace contextRef="#ctx0" brushRef="#br2" timeOffset="145171.6256">2231 8080 156 0,'-15'0'57'0,"12"3"-30"0,3 0-16 15,0-3 18-15,0 0 3 16,0 0 3-16,0 0 0 0,0 0 1 31,0 0-19-31,3 0-4 0,3-3 1 16,6 0-4-16,0-10 0 15,6 0-6-15,12-3-1 0,-9 0-1 0,8 0-2 16,1 0-2-16,-3 3 1 31,0 3 1-31,5 4 2 0,-2 6-1 16,3 3 2-16,3 5 2 15,2 2 4-15,-5 4 2 16,0 2 1-16,6-3-2 16,-1-3 1-16,-2-2-2 15,0-2 2-15,-4-6-4 16,4-3-2-16,6-2 0 0,-9-3-1 16,5-3-2-16,1 3 1 15,3 0-7-15,-1 6-1 16,1 2 4-16,3 2 2 15,-1 1 1-15,4 0 1 16,-3-3 0-16,-1 0 3 16,4-3-3-16,-1 0 0 15,1-5-1-15,3 0 1 16,-7 0-4-16,1 3 0 16,-3 5 1-16,-7 3 0 15,7 2 0-15,0 8 0 16,2 3-3-16,1-3 2 15,3-2 1-15,2-8 2 16,1-3-1-16,-1-8 2 0,7-3-2 16,-3 1 2-16,-4-1-2 15,1 3-1-15,-1 3-6 16,-5 2-4-16,0 3-30 16,-1 0-13-16,1 3-101 15</inkml:trace>
  <inkml:trace contextRef="#ctx0" brushRef="#br0" timeOffset="150003.6287">3407 8557 92 0,'0'0'35'0,"0"0"-18"0,0 0-16 0,0 0 8 16,0 0 3-16,0 0 5 15,0 0-3-15,0 0 2 16,0 0 6-16,0 0 4 15,0 0-1-15,0 0 2 16,-3-3 0-16,-6 0 14 16,0 1-7-16,-3 2-7 15,-3 0-4-15,-5 2-11 0,-4 4-3 16,0-1-5-16,3 0-3 16,6 3 0-16,3-3 1 15,3 1-6-15,3 2 1 0,6 0-1 16,9 0 2-16,9-1-1 15,6 4 1-15,3 2 2 16,6-2 0-16,-4 5-3 16,-2 0 2-16,-3 5 1 15,-6-3 2-15,-3-2 14 32,-6 0 9-32,-9-3-1 0,-9-2-2 15,-3-1-10-15,-6-2-5 16,-3-2-4-16,0-1-3 15,-3 0-13-15,-2-5-4 16,5 0-20-16,3 0-9 16,3-2-30-16,21-6-79 15</inkml:trace>
  <inkml:trace contextRef="#ctx0" brushRef="#br0" timeOffset="150298.8035">3684 8340 200 0,'-15'5'77'0,"12"6"-42"0,0 4-21 15,3-1 20-15,0 9-6 0,-3 7-2 16,3 1-10-16,0 4-5 16,0-1-6-16,0 1 1 0,3 2 3 15,0 2-5-15,0-7 0 16,-3-3-33-16,0-5-15 16,0-6-42-16,6-2-53 15,-3-5 40-15</inkml:trace>
  <inkml:trace contextRef="#ctx0" brushRef="#br0" timeOffset="150515.2456">3541 8575 264 0,'-6'-2'101'0,"6"2"-54"0,6-3-35 16,-3 0 24-16,6 1-13 15,3-1-3-15,6-2-11 16,2 2-6-16,13-2-2 16,0 2-15-16,0 0-5 0,-4 3-50 15,-2 0-20-15,-3 0-25 16</inkml:trace>
  <inkml:trace contextRef="#ctx0" brushRef="#br0" timeOffset="150967.5298">3839 8583 156 0,'0'3'60'0,"0"2"-32"0,6 0-22 16,-3-2 17-16,0 2-3 0,0 1 0 15,5-1-4-15,-2-3-2 16,6 1 0-16,3-3 2 15,0-3-5-15,-3 1-1 0,0-1 0 16,-3 1 4-16,0-4-2 16,-3 1 3-16,0 0-2 15,-3-1 2-15,0 1-6 16,-3 0-1-16,-3 0-4 16,-6-1-3-16,-6 1 0 15,0 2 1-15,-6 3-3 0,0 3 0 16,-3 2 1-16,1 6 0 15,-4 5-3-15,6 2 2 16,3 1 3-16,3 12 1 16,6-4-4-16,12-1 1 15,6-2 0-15,6-3 2 32,6-2-1-32,6-6-1 0,0-2 1 15,2-6-1-15,-2-2-33 16,0-3-15-16,-3-3-62 15,0-2-45-15,-7-1 64 16</inkml:trace>
  <inkml:trace contextRef="#ctx0" brushRef="#br0" timeOffset="159030.0525">4139 8501 160 0,'-12'-3'63'0,"12"3"-34"0,15 19-14 16,-12-16 20-16,0 10 1 16,3 16 0-16,-3 0-15 15,0-5-5-15,-3 23-10 0,0-9 0 0,0 9 4 16,0-5-8-16,3 3-1 16,0-8 1-16,0-2 3 15,-3-6-4-15,6-5-1 16,0-3 0-1,-3-5 0-15,0-3 0 0,0-8 2 16,0-2-3-16,0-11 0 0,0 3 3 31,-3-14 1-31,0 3 1 16,-3-10 2-16,-9-16 1 16,6-1 3-16,3 6-3 15,0 3-2-15,3-1-2 0,6 1 0 16,0 2 0-16,6 3 1 15,3-3-5-15,3 1-1 0,2 4-2 16,7 11 0-16,0 11 0 16,0 5 3-1,-3 8 2-15,-4 8 2 16,-5 5 3-16,-3 3 1 16,-3 5 8-16,-6 5 2 15,-3-5-4-15,-6-2-3 16,-6-6-3-16,-6-5-2 15,-2-3-3-15,-1-2 1 16,-3-6-11-16,0-2-2 16,0-3-15-16,3-3-4 0,4-2-18 15,5-8-8-15,9-6-50 16,9-2-39 0,3 0 55-16</inkml:trace>
  <inkml:trace contextRef="#ctx0" brushRef="#br0" timeOffset="159221.5485">4508 8583 300 0,'0'13'112'0,"3"1"-60"0,0 7-50 16,-3-8 25-16,0 0-16 15,3 0-1-15,0 3-8 16,-3 5-4-16,3-5 1 15,-3-2-51-15,0-4-22 0</inkml:trace>
  <inkml:trace contextRef="#ctx0" brushRef="#br0" timeOffset="159361.1334">4488 8385 252 0,'-9'-8'93'0,"9"8"-50"0,0-3-39 0,0 3 19 0,0 0-20 0,6 0-3 0,0 0-58 16,-1 0-24 0,4 0-16-16</inkml:trace>
  <inkml:trace contextRef="#ctx0" brushRef="#br0" timeOffset="160187.1046">5446 8295 240 0,'0'0'90'0,"3"0"-48"0,-3 18-38 0,0-10 21 15,3 5 4-15,-3 9 4 0,0 12-13 16,0 3-4-16,0 5-10 16,0 1-2-16,0-4 0 0,0 1-2 15,0-8-2-15,0-3-6 16,3-3-4-16,-3-4-23 0,3-15-48 16,-3-7 5-1,3-5-30 1</inkml:trace>
  <inkml:trace contextRef="#ctx0" brushRef="#br0" timeOffset="160411.5429">5571 8332 240 0,'0'-8'90'0,"3"5"-48"0,-3 3-34 0,0 0 21 15,3 8-4-15,3 3 2 16,-3 10-9-16,0 13 0 15,0 3-11-15,0 8-4 0,0 0-2 0,-3-5 1 16,0-3 1-16,0 0-8 16,3-5-4-16,-3-8-26 15,0-6-12-15,0-13-56 16,0-10-8 0</inkml:trace>
  <inkml:trace contextRef="#ctx0" brushRef="#br0" timeOffset="160651.7125">5360 8430 272 0,'-12'-3'101'0,"9"6"-54"0,3-3-35 16,0 0 26-16,0 0-22 0,3 2-6 15,6-2-7-15,9-2-3 16,5-1 1-16,19 0-1 0,0-2 2 15,-1 2-3-15,1-5 0 16,3 6-1-16,-10-1-2 16,-2 1-24-16,-6-1-11 15,-9 3-27 1,-6 3-8-16,-9 2-25 16</inkml:trace>
  <inkml:trace contextRef="#ctx0" brushRef="#br0" timeOffset="160827.9264">5369 8578 240 0,'-24'8'90'0,"21"-3"-48"0,0 0-38 0,3-5 21 0,6 6-12 15,6-1-2-15,6-2-4 16,14-1-2-16,13-2-3 16,3 0-2-16,5 0 3 0,1 0-7 15,-4 0-1-15,-2 0-58 16,-6 3-23-16,-10-1-16 15</inkml:trace>
  <inkml:trace contextRef="#ctx0" brushRef="#br0" timeOffset="162722.3268">3205 9496 100 0,'-3'0'38'0,"3"0"-20"0,0 0-12 0,0 0 11 16,0 0-7-16,0 0-1 15,0 0-5-15,0 0-1 16,0 0 5-16,0 0 5 16,0 0-7-16,0 0 3 0,0 0 4 15,0 0 2-15,0 0 3 16,0 0 1-16,0 0 1 16,0 0-5-16,0 0-1 15,0 0-4-15,0 0-1 16,0 0-1-16,0 0 0 15,0 0 0-15,0 0 0 16,0 0-4-16,0 0-1 16,3 5 1-16,0 6 0 15,0 2 0-15,0 3 2 0,0 13 3 16,-3-3 5-16,3 6-4 16,-3-11 0-16,0-2-6 15,0 10-3-15,0-5 2 16,0-3 0-16,0-3-1 0,0-2 1 15,0-2-2-15,0-1 2 16,0-3 0-16,0-4 3 16,0-1-1-16,2-13 2 15,-2 3-4-15,6-14 0 16,0-5-3-16,6-7-1 16,0 2 1-1,0-1 0-15,3 4-3 16,0 2 2-16,3 3-4 15,0 3 1-15,-1 4 2 16,1 6 1-16,-3 8-2 16,3 6 0-16,0 7 2 15,-3 8 2-15,-3 3 0 0,-3 2 2 16,0 1 0-16,-6-6 1 16,-3-3-2-16,0 6 1 0,0-5-2 15,0-3-1-15,0-3-24 16,0-3-9-16,0 1-25 15,6-14-11-15,-1 1-40 16</inkml:trace>
  <inkml:trace contextRef="#ctx0" brushRef="#br0" timeOffset="163098.0686">3580 9631 204 0,'0'5'77'0,"6"14"-42"0,3-6-28 16,-3-10 20-1,2-1-3 1,1 3 1-16,3-2-12 16,0-3-3-16,3-3-6 15,3-4-1-15,0-1 1 0,-3-3-2 16,-3 0 1-16,-1 3-2 16,-2-2 2-16,-9-1 0 15,-6 1 1-15,-5-1-5 16,-1 3 1-16,-3 6 0 0,-3-1 0 0,0 6-3 15,0 2 0-15,0 0 2 16,6 11 0-16,1 0 5 16,5 2 2-16,3 4 0 15,3-7-1-15,0-1-3 16,9 2 1-16,-1 2-4 16,7 3 0-1,6-5 1-15,6-3 2 16,0-7-34-16,3-9-16 15,-4-5-41 1,10-3-48-16,3-2 44 16</inkml:trace>
  <inkml:trace contextRef="#ctx0" brushRef="#br0" timeOffset="163265.5108">4020 9554 220 0,'-15'8'85'0,"9"0"-46"0,-3 5-39 16,3 6 18-16,-2 2-8 15,-10 3 0-15,3 0-6 0,0-1-1 16,6-7-1-16,0-3-10 0,3-2-5 16,0 0-44-16,0-6-18 0,3-2-10 15</inkml:trace>
  <inkml:trace contextRef="#ctx0" brushRef="#br0" timeOffset="163449.9081">3845 9567 208 0,'0'3'77'0,"0"2"-42"0,9 1-28 0,-1-1 18 16,4 11-4-16,3 5 2 15,0 3-11-15,0 0-2 16,0-1-6-16,0-4-1 0,-3-6 3 0,-3-2-5 16,3-3-3-16,5 0-35 15,1-6-15 1,0-7-55-16,6-6-24 15,-3-5 69-15</inkml:trace>
  <inkml:trace contextRef="#ctx0" brushRef="#br0" timeOffset="163665.4377">4240 9319 228 0,'-2'-14'85'0,"2"12"-46"0,0 2-26 0,0 0 22 0,0 5-14 16,0 11-4-16,2 5-2 15,-2 11 1-15,0 8-9 16,3 5-4-16,0-1-2 0,0 4 1 16,0-3 3-16,0-8-4 15,-3-13-1-15,0-3-24 16,0-2-10-16,3-1-35 0,-3-5-14 16,0-5-16-1</inkml:trace>
  <inkml:trace contextRef="#ctx0" brushRef="#br0" timeOffset="163864.3905">4068 9528 260 0,'0'-3'96'0,"3"0"-52"0,6 1-34 16,0 2 23-1,3-3-18-15,11-2-3 16,7-1-6-16,3 4-1 15,6-1-3-15,-1 1-10 0,1-1-3 16,-3 0-60-16,-1 1-26 16,-5 2-10-1</inkml:trace>
  <inkml:trace contextRef="#ctx0" brushRef="#br0" timeOffset="164034.6938">4491 9538 204 0,'-12'16'77'0,"12"-5"-42"0,0 2-28 0,0 5 18 16,0 6-9-16,0 0 1 16,0 0-12-16,0 0-3 15,3-8-2-15,-3-3 0 0,3-3 0 16,0 4-47-16,0-6-18 16,-1-6-29-1</inkml:trace>
  <inkml:trace contextRef="#ctx0" brushRef="#br0" timeOffset="164281.992">4482 9342 172 0,'6'-2'66'15,"-1"18"-36"-15,4-22-9 0,-6 6 51 16,0 6-13-16,-3-1-19 15,0-2-10-15,-3 2-18 16,-3-2-3-16,-2 4 1 0,-1-7-8 16,3 0-1-16,3 0-23 15,3 0-37-15,6-10-15 16,6 2-48 0</inkml:trace>
  <inkml:trace contextRef="#ctx0" brushRef="#br0" timeOffset="164824.3605">5401 9438 156 0,'-3'-8'57'0,"3"5"-30"0,0 0-3 31,0 3 22-31</inkml:trace>
  <inkml:trace contextRef="#ctx0" brushRef="#br0" timeOffset="164966.5748">5401 9438 375 0,'3'21'41'15,"3"5"-21"-15,-3 19-7 0,0 3-2 16,0-3-6-16,0-3-1 16,0-2-2-16,0-6 1 0,3-7-4 15,-6-6 0-15,3-5-28 16,0-8-13-16,3-14-20 15,0-1-9-15,0-7-22 16</inkml:trace>
  <inkml:trace contextRef="#ctx0" brushRef="#br0" timeOffset="165200.6689">5547 9385 224 0,'-15'-11'85'0,"15"-5"-46"0,18 24-32 15,-21-5 20-15,3 5-5 16,0 2-1-16,0 12-5 16,6 9-2-16,-3 9-8 15,0 8-4-15,-6 2 1 0,6-2 0 16,3-6 1-16,0-8-2 0,0-2-2 16,-3-8-17-16,3-14-53 15,-3-7-6 1,0-6-31-1</inkml:trace>
  <inkml:trace contextRef="#ctx0" brushRef="#br0" timeOffset="165440.2498">5255 9533 260 0,'-5'0'96'0,"19"0"-52"0,-2 0-43 0,-3 0 21 31,6 0-1-31,9-3 2 0,9-2-8 16,11-3-4-16,10 0-6 15,-3 0-2-15,-1 0 1 16,1 3-5-16,-10 0-1 16,-5-1-21-16,-6 4-10 15,-6-1-12-15,-12 8-90 31</inkml:trace>
  <inkml:trace contextRef="#ctx0" brushRef="#br0" timeOffset="165650.7661">5318 9684 228 0,'-3'-6'88'0,"9"9"-48"0,9-8-34 16,-3 5 20-16,6 0-1 15,8-3 4-15,16-5-9 16,3 6-4-16,-1-6-9 16,4 0-5-16,0-6-1 0,-7 4-10 0,-2-1-4 15,-6 3-44-15,-6-2-20 16,-4-1-35 0</inkml:trace>
  <inkml:trace contextRef="#ctx0" brushRef="#br0" timeOffset="178091.9751">5255 8205 160 0,'0'2'63'0,"-2"4"-34"0,4-1-16 31,-2 0 19-31,0 3-1 0,-2 5 2 16,-1 6-10-16,-3-1-1 16,-3 1-13-16,-3 0-3 0,-3 2 0 15,-3-3-1-15,-3 1 0 16,3-1-6-16,0-5 1 15,7-2 0-15,5 2 0 16,0-2 0-16,3-1 4 16,6-2 2-16,0 3 0 15,3 0-1-15,2 2-6 0,4 3-1 16,0 2 1-16,0 3 2 16,0 3 0-16,0 0 2 15,0-3-4-15,0 6 0 31,0-4-30-31,3 1-12 16,-3-5-42-16</inkml:trace>
  <inkml:trace contextRef="#ctx0" brushRef="#br0" timeOffset="178783.2425">5830 8226 168 0,'-3'-5'63'0,"3"5"-34"0,0 0-10 0,0 0 21 15,0 0-14-15,0 0-4 16,0 5-11-1,3 0-5-15,0 3-3 16,3 5 4-16,3 9 3 0,3-1-8 16,0 0 0-16,3 0-4 0,-1-2 0 15,1-1 2-15,0-2 2 16,0 0-1 0,0 2 2-16,-3-2-2 15,-3 0-1-15,-6 0 1 0,-6 0 1 0,0 0-1 16,-6 0 2-16,-6-1 7 15,-3 4 5-15,-3 2-3 16,3 0-2-16,1-2-8 16,2-3-1-16,3 8-3 15,3-6-2-15,3-2-37 16,6 5-103 15</inkml:trace>
  <inkml:trace contextRef="#ctx0" brushRef="#br0" timeOffset="179553.7293">5294 9271 132 0,'3'-8'49'0,"9"5"-26"0,-6 9-5 16,-6-6 18-16,-3 2-3 16,3-2 3-16,0 0-11 15,-3 6-6-15,-6 7-10 0,-3 0 3 0,-6 3 3 16,1 5-3-16,-1-2-2 16,0-3-3-16,-3-1-2 15,0 4 1-15,-3-1 1 16,3-2 1-16,7-2 0 0,-1-1-2 15,3 0-1-15,3 0-6 16,3 0 1-16,3 1-2 16,0-4-2-16,6 4 3 15,9 4 2-15,0-2-2 0,3 5 0 16,0 0 1-16,-1 0 0 16,1 1-20-16,0-1-7 15,0 0-6-15,0-3 0 31,-3-2-72-31</inkml:trace>
  <inkml:trace contextRef="#ctx0" brushRef="#br0" timeOffset="180240.9274">5800 9279 144 0,'-3'-5'55'0,"3"2"-30"0,0 6-1 15,0-3 22-15,0 0-8 16,0 0 0-16,0 0-8 15,0 0-4-15,0 0-14 16,0 2-3-16,0-2 1 0,3 6-6 0,3-1-2 16,0 5-1-16,3-2-1 15,3 8 0-15,3 0 2 16,0 0-3-16,0-3-2 16,-1 0 4-16,-2 1 1 15,0-4 0-15,-3 1-2 16,0-1 1-1,-3 1 1-15,0-3-1 16,-6 3-1-16,0-1 3 16,-6 1 0-16,0 5-4 0,-6 2 1 15,0 9 4-15,-3 7 2 16,1 0 2-16,-1-2 0 16,3-3 0-16,0-2 0 15,3 2-4-15,0 0-1 16,3-5-3-16,3-6-1 0,0-2-26 15,0-3-11-15,3-2-45 16,0-3-17 0</inkml:trace>
  <inkml:trace contextRef="#ctx0" brushRef="#br0" timeOffset="194221.9949">3193 10398 108 0,'0'0'44'0,"0"0"-24"0,0 0-13 0,0 0 15 15,0 3-9-15,0 2-2 16,0 3 0-16,0 3 3 16,0 2-8-16,0 11 10 0,0 13 4 15,0 0 3-15,0-3 1 16,0-5-7-16,0 11 0 0,0 15-4 15,0-7 2-15,0-6-6 16,0-18-3-16,0-3-1 16,0 1 1-16,0-4-3 0,0-5 0 15,-3 3 5-15,3-8 5 16,0-3-7-16,0-2-3 16,-3-3-2-16,3-3-1 15,0 1 0-15,0-9 0 16,0 3 0-16,0-8 0 0,0 3 0 15,-3-13 2-15,3 2-1 16,0-5-1-16,0-16-2 16,3 0 1-16,3 2-1 15,0 6 0 1,3 6 2-16,3 4 0 16,-1 6 0-1,4 5 2-15,0 6-3 0,0 4-2 16,0 6-1-16,0 8 3 15,0 5 0-15,-3 6 3 16,-3 0 3-16,-1 2 4 16,-5 0-2-16,0 0-2 15,-6 3 2-15,-2-6 2 0,-1-2-4 0,-6-5-1 16,3-3-2-16,-6 0 1 31,-6 0-11-31,0-3-4 0,3-2-8 16,0-6 0-16,7 0-22 15,2-10-85 1,6 2-20 0,3-2 66-16</inkml:trace>
  <inkml:trace contextRef="#ctx0" brushRef="#br0" timeOffset="194706.8022">3395 10491 160 0,'0'10'63'0,"3"-15"-34"0,-3 10-19 0,3-2 20 16,-3 5-5-16,3 2 3 15,0 4-10-15,0-1-3 0,0 3-8 16,0 0 2-16,0 0 1 0,0 2-10 15,-3-2-4-15,3-3 6 16,-3-2 7-16,0-1-2 16,3 1 1-16,-3-3 2 15,0-8 4-15,0 0 3 32,0-3-5-32,0-2 1 15,-3-3-6-15,3 0-2 16,0-3-5-16,0 1 0 15,3-3 0-15,0-1 2 0,6 1-3 16,-3 0-2-16,3 0 2 16,0-6 0-16,0 6-2 15,2 2 2-15,1 1 1 0,0 2 0 16,0 3-3-16,0 2 2 16,0 0 1-16,-3 9 2 15,0-1-19-15,0 5-52 16,-3 1-5-1,3-3-38 1</inkml:trace>
  <inkml:trace contextRef="#ctx0" brushRef="#br0" timeOffset="194938.0882">3651 10554 204 0,'0'0'77'0,"0"6"-42"0,0 4-15 16,0-5 24-16,3 6-16 16,-3 0-3-16,3 2-15 15,-3 0-6-15,3 3-3 16,0-3 1-16,-3 0 1 0,0 3-15 16,0-8-4-16,0 0-47 15,-3-3-21-15</inkml:trace>
  <inkml:trace contextRef="#ctx0" brushRef="#br0" timeOffset="195106.8383">3645 10417 232 0,'-3'-8'88'0,"6"2"-48"0,-3 1-23 0,0 5 27 16,6 0-19-1,-6-3-6-15,0 1-16 16,3-1-7-16,-3 3 2 16,3 0-40-16,3 3-13 0,3-1-41 15</inkml:trace>
  <inkml:trace contextRef="#ctx0" brushRef="#br0" timeOffset="195453.6988">3773 10560 212 0,'-3'42'79'0,"3"-24"-42"0,0 4-30 15,0-15 18-15,0 1-9 16,3 0-1 0,-3 3-9-16,0-3-4 15,0-3-1-15,0-5 1 0,3-2 1 16,0-4 3-16,0-2 1 16,3-5-3-16,0-3-3 15,3-5 2-15,0-3 0 16,3 0-8-16,0 3-2 15,6 5 2-15,5 3 2 0,-5 5 0 16,0 16 1-16,0 3 6 16,0 2 5-16,-3 5 1 15,-3 1 4-15,-1 5-5 16,-5-3-1-16,0 3 0 0,-3-6 0 16,0-2-13-16,0-3-6 15,0-2-35-15,0-3-15 0,3-8-34 16,3-11-31-1,3-2 50-15</inkml:trace>
  <inkml:trace contextRef="#ctx0" brushRef="#br0" timeOffset="195690.7957">4235 10271 252 0,'0'-3'96'0,"0"6"-52"0,0 5-43 0,0-3 19 15,0 3 2-15,0 8 4 16,0 16-10-16,-3 13-4 16,3 3-7-16,3 2-4 0,0 0 2 15,-1-5-2-15,1-3-1 16,3-5-2-16,-3-5 1 0,0-5-26 16,-3-6-11-16,0-5-45 15,0-3-17-15,3-8 6 16</inkml:trace>
  <inkml:trace contextRef="#ctx0" brushRef="#br0" timeOffset="195886.3289">4041 10512 284 0,'-6'0'107'0,"12"-11"-58"0,6 6-46 16,-3 5 21-16,6-3-10 15,15 3 2-15,2-2-7 0,10-1-3 16,0-2-3-16,-1 0-3 0,1 2 3 16,-3-5-24-16,-4 3-8 15,-2 2-107-15</inkml:trace>
  <inkml:trace contextRef="#ctx0" brushRef="#br0" timeOffset="215675.6531">7896 10152 160 0,'6'-8'60'0,"-3"8"-32"0,0 0-13 0,-3 0 18 16,0 0-1-16,0 0 1 0,0 0-10 16,0 0-3-16,0 0-12 15,0 0-1-15,-3 0 0 0,0-3 1 16,0 9 0-16,-3-4-4 16,-3 6-3-16,0 3 2 15,-9 0 0-15,0 7-1 31,0 6 1-31,0-3-2 0,-5 0 2 16,5 0 0-16,0-2 3 16,3-3-1-16,0 0 2 15,3-3 0-15,3-3 1 16,0-2-4-16,3 0-3 16,0-2 0-16,3 2 1 15,1-1-3-15,2 1-2 0,2 3-1 16,4 0 3-16,3-1 0 15,0 1 1-15,3-1 2 0,0 6 1 16,0 0-4-16,3 0-1 16,0-3-4-16,-3 0 1 15,9-2-13-15,-10-3-3 16,-2-3-18 0,0 3-7-16,0-5-27 15,0-1-51 1,0-2 30-16</inkml:trace>
  <inkml:trace contextRef="#ctx0" brushRef="#br0" timeOffset="216160.6836">7937 10422 204 0,'0'0'77'0,"3"3"-42"0,-3-1-26 16,3 4 19-16,0-1-5 15,3 0 0-15,3 3-6 16,6-3 0-16,3 1-10 16,-3-4-2-16,3-2 1 0,-3 0-1 0,-1-2 0 15,1-4-3-15,-3 1 1 31,-3-3-2-31,0 0-1 0,-3 0-2 16,-3 0-1-16,-3 0-1 16,-3 0 3-16,-3 0-5 15,-3 3 2-15,-6 0 2 16,-3 0 3-16,1 2-2 16,-1 3-2-16,3 5-1 15,0 1 3-15,3 1 2 0,0 4 2 16,3 2 1-16,3 3 2 15,3 3-1-15,3 2 0 16,3 0-3-16,3-2 1 16,6-1-2-16,6-2 2 15,0-5-15-15,0-4-7 16,5-1-30 0,1-6-11-16,0-3-46 15</inkml:trace>
  <inkml:trace contextRef="#ctx0" brushRef="#br0" timeOffset="216344.9529">8342 10409 212 0,'-9'5'79'0,"6"3"-42"0,-3 5-32 16,3-5 17 0,-6 3-8-16,-5 2 2 15,-1 8-9-15,0-5-4 16,3 0-2-16,0-3-12 0,0-2-3 15,0-3-44-15,0-3-17 16,0 0-10-16</inkml:trace>
  <inkml:trace contextRef="#ctx0" brushRef="#br0" timeOffset="216513.7514">8131 10414 240 0,'3'3'90'0,"0"2"-48"0,6 3-27 0,-3-3 26 0,3 3-15 16,3 0-5-16,2 0-12 0,4 8-6 16,6-3-2-1,0-2-12-15,0 2-3 0,-3-3-39 0,-1-2-16 16,-2 0-43 0</inkml:trace>
  <inkml:trace contextRef="#ctx0" brushRef="#br0" timeOffset="216976.7988">8473 10395 200 0,'-3'8'77'0,"3"3"-42"0,0 13-28 16,0-8 18 0,0 13 2-16,0 3 4 15,0-1-9-15,-6 6-2 16,6 0-12-16,0-5-5 0,0-5 0 15,0-6-2-15,0-5 2 16,-6-3-2-16,9-3-1 16,0-2-4-16,-3-8-2 15,-6-2-2-15,3-11 0 0,0-3 2 16,0-6 4-16,0-1 1 0,0-1 3 16,0-8-1-1,3 3 2-15,6 3 2 16,6-1 2-16,0 3 1 15,0 0 0 1,0 1-7-16,3 4 0 0,0 6-1 0,0 5 0 0,0 5 6 16,-1 6 4-16,1 5-1 15,-6 2 0-15,-3 6 1 16,-6 8 4-16,-3-5-4 16,-3-3 2-16,-3-3-16 15,-3 0-7-15,3-2-25 31,1-6-10-31,2-2-33 0,0-6-13 16,-3-13-8 0</inkml:trace>
  <inkml:trace contextRef="#ctx0" brushRef="#br0" timeOffset="217322.3494">8676 10380 260 0,'8'18'96'0,"7"-2"-52"0,-6 3-34 15,-6-9 23-15,0 3-7 0,0 3-1 16,0 0-11-16,-3 0-4 16,0-3-6-16,0-2-3 0,0-3 2 15,0 0-2-15,0-6 2 32,0-2-4-32,-6-5 0 0,3 0-6 15,0-6 0-15,0-2 1 16,6-3 3-16,0 0 0 15,3-5-1-15,3 2 5 16,3 4 1-16,0 1 0 16,0 4 1-16,3 2-4 15,0 0-2-15,3 3-1 0,-1 2 0 16,-2 6-2-16,3-1 1 16,-3 1-32-16,-3 0-16 15,0-1-63 1,-3-2-32-16,0-2 71 15</inkml:trace>
  <inkml:trace contextRef="#ctx0" brushRef="#br0" timeOffset="217693.1887">9000 10139 300 0,'-3'2'112'0,"3"-2"-60"0,0 3-52 0,3 2 21 0,3 1-8 16,0 2 2-16,6 2-10 16,3 1-3-16,3 7-2 15,-1 4 0-15,4-4 0 0,3 1 0 16,0-4 0-16,0 1-5 16,-3-2 1-16,-4-1-5 15,-2-3 1-15,-6 1 6 0,0-3 3 16,-6 0 1-16,-3 2-2 15,-6 4 3-15,-12 1 2 16,-3 4 9-16,-2 10 3 16,-1 3 0-16,0-3 0 15,3-3-12-15,0-2-2 16,3-3-3 0,7-5 0-16,2-2-38 15,3-4-14-15,3-2-95 16,3-3-42-16,3-7 98 15</inkml:trace>
  <inkml:trace contextRef="#ctx0" brushRef="#br0" timeOffset="220021.3834">3520 11565 112 0,'3'3'44'0,"-3"-3"-24"0,0 0 5 15,0 0 20-15,0 5-9 16,0 0-1-16,-3 8-5 16,0-2 1-16,-9 8-17 15,3-4 5-15,-6 9 4 0,4-3-6 16,-7 6-2-16,3-3-8 15,-3 5-5-15,3-5-1 0,0 2 1 16,3-2-19 0,-6 0-6-16,4-6-17 15,2-2-7-15,-6-3-13 16,6-5-5-16,-6-5-13 0</inkml:trace>
  <inkml:trace contextRef="#ctx0" brushRef="#br0" timeOffset="220238.0544">3211 11684 204 0,'0'-13'77'0,"0"13"-42"0,3-6-21 0,-3 6 22 15,6 0-9-15,-1 0-1 16,10 3-6-16,-3 0-1 16,6 10-10-16,12 13-1 0,-9-4-1 0,-3-4-8 15,8 14-1-15,10 10 0 16,-12-10 3-16,-3-8 2 15,3 2 1-15,-4-5-42 16,4-7-19-16,-6-4-66 16</inkml:trace>
  <inkml:trace contextRef="#ctx0" brushRef="#br0" timeOffset="221202.184">4562 11295 156 0,'6'-16'60'0,"-3"11"-32"0,0-3-13 0,0 5 18 16,0 1-1-1,-3 2 3-15,0 0-15 16,0 5-6-16,0 11-9 15,-3 10 5-15,-6 17 5 0,-6 12 4 16,0-12 3-16,3-9-3 16,-9 14 0-16,4-6-6 15,-7 8-3-15,6-8-5 16,-3 6-4-16,3-8 4 16,3-1 1-16,3-7-9 0,0 0-5 0,4-8-32 15,-1-3-11-15,3-5-20 16,3-8-7-16,3-8-21 15</inkml:trace>
  <inkml:trace contextRef="#ctx0" brushRef="#br0" timeOffset="225793.9752">7396 11311 128 0,'3'-8'49'0,"-3"3"-26"0,3-1-9 0,0 6 17 16,0 0 0-16,-3-2 4 0,0 2-2 16,0 0 2-16,0 0-19 15,-3 8 6-15,0 5 2 0,-15 8 1 16,0 8 2-16,-6 3-11 15,6-11-4-15,3-2-3 0,-6 7 1 16,4-2 1-16,-1 2 1 16,3-4-6-16,-3-1-2 15,3-3-2 1,3 1-2-16,0-3-4 0,6 0 0 16,0 7 0-16,6-7 2 31,0-3-1-31,9 9 1 0,0-4 2 15,9 11 0-15,0-5 0 16,9 2 0-16,-3-2 0 16,2 3 0-16,-5-1-11 15,3-5-5-15,-3-5-25 0,-3-3-9 16,-3-2-45 0,-1-11-58-16,4-5 44 15</inkml:trace>
  <inkml:trace contextRef="#ctx0" brushRef="#br0" timeOffset="234272.0314">5172 10065 144 0,'0'-16'55'0,"6"16"-30"0,-3-8-16 0,-3 8 14 0,0 0 2 15,3 5 4-15,0 6-2 16,-3 7-2-16,-3 11-13 16,-6 16 6-16,-3 11 2 0,-12 5 1 15,-2 13-1-15,-1-5 1 16,0 0-1-16,3-9-9 15,6-9-4-15,3-9-4 0,1-5 0 0,2-8-4 16,3-8-2-16,3-5-36 16,3-3-16-16,3-7-56 15,9-12-44 1,-3-12 64-16</inkml:trace>
  <inkml:trace contextRef="#ctx0" brushRef="#br0" timeOffset="234931.929">5389 10189 180 0,'-3'-3'68'0,"3"6"-36"0,-3-3-20 0,3 5 19 15,-2 1-12-15,-1-1-1 0,-3 8-4 16,-3 0 1-16,-6 9-8 16,-3-4-2-16,0 3-1 0,0 0-5 15,0-2-1-15,3 0 1 16,4-1 0-16,-1-2 1 0,3-3 0 16,3 0-3-1,3 1 2 1,3 1-1-16,0 7-2 15,6-1 3-15,3 0 2 0,3-3-2 16,2 4 0-16,1-6 3 16,0-1 1-16,-3-1-4 15,0-4 1-15,0 1 0 16,-3-3 0-16,0 0-25 16,-3-6-8-16,0 1-29 15,0 0-51-15,0-6 23 16</inkml:trace>
  <inkml:trace contextRef="#ctx0" brushRef="#br0" timeOffset="235485.6706">5613 10253 152 0,'-3'-24'57'0,"-3"21"-30"0,-3-10-18 15,6 10 16-15,-9-2 1 16,-3 2 2-16,0 1-4 16,0 2-3-16,0 2-11 15,3 12-9-15,1 7-3 0,2 3 1 16,3 5 0-16,3 5 1 0,0 6 2 16,3 2 1-16,0-5 1 0,3 0-5 15,0-8 1-15,-3-2 0 16,0-6 0-1,0-5-20-15,0-3-9 16,0-5-36-16,-3-5-51 16,0-3 28-16</inkml:trace>
  <inkml:trace contextRef="#ctx0" brushRef="#br0" timeOffset="235669.8278">5372 10443 212 0,'-6'-5'79'0,"6"7"-42"0,3-4-39 0,0 2 14 15,3-3 0-15,2 1 3 32,7-1-6-32,0-2-3 0,6 2-3 15,0 0-3-15,6 1 1 0,-1-1-30 16,-2 0-10-16,-3 3-30 16,-6 0-39-1,-3 0 28-15</inkml:trace>
  <inkml:trace contextRef="#ctx0" brushRef="#br0" timeOffset="235884.0016">5595 10446 156 0,'-12'16'57'0,"12"-3"-30"0,-6 8-18 16,6-8 14-16,0 3-9 16,0 3-3-16,6-3 0 15,0-1 0-15,3-1-5 16,0-4 5-16,0-4 2 0,3-4-2 16,-4-2 1-16,4-5-3 15,-3-3 2 1,-3 0-2-16,0-5 2 15,-3-6-6-15,-3 1-1 16,-3-1 0-16,-3 1 0 16,0 2-16-16,-3 0-4 15,0 5-21-15,1 3-9 16,2 3-52 0</inkml:trace>
  <inkml:trace contextRef="#ctx0" brushRef="#br0" timeOffset="236207.2334">5693 10478 160 0,'3'29'63'0,"3"-8"-34"0,-3 0-23 16,6-10 17-16,-9-1-10 16,0-2 0-16,0 0-3 15,0-3-1-15,0 1-5 0,0-1-3 16,6-2 0-16,-6-3 1 0,0 0 1 15,6-6 7 1,-9-2-5-16,3 0 0 16,6-5-1-16,-3-5 0 15,3 2 0-15,3 0 2 0,-3 3-5 32,0 2-1-32,-1 0 0 0,1 1 0 15,0-1-7-15,0 3 0 16,0 0-32-16,0 3-12 15,0 0-38 1</inkml:trace>
  <inkml:trace contextRef="#ctx0" brushRef="#br0" timeOffset="236808.1919">5845 10417 116 0,'-3'0'46'0,"6"2"-24"0,-3 1-19 16,3 2 10-16,0 1 16 16,0 1 11-16,-3 9-4 0,0 6-1 15,0-4-19 1,0 1-6-16,0-4 1 0,0-1-5 16,0-1 2-16,0-3-3 15,0-2 2-15,0 0-4 16,0-2 0-16,0-4 1 15,-3-2 0-15,3-2-2 0,0-1-2 16,0-5-2-16,0-5-1 16,3-6 2-16,3 1 2 15,0 2-11 1,0 0-6-16,0 3 9 0,0 2 3 16,-1 1 0-16,1 4 3 15,0 4-1-15,0 2 0 16,0 2 4-16,0 9 3 15,0 2 2-15,-3 3 1 16,-3 0-4-16,0-3-3 16,0 0 8-16,0-2 6 0,0-3-7 15,0-3-4-15,0 0-3 16,0-5-1-16,3-2-3 16,3-9 2-16,6-5 1 0,3 3 0 15,0 0 0 1,0 2 0-16,-3 3 2 0,-1 6 1 31,-2 2 3-31,0 10 3 0,0 4-2 16,-3-1-2-16,-3 0-2 15,0 0-3-15,0-2-2 16,0-1-1-16,3-2-27 16,0-2-12-16,0-6-26 15,3-3-9-15,3-2-10 16</inkml:trace>
  <inkml:trace contextRef="#ctx0" brushRef="#br0" timeOffset="237155.946">6211 10425 172 0,'12'-8'66'0,"-30"10"-36"0,-3-2-24 0,15 6 17 16,0-1-8-16,-3 8 0 16,0 8 4-16,0 3 2 0,4 0-10 15,-1-3-7-15,3-2 0 16,3-4-5-16,0 1 0 15,3-5 3-15,3-3 1 16,-1-5-1-16,7-6 1 0,0 0-11 16,0-2-2-16,0-3 0 15,0-8 4 1,-3-5 3-16,3 2 2 0,-6 6 1 16,0 3 0-1,-3 2-3-15,0 10 0 0,0 4 8 16,3 7 6-16,-3 0-3 15,3 0 0-15,-3-2-4 16,0-1-3-16,2-2 0 16,-2 0-1-16,3-5-27 0,0-3-9 15,0-3-46 1,3-13-35-16,0-7 44 16</inkml:trace>
  <inkml:trace contextRef="#ctx0" brushRef="#br0" timeOffset="237339.2393">6366 10181 192 0,'0'3'71'0,"3"5"-38"0,3 10-19 0,-3 3 20 16,0 6-4-16,0 7 2 16,-3 3-14-16,0 11-3 15,0-6-9-15,0-2-4 0,0 0 1 16,0-9-4-16,0-7 0 0,-3-3-37 15,0-5-16-15</inkml:trace>
  <inkml:trace contextRef="#ctx0" brushRef="#br0" timeOffset="237539.7137">6247 10393 264 0,'-9'0'101'0,"12"0"-54"0,3 2-55 0,0 1 18 0,3 0 0 16,2-1 3-16,4 1-6 15,3 0-4-15,3-1-2 16,3 1-8-16,6-3-3 0,-7 0-52 16,1-3-23-16,-3 1-17 15</inkml:trace>
  <inkml:trace contextRef="#ctx0" brushRef="#br0" timeOffset="237940.5407">6526 10168 212 0,'-8'-3'79'0,"8"3"-42"0,3 3-30 15,-3-3 18 1,0 0-11-16,0 0-1 16,3 8-1-16,-1 0 0 15,4 2-6-15,3 6-4 0,0 3-1 16,3-1-1-16,0 1 0 16,0-3 0-16,6 2 0 15,0-2 0-15,-3 0 2 16,-1 0-1-16,-2-3 2 0,-3 0-2 15,-3 1 2-15,-3-1 0 0,-9 3 3 16,-9 10 3-16,1 3 5 16,-4-2-2-16,-3-1 1 15,0-2-5-15,3 0-3 16,3-3-2-16,0-3 0 16,3-4-7-1,7-1-1-15,-1-5-42 16,3-3-19-16,6-8-57 15</inkml:trace>
  <inkml:trace contextRef="#ctx0" brushRef="#br0" timeOffset="248309.5469">4898 11314 168 0,'-6'2'66'0,"3"1"-36"0,0 2-20 0,3-2 17 15,-3 2-2-15,-6 3 0 16,-5 5-8-16,-4 6 0 16,0 5-10-16,-3-1-4 0,0 1 0 15,0 0-2-15,4 0-1 16,-7 0 1-16,3 2 1 16,6-5-1-16,-3 0-1 15,6-5 1-15,6-2-1 0,0-1-3 16,12-3 0-16,0 1 4 15,3 0 1-15,6 2 2 16,0 0 0-16,3 3-5 16,0 0-1-16,2 0 1 15,4-3 0-15,-3 0 3 16,-3 6 1-16,-3-6-15 0,-3 0-6 16,-3-2-29-16,0-3-12 15</inkml:trace>
  <inkml:trace contextRef="#ctx0" brushRef="#br0" timeOffset="248678.7698">5136 11478 120 0,'-3'-22'46'0,"0"12"-24"0,3-14-15 16,0 13 15-16,0-2 7 16,-8-3 6-16,-1 6-1 15,3 2 0 1,-9 8-19-16,0 18-9 0,3 11-9 0,3 3-1 15,0 11 2-15,6-4 1 32,0 1 3-32,3 0 1 0,0-3-1 15,3-3 1 1,6-5-2-16,-3 0-1 0,0-5-13 16,-3-5-4-16,0-6-139 31,-3-13 54-31</inkml:trace>
  <inkml:trace contextRef="#ctx0" brushRef="#br0" timeOffset="248847.9457">4928 11652 236 0,'-9'-5'90'0,"12"5"-48"0,3 0-51 16,0 0 12-1,6-3 0-15,3 1 3 0,3-6-3 16,3 2 0-16,8 1-1 15,1-3-24-15,-3 3-9 0,0 5-67 16</inkml:trace>
  <inkml:trace contextRef="#ctx0" brushRef="#br0" timeOffset="249123.2268">5172 11681 180 0,'-12'14'68'0,"12"-4"-36"0,0 9-35 0,0-9 13 16,3 4 2-16,3-1 2 0,0-3 1 16,3 4 1-16,3-4-8 15,0-5 4-15,3-5 1 0,0-2 0 16,-3-4 0-16,2-1-3 16,-2-4 1-16,-3-2-2 0,-6-3 2 15,-3 0-4-15,-9 0 1 16,0 3-7-16,-3 0-3 15,1 2-10-15,-1 3-5 0,0 3-24 16,0 2-11-16,3 1-55 31</inkml:trace>
  <inkml:trace contextRef="#ctx0" brushRef="#br0" timeOffset="249435.6763">5318 11663 152 0,'0'8'57'0,"3"0"-30"0,0 8-23 0,0-8 15 15,0 5 0-15,0 0 3 16,0 0-6-16,0 0-1 0,-3-2-9 16,3-3-2-16,-3 0 2 0,0-3-1 15,0 0 2-15,0-5 2 16,0 0 5-16,0-2-2 15,0-3 1-15,0-6-10 0,3-2-1 16,0 0-2-16,3-1 0 31,0 1-3-31,3 0 0 0,0 2 2 16,-1 3 0-16,1 0-15 16,0 3-4-16,3 0-17 15,-3 2-4-15,3 0-49 16</inkml:trace>
  <inkml:trace contextRef="#ctx0" brushRef="#br0" timeOffset="249931.3337">5491 11684 152 0,'3'16'57'0,"0"-3"-30"0,-3 0-18 15,3-5 14-15,-3 0-2 0,6 0 2 16,-1 0-11-16,-8-3-4 16,3 1-5-16,0-4 0 0,0 1 0 15,-2-3-1-15,-1 0 1 16,3-3-11-16,0-5-2 16,0-2-2-16,5-3 2 15,1-1-1-15,0 1 0 16,6 0 3-16,-3 2 5 15,3 3 2-15,-3 3 3 0,0 2 10 16,3 6 4-16,-3 2 4 16,0 6 0-16,-3 2 0 0,-3 0 0 15,0 1-7-15,-3-4-3 16,0 1-3-16,0-3 0 16,0-3-6-16,0-2-1 15,0-3-5-15,3-3-1 0,3-2-2 31,3-3 0-31,2 0 0 0,1 0 2 0,-3 3 2 16,0 5 2-16,6 2 1 31,-3 4 1-31,-3 2-3 0,0-1 2 16,-3 1-6-16,0-2-3 16,0-1-25-16,9-8-76 31</inkml:trace>
  <inkml:trace contextRef="#ctx0" brushRef="#br0" timeOffset="250283.3143">5854 11652 160 0,'-18'0'60'0,"12"6"-32"0,-6 4-31 16,9-2 11-16,-3 5 9 15,0 3 6-15,0 0 0 16,-3 3 0-1,6 4-12-15,3-4-7 0,0-3-2 16,3 2-2-16,3-10 2 16,0-8-1-16,3-2-1 0,0-6-2 15,3-6 1-15,0-1-8 16,0-4-2-16,0 1 4 16,-3-1 3-16,-3 3 3 15,0 3 3-15,-4 2-3 0,1 6 0 16,3 2 3-1,0 9 1-15,0 4 5 16,0 3 3-16,0 3-6 16,0-2-1-16,0-1-4 0,3-3-3 15,0 1-3-15,0-6-1 16,3-5-43-16,0-5-18 0,3-6-13 31</inkml:trace>
  <inkml:trace contextRef="#ctx0" brushRef="#br0" timeOffset="250483.9081">6026 11430 188 0,'-3'3'71'0,"3"2"-38"0,3 13-36 0,0-4 11 16,0 7 5-16,3 11 6 0,0 2-6 15,-3 3 0-15,0 0-7 16,0 0-4-16,-3-5-1 0,0 0-1 15,0-9 0-15,0-4-51 16,0 2-23-16,0-13-11 16</inkml:trace>
  <inkml:trace contextRef="#ctx0" brushRef="#br0" timeOffset="250684.433">5907 11565 260 0,'9'0'96'0,"3"3"-52"0,15 2-51 0,-12-2 16 15,3-3-6-15,6 5 1 16,-1-5-16-16,1 0-6 16,6-3-53-16,0 1-23 15,-4-4 10-15,-2 1 7 0</inkml:trace>
  <inkml:trace contextRef="#ctx0" brushRef="#br0" timeOffset="251040.6864">6247 11300 220 0,'-6'0'82'0,"6"0"-44"0,3 3-49 0,0 2 13 0,0 1 7 15,3 2 8-15,0-1-2 16,2 9 2-16,4 6-10 16,0 1-2-16,3-2 1 0,0-2-1 15,0 0 0-15,-3-4-6 0,0 1-1 16,-3 0 1-16,0 0 2 16,-3 3 0-16,-3 4-1 15,-3 1 1-15,-6 3-1 16,-6 2 4-16,-3 2 2 15,-3-1 4-15,-3 12 4 16,-3-8-6 0,6 1-2-16,4-6-6 0,-4 0 0 15,9-8-20-15,0-5-9 16,-6-3-67-16,15-5-56 16,3-5 55-16</inkml:trace>
  <inkml:trace contextRef="#ctx0" brushRef="#br0" timeOffset="252299.8411">7818 11618 128 0,'-21'-13'49'0,"7"13"-26"0,2-3-12 0,9-2 15 15,-3-1-3-15,-6 9 0 16,-3 0-1-16,0 5-2 0,-6 0-10 16,3 2-6-16,1 6-1 0,-4 3-4 15,9 2 0-15,0 3 1 16,9-3 0-16,0-3 2 15,6 3 3-15,3-10 2 0,3-3 1 16,0-3 0-16,3-5 2 16,0-2-3-16,-1-6-2 15,-2-3-2-15,0-2 0 16,-3-3-2-16,-3 3-1 16,0-1 1-16,-3 1-1 15,0 3 2-15,0 2 3 0,0 2-2 16,0 4 0-16,3 2-1 15,3 5-2-15,3 3 3 16,0 3 0-16,3 2-1 31,3 0-2-31,6 0-2 0,2-2-1 0,1-6-25 16,0-2-11 0,0-3-31-1,-3-5-51-15,0-3 30 16</inkml:trace>
  <inkml:trace contextRef="#ctx0" brushRef="#br0" timeOffset="252689.7269">8036 11642 204 0,'-15'-8'77'0,"12"-5"-42"0,-15 7-26 0,15 6 22 0,-6 6-17 0,0-1-5 16,-3 3-5-16,3 5-1 16,0 3-2-16,0 5 2 0,3 0 0 15,6 0-4-15,3-2-1 16,3-3-2-16,3 0 3 15,3-11 9-15,3-5 4 16,0-3 1 0,-3-7 0-16,0-4-7 15,0-4-2-15,-3-1 0 16,-3-10 0-16,-3 0-2 16,-3-3 1-16,0-2-4 15,-12-6 0-15,6 1 1 16,-3 4 2-16,3 9-1 15,0 7-1-15,9 14-6 16,3 13 3-16,3 5 1 16,0 8 2-16,0 8 0 15,2 3 0-15,1-3 0 16,0 0-5-16,0-2-1 16,3-3-22-16,0-6-8 15,0-5-40-15,0-5-51 0,8-2 32 31</inkml:trace>
  <inkml:trace contextRef="#ctx0" brushRef="#br0" timeOffset="253113.5382">8351 11568 204 0,'-9'-11'77'0,"6"14"-42"0,-6-1-28 0,3 4 20 0,-6 2-12 15,-2 5-1-15,-1 0-6 16,0 3-3-16,0 2-2 15,3 4 0-15,6-1 0 0,3-3-4 16,3-2 1 0,3-3 0-16,6-2 2 0,6-6 5 15,0-7 6-15,3-6-5 0,-1-6 0 16,-2-1-4-16,0-9-1 16,-3-3 1-16,-3-2 0 0,-3-3-2 15,-3 1-2-15,-6-9 3 16,-3 3 0-16,0 3-1 15,0 4-2-15,0 7 3 32,0 4 2-32,0 9-4 0,0 10-1 15,3 15-2-15,0 14 0 16,3 3 0-16,6 8 0 16,0-3 0-16,3-3 0 15,3-2 4-15,3-3 1 16,0-5-10-16,3-3-5 15,-3-5-30-15,5-5-10 0,-2-6-44 16,3-5-31 0,0-3 51-16</inkml:trace>
  <inkml:trace contextRef="#ctx0" brushRef="#br0" timeOffset="253399.0609">8601 11618 192 0,'3'18'74'0,"3"-10"-40"0,0 11-29 0,-3-9 19 16,0 4-4-16,0-1 3 0,0 0-7 16,0-2-1-1,0-3-9-15,0 0-2 0,-3-3 0 0,0-5 4 16,0 0 5-16,0-3 2 16,0-2 0-16,-3-3-3 15,3-5-2-15,0 0-4 0,3-6-1 16,3 3-6-16,0-5-1 15,3 5-2-15,0 3 0 16,3 10 0-16,5 3 0 16,1 6-30-1,0-1-13-15,0 0-22 16,0 0-8-16,0-2-13 16</inkml:trace>
  <inkml:trace contextRef="#ctx0" brushRef="#br0" timeOffset="253790.1808">8804 11367 248 0,'-12'-19'93'0,"12"22"-50"0,3-3-46 16,-3 0 19-16,0 0 1 15,3 5 4-15,0 6-2 16,3 2 1-16,5 5-11 15,4-2-3-15,6 3-2 0,0-3-5 0,0-1-1 16,3 4 1-16,-1-3 2 16,1-3-2-16,0 0 0 15,0 3 1-15,-3 3 0 16,-6-3 0-16,-3-1 0 16,-7 1 6-16,-8 3 4 15,-8 2 6 1,-7 5 2-16,-3 4 4 15,-3 7 3-15,-3-3-11 16,3-2-3-16,1-3-9 16,5 0-2-16,0-8-2 15,6 0 0-15,3-2-31 16,3-9-15-16,6 1-95 16,0-6-57-16,0-5 90 15</inkml:trace>
  <inkml:trace contextRef="#ctx0" brushRef="#br1" timeOffset="276473.6566">10592 8340 144 0,'6'-16'55'0,"-3"18"-30"0,-3-2-12 15,0 0 19-15,0 0-7 0,0 8 0 16,-3 8-1-16,-8 13 0 15,-7 11-13-15,-6 13 7 0,-6 13 2 16,-3 3-2-16,4-6 0 16,2-4-6-16,6-4-2 15,3-7-9-15,3-9 0 16,3-7-1-16,0-5 0 0,3-6 0 16,1-3 0-16,2-4-18 15,0-4-5-15,3-5-16 16,3-5-5-16,6-2-47 15,0-17-36 1,2-2 49-16</inkml:trace>
  <inkml:trace contextRef="#ctx0" brushRef="#br1" timeOffset="276714.1544">10750 8387 168 0,'-3'-5'63'0,"3"8"-34"0,3 5-27 0,-3 0 12 16,-9 2 6-16,0 17 7 15,-3 4 1-15,-5 14 3 16,-7 14-17-16,-6 7 1 0,-3 0 1 16,4-3-2-16,2-4 0 15,3-7-8-15,3-4-4 31,6-8-4-31,3-9 1 0,6-7-61 16,3-10-28-16</inkml:trace>
  <inkml:trace contextRef="#ctx0" brushRef="#br1" timeOffset="277823.3229">11045 8729 200 0,'-12'0'77'0,"-6"2"-42"0,24 14-37 0,-3-11 14 15,-3 3 0-15,3 3 3 16,0 0 3-16,3-1 3 15,3 3-11-15,3-2 1 0,3 0 0 16,0-4-4-16,2-1-2 0,4-4-2 16,3-4 0-16,-3-1-2 15,-3-2 2-15,-3-3-2 16,-3-8 2-16,-4 0 0 16,-2-5 1-16,-6 2-2 15,-6 6 1-15,-8 3-2 0,-1 2-1 31,-6 8-2-31,0 10 1 16,-3 6 1-16,-3 3 2 0,-2 2 3 16,5 0 2-16,6 0 1 15,6 8 2 1,15-5-7-16,3-3-2 0,9-2-1 16,3-3 0-16,6-3-9 15,11-5-2-15,1-3-36 0,0-10-14 16,-1-8-55-1</inkml:trace>
  <inkml:trace contextRef="#ctx0" brushRef="#br1" timeOffset="277976.2269">11471 8710 260 0,'-30'27'96'0,"12"2"-52"0,-3 2-51 15,12-15 16-15,-3 3-8 0,0 5 2 16,-3 2-2-1,4-2-1-15,-1-6 1 16,0-2-23-16,3-2-10 0,0-7-35 31</inkml:trace>
  <inkml:trace contextRef="#ctx0" brushRef="#br1" timeOffset="278160.5216">11289 8734 232 0,'3'0'88'0,"-3"0"-48"0,6 21-38 15,0-13 19-15,3 3-4 16,3 2 1-16,0 5-7 0,2 1-4 16,7 5-4-16,-3-3-3 0,6-3 1 15,0 1-8-15,-3-6-3 16,-1-5-49-16,1-11-24 16,0-2-17-1</inkml:trace>
  <inkml:trace contextRef="#ctx0" brushRef="#br1" timeOffset="278492.8008">11604 8766 300 0,'0'2'112'0,"6"4"-60"0,15 7-63 16,-9-8 18-16,0 0-7 15,0-2 2-15,0 0-1 16,0-1-1-16,0-2 1 0,0-2 1 0,3-4 3 0,-7-4-4 15,-2-1-1-15,-3-5 2 16,-3 0 1-16,-3 3-4 16,-6 5 1-16,1 3-2 15,-16 10 0-15,3 9 8 16,0 1 4-16,3 4 1 0,6 2 1 16,0 3-4-1,6-3-3-15,3 3-2 0,3-6-3 16,12-2-2-16,6 0 1 15,0-8-21-15,6-5-8 16,3-9-36-16,2-1-15 31,-2-4-30-31</inkml:trace>
  <inkml:trace contextRef="#ctx0" brushRef="#br1" timeOffset="278696.0568">11872 8686 252 0,'-29'0'93'0,"23"6"-50"0,-3 17-41 0,6-7 17 16,-3 3-4-16,0-1 4 0,3 6-11 16,3 0-2-1,3 2-4-15,3 1-2 0,6-3 3 0,12-6-4 16,-1-2 0-16,4-5-23 16,0-9-12-16,-3-7-30 15,-3-3-13-15,-1-3-11 31</inkml:trace>
  <inkml:trace contextRef="#ctx0" brushRef="#br1" timeOffset="279008.5953">12027 8731 200 0,'-12'0'77'0,"6"16"-42"16,6-5-30-16,0-3 17 0,3 2-1 16,0 3 4-16,0 6-11 15,3-3-3 1,0 0-7-16,0 0-1 0,0-3 1 0,3-3 0 15,3-4 0 1,0-6-16-16,6-6-6 16,-3-2-11-16,-4-5-5 0,1 0 8 15,-3 0 5-15,-3-6 18 16,0 6 10 0,-3 2 19-16,3 17 21 15,0 2-13-15,0 5-7 16,0 0-4-16,0 0-14 15,3 1-5-15,0-4-1 16,0 3 0-16,3-2-15 16,-3-8-4-16,2-3-38 15,-2-6-18-15,3-4-33 16</inkml:trace>
  <inkml:trace contextRef="#ctx0" brushRef="#br1" timeOffset="279209.2703">12319 8401 260 0,'0'-6'96'0,"0"9"-52"0,3 7-54 16,6-2 16-16,-3 14 3 15,0 4 3-15,0 11 1 16,3 5 0-16,-1 9-7 16,-2 2-6-16,-6-8-1 0,6-3-4 15,-9-8 1-15,0-2-44 0,0-8-21 31</inkml:trace>
  <inkml:trace contextRef="#ctx0" brushRef="#br1" timeOffset="279424.7405">12218 8662 324 0,'-15'-5'121'0,"18"5"-66"0,0-2-64 16,0 2 18-16,3-3-9 15,3 0 2-15,3-2-6 16,5 2 1-16,13 1 1 16,0-1-30-16,3-2-11 0,-1 5-27 15,1-3-8-15,0 3-16 16</inkml:trace>
  <inkml:trace contextRef="#ctx0" brushRef="#br1" timeOffset="279696.7054">12625 8657 208 0,'0'11'79'0,"3"-3"-42"0,0 18-32 0,0-18 19 15,0 5-15-15,3-7-2 0,0 4 1 16,3-10 3-16,0 0-6 16,0-8-3-16,0 0 1 15,0 0-4-15,-3 0 0 0,-3-2 5 16,-3-1 2-1,-6 1-11-15,-6-1-4 0,-3 6 2 16,-6 2 1-16,-6 8 4 0,4 9 3 16,-1 7 0-16,6 3 2 15,3 2 2-15,6 1 4 16,3-1 0-16,6 3 0 16,9 3-5-16,12-6-1 15,6-4-41-15,6-15-19 16,17-12-48-1</inkml:trace>
  <inkml:trace contextRef="#ctx0" brushRef="#br1" timeOffset="280261.7623">13203 8395 208 0,'-3'0'77'0,"3"8"-42"0,3 11-41 15,0 2 14-15,3 5 4 0,-3 9 4 16,0 4-1-1,-3 12-1-15,0 2-8 0,-3-6-2 0,3-4 0 16,-3-1-2-16,0-8-2 16,0 1-32-16,0-9-16 15,-3-13-84 17</inkml:trace>
  <inkml:trace contextRef="#ctx0" brushRef="#br1" timeOffset="280464.914">13090 8676 248 0,'-6'-3'93'0,"6"0"-50"0,6-2-48 15,0 2 17-15,3-2-7 16,6-3 0 0,2 0-3-16,1-2 1 0,6 2-2 15,6-3-1-15,-3 3 3 0,-1 0-24 16,-2 0-8-16,0 0-57 15,-6 1-45 1,-3-7 48-16</inkml:trace>
  <inkml:trace contextRef="#ctx0" brushRef="#br1" timeOffset="280781.4837">13352 8419 188 0,'-12'21'71'0,"12"8"-38"0,3 16-39 0,0-21 14 15,-3 8 13-15,-3 10 8 16,0 1 1 0,0-6 2-16,0-6-18 15,3-4-8-15,-3-6-4 0,3-5-2 0,0-3 2 16,0-5 1-16,0-8 1 16,3-5-7-16,3-9 0 15,0-7-6-15,3 0-1 16,3 3 5-16,-3 4 2 15,2 6 0-15,1 6 0 0,-3 15 6 16,6 6 3-16,-3 2 1 16,-3 0 1-16,0-3-7 15,-3 1 0-15,0-3-17 16,-3-6-6-16,0-4-38 16,0-1-16-16</inkml:trace>
  <inkml:trace contextRef="#ctx0" brushRef="#br1" timeOffset="280890.2871">13599 8779 180 0,'9'3'68'0,"3"2"-36"0,5-3-35 15,-8-2 11-15,0 0 2 32,6-2 6-32</inkml:trace>
  <inkml:trace contextRef="#ctx0" brushRef="#br1" timeOffset="281081.8052">13697 8774 330 0,'15'-14'9'0,"-12"1"-5"0,-9 0-8 15,-3 2 0-15,-3 3-9 0,-3 3-2 16,-3 2 12-16,-2 19 8 0,-1 3 8 16,3-1 2-16,6 1 0 15,3 2 1-15,3 0-4 16,6-5 0-16,6 0-12 16,9-5-2-16,6-4-8 15,14-1-4-15,4-6-67 16,0-6-53-1,-3-4 47-15</inkml:trace>
  <inkml:trace contextRef="#ctx0" brushRef="#br1" timeOffset="281548.5424">14158 8623 220 0,'-14'16'82'0,"14"-3"-44"0,2 8-40 16,4-8 14-16,0 8 3 15,-9 3 4-15,0-3 4 0,0-2 1 16,0-3-13-16,1-3-4 0,-1-2-3 16,0-1-2-16,0-2 1 0,0-3 0 15,0-2 1-15,0-6-11 32,3-2-3-32,0-3-2 0,0-8 2 0,3-7 1 15,6 1 1-15,2 1 5 16,7 3 3-16,-3 4 1 31,0 4-1-31,3 5 5 0,-3 5 4 16,0 15-1-16,0 1 3 15,-4 3-6-15,-2-1-3 0,0 4-4 0,-3-4 1 16,0-2-32-16,0-3-15 16</inkml:trace>
  <inkml:trace contextRef="#ctx0" brushRef="#br1" timeOffset="281870.5168">14438 8779 240 0,'0'3'90'0,"3"-3"-48"0,6 5-49 0,-3-3 16 16,3 1 1-16,0-3 5 15,3 0 4-15,0 0 3 16,0-3-12-16,0-7-6 0,-1 2 0 15,-2-8-3-15,-3 3 2 0,0 0-2 16,-6 2-1-16,-3 0-8 16,-6 1-5-16,-3 2-2 15,-2 3-1-15,-1 5 11 16,0 2 7-16,-3 9 2 16,3 7 1-16,3 1 3 15,9 2 3 1,0-2-4-16,6-1-2 15,3-2-2-15,3 0 0 16,6-3-9-16,3-5-1 16,0-3-42-16,8-5-18 15,7-5-41 1</inkml:trace>
  <inkml:trace contextRef="#ctx0" brushRef="#br1" timeOffset="282031.4441">14769 8639 264 0,'-15'18'99'0,"6"-5"-54"0,-9 32-50 0,9-29 15 16,-9 3-11-1,-3-1-1-15,3 1-17 16,4-3-5-16,-1-3-50 16,0-5-19-16,3-3 13 0,0-2 9 0</inkml:trace>
  <inkml:trace contextRef="#ctx0" brushRef="#br1" timeOffset="282200.1766">14578 8676 244 0,'6'5'90'0,"3"3"-48"0,30 26-29 0,-24-20 22 16,2 4-9-16,1 1-3 16,0 2-13-16,0-5-6 15,0-3-3-15,6-3-1 0,-6-2 0 16,2-2-38-16,1-9-14 15,0-2-71-15</inkml:trace>
  <inkml:trace contextRef="#ctx0" brushRef="#br1" timeOffset="282402.9009">14962 8345 272 0,'-9'-5'101'0,"9"5"-54"0,3 10-61 0,0 1 11 0,0 7 7 15,-3 17 9-15,0 7-8 16,0 6-3-16,0 10-1 16,0-3 1-16,0-2 1 0,0-10-8 15,0-6-2-15,0-8-56 16,3-8-25-16,-3-8-10 16</inkml:trace>
  <inkml:trace contextRef="#ctx0" brushRef="#br1" timeOffset="282570.3832">14780 8535 304 0,'27'-10'112'0,"18"-3"-60"0,14-1-61 0,-32 6 20 15,6 1-8-15,0-1 1 16,-1 0-44-1,-2 0-18-15</inkml:trace>
  <inkml:trace contextRef="#ctx0" brushRef="#br1" timeOffset="284243.4702">15668 8366 212 0,'2'-3'79'0,"-4"11"-42"0,4 8-28 0,1-2 19 16,-3 9-8-16,0 9-1 16,0 5-7-16,0 3-2 15,0 2-6-15,6 0-1 0,-3-2 1 16,3-8-2-16,0-6 1 15,0-4-2-15,-3-7 2 16,0-4-29-16,0-3-9 0,0-8-32 16,-3-16-12-16,3-2-7 15</inkml:trace>
  <inkml:trace contextRef="#ctx0" brushRef="#br1" timeOffset="284443.568">15790 8358 224 0,'-3'-2'85'0,"3"7"-46"0,0 3-46 0,3 0 16 0,0 5 3 16,-1 11 4-16,1 8-1 16,0 7 1-16,-3 4-9 15,3 2 0-15,0 2 0 0,0 1-3 16,0-9-3-16,0-7 2 31,0-5 0-31,-3-6-39 0,0-5-15 16</inkml:trace>
  <inkml:trace contextRef="#ctx0" brushRef="#br1" timeOffset="284663.6678">15548 8535 296 0,'-38'3'112'0,"38"-3"-60"0,0 0-52 15,0 0 23-15,6 0-11 0,6-3-2 16,5 1-1-16,7-3 1 31,6-1-5-31,9 1-3 0,2 0-1 16,-2-1-17-16,0-4-4 0,-3 4-32 16,-7 1-12-16,-5 8-56 15</inkml:trace>
  <inkml:trace contextRef="#ctx0" brushRef="#br1" timeOffset="284862.3092">15531 8662 288 0,'-42'6'107'0,"39"-4"-58"0,0 1-55 0,3-3 19 16,6 3-6-16,6-1 1 15,12-2 4-15,8 0 3 16,13-2-8-1,3-4-4-15,8-2 0 0,-2 1-7 0,-1-1 1 16,1 0-45-16,-12 0-21 16,-4 5-55-1</inkml:trace>
  <inkml:trace contextRef="#ctx0" brushRef="#br1" timeOffset="286133.6551">15471 8218 140 0,'0'-3'55'0,"3"6"-30"0,-3-3-5 0,0 0 21 15,0 5-9-15,0 1-3 16,-6 7-11-16,-3 11-1 15,-6 2-10-15,-3 1 2 0,1 2 2 0,-1 0-4 16,-3 2-2-16,-3-4 0 16,3-1 1-16,3-2-3 15,0 0 0-15,7 0-1 16,-1-3 1 0,6 0-2-16,3 0 2 15,6 3-2 1,9 11 2-16,3-6-2 0,2 0 2 15,4 0-2-15,0 0 2 16,3-3-2-16,-3-2-1 16,0 0-28-16,-1-3-11 15,-2-5-168 1,9-11 105-16</inkml:trace>
  <inkml:trace contextRef="#ctx0" brushRef="#br1" timeOffset="286743.0275">15879 8260 148 0,'-6'-21'57'0,"3"21"-30"0,3-3-7 15,0 1 21-15,0 2 0 16,0-3 2-16,0 3-10 16,0 0-3-1,0 0-17-15,0 0-8 0,6 3-1 0,0 2-3 0,6 3-1 32,0 11-2-32,3 2 1 15,8-3 1-15,1 3 2 0,3 1-1 16,-3-1-1-1,0 0 3-15,-4 0 2 0,-2-2-7 16,-3-1 0-16,-3-2 2 16,-3 0 2-16,-3 0 0 15,-6 2-2-15,-6 1 3 0,-3 7 0 16,-6 3 5-16,-9 3 3 16,4 10-2-16,-4-7 2 15,3-1-4-15,0-5-2 16,3-2-2-16,3-6-3 15,3-5-2-15,3 0-1 16,3-6-45-16,1 1-17 0,2-3-67 16</inkml:trace>
  <inkml:trace contextRef="#ctx0" brushRef="#br1" timeOffset="326960.5378">16733 8641 80 0,'0'-2'33'0,"3"-1"-18"0,3-5 0 16,-3 5 13-16,0-2 2 16,0 0 2-16,0-3 2 31,-3 0 4-31,0 0-10 0,-3 0-4 16,0 0-14-16,-3 3 2 0,0 0 2 15,-6 2 4-15,-6 3 3 16,0 5-11-16,1 6-6 15,2 5-5-15,0 2 0 16,9 9-1-16,0-1 0 16,6 1 2-16,3-4 2 0,6-4-3 15,3-3 0-15,0-3 1 16,0-5 2-16,-1-5-1 16,1-11-1-16,-3-6 1 15,0 1-1-15,-3 0 0 16,-3-3 2-16,-3 0-1 15,0 3-1-15,0 0 3 0,0 2 0 0,0 6 1 16,-3 2 0 0,3 3 0-16,0 6 0 0,3 4-2 15,0 14-2-15,3 0 1 16,0-3-1-16,3-3-3 16,0-2 0-16,3-2-20 31,0-4-8-31,0-2-19 0,0-3-9 15,-4-5-39 1</inkml:trace>
  <inkml:trace contextRef="#ctx0" brushRef="#br1" timeOffset="327376.8077">16903 8604 140 0,'0'-5'52'0,"0"2"-28"0,3-5-11 0,0 6 17 0,3-1 2 16,0 0 4-16,0 1-1 15,-3-1 4 1,-9 3-13-16,-3 3-6 0,-3 2-9 15,0 0-3-15,3 3-6 16,0 0-4-16,3 3 1 16,3-1 0-16,3 4-2 0,9-4 0 15,0 1 2-15,9 5 0 16,-3 2 1-16,0 1 0 16,-7-3 2-16,1-1 1 15,-3-1 3-15,-3-1 1 16,-6-2-1-16,-6-4 1 15,-5 4-4-15,-4-6 0 0,0-2-14 16,0-3-8-16,3 3-19 16,3-6-6-16,3 0-17 0,3-2-4 15</inkml:trace>
  <inkml:trace contextRef="#ctx0" brushRef="#br1" timeOffset="327946.5349">17007 8623 200 0,'-3'0'77'0,"6"2"-42"0,-3 4-32 16,3 2 15-16,0 0 11 16,-3 2 6-1,3 6-10-15,0 5-4 16,0 3-12-16,-3-3-8 0,0-2-2 15,0-3 3-15,3-3 1 16,-3 0-4-16,0-5 1 0,0-3-5 16,0-5 1-16,0-2-3 15,0-4 2-15,0-10-2 16,3-5 0-16,0 0-3 16,0 0 1-16,3 0 3 15,0 2 1-15,3 3 0 16,2 6 4-16,1 2 0 0,3 5 3 15,0 3 10-15,-3 6 4 16,-3 1 1-16,0 9 0 16,-3 6-7-16,0-4-4 0,-3-2-1 15,0-6-1-15,-3 1-2 16,0-3-2-16,0-3 1 16,0-10-1-16,3-3-7 15,0-8 0-15,3 0-8 16,3-2-3-16,3-1 7 15,2 3 6 1,1 3-3-16,6 5 1 16,-6 6 12-16,0 7 8 15,0 3 5-15,3 8 4 16,-3 8-6-16,-4-3-1 16,-2-3-9-16,-3-2-2 15,0-3-15-15,0-2-6 0,6-6-81 16,3-5-27-1</inkml:trace>
  <inkml:trace contextRef="#ctx0" brushRef="#br1" timeOffset="328415.3115">17763 8580 208 0,'0'0'79'0,"0"3"-42"0,3 5-28 0,0-3 22 16,-3 6-2-16,0 2 3 31,0 3-13-31,0 3-4 0,0-1-9 16,0 6-2-16,0-6 0 0,0-2-9 15,0-5-4-15,0-1-26 16,0-2-12-16,-3-2-122 31</inkml:trace>
  <inkml:trace contextRef="#ctx0" brushRef="#br1" timeOffset="328599.7822">17736 8448 276 0,'-6'-5'104'0,"9"5"-56"0,0 0-58 15,-3 0 16-15,0 0-13 16,3 0 0-16,3 0-39 0,0 3-17 15,6-1-36-15,6 1-15 16</inkml:trace>
  <inkml:trace contextRef="#ctx0" brushRef="#br1" timeOffset="328947.1635">17879 8594 232 0,'0'26'88'0,"3"-10"-48"0,-3-3-34 15,3-5 20-15,-3 0-10 16,3 5 1 0,-3-2-6-16,0-3-1 0,0-3-6 0,0 0-5 0,0-2 0 15,0-3-1-15,0-3 0 16,0-2-5-16,0 0-3 16,3-6-1-16,-3-2-1 15,3 0 7-15,0 0 2 16,3-3 0-16,0 2 0 15,3 1 4 1,0 3 1-16,0 2 6 16,3 2 3-16,2 6 2 15,1 6 3-15,3 2-7 0,0 5-3 16,-6 0-1-16,-3 11 1 16,-3 2-5-16,0-2-1 15,-3-3-11-15,-3-5-5 16,3-3-34-16,3-2-15 15,0-6-41-15</inkml:trace>
  <inkml:trace contextRef="#ctx0" brushRef="#br1" timeOffset="329278.9295">18248 8559 280 0,'-15'-8'107'0,"15"8"-58"0,0-2-44 0,0 2 22 15,-3 0 0-15,-3 0 6 16,-3 0-16-16,1 2-7 16,-1 1-6-16,0 2-6 0,3 1 1 15,0-1-4 1,3 3 1-16,6 0-3 16,3 2 2-16,3 4 3 15,0-1 1-15,-1 3-2 16,1 2 2-16,-3 1 1 15,-3 5 2-15,-3-1 3 16,-6-2 2-16,-3-2-3 0,-2-6-3 16,-1 0-5-16,-3-5 0 15,0-2-22-15,3-4-11 0,0-2-9 16,3-2-4-16,3-12-22 16,6-9-9-16</inkml:trace>
  <inkml:trace contextRef="#ctx0" brushRef="#br1" timeOffset="329531.7904">18403 8366 256 0,'-3'0'96'0,"3"0"-52"0,3 8-45 0,-3 0 18 0,3 3 7 16,-3 4 10-16,3 12-7 15,0 2-1-15,0 3-15 16,-3 0-9-16,0-1-2 0,0 6 0 0,3 6 2 16,-3-12-12-16,-3 1-56 15,3-8-16 1,-3-6-44 0</inkml:trace>
  <inkml:trace contextRef="#ctx0" brushRef="#br1" timeOffset="329728.9581">18317 8565 252 0,'-3'-6'96'0,"6"6"-52"0,3-2-47 0,-3 2 19 15,3-3-3-15,2 0 2 16,7-2-6-16,0-3-1 15,9 0-4-15,3 3-25 0,-3 0-8 16,-4 2-41-16,-2 0-18 16,0 3-2-1</inkml:trace>
  <inkml:trace contextRef="#ctx0" brushRef="#br1" timeOffset="330079.4992">18528 8588 192 0,'0'6'71'0,"3"2"-38"0,3 7-30 0,-3-7 17 0,0 3 3 15,-3 0 6-15,0-3-7 16,0-1-3 0,3 7-11-16,-3-4-3 0,0-2-3 15,0 0 1-15,0-10 13 16,0-4-8-16,0 1-2 15,0-3-3-15,3-3-3 16,0 1 1-16,0-1-1 16,0-2 0-16,3-3 2 15,0 6-3-15,0-1 0 16,3 0-1-16,-1 3 0 16,4 1 2-16,0 1 0 0,3 1-3 15,0 2 2-15,12 1-45 16,-6-1-20-16,-3 3-45 15</inkml:trace>
  <inkml:trace contextRef="#ctx0" brushRef="#br1" timeOffset="332362.1472">19430 8144 120 0,'-6'-13'46'0,"3"13"-24"0,-12-6-8 0,12 6 15 16</inkml:trace>
  <inkml:trace contextRef="#ctx0" brushRef="#br1" timeOffset="332523.232">19385 8128 288 0,'-15'5'35'15,"0"6"-18"-15,-2 7-4 0,-4 19-2 16,0 6 0-16,-3 4 1 0,-3 9-6 0,12 0-2 15,12 2 2-15,9 0 1 32,9 0-3-32,3-8-1 15,12-2-12-15,3-14-7 16,-1-4-27-16,1-7-10 16,0-7-43-16</inkml:trace>
  <inkml:trace contextRef="#ctx0" brushRef="#br1" timeOffset="332907.0793">19528 8472 204 0,'-12'-21'77'0,"9"18"-42"0,-3 3-26 0,3 3 22 0,-3-1-10 31,0 6-2-31,0 0-11 0,0 6-3 16,4-1-3-16,-1-3-4 0,6 1 1 16,5 0-1-16,4-1-2 15,0 3 3-15,0 1 2 16,0-1 0-16,-3 0-1 15,-3 0 5-15,-6 0 1 16,-3 1 2-16,-3-1 2 0,-3-5-3 16,-3-3-2-1,0-2-7-15,0-6-3 16,3-2-27-16,1-3-11 0,2-8-29 16</inkml:trace>
  <inkml:trace contextRef="#ctx0" brushRef="#br1" timeOffset="333107.1599">19695 8284 220 0,'-3'0'85'0,"3"16"-46"0,3 3-43 16,-3-9 13-16,3 9 1 31,-3 4 6-31,3 9 1 0,-3 3 1 16,0 2-9-16,3 0-5 0,0-3-1 15,0 3-11-15,0-5-4 16,-3 2-34-16,0-10-15 16</inkml:trace>
  <inkml:trace contextRef="#ctx0" brushRef="#br1" timeOffset="333311.6064">19588 8528 252 0,'-6'-6'93'0,"18"-10"-50"0,8-5-52 0,-5 16 14 16,3 0-5-16,0-1 0 16,6 1-14-16,0 2-5 15,-4 1-81-15,4-1-33 16,0 3 65-16,-6 0 32 0</inkml:trace>
  <inkml:trace contextRef="#ctx0" brushRef="#br1" timeOffset="333627.8307">19802 8557 216 0,'-6'13'82'0,"9"-5"-44"0,0 0-38 0,6-3 16 0,0 0-5 32,6 1 3-32,-3-4-3 15,0-2-1-15,2 0-6 16,1-2-1-16,0-4 1 0,-3-2-2 15,0 0-2-15,-3 1-8 0,-3-1-5 16,-6-6 0-16,-3 4 2 16,-3-6-2-16,-9 11-2 15,-6 2 6-15,0 6 5 16,-2 2 5-16,2 5 2 16,3 4 5-16,3 2 3 15,3-1 5-15,3 1 2 0,6 0-5 16,3 0 0-16,6 0-10 15,6 0-2-15,0-3-10 16,6-8-2-16,0-2-21 16,0-3-9-16,-4-3-55 15</inkml:trace>
  <inkml:trace contextRef="#ctx0" brushRef="#br1" timeOffset="334044.4427">19966 8580 148 0,'0'19'57'0,"3"2"-30"0,0 14-12 15,0-9 18-15,0 3-1 0,-3 3 3 16,0 0-13-16,0 2-5 16,3 0-10-16,-3-5-5 0,0-5-1 15,0-5-1-15,0-3 0 16,0-6-5-16,-3-10 1 15,0-5-5-15,-3-6-1 16,0-4 5-16,0-4 4 0,0-2 2 16,0-16-1-16,3 0 1 15,0 0 1-15,3 0-1 16,6 0-1-16,6 0 1 16,3-6-1-16,-1 9 0 15,1 5 0 1,3 8 0-16,0 5 0 15,0 8 2-15,-3 8 1 16,-9 10 5-16,-3 4 5 16,-9 1-1-16,0 4 1 15,-3 0-7-15,-3-4-2 16,3-1-13-16,0-4-4 16,0-2-32-16,3-3-10 0,0-2-45 15</inkml:trace>
  <inkml:trace contextRef="#ctx0" brushRef="#br1" timeOffset="334513.2763">20159 8594 220 0,'-3'29'85'0,"6"-3"-46"0,-3 14-43 16,0-19 13-16,0 3 10 15,0 0 8-15,0-3-10 16,-3 0-2-16,3-2-9 16,0-4-6-16,0-4-1 0,0-3-8 15,0-3-4-15,0-2 4 0,-3-6 3 16,0-5-1-16,0-2 0 0,0-3 4 16,0-9 1-16,-6-1 4 15,9-1 1 1,0 0 1-16,3 0 2 15,0 0-3-15,0 0 0 0,3 3-1 16,0 0-2-16,3 5 3 0,0 3 2 16,3 0-4-16,0 2-1 15,0 6 0-15,0 2 0 16,0 3 2-16,-3 3 1 16,-4 5 10-16,-2 2 3 15,-6 4-1-15,-2-1-1 31,-1 0-8-31,-3 3-2 0,-3-3-11 16,0-2-3 0,3-3-22-16,0-3-9 0,3-2-20 15,0-3-10-15,3-3-19 16</inkml:trace>
  <inkml:trace contextRef="#ctx0" brushRef="#br1" timeOffset="334711.713">20341 8551 228 0,'-6'6'85'0,"6"2"-46"0,0 5-46 32,0-5 14-32,0 0-1 0,0 2 4 15,0 1-3-15,3-3-2 16,0 0-2-16,0 0-22 0,0-3-10 15,0-2-71 1</inkml:trace>
  <inkml:trace contextRef="#ctx0" brushRef="#br1" timeOffset="334892.4463">20302 8379 220 0,'-3'-8'82'0,"9"8"-44"0,-3 0-60 0,-3 0 6 0,9 3-26 15,0-3-6-15,-3 3-24 16,3-1-6-16</inkml:trace>
  <inkml:trace contextRef="#ctx0" brushRef="#br1" timeOffset="335213.9415">20394 8541 176 0,'-3'16'68'0,"3"-3"-36"0,0 3-33 0,0-11 15 15,0 3 1-15,0-3 5 16,0 1-8-16,0-4-4 16,0-2-5-1,0 0-3-15,0 0 3 0,3-5-2 0,0-3-1 0,0-3-2 16,0 1 1-16,3-1-1 15,3-13 0-15,0 3 4 16,3 5 3-16,0 3 2 16,0 5 1-16,3 3-2 15,0 10-1-15,-4 6 1 0,4-1 3 32,-3 1-2-32,-3 2 1 0,0 0-7 15,0 1-1-15,-6-4-13 16,3-2-7-16,0 0-29 15,0-5-13-15,6-6-28 16</inkml:trace>
  <inkml:trace contextRef="#ctx0" brushRef="#br1" timeOffset="335645.6522">20781 8419 200 0,'-18'-5'74'0,"15"5"-40"0,0 0-31 0,3 0 24 15,-11 8-6 1,-1 8-1 0,0 2-1-16,0 1-10 15,3-1-1-15,3 1-1 0,0-3-3 16,3-1-1-16,3-1-1 16,3-4-2-16,0-2 1 15,3-3-1-15,0-5-5 16,6 0 1-16,-3-2 0 0,-3-3-1 15,0-1 1-15,0 1 0 16,-3 0 3-16,-1-1 0 0,-2-4-4 16,3 2-1-16,0 3-2 15,-3-1 2-15,9 12 2 16,0 1 2 0,-3 4 1-16,3 5 1 15,0 5 4-15,0 11 2 16,0 10 17-16,0-2 8 0,-6-3-5 0,-3-3-1 15,-6-5-5-15,-9 3-1 16,-9-5-10-16,-6-6-5 16,-5-3-21-16,-1-7-6 15,-3-11-51-15,4-5-21 16,2-6-22 0</inkml:trace>
  <inkml:trace contextRef="#ctx0" brushRef="#br1" timeOffset="336732.2369">21296 8419 208 0,'0'0'77'0,"0"-3"-42"0,0 14-19 15,0-3 22-15,0 5-7 0,0 6-1 32,3-1-12-32,0 1-4 0,0-1-8 15,0 1-6-15,0-3-1 0,-3 0 1 16,0-3 2-16,0-3-17 15,0-2-6-15,0-2-28 16,0-6-9-16,-3-3-48 16</inkml:trace>
  <inkml:trace contextRef="#ctx0" brushRef="#br1" timeOffset="336895.204">21257 8358 208 0,'0'-8'79'0,"3"8"-42"16,3-2-43-16,-3 2 14 0,0 0-9 15,3 0-2-15,0 2-31 16,3 1-13-16,0 0-31 16,0-1-14-16</inkml:trace>
  <inkml:trace contextRef="#ctx0" brushRef="#br1" timeOffset="337248.2402">21368 8395 208 0,'3'11'79'0,"0"-1"-42"0,0 9-26 16,0-6 21-16,0 6-11 16,-1-1 1-1,1 1-11-15,0-1-2 0,-3-2-5 16,0-3-1-16,0 1 1 0,3-4-5 16,-3-2 1-16,0-3 2 15,0-5 1-15,3-2-6 0,-3-4-2 16,3-1-7-16,0-7 0 15,3-4 4-15,3 2 2 32,6 0 1-32,0 3 1 15,0 2 9-15,3 6 6 16,0 2-5-16,-4 9-1 16,1 4 1-16,-3 3 1 0,0 3-1 15,-6 0-1-15,0 0-1 16,-3 0 2-16,0 0-3 15,-3-3-2-15,0-2-29 0,3-6-11 16,-3-5-38 0,6-5-56-16,0-3 31 15</inkml:trace>
  <inkml:trace contextRef="#ctx0" brushRef="#br1" timeOffset="337448.251">21659 8197 228 0,'-3'-3'85'0,"6"8"-46"0,0 6-41 0,-3-3 14 15,3 16 9-15,0 2 6 16,0 3-9-16,3 3-5 16,-6 2-8-16,6 4-4 0,-3-4 2 15,0-2-7-15,-6-6-1 16,0-5-42-16,3-2-17 15</inkml:trace>
  <inkml:trace contextRef="#ctx0" brushRef="#br1" timeOffset="337645.1694">21555 8408 268 0,'-3'-5'101'0,"9"5"-54"0,6-2-55 16,-3-1 16-16,3 0-8 16,12 1 2-16,-1-1-30 31,1-2-11-31,0 2-68 16,0 3-29-16</inkml:trace>
  <inkml:trace contextRef="#ctx0" brushRef="#br1" timeOffset="337864.8524">21817 8453 224 0,'-12'35'85'0,"3"-14"-46"0,9-2-35 0,0-9 21 16,0 1-5-16,9-3 0 15,0 0 7-15,3-3 3 0,0-5-16 16,12-5-1-16,0-3 0 0,-4-6-7 16,-2-1-3-16,-6-4 2 15,0 0 1-15,-12 1 0 0,-9-1-1 16,-6 1-8-16,-3 2 0 15,-2 5-26-15,-1 4-8 32,-3 4-30-32,3 8-10 15,3 3-34-15</inkml:trace>
  <inkml:trace contextRef="#ctx0" brushRef="#br1" timeOffset="338280.7584">21281 8752 192 0,'-9'19'74'0,"9"-38"-40"0,-3 11-18 0,3 8 24 15,0 0-14-15,0 0-3 16,6-2-4-16,6-1-1 16,6-5-9-16,15 0 8 0,12 0 3 15,5 0-4-15,10-2-1 16,2 2-3-16,7 0 0 15,5 0-6-15,-8 0-2 16,-10 3-2-16,-5 2 1 0,-10 1-4 16,-2-1 0-16,-12 0-26 15,-6 1-9-15,-3-4-75 16,-7-4-67-16,-5 2 59 16</inkml:trace>
  <inkml:trace contextRef="#ctx0" brushRef="#br1" timeOffset="339975.1167">22496 8157 124 0,'0'-5'46'0,"3"2"-24"0,-3-5-10 15,0 6 16-15,0-4-1 16,-3-2 4-16,-3 0-11 0,-3 0-2 15,-3 1-10 1,0 1-1-16,-6 4 3 0,-6 4-8 0,4 6-1 16,-1 8 1-16,6 8 1 0,3 18 1 15,6 1 0 1,3-1 0-16,9 0 2 16,6 1-3-16,0-1-2 0,0-2 0 15,-3-3-1-15,0-6-11 16,-4-4-5-16,1-6-43 31,-3-5-63-31,-3-6 23 16</inkml:trace>
  <inkml:trace contextRef="#ctx0" brushRef="#br1" timeOffset="340143.6961">22207 8411 244 0,'-6'-3'93'0,"9"3"-50"0,3 0-55 15,0 0 13-15,3 0-4 16,3 0 3-16,0-2-8 16,3 2-4-16,5-3-38 15,7 1-18-15,0-1-13 16,0 0-3-16</inkml:trace>
  <inkml:trace contextRef="#ctx0" brushRef="#br1" timeOffset="340460.1317">22457 8416 192 0,'-9'14'71'0,"9"-4"-38"0,3 17-39 16,0-14 12-16,0 5-4 15,0 1 3-15,3-1 7 16,3 1 4-16,0 0-8 0,0-4-7 0,0-4-1 16,6-6-7-1,-1-5 0-15,4-2-4 16,-3-4 0-16,-3-4-3 15,-3-6-1-15,-9-5 5 0,0 0 6 0,-9 2 7 16,3 3 6-16,0 3 4 16,0 2 4-16,0 3-3 15,3 6 0-15,0 2-8 16,0 10-4-16,0 6-4 16,9 3 1-16,0-1 1 15,0 1 2-15,6-1-14 16,0-2-7-16,-3-3-26 15,0-5-11 1</inkml:trace>
  <inkml:trace contextRef="#ctx0" brushRef="#br1" timeOffset="340777.4041">22662 8467 156 0,'0'26'60'0,"0"-7"-32"0,0-3-13 0,0-9 20 16,0 1-8-16,-3 0-3 16,3 0-12-16,0 0-3 15,0-2-5-15,0-4-3 0,0-2 2 16,0 0-2-16,3-5 2 16,0-3-2-1,3 0 2-15,0-3-4 16,6 1-2-16,0 2 2 15,0 3 0-15,0 5 1 16,0 2 0-16,-3 4-3 16,0 1 2-16,0 1-12 15,0 0-5-15,-3 0-36 16,11-2-16-16,-2-6-7 16</inkml:trace>
  <inkml:trace contextRef="#ctx0" brushRef="#br1" timeOffset="340991.4101">22838 8459 160 0,'-24'2'63'0,"21"12"-34"0,-9 9-23 0,9-12 17 16,0 2-1-16,3 3 2 16,6 3-11-16,0 2-5 15,9 0-5-15,0-3-3 0,0 1 1 16,6-6-10-16,-3-5-2 31,0-5-14-31,-4-8-4 0,1-6-29 16,0-5-39-1,6-2 27-15</inkml:trace>
  <inkml:trace contextRef="#ctx0" brushRef="#br1" timeOffset="341191.281">22939 8207 156 0,'0'0'57'0,"0"6"-30"0,6 4-18 0,0 3 16 16,-6 9-1-16,9 7 3 15,-3 3-11-15,0 5-4 0,0 2-7 16,-3 1-2-16,6-3 1 0,-3 0-5 31,0-5-1-31,-9-6-39 0,3-7-15 16,0-6-32-1</inkml:trace>
  <inkml:trace contextRef="#ctx0" brushRef="#br1" timeOffset="341407.0108">22889 8411 288 0,'-9'-5'110'0,"9"5"-60"0,12-3-56 16,-6 3 17 0,3 0-14-16,2 0 0 15,1 0-12-15,9 0-6 0,3 0-46 0,0 0-21 16,0-2-5-16,-4-1-1 0</inkml:trace>
  <inkml:trace contextRef="#ctx0" brushRef="#br1" timeOffset="341524.9289">23115 8464 168 0,'-6'32'66'0,"6"-8"-36"0,0-1-40 0,0-12 9 16,0 2 6-16,0 0 7 15,0 1-31-15,3-4-13 16,0-2-37-16,3-5-15 16</inkml:trace>
  <inkml:trace contextRef="#ctx0" brushRef="#br1" timeOffset="341690.7518">23133 8353 236 0,'0'-8'90'0,"6"8"-48"0,0 0-64 16,0 0 6-1,-3 3-24-15,8-1-5 16,-2 1-33-16,0 0-15 15</inkml:trace>
  <inkml:trace contextRef="#ctx0" brushRef="#br1" timeOffset="341910.3913">23201 8530 184 0,'-18'40'71'0,"18"-19"-38"0,-3 5-28 16,3-15 17-16,3 2-3 0,3-2 3 16,0-3-1-16,3-6-1 15,6-2-10-15,-3-5-2 0,6-3-1 16,-3-2-3-16,-3-6-1 15,-3 0-1-15,-9 0 1 16,-9-2-4-16,0-6-2 16,-3 3-9-16,0 2-3 0,0 0-14 15,0 6-7 1,-3 3-31 0,12 2-48-1,0 2 26-15</inkml:trace>
  <inkml:trace contextRef="#ctx0" brushRef="#br1" timeOffset="342187.8631">23377 8469 192 0,'9'29'74'0,"-9"-10"-40"0,0 2-29 0,6-10 19 16,-6-1-6-16,0 4-1 0,-6-4 2 16,6 1 0-1,0-3-10-15,0-3-5 0,0-5-1 16,0 0-2-16,0-5 2 0,9-3-4 0,-3-6 0 15,0-1-6-15,5-7 0 16,7 4-2-16,3 2 3 16,0 3 6-16,-3 7 4 15,-6 9-1-15,9 8 0 16,-12 2 1-16,2 5 2 16,-5 1-1-1,-3 0 0-15,6-4-28 16,-3-1-9-16,0-6-77 0</inkml:trace>
  <inkml:trace contextRef="#ctx0" brushRef="#br1" timeOffset="342559.6907">23984 8361 180 0,'-3'-3'68'0,"0"1"-36"0,-12 2-15 0,12 2 22 16,-6-2-7-16,-3 3-1 15,0 2-15-15,-2 6-5 16,2 2-7-16,0 3-3 0,0 8 2 0,3-1-7 16,3 1 1-16,6 3-1 15,0-3 2-15,12-3-8 16,3-5-1-16,6-3-14 16,-1-5-6-16,1-6-39 31,0-2-48-31,3-5 29 0</inkml:trace>
  <inkml:trace contextRef="#ctx0" brushRef="#br1" timeOffset="342892.8315">24082 8422 192 0,'-12'-14'71'0,"3"12"-38"0,-2-3-19 0,5 5 20 0,-3 0-11 16,3 2-3-16,-3 6-5 31,-6 3 0-31,6 10-8 16,-3 0 0-16,6 0 3 0,3 0-4 0,3 1 2 15,3-4-5-15,0-5 0 16,0-2 3-16,9-3 1 16,-3-6-3-16,6-4-3 15,-3-3-5-15,0-3-2 16,-1 0 0-16,-2-6 2 0,0-4 4 16,-3 5 2-16,0-1-3 15,0 6-1-15,-3 16-4 16,3 0 3-1,0 3 2-15,0 2 1 16,-3 3 0-16,6-3-14 16,-3 1-3-16,0-4-24 0,3-5-11 15,0-2-50 1</inkml:trace>
  <inkml:trace contextRef="#ctx0" brushRef="#br1" timeOffset="343128.2032">24213 8152 220 0,'0'2'82'0,"3"12"-44"0,3 17-29 0,-3-9 22 16,0 12-13-16,-3 8-2 15,0 3-5-15,6-2 0 16,-3-4-6-16,-3-2-3 0,9-5 1 0,-3-5-7 15,0-6 1 1,0-5-32-16,3-8-14 16,-3-3-52-16,3-8-32 15,-3-7 61-15</inkml:trace>
  <inkml:trace contextRef="#ctx0" brushRef="#br1" timeOffset="343344.1336">24314 8125 192 0,'3'6'71'0,"3"4"-38"0,0 17-21 0,-6-9 21 16,6 14-8-16,-6 10-2 0,0 1-13 16,0 7-4-16,0-5-4 0,0-5-2 15,3-3 3-15,-3-8-18 0,9-5-6 16,0-6-56-1,9-5-56-15,3-5 39 16</inkml:trace>
  <inkml:trace contextRef="#ctx0" brushRef="#br1" timeOffset="343660.6323">24606 8371 260 0,'-6'-8'96'0,"9"8"-52"0,-3-2-38 15,0 2 20 1,-3 0 3-16,-6 2 5 16,0 1-16-16,3 2-6 15,-9 1-7-15,7 2-4 0,-4 0 0 0,9 0-6 16,-3-1 1-16,12 4 0 16,3 5-1-16,0 5-1 15,2 0 1-15,-2 0 1 16,-3 1 2-16,0 1 3 0,-6-1 2 15,-6-1 5 1,-6-3 3-16,-2-2-4 0,-4-5-2 16,0-1-2-16,0-7 0 15,-3-6-33-15,0-2-14 16,0-8-36-16,13 0-12 31,5-1-13-31</inkml:trace>
  <inkml:trace contextRef="#ctx0" brushRef="#br1" timeOffset="343985.2328">24770 7980 220 0,'3'-3'82'0,"6"3"-44"0,3 0-36 0,0 3 19 0,5 2-2 0,4 14 1 15,0 4 8-15,6 12 7 16,-3 15-18-16,-6 16-1 0,-10-5 1 16,-13 5 0-16,-1 0 1 15,-21 1-5-15,-12 7 0 16,-3-11-13-16,-8-2-2 31,-10-13-56-31,7-6-24 0,-16-8-60 16</inkml:trace>
  <inkml:trace contextRef="#ctx0" brushRef="#br1" timeOffset="345412.9427">10488 9324 180 0,'0'-3'68'0,"0"3"-36"0,0 8-26 16,0 3 17-16,-6 7 1 15,-6 9 5-15,-5 10 2 16,-7 21 1-16,0 3-17 15,-6 5 0-15,-3-8 1 0,4-5-4 16,2-5 1-16,6-9-10 31,3-4-2-31,6-9-3 0,3-5-2 16,3-5-41-16,6-8-18 16,3-8-61-1</inkml:trace>
  <inkml:trace contextRef="#ctx0" brushRef="#br1" timeOffset="345650.6094">10691 9382 244 0,'-15'0'90'0,"12"11"-48"0,0 7-51 0,-3-5 14 31,-6 17 6-31,-9 17 5 0,-6 9 0 16,-2 7 1-16,-1-2-9 16,3 0-3-16,3-3 1 15,3-8-3-15,7-2 0 0,2-3-25 0,3-11-13 0,3-4-84 16</inkml:trace>
  <inkml:trace contextRef="#ctx0" brushRef="#br1" timeOffset="346866.7068">10905 9710 184 0,'-6'6'68'0,"6"-1"-36"0,3 0-29 0,0 0 15 15,3 1 0-15,3-1 1 16,3 0-2-16,12 1 2 16,-1-4-10-16,-2 1-3 0,3-3 0 15,-3-3-3-15,-3-2-2 16,-3-3 2-16,-3 0 0 0,-4-3-1 15,-2 1-2-15,-9-1 1 16,-2-5-1-16,-7 3-3 16,-6 5 0-16,-3 11 2 15,-3 2 0-15,0 6 3 16,3-1 3-16,4 6 0 0,2 3 0 0,3 5-1 16,6-1 2-16,9-1-1 15,6-1 2-15,3-3-6 16,8-2-1-16,4-3-22 15,3-5-8-15,0-5-49 16,6 0-59 15,-4-11 38-31</inkml:trace>
  <inkml:trace contextRef="#ctx0" brushRef="#br1" timeOffset="347034.8128">11357 9647 256 0,'-20'18'96'0,"14"-5"-52"0,-6 1-51 0,6-4 14 0,-3 6-10 16,-3 0 2-16,0 3-4 15,-3-4-1-15,3-1-61 16,0 2-28-16,-3-3 9 0,1-5 7 16</inkml:trace>
  <inkml:trace contextRef="#ctx0" brushRef="#br1" timeOffset="347199.0246">11164 9692 260 0,'-3'-3'99'0,"9"6"-54"0,12 13-55 16,-9-6 14-16,3 3-5 16,0 9 0-16,-1 1 1 15,1-1 2-15,3-1-1 16,3-3-7-16,0-2-4 0,0-3-98 15</inkml:trace>
  <inkml:trace contextRef="#ctx0" brushRef="#br1" timeOffset="347551.6858">11515 9742 256 0,'0'0'96'0,"12"8"-52"0,3 0-51 0,-9-6 16 15,3-2-4 1,3 0 4-16,-3 0 2 0,0-2 1 31,0 2-6-31,2-5-4 0,-2-1 1 0,-6-2-9 16,-3 0-1-16,-3 0 2 16,-3 1 0-16,-2-1 0 15,-7 5 1-15,-3 3 3 16,-6 5 0-16,-3 1 3 15,3 4 1-15,4 3 1 16,5 6 0-16,3 2-2 0,6-2 1 16,9-1-2-16,9 1 2 15,3-4 0-15,2 1 1 16,4-2-11-16,3-7-5 16,9-4-38-16,0-3-18 15,-1-3-33 1</inkml:trace>
  <inkml:trace contextRef="#ctx0" brushRef="#br1" timeOffset="347767.4603">11744 9665 220 0,'-20'0'85'0,"11"8"-46"0,0 3-46 0,6-3 14 15,0 2 4-15,0 6 7 0,0 0-3 16,3 5 0-16,3 3-9 15,6-5-2-15,3-1 2 16,5-2-10-16,1-5-2 16,3-4-19-16,0-1-7 15,3-6-29-15,3-6-12 0,-4-4-5 16</inkml:trace>
  <inkml:trace contextRef="#ctx0" brushRef="#br1" timeOffset="348114.7784">11890 9626 208 0,'-18'0'79'0,"18"23"-42"0,0-12-43 0,3 0 12 16,0 2 9-1,3 5 7-15,6 3-2 16,0 1 1-16,0-4-12 16,3 1-5-16,0-3-1 0,0-3-2 0,0-3 2 15,-1-2-7 1,-2-8-1-16,0-5-14 0,0-3-5 15,-3-3 2-15,-3-2 0 16,0 0 13-16,-3-3 7 0,0 0 4 16,-3 3 2-16,-3 5 0 15,6 3 2-15,-3 5-1 16,3 5 2-16,0 6 2 16,6 2 5-16,0 3-8 15,6 5-3-15,-3-5-2 31,2-3 1-31,-2-2-10 0,3-3-2 16,0-8-50 0,0-8-62-16,0-3 21 15</inkml:trace>
  <inkml:trace contextRef="#ctx0" brushRef="#br1" timeOffset="348308.0187">12307 9374 256 0,'0'-5'96'0,"0"8"-52"0,0 15-54 0,0-10 16 16,0 11-6-16,0 10 0 16,-3 10 8-1,0 12 7-15,0-1-7 16,3-8-4-16,0 1-1 0,0-4-13 16,0-4-3-16,-3-6-54 0,3-3-22 15,-3-5-4 1</inkml:trace>
  <inkml:trace contextRef="#ctx0" brushRef="#br1" timeOffset="348778.1414">12161 9676 304 0,'-6'-5'112'0,"12"-1"-60"0,6-12-61 0,-3 7 20 16,6 1-15-16,3 2 1 0,3 0-1 16,5 2-1-16,4 4 4 15,0 7-38-15,-6-2-15 0,-1 10-50 16,-2 5 51 0,-6-2 46-16,-3 0 34 15,0 0 14-15,0 3 4 31,-3-4-10-31,0-1-4 0,3-1-17 16,0-3 2-16,5-4 2 0,7-4-8 16,-3-2-1-16,0-2-3 15,-3-4 1-15,-3-1-6 16,-6-1-1-16,-3 0-7 16,-6 0-3-16,-3 0-5 15,-12-3-2-15,-3 9 10 0,0 2 6 16,-3 5-1-16,0 5-1 15,-3 6 2-15,7 8 2 16,5-3 9-16,6 3 3 16,6 0-4-16,6 0-1 15,15-3-6-15,8-3-2 0,1-4-60 32,6-6-24-32,-6-6-20 15</inkml:trace>
  <inkml:trace contextRef="#ctx0" brushRef="#br1" timeOffset="349335.8981">13102 9435 160 0,'-3'11'60'0,"6"15"-32"0,3 24-20 15,-3-10 18-15,0 8-6 16,0 5 0 0,-3-6 2-16,0-4 1 15,0-6-12-15,0-6-7 0,0-2-2 16,0-7-20-16,0-7-5 15,0-1-77-15</inkml:trace>
  <inkml:trace contextRef="#ctx0" brushRef="#br1" timeOffset="349515.5192">12947 9721 296 0,'-6'-5'112'0,"15"7"-60"0,3-12-63 16,0 4 18-16,6 4-5 0,2-12 1 0,4 4-8 16,3-6-2-1,0 3 4-15,0-1-39 0,2 1-16 16,4 0-52-16</inkml:trace>
  <inkml:trace contextRef="#ctx0" brushRef="#br1" timeOffset="349853.1675">13254 9483 228 0,'-15'5'88'0,"15"0"-48"0,0 6-51 0,0-1 13 15,6 12-4-15,-3 12 3 16,0 3 4-16,-3 0 4 16,-3 3-4-16,0-3 6 0,0-5 2 15,0-6-6-15,0-5-2 0,3-2-1 16,0-6 0-16,0-2-5 15,-3-4-1-15,3-4 3 16,0-3 3-16,6-16-6 16,3-2 0-1,2-1 0-15,4 1 7 0,0 2 5 32,3 3 1-32,-3 7 1 0,0 6-2 15,0 8 1 1,-3 3-6-16,-3 7-3 15,-3 1-10-15,-1-1-3 0,-2-2-32 16,0-3-14-16,-3 1-54 16</inkml:trace>
  <inkml:trace contextRef="#ctx0" brushRef="#br1" timeOffset="350156.0194">13524 9827 180 0,'6'0'68'0,"6"-3"-36"0,6-13-37 0,-9 13 12 16,0-2-4 0,0 0 1-16,0-3-2 0,-3-3 1 15,-3 1-2 1,0-1-1-16,-6 1 3 0,0 2-11 0,-6 0-2 16,-3 2 5-16,-3 4 2 15,-3 4 11-15,-6 6 5 16,4 3-9-16,5 7-1 15,3 1 14-15,6 0 11 0,6-1-3 16,9 1-2-16,3-6-9 16,5 0-4-16,7-5-16 15,3-3-7-15,0-2-55 16,3-3-25-16,2-5 4 16</inkml:trace>
  <inkml:trace contextRef="#ctx0" brushRef="#br1" timeOffset="350708.1298">14060 9697 244 0,'0'5'90'0,"3"11"-48"0,0 3-40 0,-3-9 19 16,0 6 0-16,0 3 2 0,-3-1-6 16,0-2 0-16,0-3-10 15,0-2-4-15,0-3 0 0,0 0-2 16,0-3-1-16,0-2 3 16,0-3 0-16,3-3-4 15,3-15-3 1,3-4 1-16,3-1-2 15,3 1 0-15,3 1 3 0,0 5 1 16,0 3-2-16,9 3 2 16,-4 7 5-16,-2 8 5 15,0 8-1-15,-6 1 1 16,-3 7-5-16,-3 0-1 0,-3-3-6 16,0 1-2-16,0-3-29 31,0-3-13-31,-3-5-70 15,3 0-43-15,3-3 75 16</inkml:trace>
  <inkml:trace contextRef="#ctx0" brushRef="#br1" timeOffset="351043.3592">14340 9737 272 0,'3'8'101'0,"3"0"-54"0,15-1-46 16,-9-4 19-16,0 0-2 15,-1-1 3-15,4-2-7 16,0 0-3-16,0-5-6 16,0 0-8-16,-3 2-1 0,0-2-5 15,-3-3-1 1,-6 0-4-16,-3-3 1 16,-6 1-6-16,-3-6-3 15,-3 11 12-15,-3 2 7 0,-6 3 9 16,3 5 5-16,3 6 2 15,7 2 3-15,2 3 2 16,0 3 3-16,6 2-7 16,9 0-3-16,-1-3-6 15,4-2-2-15,3-5-14 0,3-3-8 16,3-3-48-16,3-2-18 16,0-9-32-1</inkml:trace>
  <inkml:trace contextRef="#ctx0" brushRef="#br1" timeOffset="351193.1637">14763 9652 304 0,'-18'29'115'0,"9"-13"-62"0,-6 10-73 0,6-12 15 16,-6-1-7-16,-3 3 3 15,0-3-28-15,1-2-11 16,2-1-59-16,0 3-24 15</inkml:trace>
  <inkml:trace contextRef="#ctx0" brushRef="#br1" timeOffset="351362.0963">14566 9689 204 0,'6'-3'77'0,"3"3"-42"0,3 6-17 16,-3-1 23-16,9 3-4 0,0 5 1 15,-1 0-15-15,1 3-6 16,3 0-10-16,-3 0-7 0,0-5-1 15,-6-3-4-15,3-3-1 16,3-5-50-16,-1-8-23 16,7-3-39-1</inkml:trace>
  <inkml:trace contextRef="#ctx0" brushRef="#br1" timeOffset="351546.1145">14971 9335 296 0,'-3'5'110'0,"3"13"-60"0,6 6-63 0,-3-11 17 16,0 9-2-16,-3 9 4 15,0 9 1-15,0 8 1 16,0-1-4-16,0-4-5 0,0-1 0 16,0-2-19-16,0-9-9 15,0-4-95-15</inkml:trace>
  <inkml:trace contextRef="#ctx0" brushRef="#br1" timeOffset="351724.856">14786 9673 248 0,'6'-5'93'0,"18"0"-50"0,18-14-52 0,-15 8 12 0,2 1-4 15,7-1 0-15,6 1-59 16,-3-1-24-16,-1 1-2 16,-8-4 1-16</inkml:trace>
  <inkml:trace contextRef="#ctx0" brushRef="#br1" timeOffset="352562.3914">15590 9337 196 0,'-24'19'74'0,"9"7"-40"0,-14 1-27 15,17-17 18 1,-3 3 7-16,-3 3 4 16,0 3-12-16,3-3-4 15,0 0-12-15,3-1-5 0,4-1 0 16,-1-1 0-16,3 5 3 15,3-2 1-15,3 5 1 16,6-2-4-16,0-1-1 16,3 1-1-16,2-3 1 0,1 0-7 15,3-3 1-15,0-2-6 16,0-1-1-16,0 1-9 0,3-3-2 16,0 0-11-16,-4-3-5 15,1 0-29 1,0 0-56-16,0 1 23 15</inkml:trace>
  <inkml:trace contextRef="#ctx0" brushRef="#br1" timeOffset="352967.225">15665 9414 204 0,'0'0'77'0,"0"3"-42"0,5-1-37 0,-2 3 17 16,0 6 9-16,3 5 9 15,0 8-8 1,-3 7-5-16,3 7-11 16,0 4-4-16,-3-8 1 0,0 1-3 15,0-9-2-15,0-5-7 16,-3-5-4-16,0-5-32 15,0-3-15-15,0-8-52 16</inkml:trace>
  <inkml:trace contextRef="#ctx0" brushRef="#br1" timeOffset="353162.4605">15697 9427 236 0,'-3'-8'90'0,"6"8"-48"0,0 0-49 16,-3 0 16-16,0 0-2 15,9 5 6-15,0 6-1 16,0 8 3-16,-3 4-8 0,0 14-4 0,0 6 0 16,-3-6-2-16,0-5 2 31,0-6-2-31,0 0-1 16,3-7-39-16,0-6-19 0,0-2-50 31</inkml:trace>
  <inkml:trace contextRef="#ctx0" brushRef="#br1" timeOffset="353409.8157">15522 9570 316 0,'-15'-5'121'0,"18"7"-66"0,3-4-64 0,3 2 18 16,3-3-1-16,5 0 7 15,7-2-3-15,3-3 1 16,6 3-8-16,5 0-5 0,-5-1-1 16,0 1-21-16,-6 2-10 0,-3 1-22 31,-10 2-8-31,-5 0-31 16,-6 5-40-16,-6 0 47 15</inkml:trace>
  <inkml:trace contextRef="#ctx0" brushRef="#br1" timeOffset="353562.6314">15605 9655 236 0,'-9'0'88'0,"12"0"-48"0,0 2-42 0,3 1 14 0,3-3-4 15,3 0 2-15,6 0-5 16,14 3-3-16,-2-9-1 16,0 1-15-16,3 0-5 15,-4-1-43-15,-2 1-18 16,-3 0-2-1</inkml:trace>
  <inkml:trace contextRef="#ctx0" brushRef="#br1" timeOffset="353879.0141">15897 9337 244 0,'-12'-5'93'0,"12"5"-50"0,0 3-46 15,0-3 30 1,6 10-5-16,3 3-2 0,3-2-2 16,2 2-10-16,10-2-5 0,0-1 0 15,0 4-4-15,-3-1-2 16,0 3 2-16,-4 0 0 16,-2 2-4-16,-6 3-1 15,-3 6 3-15,-6 7 3 16,-6-2 1-16,-3 0 2 15,-12-3 0-15,4-3 3 16,-1-2-5-16,3 0-1 16,3-11-35-16,3-2-17 15,3-4-68 1</inkml:trace>
  <inkml:trace contextRef="#ctx0" brushRef="#br1" timeOffset="355027.8741">16733 9483 188 0,'-9'-6'71'0,"6"6"-38"0,-6-2-30 16,6 2 17-16,-6 2-8 15,-8 4-2-15,-1 2 1 16,-3 2 0-16,0 6-5 16,3 13-4-16,0 3 1 0,3 0-2 0,6-6-1 15,6-2 5-15,6 0 1 16,3-8 4-16,3-3 1 15,3-5-5-15,3-3-2 0,0-5-2 16,3-5 1 0,-3-3-4-16,-3-8-2 15,-3-8 2 1,-3 3 2-16,-1 2 0 16,-2 1 2-16,-3 2 4 0,-3 6 4 15,1 2-2-15,-1 5 0 16,0 3-5-16,0 8-1 15,3 10-3-15,6 1-1 16,-1-1 1-16,1 1 0 16,3-3-5-16,3-3 1 0,0-2-29 15,3-3-13-15,0-3-47 16,3-5-40 0,-3-3 48-16</inkml:trace>
  <inkml:trace contextRef="#ctx0" brushRef="#br1" timeOffset="355328.6948">16849 9514 276 0,'-9'-5'104'0,"6"5"-56"0,0 0-45 16,3 0 23-16,0 3-17 15,0 2-2-15,0 0-10 16,0 3 0-16,6 0 1 0,0 3 1 0,3 7 1 15,3 4 0-15,-3-1 0 16,-3-5 0-16,0 2 0 16,-6 1 2-16,-3-4 3 15,-6-1 0-15,-3-4 2 16,-3 1-4-16,0-3 0 16,0-3-12-16,4-5-4 0,-1 3-32 15,3-6-10-15,3-2-47 16,6-3-33-1,3 0 58-15</inkml:trace>
  <inkml:trace contextRef="#ctx0" brushRef="#br1" timeOffset="355813.1383">16965 9525 240 0,'0'11'90'0,"6"-1"-48"0,-3 11-47 0,-3-2 17 0,0-1 4 16,3 1 7-16,-3 2-6 16,0-2 1-16,0-4-11 0,0 1-6 0,3-8-4 15,-3 0 4-15,3-2 1 16,-3-6-9-16,6 0-3 16,-3-8-6-16,3-3-1 15,0-13-1-15,0 0-2 16,3 3 9-16,3 3 6 15,-3 2 8 1,9 8 10 0,2 5 0-16,-5 3 2 15,-3 8 1-15,-3 8-1 16,-6-3 1-16,0-2-2 16,-3-1-1-16,0-4-5 0,0-1-3 15,6 0-5 1,0-18 0-16,3 0-2 15,3-3-2-15,3 0-4 0,0 0 0 16,2 6 2-16,1 2 3 16,3 8 2-16,-3 5 1 15,-3 8 0-15,-3 8 2 16,0 1-1-16,-3-4-1 16,-3-2-2-16,0 0 1 0,5-3-41 15,-2-5-17-15,6-5-54 16</inkml:trace>
  <inkml:trace contextRef="#ctx0" brushRef="#br1" timeOffset="356150.1569">17769 9594 200 0,'0'29'77'0,"0"-3"-42"0,0-2-26 16,3-11 19-16,-3 1-3 0,0-4 0 15,0 1-12 1,3-1-3-16,-3-2-6 0,3 0-9 0,-3-8-5 16,0 3-14-16,0-3-7 15,0 0-72 1,-3 0-35-16,-3-5 69 16</inkml:trace>
  <inkml:trace contextRef="#ctx0" brushRef="#br1" timeOffset="356313.2154">17727 9475 264 0,'0'-3'101'0,"3"0"-54"0,0 3-68 16,-3 0 11-16,6 0-20 16,0 0-6-16,0 3-39 0,3 0-14 15,3 2 25-15,6 3 12 16</inkml:trace>
  <inkml:trace contextRef="#ctx0" brushRef="#br1" timeOffset="356566.9691">17876 9671 232 0,'0'45'88'0,"-3"-35"-48"0,3 3-31 0,0-5 19 0,0-5-8 31,0 0-1-31,0-1-5 0,0-2-1 16,0-2-7-16,0-6-8 0,3 0-2 15,3-3-3-15,0-2 2 16,0-14-4-16,3 4-1 15,3 1 2-15,0 7 3 16,0 1 5-16,5 6 4 16,-2 3-1-16,3 10 0 0,0 3-1 15,0 8 1-15,-6 0-2 16,-3 0-1-16,-3-3-13 16,0-2-6-16,0-1-43 15,0-4-18-15,3-4-13 16</inkml:trace>
  <inkml:trace contextRef="#ctx0" brushRef="#br1" timeOffset="356852.2104">18204 9525 260 0,'-12'-3'99'0,"6"6"-54"0,-3 0-46 15,6-1 18-15,-3 4-6 16,0-1 3-16,3 0-9 15,3 6-6-15,3-3 1 0,6 5-1 16,3 8 1-16,0 0-3 16,2-2 2-16,-2 2 1 15,-6 0 0-15,-3 0 0 16,-6-5 2-16,-3-3 1 0,-3 1 1 16,1-4-2-1,-4-2 1-15,-3-5-9 16,0-3-3-16,0-3-13 15,3-2-6-15,0-6-14 16,3-2-6-16,6-11-47 16</inkml:trace>
  <inkml:trace contextRef="#ctx0" brushRef="#br1" timeOffset="357054.8386">18346 9316 260 0,'0'5'96'0,"0"1"-52"0,6 7-54 15,-3 0 14-15,0 8 6 16,-3 6 7-16,0 4 14 16,0 9 5-16,0 2-18 0,0 1-8 0,3-4-5 15,0-2-1-15,0-5 0 16,-3-3-33-16,0-5-13 16,0-5-67-1,-3-6-58-15,0-5 61 16</inkml:trace>
  <inkml:trace contextRef="#ctx0" brushRef="#br1" timeOffset="357254.6136">18230 9528 296 0,'3'0'110'0,"0"-3"-60"0,15-2-56 0,-3 2 17 0,0-2-5 15,3-1 1-15,3 1-3 16,-1 0-3-16,7 0 0 16,6-1-37-1,-6 4-13-15,-3 2-72 16</inkml:trace>
  <inkml:trace contextRef="#ctx0" brushRef="#br1" timeOffset="357501.5733">18522 9652 240 0,'-3'32'90'0,"9"-19"-48"0,3 8-47 0,-6-13 17 16,3 0-3-16,-3 3 5 15,0-3-2-15,-3-8 1 16,3 5-7-16,-3-5-2 0,0 0 2 0,0-3-8 16,0-2 0-16,-3-6 4 15,3 1 6-15,0-1-6 0,3-7-1 16,3-6-1-1,3 3 0-15,3 2-5 16,5 1-1-16,4 2-8 0,3 5-4 16,6 3-50-16,-3 3-20 15,-1-3-6-15</inkml:trace>
  <inkml:trace contextRef="#ctx0" brushRef="#br1" timeOffset="357917.8584">19296 9120 272 0,'-18'-8'104'0,"9"8"-56"0,-9 6-54 16,9 4 17-16,-11 11-3 0,-4 6 3 15,-6 5 9-15,-3 12 7 16,0 9-14-16,7 6 0 0,5 15 0 16,6-6 2-16,12 4 0 15,9-6-10 1,12-8-2-16,12-5-27 0,8-8-12 16,7-8-52-16,17-10-21 15</inkml:trace>
  <inkml:trace contextRef="#ctx0" brushRef="#br1" timeOffset="358891.3644">19564 9472 204 0,'-3'-5'77'0,"0"2"-42"0,-3 3-37 0,3 0 17 15,-3 0-2-15,-3 3 2 16,-3 2 0-1,-3 3 4-15,0 0-11 16,3 0 0-16,4 0 2 0,2 0-8 16,3 0-1-16,3 0-3 15,6 0 0-15,3 2 2 16,-1 3 2-16,1 3-1 16,0 5-1-16,-3-2 3 15,-6-1 2-15,-3 1 4 0,-3-3 2 0,-3-3-5 16,0-2-2-16,1-6-2 15,-1 0-2 1,-6-5-17-16,3-2-6 16,3-4-20-1,9-7-8-15,3-8-36 16,3-3-30-16,6-2 46 0</inkml:trace>
  <inkml:trace contextRef="#ctx0" brushRef="#br1" timeOffset="359090.627">19689 9311 252 0,'0'-3'93'0,"0"3"-50"0,0 0-52 0,0 0 14 16,0 8-3-1,3 5 3-15,0 8 13 16,-3 6 8-16,0 7-13 16,0 3 0-16,0 11-2 0,0-3-4 15,0-3-2-15,3-5-7 16,0-8-1-16,0-5-37 15,0-5-15-15,0-6-65 16</inkml:trace>
  <inkml:trace contextRef="#ctx0" brushRef="#br1" timeOffset="359275.1711">19567 9496 272 0,'0'-8'101'0,"6"5"-54"0,9-5-53 0,-6 3 19 16,8 0-10-16,1 0-2 15,0-1-16-15,3 4-7 16,3-1-58-16,-3 0-22 16,-4 3 17-16,-5 3 9 15</inkml:trace>
  <inkml:trace contextRef="#ctx0" brushRef="#br1" timeOffset="359622.4432">19778 9549 236 0,'-3'10'90'16,"9"-4"-48"-16,3 2-47 0,3-6 17 0,0 1-3 16,3-3 5-16,0 0-4 15,0-3 2-15,-1 1-7 16,1-1-5-16,-3-2-1 0,-3-1-1 15,-3 1 0-15,-3-3 0 16,-3 0 0-16,-3 3-5 16,-9 0 0-16,-9 2 1 15,0 3 1-15,1 5 0 0,-1 3 4 16,0 11 0-16,3-3 1 16,6 5 4-16,3-3 5 15,3 3 4-15,6-2 2 16,6-3-6-16,6 0-1 15,12-3-4-15,0-2-3 16,0-3-9-16,-1-6-5 0,-2 1-40 16,0-6-17-16,-3-2-33 15</inkml:trace>
  <inkml:trace contextRef="#ctx0" brushRef="#br1" timeOffset="360043.6128">20022 9557 196 0,'-3'13'74'0,"3"13"-40"0,3 22-27 15,-3-27 20 1,0 3-1-16,-3 10 4 0,0-2-10 16,0-3-2-16,3-2-10 15,0-6-5-15,0-3-2 0,0-4-1 0,0-4 2 16,0-2-6-16,-3-5-1 15,3-3-1-15,0-5 4 16,-3-6-6-16,3-8-2 16,0-2 3-16,0-3 4 15,0-2 2-15,3-14 3 16,3 3-1 0,3 6-1-16,0 1 5 0,6 7 1 15,6 4 4-15,-3 9 4 16,0 2-6-16,-4 5-2 15,1 6-1-15,-3 5 1 16,-3-1-1-16,-6 9 0 16,-6 0-3-16,-3 3 1 15,-6-3-7-15,-3-3-1 16,1-3-25-16,2-2-8 0,0-2-26 16,3-1-10-16,0-2-18 15</inkml:trace>
  <inkml:trace contextRef="#ctx0" brushRef="#br1" timeOffset="360460.6067">20192 9673 192 0,'3'13'71'0,"-3"9"-38"0,0 7-28 0,0-16 17 16,0 11 8-16,-3 0 6 15,0-1-8-15,0-1-2 16,0-4-15-1,0-2-4-15,0-3-1 0,0-2-5 16,3-3-1-16,0-6-2 16,0-2 0-16,0-5 0 15,0-3-2-15,0-10 0 16,0-4 0-16,3-1 3 16,0-4 0-16,0-2 3 15,3-3 1-15,0-2-4 0,3 5 1 16,3 5 2-16,0 3 3 0,5 5 2 15,1 5 1-15,0 6 0 16,-3 2 2-16,-3 19 4 16,-3 0-2-1,-9 3 1-15,-9-1-3 16,-3-2-1-16,0 3-8 0,0-6 0 16,0 0-12-16,0-5-3 31,1 0-22-31,2-3-7 15,3-5-17-15,3-2-5 16,0-4-40 0</inkml:trace>
  <inkml:trace contextRef="#ctx0" brushRef="#br1" timeOffset="360654.9084">20412 9565 288 0,'3'2'107'0,"3"4"-58"0,0 17-53 0,-3-7 21 15,0-2-7-15,0 4 2 16,-3-2-4-16,0-3-3 0,0 0-2 16,0-2-14-16,0 0-2 0,0-3-51 15,0-3-21-15,0 0-27 16</inkml:trace>
  <inkml:trace contextRef="#ctx0" brushRef="#br1" timeOffset="360811.5014">20391 9541 272 0,'-3'-5'101'0,"6"5"-54"0,3-3-70 0,-6 3 10 16,6 0-15-16,0 0-2 15,3 0-31-15,0 0-10 0,0 3-1 16,0-1 2-1</inkml:trace>
  <inkml:trace contextRef="#ctx0" brushRef="#br1" timeOffset="361108.8354">20513 9626 240 0,'3'45'90'0,"0"-38"-48"0,6 4-38 0,-9-6 19 15,3 1-4-15,-3-1 3 16,-3 0-6-16,3-5-1 0,0 3-9 16,0-3-2-16,0 0 0 15,0 0-5-15,3-3 1 0,0-2-2 16,6-3 0-16,0-8 0 31,3 3-2-31,3-6 0 16,0 3 0-1,0 1 3-15,2 1 0 0,1 6 3 0,-3 3 1 16,3 3 1-16,-3-1 0 16,-3 3 2-16,0 8 1 15,-9 8-6-15,-3-3 0 16,0-3-6-16,0 1 1 0,-3-3-22 15,3 3-8-15,9-3-36 16,-9-8-15-16,9 2-10 16</inkml:trace>
  <inkml:trace contextRef="#ctx0" brushRef="#br1" timeOffset="361534.1748">20868 9567 228 0,'0'-5'85'0,"3"2"-46"0,-3-2-28 0,0 5 21 0,0 0-6 16,-3 0-1-16,0 0-13 16,0 3-5-16,-3 2-5 15,0 8-2-15,0 6 1 0,0-3-1 16,0 2 2-16,3-2-1 16,3-3 2-16,0 1-4 15,3-7 0-15,0-1-1 0,0-1-2 16,0-2-2-16,3-3 1 15,-6 0 1 1,3-3-1-16,0 0 4 16,-3 1 2-16,3-9 0 15,0 3-7 1,0 3-1-16,3 10 1 16,0 3 1-1,2 8 3-15,1 3 12 16,0 12 8-16,-3 1 6 15,-3 2 5-15,-6-2-6 16,-3 0-2-16,-9-3-6 16,-2-2-1-16,-19 2-8 15,-3 0-4-15,0-13-23 0,4-1-9 16,-7-15-47-16,0-5-18 0,4-5-29 16</inkml:trace>
  <inkml:trace contextRef="#ctx0" brushRef="#br1" timeOffset="362579.0306">21353 9462 136 0,'-12'-11'52'0,"6"6"-28"0,-3-1-19 0,6 6 13 15,-3 0 12-15,-3 3 6 32,0 2-6-32,-6 3-3 15,3 3-15-15,0 5-1 0,4 2 0 0,2 9 2 16,9 4 3-16,3-7-5 15,5 0 1-15,4-11-5 16,3-2 1-16,3-1-1 16,-3-12 1-16,0-9-4 15,-3-2-3-15,-3 2 2 0,-4-2 0 16,-5-3-6-16,-6 0-2 16,-3-2-7-1,-5 5 0-15,-1 2-7 16,-3 0-3-16,3 4-26 0,0 1-9 15,3 4-43-15</inkml:trace>
  <inkml:trace contextRef="#ctx0" brushRef="#br1" timeOffset="362941.7333">21439 9469 220 0,'-12'6'82'0,"12"-1"-44"0,12 8-44 0,-12-5 12 0,6 5-4 16,0 1 3-16,3 4 11 15,0 1 5-15,0-6-11 16,0 3-3-16,0-3-1 0,0-2-3 16,-4-3-2-16,1-1 0 15,0-1 1-15,-3-4-1 0,0-4 10 16,0-11 10-1,-3-1-2 1,0 1-3-16,0-3-3 16,0 0-5-16,0-2-3 15,0 2-2-15,0 3 0 32,0-1-9-32,3 4-1 0,3 2-25 15,0 0-11-15,0 3-29 16,0 2-12-16,0 0-13 15</inkml:trace>
  <inkml:trace contextRef="#ctx0" brushRef="#br1" timeOffset="363294.9816">21624 9501 228 0,'0'5'85'0,"17"1"-46"0,-5-1-32 16,-3-2 18-16,0-1-4 15,3-2-1-15,0 0-6 16,0-2-1-16,0-1-8 15,0-2-3-15,0-1-1 16,-3 1-4-16,0 0 2 16,-4-3-4-16,-5 0 1 15,-2 3-7-15,-4-1-3 16,-3 1 8-16,-6 0 2 16,-6 2-1-16,0 3 1 15,3 3 2-15,0 2 3 16,3 6 2-16,4 2 1 0,5 3 6 15,3 0 6-15,3 0-4 16,3 10-2-16,11-2-8 16,1-6-1-16,0-2-6 15,3-13-1-15,0 7-26 0,3-17-9 16,0-1-28-16,-3-3-9 16,-4 0-4-1</inkml:trace>
  <inkml:trace contextRef="#ctx0" brushRef="#br1" timeOffset="363541.8757">21832 9504 184 0,'0'0'71'0,"3"2"-38"0,0 4-32 16,0-1 16-16,0 3 6 15,0 3 6-15,-3-1-7 16,6 9-2 0,0-6-4-1,-3-2-8-15,0-1-3 0,0-5-1 16,-3 1 9-16,0-12 12 15,0-2-6 1,0-2-7-16,0-6-3 16,3-5-6-16,6 2 0 15,5-2-6-15,4 3 0 0,3-4-4 16,3 4 2-16,-3-1-39 16,-3 17-16-16,-3 4-64 15</inkml:trace>
  <inkml:trace contextRef="#ctx0" brushRef="#br1" timeOffset="363911.2775">21266 9874 228 0,'-3'-2'85'0,"6"2"-46"0,3-3-32 0,0 3 20 0,9-3 1 16,12-5 6-16,15-2-2 15,11-1 3-15,13-2-19 16,8 0-5-16,7 0 0 0,2-1-9 16,-6 6-1-16,-2 0-1 15,-1 0 2-15,-14 1-8 16,-7-1-3 0,-8 0-39-16,-9 0-19 0,-10 0-69 31</inkml:trace>
  <inkml:trace contextRef="#ctx0" brushRef="#br1" timeOffset="364966.0398">22490 9271 104 0,'-3'-11'41'0,"3"9"-22"0,-3-11-7 0,3-1 13 0,-3 1-2 16,-3-5 0-16,0 2 3 15,-3 2 3-15,0 4-15 16,-6 2 1-16,0 13 1 0,-3 8-6 16,1 6-1-16,5 2-5 15,3 6-3-15,3 15 2 32,0 3 0-32,3 0 3 0,0 0 1 15,0 10-3 1,0-4-1-16,0-4-1 0,0-10 1 15,0-5-33-15,3-11-12 16,-3-7-61 0</inkml:trace>
  <inkml:trace contextRef="#ctx0" brushRef="#br1" timeOffset="365144.5052">22231 9501 280 0,'-12'0'104'0,"9"0"-56"0,3-2-58 0,0 2 14 15,6 0-8-15,3-3 0 32,3 0-4-32,3 1 0 0,5-1 4 15,7 0 2-15,0-2 4 0,3 2-45 16,-3 1-21-16,-4-1-33 16</inkml:trace>
  <inkml:trace contextRef="#ctx0" brushRef="#br1" timeOffset="365466.1768">22472 9464 196 0,'-12'8'74'0,"6"3"-40"0,0 2-27 16,6-3 18-16,0 4-7 0,0 15 0 15,3 0-6-15,3 3 0 0,0-6-7 16,0 1-1-16,0-6 0 0,6-5-2 16,-3-3 1-16,3-5-7 15,-3-6 1-15,5-4-6 16,-2-3 1-16,-3-3-3 15,0-11 2-15,-3-5 5 16,-3 0 4-16,0 1 1 16,-3 4 2-16,0 3 0 15,0 6 1-15,0 4-2 0,0 6 1 32,3 11-2-32,-3 7-1 15,6 1 1-15,3-1 1 0,-3 1-3 16,3-6-2-1,-3-2-20-15,3-3-10 0,-3-3-19 16,6-2-5-16</inkml:trace>
  <inkml:trace contextRef="#ctx0" brushRef="#br1" timeOffset="365782.7297">22692 9533 156 0,'0'5'57'0,"3"6"-30"0,0 5-18 0,0 5 16 15,-3-3 1-15,0-2 4 16,0 0-10 0,-3-3-2-16,0-2-10 15,0-3-5-15,0 0 0 0,3-3-9 16,0-5-3-16,3-10-9 16,3-9-1-16,3-2 1 15,0 0 1-15,3 0 3 16,3-1 3-16,0 4 16 0,6 5 6 15,-4 5 8-15,-2 10 5 16,-3 6-6-16,-6 11 0 16,3 5-11-16,-3-1-2 15,0-1-14-15,3-4-4 16,-3-2-27-16,0-3-12 0,0-5-34 16</inkml:trace>
  <inkml:trace contextRef="#ctx0" brushRef="#br1" timeOffset="366013.9713">22924 9493 192 0,'-23'3'74'0,"17"5"-40"0,-9 5-31 15,15-2 17-15,-3 2-6 0,0 13 2 16,3 1-3-16,0-6 0 15,6 0-7-15,9 0-6 0,-1-5-1 16,7 0-6-16,12-5-3 16,-3-6-14-16,0-8-7 15,-4 1-31-15,-2-14-45 16</inkml:trace>
  <inkml:trace contextRef="#ctx0" brushRef="#br1" timeOffset="366222.7945">23121 9292 212 0,'-6'-13'79'0,"6"21"-42"0,0-8-37 0,0 0 18 15,3 8-1-15,0 10 2 16,0 9-4-16,0 5-1 16,0 5-8-16,0 0-2 0,-3 13 2 15,6-2-3-15,-6-9 0 16,0-4-10-1,0-4-43-15,0-9-19 0,0-7-34 16</inkml:trace>
  <inkml:trace contextRef="#ctx0" brushRef="#br1" timeOffset="366533.7424">22975 9506 264 0,'0'-2'99'0,"6"-1"-54"0,15-5-39 16,-6 6 20-16,0-1-14 15,2-2-2-15,4-1-11 32,3 4-1-32,0-1 0 0,0 0-37 0,-4 3-15 15,-2 0-17-15,0 0-42 16,-3 3 28-16,-3 2 71 15,-3 3 39-15,3 3 36 16,-6 2 13-16,-3 3-15 16,-3 16-8-16,0-3-27 31,0-3-10-31,0-5-9 0,0-2-4 0,0-6 0 16,6 0-41-16,-3-7-15 15</inkml:trace>
  <inkml:trace contextRef="#ctx0" brushRef="#br1" timeOffset="366918.4812">23270 9430 220 0,'-3'-6'82'0,"9"-9"-44"0,-3 23-64 15,6-8 3-15,-4 2-11 16,1 1 0-16,3 2-27 0,-3 0-11 15,3 1 29-15,-3 4 14 16,0 4 175 0,-6 28-61-1,0-2-17-15,3-3-30 16,-3-6-14-16,9-7-4 16,0-5-3-1,0-6-9 1,3-3-1-16,0-10 3 0,-3 0-4 15,0-2-1-15,-6-3-2 0,-3-17 0 16,0 1 0-16,-6 3-1 16,-3-1-2-16,-6 3-8 15,9 0-5-15,-3 1-15 16,0 4-5 0,3 0-29-16,3 3-13 0,6 3-11 15</inkml:trace>
  <inkml:trace contextRef="#ctx0" brushRef="#br1" timeOffset="367002.7274">23508 9549 228 0,'27'26'85'0,"-24"25"-46"0,2-17-28 0,-2-21 21 31</inkml:trace>
  <inkml:trace contextRef="#ctx0" brushRef="#br1" timeOffset="367203.5977">23546 9692 441 0,'0'8'28'0,"0"0"-15"15,0-8-6-15,0 0-3 0,3-6-5 16,-3 1-1-16,3 0-4 15,3-24-3 1,6-3 0-16,3 3 3 16,3 5 3-16,-3 5 0 0,-3 4-1 15,12 12 9-15,-7 6 4 16,-2 7-2-16,-3 14-2 16,-9 0 0-16,6 0 1 15,-12-3-8-15,6-5-3 0,3-6-37 31,0 1-15-31,3-3-64 0</inkml:trace>
  <inkml:trace contextRef="#ctx0" brushRef="#br1" timeOffset="371819.7057">24163 9464 32 0,'12'-2'13'0,"-12"2"-6"0,2 0 5 0,-2 0 10 31,9-3 4-31,-3 0 4 0,0 1-3 0,-3-4 1 16,3 1-1-16,-6 0 1 16,0-1 0-16,-3 4 0 15,0-6-15-15,-6 0 10 0,0-5 4 16,1 10-8-16,-4 0-1 15,-3 9-4-15,-3-1-1 16,0 3-5-16,3 2-3 0,0 6-2 16,6 3 0-16,0 2-2 15,9 0 2-15,6 6-4 16,3-6 0-16,3 8-12 16,3-5-5-16,6-8-34 15,3-3-16-15,-3-3-34 31</inkml:trace>
  <inkml:trace contextRef="#ctx0" brushRef="#br1" timeOffset="372220.5212">24314 9467 192 0,'-17'-8'74'0,"8"8"-40"0,0-3-18 16,3 6 24-16,0 0-14 0,-3 4-3 15,0 4-11-15,-3 2-5 16,3 3-4-16,6 8-5 0,3 5 1 16,3-5-1-16,6 0 0 15,0-6-3-15,3-5 1 32,-3-5-9-32,3-2-4 0,3-4 2 15,-4-10 1-15,-8 0 4 16,6-10 4-1,-3 2 7-15,-3 0 7 16,-3 0 2-16,0 3 7 16,0 0 1-1,0 5-5-15,0 3 0 0,0 5-10 0,0 0-2 0,3 8-1 16,-3 5 0-16,9 8 0 16,-3 0 0-16,6 0-3 15,0 0 2-15,0-2-28 16,6-3-10-16,-6-6-144 31,3-4 90-31</inkml:trace>
  <inkml:trace contextRef="#ctx0" brushRef="#br1" timeOffset="372451.4556">24466 9316 236 0,'-6'-3'88'0,"6"-2"-48"0,0 10-40 16,0-5 16-16,0 8 2 16,6 13 3-16,-3 3-8 15,6 5-3-15,0 3-6 16,-6 0-3-16,6 13 0 0,-3-5-1 16,0-6 0-16,0-8-20 15,-3-4-9-15,3-7-32 0,0-1-11 16,-6-6-19-1</inkml:trace>
  <inkml:trace contextRef="#ctx0" brushRef="#br1" timeOffset="372536.1592">24582 9292 200 0,'0'-13'74'0,"0"13"-40"0,0-3-16 0,0 3 23 16</inkml:trace>
  <inkml:trace contextRef="#ctx0" brushRef="#br1" timeOffset="372680.9105">24588 9284 424 0,'3'19'36'16,"6"7"-19"-16,-3 1-7 0,0 4-3 16,0 4-3-16,-3-1-1 15,6 9-1-15,0-6 1 16,0-3-15-16,-3-10-7 16,3-3-48-16,0-5-18 15,-3-6-28 1</inkml:trace>
  <inkml:trace contextRef="#ctx0" brushRef="#br1" timeOffset="373021.7711">24844 9438 272 0,'0'-6'101'0,"-15"4"-54"0,0 2-35 0,15 2 24 16,-8 4-10-16,-4-1-1 16,3 3-12-16,-3 0-3 15,3 0-6-15,6 2-5 0,3 1-2 16,3 0-1-16,3 2 0 16,3 0 0-16,6 0 0 15,-3 14 3-15,2-3 0 0,-5-3 1 16,-3-3 0-16,-6 1 0 15,-6-3 4 1,-9-6 0-16,7-5-17 16,-4 1-6-16,0-9-31 15,0 0-10-15</inkml:trace>
  <inkml:trace contextRef="#ctx0" brushRef="#br1" timeOffset="373337.6491">24937 9125 256 0,'0'-2'96'0,"0"2"-52"0,8 0-38 16,-2 0 22-16,0 2-6 15,12 9 1-15,0 10-12 16,6 6-4-16,3 7-5 16,-4 11-2-16,4 8 3 0,-15 10 7 15,-9 4 5-15,-6-1-5 16,-9-3-3-16,-9 1-4 15,-5-9 0-15,-4-4-31 0,-15-9-13 16,-2-5-100 0</inkml:trace>
  <inkml:trace contextRef="#ctx0" brushRef="#br1" timeOffset="381330.9041">10396 10184 160 0,'-18'8'60'0,"9"5"-32"0,-3 37-17 16,3-34 18-16,-8 11 5 16,-4 7 6-16,-3 14-4 15,-3 2 1-15,-3 5-21 0,-2 1-9 0,-1-8-3 16,3-3-5-16,9-8 0 16,3-6-4-16,3-4-1 15,4-9-24-15,2-2-8 16,0-5-22-16,3-6-8 15,3-5-18 1</inkml:trace>
  <inkml:trace contextRef="#ctx0" brushRef="#br1" timeOffset="381612.6196">10453 10292 200 0,'-21'29'74'0,"9"-5"-40"0,-6 21-20 16,9-18 20-16,-3 15-4 15,-12 8 0-15,1 3-15 0,-1-3-4 16,3-5-7-16,0 0-9 0,0-5-2 15,3-6-48-15,3-4-18 16,1-1-31 0</inkml:trace>
  <inkml:trace contextRef="#ctx0" brushRef="#br1" timeOffset="383067.5024">10694 10507 124 0,'0'5'49'0,"0"16"-26"0,0 11-12 0,3-14 18 16,-3 9 0-16,0 7 5 0,0 3-12 15,0 3-3-15,0-3-11 0,3-3-1 0,-3 1 0 16,3-3-3-16,-3-11-1 16,0-5 1-16,0-3 2 15,0-3 1-15,0-15 5 16,-3-6-2-1,3-4-5-15,-3-7-3 16,0 1-1 0,0-8-1-16,0-3 0 15,0-2 0-15,3 0 0 0,3-1 0 16,3 1 0-16,3-1 0 16,3 6-3-16,2 3 2 15,4 7-1-15,3 6 0 16,3 5 2-16,0 19 0 15,-3 2-3-15,-4 6 0 0,-5 2 13 16,-6 5 5-16,-6 3 1 16,-6-2 1-16,-6-3-5 15,0-3-2-15,1-5-6 16,-7-6-1-16,-3-5-12 16,3-7-7-16,3-9-22 15,3 1-9 1,6-4-21-16,0-1-10 0,18-1-7 15</inkml:trace>
  <inkml:trace contextRef="#ctx0" brushRef="#br1" timeOffset="383383.8949">10976 10554 196 0,'-11'8'74'0,"14"0"-40"0,8 5-29 0,-5-2 17 16,-3 2 1-16,0 0 3 15,6 6-2-15,-9-3-3 16,3 0-11 0,-3-3-2-16,3-3-1 0,3-2-3 15,-6 0-1-15,0-5 1 16,0 0 2-16,-3-6 1 0,-3-8 1 16,3 1-2-16,-3-3-1 15,6-3-3-15,0 0-2 16,3 3 1-16,6-1-1 0,0 1 0 15,3 3 0-15,0 2-7 32,0 2-3-32,3 4-27 0,0 2-14 0,-3 0-17 15,-1 0-8 1,-2 0-12-16</inkml:trace>
  <inkml:trace contextRef="#ctx0" brushRef="#br1" timeOffset="383521.0991">11179 10620 240 0,'15'14'90'0,"-15"-6"-48"0,3 2-40 0,-3-5 17 16,0 6-10-16,0 5-3 16,3-8-3-16,-3 2 0 15,0 1-2-15,0-11-51 0,0 8-24 16,0-8-26 0</inkml:trace>
  <inkml:trace contextRef="#ctx0" brushRef="#br1" timeOffset="383921.2693">11176 10485 204 0,'15'-21'77'0,"-9"21"-42"0,12-5-72 0,-10 5 0 16,1 0-17-16,0 0-3 0,0 3 21 15,3 10 8 1,0 8 46-16,0 3 22 0,-3 0 18 15,-3-1 8-15,-3 1-21 16,0 0-9-16,-3-3-8 16,0-5-3-1,0-3-14-15,0-2 0 0,0-3 2 16,0-3-1-16,3-10 1 16,3 0-7-16,3-6-2 0,0-2-7 15,3 0 0-15,2 2-1 16,1 3 2-16,3 3-4 15,3 7 2-15,-3 6 2 16,0 3 1 0,-3 5 3-16,-3-3 1 0,-4 3-4 15,-2-3-1-15,0-5-24 16,0-5-7-16,0-3-28 16,3-8-11-16,0-5-13 15</inkml:trace>
  <inkml:trace contextRef="#ctx0" brushRef="#br1" timeOffset="384117.9115">11604 10319 224 0,'3'-6'85'0,"-3"9"-46"0,3 2-37 15,6 1 19-15,0 7-4 16,-3 11 1-16,6 15-5 16,-3 4-3-16,0 4-5 31,-3 6-4-31,0-8 2 0,0-5 0 0,-3-6 3 15,0-5-23-15,0-5-8 16,-3-8-65 0,3-3-57-16,-6-5 50 15</inkml:trace>
  <inkml:trace contextRef="#ctx0" brushRef="#br1" timeOffset="384277.8205">11518 10536 276 0,'6'0'104'0,"12"-14"-56"0,15 1-56 0,-9 3 16 16,2-1-6-16,7 1 1 31,0-1-26-31,3 3-9 0,-1 0-81 16,4 0-34-16</inkml:trace>
  <inkml:trace contextRef="#ctx0" brushRef="#br1" timeOffset="385101.0307">12143 10464 160 0,'0'0'63'0,"0"3"-34"0,6 21-14 0,-3-8 20 16,6 5-4-16,0 3-1 0,0 7-12 16,3 1-6-16,0-3-7 15,0-5-4-15,0-3 2 0,-3-5 0 0,-1-3 3 16,-2-2-3-16,-3-3-2 15,0-3 4-15,-3-5 1 16,0 0 4-16,3-13 1 16,-3-3-5-16,0-3-2 15,0-2-2-15,0-10 1 16,3-4-2-16,0 3-1 16,3 3 1-16,0 5-1 31,0 6-7-31,3 2 0 0,0 6-19 15,6 4-8-15,3 1-24 16,0 2-9-16,-1 3-24 16</inkml:trace>
  <inkml:trace contextRef="#ctx0" brushRef="#br1" timeOffset="385454.1505">12483 10496 196 0,'-9'0'74'0,"3"-11"-40"0,-3 9-31 16,3 7 15-16,0 0-5 15,-9 6 0-15,0 5-5 16,-6 2 0-16,3 6-5 16,6 0-2-16,4 10 0 0,2-2-4 15,9-8 2 1,8-3 1-16,4-5 0 16,0-3 0-16,3-5 0 15,-3-5-11-15,3-14-3 16,-3-2-2-16,-3-3 0 15,0 0 9-15,-6-2 3 16,-4-3 6-16,1-1 1 16,-3 1 5-16,0 3 3 15,0 10-4-15,0-5 1 0,3 10-1 0,-3 8 1 16,3 8-2-16,6 3-1 16,0 3-6-16,0 5-1 15,6 2 1-15,0-2 0 16,0-6-26-16,0-4-9 15,-3-4-55-15</inkml:trace>
  <inkml:trace contextRef="#ctx0" brushRef="#br1" timeOffset="385686.049">12631 10224 200 0,'-6'2'77'0,"9"38"-42"0,3-3-39 0,0-19 13 15,0 14-1-15,0 16 3 16,0 2-9-16,0-2 0 16,0-1-2-16,0-2 2 0,3-8 3 0,0-8-33 15,0-5-15-15,0-5-45 16</inkml:trace>
  <inkml:trace contextRef="#ctx0" brushRef="#br1" timeOffset="386022.8242">12768 10538 168 0,'0'27'66'0,"6"-11"-36"0,0 8-24 16,3-14 17-16,0 3-3 15,-3 3 3-15,6 0-9 16,0-3-1-16,0-5-7 16,0 0-4-16,0-10 1 0,-1-1-9 0,1-5-1 15,-3-3-1 1,-3-2 2-16,0-3 4 16,-3 0 1-16,0 3 7 15,-3 3 6-15,3 2 9 16,-3 5 5-16,0 3-17 15,3 8-4-15,3 3-6 0,0-1-1 0,0 1 4 16,3-1 1-16,0-2-10 16,0 0-5-16,3-3-38 15,0-2-15-15,-3-3-33 16</inkml:trace>
  <inkml:trace contextRef="#ctx0" brushRef="#br1" timeOffset="386323.0834">13081 10583 212 0,'0'0'79'0,"6"0"-42"0,0-2-32 16,0 2 17-16,0 0-10 15,3 0 1-15,0-3 1 16,-1 0 1-16,1 1-8 16,0-9-2-16,0 3-1 0,-3-8-2 15,-6 3 1-15,-3 3 0 16,-3-1-4-16,-6 3-1 15,0 3-2-15,-2 10 0 16,-4 8 5 0,3 0 3-16,3 3-1 15,3 3-2-15,6-1 0 16,3 1 1-16,3 5-6 16,6 2 1-16,3-2 1 15,6-5 3-15,3-4-22 16,2-1-8-16,10-6-83 15</inkml:trace>
  <inkml:trace contextRef="#ctx0" brushRef="#br1" timeOffset="386670.8338">13575 10530 184 0,'-12'16'71'0,"3"-13"-38"0,-3 2-17 0,6 1 22 16,-6 4-11-16,0 3-1 31,-2 3-11-31,2 3-4 16,3 5-6-16,3-3 1 0,9 0 0 15,6-3-2-15,3-4-3 16,2-4 4-16,1-4 4 0,3-6-5 15,3-11 0-15,-3-2-4 16,-3-1-3-16,-3-1 4 16,-6-4 3-16,-6 1-1 15,-6-9 0-15,-3-2-14 0,-3 5-8 16,3 3-19-16,0 5-6 16,0 3-151-1,12 0 102-15</inkml:trace>
  <inkml:trace contextRef="#ctx0" brushRef="#br1" timeOffset="386913.5642">13795 10245 204 0,'-18'-24'77'0,"9"16"-42"0,-11 0-23 0,8 5 21 15,0 3-6-15,0 3 1 16,0 10-15-16,0 6-6 15,3 10-4-15,6 8-7 0,0 8-2 16,6 5 3-16,0-2 1 16,3-1 2-16,3-10 0 0,-3-5-16 15,0 0-6-15,-3-6-42 16,-9-4-67 0</inkml:trace>
  <inkml:trace contextRef="#ctx0" brushRef="#br1" timeOffset="387040.0107">13551 10517 236 0,'21'-34'90'0,"9"29"-48"0,14-9-49 16,-14 12 14-16,6-1-27 16,0 0-9-16,5-2-67 15,-5-3-27-15</inkml:trace>
  <inkml:trace contextRef="#ctx0" brushRef="#br1" timeOffset="387672.0843">14456 10202 160 0,'-9'-8'63'0,"9"8"-34"0,0 0-21 16,0 0 18-16,0 3-4 16,0 2-1-16,-3 11 8 15,-3 11 4-15,-9 7-17 0,-6 6 6 0,1 13 2 16,-1-3-6-16,0 0 0 16,0-7-7-16,3-4 1 15,3-4-5-15,3-9 1 16,4-2-7-16,2-8-1 15,3 0 0-15,0-3 2 0,6 0-3 16,6-2-2-16,2-1 2 16,4-2 0-16,3 3-13 15,6-3-3-15,0 0-20 16,0 0-9-16,-1 0-22 16,-2-3-7-16,3 0-17 15</inkml:trace>
  <inkml:trace contextRef="#ctx0" brushRef="#br1" timeOffset="388072.844">14513 10515 204 0,'0'2'77'0,"6"17"-42"0,5-6-34 0,-2-8 16 16,0 1-5-16,3-1 3 16,6 0 1-16,3-2 2 0,-3-3-10 15,0 0-2-15,-3-3-2 0,-1-2 0 16,-2-6 2-16,-6-2-3 16,-3 0-2-16,-3 0-3 15,-9 2-1-15,-6 0-3 16,-5 3-1-16,-1 6 1 15,-3 2 2 1,0 8 6-16,6 8 4 16,3 2-1-16,6 3 0 15,6 0 3-15,6 1 3 16,6-4-4-16,3 6-2 16,6 0-2-16,9-6-3 0,0-7-26 15,0-3-12 1,-1-11-61-16,1-2-43 15,6-3 56-15</inkml:trace>
  <inkml:trace contextRef="#ctx0" brushRef="#br1" timeOffset="388242.6423">14816 10509 260 0,'-21'37'96'0,"15"-21"-52"0,-5 11-51 15,5-14 14-15,-3 0-10 16,0 0 0-16,0 3-14 15,0-5-4-15,3 2-62 16,0-2-27-16,0-3 36 16,0-8 19-16</inkml:trace>
  <inkml:trace contextRef="#ctx0" brushRef="#br1" timeOffset="388398.3893">14700 10605 240 0,'21'13'90'0,"-6"-5"-48"0,6 5-47 0,-9-8 17 16,2 3-9-16,4-3-2 0,0-2-3 15,0 0-1 1,-3-3-62-16,3 0-27 16,-3-3 7-16,0-2 5 0</inkml:trace>
  <inkml:trace contextRef="#ctx0" brushRef="#br1" timeOffset="388805.1276">14920 10491 200 0,'-9'18'74'0,"9"3"-40"0,3 3-40 15,0-8 12-15,0 5 11 16,0 16 9-16,0 3 9 16,-3 2 3-16,3 1-20 15,0-1-4-15,0-5-2 0,0-10-7 0,0 2 1 16,0-24 1-1,-3-5-1 1,-3-8-6-16,0-8-2 16,-3-5-6-16,0-8 0 15,0-8-3-15,0-3 2 16,3 0 3-16,3-10 3 16,6 8 2-16,3 5 1 0,3 10-5 31,3 9 1-31,0 7 6 15,0 19 6-15,0 3 5 0,-3 5 2 16,-3 2 3-16,-6 1 1 16,-6 4-6-16,-6 4-3 15,-3-3-5-15,-3-6-4 16,0-2-22-16,3-3-9 16,0-10-27-16,0-3-11 0,3-8-39 15,3-3-28 1,6-4 63-16</inkml:trace>
  <inkml:trace contextRef="#ctx0" brushRef="#br1" timeOffset="389076.1006">15048 10530 216 0,'15'22'82'0,"9"-17"-44"0,-3 11-29 0,-12-6 22 16,0 4 1-16,-3 1 3 16,0 1-8-16,-3 3-2 15,-3-6-14-15,0 0-4 0,0 1-1 16,-3-7 1-16,0 1 1 0,-3-5-4 31,0-3-1-31,0-5-1 16,3-3-2-16,3-3-2 15,3-2 1-15,3 0 1 16,3 0 0-16,0-1-3 0,3 4 2 16,-1 2-8-16,1 3-2 15,-3 2-32 1,0 0-11-16,0 1-35 15,0 2-55-15,0-3 37 0</inkml:trace>
  <inkml:trace contextRef="#ctx0" brushRef="#br1" timeOffset="389390.9579">15307 10226 268 0,'-18'0'101'0,"21"3"-54"0,0-3-53 0,-3 0 28 16,9 10-2-1,0 6-6-15,3-3-1 0,3 3-7 16,6 3-4-16,0 2 1 0,0 0-4 16,-1-2 0-16,-2-3 1 15,-3-1 2-15,-3 1-1 16,-6 8-1-16,-9 3 1 0,-6 7 1 15,-9-2 3-15,-3-3 4 16,4-3-2-16,-1 3-2 16,0-7-16-16,3 1-5 0,3-1-71 15,9-20-83 1</inkml:trace>
  <inkml:trace contextRef="#ctx0" brushRef="#br1" timeOffset="390028.928">15915 10456 192 0,'0'6'74'0,"3"17"-40"0,0 9-27 15,-1-19 18 1,1 6-15-16,0 2-3 0,-3-2-3 16,0-1 0-16,0 3-2 15,0-2-2-15,0-6 1 0,0-2-19 16,3-3-5-16</inkml:trace>
  <inkml:trace contextRef="#ctx0" brushRef="#br1" timeOffset="390344.7835">16069 10422 204 0,'6'8'77'0,"-3"0"-42"0,6 10-43 16,-3 4 10-16,-3-4-3 16,0 1 2-16,0-1 11 15,-3-2 7-15,0-3-10 16,0-2 4-16,0-3 3 0,0-3-10 15,0-5-4-15,3-5 1 0,0-9 0 16,3-4 1-16,3-1 0 16,0 1-5-16,6 2-1 15,0 5-2-15,-1 6 3 16,1 13 2-16,-3 11 4 0,-3 2 0 16,0 0 2-16,-3 0-2 15,-3-2 0-15,-6-6-17 16,0-3-6-16,0 1-44 15,3-3-20-15,-6-5-8 16</inkml:trace>
  <inkml:trace contextRef="#ctx0" brushRef="#br1" timeOffset="390507.134">15861 10306 300 0,'-18'-3'112'0,"18"6"-60"0,6-3-72 16,3 0 13-16,3 0-23 0,6 2-6 15,6-2-76-15,11 0-31 16</inkml:trace>
  <inkml:trace contextRef="#ctx0" brushRef="#br1" timeOffset="391109.8278">16918 10126 204 0,'-18'0'77'0,"6"5"-42"0,0 8-30 16,3-5 19-16,-6 5-2 15,-6 1 2-15,1 4-7 16,-1 6-2-16,-3-3-9 15,3-2-2-15,3-4 2 0,-3-1-3 0,6-1 0 16,4 0 3-16,2-2 3 16,3-1-4-16,0 4-1 15,6-1-4-15,3 3-1 16,6-1-1-16,0 9 0 0,2 5 2 16,7-2 0-16,3-3 0 15,3-3 2-15,0-3-8 16,-3 1-3-16,2-6-17 0,1 0-7 15,0-2-26-15,-6-3-13 16,0-3-19 0</inkml:trace>
  <inkml:trace contextRef="#ctx0" brushRef="#br1" timeOffset="391447.2582">17180 10173 200 0,'-9'-16'74'16,"3"6"-40"-16,0-1-18 0,0 9 22 15,-6-1-3-15,-3 0 2 16,0 3-14-16,0 3-6 0,0 5-10 31,0 10-9-31,4 11-2 0,-1 3 0 0,6 8 2 16,0 5-1-16,6 8 1 16,0-6 2-16,6-2 0 15,0-2-7-15,0-12 0 16,-3-4-35-16,0-6-12 15,-3-5-58 1</inkml:trace>
  <inkml:trace contextRef="#ctx0" brushRef="#br1" timeOffset="391632.9724">16885 10403 248 0,'-12'-5'93'0,"27"5"-50"0,-3-3-46 0,0 3 16 15,3-2-5-15,2-1 0 0,4 1-9 32,3-1-1-32,3 0 0 0,6 3-48 0,-7 0-18 15,-2 0-30-15</inkml:trace>
  <inkml:trace contextRef="#ctx0" brushRef="#br1" timeOffset="391862.6465">17174 10430 200 0,'-12'18'74'0,"9"-7"-40"0,-15 31-24 0,18-28 20 15,3 1-14 1,0 1-1-16,3-2-3 16,3-4 0-16,3-2-6 0,3-3 7 0,-1-5 4 15,4 0-5-15,0-5-2 16,-3 0-5-16,-6-8-4 0,-3-3 2 16,-3 0 2-16,-6 0-2 15,-3-3 0-15,-6 1-3 16,0-1-3-16,-6 6-14 15,6 0-6-15,0 2-21 16,4 6-10 0,2 0-53-1</inkml:trace>
  <inkml:trace contextRef="#ctx0" brushRef="#br1" timeOffset="392112.7209">17314 10488 196 0,'11'27'74'0,"7"-6"-40"0,-6-3-31 0,-9-10 15 15,0 0-5 1,0 0 0-16,0-3 12 0,-3-5 7 16,0 0-17-16,0 0-2 0,0 0 1 15,0-2-6-15,-6-1 0 16,3 0 5-16,0-10 1 16,0-5-7-16,9-1-4 15,0 1-9-15,6 2-4 16,0 3 1-1,0-1 0-15,0 6-27 16,0 0-14-16,0 3-40 16,-1 5-45-1,1 0 44-15</inkml:trace>
  <inkml:trace contextRef="#ctx0" brushRef="#br1" timeOffset="392566.0132">17525 10435 184 0,'0'0'71'0,"3"5"-38"0,3 3-25 16,-3-2 18 0,0 15-4-16,0-5 1 15,-3 0-1-15,0-3 1 16,0-3-13-16,0 1-6 0,0-3 0 0,0-3-3 0,0 1 2 31,0-6 0-31,0 0 3 0,0-3-3 16,3-8-2-16,3-5-5 15,0 1-2-15,3-1-4 16,2 0 1-16,-2 0 0 16,0 5 3-16,0 6 4 15,0 2 1-15,0 3 3 16,-3 3 3-16,0 2 2 16,-3 1 3-16,0 7-1 15,-3-13 0-15,3 0-5 16,0 0-3-16,3 0 2 0,3 0 0 15,0-3 1 1,3-2 2-16,0 5-3 0,2 0-2 0,1 5 4 16,0 6 4-1,3 5-7-15,0-3-3 0,0 0 0 16,0-2 0-16,-3-3-35 16,2 0-13-1,1-6-52-15,3 1-43 16,0-6 56-1</inkml:trace>
  <inkml:trace contextRef="#ctx0" brushRef="#br1" timeOffset="392898.7162">18043 10409 228 0,'-21'-6'88'0,"-3"4"-48"0,15 7-34 0,3 0 20 16,0 3-3-16,-3 3 3 15,-3 5-3-15,1 10 0 0,2-5-12 16,0 1 2-16,6-1 1 0,3-3-7 15,3-5-4-15,3-2-5 16,0-3-1-16,3-8-7 0,5 0-4 16,1-5-6-1,3-9 0-15,0-4 6 16,-6-1 6-16,0 4 5 16,-3 4 2-16,-3 0 1 15,0 6 2-15,0 10 1 0,0 9 3 16,0 1-1-16,-1 1 2 15,1 3-4-15,3-3 0 0,0-3-3 16,0-2-3 0,3-3-16-1,0-6-5-15,0-2-39 16,0-5-16-16,-3-3-19 16</inkml:trace>
  <inkml:trace contextRef="#ctx0" brushRef="#br1" timeOffset="393071.1993">18195 10152 244 0,'0'-13'93'0,"3"13"-50"0,0 8-41 16,0-3 17-16,2 8 1 15,1 8 4-15,3 11-8 16,3 3-2-16,-3 4-8 16,0-2-4-16,-3 3 1 0,0 2-7 15,-3-5 1-15,-3-5-41 16,0-11-18-1,0-2-56-15</inkml:trace>
  <inkml:trace contextRef="#ctx0" brushRef="#br1" timeOffset="393277.832">18084 10353 308 0,'0'-5'115'0,"6"5"-62"0,12-3-62 0,-6 3 20 15,9 0-10-15,3 0 2 16,9-2 0-16,-1-1 3 16,1 0-3-16,-6 1-24 0,0-1-8 15,-7 0-65 1,1 1-64-16,-6-6 47 0</inkml:trace>
  <inkml:trace contextRef="#ctx0" brushRef="#br1" timeOffset="393566.0481">18424 10115 272 0,'-3'-5'101'0,"0"5"-54"0,6 2-46 0,-3-2 35 16,12 8-10-16,3 3-4 16,-1 2-3-16,4 3-11 15,3 13-5-15,6-2 0 0,0-1-2 16,0 0-1-16,-4-2 1 15,-5 0-1-15,-3-3 2 16,-3 0 3-16,-6 1-4 0,-9 4-1 16,-9 6 2-16,-6 2 3 15,-6-5 2-15,-8 0 3 16,2-2-5-16,0-1-1 16,6-4-22-16,3 1-8 15,4-4-86 1,5-1-81-1,3-12 59-15</inkml:trace>
  <inkml:trace contextRef="#ctx0" brushRef="#br1" timeOffset="394683.6244">10331 11105 200 0,'-3'0'77'0,"3"0"-42"0,0 8-26 0,0-3 22 15,-6 11-8-15,-3 7 1 31,-6 15 2-31,-3 14 1 0,-6 9-14 16,0 5-1-16,-5-2-1 0,5-8-6 16,0-6-3-16,0-5-1 15,9-8 1-15,3-8-8 16,0-8-1 0,3-5-29-16,4-5-14 0,5-6-29 15,0-8-11-15,8-5 4 16</inkml:trace>
  <inkml:trace contextRef="#ctx0" brushRef="#br1" timeOffset="394907.8252">10482 11173 228 0,'-15'14'88'0,"9"1"-48"0,-5 23-42 16,5-15 14-16,-9 22 14 15,-6 8 9-15,-3 11-4 0,-3-6-1 16,1 3-17 0,2-3-8-16,0 3-1 15,6-8-12-15,3-8-4 16,0-8-41-16,6-5-15 16,3-6-51-16</inkml:trace>
  <inkml:trace contextRef="#ctx0" brushRef="#br1" timeOffset="412549.2181">10911 11523 168 0,'0'-8'66'0,"0"5"-36"0,-3 0-15 15,3 3 20-15,-3-2-2 16,0-1 1-16,-3 0-11 0,-3 1-3 16,-6 2-12-16,0 2-3 0,-2 6-1 15,-7 8-5-15,0 3-1 16,3 2 1-16,6 0 0 16,3 0-2-16,6 0 0 15,9-2-1-15,6-6 0 16,3-5 3-1,3-5 2-15,3-6 2 16,3-2 1-16,0-14-5 16,-1-2 1-16,-2-5-9 15,0-1-2-15,-6-15 6 16,-3 0 2-16,-3-3-2 16,-6 2 1-16,0 1 4 15,-3 10 4-15,-3 8 3 0,0 3 3 16,0 8 1-16,3 8 3 15,0 10-9-15,0 11-6 0,3 21 1 16,3 3 1-16,0 2 0 16,3 0 2-16,3-2-4 15,0-6 0-15,0-5 1 16,6-5 0 0,-3-5-33-16,5-6-15 15,1-2-64 1</inkml:trace>
  <inkml:trace contextRef="#ctx0" brushRef="#br1" timeOffset="412910.8266">11104 11491 204 0,'3'10'77'0,"0"-2"-42"0,6 0-28 16,-3-5 20-16,0-3-3 0,0 3 1 15,0-3-10-15,6-3-2 16,0 0-7-16,-3-2-4 0,-3 0-1 0,0-1 1 16,-3 1 1-1,-9-3 1-15,0 6 2 0,-3-1-5 16,-3 6-3-16,-3 2 3 16,0 5 3-16,-3 4-1 15,6 4-2-15,1 1 4 31,5-1 1-31,0-2-2 0,6 3-1 16,6-3-3-16,3-3-1 16,2-3 1-16,4-2 0 15,3-2-29-15,6-4-10 16,-3-2-36-16,-3-2-13 16,3-1-2-1</inkml:trace>
  <inkml:trace contextRef="#ctx0" brushRef="#br1" timeOffset="413286.6969">11292 11515 160 0,'-3'5'60'0,"3"-2"-32"0,3-1-33 15,-3-2 10-15,3 6-3 16,0-1 3-16,0 0 9 15,0 8 3-15,0 3-8 16,0 0-1-16,0 0-1 0,0 0 3 16,0 0 4-16,0-3-4 15,0-2 0-15,-3-4 0 0,0-1 1 16,0-6 6-16,0 0 1 16,0-3-5-16,0-2-3 15,0 0-5-15,0-9-2 16,0-4-1-16,3-3 1 15,3 2-2-15,3 3-1 16,2 3 1-16,1 2 1 0,6 3-3 16,3 3 0-16,0 3-21 15,0 2-10-15,0 2-39 16,-4-2-17-16,1 3-1 16</inkml:trace>
  <inkml:trace contextRef="#ctx0" brushRef="#br1" timeOffset="413602.3915">11566 11576 228 0,'6'0'85'0,"-3"15"-46"0,6-7-35 16,-3-5 19-16,3-3-9 16,2 0 2-16,7-5-7 15,-3-1-1-15,0-2-4 16,-3 1-5-16,-3-1 0 0,-3-3 1 15,0 3 0-15,-6 0 0 16,-6 0 0-16,-6 0-3 16,-3 6 0-16,0 2 2 15,-3 5 2-15,0 3 2 16,1 5 1-16,2 6-5 16,3-1-1-16,6 1-2 15,6 2 3-15,6 0 0 16,6-3 1-16,12-4-27 15,2-4-9-15,4-4-24 16,3-6-10-16,6-3-11 16</inkml:trace>
  <inkml:trace contextRef="#ctx0" brushRef="#br1" timeOffset="413818.566">11980 11351 216 0,'-18'-40'82'0,"9"24"-44"0,-12-5-27 0,9 16 21 15,0-3 3-15,0 2 5 0,0 1-19 16,0 2-9-16,3 6-8 0,1 8-8 0,2 7-2 16,3 19 3-16,3 6 3 15,0 2 1-15,3-3-1 16,0-2-4-16,0-6 0 16,0-5-18-16,-3-5-8 15,0-6-28-15,-3-2-14 16,0-2-25-1</inkml:trace>
  <inkml:trace contextRef="#ctx0" brushRef="#br1" timeOffset="413986.7598">11718 11478 252 0,'0'-6'96'0,"12"1"-52"0,2 0-43 0,-2 2 19 0,6 0-9 16,3-4 1-16,12-1-9 15,-1 0-2 1,1 2-1 0,-3 6-25-16,-3 3-10 0,-3 2-79 15</inkml:trace>
  <inkml:trace contextRef="#ctx0" brushRef="#br1" timeOffset="414335.1851">11988 11583 240 0,'0'19'90'0,"3"-16"-48"0,6-1-45 0,0-2 16 16,0 0 2-16,3-5 2 15,3-3-6-15,0 0-4 0,3-2-4 16,-3-1-3-16,-3 0 3 0,-1 1-4 16,-5-3-2-16,0 2 2 15,-9 0 0-15,-6 1-2 16,-2 2 2-16,-4 3 1 0,0 5 2 15,0 5-1-15,0 5-1 16,0 4 5-16,3 4 1 16,3 1 2-16,3-1 2 0,3 1-3 15,6-1-2 1,3 1-2-16,3-3-3 0,3-6 1 16,6-2 1-16,3-3-17 15,-3-2-6-15,0-3-34 31,-4-3-13-31,4 1-37 16</inkml:trace>
  <inkml:trace contextRef="#ctx0" brushRef="#br1" timeOffset="417021.2517">12215 11478 156 0,'0'2'57'0,"3"9"-30"0,3 2-16 15,0-2 15-15,0 7-1 16,-1 3 2-16,1-2-6 16,0-1-1-16,-3-2-11 0,0 0-1 0,0-3 2 15,-3-5 7-15,0-2 7 16,0-4-4-16,0-2-2 15,0-2-8-15,0-9-4 16,0-7-3 0,3-1-3-16,3-2 1 15,3 0-1-15,3 2 0 16,3 3 0-16,6 3-3 0,0 2 0 0,-1 4-23 16,1 1-7-16,-3 6-13 15,-3 0-4-15,0 0 6 0,-3 3 3 16,-3 0 11-16,-3-3 3 15,0 2 24-15,-3 3 11 32,0 1 17-32,0 2 10 0,3 0-2 15,0 2 3-15,-1 1-3 16,13 2 0-16,-6-2-10 16,6-3-3-16,0-3-8 15,-3-8-2-15,0 1-4 16,0-4-1-16,-3 1-3 15,-4-3 1-15,1 0-2 0,-6 0-1 16,-3-2-6-16,-3 2-4 16,-3 0-1-16,-14 2-1 15,-1 4 2-15,0 4 4 16,3 6 3-16,0 6 2 16,3 7 3-16,0 0 3 31,6 0 2-31,7 3 3 0,2-3-3 15,5-2 1-15,13-4-5 0,3-1-2 16,3-6-18-16,0-6-6 16,0-4-24-16,-1-4-10 15,-5-2-43 1,0 0-18-16,-3-13 59 16</inkml:trace>
  <inkml:trace contextRef="#ctx0" brushRef="#br1" timeOffset="417323.2836">12706 11517 180 0,'-3'11'68'0,"6"-3"-36"0,0 8-22 0,0 0 17 16,0-1-2-16,-3-1 0 15,0-1-12-15,0-2-3 16,0-4-6-16,0-1 4 0,0-1 4 16,0-2 0-16,0-3 3 15,3-3-6-15,3-5-3 0,3-5-3 16,0-3-3-1,2 0 1-15,4 3-1 16,3 2 8-16,3 9 5 16,-3 2-2-16,0 5-1 0,-3 6-4 15,0 2-1-15,-4 0-3 0,-2-2-2 16,0-1-4-16,0-2 0 16,0-3-36-16,0-2-13 15,3-8-22-15,-3-1-8 16,9-4-8-1</inkml:trace>
  <inkml:trace contextRef="#ctx0" brushRef="#br1" timeOffset="417517.271">13048 11488 200 0,'-21'-5'74'0,"18"8"-40"0,-15 5-18 16,13-1 22-16,-4 1-9 16,0 3 0-16,3 2-3 15,0 8 1 1,3-2-15-16,3-1-2 0,3-2-3 15,9 0-3-15,3 0-3 16,2-3-7-16,1-5-1 16,3-3-28-16,3-5-12 15,0-2-41 1,-3-9-57-16,-4-5 42 16</inkml:trace>
  <inkml:trace contextRef="#ctx0" brushRef="#br1" timeOffset="417828.0434">13206 11523 236 0,'-3'2'90'0,"6"1"-48"0,3 2-38 0,0 0 21 0,3-2-7 16,0 0-1-16,6-1-3 31,-1 1-1-31,-2-3-7 16,0-3-6-16,0 1-1 0,-6-1 3 15,0-2 1-15,-6 0-6 16,-3-1 0-16,-6 1-6 15,-6 2-1-15,0 1 0 16,-2 2 4-16,-4 5 5 16,0 6 3-16,3 10 6 0,3 0 3 15,6-3 5-15,3 4 4 16,9-1-8-16,6 0-4 16,3-3-3-16,12-2-1 15,3-2-22-15,2-7-8 16,4-7-71-1,-3-2-71-15,6-3 51 0</inkml:trace>
  <inkml:trace contextRef="#ctx0" brushRef="#br1" timeOffset="418289.5313">13804 11253 220 0,'-9'2'85'0,"12"4"-46"0,-6 2-30 0,0 0 19 15,-9 2-5-15,-5 3 0 16,-1 1-12-16,-3 12-4 16,0 1-5-16,0-4-2 0,3-2 1 0,3-2-4 31,6-3 0-31,4-3 2 16,2 0 2-16,3 1 0 15,3-1 2-15,5-3 4 16,4 4 4-16,0 1-6 0,9 1-1 15,0 3 0-15,0-1 2 16,3 1-3 0,-7-3-2-16,1-3 0 0,-3 0-1 15,0-2-11-15,-3-3-5 16,-3-3-32-16,0-2-14 0,3-3-51 31</inkml:trace>
  <inkml:trace contextRef="#ctx0" brushRef="#br1" timeOffset="418691.9239">14102 11512 140 0,'0'-13'55'0,"0"8"-30"0,-3-1-1 0,0 4 22 16,-3-1-10-16,-6 3-3 15,-3 3-11 1,-3 2-3-16,-3 5-11 15,-5 4-7-15,2 4-2 0,3 3 5 16,6 1 5-16,3-4 4 0,6 1 4 16,9-4-5-16,6-1-2 15,3-6-3-15,0-3-2 16,3-2-1 0,0-6 0-16,0-5-5 0,-3-3 1 15,-1-4 0-15,-2 1 0 0,0-2 0 16,-3 3 0-16,-3 3 0 15,-3 2 2-15,0 2-3 16,0 6-4 0,3 11 2-16,3 5 0 15,0-3-1 1,3 0-2-16,3 1-1 16,0-4-29-16,6-2-14 15,3-3-43 1,-1-2-42-16,1-3 47 15</inkml:trace>
  <inkml:trace contextRef="#ctx0" brushRef="#br1" timeOffset="419061.3469">14307 11494 232 0,'-12'-19'88'16,"6"14"-48"-16,-6-3-40 0,6 5 18 0,-2 3-10 16,-7 5 0-16,-3 6-4 0,0 2-1 15,3 3-1-15,3 5 3 0,3 6 1 16,6-6 2-1,6-3 0-15,6-4 0 16,3-4 2-16,3-4-3 16,0-9-2-16,0-5-5 0,0-5-2 15,-1-6-4-15,-2 1 1 0,-3-4 3 16,-3-12 1-16,-3 0 1 16,-3-1 2-16,-3 1 1 31,0 2 3-31,0 8 6 0,0 8 4 15,0 6-10-15,0 13-4 16,0 12 1-16,0 9 2 16,3 8 0-16,3 0 0 15,0-3-1-15,3 3 0 16,3-6-5-16,0 0 1 16,3-4-33-16,6-6-15 0,6-9-27 15,0-9-11-15,2-3-11 16</inkml:trace>
  <inkml:trace contextRef="#ctx0" brushRef="#br1" timeOffset="419430.8205">14575 11433 260 0,'-6'-27'96'0,"3"27"-52"0,-9 0-43 0,6 8 21 0,-3 3-14 16,-3 2-4-16,-2 3-1 15,-1 5 0-15,0 0-1 16,3 8 3-16,6-2 1 0,3-3 2 15,3-3 2-15,6-3-7 16,3-5-2-16,3-2 1 16,3-6 3-16,0-5 0 0,-1-8 2 15,1-10-4 1,-3-3 0-16,-3 0 3 16,-3-3 1-16,-3-16 1 15,-3 0 0-15,-3 1-2 0,-3 2 1 16,0 2-2-16,0 11 2 15,0 9 0 1,0 4 3-16,3 11-12 0,0 8-3 16,3 18 2-16,3 3 1 15,3 6 2-15,3-3 0 16,0 2-3-16,0 3 2 16,6-8-15-16,-3-2-4 15,6-6-36-15,-3-5-14 16,0-6-57-16</inkml:trace>
  <inkml:trace contextRef="#ctx0" brushRef="#br1" timeOffset="419730.7731">14748 11504 220 0,'-3'-8'82'0,"6"3"-44"0,3 10-42 16,-3 0 15-16,3 3 9 0,0 3 10 15,-3 2 4-15,3 3 1 16,-4 0-18-16,1 0-8 0,-3-3-2 15,0-2-2-15,0-3 2 16,0 0-2-16,0-3 0 16,0-3-3-16,0-4-2 0,0-6 7 31,0 0 5-31,0-3 0 0,0-2 1 16,3 0-12-16,0 0-3 15,9-1-1-15,0 4-2 16,3 2-16-16,0 0-7 15,0 0-25-15,0 5-9 16,-3 1-35 0,0 2-43-16,-3 0 49 0</inkml:trace>
  <inkml:trace contextRef="#ctx0" brushRef="#br1" timeOffset="419862.6764">14944 11277 288 0,'-6'-6'110'0,"6"6"-60"0,0 3-47 0,0-3 21 16</inkml:trace>
  <inkml:trace contextRef="#ctx0" brushRef="#br1" timeOffset="420062.4735">14944 11284 496 0,'9'11'10'0,"6"2"-6"15,0 1-2-15,6 9 0 0,0-1-1 16,-1 1-1-16,1-4 1 0,-3-1-1 15,-3-2 0-15,0 0 2 16,-6 0-1-16,-3 0 2 16,-6 0 0-16,-6 2 3 15,-6 6 8-15,0-3 3 16,-3-2-6-16,0-3-4 16,0 0-20-16,3-3-6 0,1 0-73 15,2 0-29-15,3-2-4 16</inkml:trace>
  <inkml:trace contextRef="#ctx0" brushRef="#br1" timeOffset="432974.6105">15861 11396 132 0,'0'-3'49'0,"0"-18"-26"0,0 10-7 0,0 9 16 16,0 2-4-16,-3 0-2 15,0 0-8-15,-3 8-1 16,-3-1-10-16,-6 15-4 0,0-4 0 0,-2 3 2 15,-1 0 2-15,3 1 3 16,3-1 1-16,3 3-1 16,3-1-1-16,12-1-10 15,3-4-1-15,3-5 6 16,0-2 5-16,0-11-4 31,2-8-1-31,1-3-13 0,0-2-4 16,0-3-1-16,-3 0 1 0,-6 1 8 15,-3-1 2-15,-3-5 5 16,-3 2 1-16,0 3 5 16,0 6 5-16,-3 2-1 15,3 16 8 1,0 2-7-16,3 3-3 0,3 3-1 16,3 0-8-16,0 5 0 15,3-2-8-15,0 2-3 16,0-10-21-16,0-4-7 15,0-1-23-15,-3-1-7 16</inkml:trace>
  <inkml:trace contextRef="#ctx0" brushRef="#br1" timeOffset="433305.9063">15950 11430 200 0,'-3'24'74'0,"6"-11"-40"0,0 3-27 0,6-5 18 16,-3-1 0-16,0 3 4 0,-3-2-9 16,0-1-4-16,0-2-9 15,0-2-3-15,0-1 0 0,-3-5-2 16,0 0-2-16,0-3-2 16,0-5 1-16,3 0 1 15,0-2 0-15,6-3-3 16,3-1 0-1,0 4 2-15,0 5 0 16,-1 5 9-16,1 5 5 16,0 3-4-16,-3 2-3 15,0 4-1-15,0-1-1 16,0 3-18-16,0-3-7 16,0-2-26-16,3-11-9 15,3-3-29-15,5-2-35 16,1-6 40-16</inkml:trace>
  <inkml:trace contextRef="#ctx0" brushRef="#br1" timeOffset="433674.6315">16287 11404 212 0,'-12'-3'82'0,"6"24"-44"0,-3-10-33 0,6-6 17 0,-3 3-8 16,-3 2 0-16,3 6-4 15,0 0-1-15,3 3-5 16,0 5-3-16,6 2 0 0,3-5-1 15,0-5 0-15,3-3 2 16,3-5 1-16,0-10-4 31,0-9 1-31,3-2-2 0,-4-6 0 16,-2-2 0-16,0-8-2 16,-6-8 0-1,-3-3 3-15,-3 1 0 0,-3-1 3 16,0 8 1-16,0 6 1 15,0-1 9-15,1 14 3 16,2 5-5-16,0 11-2 16,3 13-3-16,3 21-1 0,3 2-6 15,2 6-1-15,4 6 3 16,3-9 1 0,9-8-22-16,6-2-9 15,3-8-94-15</inkml:trace>
  <inkml:trace contextRef="#ctx0" brushRef="#br1" timeOffset="434663.8504">16956 11449 144 0,'-3'-3'55'0,"6"6"-30"0,0-1-29 16,0 11 38-16,3 6 2 15,-3 10 0-15,0 5-1 0,-3 3-20 16,0 1 2-16,0-4 3 15,0-2 0-15,0-6 0 0,0-5-8 16,0-2-5-16,0-6-4 16,0-2-3-1,0-6-4-15,0-5 0 0,-3-5-3 16,0-3 2-16,0-6 3 0,0-4 3 16,0-3 0-16,-6-3-1 15,0-3 1-15,4 1-1 16,-1 0 2-16,12-4 1 15,-1 1-1-15,7-2-2 16,3-4 1-16,3 3-1 31,0 3-3-31,6 8 2 0,3 5 1 16,-4 6 0-16,-2 7 4 16,-3 22 5-16,-6 2 1 15,-3 0 4-15,-12 5-1 16,-6-2 0-16,-3 3-3 15,0-6 1-15,-3-5-6 0,3-6-3 16,-2-7-19 0,-1-3-15-16,6-3-6 15,0-5-13 1,6-2-5-16,3-1-30 16,6-2-39-16,-3 0 41 0</inkml:trace>
  <inkml:trace contextRef="#ctx0" brushRef="#br1" timeOffset="434842.9993">17242 11422 220 0,'3'27'82'0,"0"-17"-44"0,0 3-42 16,0-5 15-16,-3 0-6 16,0 0 0-16,0 0-3 15,0 0-2-15,0 0 1 0,0-3-23 0,0 1-10 16,0-4-55-1,0-2-28-15,0 0 54 16</inkml:trace>
  <inkml:trace contextRef="#ctx0" brushRef="#br1" timeOffset="435296.6345">17308 11449 184 0,'0'-3'71'0,"0"3"-38"0,0 3-41 16,0-3 12-16,3 5-2 16,-3 0 3-16,0 0 7 15,0 3 4-15,0 0-8 0,0 0-2 0,0 3 0 16,0-3-3-16,-3 0-2 0,3-3 2 16,-3 3 0-16,3-3-4 15,-3-2 1 1,3 2 4-16,0-2 5 0,-3-3-1 15,0 2 1-15,3 1-1 16,0-3 2 0,-3 0 1-16,3 0 3 15,-3 0-5-15,0 0-1 16,3-3-2-16,-3 1 1 16,0-4-4-16,3 1-2 15,0-3 0-15,0 0 1 16,3-2 1-16,0-1 1 15,3-5 0-15,3 0 0 16,6-2-2-16,5 2-2 0,-2 3-2 16,0 2 1-16,0 6-1 15,-3 13 0-15,0 0-9 0,-3 0-5 16,0-3-21 0,-4 6-6-16,1-3-33 15,0-3-47-15,-3-3 30 16</inkml:trace>
  <inkml:trace contextRef="#ctx0" brushRef="#br1" timeOffset="435627.8746">17617 11404 168 0,'0'-3'66'0,"0"27"-36"0,0-11-7 15,0-5 26-15,0 0-5 16,3 2 1-16,-3 4-14 15,0-1-7-15,0 0-13 0,0 0-7 16,3-2-3 0,-3-1-6-16,3 4-25 15,-3-9-11-15,3-2-36 16,0-3-14 0</inkml:trace>
  <inkml:trace contextRef="#ctx0" brushRef="#br1" timeOffset="435812.7186">17614 11324 232 0,'-3'-2'88'0,"6"2"-48"0,-3 0-51 0,0 0 13 16,0 0-22-16,6 0-4 15,0 0-32-15,0 2-12 0,3-2 1 16,0 3 0-16</inkml:trace>
  <inkml:trace contextRef="#ctx0" brushRef="#br1" timeOffset="436097.0651">17706 11441 212 0,'3'39'79'0,"-3"-28"-42"0,-3 5-26 0,3-8 21 15,0 0-11-15,0-3 1 32,-3 0-7-32,3 0 1 0,0-2-9 15,0-3-4-15,0-3-2 0,3-2-6 16,0 0-1-16,3-3 0 15,0-3 2-15,0 1-1 16,3-6 1-16,0 11 0 16,6-1 3-16,3 1 2 15,0 8 2-15,-3 5-1 0,0 2 1 16,-4 3-2-16,-2 1 2 16,0-1-2-16,0-3-1 15,-3-2-6-15,0-2-4 16,0-1-30-16,0-5-141 47,6-16 71-47</inkml:trace>
  <inkml:trace contextRef="#ctx0" brushRef="#br1" timeOffset="436281.5842">17954 11189 256 0,'2'-10'96'0,"-2"18"-52"0,3 0-47 0,0-1 19 15,3 7-1-15,0 4 3 0,-3 9-7 16,9 12-4 0,-3 4-4-16,-3-4-3 0,3 1 1 15,-3-8-10-15,-3 2-4 16,0-7-26-16,0-6-10 16</inkml:trace>
  <inkml:trace contextRef="#ctx0" brushRef="#br1" timeOffset="436465.6829">17864 11345 272 0,'-3'3'101'0,"9"-3"-54"0,6-3-57 15,-3 3 16-15,6-2-8 16,3-1 0-16,12-2-9 15,-1-1-5-15,7-1-94 16,-3-1-41-16</inkml:trace>
  <inkml:trace contextRef="#ctx0" brushRef="#br1" timeOffset="437864.269">18546 11351 176 0,'-3'5'68'16,"3"13"-36"-16,0 17-29 0,0-22 17 0,0 3-6 16,0 0 2-16,0 0-5 15,0-3 1 1,0 0-7-16,0-2-3 0,0-1-1 15,0-2-12-15,0-2-5 0,3-4-56 16,3-2-49 0,0 0 40-16</inkml:trace>
  <inkml:trace contextRef="#ctx0" brushRef="#br1" timeOffset="438183.2276">18605 11356 144 0,'0'0'55'0,"3"18"-30"0,3-20-29 16,-3 10 8-16,0 10 7 16,0-2 5-16,0-3 5 15,0 3 2-15,-3-5-12 0,0-1 0 0,0-2 2 16,0 0-7-16,0-2-1 16,0-4-5-16,0-2-1 0,0-5 5 15,0-3 2-15,3-8-2 16,3-5-3-16,3 2 0 15,6 4-1 1,0 4 0 0,6 3 2-16,-3 21 5 0,-1 3 4 15,-5 3-2-15,0-1 0 16,-3 3-5-16,-3-2-1 16,0-3-8-16,-3 0-4 15,-3-3-33-15,0-5-12 0</inkml:trace>
  <inkml:trace contextRef="#ctx0" brushRef="#br1" timeOffset="438362.1012">18427 11234 236 0,'0'-8'88'0,"6"6"-48"16,21-1-78-16,-10 3 2 0,4 0-56 16,3 0-18-16</inkml:trace>
  <inkml:trace contextRef="#ctx0" brushRef="#br1" timeOffset="438700.2188">19126 11184 208 0,'-15'21'77'0,"6"-13"-42"0,-8 8-28 16,8-5 20-16,-3 2-10 15,-3 0-2-15,3 0-6 16,0 0-4-16,-3 3-2 15,3 5-3-15,0-5 3 0,3-2-7 0,9 7 1 32,6 0 3-17,3-5 0-15,3 0 3 0,3 2 0 16,3 3 1-16,3 6-16 16,0-3-4-16,8-1-19 15,-2-1-5-15,-3-4-50 16,3-2-25-1,-3-3 55-15</inkml:trace>
  <inkml:trace contextRef="#ctx0" brushRef="#br1" timeOffset="438984.4345">19540 11279 160 0,'-9'-26'60'0,"6"15"-32"0,-6-2-15 16,6 8 19-16,-6-1 4 16,-3 4 3-16,0-1-8 15,1 3-2-15,-7 0-16 0,-3 5-10 0,3 6-3 16,0 7 0-16,3 6 0 16,6 11 0-16,3 4 0 0,3 1 0 15,0 0 0-15,9-9 0 16,6 9 2-16,-3-8-14 15,-6-6-5-15,0-4-29 16,-3-4-12-16</inkml:trace>
  <inkml:trace contextRef="#ctx0" brushRef="#br1" timeOffset="439169.0008">19245 11488 232 0,'-6'-8'88'0,"6"6"-48"0,12-1-49 0,-3 3 14 16,3-5-1 0,3-1 5-16,12-7-5 15,0 3-2-15,-1 2-1 16,1 2-19-16,-3 1-5 0,0 2-40 16,-3 1-51-1,-6 7 24-15</inkml:trace>
  <inkml:trace contextRef="#ctx0" brushRef="#br1" timeOffset="439391.9913">19507 11507 220 0,'-15'21'85'0,"12"-5"-46"0,0-6-32 0,3 1 20 0,3 2-3 16,3-2 1-16,3-1-6 15,6-2 1-15,0-8-11 16,0-8-3-16,3 0 0 0,9 0-1 16,-10-2 2-16,-2-3-4 31,-3-1 0-31,-6 1 1 0,-9-3 0 15,-6 3-2-15,-3-5-2 16,-3 2-4-16,1-3 0 16,-4 11-18-16,3 3-6 15,3 8-31-15,3 2-13 16,3-2-37 0</inkml:trace>
  <inkml:trace contextRef="#ctx0" brushRef="#br1" timeOffset="439669.3294">19704 11546 212 0,'6'16'79'0,"-3"-18"-42"0,-6 12-28 31,3-10 19-31,0 3-3 0,0 2 2 0,-3-5-11 16,0 5-2-16,0-5-8 16,0 0-4-16,-3-2 3 15,3-1 1-15,3-5-2 16,0 0-3-16,0 0-5 15,3 0 0-15,3-2 0 32,0 2-1-32,3 0 1 0,0 3 3 15,-3-1-7-15,-1 4 1 16,1 2-19-16,0 0-8 16,0 2-26-16,3-2-12 15,3 3-13 1</inkml:trace>
  <inkml:trace contextRef="#ctx0" brushRef="#br1" timeOffset="440131.5201">19885 11509 164 0,'-3'8'63'0,"6"-2"-34"0,-3 4-25 0,3-5 15 31,-3 1 6-31,0 7 5 15,0-2-10-15,0-3-4 0,0-1-9 16,0-1-5-16,0-1 1 0,0-5 4 16,0 0 6-16,3-8-3 15,3-2-7 1,0-1-2-16,0-2-6 16,0 2-1-16,3 1 3 0,0-1 3 15,0 6 1 1,0 2-1-16,0 6 5 15,0 2 1-15,0 0 4 16,-3 1 1-16,-1-1-1 16,-2 0-1-16,0-2-5 15,3-1-1-15,0 1-1 0,0-6-2 0,3 1 3 16,0-4 0-16,3 4-1 16,0-1-2-16,3 3 1 15,0 0-1-15,0 5 0 16,-3 1 0-16,-1 2-3 15,-2-3 2-15,6 0-19 32,0-2-20-32,0-3-8 15,3-3-17-15,0-2-4 0,3 0-12 32</inkml:trace>
  <inkml:trace contextRef="#ctx0" brushRef="#br1" timeOffset="440468.7832">20347 11472 200 0,'-3'-13'77'0,"0"10"-42"0,0 3-17 15,-3 0 23-15,0 3-10 0,-6 2-1 16,0 6-6-16,3 2-3 16,-3 3-11-16,3 0-2 0,3 2-1 15,3-2-3-15,3-2-3 16,3-1 0-16,6-5-1 16,6-3-9-16,0-10-2 15,0-3-10 1,-3 0-1-16,0-3 2 15,0 1 4-15,-3-1 10 16,2 3 3-16,-5 0 7 16,0 3 2-16,-3 5 2 15,3 3 2-15,0 5-1 16,0 7 2-16,3 4-2 0,0-3 2 16,0 0-6-16,0-3-3 15,0-2-4-15,0-4 1 16,3-1-34-16,3-4-17 0,-4-12-50 31,7-1-39-31,-3-5 58 16</inkml:trace>
  <inkml:trace contextRef="#ctx0" brushRef="#br1" timeOffset="440647.0709">20588 11136 240 0,'3'0'90'0,"0"19"-48"0,6 10-42 0,-6-11 16 15,0 14-5-15,-3 16 3 16,0 2-7 0,0 0-2-16,0 1-3 15,0-6-2-15,3-8 3 0,0-8-46 16,3-5-18-16,2-11-45 16</inkml:trace>
  <inkml:trace contextRef="#ctx0" brushRef="#br1" timeOffset="440867.282">20487 11303 288 0,'-12'0'107'0,"15"3"-58"0,3 2-55 16,0 0 17-16,8 1 2 31,10-1 3-31,6 0-5 0,12 0-4 15,-1 1-4-15,1-4-11 0,3-2-5 16,-4 0-44-16,-5-2-18 16,3-1-40-1</inkml:trace>
  <inkml:trace contextRef="#ctx0" brushRef="#br1" timeOffset="445714.6993">21013 11208 240 0,'-14'-6'90'0,"11"6"-48"0,-12 0-27 0,12 0 26 15,0 0-13-15,0 0-1 16,0 0-10-16,3 0-2 16,0 0-9-16,0 0-6 0,9 3-3 0,3 2-1 15,2 6 3-15,4 5 0 16,3 5 3-16,0 0-1 0,3 3-1 16,0-3 1-16,-1 3-1 15,4 0 2-15,-9-3 1 16,-3-5-1-1,-3-3 1-15,-3-2 0 0,-18-1 3 16,-3 3-3 15,-9 6 5-31,-6 0 4 0,-2 4-4 16,-7 4-2-16,3-3-3 16,3-3 0-16,4-3-2 15,5-2-1-15,3-3-17 16,6-2-9-16,3 0-66 15,9-6-27-15</inkml:trace>
  <inkml:trace contextRef="#ctx0" brushRef="#br2" timeOffset="464557.4462">2041 13533 184 0,'-9'27'71'0,"6"7"-38"0,0 25-21 0,0-28 19 16,0 12-16 0,-3 4-6-16,3 6-3 15,-6 0-2-15,3 3-2 16,3-6-2-16,3-5 1 0,0-8-4 16,0-5 0-16,0-9-18 15,3-1-7-15,-3-6-18 0,3-19-55 31</inkml:trace>
  <inkml:trace contextRef="#ctx0" brushRef="#br2" timeOffset="464973.4974">2050 13459 156 0,'3'-13'57'0,"0"13"-30"0,-3 0-14 0,6 3 17 16,3 7-4-16,-1 9 2 16,4 13-10-16,0 18-3 15,6 16-8-15,-6 0-5 0,3 0-1 32,0-7 1-32,3-1 1 0,0-5-1 15,-1-8 1-15,1-11 2 16,-3-5 2-16,0-8-6 15,0-7-2-15,3-14 11 16,0-8 7-16,0-11-4 16,-1-7 0-16,-2-6-5 15,-6-8 0-15,0-2-5 16,3-6-2-16,-9-7 0 0,3 4 1 0,0 6-3 16,0 3-2-16,-3 10 2 15,0 9 0-15,3 4-28 16,0 8-13-16,6 6-31 15,-3 2-14-15,2 11-3 32</inkml:trace>
  <inkml:trace contextRef="#ctx0" brushRef="#br2" timeOffset="465273.4747">2612 13843 160 0,'-15'48'63'0,"4"-27"-34"0,-4 13-21 16,6-15 18-16,3 7-6 0,6 3-2 15,3 0-2-15,6-5 3 16,3-3-11-16,5-5 2 0,4-10 3 16,0-6 2-16,9-16 0 15,0-3-7-15,-4-7-5 0,1-3 0 16,-6-1 2-1,-12 4 0-15,-12-3 0 0,-3-5-6 16,-6 4 1-16,-3 4-11 16,-3 2-3-16,1 3-22 15,-1 5-9-15,3 0-60 32</inkml:trace>
  <inkml:trace contextRef="#ctx0" brushRef="#br2" timeOffset="465458.0865">2889 13428 208 0,'0'10'79'0,"0"14"-42"0,6 24-34 0,-3-14 17 0,0 16-8 0,-3 11-2 16,0 0-1-16,3-3 1 15,0-2-5-15,0-3-3 0,0 0 1 16,-3-8-31-16,3-8-11 15,3-8-62 17</inkml:trace>
  <inkml:trace contextRef="#ctx0" brushRef="#br2" timeOffset="465673.8365">2815 13787 280 0,'-21'-5'104'0,"24"5"-56"0,15 0-58 0,-6 0 16 16,0-2-8-16,5-1 0 15,4 0 2-15,6 1 2 16,3-1-1-16,0 0-27 0,-1 3-10 16,1 0-39-1,0 0-51-15,0 0 32 0</inkml:trace>
  <inkml:trace contextRef="#ctx0" brushRef="#br2" timeOffset="465959.4232">3187 13809 164 0,'3'18'63'0,"0"-15"-34"0,0 13-16 0,3-11 19 16,0 0-9-16,6-5-4 15,5-2-4-15,1-4 0 32,0-2-8-32,-3 0-4 0,0 0 0 0,-3-2-2 15,-3 2-1-15,-3 0 3 16,-3 0 0-16,-6 0-1 15,-3 3 1-15,-12 2-4 16,-3 6 0-16,-3 7-1 16,-3 9 0-16,1 2 0 15,2 3 0-15,3 2 4 0,6 1 3 16,3-3-2 0,9-1-2-16,6 1 0 15,6-3-1-15,6-5-14 16,15-2-3-16,2-6-26 15,4-11-13-15,3-5-32 16</inkml:trace>
  <inkml:trace contextRef="#ctx0" brushRef="#br2" timeOffset="466243.2642">3517 13772 260 0,'-15'-3'96'0,"9"8"-52"0,-9 1-51 0,12-1 14 15,1 0-10-15,2 6 0 0,0 7 6 16,5 1 5-16,1 2-4 16,3 0 5-16,0 3 1 0,0 0-1 15,0-1 2-15,-3 4-4 16,-3-1-2-16,-3 1 2 16,-3-6 0-16,0-5-1 15,-6-3 1 1,-6-2-2-16,0-3 0 15,-2-3-14-15,-1-5-7 16,3-3-29-16,0-2-11 16,3-3-55-1,9-5-30-15,0 0 70 16</inkml:trace>
  <inkml:trace contextRef="#ctx0" brushRef="#br2" timeOffset="466436.16">3803 13753 232 0,'-3'3'88'0,"0"2"-48"0,6 3-91 16,-3-3-6-16,0 3-30 31,6 5-7-31</inkml:trace>
  <inkml:trace contextRef="#ctx0" brushRef="#br2" timeOffset="466543.5525">3839 14076 260 0,'-3'16'96'0,"0"-30"-52"0,3 9-89 0,3 3 0 15,0-1-54-15,3-10-19 16</inkml:trace>
  <inkml:trace contextRef="#ctx0" brushRef="#br2" timeOffset="467424.0299">2032 14452 212 0,'-9'2'79'0,"9"1"-42"0,3-1-28 0,-3-2 19 16,0 0-8-16,0 0-1 16,6-2-7-16,3-3 0 15,6-6-7-15,3-5-3 0,2-2-1 16,7-4-1-16,-3-1 0 16,6-1 0-16,8 5 0 0,1 9-3 31,9 7 2-31,-4 8-1 0,-5 6 0 15,6 5 6-15,-7 2 5 16,-2-2 1-16,3 0 2 16,0-3-4-16,-1-7 0 15,13-6-3-15,-1-6 0 16,1-4-10-16,3-4-4 16,-4 4-4-16,-2-1-2 0,-6 6 8 15,-4 2 3-15,1 6 1 16,0 5 2-16,-7 3 3 15,10 2 1-15,0 0 3 16,-1-5 1-16,7-3 1 16,3-5 0-16,2-5-2 15,4-3-1 1,8 0-3-16,-5 3-2 16,-1 2-28-16,-5 3-11 15,-1 0-85 1</inkml:trace>
  <inkml:trace contextRef="#ctx0" brushRef="#br2" timeOffset="470863.2647">3029 15184 152 0,'-15'0'57'0,"15"8"-30"0,-3-16-21 0,3 6 30 16,3-11-6 0,6-6-8-16,0-2-6 15,3-19-9-15,3-5-5 0,6-2-1 16,-1-1-1-1,4 0 2-15,-6-2-3 16,0 5 0-16,-3 5 5 0,-3 9 5 16,-3 7-1-16,0 8 1 15,0 8-5-15,-1 16-1 0,1 10 1 16,6 12 0-16,0 4-5 16,0 6 1-16,0 2 0 15,-3 0 0 1,0-5 2-16,0-2 3 15,0-3-22-15,-3-6-8 16,-4-2-56 0,1-3-52-16,-6-5 46 15</inkml:trace>
  <inkml:trace contextRef="#ctx0" brushRef="#br2" timeOffset="471047.7912">3106 15007 236 0,'-6'-2'88'0,"12"-14"-48"0,0 2-40 0,0 6 16 15,6 1 0-15,3-4 4 0,6-2-10 16,9 2-6-16,2 1-2 16,4 2-29-16,0 2-9 0,0 4-75 15</inkml:trace>
  <inkml:trace contextRef="#ctx0" brushRef="#br2" timeOffset="471432.2666">3502 14904 148 0,'-3'5'57'15,"3"24"-30"-15,6 14-29 0,-3-27 9 16,0-1 6-16,0 1 6 16,0 0 1-16,-3 0 0 15,3-5-10-15,-3-1-6 0,0-2-1 16,0-3 0-16,0-5 1 0,0 0-2 16,0-5 1-16,3-3-2 15,0-5-1-15,0-16-4 16,3 5-2-16,3 3 5 15,3 5 2-15,3 5 5 16,3 4 3-16,-1 9-6 16,4 14-2-16,3 3 1 15,-6-1 1-15,0 1 1 16,-3-1 2-16,-3 1-5 16,-3-3-3-16,2-3-46 0,-2-5-20 15,-3-3-18 1</inkml:trace>
  <inkml:trace contextRef="#ctx0" brushRef="#br2" timeOffset="471764.3535">3812 15018 160 0,'-6'8'63'0,"12"5"-34"0,-3 11-34 0,0-14 10 15,-3 1 6-15,0-1 7 16,0 1 4-16,0 0 2 15,0-3-13-15,0-3-2 0,-3-2-2 32,3-3-6-32,0-3 0 0,0-2-3 15,3-6-2-15,0-2 0 16,3-6 0-16,3-7 3 16,0 2 0-16,8 3 1 15,-5 5 0-15,9 21 4 16,-3 3-2-1,0 3-1-15,-3 2 0 0,-3 0 1 16,-3 6-6 0,0-6 1-16,-1-2-45 15,-2-1-18-15,0-2-16 16</inkml:trace>
  <inkml:trace contextRef="#ctx0" brushRef="#br2" timeOffset="472048.7566">4107 15018 172 0,'-12'5'66'0,"9"6"-36"0,0 10-29 0,3-8 16 16,-3 3 4-16,3 2 5 16,0 4-6-16,6-4 1 0,3-5-12 15,0-2-1-15,8-6-1 0,1-7-1 16,0-6-1-16,0-3-3 15,-3-2 1-15,-3 0-2 16,-6-3-1-16,-6 2 1 16,-9 1-1-16,-6 0-14 0,0 0-5 15,-3-3-17-15,0 3-5 32,3 2-51-17,1 14-25-15,2-3 59 16</inkml:trace>
  <inkml:trace contextRef="#ctx0" brushRef="#br2" timeOffset="472226.4445">4279 14991 216 0,'6'21'82'0,"6"-7"-44"0,-3 2-44 0,-3-6 12 15,0 3-6-15,0 1 2 16,6-4-3-16,-3 1 0 15,6-6 1-15,-4 0-18 0,1 1-8 0,0-4-61 16</inkml:trace>
  <inkml:trace contextRef="#ctx0" brushRef="#br2" timeOffset="472418.5362">4482 15028 200 0,'-12'14'77'0,"9"-4"-42"0,-6 25-39 0,3-17 15 0,-3 11 7 16,-6 3 8-16,-3 0-7 15,3-1-1-15,0-1-10 16,3-7-7-16,4 4-2 0,-1-6-30 16,3-5-14-16,3-6-59 15</inkml:trace>
  <inkml:trace contextRef="#ctx0" brushRef="#br2" timeOffset="472633.7979">4583 15026 220 0,'6'-6'82'0,"6"12"-44"0,-15 2-47 16,9 0 14-16,-3 2 1 15,0 6 4-15,-6-3-3 16,6 3-2-16,-6 0-2 16,6-3-3-16,-3 3 1 0,-3-8-56 0,6 5-25 15,-3-7-7-15</inkml:trace>
  <inkml:trace contextRef="#ctx0" brushRef="#br2" timeOffset="472808.4503">4589 14912 236 0,'0'-5'90'0,"3"5"-48"0,9 2-67 0,-6-2 9 16,0 0-16-16,-3 0-27 31,8 3 6-15,7-3-12-16,-6 0-2 0</inkml:trace>
  <inkml:trace contextRef="#ctx0" brushRef="#br2" timeOffset="473103.8807">4744 15060 208 0,'0'24'79'0,"-3"-14"-42"0,3 6-37 0,0-8 18 16,0 0-6-16,0-2 1 16,0-1-1-16,0-5 0 0,0 0-6 15,0 0-4-15,3 0-1 0,-1-5-4 16,1-1 2-16,0-4 1 15,3-1 0-15,0-2-3 16,0-3 0-16,6-8 2 16,0 6 0-16,6 2-2 15,0 5 2 1,0 3 3-16,0 11 3 16,-1 2 4-16,-2 6 5 15,0-1-2-15,-3 4 1 16,-3-1-10-16,-3 3-3 15,0-3-17-15,0-3-4 16,0-2-33-16,0-2-15 16,0-4-26-16</inkml:trace>
  <inkml:trace contextRef="#ctx0" brushRef="#br2" timeOffset="473504.5551">5145 14999 224 0,'-15'-2'85'0,"7"7"-46"0,-16 5-46 0,12-4 16 0,0 2-2 16,-3 5 4-16,0 0 2 16,0 3 5-16,3-3-10 15,3 0-2-15,3-2-2 0,4-3-2 16,2 5 1-16,2-10-4 16,4 0 0-16,3-6-6 31,0-2 0-31,3-1-6 0,0-2-2 15,-3 0 11 1,3 0 4-16,-6 3-2 16,3 0 2-16,0 5-7 0,0 0 0 15,0 5 1-15,3 6 3 0,-1 7 6 16,-2 3 3 0,0 3 11-16,-3 3 6 0,0-1 3 15,-6 1 4-15,-3-4-7 16,-3-1-4-16,-9-4-9 15,-5-5-2-15,-4-2-6 16,0-6-2-16,-3 1-20 16,0-6-9-16,4-8-34 31,-1-3-14-31,6-5-33 0</inkml:trace>
  <inkml:trace contextRef="#ctx0" brushRef="#br2" timeOffset="473772.984">5270 14663 212 0,'15'6'82'0,"-9"7"-44"0,9 29-27 0,-12-23 21 16,0 7 0-16,0 6 6 15,0 13-15-15,3 0-5 0,0-3-11 16,0-5-5-16,0-5 1 0,0-6-20 16,0-2-8-16,0-3-47 15,0-7-18-15,0-7-16 16</inkml:trace>
  <inkml:trace contextRef="#ctx0" brushRef="#br2" timeOffset="473951.9905">5437 14957 220 0,'-3'3'85'0,"9"2"-46"0,3 16-48 0,-3-10 12 0,0-1-2 16,0 3 3 0,3 1 3-16,0-1 3 0,3 3-5 0,5-3-3 0,-2-5 1 15,3-3-40-15,0-2-16 16,0-6-38-1</inkml:trace>
  <inkml:trace contextRef="#ctx0" brushRef="#br2" timeOffset="474120.938">5681 15007 240 0,'-15'45'90'0,"6"-13"-48"0,-9 16-23 16,10-27 29-16,-4 5-22 0,-6 3-4 15,0 0-13 1,0-2-4-16,3 2-3 0,3-3-26 16,3 1-11-16,9-6-44 0,0-13-17 0,9-5-3 15</inkml:trace>
  <inkml:trace contextRef="#ctx0" brushRef="#br2" timeOffset="474273.6683">5860 15216 268 0,'6'11'101'0,"0"2"-54"0,-9 8-55 0,0-10 16 16,-9 2-24-16,-3 0-6 16,-6 0-88-16,-9 11-38 15</inkml:trace>
  <inkml:trace contextRef="#ctx0" brushRef="#br2" timeOffset="480463.6504">6312 14870 184 0,'-3'0'71'0,"6"5"-38"0,3 5-32 16,-3-2 16-16,3 8 2 0,0 11 5 15,0-1-3-15,0-2-3 16,0 0-10-16,0 0-5 0,0-6-2 16,0 1-1-16,-3-9 2 15,0-2 3-15,-3 0 4 16,0-5-6-16,-3-3-2 15,0-6-1-15,-3-1 0 16,0-4 0-16,3-13 2 16,0-2-3-16,0 2 0 15,3 0 3-15,3-2 3 16,3-1 0-16,3 6 2 16,6 2-6-16,8 4-1 15,1 4-5-15,0 6 1 16,-3 5-29-16,0 2-11 0,0 4-17 15,-4 2-7-15,-2-3-12 16</inkml:trace>
  <inkml:trace contextRef="#ctx0" brushRef="#br2" timeOffset="480843.6175">6589 14915 220 0,'-9'2'82'0,"12"1"-44"0,-3 0-44 16,3 4 14-16,3 1-3 15,0 0 4-15,0-2 0 16,9-1 2-16,0-2-6 31,0-9-1-31,-1 1 2 0,1-3-1 0,-3 0 0 16,0 0-1-16,-3-2 0 16,-3-1 0-16,-3 3 0 15,-3 0-7-15,-3 0 0 16,-9 3 1-16,-6 5 1 15,0 3 1-15,0 2 2 16,1 3-1-16,2 2 2 0,3 6-2 16,3 5 2-1,3-2 0-15,3 2 3 16,3-2-1-16,6-1 2 16,6-2-4-16,3 0-2 0,3 0-7 15,-1-6-1-15,1-2-21 16,3-2-7-1,3-6-24-15,0-6-8 0,0-4-17 32</inkml:trace>
  <inkml:trace contextRef="#ctx0" brushRef="#br2" timeOffset="481283.4731">6910 14867 192 0,'-23'-11'74'0,"8"9"-40"0,0-1-27 0,9 3 20 16,-3 3-7-16,0 2 0 15,-3 3-9-15,0 3-2 16,0 7-5-16,0 9 2 0,4-1 3 16,-1-2-5-16,6-3-2 15,3-3 1-15,3-2 0 16,6-5-1-16,-1-3-2 0,4-5 1 16,0-3 1-16,0-3-1 15,3-5 2-15,-3-5-4 16,0 2 0-16,-3-5-1 15,-3 0 3 1,0 3 1-16,-3 3-3 31,0 2 1-31,0 2-2 0,0 22-4 16,6 5 3 0,2 6 6-16,-2 7 6 15,0 3 4-15,-3-2 4 0,0-4-3 0,-6 1 0 16,-6-3-4-16,-9-5 1 31,0-3-4-31,1-5 1 0,-4-5-10 16,-3-6 0-16,0-5-29 0,0-3-9 15,3-5-13-15,6-2-5 16,4-6-26 0,8-11-35-1,3 1 39-15</inkml:trace>
  <inkml:trace contextRef="#ctx0" brushRef="#br2" timeOffset="481477.7473">7050 14899 236 0,'0'2'88'0,"3"4"-48"0,3 17-45 16,-3-7 15-16,0 0-2 15,0 3 5-15,0-3-5 0,0-1 0 16,-3-1-4-16,3-1-5 0,-3-2-2 15,0-1-51-15,0-5-22 16,0-7-21 0</inkml:trace>
  <inkml:trace contextRef="#ctx0" brushRef="#br2" timeOffset="481631.0709">7041 14782 252 0,'-6'-2'93'0,"6"2"-50"0,6 2-68 0,-6-2 9 16,3 3-18-16,3 2-2 31,0 1-20-31,6-1-7 0,0 0 3 16,6 0 4-16</inkml:trace>
  <inkml:trace contextRef="#ctx0" brushRef="#br2" timeOffset="481900.3663">7190 14843 220 0,'-12'5'82'0,"6"-2"-44"0,0 2-40 0,3 1 17 16,0-1 0-16,1 0 3 0,-1 1-12 15,0-1-3 1,3 3-2-16,6 0-6 0,2 0 1 16,7 5 8-16,0 5 7 0,0 1-7 31,0-3-5-31,-3 0 5 15,-3-3 4-15,-6 0-2 0,-6 0-1 16,-3-2 0-16,-6-3 1 16,0-3-10-16,0-2-4 15,-3-3-27-15,0-3-12 0,-2-2-14 16,8-3-2-16,3-19-15 16</inkml:trace>
  <inkml:trace contextRef="#ctx0" brushRef="#br2" timeOffset="482116.5777">7381 14626 256 0,'3'3'96'0,"3"5"-52"0,-3 10-40 0,0-2 19 16,0 8-4-16,0 5 1 0,0 8-5 15,-3 0-1-15,0 8-8 16,3 0-4-16,-3-3-1 15,3-7-17-15,-3-3-4 0,0-9-30 16,0-4-12-16,2-6-52 31</inkml:trace>
  <inkml:trace contextRef="#ctx0" brushRef="#br2" timeOffset="482838.4606">7280 14825 240 0,'-9'-6'90'0,"9"6"-48"0,3-2-47 16,0 2 15-16,3-3-2 15,8-2 3-15,7-1-4 16,3 1 1-16,0 3-5 16,0-1-2-16,-1 0 0 0,1 3-21 0,-6 0-9 15,-3 3-5 1,-3 2 0-1,-3 3 17-15,0 5 9 16,-3 1 26-16,-3 1 12 16,3 1 1-16,-3 3 2 0,6-3-10 15,0 0-2-15,5-6-3 0,-2-2-2 16,0-8-4-16,0-3-2 16,0-2-4-1,0-3-1-15,-3-2-3 0,-3-1 1 16,-3-2-2-16,-3 0 2 15,-3 2-4-15,-3 3 0 16,-3 3-4-16,-6 5-1 16,-3 5 0-16,3 3 2 15,3 3-1-15,1 10 4 16,2 3-2-16,6-1 1 0,3-1 2 16,6-1 0-16,2-5 0 15,4-3 0-15,0-3-7 16,0-2 0-16,3-2-28 15,0-6-9-15,0-3-13 16,0-8-3-16,-3 1-13 31,0-9-20-31,-4 3 37 16,-2 3 199 0,0 5-64-1,0 11-16-15,0 10-23 16,0 0-11-16,0 1-13 15,-3-1-4-15,0-3-8 16,0-2 6-16,0 0 3 0,-3-2 0 0,0-1 0 16,0-5 1-16,0-3 2 15,3-2-7-15,0-16-3 16,3-3-3 0,0 0 0-16,3 0-7 0,12 1 1 15,6 1-4-15,-4 4 2 16,1 2-52-1,0 3-22-15,0 2-44 16</inkml:trace>
  <inkml:trace contextRef="#ctx0" brushRef="#br2" timeOffset="483564.7328">8235 14809 152 0,'-21'0'57'0,"21"8"-30"0,-3 8-21 0,3-6 15 0,3 3 0 15,-3 3 4-15,3 16 2 31,-3-3 1-31,0-5-15 0,0 0-1 0,0-6 1 16,0-5-7-16,3-2-3 16,-3-3 0-16,0-3 2 15,0-5 2-15,0-2 3 16,0-20-3-16,3 1 1 16,6-3-5-16,6-2-2 15,0-3-3-15,3 2 1 0,0 6 3 0,-1 5 1 16,1 6-4-16,0 10-1 15,0 8 1-15,-3 5 2 16,3 0 0-16,-3 16 2 16,-9-5-2-16,2 0 2 15,1-3-9-15,-3-2-1 32,0-6-29-32,0-3-14 15,6-4-14-15,0-4-6 16</inkml:trace>
  <inkml:trace contextRef="#ctx0" brushRef="#br2" timeOffset="483922.7519">8601 14827 200 0,'-9'-5'74'0,"3"5"-40"0,-9 0-22 0,9 3 21 16,-3 2-6-16,1 5 1 15,-7 4-13-15,3 2-4 16,-3 13-7-16,0 0-1 0,12 0 3 15,0-5-3-15,9 0-2 16,0-9-3-16,3-1 1 0,3-6 1 16,3-6 2-16,0-4-3 15,-1-12 0-15,4-7-4 16,-6 3-1-16,-3-4 3 16,-3 1 3-16,-3 0 1 15,-3 5 2-15,0 3-2 16,-3 2 2-1,0 4-2-15,3 7-1 16,0 5 1-16,0 5-1 16,6 14 2-16,0 0 3 0,3 0-4 15,0-3-1 1,0-2-2-16,6-4-2 0,-3-1-24 16,5-6-9-16,1-6-27 15,-3-2-13-15,0-5-9 16</inkml:trace>
  <inkml:trace contextRef="#ctx0" brushRef="#br2" timeOffset="484431.0256">8771 14822 184 0,'0'5'71'0,"3"6"-38"0,3 7-30 15,-3-7 17-15,0 2 5 16,0 6 5-16,0 5-3 15,-3-6 1-15,0 1-16 16,0-6-7-16,0-3-1 0,0-2-3 16,0-2-1-16,3-12 1 15,0-10-6-15,3-2 1 16,0-3-5-16,2 0-1 16,1-1 2-16,3 4 3 0,0 5 3 15,-3 2 1 1,0 8 3-16,3 9 3 0,0 2 4 15,-3 2 2 1,-3 1 3-16,0 5 2 0,-9-3-7 0,6 0-1 16,0 3-2-16,0-11-1 15,0-2-3-15,6-14-2 16,2-4 1 0,1-4-6-16,0 3 1 15,3 3 0-15,0 2-1 16,-3 6 1-1,0 8 3-15,0 5 0 16,-3 5 1-16,0 13 0 16,-3-2 0-16,0-3 0 0,-1 0 2 15,1-5-12 1,0-2-6-16,0-4-31 0,0-2-12 16,-3-5-34-1,3-6-27-15,0-10 49 16</inkml:trace>
  <inkml:trace contextRef="#ctx0" brushRef="#br2" timeOffset="484735.7906">9131 14878 220 0,'3'0'82'0,"12"5"-44"0,0 3-38 0,-3-3 16 16,0 0-5-16,2 1 1 16,1-1-2-16,0-2 1 15,0-3-6-15,0-3-3 0,0 0 1 16,-3-2 0-16,0 0 1 15,-3-3-2-15,-3-3-2 16,-6 1 1-16,-3-1 1 16,-6 3-3-16,-6 3 0 15,-3 2 5-15,-9 6 2 0,0 5 0 16,3 5-1-16,4 8 1 16,5 8 3-16,3-2-2 15,6-1 1-15,6-2-5 0,6-3 0 16,9-2-3-1,3-3-1-15,2-3-19 16,7-8-9-16,-3-5-29 0,12-3-11 16,-4-7-32-1</inkml:trace>
  <inkml:trace contextRef="#ctx0" brushRef="#br2" timeOffset="484975.0781">9461 14848 220 0,'-15'-15'85'0,"10"12"-46"0,-4-2-21 31,0 5 25-31,3 0-18 0,0 0-3 16,3 0-16-16,0 2-4 16,6 4-2-1,3 4 2-15,0 3 1 0,3 11 3 0,-3 5 3 16,0 3 2-16,-6-3 1 0,-3 0-2 16,-6-2 1-16,-9-3-6 15,0-1-1-15,-3-4-20 16,-3-1-9-16,3-10-56 15,4-2-22-15,2-9-9 32</inkml:trace>
  <inkml:trace contextRef="#ctx0" brushRef="#br2" timeOffset="488285.4899">9941 14782 156 0,'0'0'57'0,"3"6"-30"0,-3 4-12 0,0-2 20 0,0 5-4 16,0 3 2-16,0 3-17 31,0 5-4-31,0-3-8 16,3 3-3-16,0-3 0 0,0-5-15 16,2-6-5-16,1-10-56 15</inkml:trace>
  <inkml:trace contextRef="#ctx0" brushRef="#br2" timeOffset="488439.0067">9929 14661 84 0,'3'0'33'0,"3"5"-18"0,0 0-53 16,-3 6-11-16</inkml:trace>
  <inkml:trace contextRef="#ctx0" brushRef="#br2" timeOffset="488664.8334">9997 14840 64 0,'9'32'27'0,"-6"-21"-14"0,3 2-15 0,-3-8 4 15,-3 1 17-15,0-6 10 16,0 0-1-16,0-3 0 16,0-2-13-1,3-6-4-15,0-2-9 16,3-3-4-16,6-3 1 0,3 4 0 15,3 1 3-15,-4 6 12 0,1 6 8 16,3 7 2-16,-3 8 1 16,3 6-17-16,-6-1-6 15,0 6-2-15,-3 3-1 16,0-6-15-16,0-3-6 0,-4-4-64 16</inkml:trace>
  <inkml:trace contextRef="#ctx0" brushRef="#br2" timeOffset="493533.4601">10768 14412 84 0,'15'-5'33'0,"-12"2"-18"0,3 0-2 16,-6 3 14-16,6 0 5 15,0 0 3-15,-3 0 5 16,-3 0 4-16,3 6-6 15,-3 2-3-15,-6 5-19 16,-12 13-6-16,-3 3-2 16,-3 0 0-16,-2 1 2 15,-1-4-5-15,3 0-3 16,0 4-1-16,3-9-1 16,6-3-3-16,9 3 2 15,6-2 3 1,3-1-1-16,6 4-1 15,6 1-2-15,3 1 1 16,12 0 3-16,-3 0 1 16,-1-3-4-16,1 5 1 0,-3 4-16 15,-3-7-4-15,0-4-36 16,-3-16-17-16,-4-3-25 16</inkml:trace>
  <inkml:trace contextRef="#ctx0" brushRef="#br2" timeOffset="493917.6184">10896 14753 164 0,'-9'0'63'0,"6"0"-34"0,3 3-25 0,0-3 15 16,6 5 6-16,3 0 5 15,0 1-12-15,3-1-3 16,0-2-9-16,6-3 0 0,2-3 4 16,-2 0-8-16,0-5-3 0,-6 0-3 15,0 1 0-15,-6-4-2 16,-6 0 1-16,-6 1 3 16,-6 2 1-16,-3 3 1 15,-6 7 2-15,1 6 5 0,-1 3 4 16,-3-1 0-1,6 4 1-15,6 1 5 0,3 4 1 32,6-1-5-32,9 1 0 0,3-1-6 15,6-2-2-15,3-2-16 16,9-6-5-16,-1-3-36 16,1-5-16-16,-3-5-42 15</inkml:trace>
  <inkml:trace contextRef="#ctx0" brushRef="#br2" timeOffset="494080.6495">11179 14743 244 0,'-24'13'90'0,"21"-5"-48"0,-3 2-49 0,3-2 14 16,-3 3-7-16,0 2 2 15,0 0-10 1,-3 1-4-16,0-4-43 15,3-2-16-15,-2 0-13 16,-1-3-1-16</inkml:trace>
  <inkml:trace contextRef="#ctx0" brushRef="#br2" timeOffset="494256.3075">11030 14782 260 0,'0'-5'99'0,"0"5"-54"0,6 3-50 15,0-1 17-15,3 4 2 16,3-1 3-16,3 3-8 15,0 0-3-15,8 0-4 16,4 0-2-16,-3 0 1 0,0-1-19 16,-3 1-8-16,-4-2-50 15,-2-1-23-15,-3-2 7 16</inkml:trace>
  <inkml:trace contextRef="#ctx0" brushRef="#br2" timeOffset="494650.3415">11295 14764 216 0,'-3'0'82'0,"3"5"-44"0,3 8-47 15,0-2 12-15,3 7 0 0,0 6 3 16,0 13 10 0,-3 0 7-16,0-5-12 15,3-3-1-15,0-5-3 0,-3-6-6 0,0-4 0 16,-3-4 1-16,0-4 1 15,0-6 1-15,-3-6 0 0,0-15-5 16,-3-3-1-16,0-5-6 16,3-3-2-16,0-2 2 15,6 5 5-15,3-3 8 16,6 0 5 0,0 6-3-16,2 7 1 15,4 12-7-15,0 7-1 16,0 2 11-16,-3 6 5 15,-9 3-4-15,-9 2 1 16,-3 0-8-16,-3 0-3 0,0-2-10 16,-3 0-5-16,-3-4-20 15,0-1-8-15,0-1-26 16,4-5-9-16,2-3-11 16</inkml:trace>
  <inkml:trace contextRef="#ctx0" brushRef="#br2" timeOffset="494930.4389">11494 14729 188 0,'12'3'71'0,"-3"13"-38"0,3 5-28 15,-6-10 17-15,0 2-3 0,0 3 1 0,0-3 0 32,-3 0 0-32,-3-2-11 0,0-1-1 0,0-2 2 15,-3-2-6-15,0-6 0 0,0-3-2 16,0-2-2-16,0-6 3 15,3-2 0-15,3-3-1 16,0-3 1 0,3-2 0-16,3 3 3 15,3-1-5-15,6 6-3 16,5 2-15-16,-2 3-4 16,0 3-35-16,0 0-14 15,-3 0-28 1</inkml:trace>
  <inkml:trace contextRef="#ctx0" brushRef="#br2" timeOffset="495218.6833">11753 14457 240 0,'-6'-3'90'0,"6"3"-48"0,3 3-47 16,0-1 17-16,3 4 4 15,3-1 7-15,6 6-12 16,3 7-6-16,3 1-3 0,6-3-2 0,-1-1 2 16,-2 1-6-16,-3 3 1 15,-3-1-4-15,-6 4 2 16,-3 1 3-16,-12 4 3 16,-6 2 4-16,-9 0 2 15,-3 0 1-15,0-2 0 16,3-6-11-16,1-3-3 15,5-5-43-15,6-2-18 16,6-6-39-16</inkml:trace>
  <inkml:trace contextRef="#ctx0" brushRef="#br2" timeOffset="495978.2178">12509 14666 148 0,'-17'-5'57'0,"11"13"-30"0,-9 2-21 16,9 1 17-16,-6 2-1 16,0 3 4-16,-3 2-5 15,3 3-1-15,-3 3-11 0,9 0 1 0,0-3 1 16,12 0-2-16,0-5 0 16,3-5-3-16,3-6 1 15,3-5-13-15,-3-5-3 16,3-3-9-16,-3-3-2 15,-3-2 9-15,-3 0 3 16,-1 0 6 0,-2-3 3-16,-3 5 6 15,3 1 4-15,-3 4-2 0,0 4 0 16,0 2-10 0,0 8-1-16,3 2 0 15,3 3 3-15,-3-2 0 16,3 0-1-16,6-3-13 15,-3-3-6-15,0-3-26 0,6-2-8 0,-3-2-28 16</inkml:trace>
  <inkml:trace contextRef="#ctx0" brushRef="#br2" timeOffset="496289.3791">12655 14698 192 0,'0'18'74'0,"0"1"-40"0,0-6-33 0,0-8 16 16,0 0-5-16,0 1 1 16,0-1-1-16,0 0 0 15,0-5-6-15,0 0-2 0,0 0 0 0,3-2 0 16,3-1 2 0,3-8-3-16,0-4 0 0,3-1 3 15,0 2 1-15,3 4 1 16,0 5 2-16,-1 5-3 0,1 5-2 15,3 5-2-15,-3 4-3 16,-3-1-2 0,0 0-1-16,-3-2-12 0,0-1-5 15,3-4-22-15,0-4-9 0,-1-2-26 16,4-2-33 15,-3-9 39-31</inkml:trace>
  <inkml:trace contextRef="#ctx0" brushRef="#br2" timeOffset="496610.5827">12944 14663 184 0,'-12'0'68'0,"9"3"-36"0,-6 10-33 0,6-2 15 15,-3 7-6-15,3 1 3 16,0 2-2-16,3 3 2 16,3-3-6-16,3-3-1 0,3-2 2 15,3-8-1-15,0-5 2 0,3-8-9 16,0-3 0-1,-3-3-7-15,-3-7 1 0,-4-9-3 0,-7 1 0 16,-4-4 1 0,0-1 1-16,-3-4 10 0,0-2 6 15,0 3 3-15,3 10 4 16,3 6-1-16,0 7 0 16,3 19-5-16,3 5 0 31,3 11-1-31,0 10 1 0,9 3-7 15,3 0-2-15,-1-2 2 16,1-1 1-16,3-5-38 16,0-5-15-16</inkml:trace>
  <inkml:trace contextRef="#ctx0" brushRef="#br2" timeOffset="496968.5403">13590 14446 176 0,'-3'6'68'0,"0"-1"-36"0,-6 8-20 0,3-2 21 16,-3 10-2-16,-9-3 4 15,-3 1-8-15,1-3-2 16,-1 2-14-16,0-2-2 0,3 3-2 16,0-6-3-16,6 0-3 0,3-2 0 15,3 2 1-15,3 0-1 16,6 0 2-16,0 3-2 16,6 3 2-16,6-1-2 15,9 3-1-15,0 1-4 16,0-1-2-16,-1-3-15 15,-2 1-6-15,-3-6-13 0,0-2-2 16,-3-3-64 0</inkml:trace>
  <inkml:trace contextRef="#ctx0" brushRef="#br2" timeOffset="497352.9825">13795 14676 228 0,'-9'-10'88'0,"3"10"-48"0,-6-3-38 0,4 3 17 15,-7 3-6-15,0 0 2 16,0 7-4-16,-3 6-1 16,3 2-6-16,3 1-1 0,0 2 1 0,6-2-2 15,3-3-2 1,6-3 1-16,3-3 1 15,0-4-1-15,6-6-1 16,0-3-4-16,3-2-2 16,0-1 3-16,-3 1 1 15,-3 0 2-15,0 0 0 16,-3-1 0-16,0 4 0 16,-3 2-3-16,-3 0 0 15,2 5-1-15,4 6 3 16,0-1-5-16,0 1 0 0,3-3-26 15,3 0-9-15,3-6-8 16,0-2-2-16,6-2-25 16</inkml:trace>
  <inkml:trace contextRef="#ctx0" brushRef="#br2" timeOffset="497701.8849">13995 14748 156 0,'3'-27'57'0,"-6"6"-30"0,-3 5-12 0,-3 14 20 15,-6-1-13-15,0 0-4 16,0 6-11-16,0 2-5 15,0 11-1-15,3 3 1 0,4-1 1 0,2 1 1 16,6-1 2-16,3-2 1 16,3-3 1-16,5-5-2 15,7-5 1-15,-3-6-11 16,0-2-2-16,0-11-13 16,-3-5-3-16,-3-3 5 15,0 0 5 1,-6-2 2-16,-3-8 4 15,-9-3 8-15,0-1 6 16,0 12 13-16,-3 8 9 16,0 4-15-16,3 14-6 15,3 14-6-15,0 4-3 16,3 6 1-16,6 0-1 16,3 2-3-16,6 3 2 0,3-5-15 15,3-5-6-15,0-4-29 0,3-4-12 16,-1-3-14-1</inkml:trace>
  <inkml:trace contextRef="#ctx0" brushRef="#br2" timeOffset="498051.9672">14182 14658 192 0,'-3'-11'71'0,"-12"11"-38"0,0 3-32 16,10 2 14-16,-4 3-8 15,0 5-2-15,-3 9 4 16,3-1 4-16,3 0-7 15,6-3 3-15,3-2 4 0,3-2-1 16,3-4 3-16,0-7-10 16,6-6-3-16,2-5-9 0,1-10-3 15,-3-3 3-15,-6-3 4 16,0-3 2-16,-6 1 3 16,-6-9-1-16,-9-7-1 0,0 8 7 15,3 5 5 1,0 5 0-16,0 8 1 0,0 11-10 15,4 20-1-15,2 4-4 16,0 5-2-16,3 2 3 16,3 9 0-16,2-1 1 0,7-5 0 15,3-5-11-15,0-3-3 16,0-5-20-16,3-3-7 16,-3-5-34 15,3-5-39-31,-3-8 36 0</inkml:trace>
  <inkml:trace contextRef="#ctx0" brushRef="#br2" timeOffset="498320.0881">14394 14679 200 0,'3'11'74'0,"11"7"-40"0,-5 11-31 16,-6-18 15-16,0-1 2 16,-3-2 2-16,-6 0 0 0,3-2 1 15,0-1-13-15,0-2-3 0,0-1-1 16,0-2 1-16,0-2 1 15,0-1 4-15,1-8 5 0,2-5-7 32,2 1-1-32,7-1-7 0,0 2-2 15,0 1 0 1,0 3 0-16,3-1-18 0,0 3-8 16,0 3-24-16,0 0-8 15,0-1-19 1,0 1-41-16,0 0 28 15</inkml:trace>
  <inkml:trace contextRef="#ctx0" brushRef="#br2" timeOffset="498584.2315">14527 14428 256 0,'-8'-3'96'0,"8"3"-52"0,3 5-54 16,0 1 16-16,2-1-8 15,4 3 0-15,3 5 2 0,6 8 2 16,6-2-1-16,0-1-7 0,3 1-1 16,-1 2 1-16,-2 0 1 15,-3 6 5-15,-6-1 2 16,-6 6 11-16,-9 0 6 16,-3-1-6-16,-3-2-2 15,-3-2-6 1,0-3-4-16,0-6-47 0,3-5-21 15</inkml:trace>
  <inkml:trace contextRef="#ctx0" brushRef="#br2" timeOffset="510443.2049">15239 14576 208 0,'-6'-3'77'0,"6"11"-42"0,3-3-41 16,0 14 34-1,0 0-5-15,0 2-7 0,0 3-4 16,0-1-7-16,0-2-2 0,-3-2 3 16,0-3-12-1,0-3-3-15,0-5-49 16,0-3-19-16,-3-10-14 15</inkml:trace>
  <inkml:trace contextRef="#ctx0" brushRef="#br2" timeOffset="510590.6926">15212 14470 208 0,'-9'-3'79'0,"9"3"-42"0,-3 3-74 0,3-3 0 15,3 8-30-15,0 0-9 0,0 0 28 16,3 5 12-16</inkml:trace>
  <inkml:trace contextRef="#ctx0" brushRef="#br2" timeOffset="510867.9367">15355 14713 204 0,'-3'45'77'0,"3"-39"-42"0,-3 2-39 0,3-8 15 15,0 2 3-15,0-2 3 16,0 0-4-16,0 0-3 0,0-2-5 16,3-9-4-16,0-5 0 0,3-2-4 15,3 2 0-15,3 0 2 16,0 3 0-16,3 5 1 16,2 5 0-16,1 3 4 15,3 13 5-15,-3 6-3 0,3-1-1 16,-6-2 2-16,0 3 0 15,-4-3-3-15,-2-3-3 16,-3-2-36-16,0-4-16 16,0-4-54-1</inkml:trace>
  <inkml:trace contextRef="#ctx0" brushRef="#br2" timeOffset="511575.431">16257 14359 176 0,'-9'-8'68'0,"-6"3"-36"0,-12-1-20 0,18 6 19 15,-3 3-1-15,-2 2 4 16,-4 3-9-16,0 6-3 15,-3 7-13-15,0 8-3 0,3 8 0 32,3 3 6-32,12-3 4 15,3 2-6-15,6 4-1 0,3-12-5 16,6-2-3-16,0-5 0 16,9-5-1-16,3-6-22 15,-1-5-10-15,-2-11-35 16,0-7-12-16,-3-4-25 15</inkml:trace>
  <inkml:trace contextRef="#ctx0" brushRef="#br2" timeOffset="511860.0405">16185 14605 224 0,'-23'-3'85'0,"17"-5"-46"0,6 8-48 31,0 0 12-31,6-2-4 0,6-1 2 15,2 3 2-15,4-3 3 16,0 3-3-16,0 0-2 16,0 3 0-16,0 2-1 0,-3 9 2 15,-4-4-1-15,-5 11-1 16,-3 6 9-16,-6-3 6 16,0-3-3-16,-2-3-2 0,-1-2-5 15,3-3-2-15,0-2-6 16,3-3-2-16,0-8-31 15,6 0-14-15,2 0-49 16,1-8-22 0,3-8 61-16</inkml:trace>
  <inkml:trace contextRef="#ctx0" brushRef="#br2" timeOffset="512106.6171">16391 14393 192 0,'0'-8'74'0,"3"11"-40"0,3 5-27 16,-3 0 20-16,3 5-3 16,3 16 1-16,0 6-10 15,-4 2-4-15,10 2-6 0,-6-2-10 0,-3 3-2 16,0-8 3-16,0-6 2 15,3-7-20-15,-3-3-10 0,0-6-24 16,-6-4-7-16,0-14-16 16</inkml:trace>
  <inkml:trace contextRef="#ctx0" brushRef="#br2" timeOffset="512375.9429">16430 14404 212 0,'17'-19'79'0,"7"11"-42"0,-3-2-34 0,-9 7 15 16,3 1-7-16,3 2-1 15,2 2 2-15,4 9 5 0,3 5-9 16,-3 5 0-16,-6 16 2 0,-6 0 0 16,-9 3 2-16,-3-6-2 15,-12 3-1-15,0 3-1 16,-6-11 0-16,-3-5-7 0,0-6-2 15,-3-5-20-15,-2-2-9 16,2-11-11-16,3 0-4 16,12-13-128-1,3-3 77-15</inkml:trace>
  <inkml:trace contextRef="#ctx0" brushRef="#br2" timeOffset="512590.7295">16709 14441 244 0,'0'3'90'0,"0"-1"-48"0,3 11-51 0,0 1 12 16,0 12 2-16,0 3 6 16,-3 3 10-16,0 2 5 15,0 6-14-15,0-8-7 0,3-6-1 16,0-2-14-16,0-5-3 15,0-3-36-15,0-6-15 0,-3-2-40 16</inkml:trace>
  <inkml:trace contextRef="#ctx0" brushRef="#br2" timeOffset="513033.079">16683 14446 216 0,'-18'-5'82'0,"15"0"-44"0,3-3-27 16,6 5 21-16,3-5-6 16,-1 0-1-16,4-2-7 0,3-1-3 15,6 0-9-15,3 4-2 0,-3 1 0 16,-3 4-2-16,-3 4-2 15,-4 6 1-15,-5 5-1 16,-6 3-3-16,-6 0 2 16,-3 5-1-16,1-2 0 15,-1 2-3-15,0-5-1 0,3-3-2 16,12-2-2 0,3 2 1-16,3 0 3 0,2 0 3 15,4 3 4-15,-3 3 2 16,-6 5 7-16,-6 7 4 15,-6 1 4-15,-6-3 1 32,-9 0-6-32,-3-5 0 0,1-3-8 15,2-7-1-15,-3-7-40 16,3-4-15-16,6-6-83 16</inkml:trace>
  <inkml:trace contextRef="#ctx0" brushRef="#br2" timeOffset="513824.8249">17587 14624 136 0,'-6'-11'52'0,"-5"6"-28"0,-1-9-26 0,9 9 11 15,-3 2 22-15,-3-2 12 16,-3 3-2-16,-3 4-1 16,0 6-23-16,-3 11-4 0,-6-1 1 15,7 11-8-15,2-2-3 16,6-1 0-16,9-2 2 15,6-5 2-15,3-4 1 0,3-4-4 16,-1-6-1 0,4-5-3-1,0-8-1-15,0-8-6 16,-3-2-3-16,-3-3 3 0,-3 0 2 0,0-1 3 16,-3 1 3-16,-3 3 0 31,-3 2 2-31,0 3 9 0,3 2 4 15,0 6-7-15,3 18-3 16,0 6-2 0,0 7-5-16,0-2-1 15,9-3 1-15,3-3 0 0,-4-2-8 16,1-2-2-16,0-6-21 16,0-3-9-16,0-3-11 0,-3-7-6 15,0 0-17 1,-3-8-20-16,0-3 37 15</inkml:trace>
  <inkml:trace contextRef="#ctx0" brushRef="#br2" timeOffset="514309.9071">17668 14634 184 0,'0'5'68'0,"3"-2"-36"0,3 10-26 16,0-7 17-16,-3 12-1 16,3-2 2-16,-3 0-2 15,0-3 1-15,-1-2-13 16,1-3-1-16,-3-3 1 0,0-5 5 15,0 0 5-15,0-13-1 16,0-1-6 0,3 1-3-16,0-5-6 0,3-1-1 15,3 1-6-15,0 2 0 16,9-5-10-16,3-1-2 16,0 9-25-16,-3 3-12 15,-1 7 14-15,1 3 7 16,0-3 16-16,-3 9 10 15,-3-1 5-15,0 0 5 0,0 0 15 0,-3 3 7 16,0 0-2-16,-3-5-1 16,3-3-4-16,-3 0-1 31,2-3-8-31,-2-5-4 0,0 0-4 16,0 1-3-16,-6-7 3 31,-3 1-4-31,-3 5-2 0,-3 3-3 15,-2 10 1-15,-1 3 5 16,-3 5 2-16,0 3 2 16,3 5 2-16,3 1 3 15,3 4 2-15,6 0-5 16,6-2-2-16,9 0-7 16,3-5-2-16,15-6-42 0,-1-5-19 15,7-11-54 1</inkml:trace>
  <inkml:trace contextRef="#ctx0" brushRef="#br2" timeOffset="515047.2924">18537 14589 192 0,'-3'3'71'0,"3"-1"-38"0,3 20-34 15,0-9 12-15,3 19 1 16,-3 5 3-16,0 5 7 16,0-2 4-16,0 2-14 0,0 0-5 0,-3-7 0 0,3-6-4 15,0-8 0-15,-3-5 1 16,0-6 0-16,0-10 0 15,-3-10 2-15,0-6-3 16,0-5-2 0,-3-6-3-16,3-2 1 15,0-13 1-15,3 0 0 16,3-1 6-16,6-2 4 16,6 0-1-16,0 8 0 0,2 5-5 15,1 11-1 1,0 13-1-16,0 14 1 15,-3 4 7-15,-3 3 5 0,-9 6-3 16,-6 5-2-16,-3-3-8 16,0 0-1-16,-3-2 1 15,-3-3 1-15,0-6-19 16,0-7-7-16,3-9-19 16,0-1-6-16,6-4-37 15,3-2-55 1,3 0 38-16</inkml:trace>
  <inkml:trace contextRef="#ctx0" brushRef="#br2" timeOffset="515325.4916">18787 14589 200 0,'15'16'74'0,"-9"-8"-40"0,0 10-27 15,-3-7 18-15,0 0-9 16,0 5 1-16,-3-1 1 16,0 1 3-16,0-3-11 15,-3-2 3-15,0-3 3 16,0-3-6-16,0-5-1 15,0 0-3-15,0-2 1 16,3-9-4-16,0-2 0 0,0-6-3 0,3-2-1 16,3 0 1-16,3 2 2 15,0 6-1-15,2 0-1 32,1 2-6-32,0 6-1 0,6 2-30 0,-3 3-13 15,6 0-21-15,0 3-8 16,-3-3-8-1</inkml:trace>
  <inkml:trace contextRef="#ctx0" brushRef="#br2" timeOffset="515645.9845">19052 14621 252 0,'-6'3'93'0,"9"-3"-50"0,0 7-48 15,0-4 15-15,3 0 5 16,3-3 5-16,0 0-6 15,3 0-3-15,-1-3-6 16,1-2-4-16,3 0 2 0,-3-3-9 16,3 0-1-16,-9-3-1 0,-3-2 0 15,-6 0-4-15,-6 2-3 16,-3 6 9-16,-3 7 5 16,0 4 7-16,-2 2 7 15,-1 2-1-15,3 6 1 16,3 3 1-16,3-4 4 0,3 7-8 15,6 1-1-15,6-4-5 16,6-3-3-16,3-3-11 0,3-2-6 16,8-3-41-16,1-8-15 15,0 0-42 1</inkml:trace>
  <inkml:trace contextRef="#ctx0" brushRef="#br2" timeOffset="515910.8496">19278 14589 212 0,'-15'13'79'0,"9"1"-42"0,-3 4-23 0,6-7 20 15,0-1-6-15,3 6 0 16,0 3-13 0,6-1-4-16,3-2-7 0,3-3-5 15,3-2-2-15,0-3-16 16,6 0-5-16,6-6-32 0,-4-2-12 16,-2-8-30-1</inkml:trace>
  <inkml:trace contextRef="#ctx0" brushRef="#br2" timeOffset="516245.6412">19430 14626 220 0,'-3'-2'85'0,"3"2"-46"0,6 2-39 16,0 1 16-16,0-3-7 16,3 2 2-16,3-2 3 15,0 0 1-15,2-2-8 16,-2-1-4-16,0 1-2 0,0-4-1 15,-3 1 0-15,-3-3 2 0,-3 0 1 16,-6 0-1-16,-3 3-2 31,-3-6 1-31,-6 9-1 16,0 4 2-16,-5 4 3 16,2-1-2-16,3 5 0 15,3 6-3-15,3-2-1 0,3-1 1 16,9 5 0-16,3 6-7 0,6-5 0 15,6-4-15-15,3-4-5 16,2 0-30-16,13-11-14 16,-3-8-15-1</inkml:trace>
  <inkml:trace contextRef="#ctx0" brushRef="#br2" timeOffset="516612.7057">19719 14581 236 0,'-24'-5'90'0,"12"13"-48"0,-15 2-45 0,15 1 19 16,0 0-6-16,0 2 2 0,0 8 2 16,4 3 2-16,5 0-9 15,3-3 0-15,8-5 0 16,4-3-3-16,3-3-1 16,3-4-8-16,0-12-2 0,0-4-5 15,-3-3-3-15,-3-6 2 16,-3-5 0-16,-3-2 8 15,-3-16 2-15,-3-3 3 16,-3 2 2 0,-3 4 8-16,0 1 5 0,0 9 4 0,0 6 1 15,3 7-7-15,0 5-3 16,0 8-8-16,6 9-1 16,0 7-1-16,3 11 0 15,0 5 0-15,3 5 2 16,2-2 1-16,1-3 1 15,0-2-29 1,6-6-10-16,0-3-43 16,6-7-15-16,0-6-2 15</inkml:trace>
  <inkml:trace contextRef="#ctx0" brushRef="#br2" timeOffset="516951.2837">19969 14586 288 0,'6'0'107'0,"3"0"-58"0,5 6-57 16,-5-6 18-16,0 0-5 16,6-3 2-16,6 0-1 15,0-2 1-15,-3-5-4 0,-3-1-6 16,-4-5-1 0,-2 3-7-16,-6 0-3 15,-9 2 5-15,-8 1 5 16,-7 2 7-16,-3 2 3 15,-3 4 4-15,0 10 1 0,3 7-3 16,4 4 0-16,5 2 1 16,3-2 2-1,6 2-1-15,3 0 1 0,6 3-4 16,9-3-2-16,6-2-16 16,8-6-5-16,7-3-27 15,3-10-13-15,0-2-21 0,-1-4-9 16,4-2-3-1</inkml:trace>
  <inkml:trace contextRef="#ctx0" brushRef="#br2" timeOffset="517306.3584">20335 14499 248 0,'-30'-18'93'0,"9"31"-50"0,-3-3-39 16,15 1 19-16,-2 2-11 16,-1 3 1-16,0 3 3 15,3 4 4-15,0 4-10 16,3-1 1-16,3 1 2 0,6-3-7 15,6-6-1 1,0-2-3-16,3-8-2 16,6-8-4-16,5-11 0 15,-5-2-5-15,-3-5 1 16,0-3-3-16,-6-9 0 16,-3-12 3-16,-9 2 3 15,0-2 3-15,-12 0 3 16,3 2 2-16,0 3 3 0,3 5 3 15,0 8 2-15,3 9-5 16,3 25-4 0,3 14-1-16,3 18 3 15,9 1 5-15,9-1-5 16,0-2 0-16,6-6-13 0,0 3-7 16,2-5-110-16,1-16-62 31,3-8 82-31</inkml:trace>
  <inkml:trace contextRef="#ctx0" brushRef="#br2" timeOffset="518030.3996">20674 14219 232 0,'-3'0'88'0,"3"5"-48"0,6 14-49 0,-3-1 12 16,3 9 9-16,-3 10 6 16,3 5 9-16,-3 6 4 15,3-4-17-15,3-4-1 0,-6-3 0 16,-3-5-7-16,3-8-3 16,-3 0-2-1,0-11 1-15,0-3 1 16,0-4 1-16,0-6-7 15,0-6 0-15,0-4-6 16,9-3 1-16,-3-17 4 0,6 4 4 16,-1 5-1-16,1 2 0 15,0 3-1-15,0 9 0 16,3 1 4-16,0 14 1 0,0 8 1 16,-3 3 2-16,-3-1 1 15,-6 3 1-15,-6-2-2 16,-3 2 1-16,-3-5-4 15,-6-3 0-15,-9 0-12 16,3-2-4-16,0-6-12 16,4 0-4-16,2-5-17 0,3-2-9 15,6-3-25 1,3-6-39-16,6-2 38 16</inkml:trace>
  <inkml:trace contextRef="#ctx0" brushRef="#br2" timeOffset="518335.1482">20847 14557 212 0,'12'0'82'0,"-6"-15"-44"0,3 25-22 16,-4-5 24-16,4 3-6 16,0 6 1-16,0-1-9 15,0 3-2-15,0 0-13 16,0 5-4-16,0-3-3 0,3-5-5 0,0 1 1 16,6-6-13-16,-3-8-7 15,2-6-11-15,1-2-6 16,0-2-11-16,0-3-5 0,-3-3 13 15,-3 0 9-15,0 3 40 16,-6 2 18-16,-3 0 16 16,-3 11 9-16,-6 11-15 15,-3 8-5-15,-6 15-5 16,-12 11 0-16,3 3-6 16,0 10-1-16,4-5-13 0,2-8-5 31,3-8-28-31,6-8-12 15,3-8-109 1</inkml:trace>
  <inkml:trace contextRef="#ctx0" brushRef="#br2" timeOffset="525934.656">21865 14325 156 0,'0'-6'60'0,"3"4"-32"0,-3-1-20 0,0 3 18 15,0 0 9-15,-3-3 6 16,-3 1-5-16,-6 2 1 16,-6 0-21-16,-3 0-3 0,-3 5 1 0,-8 0-8 15,2 1-1-15,6 1-3 16,3 1-2-16,6 0-2 31,6 3-1-31,12 2 2 16,12 0 0-16,12 1 1 15,9 2 0-15,2 7-3 16,4 9 2-16,-3 0 1 0,-6 0 0 16,-10-6 0-1,-8 0 0-15,-12 1 8 0,-12-11 7 16,-6 2-5 0,-8-10-1-16,-10-2-5 0,6-6-1 15,-12-3-10-15,7-2-5 16,2-3-27-16,9-3-10 0,6-2-65 15</inkml:trace>
  <inkml:trace contextRef="#ctx0" brushRef="#br2" timeOffset="526234.5348">21755 14129 208 0,'0'-3'77'0,"3"6"-42"0,3-1-23 16,-1 9 21-16,4 2 1 0,0 14 4 16,0 7-12-16,-3 16-6 15,-3 19-11-15,-3-3-6 0,0 3 0 16,-3-5-2-16,3-12 2 15,-6-1-2-15,6-12-1 16,0-7-26-16,0-5-10 16,0-6-94-16</inkml:trace>
  <inkml:trace contextRef="#ctx0" brushRef="#br2" timeOffset="527628.2582">21377 14176 108 0,'3'0'41'0,"0"0"-22"0,2 3-3 0,1 2 16 15,0 1 5-15,6 4 2 0,0 3-10 16,3 3-5-16,0 0-14 0,3 0-6 15,0 0-3-15,0 0-4 0,-1-3 2 16,-2-2-37-16,-3-3-14 16,0-1-36-1</inkml:trace>
  <inkml:trace contextRef="#ctx0" brushRef="#br2" timeOffset="527911.538">22022 14126 200 0,'-8'8'77'0,"5"13"-42"0,0 3-41 0,0-13 14 16,0 7-9-1,-3 1-2-15,3-1-25 0,-3-2-9 32,3-3-41-32,3 1-15 15</inkml:trace>
  <inkml:trace contextRef="#ctx0" brushRef="#br2" timeOffset="532265.5284">3359 15415 112 0,'-9'-22'44'0,"9"22"-24"0,6-10-6 16,-6 7 30-1,3 9-9 1,0 4 3-16,3 9-2 15,3 4-20-15,0 7 0 0,-3 7 0 16,-3 2-8-16,0-2-4 16,-3 0 5-16,0-2 4 15,-3-3 0-15,3-6 0 16,-3-2-5-16,0-6 0 16,0-4-3-16,3-4 2 0,0-2-4 15,3-3 0 1,3-2 1-16,9-3 0 0,3-3-5 0,0 1 1 15,6-1 0-15,2 0 2 16,4 1-8-16,-3-1-3 16,0 0-17-16,-1 1-7 15,-2-1-39-15,0 3-17 0,-6 0-6 16</inkml:trace>
  <inkml:trace contextRef="#ctx0" brushRef="#br2" timeOffset="532565.2649">3657 15637 212 0,'-6'-8'82'0,"6"8"-44"0,0-8-47 0,0 5 14 15,0 9-5 1,3-4 0-16,3-4 0 15,6 7 0-15,-3 0-3 0,9 1 0 0,0 1 4 16,-1 4 1-16,-2 2 0 16,-3 1-2-16,-6 1-2 15,-6 4 1-15,-9-1 7 16,-9 6 6-16,1-3-2 16,-4 6 0-16,0-6-9 15,3-2 0 1,0-6-25-16,6-3-10 0,3-2-59 15</inkml:trace>
  <inkml:trace contextRef="#ctx0" brushRef="#br2" timeOffset="533135.2871">4273 15674 192 0,'-18'3'74'0,"12"2"-40"0,-14 5-40 15,11-2 12-15,0 3-2 0,-3 0 2 16,3-1-5-16,6-2 0 16,9 5-1-16,0 3 0 0,6 0 2 15,0 5 1-15,3-2 3 16,-4 5-1-16,-2-3 2 16,-6-3-2-16,-3 1 0 15,-3-3-3 1,-3-3 1-16,-3 0 0 0,-5-2 1 15,-4-6-7-15,3-2 0 16,0-1-21-16,3-2-7 16,6-2-33-1,6-4-38-15,12-2 28 16</inkml:trace>
  <inkml:trace contextRef="#ctx0" brushRef="#br2" timeOffset="533382.4184">4446 15796 172 0,'-6'16'66'0,"6"10"-36"0,0 16-31 0,0-28 15 15,3-1-4-15,0 0 2 16,3-2 9-16,3-6 6 0,3 3-14 16,3-11 2-16,-1-5-1 15,1-16-10-15,-3 6-1 16,-3-3 14-16,-6 0 9 0,-6 2-2 0,-9 6 0 15,-6 2-11-15,1 3-5 16,-7 3-14 0,0 5-4-16,3 3-41 15,3-3-19-15,6 8-52 16</inkml:trace>
  <inkml:trace contextRef="#ctx0" brushRef="#br2" timeOffset="536642.1864">5586 15592 188 0,'-6'-19'71'0,"9"19"-38"0,-9-5-21 0,3 5 19 16,-6-3-3-16,-6 3 3 0,-3 0-13 15,0 0-3-15,-2 3-9 0,-4 5-2 0,3 5 0 16,-3 0-5-16,6 1 1 15,3-4-2 1,4 1 0-16,2-1 0 0,3 1 0 0,6 0 2 16,6-1 0-16,8 1-3 15,7-1 2-15,15 4-1 16,-3-1 0 0,-1 5 2-16,-2-2 2 0,-3 3-1 31,-6-3 2-31,-6 0-2 0,-6 2-1 15,-6-2 7-15,-9-3 5 16,-9-2-4-16,-9-3 0 16,-6 0-6-16,-2-3-4 0,-1-2-8 15,3-1-4-15,0 1-23 16,6-1-11-16,4-2-24 16</inkml:trace>
  <inkml:trace contextRef="#ctx0" brushRef="#br2" timeOffset="536941.8695">5401 15470 212 0,'-6'-2'79'0,"9"4"-42"0,0 6-43 0,0 0 14 16,3 8 4-16,0 13 7 15,0 3 1-15,0 5 0 16,3 5-10-16,-3 6 0 0,0-1 3 0,0-2-5 31,3-8-2-31,-3-5-8 16,0-5-3-16,0-6-60 15,6-3-26-15</inkml:trace>
  <inkml:trace contextRef="#ctx0" brushRef="#br2" timeOffset="538373.8818">5794 15719 84 0,'0'0'33'0,"0"3"-18"0,0-1-5 16,0-2 14-16,3 3 7 15,0 7 5-15,0 1-6 16,0 2-3-16,0 6-9 0,0 5-3 15,3-3-9-15,0-3-4 0,-3-2-1 16,0-3 1-16,0 1 1 16,0-6-1-16,-3-1-2 15,0-1 1-15,0-6 1 16,0 0 5-16,0 0 6 0,0 0-7 16,-3-3-3-16,0-5-2 15,0 0 1-15,0-8-1 31,0 3-1-31,0 0 3 0,0 0 2 0,0-1 2 32,0 1-3-32,3 0-1 0,0 0 1 0,0 0 0 31,0-1 0-31,3 1 2 0,6 0-3 16,3 5 0-16,3-3-3 15,3 3-3-15,3 3 2 16,2 2 2-16,1 3 0 15,0 0-1-15,-6 3-6 16,0 2-4-16,-3 1-49 16,-1-1-24-16,-2 0-10 15</inkml:trace>
  <inkml:trace contextRef="#ctx0" brushRef="#br2" timeOffset="538573.7285">6229 15714 132 0,'-3'-6'49'0,"3"6"-26"0,0 0-25 15,0 0 9-15,0 0 6 16,0 0 3-16</inkml:trace>
  <inkml:trace contextRef="#ctx0" brushRef="#br2" timeOffset="538854.8635">6220 15708 299 0,'-9'0'37'0,"-3"3"-6"0,0 0-17 16,-3 2-7-16,0 3-4 16,1 0 0-1,-1-3-4-15,0 6 0 16,6-3-1-16,0 0 0 15,6-3 0-15,6 3 0 0,6 0 0 16,3 5-2-16,12-2 3 16,-4 7 2-1,1-2 0-15,-3-3-1 0,-3 0 1 16,-3-2 1-16,-6 0-1 16,-6-4 2-16,-6 1 0 15,-9-2 3-15,-3-1-3 0,0-2-2 16,0-3-7-1,1 0-1-15,-1 0-35 0,3 0-14 16,9 0-37 0</inkml:trace>
  <inkml:trace contextRef="#ctx0" brushRef="#br2" timeOffset="539359.179">6312 15774 176 0,'-6'19'68'0,"9"13"-36"0,0 13-33 0,0-27 15 16,0 3 7-16,0 6 7 15,3 5-12-15,0-1-4 16,0-9-8-16,0 1-1 0,0-4 1 0,0-3-2 15,0-6-2-15,-3-2 3 16,-3 0 0-16,0-8-4 16,-3 0 1-16,-3 0-5 15,0-8 1-15,-3-8 0 16,0-2-1-16,0-1 4 16,0-4 2-16,3 1-2 0,0-9-2 0,3-4 2 15,3 6 2-15,6 3 0 16,3-1 2-16,3 9-4 15,3-3 0-15,3 7-1 32,9 4 0-32,-1 4 4 0,1 6 3 0,-3 6 0 31,-6 2 0-31,-3 5 8 0,-3 3 6 16,-6 8 3-16,-6-9 4 15,-6 1-10-15,-12-2-2 16,-3-1-10-16,-3-3-3 0,-3-4-19 15,1 2-5 1,2-6-27-16,3-2-10 0,3 0-50 16</inkml:trace>
  <inkml:trace contextRef="#ctx0" brushRef="#br2" timeOffset="540208.1987">7113 15727 148 0,'0'0'55'0,"0"0"-30"0,9 5-25 0,-6 0 13 16,0-2 4-16,0 10 4 0,0-2-6 16,0 7-2-1,0 6-7-15,0-5-2 0,0-1 2 0,-3-2-3 16,3-3-2-1,0-2-9-15,0-6-5 16,0 1-44-16</inkml:trace>
  <inkml:trace contextRef="#ctx0" brushRef="#br2" timeOffset="540562.0091">7214 15735 160 0,'3'5'63'0,"3"6"-34"0,6 5-34 0,-6-9 10 16,0 1-1-16,-3 8 2 16,0-2 11-1,-3-4 6-15,0-2-12 16,0-3 3-16,0-2 0 0,0-6-3 16,0-7-8-1,3 4-4-15,3-7 0 16,0-3 0-16,3 0-2 15,0 3 2-15,5 0 3 16,4 2 1-16,-3 1 1 0,0 10 2 0,-3 8-3 16,3 2-2-1,-3 4 0-15,-3 4-1 0,-3-2 0 16,0 3 0-16,-3 2-25 16,-1-8-10-16,1 0-44 15,3-5-33 1,3-3 44-16</inkml:trace>
  <inkml:trace contextRef="#ctx0" brushRef="#br2" timeOffset="540846.6932">7571 15703 216 0,'-18'-5'82'0,"-2"7"-44"0,5 4-44 15,9-4 12-15,0 4-6 0,-6-1 2 16,3 0-1-16,3-2-1 15,3 5 1-15,3-3-1 0,6 6 0 16,3-3-3-16,6 2 0 16,3-2 2-16,-3 8 0 0,-1-3 7 31,-5 6 10-31,-3 2-1 16,-6-5-8-16,-6-3-2 0,-3-2-3 15,0-3 1-15,-2-3-20 16,-1-5-8-16,0-8-16 15,3-8-7-15,3 0-34 16</inkml:trace>
  <inkml:trace contextRef="#ctx0" brushRef="#br2" timeOffset="541061.9804">7646 15520 220 0,'-3'6'82'0,"3"-1"-44"0,6 14-47 0,-6 2 14 0,3 3-5 16,-3 2 0-16,0 6 8 15,3 0 7-15,-3 5-7 16,3 2-2-16,0-4 0 0,0-6-5 16,0-5-3-16,-1-3-54 15,4-8-23-15,0-2-9 16</inkml:trace>
  <inkml:trace contextRef="#ctx0" brushRef="#br2" timeOffset="541530.8021">7589 15674 280 0,'0'-3'104'0,"6"3"-56"0,0-2-56 0,0 2 18 15,3 0-11-15,3 0 0 0,3 0 1 16,0 0 0-16,2 2 0 16,1 1-9-16,0 0-2 0,3-1-12 0,3 4-5 31,-3-1 10-31,-4 0 5 0,-2 0 11 16,-3 1 3-16,0-1 5 15,-3 0 3-15,3 1 0 16,-3-4 2-16,3-4 9 15,0-4-8 1,0 1-2-16,0-3-11 16,-3 0-1-1,-1 0 4-15,-5 0 6 0,-3 3-4 16,-3 0-2-16,-3 2-1 16,-5 0-1-16,-1 1-7 15,-6 2 0-15,-3 5 7 16,0 0 7-16,3 6-1 15,3 2 2-15,3 3-3 16,1 0 0-16,5 5-1 0,6 3 0 16,6 2-5-16,3-5 1 15,5-2-11-15,4-6-5 16,3-2-25-16,3-11-9 16,0-3-53-1</inkml:trace>
  <inkml:trace contextRef="#ctx0" brushRef="#br2" timeOffset="541877.7099">8015 15714 244 0,'-33'5'90'0,"30"0"-48"0,-9 8-51 0,9-5 14 16,-3 6 1-16,3 4 4 31,0 1 1-31,3 2 1 0,0 0-6 16,6-8-2-16,0 3 0 15,9-5-2-15,0-6 1 16,0-10-9-16,0-9-1 0,0 1-1 0,-4 0 0 16,1 0 5-16,-3 0 1 31,-3-1 2-31,-6 1 0 0,0 2 4 0,0 4 5 16,-3 1-3-16,0 4-1 15,0 2-5-15,3 5 0 16,0 3-7-16,3 0-3 15,3 0-5-15,3-3-2 16,3 0-12-16,3-2-4 16,0-3-29-1,3-3-44 1,6-2 26-16</inkml:trace>
  <inkml:trace contextRef="#ctx0" brushRef="#br2" timeOffset="542247.3454">8327 15679 184 0,'-9'-13'71'0,"6"13"-38"0,-20 0-30 0,17 3 17 16,-6 2-10-16,-3 0-1 0,0 6-1 16,0 5 0-16,3 2-4 15,3-2-3-15,3 3 0 0,6 2-1 16,3-5 2-16,3-3 1 16,6-10 3-16,3-3-3 15,0-8-2-15,0-6 0 16,0-4-1-16,-3-3-5 0,-4-3 1 15,1-5 0-15,-6 0-1 16,-3-3-1-16,-3-3-1 16,-6 4 6-16,1-1 2 15,2 3 5 1,0 16 1-16,3 2-6 16,6 11 0-16,3 11 5 15,3 18 4-15,-1 5-3 16,1 6-2-16,0 2-2 15,0 3-3-15,3 0-4 16,0-3-2-16,0-10-81 16,3-5-52-16</inkml:trace>
  <inkml:trace contextRef="#ctx0" brushRef="#br2" timeOffset="542754.5471">8833 15740 220 0,'-6'0'85'0,"3"0"-46"0,-6 13-35 15,6-5 19-15,-2 3-7 16,-1 7 3-16,0 4-8 0,3 4-2 0,3-2-5 15,3-6-3-15,6-2 0 16,2-3-1-16,4-5 0 0,6-5 2 16,3-6 3-16,-3-10-2 15,-3-8 0-15,-3 0 1 16,-4-3 0-16,-5 5-2 31,-3 1 1-31,-15-1-2 0,-2 1 2 16,-7-1-4-16,0 1 0 15,3 7-12-15,3 1-5 16,0 2-23-16,6 2-9 16,9 1-14-1,6-5-47 1,6-1 19-16</inkml:trace>
  <inkml:trace contextRef="#ctx0" brushRef="#br2" timeOffset="542947.9528">9098 15441 200 0,'9'-32'77'0,"-12"30"-42"0,-3-17-17 0,3 17 23 16,-3-1-10-16,-6 8-1 16,-2 8-11-16,-1 6-4 15,0 2-8-15,3 8-5 0,3 11-1 0,3 2-4 16,3-2 2-16,6-3 1 16,3 3 0-16,3-9-16 15,3 1-6-15,0 3-27 16,0-17-9-16,-1 6-46 15</inkml:trace>
  <inkml:trace contextRef="#ctx0" brushRef="#br2" timeOffset="543099.8413">8926 15669 320 0,'29'-3'121'0,"-11"0"-66"0,21-2-77 0,-18 5 13 0,11-3-21 15,7 1-6-15,0-4-72 16,0 1-31-16</inkml:trace>
  <inkml:trace contextRef="#ctx0" brushRef="#br2" timeOffset="543732.17">7059 15531 324 0,'-15'-5'123'0,"15"2"-66"0,3 6-113 16,-3-3-2-16,6 0-68 16,12-3-23-16</inkml:trace>
  <inkml:trace contextRef="#ctx0" brushRef="#br2" timeOffset="544512.1194">10030 15341 96 0,'0'0'35'0,"0"0"-18"0,-3 2-20 0,3-2 8 15,-3 3-24-15,0-1-7 16</inkml:trace>
  <inkml:trace contextRef="#ctx0" brushRef="#br2" timeOffset="544733.5887">9932 15383 164 0,'-15'16'63'0,"12"-14"-34"0,-3-2-23 16,6 0 15-16,-3 0 0 15,0 0 2-15,0 0-1 16,0 0 1-16,0 0-13 0,0 0 1 16,0 0 2-16,0 0-5 15,0 0 0-15,3 0-9 0,0 0-12 16,0 0-5-16,6-5-9 15,-3 0 0-15,0 0-15 16,0 2-5-16</inkml:trace>
  <inkml:trace contextRef="#ctx0" brushRef="#br2" timeOffset="545433.3801">9988 15319 152 0,'-6'-5'57'0,"3"5"-30"0,-6-3-16 16,3 3 18-16,-3 0-2 16,-2 3 2-16,-1 2-3 15,-6 3-1-15,-3 8-14 31,0 5 2-31,3 1 1 0,3-1-5 0,6 0-3 16,4 3-3-16,7-6-3 16,4-2 5-16,6-3 1 15,3-5-2-15,3-5-1 16,0 0-1-16,3-6-2 16,-3 0 1-16,0-5-1 15,-4 0-5-15,-2 0 1 0,-6-7 4 16,-6-7 2-16,-3 9 0 15,-6-3-2-15,-3 3 3 16,1 2 2-16,2 4 0 16,0 1 2-16,3 1-6 15,6 2-1-15,6 1-2 16,6-1 0-16,5 0 2 0,4 1 2 16,9 4-3-16,-3 1 0 0,-3 5-1 15,-7 5 0-15,-2 8 4 16,-9 3 1-16,-6 8-1 15,-12 5-2-15,-2 0-4 16,-4-3 0-16,-6 1 4 31,0-3 2-31,3-3 0 0,3-6-2 16,3-1-15-16,7-9-5 16,2 0-30-16,6-5-10 15,6-5-42-15,5-3-22 16,4-3 64-16</inkml:trace>
  <inkml:trace contextRef="#ctx0" brushRef="#br2" timeOffset="545696.1606">10182 15653 220 0,'-9'0'82'0,"6"5"-44"0,0 8-44 16,0-5 12-16,0 3 0 15,3 2 4-15,3 0 3 16,3-2 3-1,3-1-9-15,3-7 7 0,0-3 5 0,-1-3-8 16,4-7-3 0,0 5-5-16,-3-6-3 0,-9 0 3 15,-3 1 2-15,-3-3-2 16,-6-1 0-16,-3 4-3 16,-3-3-1-16,3 7-4 15,1 1-1-15,-1 2-37 0,6 3-16 16,6 3-52-1</inkml:trace>
  <inkml:trace contextRef="#ctx0" brushRef="#br2" timeOffset="546064.6442">10384 15526 144 0,'-6'0'55'0,"6"5"-30"0,3 8-14 16,0 1 15-1,3 4 1-15,0-2 1 0,3 0-11 16,0-3-3-16,0-5-8 16,-3 5-4-16,0-5 1 15,0-3 0-15,-3 1 3 0,-3-4-3 16,0 1 0-16,-3-3 10 15,-3-3 3 1,0-2 4-16,0-6 0 0,0-7-7 0,3 5 0 16,3-3-4-16,3 0 2 15,6 0-4-15,3 0-2 16,3 3-5-16,5 0-2 16,4 0-21-16,3 5-10 15,0 2-19-15,0 1-7 16,-1 0-48-1</inkml:trace>
  <inkml:trace contextRef="#ctx0" brushRef="#br2" timeOffset="546334.7203">10789 15478 256 0,'-15'0'96'0,"-3"3"-52"0,-12 2-38 15,21 0 20-15,-2-2-10 0,-1 5 1 16,3-3-15-16,0 3-3 0,6 3 0 15,3-6 0-15,6 6 1 16,9-3-3-16,3 5 2 0,-1 3 3 16,-2 0 1-16,-3-3-1 15,-6 0-2-15,-9-5 3 16,-9 5 0-16,-3-2-1 0,-2-3-2 16,-1-3 1-16,0-5 1 15,3 0-12-15,0-3-6 16,6 1-38-16,3-6-17 15,6-3-36 1</inkml:trace>
  <inkml:trace contextRef="#ctx0" brushRef="#br2" timeOffset="546750.2632">10881 15531 212 0,'12'11'82'0,"-6"-3"-44"0,0 31-38 16,-3-23 18-16,0 8-6 15,0 8 1-15,0 2 1 16,-3 11 4-16,0-5-10 16,0-8 7-16,0-6 4 0,0 0-10 15,0-7-2-15,0-6-3 16,0-2 0-16,-3-9-2 16,0-2-2-16,-3-8 1 15,-3-13-1-15,0-8-5 16,-3 0-1-16,0-5 0 15,3-3 2-15,3-3 2 0,0 3 3 16,6 3 4-16,6 2 2 16,6 3-6-16,3 2 0 15,6 6-1-15,3 5 0 16,9 8 4-16,-7 8 2 16,1 3 4-16,-3 7 1 15,-6 1-3-15,-6 8 0 0,-6-1-1 16,-6 1 1-16,-6-4-4 15,-9 1-1-15,-6-5-23 16,-3 2-9-16,-6-2-68 16,1 2-28-16,-10-2 17 15</inkml:trace>
  <inkml:trace contextRef="#ctx0" brushRef="#br2" timeOffset="548337.7693">3148 16399 152 0,'0'-13'57'0,"0"7"-30"16,0-7-10-16,0 10 20 0,-3-7-10 15,-3-6-1-15,0 0-4 16,-3 3 1-1,-3 2-13-15,-3 1 5 0,-8 18 5 0,-4-3-7 0,3 19 0 16,-6 2-9-16,1 9-3 16,5 10 1-16,6 8 1 15,6-6-4-15,6 1 1 32,12-1-2-32,6-7 0 15,9-5-5-15,8-9-3 0,7-8-23 16,3-4-11-16,3-4-30 15,2-7-53 1,-2-11 31-16</inkml:trace>
  <inkml:trace contextRef="#ctx0" brushRef="#br2" timeOffset="548617.6009">3261 16648 212 0,'-47'5'79'0,"38"3"-42"0,-6 10-37 0,9-10 18 16,0 11-3-16,3 7 0 15,3-2-1-15,6-3 1 16,3-8-8-16,12 6 0 0,2-11 3 0,4 0-4 16,0-11 2-16,0-5-1 15,-3-5 1-15,-4-5-2 16,-5-1 1-16,-6 0-2 16,-6 6 0-1,-6 0-1-15,-6 0 0 16,-6 5-5-16,-5 0 1 15,-1 3-9-15,0-1-2 16,6 6-25-16,3 0-11 16,3 6-51-16,9-4-42 15,9-2 54-15</inkml:trace>
  <inkml:trace contextRef="#ctx0" brushRef="#br2" timeOffset="549092.1904">3422 16634 200 0,'-3'6'77'0,"3"2"-42"0,6 5-41 15,-3-5 14-15,0 2 2 16,0 12 5-16,3-4 2 16,0 1 1-16,0-4-3 15,0 1-8-15,-3-8-6 16,0 3-2-16,3-9 3 15,0-2 1-15,-1-5-1 0,1-11-2 16,0 0-2-16,0-5 1 16,0 5 1-1,0-7 0-15,3 9-3 0,0 1 2 16,0 3 1-16,3 7 2 0,0 6-3 16,0 2 0-16,-3 3 3 15,-3 2 1-15,0 4 3 16,0-4 1-16,-6 1-6 15,0-6 0-15,0-5-1 16,2 0 2-16,1 0-3 0,3-8 0 16,3-2-8-1,3-4-2-15,0 1 4 16,3 0 1-16,3 10 4 16,0 3 1-16,0 3 1 15,-3 10 0-15,-4 3 2 16,-2 5 1-16,0 0-1 15,-3 0 1-15,-3-2-22 16,3-6-7-16,0-2-64 16</inkml:trace>
  <inkml:trace contextRef="#ctx0" brushRef="#br2" timeOffset="549570.5962">3925 16671 196 0,'-3'14'74'0,"3"-6"-40"0,3 31-38 16,-3-26 13-16,0 1-7 15,-6-4 1-15,0-2-2 32,3 3-1-32,0-3 1 0,0-8-1 0,0 0 0 15,9-11-11 1,0-5-5-16,-3 0-3 15,6-5 7-15,0 5 7 16,0 1 8-16,0 1 6 0,0 6 6 16,0 3 5-16,3 8-4 15,-4-1 1-15,1 12-1 16,-3-1 2-16,-3 5-1 16,0-2 1-16,0-3-7 15,0-7-4-15,0-1-4 0,6-13-9 16,0-5-1-1,3 0-6-15,3-1-2 16,0 1 6 0,-3 3 3-16,0 7 1 15,-1 6 1-15,1 7 3 16,-3 6 0-16,-3 3-2 16,0-1 2-16,-3-2-15 15,0-3-4-15,9-8-133 31,0 1 63-31</inkml:trace>
  <inkml:trace contextRef="#ctx0" brushRef="#br2" timeOffset="549817.439">4273 16719 176 0,'-9'19'68'0,"6"2"-36"0,0 5-31 0,3-13 14 15,0 1-2-15,3 2 5 16,0-3-4-16,3-3 0 0,3-4-8 15,0-1 3-15,0-10 3 0,6 2-4 16,0-8 0-16,-3-2-2 16,-3-3-1-16,-9-8-6 0,-3 9-1 15,-3-1-2-15,-6 2 3 32,-3 7-5-32,-3-1 2 0,0 2-11 15,3 1-6-15,-3 5-28 16,4-3-13-16</inkml:trace>
  <inkml:trace contextRef="#ctx0" brushRef="#br2" timeOffset="550086.4592">4511 16745 204 0,'12'43'77'0,"-6"-33"-42"0,0 4-41 0,-3-9 14 16,-3 0-5-16,0 1 3 15,-3-4 3-15,0 3 5 16,0-5-8 0,0-5-1-16,3 0 1 0,3-11-12 15,3-5-3-15,6 2-5 16,3 3-1-16,6 3 10 16,3 5 5-16,-1 8 1 0,4 13 2 15,-3 1 2-15,-3 4 4 16,-3 3-4-16,-3-5-1 15,-1-2-53-15,-5-4-22 0,0-7-10 16</inkml:trace>
  <inkml:trace contextRef="#ctx0" brushRef="#br2" timeOffset="550617.9324">5526 16452 180 0,'-3'-13'68'0,"-6"-1"-36"0,3 1-24 0,4 13 18 15,-4-5 5-15,-6 2 3 16,-3-2-7-16,-3 10-4 16,0 3-13-16,-3 5-9 0,3 14-3 15,3 10 1-15,7 8 0 16,2 10 1-16,6-2 0 15,0-5-3-15,3-6 0 0,3-10-14 16,-1-6-6-16,-2-2-32 16,0-8-15-16,0-5-21 15</inkml:trace>
  <inkml:trace contextRef="#ctx0" brushRef="#br2" timeOffset="551002.7959">5208 16685 256 0,'-9'-6'96'0,"15"6"-52"0,6 0-54 0,-3 0 14 16,12-5-3-16,2 0 1 0,4 2-3 15,3-2 1-15,3 5 0 32,-4 0-5-32,4 0-1 0,3 5-19 0,-9 0-7 15,-6 1 1-15,-4 2 4 16,-5 5 19-16,-12 5 10 15,0 4 17-15,-6-1 8 16,0 3-7-16,3-3-4 16,6-3-3-16,6-2-1 15,6-3 0-15,0-7 2 0,6-6-3 16,0-3 1-16,-3-8-9 16,-1 3-2-16,-2-10 3 15,-6-3 2-15,-3 0-2 16,-6 2-3-16,-6 3-3 0,-6 0 1 15,-3 3-10-15,-5 3-3 32,-4 2-15-32,3 2-4 0,3 4-23 15,3 2-9-15</inkml:trace>
  <inkml:trace contextRef="#ctx0" brushRef="#br2" timeOffset="551225.9596">5779 16812 212 0,'6'16'82'0,"0"-9"-44"0,0 1-44 0,-3-2 14 15,-3-1-7-15,0-2 2 16,-3-3 11-16,0 0 8 16,-6 0-11-16,3-3 3 0,0-8 2 0,6 3-13 15,3-10-3-15,3-9-14 16,3 6-7-16,6-3-6 15,3 6-1-15,3-3-69 32</inkml:trace>
  <inkml:trace contextRef="#ctx0" brushRef="#br2" timeOffset="551888.0508">6047 16693 200 0,'-3'13'74'0,"3"21"-40"0,3-5-40 0,-3-15 14 0,0 1-1 16,0 1 4-16,0-2 2 16,0-4 5-16,0-5-10 15,0 1-4-15,0-6-1 0,0 0 0 16,6-6 3-16,-3 4-3 16,3-9-2-16,3-2 2 15,-3-6 0-15,3-2 3 0,0 3 1 16,0 4 5-16,0 1 5 15,0 11-7-15,6-1-3 16,-4 3-4-16,-2 5-3 16,0 8 1-16,-3-5 1 15,0-8-1 1,0 6 2-16,-3-9-4 16,6-8 0-16,3 6 1 15,3-3 0-15,-3 0 0 16,0 3 0-16,0 2 0 15,-1 3 0-15,1 8 0 16,-3 8 2-16,-3 3-10 16,3-3-4-16,0-3-21 0,0-3-8 15,0-4-48-15,0-1-41 16,3-5 43-16</inkml:trace>
  <inkml:trace contextRef="#ctx0" brushRef="#br2" timeOffset="552206.2586">6500 16666 248 0,'-15'0'93'0,"-3"3"-50"0,3 7-48 0,6-4 17 15,0 15-9-15,-3 3 0 16,3-3 3-16,0 0 3 16,3-3-4-16,4-4-5 0,2-1-1 15,2 0 1-15,4-8 0 16,6-5-14-16,3-5-5 15,0 0-4-15,0-6 2 0,-3-5 13 16,0-5 9-16,-3 8 7 16,-3 5 3-16,0 5 3 15,0 3 2-15,0 6-7 0,0 10-3 16,-1-3-3-16,4 3 0 16,0-3-2-16,0 0-1 15,3-5-15 1,-3-3-7-16,0-5-62 15,0-5-49 1,-3-5 47-16</inkml:trace>
  <inkml:trace contextRef="#ctx0" brushRef="#br2" timeOffset="552374.8537">6622 16396 252 0,'0'-2'93'0,"15"7"-50"0,-3 19-48 0,-4 2 15 15,1 3-8-15,-3 11 1 16,0 0-2-16,0 10-1 0,-3-5 1 16,0-5-15-16,0-6-5 0,-6-5-87 15</inkml:trace>
  <inkml:trace contextRef="#ctx0" brushRef="#br2" timeOffset="552574.6721">6488 16648 292 0,'6'-14'110'0,"9"6"-60"0,17-2-56 16,-14 2 17-16,15 5-7 16,6-2 0-16,2 0-2 15,1-1-2-15,0-2-90 16,-4 6-39-16,-5-6 25 15,-6-13 17-15</inkml:trace>
  <inkml:trace contextRef="#ctx0" brushRef="#br2" timeOffset="553292.7699">5702 16648 160 0,'-3'0'63'0,"6"0"-34"0,0 0-34 16,0 5 10-16,6 0 14 16,-3 3 10-16,6 11-6 15,-3 7 0-15,0-5-14 16,0 6-1-16,-1-9-1 0,1-5-1 16,-3 1-1-16,0-1-3 31,-3-2 1-31,-3-9 4 0,0 6 6 0,0-8-3 15,0-3 0 1,0-2-6-16,0-11-3 0,3-10 0 16,3-3-1-16,3 2-3 15,6 1 2 1,6-1-1-16,0 9-2 0,5 10-15 16,4 0-7-16,-3 5-84 15</inkml:trace>
  <inkml:trace contextRef="#ctx0" brushRef="#br2" timeOffset="557437.4129">7544 16589 136 0,'-20'-8'52'0,"20"8"-28"0,-6-5-8 0,3 5 16 16,-3 0-4-16,-6 0 0 0,-3 3-2 15,-3 5-1-15,-6 5-14 16,-3 5-7-16,4 4-2 0,5 9-2 16,6 1 0-16,9-3-5 15,12-2 1-15,9-3 2 16,6-6 1-16,-1-5-8 16,7-5-4-16,3-5-24 0,-3-6-9 15,-1-15-40 1</inkml:trace>
  <inkml:trace contextRef="#ctx0" brushRef="#br2" timeOffset="557791.711">7637 16399 200 0,'-9'8'74'0,"12"10"-40"0,-3 35-38 15,0-34 13-15,0 7 8 16,0 1 6-16,0 4-5 16,0 6-3-16,0-10-8 15,3 2-5-15,0-5-1 0,0-6-1 0,0-15-5 16,3-6-3-16,0-7-1 16,0-6 0-16,2-3 3 15,4-4 4-15,3 7 3 31,0 2 2-31,0 4 7 0,3 7 4 16,3 6-5-16,0 10-3 16,-1 6-1-16,-2 2 1 15,-3 3-5-15,-3-3-1 16,0 3-20-16,0-9-7 16,0-4-35-16,0-3-12 15,0-3-8-15</inkml:trace>
  <inkml:trace contextRef="#ctx0" brushRef="#br2" timeOffset="558120.8194">7994 16621 192 0,'-18'-8'74'0,"15"3"-40"0,-12 5-20 0,9 0 20 16,-3 8-8-16,0 2-1 0,-3 4-14 16,1 2-4-16,2 5-5 15,3 5 3-15,0-2 1 0,9-6-5 16,3 1 0-16,6-6-1 15,-1-5 0-15,4-5-9 16,3-14-2-16,3-2-3 31,-9 0-1-31,0-6 5 0,-6 6 4 16,-3 0 4-16,-3 0 3 16,-3-1 11-16,0 12 4 15,0-1-5-15,0 6-2 16,0 5-12-16,0 0-5 15,3 10 8-15,0-2 6 16,9 0-11-16,3-3-3 0,0-5-28 16,0 3-9-1,-3-9-54 1</inkml:trace>
  <inkml:trace contextRef="#ctx0" brushRef="#br2" timeOffset="558392.2592">8107 16634 180 0,'-3'14'68'0,"6"-4"-36"0,0 9-33 16,0-11 15-16,0 5 1 15,0 5 3-15,0-2-3 16,0-3 1-16,0 1-9 16,0-4-2-16,0-2 1 0,-3-2 1 15,0-20 12-15,0 1 3 16,0-3-9-16,0-5-3 15,3 3-6-15,3-4-3 16,0 4 0-16,3 2 1 16,0 3-8-16,2 2-3 15,7 8-35-15,6 3-14 16,0 0-49-16</inkml:trace>
  <inkml:trace contextRef="#ctx0" brushRef="#br2" timeOffset="558731.7417">8414 16613 228 0,'-21'-5'85'0,"15"10"-46"0,-6-2-46 0,6 2 14 0,-3 0-3 16,0 3 5-16,0 6 1 16,0-1 2-16,3 5-6 15,3 6-4-15,3-3-1 0,6 0-4 16,3-7 0-16,0 2 4 15,3-8 3-15,3-6-8 16,-3-4-4-16,0-12 1 0,-3 1 2 16,-3 0 0-16,0 0 1 15,-3 2 7-15,-3 3 5 16,0 3 2 0,0 2 2-16,0 3-9 15,0 8-1-15,3 0-2 16,8 5 2-16,4 0-10 15,0-2-2-15,3-11-24 16,6-11-8-16,3 4-53 16</inkml:trace>
  <inkml:trace contextRef="#ctx0" brushRef="#br2" timeOffset="558924.2104">8708 16563 208 0,'-44'-3'77'16,"32"6"-42"-16,-6 2-32 0,9 3 15 0,0 3-3 15,-3 5 1-15,3 2-2 16,3 1-1-16,3 2-7 16,3 8-6-16,6-5-3 0,6-6 2 15,3 3 0-15,6-10-19 16,6-3-7-16,-1-16-26 0,-2-5-11 31,0-6-17-15</inkml:trace>
  <inkml:trace contextRef="#ctx0" brushRef="#br2" timeOffset="559108.0432">8786 16341 252 0,'-9'5'96'0,"12"8"-52"0,0 14-49 16,0-6 15-16,0 11-8 15,0 5-2-15,0 5-2 16,0 0-1-16,3 6 2 15,-3-8-7-15,2-1-2 0,-2-7-80 16,3-8-51-16,-3-8 57 0</inkml:trace>
  <inkml:trace contextRef="#ctx0" brushRef="#br2" timeOffset="559981.6164">8693 16576 308 0,'-17'-8'115'0,"20"3"-62"0,14 2-66 0,-5 1 17 0,3-1-8 16,3-2 2-16,0 5 1 15,3-3 3-15,0-2-1 16,-1 5-9-16,4 2-5 0,0 4-18 16,-3-1-5-1,-3 3 19-15,-3 0 9 0,-3 2 10 16,-1 1 7-16,-2 0 8 15,0-6 7-15,3 3-9 16,0-3-3-16,0-5-7 16,3-3-2-16,-3-2-1 15,0-3-2-15,-3-2-4 16,-3 4 0-16,-3-2-3 0,-6 3 0 0,-3 0-3 31,-3 2 1-15,-3 6 3-16,-3 2 1 0,-3 6 5 15,-3 7 4-15,3 3 1 16,6 1 2-16,9 1-2 16,3 4 0-16,6-6-3 15,3 0 1-15,3-5-4 0,3-8-2 16,3 3-18-16,0-9-9 16,0-7-11-16,0-11-2 15,-1 3 1-15,-2-3 1 16,-3 0 23-16,-3-2 10 15,0 4 21-15,-3 6 9 16,0-2 1 0,3 10 11-16,-3 0-5 15,0 8-7-15,-3-3-3 16,0 0-7-16,-3 3-2 16,-3-2 0-16,0-1 1 15,0-2 1-15,3-1 0 16,-3-2 2-16,0 0 2 15,0 0 2-15,0-2 1 0,-3-6-8 16,3 2-4 0,0-2-4-16,0-5-3 15,3 0-2-15,3 0-1 0,6-6-12 0,6 6-2 16,3 0-8-16,3 5-1 31,-1 0 7-31,4 0 6 0,0 0 8 0,3 0 5 16,-6 3 1-16,-4 5-1 15,-2 0 16-15,-3 0 9 16,-6 0 4-16,-6 5 3 0,-3 0-15 16,3 3-8-16,-3 0-8 15,3 3-1-15,6-3-2 32,9 5 0-32,-3 0 2 0,-3 6 2 15,0-3-1-15,-6 5 2 16,-6 5-9-16,-6-5-1 15,-3-2-14-15,-3-3-6 16,6-3-46-16,3-8-20 0,0 1-4 31</inkml:trace>
  <inkml:trace contextRef="#ctx0" brushRef="#br2" timeOffset="560582.5593">10078 16425 200 0,'-51'-5'77'0,"39"8"-42"0,-9-1-37 0,12 12 14 0,-3-1-6 16,-3 11 1-16,1 2 7 15,-1 8 5-15,3 4-9 16,6 6 3-16,3-4 3 0,6-5-4 16,6-9-2-16,3-7-3 15,3-12-2-15,2-7-3 16,1-5 1 0,3-8-2-16,-3-8-1 15,-3 2-2-15,-3-7 1 16,-6 5 1-16,-9-1 2 15,0-1 1-15,0 7 1 0,-3 0 2 16,3 13 3-16,0 1-4 16,0 7-1-16,0 11-4 15,6 5-1-15,0 0 1 0,9 6 0 16,0-6-3-16,3 3 2 16,2-6-23-16,-2-5-12 15,0-7-21-15,0-4-9 16,3-7-1-1,-6-3-29-15,0-5 24 16</inkml:trace>
  <inkml:trace contextRef="#ctx0" brushRef="#br2" timeOffset="561067.2632">10206 16592 192 0,'0'-3'74'0,"0"6"-40"0,5 0-29 16,-2 7 17-16,0 1-1 15,0 2 2-15,0 0 1 16,0-2 0-16,0-3-13 15,3 2 0-15,-3-4 0 0,-3-4-2 0,0-2 2 0,0 0 0 16,0 0 3-16,0-8-5 16,0-2-1-16,-3-6-2 15,3-3-1-15,0 1-6 16,6-3 1 0,0-3-2-1,6 3 0-15,0 2-5 0,3 3-3 16,0 6-19-16,0 4-6 15,0 4 13-15,-4 10 10 16,4 5 8-16,-3 0 3 16,0 0-2-16,3 1 2 0,0 4 1 15,0-5 2-15,0-5 3 16,5-2 4-16,4-6-2 16,0-3 1-16,-3-8-3 15,-3 6 0-15,-3-8-3 16,-3 0-2-16,-6-1 1 15,-6 1 1-15,-9 0-1 16,-6 5-1-16,-3 3-2 16,-3 5 1-16,-3 13 1 15,3 6 0-15,4 2 6 0,2 5 6 0,6 1 3 16,9 2 0-16,9 0-7 16,11 3-5-16,13-11-11 15,6-5-3-15,9-14-124 16</inkml:trace>
  <inkml:trace contextRef="#ctx0" brushRef="#br2" timeOffset="564846.2928">11125 16243 172 0,'0'0'66'0,"0"0"-36"0,3 5-24 0,-3-2 15 15,3 2-7-15,0 6 0 0,3 2-8 16,0 0-4-16,3 3-1 15,0-3-1-15,3 0 2 0,0-2-41 16,0-3-18-16,-3 2-24 16</inkml:trace>
  <inkml:trace contextRef="#ctx0" brushRef="#br2" timeOffset="565284.0729">11319 16298 176 0,'-3'40'68'0,"3"-40"-36"0,9 34-29 0,-6-28 15 16,3 12-3-16,-3-2 1 16,3 11-8-16,0-6-3 15,-1 3-3-15,1-6-2 0,0 1 1 16,0-4-1-16,-3-1 2 15,0-4-1-15,0-7 2 0,0 5-2 16,0-8 2 0,-3 0-2-16,3-11-1 15,0 1-2-15,6-4 1 0,0 1 3 16,6 5 1-16,-3-2 1 16,6 2 0-16,-3 8-2 15,2 5-2-15,-2 0 9 16,0 9 4-16,-3-4 2 15,-3 6 1-15,-3-3-2 16,-6 3-1-16,0 0-7 0,-9-3-2 16,3 0-20-16,-15-5-7 15,3 0-17-15,-2-8-7 16,2 6-26 0,0-12-40-16,3 6 30 0</inkml:trace>
  <inkml:trace contextRef="#ctx0" brushRef="#br2" timeOffset="565485.0757">11625 16216 248 0,'-21'11'93'0,"21"-11"-50"0,-8 34-46 16,8-28 16-16,-3 9-9 15,0-1-1-15,0 4-25 16,0-5-13-16,3 1-68 16,0-1-31-16</inkml:trace>
  <inkml:trace contextRef="#ctx0" brushRef="#br2" timeOffset="565986.128">12158 16301 180 0,'-12'-45'68'0,"12"45"-36"0,-18-3-29 0,15 3 17 0,-6 0 1 15,1 0 2-15,-1 0-8 16,0 0-2-16,0 14-7 16,3-1-6-16,3 13-1 0,0-5-1 15,3 19-2-15,0-8 3 0,0 8 2 16,0-3 0-16,6-6-1 15,0-2-17-15,-6-2-6 16,0-3-38 0,0-6-52-16,0-2 22 15</inkml:trace>
  <inkml:trace contextRef="#ctx0" brushRef="#br2" timeOffset="566333.7718">11994 16550 200 0,'6'-6'77'0,"-6"6"-42"0,21-15-41 0,-15 9 14 16,9 1-9-16,-3-3 0 15,6 5 1-15,-3-2 0 0,0 5 0 16,-1 0 0-16,-2 8 0 16,-3 3 2-16,0 4 3 0,-3-1 9 15,0 7 5-15,0-5 0 16,0 0 0-16,0-3-6 15,3-8-3-15,0 6-1 16,3-11 1-16,-3 0-5 0,0-11-1 16,0 8 0-16,-3-7 0 15,-1 2-2-15,-8 0 1 16,3-3-7-16,-8 4 1 16,2-4-19-16,-3 6-6 15,3-3-9-15,0 2-5 16,3 4-35-1,3 4-34 1,0 1 36-16</inkml:trace>
  <inkml:trace contextRef="#ctx0" brushRef="#br2" timeOffset="566518.213">12325 16581 184 0,'27'14'71'0,"-27"-14"-38"0,6 21-21 16,-3-19 19-16,-3 6-5 15,0-2-1-15,-6-4-5 0,3 6 0 16,-3-2-11-16,3-6 1 0,0 0 3 0,0 0-5 15,6-8-2-15,0 0-3 16,9-3-3-16,-3-2-2 16,8 0-1-16,-2-1-36 15,6 1-14-15,-3 0-63 32</inkml:trace>
  <inkml:trace contextRef="#ctx0" brushRef="#br2" timeOffset="567366.5472">12873 16208 208 0,'-6'-5'79'0,"6"5"-42"0,0 13-37 16,0-13 18 0,3 21-1-16,0-5 4 15,2 16-2-15,-2-5 0 0,0 10-10 16,0-6 6-16,0 1 4 0,0 3-8 15,0-6-1-15,-3-8-4 16,0 3-1-16,0-9-6 16,0 4 1-16,0-6 0 15,-3-5 2-15,3-3 1 16,-3 1 3-16,0-4-5 16,0-4-3-16,0-4-2 0,3-1 3 15,0-4-2-15,6-2 1 16,-3-1 0-16,9-1 0 15,-3 1 0-15,9 4-2 16,-3 2 0-16,9 3 3 0,-6 5 0 16,2 10 3-16,-2-2 5 15,-3 0 6-15,-3 5-3 16,-9 0 2-16,0 1-7 16,-12 4-1-16,0-5-2 0,-9 1 1 15,3-4-4-15,-5 1-2 31,2-6-12-31,0 3-2 16,3-3-27-16,6-5-12 0,0 0-23 16,6-5-9-16,0-3 2 15</inkml:trace>
  <inkml:trace contextRef="#ctx0" brushRef="#br2" timeOffset="567551.4778">13137 16484 272 0,'-6'13'104'0,"6"-13"-56"0,6 26-58 0,-3-20 16 16,0 1-6-16,0 4 2 15,-3 5-3-15,0-3 0 32,0 0 1-32,0-2-9 0,0-3-4 0,0 2-75 15,3-7-58 1,-3 5 51-16</inkml:trace>
  <inkml:trace contextRef="#ctx0" brushRef="#br2" timeOffset="567951.243">13152 16417 176 0,'3'-8'66'0,"-3"8"-36"0,15-5-73 0,-12 5-4 16,3 0 10-16,0 0 10 0,6 5 30 15,-3-2 15-15,6 10 9 16,-3-2 7-16,3 5 1 0,-4 2 3 16,-2 3 1-16,0-2 3 15,-3 0-23-15,0-4 9 0,0 1 5 16,-3-2-11-16,-3-7-2 16,0 1-8-16,0-5 0 15,0 0-5-15,3-9 1 31,0 4-7-31,6-11-1 0,-3-1 0 16,6-2 0-16,0 3 2 16,9 0 1-16,-3 2-1 15,2 1-2-15,-2 7 1 16,0 11-1-16,-3 0 0 16,-3 5 2-16,0-2-12 0,-3 2-3 15,0-2-29-15,0-1-13 16,-4-2-40-16,4-3-47 15,0 1 44-15</inkml:trace>
  <inkml:trace contextRef="#ctx0" brushRef="#br2" timeOffset="568320.388">13733 16457 248 0,'-21'-8'93'0,"21"8"-50"0,-21-5-37 0,18 5 22 15,-3 3-8-15,0-1-2 16,-6 9-2-16,3-3 0 16,-3 8-8-16,1-3-3 0,2 5-1 15,0-2-2-15,6 3-2 0,0-6 1 16,6 3-1-16,0-6-3 16,3-4 2-16,0-1-4 15,3-10 1-15,-4 5 0 16,4-6-1-16,-3-2 4 15,0 1 2 1,0-4 2-16,-3-2 3 16,0-1-5-16,0 12-3 0,0-3-2 0,0 7 3 15,0 1 0-15,6 5 3 16,-3 0-6-16,9 5 1 16,-3-2-10-16,3-4-2 0,-3 7-36 15,5-9-14-15,-2 0-46 31</inkml:trace>
  <inkml:trace contextRef="#ctx0" brushRef="#br2" timeOffset="568636.6426">13932 16494 220 0,'0'21'82'0,"0"-21"-44"0,0 21-44 16,0-13 14-16,3-2 4 15,-3 4 4-15,0-2 1 16,0-2 2-16,0-1-10 16,0-3-1-16,0 4-1 0,0-4 5 15,-3-2 3-15,0 0 0 0,-3-8 4 32,3 6-11-32,0-14-2 0,0 8-2 15,6-11 0 1,0 6 2-16,6 0 3 0,0 0-4 15,3 0-3-15,-3 2-6 16,6 3-2-16,-3 0-22 16,3 3-6-16,0 5-18 15,-1 0-8-15,1 0-51 16</inkml:trace>
  <inkml:trace contextRef="#ctx0" brushRef="#br2" timeOffset="568820.6337">14224 16439 272 0,'3'8'104'0,"-3"-8"-56"0,15 18-56 15,-12-15 18-15,6 13-9 0,-3-3 2 16,5 0-7-16,-2 0 1 16,9 6 1-16,-3-6-12 0,6-5-6 15,-3 3-33-15,3-6-16 0,-3-3-22 31</inkml:trace>
  <inkml:trace contextRef="#ctx0" brushRef="#br2" timeOffset="568986.592">14533 16409 228 0,'-11'-2'85'0,"11"2"-46"0,-12 18-35 16,12-7 19-16,-9 10 4 15,3-2 6-15,-15 15-9 0,3-2-1 16,-9 18-14-16,6-8-10 0,-5 14-4 15,2-8-45-15,-9-1-18 16,6-7-52 0</inkml:trace>
  <inkml:trace contextRef="#ctx0" brushRef="#br2" timeOffset="569971.1844">11096 16960 144 0,'-3'-5'55'0,"3"5"-30"0,3-3-10 0,-1 3 20 15,1-5-2-15,0-1 3 16,0 6-11-16,0-2-6 16,3 4-10-16,0 4-6 0,6 2-2 15,-3 5 3 1,6 0 2-16,-3 0-7 15,3 0-1-15,-3-2-57 16,3-3-26-16,-4 0-9 16</inkml:trace>
  <inkml:trace contextRef="#ctx0" brushRef="#br2" timeOffset="570293.0993">11485 17058 104 0,'-8'0'41'0,"8"0"-22"0,-39 13 2 0,36-8 17 15,-6 3 2-15,3 3 3 16,-6 10-20 0,3-3-6-16,-3 4-10 15,3-1-5-15,-3-3-1 0,3 1-26 0,3-3-8 16,1-6-36 0,2 3-36-16,0-5 34 15</inkml:trace>
  <inkml:trace contextRef="#ctx0" brushRef="#br2" timeOffset="570497.5483">11289 17066 204 0,'-3'0'77'0,"3"0"-42"0,9 0-34 16,-6 5 16-16,6 0 4 15,-3 1 5 1,6 7-10-16,0-3-2 15,5 17-8-15,-2-9-4 0,9 9-1 16,-6-9-17-16,3 3-4 0,-3-5-54 16,0-8-61-1,-1 0 35-15</inkml:trace>
  <inkml:trace contextRef="#ctx0" brushRef="#br2" timeOffset="570712.9224">11676 16835 264 0,'-24'8'99'0,"24"-8"-54"0,-18 40-53 15,15-35 16-15,-3 17-13 16,3-7 1-16,-3 1-22 0,3 3-8 15,0-6-69-15,0 0-28 16</inkml:trace>
  <inkml:trace contextRef="#ctx0" brushRef="#br2" timeOffset="571197.2502">12075 16851 180 0,'-6'-13'68'0,"6"13"-36"0,-9-8-20 15,9 8 19-15,-3 0-5 16,0 0-1-16,-3 8-11 16,0-3-4-16,0 14-6 15,0 2-3-15,0 11 2 16,3 0-2-16,0 7 2 16,0 1-2-16,3 0-1 15,0-9 1-15,0 6-1 16,0-7-36-16,0-4-15 15,0-7-51 1</inkml:trace>
  <inkml:trace contextRef="#ctx0" brushRef="#br2" timeOffset="571597.8553">11920 17095 280 0,'-18'-11'104'0,"18"11"-56"0,27-5-58 0,-21 5 16 15,6-3-6-15,-3-2 0 0,6 0 0 16,-1 5 0-16,4-3 0 31,0-2-5-31,3 5 1 0,-3 0-11 16,-3 8-3-16,-3-3 9 16,-3 6 5-16,0-1 3 0,-3 14 1 15,-1-3 4 1,1 3 2-16,0-3 2 0,3-2 0 15,0-4 7-15,3-9 4 16,0 4-7-16,3-10-2 16,0 0-2-16,-3-13 0 15,0 3-2-15,-3-6-1 16,-3 2-3-16,-6-4 1 16,0 2-2-16,-9 0 2 0,0 3-4 15,0 2 0-15,0 1-15 16,-3-1-4-16,3 9-28 0,6-1-11 15,0 0-51 1</inkml:trace>
  <inkml:trace contextRef="#ctx0" brushRef="#br2" timeOffset="571798.2956">12337 17156 200 0,'21'31'77'0,"-21"-31"-42"0,0 22-23 16,0-15 19-16,0-1-5 15,0-1 2-15,-3-2-5 16,0-1 0-16,-3-2-12 16,3 0 2-16,0-10 1 0,0-3-5 15,9-1-3-15,-3 1-6 0,12-5-2 16,-4 2-13-16,10-3-2 16,-3 1-38-16,15 4-15 15,-3 1-45 1</inkml:trace>
  <inkml:trace contextRef="#ctx0" brushRef="#br2" timeOffset="572498.2154">12980 16862 180 0,'0'-5'68'0,"0"5"-36"0,3 5-26 0,-3-5 17 16,6 13 3-16,0 0 5 0,2 22-11 15,1-11-2-15,0 7-10 16,-3-4 1-16,0 7 4 0,0-2 2 16,-3 0 0-16,0-11-1 15,0 3 1-15,-3-8-2 16,-3-3 0-16,3-3-5 15,3-15-3 1,0 2-2-16,0-7 0 16,0-3-4-16,3-6-2 15,0 6 2-15,6-3 0 16,-3 3-2-16,6 2 0 16,-3 6 4-16,2 10 1 15,-2-5 0-15,-3 13 1 0,0-2-7 16,0 10-1-16,-3-2-20 15,0-3-7-15,0-1-27 16,0-4-10-16,0-6 5 0,6-5 4 16,-3 0-15-1</inkml:trace>
  <inkml:trace contextRef="#ctx0" brushRef="#br2" timeOffset="572799.0956">13346 17089 260 0,'0'0'96'0,"0"0"-52"0,9 6-43 16,-6-4 19-16,3-2-7 15,0 6 0-15,3-4-5 16,-1 1 0-16,4-3-5 16,0 0-2-16,3-3 2 0,-3 1-2 15,0-6 2 1,-3 2-2-16,0-1 2 16,-3-4-4-16,-12 6 0 15,3-3-8-15,-9 0-4 16,3 2 4-16,-9 1 5 15,3 5 7-15,0 5 3 16,1 1 0-16,-4 7-1 16,3-5 1-16,9 13 1 0,0-5-1 15,6 5-1-15,0-2-6 16,9-3 1-16,0 2-31 0,9-7-12 16,-1-3-33-16,10-8-15 15,-3 0 0 1</inkml:trace>
  <inkml:trace contextRef="#ctx0" brushRef="#br2" timeOffset="572968.1108">13748 16997 308 0,'-18'-3'115'0,"18"3"-62"0,-3 5-64 16,3 1 18-16,-6 2-12 0,3 2-1 15,-6 6 3 1,0 3 1-16,-3-6 2 0,0 0-16 0,0 14-4 15,0-6-43 1,0-3-17-16,1-4-18 16</inkml:trace>
  <inkml:trace contextRef="#ctx0" brushRef="#br2" timeOffset="573140.4288">13551 17050 256 0,'6'-3'96'0,"-6"3"-52"0,36 5-38 15,-30 1 22-15,15 2-4 0,-4-3 3 16,13 8-15-16,-6 0-5 16,9 1-4-16,-6-1-27 0,8 0-9 31,-5-5-98-31</inkml:trace>
  <inkml:trace contextRef="#ctx0" brushRef="#br2" timeOffset="574012.8386">11125 17592 188 0,'0'-5'71'0,"0"5"-38"0,6 0-21 15,-3 0 21-15,3 5-13 0,-3-2-3 16,6 10-8-16,0-2-1 16,6 7-5-16,-3-2-2 0,0 3 2 15,0-1-53-15,2-2-21 16</inkml:trace>
  <inkml:trace contextRef="#ctx0" brushRef="#br2" timeOffset="574479.2074">11468 17711 176 0,'-18'-5'66'0,"18"5"-36"0,-21 5-18 0,18-5 21 16,-3 6-10-16,0-1-4 15,-6-3-10-15,3 4-4 16,-3 2-3-16,3-3-2 0,3 0 1 31,0-2-4-31,9 2 2 0,0 3-1 16,15 5 0-16,-3-2 2 15,3 2 2-15,-3 0 1 16,0 1 3-16,-3-1 3 16,-6 5 5-16,0-4-6 15,-15-1 0-15,3-5-4 16,-6 2-1-16,0-2-10 0,-6-8-5 15,3 6-30-15,3-6-10 16,0 0-48 0</inkml:trace>
  <inkml:trace contextRef="#ctx0" brushRef="#br2" timeOffset="574695.9616">11613 17523 220 0,'0'-8'85'0,"0"8"-46"0,15 14-46 15,-12-14 16 1,0 13-4-16,0-8 2 0,0 16-3 16,0-2-3-16,0 2 0 15,0-5-28-15,3-3-11 0,0 0-54 16</inkml:trace>
  <inkml:trace contextRef="#ctx0" brushRef="#br2" timeOffset="575202.2931">12155 17555 152 0,'-6'-13'57'0,"6"13"-30"0,-6-13-27 0,6 13 10 15,-9 0 9-15,0-3 5 16,0 0 1-1,1 1 0-15,-1 2-14 16,0 0-7-16,0 13 0 0,3-5-1 16,0 24 1-16,3-6-5 15,0 19-1-15,0-8 3 16,3 3 1-16,0-11 0 16,0 8-2-16,0-5-15 15,0-11-5-15,0 0-54 16,0-2-46-16,0-6 41 15</inkml:trace>
  <inkml:trace contextRef="#ctx0" brushRef="#br2" timeOffset="575549.4085">11932 17793 216 0,'-3'-10'82'0,"3"10"-44"0,15-14-47 16,-12 14 12-16,9 0-4 15,-3-5 2-15,6 5-5 16,-1-3 1-16,10-2 1 15,-6 5-4-15,0 0 2 16,0 0-5-16,-3 5 1 16,-3-2 2-16,-1 16 1 15,-2-6 7-15,0 5 4 16,-3 1 1-16,3-3 1 0,-3 2-2 16,3-4 1-16,0-4 5 15,6-7 4-15,-3 5-2 16,3-11 0-16,-3-2-2 15,0-1 2-15,-4-1-5 16,-2-7-3-16,-3 1 1 0,-6 0 0 16,0 5-3-16,-8-3-3 15,2 3-3-15,-3-2-1 16,3 2-18-16,0 5-7 16,3-2-38-1,3 0-17-15,0 5-4 16</inkml:trace>
  <inkml:trace contextRef="#ctx0" brushRef="#br2" timeOffset="575765.7393">12352 17833 156 0,'38'34'57'0,"-38"-34"-30"0,9 27-23 16,-6-22 13-16,0 3 3 0,0-3 4 16,0 3 3-16,-3-2 3 15,0-6-16-15,0 5 3 0,0-10 1 16,0 5-2-16,0-8 1 0,0-3-7 15,3-2-4 1,0 0-6-16,6-9 0 16,0 4-2-16,9-1 0 0,0 3-36 15,5 3-16-15,-2 3-61 16</inkml:trace>
  <inkml:trace contextRef="#ctx0" brushRef="#br2" timeOffset="576319.3554">13111 17724 232 0,'-12'-2'88'0,"12"2"-48"0,-12-5-36 0,12 5 19 15,-9 0-13-15,3 5-1 16,-6-3-5-16,0 4-1 16,3 2-1-16,0-3-6 0,9 3 0 0,0-3 0 15,9 3 2-15,0-3 1 16,9 14 1-16,-3-6 0 15,0 6 2-15,-3-6 5 0,-3 3 4 16,-3-3 2-16,-6 0 5 16,0-2-6-16,-9-3-2 15,0 0-3-15,-9-6-2 16,3 1-6-16,-3-6-1 16,3 1-28-16,3-12-12 15,0 1-45-15,9 0-55 16,0 0 38-16</inkml:trace>
  <inkml:trace contextRef="#ctx0" brushRef="#br2" timeOffset="576503.6148">13268 17489 272 0,'0'0'101'0,"0"0"-54"0,15 37-55 0,-12-34 18 16,6 23-9-16,-3-7 2 0,0 20 2 15,-3-7 2-15,3 8-3 16,0-8-3-16,0 7 0 0,0-7-21 16,0 2-7-16,-3-7-90 15</inkml:trace>
  <inkml:trace contextRef="#ctx0" brushRef="#br2" timeOffset="576685.9259">13164 17738 304 0,'0'-8'112'0,"0"8"-60"0,21-8-63 16,-15 8 18-16,12-5-7 16,-3 5 0-16,9 0-3 0,-7 0 2 15,7 0 1 1,0 0-42-16,3 7-19 0</inkml:trace>
  <inkml:trace contextRef="#ctx0" brushRef="#br2" timeOffset="577156.1675">13533 17769 244 0,'-6'-5'90'0,"6"5"-48"0,6 5-51 0,-3 1 12 0,0-4-2 16,0 4 1-16,3 12 11 15,-3-5 3-15,0 6-7 0,0-3 1 16,0-3 3-16,0 0-3 16,0 3 0-16,0-5-9 0,0-6 0 15,-3 6 8-15,0-9 5 16,0-2-4-16,0-8-1 31,0 8-5-31,0-10-1 0,0 2 1 16,3-11 0-16,0 6-5 15,6 0 1-15,0 0-2 16,6-3 0-16,0 0 0 16,8 5 0-16,-5 1-25 15,6 4-9-15,-3 4-26 16,3-4-9-16,-3 6-33 16</inkml:trace>
  <inkml:trace contextRef="#ctx0" brushRef="#br2" timeOffset="577319.5383">13929 17796 280 0,'0'13'104'0,"0"-13"-56"0,15 40-56 0,-12-30 16 15,0-2-8-15,0 6 2 16,0-4-6-16,0 1-1 16,0-1-60-16,0-2-24 15,0-2-10-15,0-1-1 16</inkml:trace>
  <inkml:trace contextRef="#ctx0" brushRef="#br2" timeOffset="577482.336">13867 17682 288 0,'-3'-3'107'0,"3"3"-58"0,6 3-57 16,-3-3 16-16,0 0-24 0,0 0-4 15,3 3-17-15,-3-3-6 16,5 8-59-16,1-3-24 16</inkml:trace>
  <inkml:trace contextRef="#ctx0" brushRef="#br2" timeOffset="577829.133">14093 17814 192 0,'6'27'74'0,"-6"-27"-40"0,15 26-42 0,-12-20 12 16,3 2-4-16,0 2 2 16,3-2-1-16,-3 0-1 15,-4-3 1-15,1 3 7 0,-3-8 7 16,0 6-1-16,0-12 0 0,0 6-8 16,0-8-2-16,0 3-2 15,0-8-2-15,0 0 1 16,6-6 1-16,-3 6-1 15,9 0 2-15,-3-1 0 16,6-2 1 0,-3 6 0-16,6 2 0 15,-3-3 6-15,6 11 4 16,-4 0 1-16,4 11 4 16,-3-3-7-16,-3 10-2 0,0-4-8 15,-3-1-3-15,-3 5-18 16,0-2-5-16,0-3-39 15,0-2-16-15,-4-3-19 16</inkml:trace>
  <inkml:trace contextRef="#ctx0" brushRef="#br2" timeOffset="578320.4991">14718 17791 244 0,'-3'-8'90'0,"3"8"-48"0,-9 0-53 16,9 0 11-16,-9 5 5 16,0-2 9-16,-6 2 4 15,3 3 4-15,-5 8-12 16,2-8-6-16,3 5 0 0,0 0-5 31,6 0 0-31,0 1-1 0,6-1 0 16,0-3 4-16,6-2 3 15,0 0-2-15,6-2-2 16,-3 1 2-16,0-7 0 16,0 0-1-16,-3-2-2 15,-1-3 1-15,-2-1-1 0,0 4 0 16,-6-9 2-16,0 3-3 16,-2 0-2-16,-1-2-1 15,3 2 3-15,0-3-2 0,3 3 1 16,0 3 0-1,6 5-2-15,0 5 0 0,2 3 3 16,1 3 0-16,0 7 1 16,-3-2 6-16,3 10 6 0,-3 1-2 31,0 10 2-15,0-5-5-16,-9 2 1 0,3-7-3 15,-18 10 0-15,3-8-32 0,-14-3-14 16,5-7-87-1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2:11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3897 132 0,'0'0'52'0,"0"0"-28"0,3 0-24 0,-3 0 13 15</inkml:trace>
  <inkml:trace contextRef="#ctx0" brushRef="#br0" timeOffset="252.4617">3499 3916 227 0,'3'18'5'0,"0"4"-2"15,0 1 2-15,0-1 1 16,0-4 0-16,0-5 1 0,-3-2 0 16,0-1 3-16,0-2 6 15,0-8 4-15,0-2-8 0,0-9-4 0,0 1-3 16,0-1-1-16,0-2 0 16,3-3 0-16,3 0-2 15,3 0-2-15,0 3-2 31,3-8-1-31,0 5 2 0,0 3 2 0,0 10 0 16,-1 3-1-16,1 0-2 16,0 3 1-1,0 2-26-15,3-2-11 16,6-1-50 0</inkml:trace>
  <inkml:trace contextRef="#ctx0" brushRef="#br0" timeOffset="735.626">3979 3900 160 0,'-9'-8'63'0,"9"5"-34"0,-3 3-34 0,0 0 12 16,0 0 5-16,-6 0 4 0,-6-2 4 15,0-1 0-15,-3 3-11 16,-3 3-5-16,3 5-3 0,-5 2-1 0,5 6 0 15,3 5-3-15,6 0 0 16,3 1-1-16,6-1 3 16,6-5 0-16,3-3 3 31,3 0 3-31,3-8 2 16,3-7 1-16,2-9 2 0,-2-2-3 15,-3-3-2-15,-3-2-2 16,0-4 0-16,-3-15-2 15,-3 3 2-15,-3 2-4 16,-3 6 0-16,0 2-1 16,0 3 0-16,0 2 2 0,0 6 2 15,-3 2-1-15,3 6-1 16,0 5-4-16,0 5-2 16,0 6 0-16,0 18 4 15,3 3-1-15,0 0 1 16,3-1 2-16,0 1 2 0,3 0 1 15,0-6 1-15,-1-4-5 16,1-7 1-16,0-1-40 16,3-6-18-16,3-8-30 15</inkml:trace>
  <inkml:trace contextRef="#ctx0" brushRef="#br0" timeOffset="899.6081">4202 3895 212 0,'-3'13'79'0,"0"3"-42"0,3 5-45 0,3-10 12 16,-3 2-2-1,3 0 1-15,-3 0-1 0,3-2 1 16,-3-3-53-16,0-3-21 16,0 0-6-16,3-7-2 15</inkml:trace>
  <inkml:trace contextRef="#ctx0" brushRef="#br0" timeOffset="999.4683">4190 3699 244 0,'-15'-13'90'0,"18"13"-48"0,-3 0-51 16,6 0 12-16,-6 0-37 15,6 0-15-15</inkml:trace>
  <inkml:trace contextRef="#ctx0" brushRef="#br0" timeOffset="2233.7508">6577 3953 104 0,'3'16'38'0,"-6"-3"-20"0,3 13-8 0,0-15 12 0,0 2 3 16,-3-2 2-16,0 5-8 15,0-6-1-15,0 1-11 16,-3-3-2-16,3-3 1 0,0 0-1 15,0-2 0-15,3-3-3 16,0 0-2-16,0-3 7 16,0 1 5-16,3-4-6 0,-3-1-1 15,3-7 3-15,3 1 3 16,0-5-4-16,0 2 1 16,3-3-1-16,3 1 1 15,3 2-4-15,0 3-1 16,0 2-3-16,-1 3-1 15,1 3-1 1,3 2-2-16,0 3 3 0,0 3 0 16,0-1-57-16,0 1-25 15,2 0-7 1</inkml:trace>
  <inkml:trace contextRef="#ctx0" brushRef="#br0" timeOffset="2555.7609">6961 3916 208 0,'-9'-8'77'0,"9"8"-42"0,-6-3-43 16,6 6 10-1,-3-3 1-15,-6 3 5 0,-3 2 2 16,0 0 4 0,-2 0-7-16,-1 1-4 0,0-1-2 0,3 3-1 0,6 0 0 15,3-3-5-15,3 3 1 16,6 0 4-16,3 0 2 15,0 3-3-15,0-1 1 16,3-2 0-16,-3 0 0 16,-6-3 4-16,-3 1 2 0,-6-4 6 31,-6 6 5-31,-3 0-7 0,-6-3-3 16,0-5-7-16,0 3-2 15,3-6-10-15,4 1-3 16,5-1-36-16,12-7-74 31</inkml:trace>
  <inkml:trace contextRef="#ctx0" brushRef="#br0" timeOffset="2734.3661">7107 3929 180 0,'0'5'68'0,"6"1"-36"0,-3 7-35 15,-3-5 13-15,0 8-3 16,-3 2 1-16,-3-2-2 15,0 0-1 1,0-3-3-16,0 3-2 0,0-5 3 16,3-1-7-16,0-2-1 15</inkml:trace>
  <inkml:trace contextRef="#ctx0" brushRef="#br0" timeOffset="2875.1663">7137 3786 296 0,'-12'-10'112'0,"12"10"-60"0,0-3-65 0,0 3 17 16,0 0-26-16,0 0-8 15,6 0-57-15,0 0-24 16,6 0 27 0,2-5 13-16</inkml:trace>
  <inkml:trace contextRef="#ctx0" brushRef="#br0" timeOffset="4057.1451">10384 3821 92 0,'-6'-22'35'0,"6"22"-18"0,0-2-20 0,0 2 6 0,0 0 14 15,0 0 9-15,3 0 4 16,-3 0 2-16,0 0-9 16,3 13-1-16,0 6-13 15,0 4 1-15,0 4 3 0,0-1-5 16,0 9-2-16,-3-4-3 16,0-4-3-16,0-6 1 0,0-5-1 15,0 0 2-15,0-8 3 16,-3-3-2-1,0-10 0-15,0-11-1 16,0 3-2-16,3-3-2 16,3-3 1-16,3 1 1 15,3-1 2-15,3 6-1 16,3 2 2-16,0 3-4 16,2 3-2-16,1 2-3 0,6 3-1 15,0 0-18-15,0 3-7 16,0 2-14-1,-1 1-46-15,1-1 8 16</inkml:trace>
  <inkml:trace contextRef="#ctx0" brushRef="#br0" timeOffset="4473.3284">10795 3942 212 0,'-6'-8'79'0,"3"6"-42"0,-15-4-32 16,6 4 17-16,3-1-10 15,-3-2 1-15,0 2-6 16,-2 3 1-16,-1 3-5 15,0 5-4-15,3 2-2 16,3 4-3-16,0 7 1 16,6 3 3-16,3-6 1 15,3 1-2-15,3-6 2 16,3 0 3-16,0-8 1 0,6-7-1 16,6-9 1-16,-4-5-4 15,-2 0 0 1,-3-5 1-16,-3 0 2 0,-3-16-1 0,-3 0 2 15,-9 3-2-15,-3 2 2 16,6 8 0-16,-6 0 1 16,0 8 2-16,3 6 1 15,3 4-6-15,0 12-2 16,3 10-3-16,-3 7 0 16,9 7 5-16,0 1 3 0,6 6-1 15,0 0 0-15,0-2 1 16,0-3 0-16,0-6-9 15,0 0-2-15,3-7-38 16,0-6-18 0,-1-5-38-1</inkml:trace>
  <inkml:trace contextRef="#ctx0" brushRef="#br0" timeOffset="4689.7515">11158 3879 272 0,'-12'-11'101'0,"6"14"-54"0,3 2-57 16,0 0 14-16,-6 6-5 15,-6 2 2-15,-5 8 2 0,-7 6 3 16,3-1-3-16,0-2-2 0,3-3 0 16,3 3-17-16,4-8-6 15,2-5-18-15,3-3-7 16,0-6-13 15,3-7-40-31,3-8 19 0</inkml:trace>
  <inkml:trace contextRef="#ctx0" brushRef="#br0" timeOffset="4821.078">10908 3905 184 0,'0'-10'71'0,"0"10"-38"0,3 0-36 16,3 0 13-16,0 5-5 15,3 3 2-15,15 5 2 16,-1 3 5-16,7 8-8 0,0 2 1 0,6 1 0 15,2-1-3-15,4 1-1 0,0-9-100 16</inkml:trace>
  <inkml:trace contextRef="#ctx0" brushRef="#br0" timeOffset="10057.0519">7955 6122 124 0,'0'0'49'0,"0"-2"-26"0,0-1-14 0,0 3 16 0,0 0-5 16,3 5 0 0,-3 1-2-16,3 4-2 15,0 1-8-15,-3 2 1 0,3 3 4 16,0-3-5-16,-3 3 0 16,0-3-2-16,0-2-1 0,3-3-3 15,-3-3 1 1,0 0 0-16,0-7 1 0,0-3 2 15,0-3 3-15,3-3-2 16,0-2-2-16,6 0-5 16,0 2 0-16,3 0-2 15,0 1 0-15,-3 2 0 16,3 3 0-16,-4-1 0 16,1 6 0-16,3 0-18 0,-3 6-7 15,3-1-35 1,0 0-52-16,0 0 21 15</inkml:trace>
  <inkml:trace contextRef="#ctx0" brushRef="#br0" timeOffset="10494.4447">8315 6144 204 0,'-3'-6'77'0,"-3"6"-42"0,3 0-34 16,1 0 14-16,-4 0-2 15,-6 3 5-15,0 0-12 0,-3 2-4 16,0 3-1-16,0 2-1 0,0 4 0 16,3 4-3-16,3 3 0 15,6-5-1-15,3 0 3 0,6-3 2 16,3-2 2 0,3-6-4-16,0-7-1 0,3-4 3 15,0-4 1 1,0-4 0-16,-6-1 1 15,0-4-2-15,-3-2 2 16,-3 0 0-16,0-11 1 0,-3 3-2 16,-6 2-2-16,3 6-2 15,-3 3 1-15,0 5 7 0,3 2 4 16,0 6-8-16,0 5-2 16,3 10-1-16,0 9 0 31,6 2 3-31,0 3 3 0,3 2-2 15,0-2 0-15,-1-3-1 16,4 0 1-16,0-2-11 16,0-3-2-16,0-3-28 15,0-5-13-15,0-8-46 16</inkml:trace>
  <inkml:trace contextRef="#ctx0" brushRef="#br0" timeOffset="10657.034">8515 6160 220 0,'-6'2'85'0,"6"3"-46"0,0 9-46 16,0-6 14-16,3 2-3 16,-3 3 2-16,0 6 4 31,0-3 1-31,3 0-5 0,-3-3-6 0,3-2-3 16,0-4-40-16,0-1-19 15</inkml:trace>
  <inkml:trace contextRef="#ctx0" brushRef="#br0" timeOffset="10779.4287">8446 6011 248 0,'-15'-5'93'0,"15"5"-50"0,18-3-70 16,-12 3-35-1,9 6-7-15,0 4-13 16,3 9 0-16</inkml:trace>
  <inkml:trace contextRef="#ctx0" brushRef="#br0" timeOffset="11515.6456">9313 6125 132 0,'0'8'52'0,"5"-3"-28"0,-2 14-15 15,0-11 14-15,3 5 0 0,-3 6 3 0,0-4-1 16,0 1 2-16,6 0-15 31,-3-3-2-31,0-2-3 0,0-3-1 16,-12-8 5 0,3-5-1-16,6-3-4 0,-6-3 2 15,3-2-3-15,9 0 0 16,-3-3-6-16,3 3 1 15,0-1 0-15,0 1 2 16,3 3-6-16,0 2 1 16,3 2-1-16,-1 4-1 15,1-1-18-15,0 3-8 16,0 3-35 0,0-1-52-16,6-2 23 0</inkml:trace>
  <inkml:trace contextRef="#ctx0" brushRef="#br0" timeOffset="11828.3482">9705 6130 220 0,'-8'-2'82'0,"8"4"-44"0,-3 4-47 16,0-4 14-16,-3 4 1 15,-3-1 6-15,0 3 3 16,-3-3 3-16,6 3-10 15,3-3-7-15,9 1-3 0,0 2 1 16,3 0 2-16,3-1 0 0,-3 1-1 16,0 0 1-16,-1 3-1 15,1-3 4-15,-3 0 5 16,-6 2-1-16,-3-2 3 0,-6-2-6 16,-5-1-1-1,-7 0-4-15,0-7-1 0,3-1-21 16,0 0-10-16,3 1-20 15,3-6-7 1,6 0-30 0</inkml:trace>
  <inkml:trace contextRef="#ctx0" brushRef="#br0" timeOffset="12011.1947">9822 6138 256 0,'-15'-2'96'0,"18"7"-52"0,-3 0-51 15,6 6 7 1,-6 2-3-16,0 0 1 16,0 3 4-16,6 0-1 15,-3 0-1-15,-1-3 1 0,1-2-39 16,3-17-84 0</inkml:trace>
  <inkml:trace contextRef="#ctx0" brushRef="#br0" timeOffset="12127.1566">9836 5961 272 0,'-3'-3'101'0,"6"6"-54"0,0 0-90 31,3-1 1-31,-6-2-64 0</inkml:trace>
  <inkml:trace contextRef="#ctx0" brushRef="#br0" timeOffset="13468.2072">7110 4580 56 0,'-6'0'22'0,"6"3"-12"0,3-1-14 0,-3-2 4 16,3 6-2-16,3-1 0 16,0 3 13-16,-3 0 5 0,3 2-2 0,0 4 0 15,0 7-8 1,0 8-2-16,0-3-2 0,2 1-2 15,4-1 1-15,3 1 1 16,3 2 1-16,0 0 3 16,0-3 6-16,3-2 2 31,5-3-5-31,4 0-1 0,0 6 2 16,3-3 1-16,5-3-8 15,1 0-3-15,3 0-1 16,2-2 2-16,1 2 2 0,0-3 3 15,2-4 1-15,1 4 1 16,-3-10 2-16,2 5 1 16,1-10 3-16,-3-8-3 0,-1-1-1 15,7 1-6-15,-1-3-3 16,10 0 2-16,-1 0 0 16,4 0-4-16,-1 0-1 0,-2 0 1 15,0 1 2-15,-4 1 0 16,7 1 2-16,-1 2-2 15,-5 3 2-15,-1 3-2 0,-2 2-1 16,-4 3-2-16,1 11 1 16,0 7 1-16,-4 1 0 15,7-1 0-15,-4 3 2 16,-2-5-1-16,-3 5-1 16,-1 0 1-16,-2-5-1 31,-6-3 0-31,-7-5 0 0,-5-3 2 15,-3-2 1-15,-6-3-19 16,-3 0-9-16,0-3-60 31</inkml:trace>
  <inkml:trace contextRef="#ctx0" brushRef="#br0" timeOffset="13796.584">9497 5321 128 0,'-6'-6'49'0,"6"4"-26"0,3 7-29 31,-3-5 6-31,0 5-4 0,0 9 0 16,0 4 20-16,0 1 11 15,0-1-4-15,0 3-1 16,3 3-11-16,3 0-4 15,0-3-4-15,0-2-3 0,-3-3 1 16,-3-3 5 0,-6-3 13-16,-3-4 7 0,-6-6-4 15,-6-3-3-15,-5-2-11 16,-1 2-5-16,3 0-11 16,0 1-5-16,-3 2-55 15,4 0-62 1,8 0 28-16</inkml:trace>
  <inkml:trace contextRef="#ctx0" brushRef="#br0" timeOffset="19122.5421">3999 4535 80 0,'0'0'33'0,"0"0"-18"0,0 5-13 16,0-5 6-16,0 6 4 15,0-1 5-15,0 3-3 16,3 0 2-16,-3 2-5 16,3 1-1-16,0 2-4 15,0 0 1-15,0 1-4 16,0-1-2-16,3 0 2 0,0 6-4 0,3 4-2 16,0 1 2-16,0-3 0 15,0 1 1-15,3-4 2 16,0 1-1-16,0-4 2 15,8 1-2-15,1-2-1 0,3-1 3 32,0 3 0-32,3-3-1 15,-4-3 1-15,7 1-2 16,3 2 2-16,-3-2-2 16,2-3-1-16,1-3 7 0,3 0 5 15,0 1-6-15,5-4-1 0,1 1-3 16,0 2 1-16,-1-2-4 31,10 2-2-31,-6-2 2 0,-1-1 2 0,4 1 0 16,0 0 2-16,-1 2-2 15,7 0-1-15,-4 1-2 16,-2-1 1-16,3 0 1 16,-4-2 2-16,1 0-1 15,-1-3-1-15,-2 0 3 16,3 0 2-1,2 0-2-15,1 2-2 16,-6 1 0-16,-4-1-1 0,4-2 0 16,0 0 2-16,-1 0-1 15,1 0 2-15,2 0-4 16,1-2 0-16,0 2 1 16,-4 0 2-16,1 0-3 15,-3 0 0-15,5 2 1 0,-5-2 2 16,0 0-1-16,-1 0 2 15,1 0-2-15,0 3 2 16,-7 0-2-16,10-1-1 16,-3 1 1-16,-4 2-1 15,1 1 0-15,-3-1 2 16,14 0-3-16,-5 0 0 0,-6-2 1 16,-4 0 0-16,1-1 0 15,0-2 2-15,0 0-3 16,-1 3-2-16,1 0 2 15,0 2 2-15,-3 0 0 16,-4 1-1-16,1-1 1 16,-3 0-1-1,6 0-3-15,-4-2 2 16,-2 0 1-16,-3 2 2 0,0-2-1 16,0-1-1-1,-1 1 1-15,1 0 1 16,0-1-1-16,0 9-1 15,3-1 1-15,-4 6-1 0,4-2 0 0,0-4 0 16,-3-2-3-16,3 3 2 16,-1-3 1-16,1-3 2 15,0 3-1-15,6-3-1 16,-4 0 1-16,1 1-1 16,0-1 0-16,-3 0 2 15,3 3-1-15,-4-2 2 16,1-1-2-1,6 0-1-15,-6 0-2 16,2 3-1-16,-5-2 2 16,0-1 2-16,0 3 0 15,0-3-1-15,-3 0 3 16,2 1 0-16,4 7-4 0,-3-2 1 16,0-4 0-16,0 7 2 15,-4-4-3-15,1 1-2 16,0-3 2-16,0 0 2 0,-3-3 2 15,-3 3 1-15,0-3-5 16,-4 1 1-16,1-4-7 16,-3 1 0-16,-3-1-52 15,9 1-54 1,6 0 28-16</inkml:trace>
  <inkml:trace contextRef="#ctx0" brushRef="#br0" timeOffset="19607.0011">8283 5347 140 0,'-15'-2'55'0,"12"2"-30"0,3 2-29 0,0-2 8 16,0 0 7-16,0 6 5 0,0-1 0 15,0 0 1-15,0 0-9 16,6 1-5-16,0 2 0 0,0 2-2 16,0 1 2-16,-3 2-4 15,3 3-2-15,-3-3 2 31,-1 0 2-31,1 1 0 0,0-4-1 16,0 1 1-16,-3-3-1 16,0 0 6-16,0-3 6 15,-3 0 5-15,-11-2 4 16,-1 0-7 0,0-1-5-16,0-2-1 15,-3 0 1-15,0-2 2 0,0 2-10 16,3 0-3-16,1 0 3 15,2 0 3-15,0 0-1 16,3 0 0-16,3 0-34 16,0 2-14-16</inkml:trace>
  <inkml:trace contextRef="#ctx0" brushRef="#br0" timeOffset="25826.9849">14394 8893 104 0,'-3'0'41'0,"3"2"-22"0,0 1-9 31,0-3 14-31,0 0 4 0,0 0 6 16,0 0-6-16,0-3 0 15,0 1-15-15,0-1-3 0,0-2-3 16,3-3 1-16,2-3 0 16,4-2-4-16,0-3-1 15,3-10 1-15,3-1 0 16,3-2-5-16,3-3 1 0,3 1 0 15,5-1 0-15,4 0 0 16,0-2 2-16,0 2-1 16,-1 3-1-16,-2 2 1 15,6 4 1-15,0 1-3 16,-1 7-2-16,7 1 4 16,6 4 1-1,-1 2-3-15,4 2-1 16,-1 6-2-16,-2 6 3 15,-3 2 0-15,-1 5 1 16,-5 5 2-16,-6 4 1 16,0 1 5-16,-4 4 3 0,1 2-6 15,0 0-3-15,0 5 1 16,-4 6 0-16,1-11-4 0,-6-2-1 16,0-6 3-16,-6-3 1 15,-3-2 0-15,-3-5 1 16,-1-3-18-16,-2-3-6 15,0-2-34-15,-6-3-13 16,-3-3-19 0</inkml:trace>
  <inkml:trace contextRef="#ctx0" brushRef="#br0" timeOffset="26117.7183">15542 8604 148 0,'-2'-5'57'0,"2"8"-30"0,2-1-32 0,1 1 10 16,0 2 1-16,3 6 4 15,0 5 3-15,0 5 5 16,0 8-10-16,3 0-7 0,0 3-1 16,0 0 0-16,0-3 0 15,-3 0 2-15,0-3 1 0,-3-5 7 16,-3-5 6-16,-3-3 7 0,-6-5 3 15,-6-2-11-15,-3-6-6 16,0 0-4-16,-2-6-1 16,-1 4-31-16,0-1-14 15,0 0-61 1</inkml:trace>
  <inkml:trace contextRef="#ctx0" brushRef="#br0" timeOffset="32520.5506">19617 8779 104 0,'-14'-3'41'0,"14"-15"-22"0,0 26-20 15,2-3 7-15,1 0 2 16,3-2 3-16,6 2 2 15,-3 3 3-15,3 3-9 32,0 5-2-32,0-1-1 0,0 1 2 15,0 5-3-15,-3 1-2 0,0-6 2 16,0-1-15-16,-3-4-5 16,-1-3-46-1</inkml:trace>
  <inkml:trace contextRef="#ctx0" brushRef="#br0" timeOffset="32686.4014">19739 8816 180 0,'-6'-5'68'0,"9"7"-36"0,0 1-40 0,-3-3 10 16,6 3-6-16,0 2 3 16,3 3 6-16,0 2 5 15,0 4-5 1,3 1-3-16,0 7 1 15,0-4-29-15,3-2-9 16,3 0-38-16</inkml:trace>
  <inkml:trace contextRef="#ctx0" brushRef="#br0" timeOffset="33303.32">21499 8800 116 0,'-15'19'46'0,"0"-1"-24"0,-15 3-26 0,24-13 10 16,-3 8-7-16,0 3 0 0,0-4-1 15,0 1 0-15,0-2-9 16,1-4-3-16,2-2-33 15,0 0-12-15</inkml:trace>
  <inkml:trace contextRef="#ctx0" brushRef="#br0" timeOffset="33525.4929">21585 8803 120 0,'-6'0'46'0,"0"8"-24"0,3 10-26 15,0-7 8-15,-6 5 11 0,0 5 10 16,-3 0-13 0,-3 0-4-16,3-2-16 0,1-1-8 15</inkml:trace>
  <inkml:trace contextRef="#ctx0" brushRef="#br0" timeOffset="35050.9703">23585 8112 132 0,'-6'-3'52'0,"3"3"-28"0,-3 3-15 15,3 0 14-15,-6 2-7 16,6 3-1-16,-14 5-7 15,-1 6 0-15,-6 10-5 16,0 5 0-16,-3 11 1 0,3 8 0 16,1 5 0-16,-1 14 0 0,3 15 0 15,12 6 0-15,6 2 0 16,9-2 2-16,9 2 1 16,9-11-1-16,11-9-1 0,-2-7-17 15,0-15-6-15,9-10-73 31</inkml:trace>
  <inkml:trace contextRef="#ctx0" brushRef="#br0" timeOffset="36260.5934">23859 8152 116 0,'0'-3'44'0,"0"6"-24"15,0-3-10-15,0 0 14 0,0 0-9 16,3 8-1-16,-3 2-6 15,0 6 0-15,6 0-5 16,-3 8 0-16,0 0 3 0,0-3-5 16,3 0-3-16,0-2 3 0,-3-4 1 31,3-1 0-31,0-6 1 16,3 0 0-16,-3-3 1 15,-1-5-5-15,1-3-1 16,-3-2-6-16,9-6-2 15,-6 1 2-15,-3-6 5 16,-3 3 2-16,6 10 1 0,-3 0 0 16,-3 3 0-16,0 11 0 15,9 0 0 1,-3-1 2-16,0-2 8 16,3 0 3-16,0 0 2 15,3-3 1-15,0-5 0 16,-3-2 0-16,6-1 0 0,-10-8 0 15,4-5-4-15,0 3-2 16,-6 0-6-16,-3 0-3 0,0 0-3 16,-3 2-1-1,0 3-29-15,-3 0-12 0,6 3-54 32</inkml:trace>
  <inkml:trace contextRef="#ctx0" brushRef="#br0" timeOffset="36467.1429">24228 8218 140 0,'0'16'52'0,"6"-6"-28"0,-6 12-24 16,0-9 10-16,0-3-4 15,0-2-1-15,3 0-39 0,-3 3-16 16,6-6-6 0,-6-5 0-16</inkml:trace>
  <inkml:trace contextRef="#ctx0" brushRef="#br0" timeOffset="36631.7921">24213 8038 208 0,'-6'-3'79'0,"0"3"-42"0,9 0-45 0,-3 0 10 16,3 3-6-16,-3-3 0 15,6 0-41-15,3 3-20 16,-3-6-7-16,9 0-2 16</inkml:trace>
  <inkml:trace contextRef="#ctx0" brushRef="#br0" timeOffset="36804.1988">24368 8070 156 0,'12'24'60'0,"-12"-9"-32"0,0 15-26 15,0-15 12-15,0 4-1 16,6 7 5-16,-3 4-10 16,-3-4-4-1,6-2-3-15,0-3-1 0,0-5 2 16,-3-6-30-16,6 1-13 0,-3-6-34 15</inkml:trace>
  <inkml:trace contextRef="#ctx0" brushRef="#br0" timeOffset="37014.3061">24505 7982 148 0,'0'0'55'0,"0"8"-30"0,3 16-18 0,0-11 13 16,-3 1-1-16,6 4 1 16,-3 6-9-16,6 2-2 0,-6 1-5 15,6-3-3-15,-3 5 2 0,0 3-35 16,-3-6-13-16,-1-5-35 16</inkml:trace>
  <inkml:trace contextRef="#ctx0" brushRef="#br0" timeOffset="37834.6969">23517 8649 148 0,'-9'6'55'0,"9"-1"-30"0,0 0-16 0,9 0 14 16,-6 1-2-16,0 4-1 15,0 1-2-15,0-8 1 16,6 4-10-16,-1-7-1 0,1 0-1 0,0-2 1 16,0-1 0-16,-3-2-4 15,3-3-3-15,3 0 2 16,-6 0 0-16,-3 0-1 16,-3 0 1-16,-3 0-2 15,0 0-1-15,-3 3-4 16,-3 0 0-16,0 5 0 0,0 5-1 15,-3 0 1-15,0 1 0 16,1 2 3-16,2-1 0 16,0 9-2-16,0 6 2 15,3-4 3-15,3-2 1 0,6 0 3 16,3 0 1 0,3-3-1-1,0 0-1-15,3 0 1 16,8-2 1-16,-2 0-12 0,0-4-6 15,-3-1-26-15,6-4-11 16,3-4-48 0</inkml:trace>
  <inkml:trace contextRef="#ctx0" brushRef="#br0" timeOffset="38031.479">23832 8628 160 0,'0'0'60'0,"0"3"-32"0,-6 5-22 0,6-3 17 31,-3 3-14-31,0 2-2 16,-6 12-7-16,6 1-1 16,-9-1 1-16,-2-4-18 0,5-2-5 15</inkml:trace>
  <inkml:trace contextRef="#ctx0" brushRef="#br0" timeOffset="38237.153">23674 8636 160 0,'0'-5'60'0,"3"10"-32"0,0 0-20 0,6 1 16 16,0 2-10-16,3 2-3 0,9 6-9 15,-3 5-1-15,0 0-1 16,-3 0 0-16,2-2 0 0,-5-3-27 16,3-3-9-16,-3-2-42 15</inkml:trace>
  <inkml:trace contextRef="#ctx0" brushRef="#br0" timeOffset="38685.0972">23904 8760 148 0,'0'40'55'0,"0"-21"-30"0,0 10-18 0,0-16 13 0,0 3-12 15,6 2-2-15,-3 1-2 0,-3-6 0 16,9 0-2-16,-4-2 1 0,-2-3-7 15,-6-6-1-15,0-4-3 16,1-9 2-16,-1-2 2 31,-3-3-1-31,6-2 6 16,-3-6 1-16,3 0 0 16,0-2 1-16,0-6 4 15,9 3 4-15,2 2-2 16,1 1 2-16,0 2-2 15,6 3 0-15,-6 5-3 16,9 5-1-16,-3 6-1 0,-6 5 0 0,3 8 4 16,-10 3 3-16,4 7 2 15,-9 6 5-15,-3-3-6 16,-3-2 1-16,-2-4-10 16,-4-1-4-16,6-1-7 15,0-5-2-15,-3-6-28 16,6 1-13-16,-3-6-46 15</inkml:trace>
  <inkml:trace contextRef="#ctx0" brushRef="#br0" timeOffset="38985.1819">24154 8446 144 0,'0'0'55'0,"0"5"-30"0,3-3-29 0,-3 14 60 16,6 0-14-16,-3 3-11 31,-3 7-6-31,6 6-16 15,-6 5-3-15,3 5-2 0,-3-7-2 16,2-6-2-16,-2-5 1 16,0-3 1-16,6-5-28 15,3-6-95 1</inkml:trace>
  <inkml:trace contextRef="#ctx0" brushRef="#br0" timeOffset="39421.0736">24338 8625 164 0,'-3'-5'63'0,"-3"2"-34"0,0 1-14 16,0 2 18-16,3 0-12 16,-3 2-4-16,-2 4-15 15,-4 2-4-15,3 5 1 16,-3 3-2-16,3 8 1 0,6-1 4 0,-3-1 1 0,3-4-4 15,3-2 1-15,6-3 0 16,0-2 0-16,3-3 8 16,0-6 7-16,0-2-7 15,3-2-2-15,-1-9-4 16,-2-2 1-16,0-3 0 31,-6 0 3-31,3 0-3 0,-3 0-2 16,3 3-3-16,-3 3 1 15,0 4-1-15,-3 4 0 16,0 2 4-16,9 5 1 16,-3 8 1-16,-3 6 2 15,9 2-1-15,-3-3 2 16,3-2-4-16,-3 0 0 0,0-3-3 16,0-2-1-16,-1-3-32 15,1-3-15-15,0-5-58 16</inkml:trace>
  <inkml:trace contextRef="#ctx0" brushRef="#br0" timeOffset="39635.3572">24561 8625 208 0,'-3'0'79'0,"6"3"-42"0,-3 8-17 16,0-6 24-16,0 3-11 15,0 2-2-15,0 6-18 16,0 6-6-16,0-1-4 0,0-3-3 0,0-2 1 16,0-3-4-16,0 1 0 15,0-7-42-15,0 1-18 16,0-2-54 0</inkml:trace>
  <inkml:trace contextRef="#ctx0" brushRef="#br0" timeOffset="39786.2242">24558 8567 192 0,'-5'-8'71'0,"5"6"-38"0,3-1-30 0,-3 3 17 16,0 0-19-16,0 0-4 15,2 0-35-15,1 0-15 0,6 3-24 16,-3 2-7-16</inkml:trace>
  <inkml:trace contextRef="#ctx0" brushRef="#br0" timeOffset="40070.7553">24672 8665 160 0,'0'24'63'0,"0"-3"-34"0,0 13-19 16,0-23 17-16,0 2-2 0,0 1 2 16,0-4-9-16,6-2 0 15,-3-3-11-15,0 1 5 0,-3-6 1 16,0-6-9-16,5-2-4 15,-2-5-3-15,3-8-1 16,0 0 0-16,3 0 0 16,0 2 3-1,3 3 0-15,6 3 1 16,-6 5 0-16,9 5 4 16,-3 6 5-16,-1 5 4 15,-2 16 2-15,-6 0-6 16,3-3-1-16,-12-3-4 0,9-2-3 15,-3-3-31-15,-3 1-110 32</inkml:trace>
  <inkml:trace contextRef="#ctx0" brushRef="#br0" timeOffset="41040.8489">23838 8668 116 0,'0'-3'44'0,"0"0"-24"0,0 6-13 0,0-3 15 16,0 0 7-16,0 0 4 15,0 3-11-15,0 2-5 16,-6 6-10-16,3-1 2 0,-3 9 1 0,-6 2-3 16,0 3 1-1,-5 0-5-15,-4-3 0 16,9-3-1-16,0-2-2 0,0-3-2 16,3-2 1-16,3-3-32 15,3-3-13 1,3-2-43-1</inkml:trace>
  <inkml:trace contextRef="#ctx0" brushRef="#br0" timeOffset="41440.7232">23779 8686 144 0,'-3'-2'55'0,"0"2"-30"0,6 0-23 0,-3 0 14 0,0 0-10 16,0 0-1 0,3 5 3-16,0 6 5 0,-3 2-7 0,6 0 6 31,-3 5 3-31,5 1-9 0,-5 0-4 0,6-1-1 0,0 1-1 16,-3-4 2-16,0-1 3 15,3-1-18-15,0-5-8 16,-6 0-64-1</inkml:trace>
  <inkml:trace contextRef="#ctx0" brushRef="#br0" timeOffset="42204.7567">23677 8980 184 0,'3'-3'68'0,"-3"3"-36"0,0 3-22 16,6 0 17-1,-3 2-9-15,-3 5-3 16,6 9-6-16,-3 2-1 16,0 8-5-16,-3 8-2 0,6-8 0 0,-3-5-1 0,6-3 0 15,3-2-18-15,-3-6-8 31,3-5-50-15,-3 0-43-16,3-5 40 0</inkml:trace>
  <inkml:trace contextRef="#ctx0" brushRef="#br0" timeOffset="42658.2664">23978 9088 140 0,'0'-2'55'0,"-3"2"-30"0,3 0-10 0,-3 0 20 16,-6 0-2-16,6 0 1 15,-6 2-13-15,-3 1-5 16,0 5-9-16,-2-3-5 0,5 9 1 0,-3-1-4 16,3 5 0-16,3-2-1 15,0 0 0-15,3-3 0 16,3 3-2-16,0-5 7 15,3-1 3-15,3-4-8 16,0-1 0-16,0-2 0 0,-3-3 1 31,9-6-2-31,-3 4 0 16,2-12 4-16,-5 4-1 16,-3-6 3-16,-3 3-2 15,6 2-1-15,-6 3 1 16,0 8 1-1,3 11 1 1,6 7-1-16,0-4-2 16,0-1-2-16,0 0 1 31,-3-2-1-31,6-1 0 0,-3 1-11 16,0-6-7-16,0-2-33 15,0-6-14-15,3 0-11 0</inkml:trace>
  <inkml:trace contextRef="#ctx0" brushRef="#br0" timeOffset="42904.7105">24112 8954 156 0,'3'-16'60'0,"-3"16"-32"0,6 0-33 0,-3 8 62 16,0 0-17-16,0 5-17 15,0 5-10-15,0 6-10 16,-3 3 2-16,6 10 1 0,-3 2-2 16,0-7-3-16,0-3 0 15,0-2-1-15,0-6-11 16,-3-5-5-16,6-3-34 0,-3-3-13 16,-3-2-22-1</inkml:trace>
  <inkml:trace contextRef="#ctx0" brushRef="#br0" timeOffset="43115.3359">24052 9067 212 0,'-2'-2'82'0,"7"2"-44"0,1 0-31 15,-3 0 18-15,9-3-13 0,-3 0-4 16,9 1-10-16,0-1-1 0,6 0 1 16,-3 1-39-16,5 2-17 0,-2 0-34 15</inkml:trace>
  <inkml:trace contextRef="#ctx0" brushRef="#br0" timeOffset="43474.1637">24279 9136 204 0,'0'19'77'0,"0"-14"-42"0,9 0-30 0,-3-2 17 16,0 5-12-16,2-8-1 16,1 5-3-16,0-5-1 15,3 0-3-15,3-3 1 0,-9-5 2 0,3 1-2 16,0-1-2-16,-6 0 0 15,3 0-1-15,-12 0 2 16,0 0 1-16,-3 0-1 16,0 3-2-16,-3-1-6 15,-3 4-1-15,3 4 1 0,3 4 1 32,-5 4 3-32,5 3 1 0,0 3 1 15,0 3 2 1,9-1 1-16,0 1 1 0,0-1-2 15,9-2 1-15,0-3-7 16,0-2 1-16,5-3-30 16,4-3-11-16,-6-5-50 15</inkml:trace>
  <inkml:trace contextRef="#ctx0" brushRef="#br0" timeOffset="43774.3366">24481 9123 156 0,'-3'2'57'0,"6"1"-30"0,-3 18-10 0,0-7 20 0,0-1-13 16,6 0-1-16,-3 3-9 15,-3-3-4-15,0 0-5 16,0-2-2-16,0-3 1 0,0-3 0 16,0 0 0-16,0 1 4 15,0-6 5-15,0 0-5 0,0-6 0 31,0-2-4-31,0-7-3 16,9-7 0-16,0 4 1 16,0-1-3-16,3 4 0 15,0 1-1-15,8 1 0 0,7 5-5 16,-3 3 0-16,-3 2-61 16,6 3-24-16,-6 8-3 15</inkml:trace>
  <inkml:trace contextRef="#ctx0" brushRef="#br0" timeOffset="44754.5056">25005 8046 144 0,'0'-3'55'0,"3"14"-30"0,-3-3-14 16,0-8 15-16,0 0-8 15,0 5 0-15,6 0-9 16,-3 3-3-16,6 3-3 0,0 2 4 0,0 3 3 31,6 5 1-31,-1 3 1 16,1 10-2-16,3 1-1 15,-6-1-1-15,-3 3 2 16,3-2-3-16,-3 2 1 16,-3-3-5-16,0-2-2 15,0 0 4-15,-3-1 1 0,6 1-2 16,-6 0-3-16,6 2 2 16,-9 6 2-16,8-6-2 15,-8 1-2-15,6-1 0 16,-6-2-1-16,0 0 0 15,0-1 2-15,0-2-1 16,-6-2 2-16,6-1-4 0,-8 1 0 0,8-1 3 16,-9-2 1-16,6 0-1 15,-6 0-2-15,6 2 1 16,-3 3 1-16,-6-2-3 16,3-1 0-16,-3 1 1 15,-6-3 2-15,6 2-1 31,-9-2-1-31,10 2 1 0,-7 1-1 16,6-3 0-16,-6-6 0 16,9-2 2-16,-3-3 1 15,3-2-4-15,6-3 1 16,-6 0-38-16,9-3-14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51:42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9449 8832 160 0,'0'-5'60'0,"0"2"-32"16,0 3-9-16,0 0 21 0,0 0-11 15,0 0-2-15,0 0-10 16,3 5-2-16,-3 3-9 16,0 3 0-16,0 7 4 0,-3 6-2 15,0 0 3-15,1 0-6 16,-1-1-1-16,0-1 0 15,0-4 2-15,0-2-5 16,0-3-1-16,3-2 0 0,0-1 0 16,0-2 0-16,0-2 2 15,3-1-1-15,3-2-1 16,2-3 1-16,4-3 1 16,6-2-1-16,3-3-1 15,0 0-2-15,6 0 1 16,2 3 3-16,-2-1 3 15,-3 4-7 1,-3-1 0-16,-3 0 0 16,-3 1 1-16,-6-1-15 0,0 3-6 15,-4 0-29-15,-2 0-10 16,0-3-41 0</inkml:trace>
  <inkml:trace contextRef="#ctx0" brushRef="#br0" timeOffset="546.9558">9482 8988 168 0,'-3'-3'63'0,"3"3"-34"0,-3 0-12 16,3 0 22-16,0 0-11 15,0 0-1-15,0-2-7 0,3-1-1 16,3 0-10-16,3-5 1 0,3-5 1 16,3-3-2-16,9-2 0 15,8-6-3-15,4-3-1 16,6-10-1-16,8-2 0 16,10-6-2-16,5 0-2 15,16 0 1-15,-1-3-1 16,4 3 0-16,5 3 0 15,0 0-3-15,3-3 2 16,-2 0 3-16,-1 2 3 16,-3 4-2-16,-5 4-2 15,-4 6 0-15,-11 3 1 16,-10 4 1-16,-5 7 3 16,-13-1-3-16,-8 5 0 15,-9 3-8-15,-3 0-4 0,-6 3-59 16,-3 2-27-1</inkml:trace>
  <inkml:trace contextRef="#ctx0" brushRef="#br0" timeOffset="1547.3817">11256 7959 140 0,'-6'10'55'0,"6"-4"-30"0,0-1-3 0,0-3 20 16,0 1 0-16,0-3 1 15,0 0-3-15,0 0-1 16,0 0-21-16,0 0-2 0,3-5 4 15,0-3-10-15,0-3-7 16,0-2-2-16,0 0-1 16,3-11 2-16,0 3-3 15,-3 0 0-15,0 2 1 16,0 3 2-16,0 6-3 16,0 2 0-16,0 0-1 15,-3 3-2-15,3 2 0 16,-3 3 3-16,3 11-5 15,0 4 2-15,3 4 2 16,0 5 3-16,0 2-2 16,0 6 0-16,0 0 1 15,0-1 0-15,0 1 0 0,-1-3 2 16,1-2-19-16,-3-3-6 16,0-6-15-16,-3-2-6 15,0-5-29 1,0-4-53-16,0-1 27 15</inkml:trace>
  <inkml:trace contextRef="#ctx0" brushRef="#br0" timeOffset="1736.298">11289 8154 192 0,'-6'-2'71'0,"6"2"-38"0,0 2-21 0,0-2 19 15,0 0-5-15,0 0 2 16,6 0-7-16,3 0-1 0,3 0-11 15,3-2-3-15,3-1 0 0,2 1-3 16,7-1 0-16,-3 0 1 16,-3 1 0-16,-3-1-40 15,0 0-17-15,2-2-67 16</inkml:trace>
  <inkml:trace contextRef="#ctx0" brushRef="#br0" timeOffset="2314.7279">11551 7742 156 0,'0'-8'57'0,"0"5"-30"0,-3-2-5 16,3 5 23-16,0 0-14 15,-3 0-5-15,0 0-11 16,-3 0-2-16,0 2-8 16,-3 4-5-16,3-1-1 0,0 3-1 15,-3-3-2-15,6 3 3 16,3 0 2-16,3 0-5 15,6 0 1-15,3 3 1 16,0 5 3-16,0-1 0 16,0 1-1-16,-3-3 1 0,-3 1-1 15,-3-1 4-15,-3-2 5 16,-6-1-3-16,0-2 2 16,-3-3-5-16,0-5-2 15,0-2-25-15,0-4-11 16,3-2-26-16,0-5-12 15,6-5-8 1</inkml:trace>
  <inkml:trace contextRef="#ctx0" brushRef="#br0" timeOffset="2517.5859">11619 7654 180 0,'0'0'68'0,"0"0"-36"0,0 3-26 0,0 0 15 0,0 5 0 15,6 2 2 1,0 3-4-16,-3 6-1 0,0 5-10 16,0 8-5-16,0-3-2 0,0-3-1 15,6-2 0-15,-3-3-11 16,0-5-5-16,0-3-65 16,0-2-53-1,3-3 43-15</inkml:trace>
  <inkml:trace contextRef="#ctx0" brushRef="#br0" timeOffset="2720.7759">11572 7789 188 0,'-6'-2'71'0,"9"2"-38"0,0 0-17 0,-3 0 22 15,6 0-5-15,3-3 3 16,3-2-11-16,5-3-3 15,1 0-13-15,3-3-8 0,0 1-1 16,0-1-27-16,0 1-11 16,2-1-85-1</inkml:trace>
  <inkml:trace contextRef="#ctx0" brushRef="#br0" timeOffset="3080.471">12093 7890 216 0,'-18'-3'82'0,"15"6"-44"0,-6 0-36 15,6 2 19-15,-3 0-13 0,-3 6-2 16,0 2-4-16,0 0-2 16,0 3 1-16,3 3-1 0,3 2 0 15,0-3-3-15,6-2 2 16,3-3-8-16,3-2-2 15,3-3-36-15,12-3-16 16,0-7-21 0</inkml:trace>
  <inkml:trace contextRef="#ctx0" brushRef="#br0" timeOffset="3439.5581">12236 7919 232 0,'-9'-5'88'0,"3"7"-48"0,-6 4-31 15,6-1 19-15,0 3-19 16,-3 2-4-16,0 4-4 16,3 4-1-16,0 3 0 15,3-2 0-15,0-1 0 0,3-2 0 16,3-5 2-16,3-3-3 16,3-3-2-16,3-5-5 15,0-5-2-15,0-6 0 16,0-2 1-16,-3 0 3 15,-4-3 2-15,1 0 2 16,-3 3 1-16,0 2 1 16,-3 3 0-16,0 3 2 0,3 2 1 15,0 6-1-15,0 5-2 16,3 5 1-16,0 6-1 16,0-3 0-16,3-1 2 15,0-1-6-15,0-4 1 16,3-2-37-16,0-3-15 15,6-5-34 1</inkml:trace>
  <inkml:trace contextRef="#ctx0" brushRef="#br0" timeOffset="3674.0186">12378 7633 144 0,'-12'3'55'0,"24"0"-30"0,-18 7-12 16,6-2 17-16,0 5-2 16,6 8 1-16,0 11-8 15,-3 5-2-15,3 3-11 16,0 0-3-16,-3 2-1 0,3-5-2 16,0-5-2-16,0-6-21 15,0-5-9-15,0-5-53 16,0-8-39-1,3-8 48-15</inkml:trace>
  <inkml:trace contextRef="#ctx0" brushRef="#br0" timeOffset="3908.3597">12497 7660 216 0,'0'8'82'0,"0"8"-44"0,0 13-25 0,0-8 24 16,3 11-10-16,0 5-3 15,3 2-10-15,-3-2-1 16,0-2-8-16,0-4-12 0,9-1-3 16,3-7-81-1,3-9-72-15,3-17 49 16</inkml:trace>
  <inkml:trace contextRef="#ctx0" brushRef="#br0" timeOffset="5127.5316">12971 7726 184 0,'0'0'68'0,"0"2"-36"0,0 1-22 0,3 2 17 15,0 3-9-15,0 3-3 16,6 7-4-16,0 9 0 16,-4-1-6-16,4 1-1 0,0-3 2 15,-3-3-1-15,0-5 0 16,0-3-3-16,-3-2 1 15,0-4 7-15,0-1 3 16,-3-9-2-16,0-2-1 0,0-3-6 16,0-8-3-16,0-8 0 15,0 0 1-15,3 1-1 16,0 1 2 0,3 1-2-16,0 0-1 0,3 3 1 15,0 4-1-15,0 4-7 16,3 2 0-16,0 2-15 15,-1 1-3-15,-2 3-16 16,0 2-6-16,0 0 0 16,0 2 4-16,0 1 19 15,0 2 10-15,0 3 9 16,0 0 3-16,0 0 19 0,0 0 11 16,0-3-1-16,0 0 1 15,0 1-6-15,-3-6-2 16,2-3-2-16,1 0-2 15,0-2-8-15,-3-3-3 16,0-2-5-16,0-1-1 16,-3 0 3-16,-6 4 1 15,-6-4-4-15,0 6-1 16,0-1-2-16,-3 6 3 16,1 6-2-16,-4 2 1 15,0 7 0-15,0 1-2 16,3 13 3-16,3 1 2 15,3-4 4-15,6 0 4 16,3-4-4-16,6-4-1 0,3-2 0 16,9-3 2-16,6-5-19 15,-1-5-8-15,1-6-47 16,0 1-56 0,-3-6 32-16</inkml:trace>
  <inkml:trace contextRef="#ctx0" brushRef="#br0" timeOffset="5392.9672">13515 7668 148 0,'-11'0'55'0,"8"2"-30"0,-15 4-21 0,9-1 15 16,0 3-2-16,-3 5 1 15,3 6 2-15,0 2 0 16,3 5-11-16,3 1-3 0,3-1 0 16,3-2-3-16,9-3-2 15,3-5-7-15,3-3-4 16,0-8-21-16,-1-2-7 16,1-6-45-1</inkml:trace>
  <inkml:trace contextRef="#ctx0" brushRef="#br0" timeOffset="5767.9715">13602 7676 156 0,'-9'-3'57'16,"6"6"-30"-16,-3 2-16 0,3 0 15 0,0 3-3 16,0 5 0-16,0 6-1 15,3-3-2-15,3 8-10 16,3 5-4-16,3-3 0 0,0-5-3 15,3-5-2-15,3-5 0 16,-1-6 1-16,-2-10-12 16,0-9-6-16,3 1-5 15,-3-3 0-15,-3 1 7 16,3-4 4-16,-6 0 6 16,-3 1 4-16,0 2 10 15,-3 3 3-15,0 0 0 0,0 7 0 16,0 6-5-1,3 6 6-15,0 7 3 16,3-3-8-16,3 4-3 16,-3 2-2-16,3-1 0 15,-1 4-7-15,-2-11-2 16,0 0-31-16,3-3-12 16,-3-5-52-1</inkml:trace>
  <inkml:trace contextRef="#ctx0" brushRef="#br0" timeOffset="6080.8329">13834 7654 140 0,'0'0'52'0,"3"6"-28"0,-3 4-11 16,0-2 19-16,6 3-1 16,0 5 2-16,0 2-7 15,-3 1-4-15,3 2-12 16,-3 3-2-16,0-6-1 0,0-2-1 15,0-5-1-15,-3-11 5 16,0-6-7 0,0-2-1-16,0-5 0 15,0-3 1-15,0 0 1 16,3 1 2-16,0-1 10 16,0 0 5-16,0 0-11 15,5 3-3-15,1 2-7 0,-3 1-1 16,6 4-17-16,0 1-8 15,0 0-39-15,0-1-18 16,0 4-21 0</inkml:trace>
  <inkml:trace contextRef="#ctx0" brushRef="#br0" timeOffset="6362.0692">14084 7609 236 0,'-9'-10'90'0,"6"20"-48"0,-3-4-40 0,3-4 17 16,-3 1-4-16,0 2 1 0,0 1-6 16,3-1-4-1,0 0-3-15,3 3-5 0,6 0-1 16,3 3 2-16,3 2 0 0,6 0 1 16,-6 3 0-16,-3 0 4 15,-3 0 2-15,-6-3 2 16,-3 5 0-16,-6-10-4 15,-3 0-1-15,-3-5-6 16,3-3 0-16,0-3-26 16,0-2-10-16,6 0-24 15,3-6-9-15,3 1-16 16</inkml:trace>
  <inkml:trace contextRef="#ctx0" brushRef="#br0" timeOffset="6674.5814">14138 7670 192 0,'11'6'74'0,"4"-1"-40"0,12 0-27 0,-18 0 20 16,3 1-3-16,0-4 3 16,3 1-4-16,0-3-2 15,0-3-11-15,-1-2-6 0,-2 0-1 16,0-3-2-16,-3 0 2 16,-3-3 0-16,-3 1 1 15,-3-1-7-15,-3-2 0 16,-6 2-4-16,-3 3 0 15,0 6-1-15,-3 4 0 16,-5 6 2-16,-1 3 4 16,3 2 1-16,6 0 1 0,0 3 4 15,6 3 5-15,3-1-1 16,6 3 1-16,6 1-5 16,3-4-3-16,6-5-7 15,3-2-1-15,0-11-30 16,5-3-11-16,7-5-61 15</inkml:trace>
  <inkml:trace contextRef="#ctx0" brushRef="#br0" timeOffset="6908.7662">14510 7530 244 0,'-15'-13'90'0,"6"13"-48"0,-6 0-27 15,9 2 26-15,-3 4-15 16,0-1-3-16,-3 0-13 0,3 3-6 15,3 3-3-15,6 5-1 0,3 0 0 16,6-3 2-16,6 3 1 16,3 2-4-16,0 3-1 15,-3 1 5-15,-6 1 3 16,-9 1 1-16,-6-3 1 16,-9 8-20-16,-12-7-9 15,-3-1-119 1</inkml:trace>
  <inkml:trace contextRef="#ctx0" brushRef="#br0" timeOffset="9411.6286">14900 7207 196 0,'-3'0'74'0,"3"3"-40"0,0 2-24 15,0 0 17-15,0 6-4 16,0 5-2-16,3 8-3 15,0 5-1-15,2 11-9 16,1 2-1-16,0 6 3 0,-3-1-4 16,3-2 2-16,-3-3-5 15,0-2-2-15,0-5 2 16,0-9 0-16,-3-5-17 16,0-8-7-16,0-7-50 15,-3-6-21-15,3-6-7 16</inkml:trace>
  <inkml:trace contextRef="#ctx0" brushRef="#br0" timeOffset="9630.0743">14786 7461 268 0,'-6'0'101'0,"9"3"-54"0,-3-3-37 0,0 0 23 16,0 0-12-16,6 0 1 15,6 0-13-15,6 0-3 16,3-3-4-16,3 1-4 0,9-9 1 16,-4-5-32-16,-2 3-13 0,3 2-50 15,3 3-56 1,-4-2 43-16</inkml:trace>
  <inkml:trace contextRef="#ctx0" brushRef="#br0" timeOffset="10114.8684">15147 7453 180 0,'-3'8'68'0,"6"3"-36"0,-3 2-22 15,0 0 17-15,3 1-2 16,0 4 0-16,0 6-8 15,0-3 0-15,2 0-10 0,1-2-4 0,3-3 0 16,0-6-2-16,-3-2-1 16,3-5-6-16,0-6-1 15,0-5-8-15,0-5-3 16,3 0 5-16,0-3 3 16,-3 0 6-16,-3 3 2 15,0 2 2-15,0 3 0 16,-3 6 0-16,-3 2 2 15,3 2 1-15,-1 14 3 16,7 0 1-16,0-3 3 16,0 0-1-16,0 1 0 15,0-4-3-15,3-4 1 0,0-4-6 16,0-2-1-16,0-8 9 16,0 0 5-16,-3-8-8 15,0 1-4-15,-4-1-1 16,-2-3 1-16,-6 1 1 15,0 2 1-15,-2 3-5 16,-1 2-1-16,0 3-19 16,3 3-9-16,0 2-28 15,3 0-11-15,0 3-21 16</inkml:trace>
  <inkml:trace contextRef="#ctx0" brushRef="#br0" timeOffset="10270.8547">15492 7519 184 0,'6'16'68'0,"-3"-2"-36"0,0 9-33 0,0-9 15 16,0-1-8-16,0 0-1 15,-3-2-7-15,3-3-1 16,-3 0-70-16,0-8-28 16,6 2 38-16</inkml:trace>
  <inkml:trace contextRef="#ctx0" brushRef="#br0" timeOffset="10474.228">15462 7347 248 0,'0'-5'93'0,"3"3"-50"0,0-1-30 0,-3 3 24 0,0 0-21 16,3 0-8-16,3 0-6 15,0 0-2-15,3 0 0 16,3 3-33-16,3-1-13 0,0 1-56 16,2 7-38-1,1-2 58-15</inkml:trace>
  <inkml:trace contextRef="#ctx0" brushRef="#br0" timeOffset="10696.6943">15685 7406 180 0,'-3'13'68'0,"6"-26"-36"0,-3 7-15 15,0 6 20-15,-3 0-6 16,0 6 2-16,-3-1-10 0,1 0-2 16,-1 3-12-16,-6 3-1 0,6 2-1 15,0 3-6-15,0 0 0 16,3 2-3-16,3-2-2 16,6 3 3-16,3-3 0 15,6-1-8 1,2-4-2-16,1-3-18 15,6-3-9-15,-3-10-49 0,3 0-47 16,-3-3 46-16</inkml:trace>
  <inkml:trace contextRef="#ctx0" brushRef="#br0" timeOffset="11071.7165">15855 7464 192 0,'-3'0'71'0,"6"0"-38"0,6 3-19 16,-3-1 22-16,3-2-9 0,6 0-3 16,0-2-19-16,5-4-5 15,1-4-1 1,0-1 2-16,0-5 4 0,-3 3-2 0,-3 0-2 16,-3 0 0-16,-6 2-1 15,-3 0 0-15,-3 1 0 16,-6 2 0-16,-9 3 2 15,-3 5 1-15,-3 2 1 16,-3 3 0-16,0 17 0 16,1-1 0-16,2 3 2 15,3-1 6-15,6 1 2 16,3 0-1-16,9 5 2 16,6-5-4-16,9-3-1 15,6-2-6-15,11-9-1 16,4-2-1-16,3-8 1 0,0-5-26 15,5-6-12-15,-2-2-103 16</inkml:trace>
  <inkml:trace contextRef="#ctx0" brushRef="#br0" timeOffset="13743.9099">8354 11269 124 0,'0'-6'46'0,"0"4"-24"0,0-4-13 16,0 6 16-16,0 0 1 15,0 0 2-15,0 0-9 16,-3 0-1-16,0 3-11 16,-3 5 0-16,0 5 0 0,-6 3 1 15,-6 3 2-15,4 2-3 16,2-5 1-16,3 5-5 16,0-3 0-16,3-4 1 15,0-9 6-15,3-3 4 16,9-4-14-16,3-3-4 15,3-3 1-15,0-8 1 16,0 0 2-16,-1-3 2 16,1-2-1-16,0 0-1 15,0 2 5-15,-3 4 1 16,0 1 2-16,0 1 2 16,3 13 1-1,3 8 1 1,0 5 0-16,2 3 2 15,-2 3-7-15,0 12-2 16,0-17-3-16,0 2-2 16,-3 5 1-16,0 0 1 15,0-8-34-15</inkml:trace>
  <inkml:trace contextRef="#ctx0" brushRef="#br0" timeOffset="14899.9839">8372 11343 104 0,'0'0'38'0,"3"0"-20"0,-3 0-12 15,0 0 11-15,0 0-3 16,0 0 0-16,0 0-8 15,0 0-2-15,0 0 4 16,0 0 5-16,0 0-7 16,0 2 6-16,0 4 3 0,0-1-3 15,0-2 1-15,3-1-2 16,-3 1 3-16,0-3-1 16,0 5 0-16,0-5-5 15,0 3 0-15,0-1-3 16,0-2 2-16,0 0-4 0,0 3 0 15,0 2-1-15,0-5-2 16,0 0 3-16,0 0 0 16,0 0-4-16,0 8 1 15,0-8 0-15,0 0 2 16,0 0 3-16,0 6 2 16,0-4-1-16,0-2 1 15,0 0 2-15,0 0 2 16,0 0-1-16,0 0-1 15,0 0-3-15,0 0-1 16,0 0-3-16,0 6 1 16,0 1-4-16,0 1 0 0,0 0 1 15,0 0 2-15,0 3-3 16,0 2 0 0,0 0 1-16,0 3 0 0,-3 3 0 15,3 2 0-15,0 3 0 16,0 2 0-16,0 3 0 15,0 6 0-15,0-1 0 16,0 0 0-16,0-2-3 16,3 5 2-16,-3 3 1 15,0-6 2-15,0-7-3 16,3 10 0-16,0-5 1 16,-3 10 2-16,0-8-1 15,0 6-1-15,0-6 1 0,3 14-1 16,-3-6 0-16,0 11 2 15,0-8-1-15,0 8-1 16,-3 19-2-16,0-9 1 16,3-7 1-16,0-19 2 15,0-6-3-15,0 12 0 16,0 20 1-16,3 1 0 16,0-9 0-16,3-15 0 15,-3-8 0-15,6 7 0 16,0-4 0-16,6 7 2 15,-4-7-1-15,4 7-1 16,-3-8 1-16,6 9 1 16,9 10-3-16,3-8 0 15,-1-11-1-15,13-10 0 0,0-3-7 16,-1-5-4-16,1-3-18 16,3-2-7-16,-1-6-77 15</inkml:trace>
  <inkml:trace contextRef="#ctx0" brushRef="#br0" timeOffset="16056.6183">9000 13311 192 0,'-6'-5'74'0,"6"5"-40"0,0-3-13 16,0 1 25-16,0 2-11 15,3-3-2-15,3-2-15 16,3-3-6-16,3 0-7 15,3 0-4-15,3 3 2 0,-1 2-4 0,4 3 0 16,0 5-1-16,0 6-2 16,-3 5 3-16,-3 5 2 15,-9 0 0-15,-6 3 2 16,-6 2 0-16,-6 1 1 16,0-1-2-16,-3-2-2 15,-3-3 1-15,3-5 1 16,3-3-3-16,0-2 0 15,3-1 5-15,1-2 2 16,2-2 0-16,3-1 1 16,3-5 0-16,6 0 1 15,3 0-4-15,2 0-1 0,1-3-1 16,0 3-2-16,0-2 1 16,3 2-1-16,3 0-22 15,-3 0-8-15,0 0-27 16,0-3-9-16,-1 0-49 15</inkml:trace>
  <inkml:trace contextRef="#ctx0" brushRef="#br0" timeOffset="16494.2091">9268 13192 164 0,'0'-13'63'0,"0"13"-34"0,0 13-27 0,0-8 14 16,3 1 1-16,-3 2 4 16,3 5-5-16,0 3-1 15,0 0-9-15,0-3 3 0,-3 0 1 16,0 0-3-16,0-2-2 15,0-3 0-15,0-3 1 16,0 0 6-16,0-5 2 16,0 0-5-16,0-5-3 15,0-3-1-15,3-2-1 16,3-4 2-16,0 1 3 16,3 3-2-16,-3-1-2 0,2-2-2 15,4 7 0-15,0 4-2 16,3 4-1-16,0 4-2 15,-3 4 1-15,-3 4 1 16,0-4 2-16,0 1-19 16,0-1-6-16,0-2-37 15,0-2-14-15,2-6-27 16</inkml:trace>
  <inkml:trace contextRef="#ctx0" brushRef="#br0" timeOffset="16883.1917">9574 13142 200 0,'-11'-5'74'0,"5"7"-40"0,-6-2-29 0,9 3 19 0,-3 5-17 16,0 5-4-16,0 3-2 0,0 2-1 16,3 1 0-16,3 2 0 0,6-5 2 15,0-3-1-15,3-2-1 16,3-6-4-16,0-5 0 15,-3-3-3-15,11-7 0 16,-11-1 1-16,0-10 4 16,3 0-1-16,-9 0 1 15,-6-3 6-15,0 0 2 16,0 3 4-16,0 2 1 16,-3 4 6-16,3 4 1 15,0 3-12-15,0 5-3 16,3 6-4-16,0 8-1 15,3 2 0-15,6 11 0 16,3 2 4-16,0 1 1 0,0-1 1 16,0 3 2-16,0-8-5 15,0-5-1-15,0 0-66 16,-1-8-28-16,4-5 3 16</inkml:trace>
  <inkml:trace contextRef="#ctx0" brushRef="#br0" timeOffset="17617.6464">10125 13359 144 0,'0'-3'55'0,"0"1"-30"0,-3-4-14 0,3 4 33 15,-6-1-7 1,-6 0-12-16,0 3-6 16,-2 0-11-16,-1 3-3 0,-3 5 1 15,0 5-1-15,0 0 0 16,3 1-6-16,3-1 1 15,6 3-2-15,3 2 0 16,9 1 4-16,6-1 1 16,3-2-6-16,9-3-2 0,3-5-31 15,-1-2-14 1,1-6-45-16</inkml:trace>
  <inkml:trace contextRef="#ctx0" brushRef="#br0" timeOffset="18024.2576">10286 13388 176 0,'-21'-5'66'0,"15"-1"-36"0,-6 12-18 15,6-4 19-15,-3 4-14 16,0 2-2-16,-3-1-7 16,4 4 0-16,-1 2-5 0,3 3-2 15,3 0 0-15,6 0-1 0,3 0 2 16,3-3-1-16,2-2 2 15,1-6-2-15,3-5 2 16,-3-3-9-16,3-2-1 16,-3-3 2-16,0-3 0 15,-3 1 3-15,-3-3 3 16,-3-3 4-16,0 2 2 16,-3-1 1-16,-3 1 0 15,3 9-4-15,0 2-1 16,0 1-3-16,3 7-1 0,-3 0 1 15,3 3 0 1,0 3 0-16,3-1 0 0,0 4 0 16,2-1 0-16,1 0 0 15,0-2 0-15,3-3-18 16,0-6-8-16,0-2-22 16,0-5-9-16,0-3-23 15</inkml:trace>
  <inkml:trace contextRef="#ctx0" brushRef="#br0" timeOffset="18242.9725">10441 13216 216 0,'-3'3'82'0,"6"2"-44"0,-3 3-40 16,0 0 14-16,0 5-2 15,0 6 4-15,3 4-4 0,0 4 0 16,3-1-6-16,0 1-1 0,-1-3 1 15,4-3-2-15,-3-3-2 16,0-2-13-16,6-5-6 16,-3-6-30-16,0-5-11 15,6-5-29 1</inkml:trace>
  <inkml:trace contextRef="#ctx0" brushRef="#br0" timeOffset="18430.5935">10595 13129 204 0,'-3'2'77'0,"0"4"-42"0,3 2-34 16,0 7 16-1,0 7 2-15,0 4 5 0,0 11-3 16,3 0-1-16,0-3-11 16,0 4-5-16,3-4-1 0,0 0 0 15,0-5 1-15,0-5-55 16,3-5-23-16,-3-9-34 15</inkml:trace>
  <inkml:trace contextRef="#ctx0" brushRef="#br0" timeOffset="19492.8738">8932 14041 140 0,'-6'-15'52'16,"3"12"-28"-16,-9 0-11 0,6 3 17 0,0-2-2 15,-6-1 3-15,0 0-15 16,-3 3-7-16,0 6-5 15,0 4-6-15,0 6 1 0,4 5 1 16,-1 6 0-16,6-1-3 16,3-2 2-16,3-5 1 15,6 2 2-15,6 2-1 16,-3-9 2-16,-1-4-4 16,4-7 0-16,3-8-4 15,3-6-1-15,-6-5-2 16,0-10 2-16,-9-3 4 15,-3-6 3-15,-3 1 0 0,-3-1 2 16,0 1-2-16,0 5 2 16,0 0 2-16,0 5 2 15,3 6-3-15,0 4-1 16,0 4-3-16,3 10-1 16,0 5 3-1,3 8 3-15,0 6 4 16,3 5 0-16,0 10 2 15,0 3-2-15,0 3 0 16,6-3-3-16,-3-3-1 16,3 1-3-16,0-12-2 15,0-4-15-15,-1-9-5 0,7-7-89 16</inkml:trace>
  <inkml:trace contextRef="#ctx0" brushRef="#br0" timeOffset="19821.0134">9024 14123 212 0,'-12'11'82'0,"9"8"-44"0,0-6-36 16,3-5 17-16,3 2-8 0,3 4 1 15,3 1-3-15,3-1 0 16,3 2-5-16,2-9-1 0,7-1 3 15,0-6 1-15,-3-6 3 16,0-4-5-16,-6-6-1 16,-3 3 2-16,-6-6 3 15,-4-5 7-15,-7 3 2 16,-4-5-7-16,-6 7-4 16,0 3-7-16,-3 6-2 15,0 2-10-15,3 3-5 16,3 7-31-16,3 1-14 15</inkml:trace>
  <inkml:trace contextRef="#ctx0" brushRef="#br0" timeOffset="20492.9965">9220 14126 192 0,'6'11'71'0,"0"-1"-38"0,3-4-28 16,-3-4 19-16,6 4-4 15,3-6 0-15,0 0-8 16,3 0-5-16,-4-3-4 16,1-2-3-16,0-1 1 0,0 1 1 15,-3-3 3-15,-3-5-2 16,-9 2-2-16,-3-2 0 0,-6 2-1 15,0 1 0 1,-6 2 0-16,0 8 0 0,0 0 0 16,1 8-3-16,-1 2 2 15,0 4-1-15,3-1-2 16,3 3 7-16,0 5 3 16,6-3-6-16,3-2-1 15,3 0 2-15,6-3 1 16,3-2 0-16,6-3 1 15,9-8-13-15,-1-3-6 16,4-2-18-16,-3-6-8 16,0-4 2-16,-4-1 4 0,-2-5 20 15,-3 2 11 1,-3-7 18-16,-3 7 7 0,-3 0 14 16,-3 6 6-16,-6 3 3 15,-3 2 1-15,-3 2-9 16,-3 6-4-16,0 0-17 15,-3 14-7-15,3-1-6 16,3 0-4-16,3 0 4 16,6 3 1-16,6-3-3 15,3 6 1-15,0-3 0 16,0-3 2-16,-3 0-1 16,-3 1-1-16,-6-4 9 15,-6-2 4-15,-6 3-4 16,-3-6-3-16,0 3-3 0,-6-8 0 15,3-3-13-15,1 3-3 16,2-2-16-16,3-1-7 16,3-2-22-16,9-3-11 15,6-3-36 1</inkml:trace>
  <inkml:trace contextRef="#ctx0" brushRef="#br0" timeOffset="20852.445">9560 14034 220 0,'9'0'85'0,"-4"2"-46"0,4 14-37 0,-3-3 19 16,3 0-2-16,6 3 3 15,-3 3-1-15,0 2 2 0,-3 0-13 16,0 0-3-16,-3-2-1 16,3-3-3-16,-3-3-2 0,-3-5 2 15,0 0 0-15,-3-8 1 16,0 0 0-16,3-3 0 15,0-5 0-15,0-5-2 16,0-5-2-16,0-4 1 16,2-4-1-16,1-1-3 15,0 9 0-15,3 5-1 16,0 7 3-16,0 4-2 16,3 10 1-16,0 5 6 15,-3 3 2-15,0 5-2 16,-3-2-1-16,0-1 1 0,0-2 2 15,-3-3-14 1,0-5-7-16,-3-3-32 0,6-2-12 16,6-3-63-1</inkml:trace>
  <inkml:trace contextRef="#ctx0" brushRef="#br0" timeOffset="21055.6098">9893 13970 292 0,'-9'-26'110'0,"6"18"-60"0,-3-6-25 0,6 12 31 15,-3-4-28-15,0 1-10 16,-3 0-14-16,6 0-5 0,-3-1 0 16,3 4-24-16,3-1-9 0,0-8-15 15,3 3-5-15,3-7-20 16,3 1-7-16,3 1-12 15</inkml:trace>
  <inkml:trace contextRef="#ctx0" brushRef="#br0" timeOffset="21196.2134">9994 13798 216 0,'3'21'82'0,"0"-2"-44"0,6 5-31 16,-3-9 20-16,0 9-10 16,0 5-2-16,3 11-8 15,0 0-3-15,0-3-2 16,6-3-2-16,-4-5 1 0,1-5-30 0,-3-3-10 15</inkml:trace>
  <inkml:trace contextRef="#ctx0" brushRef="#br0" timeOffset="21368.0573">9964 14015 260 0,'12'-5'99'0,"6"-1"-54"0,6-2-50 0,-9 6 17 16,9-3-9-16,2-3-2 16,4 0-27-16,-3 0-12 15,9 0-69-15,-6 2-29 16</inkml:trace>
  <inkml:trace contextRef="#ctx0" brushRef="#br0" timeOffset="23747.1491">10378 13973 140 0,'-3'2'55'0,"3"1"-30"0,0 5-14 0,0-3 18 16,3 6 0-16,0 10 3 16,0 3-4-16,3 2-3 15,0 1-13-15,0-4-1 0,-3-4 0 16,0-3-2-16,0-3 0 15,0-2-1-15,0-3 0 16,0 0 0-16,0-3 2 16,0 0-3-16,-3-8-2 15,0-2-2-15,0-3 0 0,0-2 0 16,0-1 3-16,0-7 3 16,0-6 5-16,0 3-8 15,0 2-3-15,3 1-2 16,0 2 1-16,3 0-3 15,0 3 0-15,0 2 1 16,0 3 0-16,2 3-11 16,1 2-5-16,0 3-28 15,3 3-9-15,6-1-16 16,-3 1-7-16,0 0-12 16</inkml:trace>
  <inkml:trace contextRef="#ctx0" brushRef="#br0" timeOffset="24121.8823">10589 14031 180 0,'-2'5'68'0,"2"8"-36"0,0-5-24 0,0 0 18 16,0 0-4-16,2-3-1 15,1 1-5-15,0-1-2 16,3 0-8-16,0 1 0 0,3-6 1 16,0-6-1-16,0 1 1 15,0-3-6-15,0 0-3 16,-3-2 1-16,0 2 0 15,-3 0 5-15,0 0 2 16,-3 0-2-16,0 0-3 16,-6 3-3-1,-3 2-1-15,0 3-1 0,-3 5 3 16,0 3 2-16,-3 3 0 16,3 5-1-16,1 0 3 15,2-1 0-15,3 4-1 16,6-3 1-16,3 5-2 15,3-8-1-15,0-2 3 16,5-3 0-16,1 0-15 16,9 0-6-16,-3-3-20 15,6-5-8-15,9-3-18 16,-4-5-45 0,-2 0 22-16</inkml:trace>
  <inkml:trace contextRef="#ctx0" brushRef="#br0" timeOffset="24340.6118">10863 14018 188 0,'-6'-6'71'0,"0"4"-38"0,0 2-23 0,3 0 20 16,-2 2-12-16,-1 1 0 15,-3 2-8-15,0 6-2 16,-3 7-4-16,3 4-1 0,0-1 3 16,3-3-3-16,9 1 0 15,0-1-1-15,6-4 1 16,3-4-4-16,3 1-2 15,3-6-12-15,-1-2-5 16,1-6-29-16,-3 0-11 16,0-2-29-1</inkml:trace>
  <inkml:trace contextRef="#ctx0" brushRef="#br0" timeOffset="24700.0354">10953 14002 192 0,'-3'-3'71'0,"3"6"-38"0,-3-1-25 15,3 4 18-15,0-1-2 16,0 8 3-16,-3 6-6 16,3 2-1-16,3 0-11 15,0 0-3-15,3-2 0 0,0-3-1 16,2-3 2-16,4-3-4 16,0-4 0-16,0-4-8 15,0-4-2-15,0-4-7 16,-3-1-2-16,-3-7 7 0,0-4 2 15,0-1 5-15,-3 3 1 16,-3 0 1-16,0 6 2 16,0 2 5-16,0 0 6 15,0 5-7-15,0 6-1 16,0 10 1-16,3 0 3 16,0 3-4-16,3 0-3 15,0-3 1-15,3 1 0 16,0 2-4-16,-1-8 1 15,1-3-31-15,0-3-14 16,0-4-46 0,6-1-45-16,-3-2 45 15</inkml:trace>
  <inkml:trace contextRef="#ctx0" brushRef="#br0" timeOffset="25028.2383">11161 14004 200 0,'-3'0'77'0,"3"3"-42"0,0 2-32 15,0 1 15-15,3 4 4 16,6 6 6-16,-3 0-4 16,0 2-2-16,0-2-12 15,-3 3 2-15,0-6 2 0,3-2-5 16,-3-1-3-16,0-2-1 16,-3-8 1-16,0 0-3 15,0-2-2-15,0-4 2 16,0 1 0-16,0-11-1 15,0 0 1-15,6-2 2 16,0 2 2-16,-1 0-6 0,1 0 0 16,0 0-1-16,3 0 2 15,0 3-6-15,3 3 1 16,0-1-30-16,0 3-11 16,0 3-19-16,0 2-8 15,-3 0-31 1</inkml:trace>
  <inkml:trace contextRef="#ctx0" brushRef="#br0" timeOffset="25325.1308">11414 13941 196 0,'0'-3'74'0,"0"3"-40"0,0-2-11 0,0 2 26 16,0 0-18-16,-3 2-5 15,0 1-12-15,0 0-4 16,0 2-5-16,-3 3-4 0,3 0 0 0,3 0-1 15,0 0 0 1,3 0-3-16,3 2 2 0,6 6 1 16,6 3 0-16,-3 2 0 15,-3 0 0-15,-3-3 0 16,-9 1 2-16,-6-6 5 16,-3 3 4-16,-3-5-4 15,-3-3 1-15,0-6-5 16,0-2 0-16,0 0-23 15,6-2-9-15,3-4-28 16,6-2-9-16,6-8-42 16</inkml:trace>
  <inkml:trace contextRef="#ctx0" brushRef="#br0" timeOffset="25715.7642">11554 14015 216 0,'0'0'82'0,"0"3"-44"0,3-1-25 0,-3-2 24 16,6 8-8-16,0 0-2 16,0 0-7-16,3-3 0 15,6 1-11-15,2-1-3 0,1-2-2 16,0-9-2-16,3 1 1 0,0-3 0 16,0 0 1-16,-1-2-2 15,-2-1-2-15,-3-2 1 16,-3 2-1-16,-6-2-3 15,-6 2 0-15,-6 1-7 16,-6 2-4-16,-3 3 8 16,-6 5 2-16,-5 5-1 15,2 3 1-15,0 2 0 16,3 4 2-16,3 4 3 16,1 6 4-16,2 0 7 15,6 2 2-15,6-2-5 16,3 0-3-16,6 0-1 15,15-8-1-15,5-6-2 16,7-2 1-16,6-5-24 0,-1-3-8 16,10-6-109-1</inkml:trace>
  <inkml:trace contextRef="#ctx0" brushRef="#br0" timeOffset="30261.9427">14751 11361 188 0,'-3'-16'71'0,"6"6"-38"0,-3 4-12 0,0 6 22 15,0 0-12-15,0 0 7 16,3 14-8-1,0 4-16-15,-3 11 0 0,0 0 0 16,-3 1 1-16,0 4 1 16,0 0-6-16,0-5-4 15,0-2 1-15,0-6 0 16,0-5-3-16,0-3-1 16,3-2-3-16,6-3-1 15,0-6 1-15,6-2 0 16,3-2 0-16,5-6 0 0,4-8 0 15,0 3 0-15,6-3 0 16,-3 0 0-16,-1 3-9 16,-2-1-4-16,-3 4-13 15,-3 2-4-15,-3 0-13 16,-3 3-5-16,-3-1-16 16,-3 4-7-16,-3-1-20 15</inkml:trace>
  <inkml:trace contextRef="#ctx0" brushRef="#br0" timeOffset="30745.0385">14941 11462 44 0,'-9'-3'19'0,"6"6"-10"0,-3-1-11 0,3-2 6 16,0 0 6-16,-3 0 5 16,3 0 6-16,-2-2 2 15,2 2 5-15,-3 0 5 16,3 2 6-16,-6-4 3 16,3 2 0-16,0 0 1 0,0 0 9 31,6 0-29-31,0 0-5 0,9-13 1 15,0-1-6-15,3 1-7 16,8-5-2-16,7-9 2 16,6 1 1-16,9-3-1 15,2-1-1-15,7 1-1 16,-1 0 0-16,-2 3-2 16,-3 5-2-16,-4 2 3 15,-2 3 0-15,-6 0 3 16,-6 3 1-16,-4 5-3 15,-5 0-3-15,-3 0 0 16,-3 3 1-16,-3 0-1 16,-3-1-1-16,-3 4-32 15,0-1-16-15,-3 0-86 16,-3 1-52-16,0-3 86 16</inkml:trace>
  <inkml:trace contextRef="#ctx0" brushRef="#br0" timeOffset="31885.5547">15679 10687 204 0,'-6'18'77'0,"6"-26"-42"0,-3 13-26 0,3-5 24 15,3 19-16 1,3 7-3-16,0 6-5 16,0 3-5-16,0-1-3 0,6 6 0 15,-3-3-1-15,0 2 2 16,-3-7 1-16,0-5 1 16,-3-9 2-16,0-2 3 15,0-5 5-15,0-4 1 16,-3 1-4-16,0-13 1 15,-6-11-5-15,6-2-2 16,0-3 0-16,0-1-1 0,6-1-5 16,0 1-1-16,3 1-2 15,3 0 3-15,3 10-5 16,2 6 0-16,1 5 3 16,3 5 3-16,-3 6 3 15,-3 5 1-15,-6 2 2 16,-6 6 3-16,-3-3-2 15,-6 1 1-15,-3-1-3 16,0-5 2-16,-3 0-4 16,0-6-2-16,3-7-9 15,0 2-5-15,0-5-20 16,3-3-8-16,3-5-17 16,6-2-6-16,3-11-38 15</inkml:trace>
  <inkml:trace contextRef="#ctx0" brushRef="#br0" timeOffset="32276.5356">16066 10832 232 0,'-3'-3'88'0,"0"3"-48"0,-3 6-29 0,3-1 23 16,-5 0-14-16,-7 3-1 15,0 5-11-15,3 6-5 16,3-6-5-1,3 14 1-15,3-1-1 0,9-7 0 16,6-1 0-16,3-7 0 16,0-9-7-16,0-2-4 15,-1-8-4-15,-2 1 0 16,-3-4 7-16,0 0 5 0,-3 1 4 16,-3-1 3-16,0-2 10 15,-3 0 4-15,-3 2-1 16,0 3-1-16,3 3-6 15,0 2-3-15,0 3-5 16,3 6 0-16,3 1-2 16,3 1 0-16,0 0 0 15,0 3-2-15,3 2 3 16,3-10 2-16,0 10-22 16,-1-16-8-16,1-2-35 0,0-3-11 15,0-2-12 1</inkml:trace>
  <inkml:trace contextRef="#ctx0" brushRef="#br0" timeOffset="32573.4056">16293 10689 248 0,'-12'-18'93'0,"9"18"-50"0,-3 16-37 0,3-22 20 15,0 19-12-15,0-5-3 16,0 8-9-16,0-10-1 15,0 9-1-15,3 1 0 0,3 0 2 16,3 0-3-16,3 0 0 16,0 0-1-16,0 0-2 0,-3-3 7 15,0 0 3-15,-6 0-1 16,-3-2 2-16,0 2-2 16,-3-8 2-16,0 3-4 15,0-5-2-15,0 2-11 16,3-7-6-16,0-4-23 15,3 1-10-15,6-5-16 16,0-4-5-16,6-2-11 16</inkml:trace>
  <inkml:trace contextRef="#ctx0" brushRef="#br0" timeOffset="32635.8745">16394 10750 196 0,'9'-5'74'0,"-3"5"-40"0,0 0-18 0,3-6 22 15,-1 6-9-15,7 0 0 16</inkml:trace>
  <inkml:trace contextRef="#ctx0" brushRef="#br0" timeOffset="32885.7812">16471 10734 444 0,'12'-13'17'0,"-3"5"-5"0,0 0-5 0,0-3-2 16,-3 1-3-16,0-1 1 15,-3 1-2-15,-3-1-1 16,-3 1-2-16,-3 2 1 16,-6 2 1-16,-3 4 0 15,0 2-3-15,0 2 0 16,0 14-1-16,-2-11 3 15,5 11-2-15,3 11 1 16,3-1 4-16,6 1 1 16,3-1-1-16,3-2-2 0,15-5-2 15,-1-6 1-15,1-5-19 16,0-6-7-16,3-4-28 16,0-6-12-16,2-3-36 15</inkml:trace>
  <inkml:trace contextRef="#ctx0" brushRef="#br0" timeOffset="32963.7455">16680 10634 220 0,'-15'-14'85'0,"0"14"-46"0,6 0-28 15,6 3 21-15,-3 2-17 16,0 3-6-16</inkml:trace>
  <inkml:trace contextRef="#ctx0" brushRef="#br0" timeOffset="33276.3169">16614 10671 408 0,'0'26'-2'0,"3"-2"0"0,0-3-1 16,6-2 2-16,3-6 1 0,0-5 2 15,0-6-1-15,0-4-1 16,-4-11 1-16,1-6-1 16,0-2 0-16,-3 0 0 15,-3 0 2-15,-3-3 3 16,-3-5 2-16,0-3 3 16,-6 3 1-16,-3 2 3 15,4 6-1-15,-4-5 0 16,0 5-5-16,3 2-3 15,6 8-7-15,0 6-3 16,0 13 4-16,9 0 2 16,3 18-2-16,0 1-1 15,0 5 3-15,3 2 1 0,-1 3 0 16,1-5-2-16,0-6-6 16,3-5-1-16,0-5-39 15,3-5-14-15,0-11-58 16</inkml:trace>
  <inkml:trace contextRef="#ctx0" brushRef="#br0" timeOffset="33635.8101">17034 10533 200 0,'0'21'77'0,"3"-8"-42"0,6 9-30 0,-6-14 17 16,3 2-6-16,3-2 1 15,2 0-3-15,7-3 1 0,0-5-8 16,-3-2 2-16,3-4 2 0,-3-2-2 16,-3-2 0-16,0 2 3 15,-6-8 12 1,-6-5-5-16,-3 0-9 15,-3 2-4-15,-15 3-4 16,0 0-2-16,3 3-2 0,0 3 1 16,0 2-15-16,3 2-6 15,4 4-31-15,2 2-14 16,3-3-48 0</inkml:trace>
  <inkml:trace contextRef="#ctx0" brushRef="#br0" timeOffset="33936.946">17230 10401 192 0,'12'13'74'0,"-3"-2"-40"0,6 7-16 0,-9-10 23 16,0 3-8 0,-3 5-2-16,0-1-13 0,0-7-4 15,0 3-8-15,-3-6-2 0,0 3 2 16,0-8 1-16,3-3 3 15,0-2-5-15,3-3-1 16,0-2-4-16,0-6-1 16,5-8 3-16,7 0 1 15,0 3-4-15,0 2-1 16,0 9-4-16,3 5 1 16,0 7 1-16,-1 6 2 15,-2 3 3-15,0 5 4 0,0-3-2 16,-3 5 0-16,3 6-36 15,-3-3-18-15</inkml:trace>
  <inkml:trace contextRef="#ctx0" brushRef="#br0" timeOffset="34680.7615">16051 11390 228 0,'-8'-5'85'0,"5"13"-46"0,-15-19-32 16,12 11 18-16,-6 0-2 15,0 0 3-15,-3 3-14 16,0 13-5-16,-3 2-4 16,3 6-3-16,1 3 3 0,5 4-4 15,3-1 0-15,6-4 1 0,6-2 0 16,6-6-3-16,5-4 0 16,7-9-9-16,0 0-3 15,0-15-30-15,0 7-12 16,-1-10-46-1</inkml:trace>
  <inkml:trace contextRef="#ctx0" brushRef="#br0" timeOffset="34993.6398">16159 11422 176 0,'-9'-11'66'0,"6"11"-36"0,-3 3-18 0,0 8 19 15,3-3-10-15,0 5-1 16,-3 0-8-16,3 3 0 15,3 0-7-15,3 0-1 0,3 5 0 0,3-5-2 16,6-3-2-16,3-13 7 16,-1 3 3-16,1-9 1 15,3 1 1-15,-3-6 0 16,0-2 0-16,-3 0 0 16,-6-5 0-16,-3-1 2 15,-6 3 2-15,-3 0-3 16,-3 3 2-16,-3 2-6 15,-6 1-3-15,-3-1-6 16,3 6 0-16,0-3-13 16,3 5-7-16,3 1-36 15,3 2-108 1</inkml:trace>
  <inkml:trace contextRef="#ctx0" brushRef="#br0" timeOffset="35352.9615">16322 11380 184 0,'9'10'71'0,"0"4"-38"0,-3 7-19 0,0-13 22 16,-3 2-11-16,0 1-5 16,0-1-5-16,0-2 0 15,0 0-8-15,0-2-9 0,-3-6-1 16,0 0 7-16,0-3 7 15,3-2-3-15,0-6-2 0,0-2-3 16,-3-3-3-16,3 0 5 16,3-2 1-16,0-4 0 15,6 4-1-15,6-1-3 16,2 6 1-16,-2 3-2 16,0 4 2-16,3 4-2 15,-3 7-1-15,0 0 5 16,-3 3 4-16,-4 3-3 15,1-1 2-15,-3 1-16 16,-3-3-5-16,0 0-37 16,0-3-15-16,3 3-55 15</inkml:trace>
  <inkml:trace contextRef="#ctx0" brushRef="#br0" timeOffset="35852.7628">16831 11237 212 0,'-6'-8'79'0,"0"5"-42"0,-5 1-17 0,5 2 27 16,-3 0-18-16,-3 2-4 16,-3 4-15-16,3 2-6 15,0 5-3-15,0 3-4 0,3-1 2 16,3 4-1-16,3-3 0 15,0-3 2-15,3 0 0 0,6-2-3 16,3-3 2-16,3-3 1 16,0-5 2-16,0-2-1 15,0-6-1-15,0-6 5 16,0-4 1-16,-6-1 0 16,0-2 1-16,-3-3-2 15,-3-5 0-15,-3 0-6 16,-3 0 1-16,-3-3 2 15,0 6 1-15,0 2-4 16,3 3 1-16,0 8-5 16,3 2 1-16,3 8-3 15,3 9 4 1,3 4 2-16,6 11 5 16,0 3 5-16,3 3 1 0,-1-1 2 15,4 3-6-15,3-2-2 16,0-3-2-16,-3-3-2 15,0-5-13-15,-3-6-6 16,-1-5-43-16,1-5-20 16,0-5-34-1</inkml:trace>
  <inkml:trace contextRef="#ctx0" brushRef="#br0" timeOffset="36009.0902">17055 11155 240 0,'0'10'90'0,"0"-7"-48"0,0 13-31 0,3-5 21 16,0 2-13-16,0 3-1 0,2 2-12 16,-2 1-7-16,6-3 1 15,0-6-17-15,-3 1-5 0,0-6-69 16,0-5-58 0,0-5 46-16</inkml:trace>
  <inkml:trace contextRef="#ctx0" brushRef="#br0" timeOffset="36180.9347">16977 10951 284 0,'-9'-5'107'0,"9"7"-58"0,0-4-59 0,0 2 14 16,6-3-30-1,3 1-10-15,0-4-32 0,0-4-12 16,3 2-2-16,0-3 0 15</inkml:trace>
  <inkml:trace contextRef="#ctx0" brushRef="#br0" timeOffset="36321.564">17117 10848 240 0,'-3'5'90'0,"6"3"-48"0,12 5-34 0,-9-2 21 16,0 5-6-16,3 13-2 16,3 0-9-16,0 3-3 15,0 2-5-15,-1 1-3 0,1-6 0 16,3-3-34-16,-6-2-13 15,-3-3-76 1</inkml:trace>
  <inkml:trace contextRef="#ctx0" brushRef="#br0" timeOffset="36524.7695">17055 11083 320 0,'-9'-2'121'0,"12"7"-66"0,3-13-53 16,-3 5 23-16,8-2-17 16,7-3-4-16,0 0-3 15,3-2-1-15,3-4 0 16,3 1-27-16,-4-3-9 0,4 3-26 0,-6 0-9 16,3 2-41-1</inkml:trace>
  <inkml:trace contextRef="#ctx0" brushRef="#br0" timeOffset="36683.1688">17409 10919 220 0,'3'6'82'0,"0"2"-44"0,0 0-20 0,3-3 25 16,0 5-7-16,3 9-1 15,-1 2-13 1,1-2-4 0,0 2-10-16,0-3-5 0,-3 1 0 15,0-6-26-15,-3 0-10 16,0-5-73-16,-3-8-65 15,0-2 59-15</inkml:trace>
  <inkml:trace contextRef="#ctx0" brushRef="#br0" timeOffset="36839.5026">17346 10869 324 0,'-18'-10'123'0,"18"10"-66"0,3-8-69 15,0 5 20-15,6 0-17 16,6-2-2-16,3 0-47 0,3 2-21 16,0-2-37-16,0 2-13 15</inkml:trace>
  <inkml:trace contextRef="#ctx0" brushRef="#br0" timeOffset="37105.1432">17578 10877 228 0,'-3'19'88'0,"3"-9"-48"0,-11 9-23 0,11-3 25 15,3-1-13-15,0 1-5 16,2 3-7-16,4-3-1 16,0 0-9-16,0-6 0 0,3-2 0 15,3-5 1-15,0-6 0 16,3-5-4-16,0-5-1 16,-3-3 1-16,-4 0 2 15,-2 0-3-15,-3 3 0 16,-6-3-3-16,-6-2-1 0,-3 2 1 15,-5 3 2-15,-4 2-6 16,-3 0 1-16,-3 3-23 16,6 3-11-16,3 0-29 15,3 2-11-15,6-2-38 16</inkml:trace>
  <inkml:trace contextRef="#ctx0" brushRef="#br0" timeOffset="37417.6273">17742 10782 228 0,'21'10'85'0,"-9"1"-46"0,27 15-21 16,-27-12 23-16,-1 2-8 15,-2-1 0-15,3 1-9 16,-3-3-5-16,-3 1-11 0,0-6-1 0,-3 2 3 16,0-4-4-16,-3-6-1 15,3-3 0-15,0-2-1 16,3-11-5-16,0-3-1 15,0-5 3-15,3 1 1 16,0-4-3-16,3 6 1 16,0 2-2-16,8 6-2 15,1 11 0-15,3 4 0 16,0 9 3-16,0 5 0 16,-1 2 3-16,-2 1 1 15,-6-3-4-15,0-3-1 16,-3-3-76-16,-6-10-108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3:51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19835 4654 84 0,'-3'-5'33'0,"3"2"-18"0,0 3 2 15,0 0 23 16,0 8-11-31,0 3-7 0,3 15-5 16,0 6-10-16,0 2 0 0,-3 3 0 16,0 0 3-16,0-2 1 0,0-4-3 15,0-4-3 1,0-3 0-16,0-3 1 16,0-5-1-16,0-6 2 15,0-2 0-15,0-2 1 16,0-6 0-16,0-6 2 15,0 1-5-15,0-8-1 16,0-3-4-16,6-8-1 16,0 3 1-16,0-3 0 0,-1 0 0 0,4-13 0 15,0 5-3-15,0 3 2 16,0 6 1-16,0 4 2 16,3 6-6-16,0 8-1 15,0 10 2-15,-3 11 1 16,0 5 4-16,-3 3 1 15,0-1-1-15,-3 1-2 0,-3 0 1 16,3-3 1-16,-3-5 1 16,3-3 1-16,-1-2-5 15,1-8 1-15,0-9 2 16,3-4 3-16,3-6-2 16,3-5 0-16,6-14-1 15,3 4 1 1,0 1-4-16,0 4 0 15,2 2-1-15,1 8 0 16,-3 6 2-16,0 4 0 16,3 6-3-16,0 11 2 0,-7 10 1 15,-2 3 0 1,-3 2 2-16,-3 1 1 0,0 2-1 16,-3 0 1-16,0-5-2 15,0-6-1-15,0-2-8 0,0-2-3 16,3-7-34-16,0-1-15 15,3-6-31 1</inkml:trace>
  <inkml:trace contextRef="#ctx0" brushRef="#br0" timeOffset="433.1154">20653 4612 148 0,'-12'-8'55'0,"9"5"-30"0,-9 0-16 0,7 3 14 16,-4 3-5 0,-9 5 2-16,0 5-9 0,0 3-4 15,-3 13-4-15,3 3-3 0,3 0 3 16,1 0-4-16,5-3-2 16,3-3 4-16,3-2 1 15,6-6-3-15,3-4 1 16,3-9 2-16,2-2 1 0,7-9 1 15,-3-4 2-15,3-6-3 16,-3-3-2-16,0-5 0 16,0-5 1-16,-3 3-1 15,-3 2-1-15,-4 6 5 0,1 4 4 16,0 4 1-16,-3 4 4 16,-3 6-9-16,3 11-6 31,0 10 1-31,0 6 1 0,3 4 0 15,0 1 2-15,0 0-2 16,0-6 2-16,3-2-2 16,6-3-1-16,3-2-26 15,0-6-10-15,-1-5-57 16,4-11-31 0,0-10 55-16</inkml:trace>
  <inkml:trace contextRef="#ctx0" brushRef="#br0" timeOffset="601.3137">20939 4659 208 0,'-12'8'77'0,"9"3"-42"0,0 15-43 0,3-7 12 15,0 2-4 1,-3 5 0-16,0-2 0 0,0 3 0 16,0-1 0-16,0-2-3 0,3-5 2 0,0-4-81 15,3-7-41 1,0-13 60-16</inkml:trace>
  <inkml:trace contextRef="#ctx0" brushRef="#br0" timeOffset="748.9774">20930 4514 240 0,'-15'-11'90'0,"12"11"-48"0,0 0-56 15,3 0 14-15,0 0-28 16,3 6-9-16,3-1-39 15,3 0-13-15,6 3 30 0,6 0 17 16</inkml:trace>
  <inkml:trace contextRef="#ctx0" brushRef="#br0" timeOffset="1064.2232">21124 4834 176 0,'-6'40'68'15,"3"-27"-36"-15,3 3-29 16,0-11 17-16,0 0-1 15,0-5 7-15,3-2-5 16,0-6-11-16,3-8-11 16,2-5-4-16,1-8-3 0,9-8 2 15,3 2 2-15,-3 3-1 16,0 6 4-16,3 5 0 16,-1 8-2-16,1 10 2 0,0 8 5 15,-3 11 5-15,0 8 8 16,-3 5 7-16,-3 0-11 15,-6 3-4-15,0 0-4 16,-3-6 1-16,0-2-8 16,-1-6 0-16,1-2-18 15,0-5-6 1,3-3-53 0,0-8-55-16,3-11 40 15</inkml:trace>
  <inkml:trace contextRef="#ctx0" brushRef="#br0" timeOffset="1750.2082">21710 4347 160 0,'-3'3'63'0,"6"2"-34"0,-3 0-30 16,0 1 15-16,0 2-1 15,0 2 2-15,-3 1-4 0,0-3-1 16,3 0-6-16,0 0-3 16,0-3 0-16,0 0-1 0,0-2 2 15,0-1-1 1,0-2 2-16,0 0 2 16,6-5 2-16,6 0-1 15,3-3-1-15,6-3-1 16,5-2 0-16,7 0-2 15,-3 2-2-15,3 1 1 16,-7 4 1-16,-2 4-3 16,-3 2 0-16,-6 2 3 0,-6 6 1 15,-6 6 7-15,-3 1 4 16,-9 7 1-16,-6 4 4 16,-3 1-9-16,3 2-1 15,0 2-5-15,6-2-3 16,3-2-9-16,4-3-5 0,-1 5-62 15,8 3-27-15,7-6 5 16</inkml:trace>
  <inkml:trace contextRef="#ctx0" brushRef="#br0" timeOffset="1834.0663">21906 4884 260 0,'-3'0'96'0,"6"3"-52"0,-3-6-54 15,0 3 14-15</inkml:trace>
  <inkml:trace contextRef="#ctx0" brushRef="#br0" timeOffset="1881.0153">21921 4879 265 0,'15'-8'-145'0</inkml:trace>
  <inkml:trace contextRef="#ctx0" brushRef="#br0" timeOffset="20236.1126">23082 3662 100 0,'0'-3'38'0,"0"1"-20"0,9-1-15 0,-9 3 10 0,3 0 7 15,0-3 5-15,0 1 0 16,0-1 0-16,-3 0-1 31,0-5 2-31,-3 8-14 0,0 0 4 0,-3 0 2 16,-3 3-4-16,0 0 2 15,-12-1-9-15,1 6-4 16,5 5-5-16,-3 3 1 16,0 3-1-1,6-1 0-15,6 1 0 16,3 2 0-16,6 3 2 0,3-3 0 16,12 0-3-16,3-2 2 0,0-6-12 15,-1-2-5-15,4-6-39 0,0-10-17 16,3-11-9-1</inkml:trace>
  <inkml:trace contextRef="#ctx0" brushRef="#br0" timeOffset="20499.1569">23204 3667 140 0,'-12'3'55'0,"3"2"-30"0,-3 8-12 0,9-5 19 0,0 3-12 15,0 2-1-15,1 3-9 16,2 0-4-16,5 5-3 16,4 3 0-16,0-3 0 0,9-3 1 0,6-7 0 15,-3-11 4-15,0-3 3 16,-3-5-2-16,-4-5 2 16,-2 0-6-16,-6-3-1 15,-3-2 0-15,-6-1 2 16,-9 3-5-16,0 0-1 0,1 3-7 15,-4 5 0-15,3 3-24 16,0 2-9-16,3 1-37 16</inkml:trace>
  <inkml:trace contextRef="#ctx0" brushRef="#br0" timeOffset="20899.613">23344 3675 140 0,'-3'13'52'0,"9"-2"-28"0,0 10-24 15,-3-10 13 1,3 2-5-16,0 0 1 0,3 3-1 16,0-3 2-16,3-2-5 15,5-3-1-15,-5-8 0 0,6-3-2 0,0-2 1 16,-3-1-2-16,-6-1 2 15,3-4-2-15,-3 0-1 16,0-2 3-16,-6 0 0 16,0 0 3-1,-3 2 3-15,0 3 2 16,0 3 3-16,0 2-3 16,0 3-1-16,0 8-4 15,0 5-1-15,3 3-1 16,0 8 0-16,6 5-2 15,-4-2-2-15,4-1 1 16,-3-5 1-16,6-2-10 0,-3-6-2 16,0-5-46-16,0-5-20 15,0-14-8 1</inkml:trace>
  <inkml:trace contextRef="#ctx0" brushRef="#br0" timeOffset="21137.2801">23588 3511 128 0,'0'0'49'0,"0"0"-26"0,6 5-5 0,-3-2 18 15,0 5-14-15,0 13-2 16,0 3-8-16,0 10-2 31,-3 3-6-31,6 6-3 0,-3 2 0 0,0-8-1 16,3-3 0-16,-3-7-11 15,6-6-5-15,3-5-52 16,-3-6-40 0,5-5 38-16</inkml:trace>
  <inkml:trace contextRef="#ctx0" brushRef="#br0" timeOffset="21569.4864">23850 3712 172 0,'-9'-8'66'0,"6"8"-36"0,-6 0-22 16,6 0 18-16,-3 3-11 16,-3 2-1-16,-6 6-10 15,-2-1-5-15,-1 4 0 0,15 4 0 16,-3 8 1-16,3-2-3 0,6-3 0 16,6-2 2-16,6-3 0 15,-3-3 1-15,2-5 2 16,1-5-3-16,0-3 0 15,-6-6 3-15,3-4 3 16,-3-11-2-16,3-1 0 0,-6-1-1 16,-3-6-2-16,3-1 1 15,-6-4-1-15,-6 0-5 16,6-1 1-16,-9 4 4 16,-3 4 2-16,3 3 4 15,6 6 1-15,-6 4-3 16,9 7-3-16,-9 4-3 0,9 6-1 15,-3 10 4-15,3 5 1 16,3 11 2-16,3 1 0 16,-3 1-2-16,6 1-2 0,-6 10 1 15,6-7-1-15,3-6-22 16,-3-8-10-16,6-2-61 31</inkml:trace>
  <inkml:trace contextRef="#ctx0" brushRef="#br0" timeOffset="22053.5323">24112 3474 156 0,'0'5'60'0,"0"1"-32"0,0 12-15 0,3-10 19 15,-3 11-1-15,0 7 2 16,0 3-12-16,0 6-5 0,0-1-9 16,6-2-7-16,-3 2-1 0,0-7 7 15,0 2 4-15,0-6-5 16,0-4-3-16,-3-3 1 15,0-11 2-15,0-5 0 16,6-13-7-16,-3 0-6 16,6-3 0-16,3-3-1 15,-1 1 1-15,4 2 0 16,0 5 5-16,0 3 1 16,0 6-1-16,0 2 2 15,-3 5 3-15,-3 3 1 16,-3 3 14-16,-6 7 8 0,-6-2-8 15,-3 5-4 1,-6 0-6-16,0-5-2 0,-3 0-14 16,3-5-4-16,0-3-27 15,4-3-12-15</inkml:trace>
  <inkml:trace contextRef="#ctx0" brushRef="#br0" timeOffset="22397.8317">24344 3747 172 0,'3'10'66'0,"3"-2"-36"0,9-3-20 16,-6 1 17 0,0-4-2-16,0 1 2 15,0-3-9-15,-3 0 0 16,3-3-11-16,3-2-4 0,-4-3-2 15,1-3-1-15,0 1 0 0,-6-1-3 16,3 1 2-16,-6-1-6 16,-6 3 0-16,3 3-6 15,-9 2 1-15,-8 3 4 16,-1 6 4-16,3 4 3 16,0-2 3-16,9 5 3 15,-3 1 2-15,3 7-1 16,9 2-1-16,0-1-1 15,6-1 0-15,6 0-5 0,6-2-1 16,-3-4-17-16,6-1-5 16,0-4-74-1</inkml:trace>
  <inkml:trace contextRef="#ctx0" brushRef="#br0" timeOffset="22853.7254">24785 3702 168 0,'-6'-8'66'0,"0"5"-36"0,-3 0-13 0,6 3 20 31,-3 0-13-31,-6 3-3 0,3 2-12 16,-3 3-6-16,-6 3-2 15,-2 2-1-15,5 3 0 0,0 8-3 16,3 5 2-16,3-5-1 16,9-3 0-16,6-3 2 15,3-2 0-15,-3-5 0 16,9-3 2-16,-3-3 3 0,-1-8 2 16,1 1-3-16,3-9-3 0,-3 1 2 15,-3-9 0 1,0 0-1-16,-3 4-2 0,0-1 1 15,-3 5 1-15,-3 3-1 16,0 3-1-16,0 2-2 31,0 6 1-31,0 10 1 0,0 6 0 16,6 2 2-16,-6-3 1 16,3 1-4-16,-3-1 1 15,9-2-5-15,-6-3-1 16,-3-5-33-16,6-2-11 15,-3-6-46 1</inkml:trace>
  <inkml:trace contextRef="#ctx0" brushRef="#br0" timeOffset="23238.2348">24823 3731 136 0,'18'2'52'0,"-15"4"-28"0,-3 4-2 0,0-5 20 15,0 3-14-15,0 0-3 0,0 6-13 16,6 4-3 0,-6-7-5-16,0-3-1 0,0-3 3 0,0 0-3 15,0-5-2-15,0 0 0 16,3-10 1 15,0-1-1-31,6-2-1 16,-3 0 1-16,-3 2-4 0,9 0 2 15,-3 3 1-15,0 3 0 16,0 3 2-16,3 4 3 16,-3 6 9-16,-1 3 5 15,1 12-5-15,-3 1-1 16,3 0-7-16,-3-5-2 0,-3-1 0 16,6-5 0-16,-6-2-24 15,-3 0-12-15,6-6-34 16,-3-3-13-16,3-2-12 15</inkml:trace>
  <inkml:trace contextRef="#ctx0" brushRef="#br0" timeOffset="23438.3027">25076 3715 160 0,'12'0'63'16,"-12"2"-34"-16,6 1-21 0,-3 2 18 0,-3 1 2 15,12 2 6 1,-6 2-17-16,3 3-7 0,-6 11-6 16,6 0-4-16,-6-5 3 0,6-4-4 0,0-1 0 15,0-4-10-15,0 1-3 16,-6-6-44 0,9-5-63-16,-4-8 22 15</inkml:trace>
  <inkml:trace contextRef="#ctx0" brushRef="#br0" timeOffset="23654.5265">25255 3654 152 0,'-6'3'57'0,"6"7"-30"0,-9 11-10 31,9-5 22-31,-9 11-7 0,-3 10-1 16,0 5-13-16,-8 3-4 15,-7 5-8-15,6-5-4 0,6-2-1 0,0-4-17 16,0-2-4-16,-3-8-58 16,9-5-51-1,1-8 41-15</inkml:trace>
  <inkml:trace contextRef="#ctx0" brushRef="#br0" timeOffset="24773.1686">23267 4260 136 0,'0'-13'52'0,"-6"28"-28"0,12-4-13 0,-3 2 15 16,0 6-6-16,0 7 1 0,-3 14-8 0,0 2 0 15,0 6-8-15,0 2 4 16,0-2 3-1,6-3 0-15,-6-8 1 0,0-8-5 16,0-8 0-16,0-13 19 16,0-11-12-1,0-5-3-15,0-7-12 16,0-9-2-16,0-3-5 16,0-2 2-16,0-5 3 15,0-1 1-15,0-2 1 0,3 6 0 16,5 1-3-16,1-1 2 15,0 2-1-15,0 5 0 16,-3 3 2-16,9 7 2 16,-3 6-6-16,3 11 1 15,0 8 1-15,-3 5 1 16,-3 2 3-16,-6 1 3 0,-3-1 4 31,0 3 2-31,-3 0-1 16,-3-7 1-16,0-4-6 15,0-2-3-15,-3-8-15 0,3-2-4 16,0-6-26 0,3-3-13-16,-3-2-39 15,6 0-25-15,6-3 52 16</inkml:trace>
  <inkml:trace contextRef="#ctx0" brushRef="#br0" timeOffset="25041.7235">23442 4252 140 0,'6'18'55'0,"9"6"-30"0,-3-5-10 16,-3-9 20-16,0 1-6 0,0 2 0 16,-3 0-5-16,3 1-3 31,-3-4-11-31,-3-2 0 0,0-3 1 0,-3 1-4 16,6-1-2-16,-6-5 0 15,0 0 1-15,0-3-3 0,0-5 0 16,3-2-1-1,-3-9-2-15,8-5-2 16,-2 3 1-16,0 5-4 16,6 1-1-16,-3 4-24 15,0 3-8-15,3 3-33 16,-3 7-50 0,6 1 29-16</inkml:trace>
  <inkml:trace contextRef="#ctx0" brushRef="#br0" timeOffset="25305.0402">23680 4331 160 0,'0'6'63'0,"0"1"-34"0,0 7-27 16,0-6 14-16,0 2-1 16,0 3 3-16,0 1-1 15,0 2-1-15,9-3-8 16,3-3 1-16,3-2 4 16,0-5-1-16,0-6 1 15,0-2-1-15,0-6 0 16,-3-2-4-16,-1-3-3 15,-2 0-2-15,-6 1 0 16,-6-7 0-16,-3 1 1 16,3 3-2-16,-8 4-2 15,-4 4-21-15,0 2-9 0,3 8-31 16,3 3-14-16</inkml:trace>
  <inkml:trace contextRef="#ctx0" brushRef="#br0" timeOffset="25574.0534">24002 4225 168 0,'-9'-2'66'0,"6"2"-36"0,-3 2-18 0,6 1 21 16,-6 8-8-1,-9 5 0-15,6-1-14 0,-3 4-4 0,3-1-5 16,3 1-2-16,1-1 1 0,2 1-4 16,8-3 0-16,1-3 2 15,3-2 2-15,0-1-7 16,3-2-3-16,0-3-28 16,-3-5-12-1,3-2-38-15</inkml:trace>
  <inkml:trace contextRef="#ctx0" brushRef="#br0" timeOffset="25920.7417">24050 4339 160 0,'2'0'60'0,"1"5"-32"0,6 1-17 16,0-1 18-1,0 0-6-15,0 1-1 0,3-4-6 16,0 1 0-16,3-3-9 15,0-3-4-15,-3-2-2 0,6-3 1 16,-7 0 1-16,1-5-1 16,-3 2-2-16,-3-5 1 15,-6 3 1-15,-6 0-3 0,-3 0 0 16,-3 5-1-16,-2 3 0 16,-4 5 0-16,0 7 0 15,3 9 2-15,0 3 0 16,3 2-3-16,3 0 2 15,3-2 5-15,6-1 2 16,6-2-2-16,3 5-3 0,3-5-11 16,6-3-4-16,6-5-44 15,0-8-17-15,2-2-7 16</inkml:trace>
  <inkml:trace contextRef="#ctx0" brushRef="#br0" timeOffset="26343.5752">24300 4276 172 0,'-27'2'66'0,"12"19"-36"0,0-2-35 0,9-8 12 0,-3 2 0 16,-3 5 6 0,9 1-5-16,3 2 0 0,3 3-4 15,3-6 2-15,6 1 0 0,0-6 0 0,0-2 1 16,6-6 0-16,-6-8 3 15,14-7-3-15,-11-3-2 16,3-3-2-16,-6-3 0 16,-3-2-2-16,-3-13 2 15,-12-1-2-15,6 1-1 0,-9-1 1 32,3 4 1-32,0 2-1 15,-3 5 2-15,9 5-7 16,-3 6 1-16,-3 2-1 0,6 6 2 15,0 5-1 1,0 8-1-16,0 5 3 0,6 11 0 16,-3 5 3-16,-3 6 1 15,0-4-1-15,6 1-2 0,3-3 1 16,-3-5 1-16,3 0-10 16,3-3-4-16,3-10-41 15,-3-6-17-15,0-3-11 16</inkml:trace>
  <inkml:trace contextRef="#ctx0" brushRef="#br0" timeOffset="26706.4256">24466 4299 156 0,'-6'24'57'0,"6"-16"-30"0,0 11-10 0,0-9 20 15,0 4-8-15,6 1-2 16,-3 7-11-1,6-1-5-15,0-3-6 16,3-4-2-16,0-4 3 0,6-7-1 16,0-9 0-16,2-1-12 15,1-4-3-15,-3-2-2 16,-3-6 2-16,-3-2 6 0,-3-3 2 0,-3 3 4 31,-6 0 3-31,-6 10 2 0,3 3 1 0,-3 16-9 16,6 6 3-1,0 1 0-15,0 1 2 16,0 3 2-16,6 2-3 16,-3-5 0-16,6 0-3 15,-6-6-1-15,6-2-23 16,0-2-12 0,0-1-56-1,2-8-35-15,1-5 58 16</inkml:trace>
  <inkml:trace contextRef="#ctx0" brushRef="#br0" timeOffset="26975.458">24785 4416 200 0,'0'21'74'0,"0"-10"-40"0,0 7-27 16,6-7 20-16,-6-3-10 15,0 0 1-15,0 0-7 0,0 0-1 16,-6-6-6-16,6-2-1 0,0-8 1 15,0 0-2-15,0-2 1 16,6-4-2-16,-3-1-1 0,-3-1 1 16,9 0 1-16,0 0-1 15,-1 3-1-15,7 5-2 16,0 0 1-16,0 5-6 16,0 1-3-16,0-1-32 15,6 3-15-15,-3 0-41 31</inkml:trace>
  <inkml:trace contextRef="#ctx0" brushRef="#br0" timeOffset="27307.8513">25035 4371 188 0,'-3'3'71'0,"3"-1"-38"0,0 4-28 0,0-6 19 16,3 5-2-16,0 0 2 15,3 0-5-15,3 1 1 0,3-1-11 16,-1-2 1-16,10-1 1 0,0-4-6 15,-3-4-1-15,0 1-2 0,-3-3 1 16,-6 0 0-16,3-2 1 16,-4-1-7-16,-8-5-2 15,-3 0-14-15,-2-2-5 32,-7 4 2-32,-6 4 2 15,-3 10 5-15,0 10 4 0,0 6 5 16,-3 3 3-16,7 2 15 15,5 8 9-15,6-2 5 16,6-1 2-16,6-2-9 16,9-3-4-16,2-2-4 15,16-4-2-15,-3-7-8 0,6-5 0 16,8-3-116 0,-2-18-67-16,-3-6 79 15</inkml:trace>
  <inkml:trace contextRef="#ctx0" brushRef="#br0" timeOffset="28395.6459">23374 4680 104 0,'-3'6'41'0,"3"31"-22"0,-3 0-7 0,3-19 16 16,0 6-10-16,0 5 0 15,0 3-10-15,0-3-3 16,0 0-3-16,0-2-2 0,0-1 3 15,0-7-15-15,0-3-5 16,-3-3-46 0,0-3-26-1,3-2 44-15</inkml:trace>
  <inkml:trace contextRef="#ctx0" brushRef="#br0" timeOffset="28811.3779">23418 4665 72 0,'0'0'27'0,"0"2"-14"0,0 1-18 0,0 2 4 16,0 6-29-16,0-1-10 16</inkml:trace>
  <inkml:trace contextRef="#ctx0" brushRef="#br0" timeOffset="29140.3295">23305 4813 176 0,'-6'-3'68'0,"9"6"-36"0,-3-6-29 15,0 3 15-15,3 0-7 16,3 0 1-16,3 3-5 0,3-1 1 16,3 1-5-1,3 0-4-15,0-1 0 16,3 4 1-16,2-4 2 15,-2 1-8-15,-3 0-1 0,-6-3-40 16,3 0-17-16,-3 2-11 16</inkml:trace>
  <inkml:trace contextRef="#ctx0" brushRef="#br0" timeOffset="29597.7223">23529 4654 132 0,'-3'3'49'0,"3"2"-26"0,0 8-9 15,0 8 15-15,0 6-3 16,0 2-1-16,0 3-2 15,0 7-3-15,0-2-10 0,-3-5 0 0,0-3 3 32,0-2-5-32,3-6 0 15,-9-5-4-15,6-6-1 0,0-2 1 16,6-8 0 0,0-5-5-16,9-6 1 15,-3-4 0-15,0-7-3 16,2 6 2-16,-2 1-1 15,6 4-2-15,0 3 3 0,0 3 0 16,-3 5-2-16,0 8 2 16,-3 5 3-16,-6 0 1 15,6 0-1-15,-6 1-2 16,-3 2 1-16,0-3 1 16,0-3-23-16,0-2-8 15,3-2-52 1,0-4-45-1,0-2 45-15</inkml:trace>
  <inkml:trace contextRef="#ctx0" brushRef="#br0" timeOffset="29966.0992">23770 4900 200 0,'-9'-5'74'0,"-3"2"-40"0,-12 3-31 0,18 8 15 16,-3 0-11-16,6 5-4 0,-3 0-2 15,0 3-1-15,0 3 0 16,6-3 0-16,6-3 0 0,-3-2-3 16,6-3 2-16,0-1 3 15,6-7 1-15,-6-2-1 16,3-3-2-16,3-3 3 16,-6 0-2-16,-3 0 2 15,-6-3-2-15,6 3-1 16,-3 0 1-16,-3 3 1 15,5 2-6-15,1 3 1 32,-6 8-1-32,9 0 2 0,-3 3 1 15,0 2 3-15,0 0-1 16,-3 0-1-16,6 1 1 16,-3-4-1-16,0-2-9 15,3-3-2-15,-3-5-36 16,0-2-16-16,0-6-12 15</inkml:trace>
  <inkml:trace contextRef="#ctx0" brushRef="#br0" timeOffset="30191.171">23948 4649 180 0,'6'2'68'0,"-6"6"-36"0,-3 21-20 0,3-7 19 15,0 4-10-15,0 8-1 16,3 11-12-16,-3-2-3 16,0-1-3-16,6-2-2 0,-3-3 1 15,-3-11-1-15,0-2 0 16,0-5-49-16,6-9-76 31</inkml:trace>
  <inkml:trace contextRef="#ctx0" brushRef="#br0" timeOffset="30350.6382">23841 4845 200 0,'18'0'77'0,"0"-3"-42"0,15 3-30 16,-16 0 19-16,7 0-15 15,3 0-2-15,6 0-10 16,0 0 0-16</inkml:trace>
  <inkml:trace contextRef="#ctx0" brushRef="#br0" timeOffset="31468.3314">24511 4895 92 0,'0'-5'35'0,"6"5"-18"0,-3-3-16 16,-3 3 11-16,0 0 12 16,0-3 9-1,6 3-4-15,-3-2 0 16,0-1 4-16,-3 0 3 16,0 1-19-16,-3-1 4 0,-6-2 0 15,0 2-5-15,3 0-1 16,-9 3-5-16,0 0 1 15,-3 6-6-15,-3 2-3 16,4 8-4-16,-1 2 1 0,6 1 1 16,3-1 0-16,6 6-3 15,6-6 0-15,12 1-3 16,-3-3 1-16,0-3-19 16,8-5-9-16,1-5-30 0,0-6-12 15,0-5-11 1</inkml:trace>
  <inkml:trace contextRef="#ctx0" brushRef="#br0" timeOffset="31820.4745">24654 4900 228 0,'-21'-8'85'0,"21"11"-46"0,-12-6-26 15,3 3 22-15,6 3-12 16,-6 5-3-16,-3-3-14 16,0 8-6-16,-3 0 0 31,7 3-1-31,-4 6 1 0,3-4-3 0,9 1 2 15,0-4 1-15,9-1 0 16,0-4-3-16,-1-2 0 16,4-5-3-16,-3-6 1 15,3-2 1-15,0-3-1 16,-3-3 6-16,0 1 1 16,-3-1 0-16,0 3-2 0,-6-2 3 15,6-1 0-15,-3 8-6 16,-3 1 0-16,9 2-1 15,-6 5-1-15,6 6 1 16,-3 2 3-16,-3 3-2 0,6-3 1 16,-6-2-7-16,5-1-4 31,-2-5-29-31,0-5-10 0,3-2-41 16</inkml:trace>
  <inkml:trace contextRef="#ctx0" brushRef="#br0" timeOffset="32031.3662">24785 4675 184 0,'-3'3'71'0,"3"2"-38"0,0 32-25 0,3-21 16 16,-3 8-10-16,0 5-3 15,0 11 0-15,0-1 0 16,0-2-5-16,6 0-6 0,-3 0-1 15,3-7 1-15,-3-7 2 0,0-7-21 16,5-8-44 0,1-8-5-16,3-5-12 15</inkml:trace>
  <inkml:trace contextRef="#ctx0" brushRef="#br0" timeOffset="32231.6367">24916 4784 196 0,'0'2'74'0,"0"6"-40"0,0 5-22 16,0-5 19-16,0 6-5 15,0 7-1-15,0 5-16 16,6 3-5-16,-3 0-3 16,-3-2-1-16,6 2 0 0,0-8-20 0,-1-5-7 15,-2-5-46 1,6-3-55-16,0-6 34 15</inkml:trace>
  <inkml:trace contextRef="#ctx0" brushRef="#br0" timeOffset="32652.9384">25181 4890 164 0,'-3'-6'63'0,"3"6"-34"0,3 3-10 16,-3-3 23-16,-3 3-8 15,3-3-2-15,-9 7-14 0,-3 1-4 16,-6 0-8-16,3 3-4 0,0-1 1 16,9-2-4-16,0 0-2 15,3 0 2-15,6 0 0 16,6-2-2 0,3 1 0-16,-3 4 2 15,3 2 0-15,-3-2 5 16,-3 2 2-16,-3 0 13 15,-6-2 7-15,-6-1-7 16,-9-2-1-16,0 0-34 16,-15-2-17-16,10-4-100 15</inkml:trace>
  <inkml:trace contextRef="#ctx0" brushRef="#br0" timeOffset="33569.8798">23671 5493 244 0,'3'2'93'0,"0"4"-50"0,6 2-37 16,-6 0 20-16,9 2-12 0,9 9-1 0,-6 2-7 15,0 0-2-15,0 0-2 32,0-2-2-32,-6-3 3 0,2-3-9 0,-2-3-3 0,3-2-24 15,-3-2-11-15,0-4-19 16,3-4-8 0,-3-1-11-1</inkml:trace>
  <inkml:trace contextRef="#ctx0" brushRef="#br0" timeOffset="33785.3352">23960 5472 148 0,'12'0'57'0,"-9"2"-30"0,-3 6-10 0,0 0 20 0,-6 5-10 16,0 3-3-16,-6 16-3 0,0 0 1 15,-3 2-12-15,1 1 1 0,-4 2 0 16,6-3-6-16,-6-2-3 15,9-3-4-15,-3-5-1 16,3-3-18-16,3-5-7 16,3-3-42 15,0-5-55-31,3-3 28 0</inkml:trace>
  <inkml:trace contextRef="#ctx0" brushRef="#br0" timeOffset="34170.2311">24085 5522 228 0,'-9'5'85'0,"6"0"-46"0,-6 6-37 0,9-6 19 0,0 9-4 15,0-1 1-15,6 8-5 0,0-3 0 32,3 1-8-32,3-3-1 0,-3-3 0 15,9-5 0-15,0-3 2 16,-3-7 3-16,0-1 2 16,-4-2-1-16,1-6 1 15,-3 1-6-15,-6-6-3 16,3 0 1-16,-6 0 0 0,-6-3-6 15,-3 4 0-15,-3-1-12 16,3 5-6-16,-2 1-21 16,2 4-11-16,3 1-30 15,0 2-47 1,3 1 36-16</inkml:trace>
  <inkml:trace contextRef="#ctx0" brushRef="#br0" timeOffset="34466.3753">24288 5458 124 0,'0'6'49'0,"0"-1"-26"0,0 8-7 31,6-5 16-31,-3 5-2 0,5 1 2 16,-5 4-5-16,6 1-2 15,9 2-13-15,3-3 3 0,0-2 3 16,0-13 1-16,0-3 1 15,-4-8 0-15,-2-3 0 16,-6-2-7-16,0-3 0 16,-3 0 1-16,-12 0 1 0,3-2-4 15,-12 2-1-15,-5 0-9 16,-1 6-2-16,0 2-20 16,0 2-7-16,3 4-29 15,3 2-12 1,3 5-53-16</inkml:trace>
  <inkml:trace contextRef="#ctx0" brushRef="#br0" timeOffset="35770.401">24157 5540 68 0,'15'0'27'0,"-12"0"-14"0,-1 0-4 0,-2 0 9 0,0 0-2 0,0 0 1 15,6 0-1-15,-3 0 0 16,6 0 0-16,-3 0 3 16,-6 0 9-16,3 0 6 15,-3 0 9 1,-3 0-23-16,0-2-2 0,-3-1-3 16,0 0-8-16,-3 1-4 15,4-3 4-15,-4 2 3 16,0 0-5-16,0 1-3 15,0 2-4-15,0 2 1 0,-3 1-10 16,9 2-3-16,-3 0-28 16,3 1-11-16</inkml:trace>
  <inkml:trace contextRef="#ctx0" brushRef="#br0" timeOffset="36386.8032">24353 5456 108 0,'0'-3'41'0,"0"3"-22"0,0-3-7 15,0 3 13 1,0 0 2-16,-3 0 3 16,0 0-7-16,-6 0-2 0,6 3-12 15,-3 2-3-15,-6 3-2 16,3 3 0-16,6 2 0 0,-5 0-7 15,5 1-2-15,3 4-45 16,3-2-58 0,0-5 14-16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5:01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16325 6160 152 0,'-9'0'57'0,"9"-3"-30"0,-3-2-18 16,3 2 14-16,0 0 0 15,-3-2 3-15,3 0-3 16,0-1-2-16,0 4-11 16,0-1 0-16,3 0 1 0,0 6-2 15,3 5 2 1,3 5-4-1,0 6 1-15,0 7-5 0,0-2 0 16,0-3-1-16,0-5-2 16,0-3 1-16,0-2-1 15,0-3 4 1,3-5 2-16,3-6 4 16,-1-8-1-16,-2 3 0 15,0-2-3-15,0-3 1 0,0-1-4 16,0-2-2-1,0-2 0-15,0 2-1 0,3 0-11 16,-3-5-3-16,-4-5-53 16,1 2-20-16,-3 3-22 15</inkml:trace>
  <inkml:trace contextRef="#ctx0" brushRef="#br0" timeOffset="527.7396">16450 6175 140 0,'0'0'55'0,"0"0"-30"0,0 0-18 0,0 0 15 16,0 0 0-16,0 0 2 15,0 0-2-15,0 0 1 31,0 0-13-31,9-5 3 0,-3-3 3 0,3-5-2 16,0-6 2-16,0-10-7 16,3-8-3-1,0-5-3-15,0-8 0 0,-3-6-2 16,-3-2-1-16,0-8 1 16,-6-3-1-16,-3 3 0 15,-3-3 2-15,-3 6-1 0,-12 4 2 16,0-4-2-16,-3 5-1 15,-6 7 9-15,4 6 6 16,-1 8-1-16,0 6 0 16,6 7-19-16,3 5-9 15,-2 3-84 1,-4 3-72 0</inkml:trace>
  <inkml:trace contextRef="#ctx0" brushRef="#br0" timeOffset="1788.8208">13768 4077 124 0,'-5'-2'46'0,"5"2"-24"0,-18 2-10 0,24-2 16 16,-6 0-1-16,0 0 15 15,6 6-12-15,0 1-16 16,-1 7-4-16,1-1 0 0,3 3-4 16,-3-3-1-1,3 0-5-15,-3-2-2 16,0-1-21-16,0-2-10 16,-3-2-23-1,0-6-49-15,3-3 16 16</inkml:trace>
  <inkml:trace contextRef="#ctx0" brushRef="#br0" timeOffset="1947.3793">13834 4048 172 0,'-3'-10'66'0,"3"10"-36"0,3-11-29 15,-3 19 16-15,3 0-5 16,3 2 3-16,0 1-6 16,0 2-3-16,0 0-3 15,0 3-3-15,0 0 3 0,0 0-22 0,5-3-7 16,1-2-60-1</inkml:trace>
  <inkml:trace contextRef="#ctx0" brushRef="#br0" timeOffset="2305.908">14158 4083 140 0,'-14'-3'52'0,"14"-10"-28"0,-3 2-15 16,0 11 14-16,0-3 4 15,-3 1 6-15,-3 2-12 16,-3 8-4-16,0 0-10 15,0 2-9-15,-3 9-4 16,3 5 0-16,3 13 2 16,3 10 2-16,0 1 3 0,3 2 0 15,0-2-1-15,3-6 1 16,0-5 1-16,0-5-14 16,0-6-5-16,0-4-18 0,0-7-5 15,0-7-34 1</inkml:trace>
  <inkml:trace contextRef="#ctx0" brushRef="#br0" timeOffset="2463.2903">13986 4363 216 0,'-6'-5'82'0,"6"5"-44"0,3-3-44 16,3 3 12-16,0-3-6 0,3 3 2 15,5-2-1-15,1-1-1 0,3 0 1 16,0 3-37-16,6-2-13 0,3-1-35 31</inkml:trace>
  <inkml:trace contextRef="#ctx0" brushRef="#br0" timeOffset="11120.38">14251 4321 168 0,'-6'-6'66'0,"9"6"-36"0,-3 3-26 16,0-3 15-16</inkml:trace>
  <inkml:trace contextRef="#ctx0" brushRef="#br0" timeOffset="11420.1608">14251 4326 306 0,'6'13'13'15,"0"6"-7"-15,-3-1 1 0,0 6-1 16,-1 2 2-16,-2-2 0 15,0-5-4-15,0-3-3 16,0-3 2-16,0 0 0 16,-2-5 1-16,-1-3 0 0,3-2 0 15,-3 0 2-15,3-3-5 16,-3 0-1-16,3-3 4 16,0-2 2-16,0-6 2 15,0-5 2-15,0 3-1 16,3-3 0-16,0 0-5 15,2-2-3 1,1-1-3-16,3 3 1 16,0 1-1-16,3 1 0 15,0 6 0-15,3 3-2 16,0 5-4-16,-3 3-2 16,3 2-26-16,-3 0-9 0,-1-2-56 15</inkml:trace>
  <inkml:trace contextRef="#ctx0" brushRef="#br0" timeOffset="11935.9914">14542 4358 176 0,'-3'-3'66'0,"3"8"-36"0,-3-5-18 16,3 0 19-16,-3 0-7 15,0 0-2-15,0 0-10 16,-2 0-3-16,-1 3-5 0,-3 0-3 0,0 5 0 16,0 2-4-16,0 3 0 15,0 6-1-15,3 5 3 16,0-3-2-16,3-3 1 15,3-2 0-15,3 0 0 16,3-8 2-16,0-3 2 16,3-5-1-16,0-5-1 0,0-3 1 0,0-8 1 15,0 3 1-15,-3 0 1 16,-1 0 2-16,-2 2 3 16,0 0-2-16,-3 3 1 15,0 3-5-15,0 0-2 16,0 2-5-16,0 6 0 31,0 5 2-31,0 5 3 0,0 6 2 16,3-1 3-16,0 1-5 15,0-1-1-15,3-2 2 16,0-3 3-16,0-2-18 16,0-6-5-16,0-2-34 15,0-3-14-15,6-3-27 16</inkml:trace>
  <inkml:trace contextRef="#ctx0" brushRef="#br0" timeOffset="12421.1253">14629 4397 156 0,'0'3'57'0,"3"0"-30"0,-3 2-14 15,3 0 19-15,3 3-7 0,0 0 7 16,-3 5-12-1,-3 3-11-15,-3 3-3 0,3-9-2 16,0-2-2-16,0 0 1 16,-3 3 0-16,3-6 3 15,6-10-5 1,-1 2-3-16,1-13 1 0,3-5-2 16,0 3 1-16,0 2 0 15,0 5-2-15,0 3 0 16,0 3 3-16,3 8 0 15,-3 4 1-15,0 7 2 16,0-1 3-16,-3 3 0 16,-3 0 0-16,0-6-3 0,-3 4 1 15,0-7 2-15,3-1 2 16,0-17-8 0,0-5-1-16,2-2 0 0,4-3-1 15,3 2-1-15,3 3 0 16,0 3 3-16,-3 5-2 31,0 5 1-31,3 6 4 0,-3 5 3 16,-3 8 0-16,0 8 2 15,-3-3-2-15,-4 0 0 16,1 0-8-16,0-2-2 16,0-6-31-16,0-3-12 15,-3-2-54 1</inkml:trace>
  <inkml:trace contextRef="#ctx0" brushRef="#br0" timeOffset="12783.7525">15063 4389 184 0,'15'6'71'0,"-9"2"-38"0,12-3-23 0,-12 0 17 16,0 1 0-16,3-4 3 0,0 1-10 0,3-3-2 15,0 0-10-15,-4-3-1 0,1-2 0 16,0-3-3-16,0 0-1 16,-3 0-1-16,-6 0 1 15,0 0-2 1,-3 0 2-16,-6 0-9 0,-3 3-3 16,-2 2-2-16,-7 3-1 15,0 6 7-15,3 2 2 16,3 5 3-16,3 0 0 15,3 6 0-15,3 4 0 16,6 1 4-16,9-5 2 16,6-1-2-16,3 1-1 0,3-6-3 15,3-2-1-15,-1-3-32 16,7-3-13-16,3-5-63 16</inkml:trace>
  <inkml:trace contextRef="#ctx0" brushRef="#br0" timeOffset="13353.0736">15593 4389 144 0,'-3'11'55'0,"6"2"-30"0,-6 22-16 16,3-17 16-16,0 9 1 15,0 10 4-15,0 0-7 16,0 5-4-16,0 0-11 0,0-5-5 0,0-5 0 16,3-8 0-16,-3-5 3 0,0-6 8 31,0-8 3-31,0-5-8 0,0-11-5 16,0-7-3-16,0-6 1 15,-3-5-1-15,0-5 2 0,0-1-4 16,3-2 0-16,3 0-1 15,3 5-2-15,3 3 3 16,3 8 0-16,0 3-4 16,0 4 1-1,0 9 0-15,3 5 2 16,-4 5 3-16,-5 11 2 16,-3 0 5-16,-3 0 3 15,-3 3-4-15,-3-4 1 16,0-1-16-16,1-4-5 15,-1-2-22-15,-3-3-8 16,3-2-30-16,0-3-47 16,6-5 34-16</inkml:trace>
  <inkml:trace contextRef="#ctx0" brushRef="#br0" timeOffset="13622.4223">15706 4448 140 0,'0'8'52'0,"0"13"-28"0,3 11-4 0,-3-22 19 15,3 1-6-15,6 2 0 16,0-3-7-16,3 1-2 0,0-3-13 16,-3-3 7-16,3-5 2 0,0-2-6 15,-1-4-1-15,-2-2-3 16,0-5-1-16,-3 0-3 31,-3-6-1-31,-3 1 1 0,-3 5 1 16,-3-1-3-16,0 1-3 15,-6 3-5-15,-2 2 0 16,2 2-29-16,0 4-11 16,3 2-30-16,0 0-11 15,6 0-12 1</inkml:trace>
  <inkml:trace contextRef="#ctx0" brushRef="#br0" timeOffset="13853.6401">15915 4411 156 0,'0'0'60'0,"3"8"-32"0,0-1-6 0,-1 7 23 16,-2 4-5-16,3-2-1 15,-3 3-25-15,3-1-10 0,0-2-3 16,0-3-2-16,0 0 3 0,-3-2-30 15,3-6-13-15,0 1-26 16,-3-6-48-16,9-3 25 16</inkml:trace>
  <inkml:trace contextRef="#ctx0" brushRef="#br0" timeOffset="14173.7659">16057 4509 176 0,'0'18'66'0,"0"-10"-36"0,-3 3-18 16,3-9 19-16,0 3-10 16,0-2 1-16,0-3-13 15,0 0-5-15,0-3-3 16,3-2-10-16,3-5-2 0,3-6 1 16,0-3 1-1,3 6 6-15,0 0 1 16,3 5 4-16,0 3 3 15,3 2 13-15,-3 11 8 0,-1 8-4 16,-2 0-1-16,-3 5-10 16,0-5-2-16,-3-1-5 15,0-1-3 1,-6-4-18-16,6-2-6 0,-3-2-22 16,0-6-9-16,0-3-44 15</inkml:trace>
  <inkml:trace contextRef="#ctx0" brushRef="#br0" timeOffset="14354.002">16299 4170 212 0,'-3'0'79'0,"6"2"-42"0,-3 9-37 0,3-3 18 16,-3 11 5-16,2 12 8 15,-2 6-12-15,0 8-5 16,0 3-9-16,0-3-4 0,0 0 0 15,0-3-8 1,0-2 0-16,0-11-30 0,0-8-13 16,3-8-56-1</inkml:trace>
  <inkml:trace contextRef="#ctx0" brushRef="#br0" timeOffset="14570.7431">16218 4395 280 0,'0'0'107'0,"15"2"-58"0,-6-4-51 0,-3 2 22 15,3 0-8-15,3-3 3 16,6 0-10-16,-1 1-3 31,4 2-2-31,6 0-33 0,3-3-15 0,-3 3-36 16,-4 0-54-1,1 0 32-15</inkml:trace>
  <inkml:trace contextRef="#ctx0" brushRef="#br0" timeOffset="14855.1794">16528 4421 204 0,'0'8'77'0,"6"0"-42"0,-3-3-23 0,3 1 21 16,0 2-8 0,0-3 0-16,2-5-10 15,-2 5-2-15,3-7-7 0,-3-4 0 16,0 1 1-16,0 0-3 15,-3-3-1-15,-3 0-3 16,-3 2-1-16,0-1-4 0,-6 1-1 16,-3 4-6-1,-3 4-3-15,1 6 4 0,-4 0 2 16,6 11 5-16,3-1 2 16,6-2 2-16,3 3 0 15,3 2 0-15,3-3 2 16,3-2-10-16,0-5-4 15,3-3-8-15,0-6-2 16,-1-2-17-16,1-5-7 0,0-3-36 16</inkml:trace>
  <inkml:trace contextRef="#ctx0" brushRef="#br0" timeOffset="15150.5475">16683 4466 152 0,'11'-16'57'0,"-8"35"-30"0,0-9-32 15,0 4 69-15,-3 2-15 16,0-1-12-16,0-1-7 15,0-1-19-15,0-3 2 0,0-2 1 16,0 0-3-16,0-2 1 16,-6-6-5-16,6-3-2 0,0-2-2 15,0-3 0-15,0-8-4 16,3-8 0-16,0-2 1 31,3 2 0-31,0 3 0 0,0 2 2 16,3 3-6-16,0 3 1 15,3 2 1-15,0 3 3 16,3 6 0-16,-3-1-1 16,0 1-17-16,-1-1-6 15,-2 0-33-15,0 1-12 16</inkml:trace>
  <inkml:trace contextRef="#ctx0" brushRef="#br0" timeOffset="15356.3203">17058 4064 256 0,'0'13'96'0,"0"-5"-52"0,0 8-36 0,0-5 24 15,-3 2-18-15,-3 3-2 0,0 0-10 16,0-1-2-16,3-1 0 15,0-1-27-15,3 3-9 0,0-11-22 16,0-5-6-16,3-3-30 16</inkml:trace>
  <inkml:trace contextRef="#ctx0" brushRef="#br0" timeOffset="15509.1069">17192 4067 224 0,'-6'23'85'0,"3"-12"-46"0,0 8-35 15,3-9 19-15,-3 3-15 16,0 1-2-16,0-4-48 16,3 1-19-16,0-3-34 15,3-3-13-15</inkml:trace>
  <inkml:trace contextRef="#ctx0" brushRef="#br0" timeOffset="15925.5073">15909 4170 208 0,'-9'0'77'0,"9"0"-42"0,3 2-39 0,-3-2 15 0,6 3-24 16,0-3-5-16,2 0-69 15,7-5-28-15</inkml:trace>
  <inkml:trace contextRef="#ctx0" brushRef="#br0" timeOffset="17281.1826">13533 4649 104 0,'-3'-8'41'0,"3"5"-22"0,0-2-7 16,0 2 13-16,-3 1 2 15,0-1 1-15</inkml:trace>
  <inkml:trace contextRef="#ctx0" brushRef="#br0" timeOffset="17425.7436">13512 4625 295 0,'-14'5'24'0,"-1"3"-3"0,-3 5-11 16,0 14-4-16,-3 5-3 0,0 7-3 16,6 4 1-16,4-1 1 15,5 0-3-15,6-2 0 16,6-3-1-16,2-3 0 16,10-7-9-16,6-6-5 15,0-5-34-15,3-8-13 0</inkml:trace>
  <inkml:trace contextRef="#ctx0" brushRef="#br0" timeOffset="17941.6808">13569 4887 104 0,'0'5'38'0,"0"14"-20"0,0 7-8 0,0-15 14 0,0-1-7 16,0 1-2-1,0-3-6-15,0 0-1 0,0 0-5 32,0-3-2-32,0 0 0 0,-3-2 3 15,3 0 5-15,0-3-1 0,-3 0 1 16,3-3-1-16,0-2 0 16,0-1-2-16,0-4-1 15,3-1-3-15,3-7 1 16,3 4-2-16,0 1-1 15,0 3 1-15,3 2-1 16,0 2-3-16,0 4 2 16,-4 2 1-16,1 8 0 0,0 2 2 15,-3 1 1-15,0-1-4 16,0 1 1-16,-3 2 0 16,0-5 0-16,0 0-22 0</inkml:trace>
  <inkml:trace contextRef="#ctx0" brushRef="#br0" timeOffset="18226.0757">13804 4887 132 0,'-6'3'49'0,"6"4"-26"0,0-4-27 15,0 10 16-15,0-2 3 16,0 2-1-16,0-2 0 15,3 2-8-15,3 0-2 0,0-2 2 16,0-3-1-16,3-3 0 16,0-2 5-16,0-3 4 15,0-3-1-15,-3-2 2 16,-3-1-4-16,0-4 1 0,-3 2-3 16,-3-5 2-16,-3 2-6 15,-3 0-3-15,0 4-6 16,0 1 0-16,0 1-27 15,0 2-11-15</inkml:trace>
  <inkml:trace contextRef="#ctx0" brushRef="#br0" timeOffset="18458.1091">13929 4662 140 0,'-3'0'52'0,"3"3"-28"0,3 2-28 0,0 0 8 16,0 16 13-1,3 6 9 1,-6 5 0-16,3-1 2 16,-3 6-16-16,3 0-7 0,0-2-1 0,0-3-1 15,0-6 1-15,0 0-5 16,-3-7-1-1,-3-3-48-15,0-6-65 16,0-4 18-16</inkml:trace>
  <inkml:trace contextRef="#ctx0" brushRef="#br0" timeOffset="18642.5544">13831 4850 176 0,'6'-5'68'0,"3"2"-36"0,6 3-33 0,-6-3 15 16,6 3-8-16,2 0 2 0,-2 0-3 16,3 0 0-1,0 3-50-15,0-3-19 0,0 0-10 16,0 0-1-16</inkml:trace>
  <inkml:trace contextRef="#ctx0" brushRef="#br0" timeOffset="24819.7677">14304 4863 128 0,'-3'-3'49'0,"6"11"-26"0,-3-2-9 0,0-1 15 16,-3 0-8-16,0 6 1 15,3-1-9-15,-3 4-3 16,3-1-5-16,0-3-4 0,-3 4 2 16,0 2-4-16,0-3 0 15,3-3 3 1,0-2 1-16,0 0 1 15,-3-2 0-15,3-6 2 16,0 0 3-16,0 0-2 16,0 0 1-16,0-3-7 15,0 0-1-15,3-2 0 16,0-3 2-16,3 0-1 16,0-8 2-16,3 0-4 0,0-2-2 15,0-1 2-15,6 3 0 16,0 3-2-16,0 3 2 15,-3 2-1-15,0 5 0 0,-4 6 2 16,1 2 0 0,0 11 0-16,-3 0 2 15,0 0 1-15,-3-1 1 16,-3 1 0-16,0 0 0 0,0-3-2 16,0-2 1-16,0-3-4 15,0-3 0-15,0 1-39 16,0-6-18-16,6-3-32 15</inkml:trace>
  <inkml:trace contextRef="#ctx0" brushRef="#br0" timeOffset="25240.4589">14536 4858 176 0,'-9'5'66'0,"12"-2"-36"0,0 2-37 15,-3 0 10-15,3 6 10 0,0-1 6 16,0 1-5-16,3 0-1 16,0-3-7-16,3-1-4 0,0-1 1 15,0-6-2-15,3 2 2 16,-3-4-2-16,6-1 2 0,-3-2-2 16,-3-3 2-1,-3 0-4 1,0 0 0-16,-9 0-1 0,-6 0-2 15,0 0-2-15,0 3 1 16,0 2-2-16,-3 3 0 16,0 3 4-16,0 8 1 15,0 2 2-15,0 0 2 16,3 0 1-16,0 0 1 16,3 1-5-16,6 2 1 0,3-3 0 15,6 0 0-15,3 0 0 16,6-2 0-16,9-3 0 15,0-3 2-15,0-2-28 16,-4-3-9-16,1-6-47 16</inkml:trace>
  <inkml:trace contextRef="#ctx0" brushRef="#br0" timeOffset="25435.986">14813 4837 184 0,'-27'2'71'0,"24"4"-38"0,-5 1-39 0,5-1 12 16,-3 4 0 0,0 9 4-16,0-1 6 0,0 1 2 15,3-1-9-15,0 1-5 0,6-1-3 16,3-4-1-16,3-4 2 16,0-2-12-16,5-2-6 15,-2-4-27-15,6-2-12 16,-3-2-22-1</inkml:trace>
  <inkml:trace contextRef="#ctx0" brushRef="#br0" timeOffset="25793.4062">14879 4913 164 0,'-3'14'63'0,"3"-12"-34"0,3 1-34 16,0 5 32-1,3 0-9 1,0 0-3-16,0-3-4 15,2 3-7-15,1-5-1 0,3-1 3 16,0-2-3-16,0-2 0 16,-3-1 1-16,0-8 2 15,0 1-5-15,-3-1-1 16,-3 1 0-16,-3 2 2 0,-3 0-1 16,-3 2 2-16,-3 4-7 15,-3 2-1-15,0 5-1 0,0 8 2 16,0 0 2-16,-3 1 1 15,4-1 1-15,2 3 2 16,6-3-1-16,3 0-1 16,0 1 1-16,3-1 1 15,6 0-3-15,2-2 0 0,4-4-12 16,3-1-5 0,0-6-72-1</inkml:trace>
  <inkml:trace contextRef="#ctx0" brushRef="#br0" timeOffset="26220.5327">15144 4890 108 0,'3'-6'44'0,"-3"6"-24"0,3-2 5 0,-3 2 20 15,0 0-5-15,-3 2 2 16,0 1-20-16,-3 5-8 16,-3 0-8-16,0 2-5 0,3 1 2 31,-3-1-2-31,0 1-1 0,6-3-2 15,3 0 1-15,6 3 1 16,0-4 0-16,3 1-5 16,0 0 1-16,0 0 4 15,0 0 2-15,-3 0 2 16,-3 0 2-16,-3 0 3 16,-3-3 2-16,-3 1-3 0,-3-1-3 15,-6 0-13-15,3-2-5 16,0-3-34-16,3-3-12 15,3 1-33-15</inkml:trace>
  <inkml:trace contextRef="#ctx0" brushRef="#br0" timeOffset="26499.87">15275 4876 212 0,'-15'-5'79'0,"15"10"-42"0,-6 3-39 0,3-5 14 16,-3 2-4-16,0 6 0 16,0-1-2-16,0 1-1 0,3-1-3 15,0 1-2-15,3 2 1 0,3 3-1 16,3-3 0-16,-3 1 0 16,3-1 0-16,-3-3 0 15,-3 1 0-15,0 0 4 16,0-3 5-16,-3-1-1 15,-3-1 1-15,0-4-8 0,0 1-2 16,0-3-33-16,0-3-15 16,3 1-50-1</inkml:trace>
  <inkml:trace contextRef="#ctx0" brushRef="#br0" timeOffset="26922.7799">15420 4932 172 0,'-3'-3'66'0,"3"6"-36"0,0-3-35 0,0 0 10 15,-3 0-1-15,1 0 2 16,-4 8 9-16,0-3 4 16,-3 3-9-16,0 0-3 0,0 5-1 0,0-2-3 15,0 2-2-15,3 3 0 16,0-3 1-16,3 0-3 15,3 1-2-15,0-4 2 16,3-2 0-16,3-5 1 16,3-3 2-16,0-6-1 15,0-2-1 1,0-2 3-16,0-1 2 16,-3 1 0-16,-3-1 0 15,0 3-1-15,-3 3 2 16,0 0-1-16,0 2 2 0,0 3-6 15,0 0-3 1,3 8-2-16,0 3 3 0,-1 2 0 16,1 0 3-16,3 0-1 0,0 0-1 15,0-2-4-15,0-3-2 16,3 0-19-16,0-5-7 0,-3-3-60 31</inkml:trace>
  <inkml:trace contextRef="#ctx0" brushRef="#br0" timeOffset="27222.822">15540 4993 72 0,'0'0'30'0,"2"2"-16"0,13 1 12 0,-9 2 20 16,-3 3-4-16,3 0-3 0,-3 3-15 15,0-1-5 1,-3-2-11-16,0 0 1 0,0-3 2 15,0 1 7 1,0-1-8-16,0-5-2 16,0 0-8-16,0-3 0 0,3-2 0 15,3-3 2 1,0-2-1-16,3 2-1 0,0 0 1 16,0 0 1-16,3 0-6 0,0 3 1 15,0 2-26-15,-3 0-8 16,-4 1-49-1,4 2-29-15,-3 0 51 16</inkml:trace>
  <inkml:trace contextRef="#ctx0" brushRef="#br0" timeOffset="27422.3282">15745 4961 196 0,'0'0'74'0,"3"5"-40"0,12 1-33 15,-9-1 14-15,-3 0 5 16,0 3 7-16,3 3-12 16,-3 2-3-16,3 0-8 0,-3-2-3 0,-1-1 2 15,1 1-2-15,3-3 2 16,-3-3-29 0,0 0-11-16,3-5-31 15,0-2-47-15,3-4 24 16</inkml:trace>
  <inkml:trace contextRef="#ctx0" brushRef="#br0" timeOffset="27622.817">15891 4961 160 0,'-6'0'63'0,"6"5"-34"0,0 1-30 0,0-1 15 16,-3 3 7-16,-3 8 7 16,-3 7-1-16,0 12 1 31,-3 10-16-31,-3 0 0 0,-3 5 1 0,3-2-3 15,-2-9 0-15,2-4-9 16,3-6 0-16,3-5-36 16,3-8-17-16</inkml:trace>
  <inkml:trace contextRef="#ctx0" brushRef="#br0" timeOffset="27985.6333">15989 4781 124 0,'0'-11'49'0,"3"14"-26"0,3-6-20 0,3 3 12 0,0 0 11 15,0 0 8-15,3 6 2 16,0 7 2 0,-1 5-20-16,1 9 1 0,-3 5-1 0,-3 2 1 0,-6 3 1 15,-6 5-7-15,-3-4-3 31,-12 6-5-31,-2-4-4 0,-4-5-55 0,-3-6-24 16,6-6-36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6:05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11232 220 0,'0'0'82'0,"0"0"-44"0,3 2-38 0,-3 4 18 0,3 1-8 16,0 4 0-16,0 2-6 16,6 0-1-16,-6 1-1 15,3-1 1-15,-1-2 0 0,1 4-1 16,-3-1-2-16,0-6-24 16,0 0-9-16,0-11-58 15,0-2 0 1</inkml:trace>
  <inkml:trace contextRef="#ctx0" brushRef="#br0" timeOffset="168.0884">15745 11242 220 0,'0'-2'85'0,"0"2"-46"0,0 0-43 0,0 0 15 0,3 2 1 16,6 3 2-16,-3 6-5 15,0 2-1-15,0 3-4 16,0 8-5-16,0 5 0 0,0-2-10 15,2-4-3-15,1-4-68 16,3-6-54-16,0-2 47 31</inkml:trace>
  <inkml:trace contextRef="#ctx0" brushRef="#br0" timeOffset="617.564">16102 11472 220 0,'-3'-5'82'0,"-3"5"-44"0,-6 0-27 0,6 0 23 16,-9 3-11-16,-5-1-1 15,-1 4-11-15,-3 4-2 0,0 3-5 16,3 9-7-16,0 4-1 0,7-2 2 15,5 0 1-15,9 0-2 16,6-3 2-16,5-3-1 16,13-2-2-16,6-5-6 15,-3-6-4-15,0-5-12 16,-4-3-4 0,-2-2-19-16,-3-3-9 15,0-5-24 1</inkml:trace>
  <inkml:trace contextRef="#ctx0" brushRef="#br0" timeOffset="917.131">16165 11517 196 0,'0'8'74'0,"3"5"-40"0,-3 1-22 0,0-1 21 16,3 3-13 0,0 0-3-16,2 2-6 0,1 1-2 15,0-3-5-15,0-3-3 0,-3-3 2 16,0-2 0-16,0-2 3 15,-3-6-3-15,0-3 0 16,0-2 1 0,0-3 0-16,0-5 4 15,3-6 3-15,3-2-4 16,3 0 1-16,3 2-5 0,0 1-2 16,3 2-3-16,0 5 1 15,0 3-8-15,-1 3-2 16,1 5-27-16,-3 0-13 15,0 3-44 1,-3-1-37-16,0 1 52 16</inkml:trace>
  <inkml:trace contextRef="#ctx0" brushRef="#br0" timeOffset="1232.7645">16397 11552 200 0,'-3'8'74'0,"6"-6"-40"0,-3 19-27 0,3-10 18 16,3 0-9-16,6-3 1 15,5-3-4-15,4-2 0 16,0-6-7-16,0-5-2 0,0 0 0 16,-3 0-2-16,-3-3-2 15,-1-2 1-15,-2 3 1 16,-6-1-3 0,-6 0 0-16,-3 1 1 15,-6 2 2-15,-3 3-1 16,-2 5-1-16,-7 2 1 15,-3 4-1-15,3 2-3 16,6-1 0-16,3 7-1 16,3 4 3-16,6-2-2 15,9 0-1-15,9-3-11 0,0 0-2 16,3-2-32-16,3-6-13 16,3-2-25-1</inkml:trace>
  <inkml:trace contextRef="#ctx0" brushRef="#br0" timeOffset="1586.4325">16721 11504 264 0,'-12'-8'101'0,"6"8"-54"0,-12 3-37 0,10 2 23 16,-4 3-18-16,-3 3-3 0,0 7-10 16,3 3-4-1,0-2 1-15,6 2-2 0,3-2-1 16,6-4 3-16,3-1 2 15,6-6-2-15,3-3 0 0,0-5-4 16,0-3 1-16,0-7-3 16,-4-6 2-16,-2 0 5 15,0 0 2-15,-3 0 0 16,-3 0-2-16,-3 3 1 16,0 2-1-16,0 3 0 15,0 3 0-15,0 5-5 0,3 5 1 16,3 9 2-16,3 4 1 15,0-2 1-15,0 0 2 16,3 0-3-16,0-3 0 16,0-2-12-16,0-6-5 15,-1-2-32-15,1-11-15 16,6-8-35 0</inkml:trace>
  <inkml:trace contextRef="#ctx0" brushRef="#br0" timeOffset="1804.2042">16897 11210 264 0,'-3'-8'99'0,"3"11"-54"0,-9 2-48 0,12 1 16 0,0 7-1 16,-3 8 5-16,3 13-3 16,0 9 0-16,0 4-8 15,6 6-2-15,-6-5 0 0,3-3-5 16,0-3 1-16,0-7-22 15,0-6-8-15,-4-5-53 16,4-14-68 0</inkml:trace>
  <inkml:trace contextRef="#ctx0" brushRef="#br0" timeOffset="2287.1153">16769 11422 288 0,'-3'-21'110'0,"6"21"-60"0,3-3-52 0,0-2 22 15,3-3-14-15,6 3-1 16,8-1-3-16,7 4-2 16,0-1 1-16,0 1-19 0,-1 2-5 15,-2 5-27-15,-3 0-8 0,-6 0-2 16,3 17-6-1,-3-7 55 1,-9 1 28-16,2 0 16 16,-2-3 7-16,0-2-11 15,6 0-3-15,-3-3-15 16,0-1 4-16,3-1 5 16,0-4-5-16,3-2 2 15,-1-2-10-15,-2-4-4 16,3 1 0-16,-6-3 0 15,-3 0 1-15,-6-5 0 0,-6 0-2 16,-6 2-2 0,-3 3 1-16,-12 3 1 0,-2 10-1 15,-1 6 2-15,0 2-2 16,3 6 2-16,3 2 4 0,6 3 6 16,10 5-5-16,2-3-2 15,6-2-3-15,11-3-3 16,10-2 3-16,6-9 2 15,6-4-24-15,-4-6-12 16,22-8-101-16</inkml:trace>
  <inkml:trace contextRef="#ctx0" brushRef="#br0" timeOffset="2593.226">17453 11168 276 0,'3'-3'104'0,"-6"11"-56"0,3-8-32 0,0 0 29 16,0 6-22-16,-3 2-5 0,-2 2-13 16,2 3-4-1,0 3-1-15,3 0-20 0,-3-3-7 0,3 1-39 16,3-4-17-16,5-5-32 16</inkml:trace>
  <inkml:trace contextRef="#ctx0" brushRef="#br0" timeOffset="2740.2041">17581 11197 208 0,'-3'3'79'0,"3"2"-42"0,0 8-30 0,-5-5 18 0,-1 3-13 16,0 2-4-16,0 0-43 16,3-2-18-16,0-3-40 15,0-6-17-15</inkml:trace>
  <inkml:trace contextRef="#ctx0" brushRef="#br0" timeOffset="3661.7979">18284 11308 220 0,'-18'-16'82'0,"6"8"-44"0,-6-2-33 0,9 5 19 15,-3-1-4-15,-5 1 0 16,-1 2-8-16,0 3-3 16,0 3-5-16,3 8-7 0,0 4-1 15,3 20-5-15,3 7-1 0,3 6 7 16,3-11 6-16,0-5-6 16,1 5 1-16,-1 13 2 15,3-8 4-15,0-7-14 16,0-9-6-16,0-7-38 15,0-6-18-15,3-8-17 16</inkml:trace>
  <inkml:trace contextRef="#ctx0" brushRef="#br0" timeOffset="3740.1003">17956 11523 236 0,'-11'0'90'0,"8"0"-48"0,3 2-40 0,3 1 17 16</inkml:trace>
  <inkml:trace contextRef="#ctx0" brushRef="#br0" timeOffset="3840.4524">17954 11528 415 0,'20'-3'17'0,"1"1"-9"32,3-1-5-32,0 0 0 0,0 1-31 0,-1-1-11 15,1 0-64 1,-3 3-39-16,-3 0 63 16</inkml:trace>
  <inkml:trace contextRef="#ctx0" brushRef="#br0" timeOffset="4124.9179">18239 11504 168 0,'-3'8'63'0,"3"3"-34"0,3 4-21 16,-3-1 16-16,0 4-3 15,0-2 2-15,0 0-9 16,0-3-3 0,0-2-6-16,0-1-4 0,0-2 2 15,0-2 0-15,0-1 3 16,0-5 8-16,0 0 5 0,0-3-7 0,3 1-2 15,3-9-4-15,0-2-1 16,0 0-1-16,3-1 0 16,0 1-5-16,3 3-1 15,0-1 3-15,0 3 1 32,3 0-18-32,-4 3-9 0,4-1-36 0,0 4-13 15,0 2-22 1</inkml:trace>
  <inkml:trace contextRef="#ctx0" brushRef="#br0" timeOffset="4460.6232">18519 11517 200 0,'-6'0'77'0,"3"3"-42"0,-12 2-26 16,12 1 19-16,-6-1-12 15,-3 3-4-15,3 5-10 0,-2 3-1 16,2 0-1-16,3 0-3 0,3 0 0 15,3-3 2-15,3 0 2 16,6-5-2-16,3-3-2 16,-1-5 2-16,1-2 0 15,0-6 1-15,-3 0 0 16,-3-6 2-16,0 1 5 16,-3 3 4-16,-3 2-2 15,0 2 0-15,0 9-10 16,0 10-1-1,3-2 0-15,0-1 1 16,3 1 3-16,0 0 1 16,0-3-4-16,0-1-1 15,0-1-35-15,0-4-12 16</inkml:trace>
  <inkml:trace contextRef="#ctx0" brushRef="#br0" timeOffset="4942.9144">18662 11549 160 0,'0'13'63'0,"0"6"-34"0,0 5-8 16,0-16 25-16,0 2-17 0,0 1-6 15,-3-1-6-15,3-2-1 16,0-2-8-16,0-1-5 0,0-5 0 0,0 0 0 15,3-3 3-15,0-2-3 16,0-6-2-16,3-5 0 16,0-2-1-16,3-1-3 31,0 6 2-31,3 3 1 0,-1 2 0 16,1 5-3-16,0 8 2 15,-3 3 1-15,0 3 2 16,-3-1-1-16,0 1 2 15,-3 0 0-15,0-3 1 16,-3-3-2-16,3 0-2 16,3-2 1-16,3-3 1 0,-3-6-3 15,6-4 0-15,0-1-1 16,0 1 0-16,2 2 2 16,-2 2 0-16,3 6-3 15,-3 6 2-15,0 7 1 0,-3 0 0 16,-3 0 0-16,0-2 2 15,0 0-1-15,-3-3-1 16,0-1-32-16,6-1-14 0,0-4-30 16,0-2-47-1,2-2 32-15</inkml:trace>
  <inkml:trace contextRef="#ctx0" brushRef="#br0" timeOffset="5281.0764">19073 11544 192 0,'-3'8'74'0,"6"-3"-40"0,6 0-38 0,-3 3 13 16,3 0 6-16,-1 0 5 15,1-3 1-15,6-2-1 16,-3 0-10-16,3-6-2 0,0-2-1 16,0-1-6-16,-3-1-2 0,-3-1 2 15,-3-3 1-15,-12 0 0 16,-6 1-2-16,-3-1-4 15,-3 3-2-15,-3 6 0 16,0 4 2-16,0 6-1 0,1 8 1 16,2 5 9-16,6-2 4 31,3-1-2-31,6 4 1 16,3-1-3-16,9 0 0 0,6-3-6 15,3 1 1-15,11-3-5 16,1-6-1-16,3-7-83 15,0-6-62 1,-4-5 53-16</inkml:trace>
  <inkml:trace contextRef="#ctx0" brushRef="#br0" timeOffset="7037.1808">15647 11922 136 0,'-6'-5'52'0,"6"0"-28"0,-3 2-8 16,3 3 16-16,0 0-9 15,0 0-3-15,3 8-9 16,-3 2-5-16,3 4-3 16,-3-1 2-16,3 11 1 0,-3-6 0 0,0 9 1 15,0 10 0-15,0-13 1 16,0-3-2-16,0-3 1 15,0 3-4-15,-3-5 0 16,0-3-1-16,3-7 1 31,0-1 4-31,-3-5 4 16,0 0-6-16,3-8-3 0,0 3-4 16,6-6 1-16,-3 3-1 15,9-2 0-15,0-3 0 16,2 2 0-16,7 6-3 15,-3 2 1-15,-3 3 2 16,0 5 1-16,-3 3 3 0,-6 3 1 16,0-3 1-16,-6 8 2 15,-6 5 1-15,-3-3 3 16,0-2-3-16,-6-3 1 16,0 1-5-16,0-4-2 0,0-4-5 15,3-1 0-15,1-3-16 16,2-2-6-16,-3-2-20 15,9-6-7-15,3-3-39 16</inkml:trace>
  <inkml:trace contextRef="#ctx0" brushRef="#br0" timeOffset="7237.905">15766 12134 200 0,'9'8'77'0,"-6"-3"-42"0,0 8-30 15,0-5 19 1,0 3-9-16,3 2 0 16,-1 0-9-16,1-2-2 15,0-1-2-15,0-2-4 0,0 0 1 16,0-2-26-16,3-4-11 0,0-2-36 16,0-2-38-16,0-4 38 15</inkml:trace>
  <inkml:trace contextRef="#ctx0" brushRef="#br0" timeOffset="7409.3251">15938 12144 200 0,'0'0'77'0,"-3"3"-42"0,3 8-30 15,0-1 17-15,-3 6-1 0,-3 8 4 16,-2 10-7-16,-4 3 0 16,0-2-11-16,3-9-4 0,-3 9-2 15,3-6-1-15,0 0 2 16,3-5-19-16,3-3-8 15,0-5-51 1,9-8-61-16,0 0 35 0</inkml:trace>
  <inkml:trace contextRef="#ctx0" brushRef="#br0" timeOffset="8254.2673">16281 12115 152 0,'0'0'57'0,"0"3"-30"0,0 8-21 0,0-4 17 0,0 4-3 16,3 2 0-16,-3 3-4 16,0 0 0-16,0-3-9 15,0 0-4-15,3-2 0 0,-3-3-2 16,0-3 2-16,0 1-2 15,0-4 2-15,0-2 2 16,0 0 2-16,0 0-3 0,0-2-1 16,0-4-1-16,0-4 1 15,3-4-4-15,3 1 0 16,0-3 1-16,2 0 0 16,1 3-3-16,0 0 2 15,3 2-1-15,0 4 0 16,0 1 2-1,-3 6 0-15,0 6 2 16,-3 4 1-16,0 3 3 16,-3 3 1-16,-3 0-3 0,0 0-3 15,0-3 0 1,0-2 1-16,0-3 1 0,0-3 3 16,0-5-5-16,3 0-1 15,3-8-2-15,6-3 0 0,5-4 0 16,4-1-2-16,-3 2 3 15,-3 4 2-15,3 5 0 16,0 5-1-16,-3 5-2 16,-3 3 1-16,-1 5 1 15,-2 0 2 1,0 1 1-16,-3-1 3 16,0 0-16-16,-3-2-8 15,0-3-42-15,0-6-18 0,3-2-9 16</inkml:trace>
  <inkml:trace contextRef="#ctx0" brushRef="#br0" timeOffset="8611.0869">16724 12102 216 0,'-12'-3'82'0,"6"3"-44"0,-3 6-33 15,3-4 19-15,-5 6-15 0,2 3-2 16,0 5-7-16,0 2-1 15,3 3 1-15,3-2 0 16,3-1 0-16,3-2 0 0,3-2 2 0,3-6-1 16,3-6-1-16,-1-4 1 15,1-4 1-15,-3-2-3 16,0-2 0-16,-3-4 1 16,0 1 2-16,-3 0 1 15,-3 2 3-15,0 1 3 31,0 2 5-31,0 3-8 0,0 2-1 16,0 6-5-16,0 7-1 16,0 3 1-16,3 3 0 15,0-2-3-15,3 4 2 16,0 1-8-16,0-4-2 16,0-1-27-16,3-4-13 15,0-7-48-15</inkml:trace>
  <inkml:trace contextRef="#ctx0" brushRef="#br0" timeOffset="8943.4753">16864 12118 180 0,'0'0'68'0,"3"3"-36"0,-3 7-24 0,0-2 16 0,0 3-1 15,0 2 1-15,0 0-7 16,0 0 0-16,0-2-10 15,0 0-2-15,0-4 1 0,0-1-3 16,0-4-2-16,0-2 4 16,3-5 1-16,0-3-2 15,6-5-1-15,0 0-1 0,3-3 1 16,0 3 0-16,0 2 1 16,-1 3-2-16,1 3 1 15,-3 5-2-15,3 5-1 16,-6 3 1-16,0 5-1 0,0 0 2 15,0 1 1 1,-3-4-10-16,3 1-3 0,-3-3-37 16,3-3-14-16,-3-2-46 15</inkml:trace>
  <inkml:trace contextRef="#ctx0" brushRef="#br0" timeOffset="9096.1002">17114 12123 192 0,'0'3'71'0,"3"5"-38"0,0 8-28 16,3-6 17-16,0 3-8 16,-3 1 0-16,0-1-8 15,0 0-4-15,0 3-1 16,0-11-19-16,0-2-8 0,0-3-68 16</inkml:trace>
  <inkml:trace contextRef="#ctx0" brushRef="#br0" timeOffset="9266.1159">17180 11967 244 0,'-9'-3'93'0,"9"6"-50"0,0-3-52 16,0 0 12-16,3 5-7 15,0 1 3-15,3-1-44 16,0 3-19-16,2 5-26 0,1 6-7 15</inkml:trace>
  <inkml:trace contextRef="#ctx0" brushRef="#br0" timeOffset="9596.7681">17281 12263 188 0,'0'64'71'0,"-3"-43"-38"0,-3 8-14 16,6-16 23-16,0-2-8 16,0-3 0-16,0 8-15 15,0-3-6-15,0-5-8 16,0 0 3-16,0-3 4 0,0 1-6 15,0-14-1-15,0-8-3 16,0-5-2-16,0-14-4 0,0-2-2 16,0-3 3-16,3 1 1 15,3 4-1-15,0 6 2 16,3 5 1-16,0 6 0 16,5 2-3-16,1 8 0 15,3 3-1-15,-3 7 3 0,-3 9 2 31,-3 5 4-31,-3 2 4 16,-3 1 2-16,-6-1-5 16,-6 6-2-16,-3-3-13 0,3-5-4 15,0-5-25-15,-3-8-8 16,0-3-29-16,3-8-12 16,4-3 2-1</inkml:trace>
  <inkml:trace contextRef="#ctx0" brushRef="#br0" timeOffset="9928.3606">17453 12118 184 0,'3'5'71'0,"0"3"-38"0,0 11-23 15,0-9 17-15,0 6 0 16,0 3 3 0,0 2-7-16,3 0-4 15,0-2-11-15,0-4-3 0,3-1-1 16,-3-4-2-16,3-2-2 15,0-3 1-15,3-13 1 16,0-2-12-16,-3-1-3 16,-3-2-3-16,0-3 2 15,-1 3 8-15,1 0 3 0,0 5 3 16,0 5 2 0,-3 8 1-16,0 3 5 15,0 6 3-15,0 7-4 16,3-3 1-16,0-2-5 15,0 0-2-15,0-5-9 16,0-3-5 0,3-6-42-16,0-10-18 0,0-8-23 15</inkml:trace>
  <inkml:trace contextRef="#ctx0" brushRef="#br0" timeOffset="10144.3095">17739 11949 188 0,'0'10'71'0,"3"1"-38"0,0 10-17 0,-3-3 24 15,0 6-12-15,3 5-1 16,0 3-16-16,0 3-4 16,0 2-5-16,0 0 1 0,0-3 0 15,3-8-28-15,3-4-10 0,0-7-51 16,6-4-47-1,3-8 46-15</inkml:trace>
  <inkml:trace contextRef="#ctx0" brushRef="#br0" timeOffset="10497.8183">17962 12163 236 0,'-8'-5'90'0,"8"5"-48"0,-12 2-36 15,6 4 20-15,-3-1-16 16,0 3-3-16,0 2-5 15,0 6-2-15,3 3 1 16,0 2-1-16,3 0 2 0,3-2-1 16,3-1 2-16,3-2-2 15,0-5 2-15,3-6-4 0,0-5 0 16,3-3-8 0,0-7-2-16,0-4 4 15,-4-1 1-15,-2 1 6 0,0 6 2 16,0 0-3-16,-3 3 1 15,-3 5 2-15,9 5 1 16,0 9 5 0,-3 2 3-16,6 2-6 15,-3-2-3-15,0-3-1 16,0 0-1-16,0-2-5 0,0-3-1 16,0-3-30-16,2-7-12 15,1-4-57 1</inkml:trace>
  <inkml:trace contextRef="#ctx0" brushRef="#br0" timeOffset="10682.264">18165 11946 248 0,'-3'-5'93'0,"3"7"-50"0,0 1-46 16,0-3 16-16,0 8 4 15,0 2 4-15,0 12-9 0,3 1-2 16,-3 7-6-16,0 7-3 0,0 0 0 15,0 2-1-15,3 4 2 16,0-6-14-16,0-6-5 16,-3-7-48-16,0 0-23 0</inkml:trace>
  <inkml:trace contextRef="#ctx0" brushRef="#br0" timeOffset="10882.4147">18073 12142 264 0,'-3'-3'101'0,"6"3"-54"0,3-3-44 0,-1 3 23 0,4-2-13 16,3-1-2-16,6 1-6 31,0-1-4-31,3 0 0 16,3 3-37-16,5-2-13 0,-5-1-70 15</inkml:trace>
  <inkml:trace contextRef="#ctx0" brushRef="#br0" timeOffset="11014.0706">18358 12144 228 0,'-3'14'85'0,"3"-1"-46"0,0 5-35 0,3-7 21 16,-3 0-12-16,0 4 0 15,0-1-9-15,0-4-3 16,0 3-52-16,0-13-84 15</inkml:trace>
  <inkml:trace contextRef="#ctx0" brushRef="#br0" timeOffset="11182.1471">18379 12062 260 0,'-6'0'99'0,"6"0"-54"0,3 0-55 0,0 6 14 0,0-1-8 15,0 0 0-15,3 1-39 16,0-4-19-16,0 1-32 16,0-1-14-16</inkml:trace>
  <inkml:trace contextRef="#ctx0" brushRef="#br0" timeOffset="11482.5715">18495 12160 216 0,'15'27'82'0,"-15"-11"-44"0,0 5-27 0,-3-8 23 16,6 0-5-16,-3 6 1 15,0-6-11-15,0-2-1 16,0-4 2 0,3-9-11-16,0-9-5 0,0 1-2 15,0-6-5-15,3-3 2 0,0-2 1 16,3 0 0-16,0 2-3 16,3 4 2-16,3 4-1 15,-1 3 0-15,1 3 0 0,0 5 0 16,0 5 0-1,-3 3 0-15,-3 3 6 16,-3 2 5-16,-3 0-7 16,-3 0-1-16,0-2-10 0,3 5-41 15,3-3-9 1,15-10-43 0,-1-6-2-1</inkml:trace>
  <inkml:trace contextRef="#ctx0" brushRef="#br0" timeOffset="11859.9888">18873 12134 256 0,'-3'-11'96'0,"-3"11"-52"0,0-2-36 0,3 4 24 15,-3 1-18-15,-2 2-5 16,-1 3-8-16,0 3-1 16,0 2 0-16,0 0 0 0,6 0 0 15,0 1 0-15,3-1 0 0,3 0 0 16,3-5 0-16,3-3-3 15,0-2 2-15,0-3-6 0,-1-5 0 16,1-3-2 0,-3 0 1-16,0 0 2 0,0 0 4 15,-3 0 5-15,-3 3 6 32,3 2-7-32,-3 3-3 15,3 8-5-15,3 10-1 0,0 12 4 16,6 7 1-16,3 2 21 15,-3 6 12-15,-9-2 5 16,-3-4 0-16,-6-2-11 16,-6-5-5-16,-3-5-7 15,-6-6-3-15,-3-5-20 0,-8-8-5 16,-4-8-57-16,0-6-23 16,3 1-44-1</inkml:trace>
  <inkml:trace contextRef="#ctx0" brushRef="#br0" timeOffset="13198.5569">19323 11980 164 0,'0'-8'63'0,"-3"8"-34"0,0-2-14 0,3 2 20 15,-3-3-4-15,0 0-1 0,-3 3-14 16,0 3-5-16,-3 2-7 16,3 3-1-16,0 3 3 0,0 5-5 15,3-3-3-15,3 3-2 16,3-3 3-16,0-2 0 0,3-3 3 15,0-8-1-15,0 0-1 32,0 0 3-32,0-8 0 15,-6 0 1-15,0 0 0 16,-3 3 2-16,0-1 3 16,-3 1 5-16,3-3-6 15,0 3-2-15,0 2-6 16,3 0-2-16,3 3-4 15,6-2 1-15,3-1 3 0,12-2 3 16,-1 0-2-16,-2 2 0 16,0 3 1-16,-3 0 0 15,-6 5 0-15,-3 8 0 16,-3 6 4-16,-6-1 5 16,-6 4 1-16,-12 1 4 15,0 4-7-15,0-3-4 0,0-3-2 16,6 0-1-16,1-2-7 15,2-1 0-15,3-2-30 16,0 0-13-16,3-3-36 16,3 0-51-16,6-5 40 15</inkml:trace>
  <inkml:trace contextRef="#ctx0" brushRef="#br0" timeOffset="13273.8854">19457 12240 152 0,'0'0'57'0,"3"2"-30"0,0 1-18 16,-3-3 16-16</inkml:trace>
  <inkml:trace contextRef="#ctx0" brushRef="#br0" timeOffset="13482.5292">19469 12258 305 0,'3'8'23'0,"5"8"-5"16,1-3-5-16,3 0-5 0,3-7 0 16,-3-9 4-16,0-8 2 15,0 4-1-15,-3-1 0 16,-3 0 1-16,-3-3 4 15,-6 1-1-15,-6 2-1 16,-3 0-4 0,-3 0-2-16,0 0-11 15,0 2-1-15,3 4-24 16,3-1-8-16,4 1-43 16,2-1-17-16,9 0-9 15</inkml:trace>
  <inkml:trace contextRef="#ctx0" brushRef="#br0" timeOffset="13883.4137">19739 12113 224 0,'3'5'85'0,"0"6"-46"0,-3 7-30 0,3-7 19 15,0 2-3-15,-3 3 0 32,0 0-12-32,0-1-3 0,0-4-6 15,3 2-1-15,-3-7 3 0,3-1-3 16,-3-5 0-16,0 0 3 15,3-3 1-15,0-2-3 16,0-3-1-16,0-5-1 0,3-3 1 16,0 0 2-16,0 0 2 15,6 0-3-15,6 3-1 16,-3 2-3-16,0 1-1 16,-1 5-19-16,1-1-7 15,0 4-37-15,0 2-14 16,-3 0-34-16</inkml:trace>
  <inkml:trace contextRef="#ctx0" brushRef="#br0" timeOffset="14023.8569">20132 12102 204 0,'3'-5'77'0,"0"5"-42"0,-3 0-15 16,0 0 24 0</inkml:trace>
  <inkml:trace contextRef="#ctx0" brushRef="#br0" timeOffset="14261.8616">20123 12099 437 0,'-17'6'35'0,"-1"-1"-18"16,-3 3-7-16,3 3-3 0,3-1-6 16,3 1-2-16,6-1-3 15,6 3 3-15,6-2-5 0,9 2 2 16,9 1 2-16,-3 1 3 15,0-1 0-15,-4 2-1 16,-8-3 12-16,-3 0 4 0,-6 3 5 16,-12 0 2-16,-5-6-8 15,-1-2-2-15,-3-5-9 32,-3 0-3-32,3-3-30 0,0 0-10 15,6 0-36-15,10-11-94 31</inkml:trace>
  <inkml:trace contextRef="#ctx0" brushRef="#br0" timeOffset="14730.4737">20216 12195 256 0,'0'23'96'0,"3"-4"-52"0,-3 26-32 15,0-24 26-15,3 3-11 0,-3-6-3 32,3 12-10-32,0-4-1 15,0 3-8-15,0 8-3 0,0-16-1 16,-3-2-1-16,0-6 2 0,0 0-10 16,0-7-2-16,0-1 0 15,-3-10 1-15,0-1-3 16,0-12 0-16,-3-11 6 15,0-3 3-15,0-2 3 16,3-3 0-16,0 2 0 0,3 1 0 16,3-1 2-16,0 6 3 15,3 0-2 1,3 5-2-16,0 3-3 16,11 5 1-16,1 6 5 15,0 4 5-15,0 6-3 0,0 8 2 16,0 6 6-16,-1 1 5 15,-8 4 4-15,-3 2 1 16,-6 6-7-16,-6-4 0 16,-6-4-4-16,-9-1 2 0,-8-7-8 15,-1-3-2 1,-3-3-14-16,3-5-4 16,4 0-29-16,2-2-13 15,6-6-106-15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6:47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11066 14616 116 0,'0'-6'44'0,"0"4"-24"0,3-4-4 16,0 1 16-16,0 5 2 16,-3 0 2-16</inkml:trace>
  <inkml:trace contextRef="#ctx0" brushRef="#br0" timeOffset="131.4003">11078 14602 321 0,'6'6'8'0,"0"4"-5"16,0 3-5-1,-1 1 0-15,-2 2 2 16,3 2 0-16,-3-2 2 16,0-3 1-16,0 0-4 0,0-2-1 15,0-3-30-15,-3-3-14 0,0 1-36 32</inkml:trace>
  <inkml:trace contextRef="#ctx0" brushRef="#br0" timeOffset="316.2575">11182 14592 184 0,'-15'-6'71'0,"18"12"-38"0,9-4-41 0,-6 6 12 0,-3 0-6 16,6 3 0-16,-3-1 2 16,0 9 2-16,3 2-1 15,-1 0-1-15,1 0 1 0,3-2-30 16,-3 2-13-16,3 0-27 15</inkml:trace>
  <inkml:trace contextRef="#ctx0" brushRef="#br0" timeOffset="848.0417">11530 14848 156 0,'-15'-10'57'0,"6"7"-30"0,0 3-32 0,0 3 12 0,-5 5-4 16,-1 2 1-16,0 6-7 15,-3 19 0 1,3-4 1-16,3 1 1 0,6 0 3 16,3-3 1-16,6-8 1 15,3-2-2-15,6-6 1 0,3-5 2 16,0-6 4 0,0-7-6-16,-3-3-2 15,-1-5-1-15,-2-19 2 16,-3 3-1-16,-3-3 2 15,0-2-2-15,-3 0-1 16,0 2 1-16,0 0 1 0,-3 3 3 16,0 11 4-16,3 2 5 15,0 5 3-15,3 3-9 16,-3 8-4-16,6 3-3 16,0 7-1-16,0 9 2 15,-3 5-1-15,3 7 2 16,0 6-2-16,0-2 2 15,3-3-9-15,-3-3-3 16,0-3-48 0,0-5-60-1,0-5 26-15</inkml:trace>
  <inkml:trace contextRef="#ctx0" brushRef="#br0" timeOffset="1200.8756">11655 14920 184 0,'-6'-3'71'0,"6"3"-38"0,15-2-41 0,-9 2 12 16,0 2 5-16,0-2 3 15,0 0 10-15,0 0 4 0,3 0-14 16,0-2-2-16,3-4-3 0,-4 1-6 16,1 0 0-16,0-3 1 15,-3 0 3-15,-3-3-4 16,-3 3-3-16,0-2 1 15,-3 2 0-15,-3 2-2 0,-3 1 2 16,0 3-1-16,-8 4 0 31,5 3 0-31,-3 6-2 0,0 2 3 16,3 8 0 0,3-2 1-16,3 7 2 0,6-2-1 15,9-3-1-15,3-2-2 16,3-3 1-16,6-6-4 15,6-4-1-15,-4-6-50 16,-2 0-23-16</inkml:trace>
  <inkml:trace contextRef="#ctx0" brushRef="#br0" timeOffset="1625.6132">11468 14597 140 0,'-12'-3'52'0,"12"11"-28"0,0 0-24 0,0-2 10 15,0 4 2-15,0 3 5 16,0 11-7-16,6-3-1 0,0 1-5 16,0 1-5-16,-1 1 0 15,4-3-65-15,0-2-39 32,0-6 44-32</inkml:trace>
  <inkml:trace contextRef="#ctx0" brushRef="#br0" timeOffset="2232.9885">11997 14878 136 0,'-14'-3'52'0,"8"6"-28"0,-9 2-30 0,6 0 8 15,-6 3 0-15,0 8 1 16,3 10-4-16,3 1 1 16,0-3 0-16,3-1 0 0,6-1 2 15,6-4-1-15,3 1 2 0,3-9-2 16,-3-4 2-16,3-6-7 15,0-3-1-15,-3-5-3 16,0-3 2-16,0-10 2 16,0 3 2-16,-4-6 1 15,1 3 3-15,-3 5-3 32,0 3 0-32,0 5 3 0,-3 5 3 15,0 8 4-15,3 9 2 16,0 1-3-16,0 7 0 0,0-4-5 15,0 1-2 1,3-3 0-16,0-1-1 16,0-4-33-16,0-6-48 15,0-5 11-15</inkml:trace>
  <inkml:trace contextRef="#ctx0" brushRef="#br0" timeOffset="2448.4943">12140 14666 116 0,'-3'3'46'0,"6"2"-24"0,0 37-19 15,-3-26 10-15,0 8 3 16,0 5 2-16,0 11 2 16,0 5 2-16,0-3-12 15,3-5-8-15,0-5-2 0,0-6-5 16,3-7 1-16,0-6-36 15,0-5-52-15,0-5 10 16</inkml:trace>
  <inkml:trace contextRef="#ctx0" brushRef="#br0" timeOffset="2616.7956">12307 14671 156 0,'0'5'57'0,"0"14"-30"0,0 15-27 16,0-18 10-16,0 8 5 15,-3 5 4-15,0 8-7 16,0 6-4-16,0-1-5 0,3-5-3 16,0-3 3-16,0-7-24 0,0-3-11 15,3-3-47 17</inkml:trace>
  <inkml:trace contextRef="#ctx0" brushRef="#br0" timeOffset="2900.7921">12450 14962 180 0,'-9'35'68'0,"6"-22"-36"0,0 11-40 0,3-14 12 16,0 9 11-16,3-1 7 16,3-5 1-16,3 1-2 15,3-4-11-15,-3-4-2 0,3-6-1 16,5-6 1-16,1-2 0 15,0-2 0-15,-6-3 0 0,-6-3-2 32,-9-8-1-32,-6-3-3 15,-3 4-2-15,-6 1 1 0,-3 7 1 16,4 4-12 0,-4 3-3-16,3 5-21 15,3 11-7-15,9 6-61 16</inkml:trace>
  <inkml:trace contextRef="#ctx0" brushRef="#br0" timeOffset="3147.6916">12875 14870 160 0,'-2'-3'60'0,"2"6"-32"0,-9-3-35 0,3 0 8 16,-3 2 11-16,-3 1 6 15,0 2 0-15,-3 3 2 16,-3 11-11-16,3 4-10 0,0 1-2 16,3 0 1-16,4 0 3 15,5-3-2-15,6-5 0 16,2-3-26 0,4 0-9-16,9-5-42 15</inkml:trace>
  <inkml:trace contextRef="#ctx0" brushRef="#br0" timeOffset="3499.9208">12938 14891 184 0,'-15'10'68'0,"6"1"-36"0,-9 37-37 0,12-33 10 15,0 7 6-15,0-4 7 16,3 3-5-16,3-2-2 15,0-3-6-15,3-3-4 0,3-5 2 16,3-6 0-16,0-4 3 0,3-6-10 0,0-5-2 31,0-3 3-31,-3-8 3 16,-3 3 1-16,0 2 2 16,0 6-4-16,-3 2 0 15,-3 22-4 1,0 5 1-16,3 2 2 15,0 1 1-15,0 0 3 0,6 2-1 16,0-8-1-16,2-3 1 16,1-2-1-16,0-5-29 15,0-6-10-15,3-2-45 16</inkml:trace>
  <inkml:trace contextRef="#ctx0" brushRef="#br0" timeOffset="3679.9698">13167 14653 200 0,'0'5'74'0,"3"6"-40"0,-3 28-38 15,0-23 13-15,0 8 6 32,3 8 7-32,-3 2-7 0,3 11-1 15,0 0-8-15,-3-3-6 0,3-5-1 16,0-5-45-16,-3 0-20 15</inkml:trace>
  <inkml:trace contextRef="#ctx0" brushRef="#br0" timeOffset="3880.1476">12995 14904 260 0,'17'-5'99'0,"1"-1"-54"0,0 1-53 16,-6 2 18-16,6 1-11 16,6-1 0-16,2 1-12 15,4 2-7-15,3 0-38 16,0 2-17-16,-3 3-10 16,-4 1-3-16</inkml:trace>
  <inkml:trace contextRef="#ctx0" brushRef="#br0" timeOffset="4164.8284">13414 14978 160 0,'3'19'63'0,"0"-14"-34"0,3 0-19 0,-6-5 24 16,18 3-13 0,0-11-11-16,0 0-4 15,0-8-4-15,-4 3-2 0,-2 0 3 16,-3-1 0-16,-3 1 3 16,-6 0-3-16,-6 2 0 0,-15 3-1 15,1 3-2-15,-1 5-2 16,-3 8 1-16,0 8-1 15,3 10-2-15,3 3 5 16,7 1 3-16,2-1 8 16,6-3 4-16,6 3-2 15,6-5 0-15,2-3-8 16,10-5-4 0,6-3-6-16,0-7-2 0,3-9-28 15,-4-2-13-15,1-6-55 16</inkml:trace>
  <inkml:trace contextRef="#ctx0" brushRef="#br0" timeOffset="4402.5619">13795 14626 212 0,'-3'-2'82'0,"3"12"-44"0,-6-2-42 0,3 3 13 16,-6 5-3 0,0 5 1-16,-2 0-3 15,-1-3-1-15,3 1-1 16,3-3-4-16,0-3 1 0,15-8-74 16,0-5-19-1</inkml:trace>
  <inkml:trace contextRef="#ctx0" brushRef="#br0" timeOffset="4518.208">13882 14597 196 0,'3'-5'74'0,"-3"7"-40"0,-3 14-38 0,0-5 15 15,0 2-6-15,-6 11 0 16,3 0-3-16,0-3-2 16,0 3-87-16,3-3-41 15</inkml:trace>
  <inkml:trace contextRef="#ctx0" brushRef="#br0" timeOffset="5707.8656">14456 14933 156 0,'-3'-24'57'0,"3"24"-30"0,-3-2-5 16,3 2 23-16,-3 0-8 15,-6 2-1-15,-6 9-12 16,0-1-4-16,1 6-12 16,-1 0-5-16,3-3-2 0,3 1-1 31,6-1 0-31,3-3-3 0,15 1 2 15,3 0-1-15,5-1 0 16,1 1 4-16,0 5 1 16,-6-6-4-16,-3 1 1 15,-6-1 11-15,-9-2 5 16,-6 6 0-16,-3-4 1 16,-3-10-9-16,-12 5-3 0,-3-5-12 0,3 0-5 15,1-2-16-15,5-1-5 16,3-5-21-16,6-2-5 15,9-6-42 1</inkml:trace>
  <inkml:trace contextRef="#ctx0" brushRef="#br0" timeOffset="5885.5601">14578 14758 260 0,'0'0'96'0,"0"6"-52"0,3 7-51 15,-3-2 14-15,0 10-1 16,-3 10 4-16,0 12-1 16,0-3 0-16,0-3-5 0,0 0-3 0,0 0 0 15,3-3-41-15,0-10-15 16,0-6-55 0</inkml:trace>
  <inkml:trace contextRef="#ctx0" brushRef="#br0" timeOffset="6073.1984">14477 14915 316 0,'-15'5'118'0,"15"-5"-64"0,6-3-67 0,0 3 15 0,3 0-8 0,6-2 2 16,3-1-7-16,5 0-1 31,7 1 7-31,3-1-24 0,-3 0-10 0,-1 1-51 15,-2-1-44 1,-3 0 49-16</inkml:trace>
  <inkml:trace contextRef="#ctx0" brushRef="#br0" timeOffset="6368.3547">14775 14893 208 0,'-18'6'79'0,"6"-1"-42"0,-3 19-37 16,9-6 18-16,-3 1-8 0,0 5 2 15,-6-3-5-15,6 3-2 16,6-3-2-16,3 0-3 0,3-5 3 15,3-6-4-15,3-4 0 0,3-6-8 16,0-6-2-16,0-4-1 16,0-1 2-16,0-2 6 31,-3-8 2-31,-3 5 6 0,0 3 2 16,-4 2 11-16,1 3 4 15,0 16 0 1,-3 5-12-16,0 3-2 15,0 0-5-15,3 3-2 16,9-3-15-16,0-3-5 16,3-5-23-16,3-3-10 0,0-5-41 15</inkml:trace>
  <inkml:trace contextRef="#ctx0" brushRef="#br0" timeOffset="6542.686">15016 14991 204 0,'-6'-29'77'0,"0"11"-42"0,-3 26-26 0,3-6 19 16,-3 1-12-16,-3 10-4 16,0 3-7-16,0 3-2 0,0 4-1 15,3-1-4-15,3 7 1 0,6-6 1 16,6 1 0-16,3-5-7 16,6-3 0-16,3-11-17 15,6-10-7-15,3-9-65 16</inkml:trace>
  <inkml:trace contextRef="#ctx0" brushRef="#br0" timeOffset="6742.618">15156 14695 256 0,'-9'0'96'0,"9"13"-52"0,3 0-56 0,0 1 13 0,0 4-4 15,0 11 1-15,-1 11 8 16,-2 5 6-16,0 0-6 15,-2-3-3-15,-1-2-2 0,3-6-15 16,0 1-5-16,-3-9-39 16,3-5-17-16,0-10-12 31</inkml:trace>
  <inkml:trace contextRef="#ctx0" brushRef="#br0" timeOffset="6975.2578">15316 15007 184 0,'-15'-8'71'0,"15"11"-38"0,-20 0-43 0,14-1 9 15,-6 3 11 1,-3 3 7-16,0 0 1 16,0 0 0-16,0 3-10 15,0 2-7-15,6-2-2 0,3-1 5 16,6 1 5-16,6-1 4 15,9 1 2-15,9-6-8 16,6 1-4-16,3-4-35 16,-1 4-14-16,-2-6-54 15</inkml:trace>
  <inkml:trace contextRef="#ctx0" brushRef="#br0" timeOffset="8006.1944">11200 15441 100 0,'3'-3'38'0,"0"3"-20"0,0-18-1 15,3 7 14-15,0 1 6 32,-9 2 2-32,0-3-8 0,0 1-4 0,-6-1-15 15,-3 0-1-15,-3-2 2 0,0 8-3 16,0 2 2-16,-3 6-9 16,3 8-2-16,0 12-3 15,1 9 0-15,2 13-3 16,3 0 1-16,3 5 2 31,3-2 3-31,3-6 0 0,3-2-1 0,0-8-2 16,0-6-1-16,0-10-25 15,0 3-11-15,-3-11-57 16</inkml:trace>
  <inkml:trace contextRef="#ctx0" brushRef="#br0" timeOffset="8192.0994">10902 15552 248 0,'-6'-8'93'0,"9"8"-50"0,6 0-52 0,-3 0 12 16,3 0-7-16,15 0 3 16,-1 0 0-1,1 6 3-15,0-4-1 16,3 1-1-16,-3 2 1 0,-3-2-61 15,5-3-70 1</inkml:trace>
  <inkml:trace contextRef="#ctx0" brushRef="#br0" timeOffset="8558.3853">11200 15613 124 0,'0'29'49'0,"0"-18"-26"0,0 5-9 16,0-6 17-16,0 3-4 0,-6 3 1 15,9 0-11-15,-3-3-5 16,3 1-7-16,0-4-4 0,-3-2 2 16,0-3 0-16,0-5 1 15,0-2 4-15,0-3 5 16,-6-3-7-16,6-3-1 15,3-2-3 1,0-3 1-16,6-5 0 16,0 2 1-16,-1-5-2 15,4 6 1-15,3 2-4 16,0 5 0-16,3 3-12 16,0 3-5-16,-3 8-12 15,0-1-4-15,-3 1-119 16,5 0 75-1</inkml:trace>
  <inkml:trace contextRef="#ctx0" brushRef="#br0" timeOffset="8915.2385">11399 15610 192 0,'-9'-2'74'0,"6"2"-40"0,0 0-40 16,0 8 12-1,0 0-4-15,-3-3 1 16,-3 8 5-16,0 3 3 15,1 5-6-15,2 0-3 0,0 3 1 16,3-8-4-16,3 11 0 16,3-9 3-16,3-10 1 15,0-5-1-15,2-3 1 16,1-6-4-16,0-2 0 0,0-2-1 16,0-3 0-16,3-1 2 15,-9 1 2-15,0 3-1 16,-3-1-1-16,0 3 1 15,0 3-1-15,0 5-3 16,0 8 5-16,0 5 2 16,0 3-3-16,9 0-1 0,-3 0 0 15,0-3 2-15,6 3-3 16,-3-3-2-16,0-3-36 16,0-10-16-16,2-7-27 15</inkml:trace>
  <inkml:trace contextRef="#ctx0" brushRef="#br0" timeOffset="9378.8356">11548 15647 200 0,'-6'6'77'0,"6"4"-42"0,0 6-41 0,0-8 12 16,0 5-4-16,-3 1 1 15,0-4 5-15,3 1 3 16,-3-6-6-16,3 3-3 0,0-3-1 16,0-5 1-16,3-2 1 0,3-4-10 15,0-4-3-15,0-1 0 16,3-2 1-16,0 0 3 16,0 2 2-1,-3 3-1-15,9 3 4 0,-4 5 4 16,-2 5 3-16,0 6 4 15,-3 2 4-15,0 0-4 16,-3-2 2-16,0 2-3 16,-3 0 0-16,3-5-5 15,-3-2-3-15,0-6 0 16,9-3 1-16,0-8-3 0,3 3 0 16,0-5-10-16,0 0-3 15,0 0 5-15,2 2 4 16,-2 6 2-16,0 2-1 15,-3 8 5-15,-3 6 1 16,0 5 0-16,-3 0-2 16,0-3-2-16,0 0-1 0,0-2-31 15,0-3-13-15</inkml:trace>
  <inkml:trace contextRef="#ctx0" brushRef="#br0" timeOffset="9679.3876">11950 15695 160 0,'3'3'63'0,"6"5"-34"0,3 0-30 15,-6-6 12-15,2 1-7 16,1 0-1-16,-3-3 12 16,0-3 7-16,0 0-11 15,0-2-1-15,-3-3-3 0,-3 0-6 16,0 0 0-16,-3 3-1 0,-3 0 2 15,-6-1-8-15,-6 4-1 16,-5 4-3 0,2 4 1-1,3 4 5-15,3 3 2 0,6 3 4 16,3 0 1-16,15 3 1 0,3-3 0 0,9-3-5 31,3-5 1-31,2-6-35 16,13-7-15-16,0-6-25 15</inkml:trace>
  <inkml:trace contextRef="#ctx0" brushRef="#br0" timeOffset="10264.3477">12337 15380 172 0,'-12'21'66'0,"12"6"-36"0,12 10-29 16,-12-19 14-16,-3 19-8 0,-3 1-2 16,3-1 13-16,-3-3 7 15,3-5-12-15,0-5 4 0,0-6 1 16,0-2-13-16,0-5-2 0,0-3-2 15,3-8 1-15,0-3-1 16,3-2-1-16,0-6-4 16,6-2-2-16,3 0-2 15,3-3 0 1,3 3 2-16,-1 2 4 16,1 3-1-16,0 13-1 15,0 1 3-15,-3 4 2 16,-3 4 11-16,-6 1 4 15,-6 4 1-15,-6-3 2 16,-3-3-8-16,-3 6-2 16,-3-9-14-16,-6-2-4 15,0-3-29-15,4-5-11 16,2-5-56-16,6-5-27 16,9-4 69-16</inkml:trace>
  <inkml:trace contextRef="#ctx0" brushRef="#br0" timeOffset="10429.9716">12515 15563 200 0,'9'8'77'0,"-6"13"-42"0,15 5-30 0,-12-15 17 31,3 10-14-31,0-2-2 0,-3 2-4 16,-6 0 1-16,6-5-2 16,0-3-1-16,-3-2 3 0,3-9-22 15,3-4-31 1,3-9-16-16,2-5-15 15</inkml:trace>
  <inkml:trace contextRef="#ctx0" brushRef="#br0" timeOffset="10549.3768">12724 15626 196 0,'-6'21'74'0,"-3"-2"-40"0,-15 29-29 0,12-17 19 16,-9 14 0-16,-6 3 3 16,1 5-17-16,-1-8-5 15,3-3-4-15,6-13-19 0,3-2-8 16,3-14-79-16</inkml:trace>
  <inkml:trace contextRef="#ctx0" brushRef="#br0" timeOffset="11694.1901">13069 15679 104 0,'-3'3'41'0,"6"0"-22"0,-3 2-20 15,0 0 9 1,3 3 10-16,-3 3 8 15,3 2-2-15,0 0-2 0,-3 0-8 16,0 1-1-16,0 4-8 16,0-2-3-16,0-5 1 15,0 2-2-15,0-5 2 16,0-3 2-16,0-5 4 0,0-5 2 16,0-9-8-1,0-1-1-15,0-4-4 16,0 1 0-16,3-1 2 15,0 3 0-15,3 3 0 16,0 2 2-16,3 3-6 16,0 6 1-16,0 7 1 15,-1 6 3-15,1 2 0 16,-3 0 2-16,0 0 2 16,-3 3 2-16,0-5-1 15,-3-3 1-15,3-3-4 16,-3-5 0-16,6-3-1 15,0-5-2-15,3-2-2 16,0-3 1-16,3 2 1 16,3 0 2-16,0 1-3 0,0 10-2 0,-4 0-1 31,1 10 3-31,0 1 2 16,0 2 2-16,-6 0-1 15,-3 6-2-15,0-6 3 0,0 0 0 16,0 3-26-16,0-13-11 15,-3-3-58-15</inkml:trace>
  <inkml:trace contextRef="#ctx0" brushRef="#br0" timeOffset="11969.2877">13405 15711 160 0,'-9'11'63'0,"3"2"-34"0,3 5-36 0,3-4 10 16,-3 4 8-16,3 9 5 15,0-1 0-15,3-2 1 16,3-3-9-16,0-3 4 0,3-4 1 16,3-6-2-1,6 0 1-15,-3-8-1 16,-3-3 1-16,0-10-2 16,-3-8 1-16,-9 2-4 15,-3 0-2-15,-6 1-2 16,0-1 0-16,-3 1-13 15,0 2-3-15,0 3-23 16,0 2-7-16,0 3-54 0,6 3-27 16,3 2 62-16</inkml:trace>
  <inkml:trace contextRef="#ctx0" brushRef="#br0" timeOffset="12237.3228">13512 15690 164 0,'0'8'63'0,"3"5"-34"0,3 11-32 0,-3-11 13 16,3 0 2-16,0 8 4 15,0 3 1-15,0 0 1 16,0-5-9-16,0-4-3 0,0-1 0 16,3-6 3-16,0-11 2 15,0-8 6-15,0-2 3 0,0-8-8 16,0 2-4-16,-3-4-8 15,0-1 0-15,-3 3-9 16,-1 2-2-16,-2 3-29 16,0 3-14-16</inkml:trace>
  <inkml:trace contextRef="#ctx0" brushRef="#br0" timeOffset="12369.4813">13748 15735 164 0,'15'26'63'0,"-10"-10"-34"0,-2 5-32 0,-3-7 11 16,0 7-6-16,0-3 1 16,0 3-2-1,-3-5 2-15,3-5-77 0,-5-3-32 16</inkml:trace>
  <inkml:trace contextRef="#ctx0" brushRef="#br0" timeOffset="12775.5899">13760 15629 200 0,'-3'0'77'0,"6"0"-42"0,2 5-48 15,1-2 12-15,0 0-14 16,0-1-1-16,3 6 11 16,0-3 7-16,0 3 0 15,0 3-5-15,0 2-3 0,-3 3 3 16,0 3 3-1,-3-1 3-15,0-5 3 0,-3 8 3 16,0-5 2-16,0-2 1 16,0-6 0-16,0-8 11 15,3 0-8 1,0-6-1-16,3-2-8 16,0 0-2-16,6-2-4 15,5-1-1-15,-2 3-1 0,0 0-2 16,0 8 5-16,-3 0 1 15,0 11-3-15,-3-1-1 16,-3 1 3-16,0 5 1 16,0 2 0-16,0 1-2 15,-3-6-13-15,3-2-4 16,0-3-24-16,0-11-11 0,2-2-28 31</inkml:trace>
  <inkml:trace contextRef="#ctx0" brushRef="#br0" timeOffset="13122.3763">14129 15722 212 0,'-6'-6'82'0,"3"9"-44"0,-6 2-44 0,6-2 14 0,-6 7-5 16,0 1 1-16,-3 2 2 16,6 0 1-16,0 6-3 15,3-3-5-15,3 0 0 0,3 2 1 16,0-10 0-16,3-3 0 15,3-5 0-15,-3-7-3 16,0 1 2-16,-3 1 1 0,0 0 0 16,-3-3 0-16,0 8 2 15,3-3-6-15,3 19-1 16,3 8-1 0,0 0 4-16,3 5 3 15,5 5 11-15,-5 0 7 16,-6-10 3-1,-6 3 2-15,-6-6-11 16,-6 0-3-16,-8-5-15 16,-7-3-4-16,0-5-47 15,-6-5-18-15,3-3-26 16</inkml:trace>
  <inkml:trace contextRef="#ctx0" brushRef="#br0" timeOffset="13956.1501">14578 15507 156 0,'-3'-2'60'0,"3"-4"-32"0,0 9-20 0,0-3 16 16,0 0-8-16,0 0-1 16,-3 3-1-16,0-3 2 15,0 2-9-15,0 1-2 0,-3 2 1 16,0 6-1-16,0-6 0 16,3 6-6-16,3 2-1 15,0-3 1-15,3-2 2 16,3 0 2-16,0-8-1 15,0-2 1-15,0-1 2 16,-3-2 2-16,0-1 1 16,-3-1 0-16,0-1-2 0,-3 2 1 15,-3-2-2-15,0 0 2 32,3 3-4-32,0 2-2 0,3-2-5 15,3 3 0-15,3 2 0 16,3 0-1-16,6 7 1 15,3-1 3-15,0-1 0 16,0 6 1-16,-4 2 0 16,-2 5 2-16,-6 1-1 15,-6 2 2-15,-12 6 4 0,-2 2 4 0,-1-3-4 16,0-2-2-16,3-3 0 16,0-8-1-16,3 3-7 15,0-5-2-15,3-3-31 16,6-3-14-16,3-5-5 15,3-3 0-15,9-2-26 16</inkml:trace>
  <inkml:trace contextRef="#ctx0" brushRef="#br0" timeOffset="14219.1534">14727 15706 180 0,'-3'5'68'0,"0"3"-36"0,3 8-37 0,0-6 12 15,0 4 0-15,0 4 4 31,3 6 0-31,3-6 3 0,3-2-7 16,0-2 9-16,3-7 4 0,-3-12 1 16,5-8 2-16,1 0-7 15,-6 0-1-15,-3-1-3 16,0-2 0-16,-12 1 0 16,-3-1 0-16,-3 2-4 15,-2 4 0-15,-4 2-14 0,3 3-3 16,0 2-16-16,3 3-6 15,3 5-35-15,6 1-13 16,6-1-22 0</inkml:trace>
  <inkml:trace contextRef="#ctx0" brushRef="#br0" timeOffset="14572.2749">14897 15682 144 0,'0'5'55'0,"0"3"-30"0,3 11-14 0,0-9 15 16,2 3-1-16,1 1 0 0,0-1-12 15,0-3-3-15,0-2-6 16,-3 0-3-16,0-2 2 0,-3-6 18 0,0 0 8 15,-3-3-8-15,0-2-4 16,0-3-4-16,0-5 1 16,0-3-5-16,3 0-3 15,3 0-3-15,3 0-3 16,3-2-2-16,3 2 1 16,3 2-1-16,0 1-2 15,3 8-28-15,3-3-14 31,2 8-51-31,4-3-43 16,0 3 52-16</inkml:trace>
  <inkml:trace contextRef="#ctx0" brushRef="#br0" timeOffset="14848.6452">15221 15608 284 0,'-18'0'107'0,"12"2"-58"0,-6 1-57 0,6 5 16 0,0 0-11 16,-3 0 0-16,4-3-1 15,2 6 3-15,3-3 0 16,3 0-2-16,5 2 2 0,1 1 3 16,3 2 3-16,-3-2-4 15,-3-1-1-15,-3 3 9 16,-3-2 3 0,-6 0 1-16,-6-1 2 15,-3-2-8-15,-8-3-4 16,-1-2-5-16,0-3 1 15,3-3-19-15,3 1-7 16,6-1-39-16,6-2-15 16,6-3-22-1</inkml:trace>
  <inkml:trace contextRef="#ctx0" brushRef="#br0" timeOffset="15226.0469">15307 15692 184 0,'12'24'68'0,"-9"-3"-36"0,0 14-35 16,-3-6 11-16,0 3 7 0,0-1 5 0,0 1-4 16,0 3 1-16,3-1-10 15,0-5 0-15,-3-5 0 0,0-8-1 16,0-3 1-16,-6-18 2 16,0-3-4-1,0-5-3-15,0-9-8 31,-3-9-1-31,-2-9-2 0,2 0 1 16,3 1 5-16,3-1 1 16,0 5 2-16,9 1 2 15,6 10-1-15,2-5-1 16,4 13 1-16,6 6-1 16,3 7 6-16,0 3 4 15,-1 5 3-15,-2 3 3 0,-6 0-1 16,-6 3 4-16,-6-1 0 15,-9 1 3-15,-9 0-12 16,-9-6-3-16,-3 5-56 0,-11-7-24 16,-1 5-54-1</inkml:trace>
  <inkml:trace contextRef="#ctx0" brushRef="#br0" timeOffset="15918.2961">11360 16076 104 0,'-9'-18'38'0,"7"15"-20"0,2 0 1 15,0 3 16-15,0 0-2 16,0 0 1-16</inkml:trace>
  <inkml:trace contextRef="#ctx0" brushRef="#br0" timeOffset="16273.697">11351 16063 293 0,'6'16'12'0,"0"8"-1"16,-3 5-2-16,0-3 2 15,0 16-4-15,-3-7-2 16,0-6-2-16,0-5 0 16,0-6 9-16,0-2 4 15,0-5 4-15,0-6 0 16,0-2-11-16,0-9-5 0,0-7-3 15,0 0-1-15,3 0-3 16,0-3 2-16,3 3 1 16,0-1 0-16,6 4-3 15,0 2 0-15,12 8-3 16,-3 5 1-16,-3 3 1 16,-4 5 4-16,-2 6 2 15,-3-1 6-15,-6-2 3 0,-3 3 0 16,-6-1 1-16,-6-5-4 15,-6 1 0-15,-2-6-5 16,-1 2 0-16,0-7-3 16,0 5-1-16,3-6-21 15,3-2-8-15,6 0-34 32,6-2-13-32,9-6-22 15</inkml:trace>
  <inkml:trace contextRef="#ctx0" brushRef="#br0" timeOffset="16642.3751">11759 16195 252 0,'-18'-2'93'0,"12"2"-50"0,-2 2-52 16,5 1 12-16,-6 2-4 15,-3 3 0-15,0 3-2 0,-6 7 0 16,3 6 2-16,3 0 0 15,0 2 1-15,3 1 0 0,6-6 2 32,0-3-3-32,3-4-2 0,9-4 2 15,-3-5 2-15,6-5 2 16,-3-2 3-16,0-6-5 16,0-5-3-16,0-1-2 15,-3 1 3-15,0 3 0 16,-3-1 1-16,0 0 0 0,0 22-3 15,0 0 2 1,0 2 1-16,0 3 0 16,3 0-3-16,3-1 0 15,-1-1-9-15,4-1-5 16,3-10-38 0,0-3-55-16,9 0 15 15</inkml:trace>
  <inkml:trace contextRef="#ctx0" brushRef="#br0" timeOffset="16858.6842">11974 16256 220 0,'-12'-3'82'0,"6"3"-44"0,-6 0-40 15,3 0 17-15,-6 3-13 0,0 8-1 32,0 7-1-32,0-2 2 0,3 8-1 15,4-3-5-15,5 0 0 0,3-2 0 16,6-6 2-16,11 5 1 15,1-4 3-15,3-6-6 16,3 0-1-16,-3-11-25 16,0-5-10-16,-1-11-43 15</inkml:trace>
  <inkml:trace contextRef="#ctx0" brushRef="#br0" timeOffset="17071.7022">12069 16047 176 0,'-3'-19'66'0,"6"12"-36"0,-3 7-37 0,0 5 10 0,3 3 6 32,-3 10 3-32,0 6 1 15,0 5 0-15,3 11-7 16,-3 5 3-16,6 2 3 0,-6-4-6 16,6-1-1-16,-6-10-8 0,6 5 0 15,-3-11-30-15,3-4-11 16,-3-4-100-1,11-18 73-15</inkml:trace>
  <inkml:trace contextRef="#ctx0" brushRef="#br0" timeOffset="17274.5458">12259 16280 176 0,'-20'16'68'0,"8"-14"-36"0,-6 20-37 0,12-15 10 16,-3 4 3-16,0 0 5 15,-6-1-2-15,3 1 1 16,3-1-7-16,3 1-1 0,6-3 0 16,6 5-5-16,6-5 1 15,9-3-11-15,6 6-3 0,14-8-68 32,1-3-35-17,0 0 54-15</inkml:trace>
  <inkml:trace contextRef="#ctx0" brushRef="#br0" timeOffset="17806.7912">12861 16243 148 0,'-3'5'55'0,"3"0"-30"0,-3 17-27 0,3-9 11 16,-3 8 5-16,3 5 5 0,-6 1-5 16,9 5-1-16,0-3-7 15,3-3 0-15,0-5 1 0,3-7-3 0,-1-1-1 16,4-3 3-16,0-10 1 16,0-10-3-16,0 2-3 15,-3-5 0-15,-3-1-1 0,0 1 2 16,-3-5 3-16,0 4 2 15,0 4 3-15,0 2-3 16,-3 8 1-16,0 0-5 16,0 13-2-16,3 0-3 15,0 9-1-15,0-4 2 32,3-2 0-32,3 0 1 0,0-3 2 15,-1-2-23-15,7-9-57 31,0-2-40-31,3-13 25 16</inkml:trace>
  <inkml:trace contextRef="#ctx0" brushRef="#br0" timeOffset="18191.3552">13126 16301 180 0,'-6'0'68'0,"6"24"-36"0,3 2-40 0,0-7 10 15,-3 15-6-15,0 9 3 31,-3 4 9-31,0 1 4 16,0 5-5-16,0-6 0 0,3-10 0 0,0-2-1 16,0-11-1-16,0-6 3 15,0-10 3-15,0-13 2 16,0-9 5-16,0-1-6 16,0-9 1-16,0-8-6 15,0-8 1-15,3-2-16 16,3-3-5-16,2-5 5 15,4 0 3-15,3 2 4 16,3 16 1-16,3 6 0 16,6 10 2-16,-3 11 1 15,-1 10 1-15,-5 3 6 0,0 5 4 16,-12 0 8-16,-3 3 4 16,-6 3-10-16,-12-6-2 0,-9-3-13 15,-2 9-5-15,-1-11-31 16,0-3-15-16</inkml:trace>
  <inkml:trace contextRef="#ctx0" brushRef="#br0" timeOffset="21756.1302">19064 17317 156 0,'-3'-5'57'0,"3"-1"-30"0,3 6-21 16,-3 0 15-16,6 0-13 31,3 0-4-31,3 6-3 0,5-1-1 16,7-2 0-16,3 7 0 0,3-7 2 15,0 7-1-15,-1 4-1 16,1-6 1-16,0 5-1 16,-6 0 0-16,-6-2 0 15,-4-1 0-15,-8 1 0 16,-9 2 2-16,-6 6 3 0,-2 2 2 15,-10 5 3-15,0 1-5 16,-3 4-1-16,0-4-2 16,3-1-2-1,4-2-10-15,2-8-4 16,9 3-70-16</inkml:trace>
  <inkml:trace contextRef="#ctx0" brushRef="#br0" timeOffset="22279.7143">19284 17444 116 0,'-6'-8'44'0,"3"8"-24"0,0-5-10 16,0-1 14-16,0-1-4 15,-6 7-2-15,-6 0-4 16,-5 0-1-16,-10 0-7 16,-6 7 3-16,-6 4 1 0,-11 2 1 15,-7 14 3-15,-14-1 4 16,-12 14 3-16,-7 5-2 0,-2 5-2 15,0-5 2-15,-3-3 0 16,5 3-8-16,4-5-4 16,9-3-4-16,5-8 0 15,4-5-2-15,8-3 2 16,13-2-53-16,11-6-23 16,6-5-43-1</inkml:trace>
  <inkml:trace contextRef="#ctx0" brushRef="#br0" timeOffset="23957.9208">14221 17801 136 0,'-6'-8'52'0,"6"3"-28"0,-12-8-8 15,6 7 16 1,-3 1-2-16,0-3 0 0,-6 3-13 16,-3 2-5-16,-5 3-7 15,-4 8-4-15,0 5 0 0,3 11-1 16,3 3 0-16,7-1 0 0,5 3 0 15,3-2 0-15,6-3 2 16,9-6 12-16,5-5 8 16,4-5-7-16,3-13-3 15,0-3-7-15,0-5-2 16,0 0-1-16,0-11 1 16,-4-3-4-1,-5-7-2-15,-6-11-3 16,-6 0 1-16,-3 5 1 15,-3 1-1-15,0-1 4 16,0 13 2-16,0 4-2 16,1 1 0-16,2 9 1 15,0 8 0-15,3 10-5 16,0 8 1-16,3 14 4 0,0 5 2 16,2 2 0-1,1 6 1-15,0-3-2 16,3-3 2-16,3-2-2 0,0 0 2 15,0-6-26 1,0-5-10-16,0-2-73 16</inkml:trace>
  <inkml:trace contextRef="#ctx0" brushRef="#br0" timeOffset="24342.6427">14429 17724 152 0,'-15'0'57'0,"3"0"-30"0,-11 14-27 16,11-4 10-16,0 3 2 15,0 3 3-15,0 3-6 16,3 5-3-16,3-3-3 16,6 0 0-16,3-2 2 0,3-6 4 15,6 0 2-15,3-8-3 0,0-5 0 16,0 0-5-16,0-5 0 15,-1-8-3-15,1 0-1 0,-3-6 1 16,-3-2 0 0,-3 2 0-16,0-2 2 0,-6 3-3 15,0 4-2-15,0 9-1 16,-3 5 0-16,0 5 3 31,3 3 0-31,0 6 1 0,3 4 0 16,0 1 0-16,3 2 0 15,0-8 2-15,3 6 1 16,0-6-19-16,3-3-9 16,0-7-62-1</inkml:trace>
  <inkml:trace contextRef="#ctx0" brushRef="#br0" timeOffset="24558.3496">14599 17470 204 0,'-3'6'77'0,"3"7"-42"0,0 21-34 0,0-15 14 16,0 21-8-16,0 2 1 0,0 0-3 16,0 3 0-16,0-5-3 15,0 0-2-15,3-3 1 0,0-11-30 16,-3 1-13-16,0-9-49 15</inkml:trace>
  <inkml:trace contextRef="#ctx0" brushRef="#br0" timeOffset="24742.0215">14456 17685 220 0,'3'-8'85'0,"12"-11"-46"0,9-2-39 15,-12 16 16-15,3 0-14 16,2 5 0-16,10 0-20 16,0 10-5-16,3-2-73 15,-1 0-29-15</inkml:trace>
  <inkml:trace contextRef="#ctx0" brushRef="#br0" timeOffset="25042.3848">14858 17627 176 0,'-21'0'68'0,"3"5"-36"0,0 21-33 0,9-12 15 0,-3 4-4 16,1 3 4-16,-1 6-5 15,0-1-1-15,6-7-4 16,3-1-3-16,0-5 2 0,3 1 2 0,6-6 4 16,0-3-4-16,3-10-1 15,0-3-9-15,3 0-2 16,-1-11 4-16,1 6 1 15,-3 2 2-15,0 3 2 16,-3 3 1 0,0 5 3-16,0 5 6 15,0 14 4-15,0-3-4 16,0 2 1-16,3 1-8 16,6-6-3-16,3 0-70 15,2 1-29-15</inkml:trace>
  <inkml:trace contextRef="#ctx0" brushRef="#br0" timeOffset="25589.8917">15426 17600 224 0,'-12'-5'85'0,"4"5"-46"0,-7 0-39 0,9 2 16 0,-3 6-11 16,0 0-1-16,3 6-4 15,0-1-1-15,3 0 1 16,6 0-3-16,3 6 2 0,6-6 1 31,3 6 0-31,0-6 0 0,-4 8 2 16,-2-8 5-16,-9 6 15 16,-6-1-4-1,-2-5-6-15,-4 1-3 16,0-6-5-16,0 2-1 0,-3-7-14 15,3-3-6-15,0-8-40 16,3 3-17-16,12-9-24 16</inkml:trace>
  <inkml:trace contextRef="#ctx0" brushRef="#br0" timeOffset="25805.3438">15584 17457 192 0,'3'6'71'0,"0"7"-38"0,-3 18-25 16,0-12 18-16,0 10-6 15,-3 13-2-15,3 1-8 16,0-1-4-16,0-7-3 31,0-1-3-31,3 3 1 0,0-3-23 0,0-7-10 16,-3-1-68-1</inkml:trace>
  <inkml:trace contextRef="#ctx0" brushRef="#br0" timeOffset="26003.1918">15486 17685 228 0,'15'-8'88'0,"-6"-11"-48"0,9-2-40 15,-6 16 16-15,-1 0-11 16,4 5-3-16,0-3-30 16,3 6-14-1,-3-3-53-15,0 5-24 16,0-5 62-16,3 5 29 16</inkml:trace>
  <inkml:trace contextRef="#ctx0" brushRef="#br0" timeOffset="26121.4073">15718 17679 156 0,'3'11'57'0,"6"-3"-30"0,-3 11-14 15,-3-12 19-15,0 7-12 16,0-1-3-16,0 5-10 0,3 6-3 16,-6-3-2-16,0-2-4 0,6-3-1 15,-6-3-89 1</inkml:trace>
  <inkml:trace contextRef="#ctx0" brushRef="#br0" timeOffset="26421.469">15784 17444 200 0,'-3'-8'77'0,"6"3"-42"0,0 5-63 16,-3 0 2-1,0 0-1-15,3 5 3 16,2 0 7-16,-2 3 3 15,3 6 11-15,0 7 4 0,0 5 13 16,0 16 6-16,0 3-6 16,-3 3-3-16,0 2-4 15,0-10 0-15,0-6-4 16,0-7-2-16,0-1 2 0,0-7-2 16,0-6 2-16,3-5-37 15,0-3-52-15,3-10 9 16</inkml:trace>
  <inkml:trace contextRef="#ctx0" brushRef="#br0" timeOffset="26591.1131">16010 17476 212 0,'0'5'79'0,"15"14"-42"0,-9 20-39 15,-3-18 14-15,-6 19 0 16,0 0 3-16,0 2-6 0,0-2-3 15,6-6-3 1,3-2-20-16,0-6-6 0,3 1-77 16</inkml:trace>
  <inkml:trace contextRef="#ctx0" brushRef="#br0" timeOffset="27340.2472">16427 17717 184 0,'-6'5'71'0,"9"-3"-38"0,3 4-39 0,-1 2 12 16,4-3 7-16,3 8 8 0,3-5-4 15,3 3 1-15,3-3-11 16,0 0-4-16,0-6 0 0,-4-4 2 16,1-6 4-16,-3 2-2 0,-9 4 1 15,0-9-3-15,-6 3 2 16,-6-5-4-16,-3 0-2 15,-3 5-3-15,-3-3 1 16,0 6-1-16,-5 5-2 0,-1 5 0 16,0 1 3-16,6 7 0 15,3 0 1-15,3 5 2 16,3-2 1-16,9 0 1 31,6 0 2-31,6 3-3 16,3-6-2-16,3 0-9 0,0 0-3 15,5-7-47-15,4-4-19 16,0 4-16 0</inkml:trace>
  <inkml:trace contextRef="#ctx0" brushRef="#br0" timeOffset="27490.2826">16831 17679 248 0,'-9'-7'93'0,"6"14"-50"0,-3 4-52 16,4-3 14-16,-7 11-5 15,-3-1 0-15,-3 8 0 16,0-4 0-16,3 1 0 16,0-1 0-16,3-4 0 15,-3-5-51-15,3-5-20 16</inkml:trace>
  <inkml:trace contextRef="#ctx0" brushRef="#br0" timeOffset="27659.6182">16706 17695 232 0,'9'0'88'0,"0"8"-48"0,3 0-40 15,-3-2 18-15,3 1-6 16,0 4 1-16,3-3-12 16,0 5-3-16,-1 0 1 0,1 9-22 0,3-12-7 15,3 3-73 1</inkml:trace>
  <inkml:trace contextRef="#ctx0" brushRef="#br0" timeOffset="27821.775">17010 17717 228 0,'-3'5'88'0,"12"3"-48"0,-3 10-47 16,-3-10 14-1,-3 11-7-15,0-3 0 16,0-1 0-16,0 1 2 15,3 3-78-15,0-11-36 16,0 5 35-16</inkml:trace>
  <inkml:trace contextRef="#ctx0" brushRef="#br0" timeOffset="27974.9132">17090 17542 196 0,'-15'-8'74'0,"12"8"-40"0,6 0-62 0,-3 0 4 16,3 8-9-16,-3-3 2 31,9 3-28-31,6-3-12 0</inkml:trace>
  <inkml:trace contextRef="#ctx0" brushRef="#br0" timeOffset="28194.7419">17177 17600 220 0,'-9'0'82'0,"3"21"-44"0,0 3-38 15,6-16 16-15,0 5-11 16,0-7-3-16,0 7 1 0,3-3 0 16,3 4-1-16,0-6 5 0,0 5 3 15,0 0-1-15,-3 0 2 16,-3-5 3-16,-3 5 3 16,0 1-9-16,-3-4-2 15,-6-2-4-15,-3-3-2 16,-3-5-37-16,3 0-17 15,0-8-61 1</inkml:trace>
  <inkml:trace contextRef="#ctx0" brushRef="#br0" timeOffset="32025.3005">17337 17391 144 0,'-3'-3'55'0,"3"3"-30"0,0 0-29 15,3 11 30-15,0 5-10 0,0 5 0 16,-3 13-3-16,3 3-7 15,3 8-2-15,0-2 0 0,6-1 0 16,-3-7 2 0,0-1-5-1,-3-10-3-15,0-6-28 0,-3-2-56 32,-9-3-13-32,0 3 40 15</inkml:trace>
  <inkml:trace contextRef="#ctx0" brushRef="#br0" timeOffset="32247.2773">17221 17600 224 0,'-3'-3'85'0,"6"3"-46"0,3 0-24 0,0 0 26 16,3 0-11-16,6-2-2 15,6-6-14-15,6 8-6 0,2-3-5 16,4 1-3-16,-3-1 1 0,0-2-8 16,-7 5-3-16,-2 0-45 15,-6 0-21-15,-3 0-38 16</inkml:trace>
  <inkml:trace contextRef="#ctx0" brushRef="#br0" timeOffset="32710.3755">17650 17560 212 0,'-3'-5'82'0,"3"5"-44"0,-9 0-31 16,6 0 20-16,-6 0-12 15,0 5-3-15,-6 3-5 16,3-2 0-16,0-1-4 15,7 3-4-15,2 2-2 0,6 6 2 16,5-2 0-16,1 4-2 0,0-5 2 16,0 8-1-16,0-5 0 15,-3 0 6-15,-6-3 2 16,-3 6 6-16,-3-6 5 16,-6 6-7-16,-3-6-1 15,1-5-5-15,-1 5-1 16,3-2-12-1,0-9-4-15,3 4-49 16,3-1-22-16,3-2-18 16</inkml:trace>
  <inkml:trace contextRef="#ctx0" brushRef="#br0" timeOffset="32949.0941">17730 17828 228 0,'-3'0'88'0,"6"13"-48"0,-3-5-36 0,0-3 21 16,-3 3-16-16,0 3-2 0,-3 2-7 15,-3 3-1 1,0 2-109-16,-2 1-48 0</inkml:trace>
  <inkml:trace contextRef="#ctx0" brushRef="#br0" timeOffset="35284.033">13524 18174 140 0,'-3'-5'52'0,"3"5"-28"0,0 0-17 15,0 0 15-15,3 0 0 16,0 5 2-16,0 3-5 16,3 3 1-16,0 15-11 15,0 9 1-15,0 2 1 0,0 2-6 0,0 1-1 16,0 0-2-16,0-1 1 0,0-7-2 16,0-5 2-1,-3-9 0-15,0-5 1 16,0 1 4-16,-3-6 7 15,0-22-4 17,0-2-5-32,0-2-4 0,3-1-1 15,3-2-6-15,3 3-1 16,3-1 0-16,-1 6 4 16,4 5-1-16,9 3 1 15,-3 2 0-15,0 3 0 16,-3 3 2-16,-3 7 0 15,-4-2 0-15,-2 5 2 0,-6 1 8 16,-6-1 3-16,-6 0-4 16,-2 0-3-16,-4 6-3 15,0-6 0-15,0 0-4 16,3-5 0-16,0-2-21 16,0-6-8-16,3-6-27 0,3-2-11 15</inkml:trace>
  <inkml:trace contextRef="#ctx0" brushRef="#br0" timeOffset="35652.1851">13810 18365 116 0,'-3'0'44'0,"3"5"-24"0,0 3-2 0,0-3 20 15,0 8-6-15,0 6 1 16,0 2-7-16,0 6-2 15,3-4-13-15,3 4-7 0,3-6-2 16,0-8 0-16,0 1 3 16,3-1-2-16,-3-8 0 15,6-5-1-15,-4-8 1 0,-2-5-7 16,0-6 1-16,-3 6 1 16,0-5 3-16,-3 4-2 15,0 1-2-15,0 0 2 16,0 8 2-1,0 2-2-15,3 3-2 0,0 3-1 16,0 10 3 0,0-3 0-16,3 12 3 0,0 1-1 0,0-7 2 15,0-2-7 1,3-1 1-16,-1-8-34 0,1-5-13 16,0-5-39-1</inkml:trace>
  <inkml:trace contextRef="#ctx0" brushRef="#br0" timeOffset="35852.1832">14093 18201 220 0,'-3'-3'82'0,"6"6"-44"0,0 2-36 0,-3 3 17 16,3 16-4-16,0-3 1 15,0 16-8-15,0-3-5 0,0 1-2 16,0 2 1-16,0 2 1 0,0-4-10 15,-3-3-3-15,0-6-57 16,-3-7-23-16,-3-1 2 16</inkml:trace>
  <inkml:trace contextRef="#ctx0" brushRef="#br0" timeOffset="36015.2488">13971 18396 236 0,'3'-7'88'0,"6"1"-48"0,12-7-38 16,-7 13 17-16,7-5-10 15,3-3-1-15,15 8-48 0,-3-5-23 16,-4 5-37-16,1 5-13 16</inkml:trace>
  <inkml:trace contextRef="#ctx0" brushRef="#br0" timeOffset="37554.528">14483 18338 152 0,'-3'0'57'0,"3"0"-30"0,3 6-14 16,0-6 19-16,3 8-16 15,0 2-4-15,3 3-7 0,3 1-2 16,-1 4-1-16,1-2-2 0,0-3 1 16,-3 0 1-16,0 6 1 15,-3-1-30-15,0 1-73 31</inkml:trace>
  <inkml:trace contextRef="#ctx0" brushRef="#br0" timeOffset="37817.7922">14724 18357 156 0,'0'-5'60'0,"0"10"-32"0,0-5-28 16,0 8 13-16,-3-3 4 0,0 14 7 0,-3-1 0 16,-3 3 3-16,-6 14-15 15,-3 2 0-15,0 2 1 0,1 1-9 16,2 0-5-16,0-9 3 16,6 1 2-16,0-11-3 15,3-2-1 1,3-1-38-16,3-10-14 15</inkml:trace>
  <inkml:trace contextRef="#ctx0" brushRef="#br0" timeOffset="38154.5675">14772 18415 136 0,'-6'-5'52'0,"9"5"-28"0,-6 0-11 15,3 5 17-15,-3 0-9 16,0 3 1-16,0 5-7 16,0 9-1-16,0 4-8 0,0 3 0 15,3-8 1-15,3 6-1 0,3-14-1 16,3 0 8-16,5-7 3 0,-2-6-1 16,3-6 1-16,-3-7-7 15,0-5-3-15,-3 4 5 16,-3-2 3-16,-9-2-7 15,-6 5-2-15,0-6 1 32,0 6 1-32,0 5-8 0,0-3-1 15,0 3-16-15,3 3-5 16,1 3-30-16,2 2-11 16,3 0-18-1,3-6-30-15,2 6 38 16</inkml:trace>
  <inkml:trace contextRef="#ctx0" brushRef="#br0" timeOffset="38454.724">14882 18394 160 0,'0'2'60'0,"0"9"-32"0,3 2-24 0,0-5 15 16,0 5-5-16,3-5 2 0,0 11-5 16,-1-11 1-16,4 10-7 15,0-4-5-15,0-9-3 16,0 3 6-16,0-11 3 0,0-2-3 15,0 0 0-15,-3-3-3 16,0 2-3-16,0-7 2 16,-3 5 0-16,-3-2 1 15,0 2 2-15,0 2-1 16,0 6-1-16,0 0 5 16,0 6 4-16,0 2-3 0,3-3 2 15,3 8-5-15,3 0 0 16,0 6-3-16,5-6-1 15,4-5-28-15,0 5-10 16,0-7-56 0</inkml:trace>
  <inkml:trace contextRef="#ctx0" brushRef="#br0" timeOffset="38955.7353">15417 18357 208 0,'-5'-8'79'0,"2"8"-42"0,-3-5-21 15,3 5 22-15,-3 5-11 16,-3-2-1-16,0 2-13 16,-3 3-3-16,3-3-6 15,3 3-5-15,0-3-2 0,3 6-1 16,3-3 3-16,6 0-2 15,3-3 1-15,3 3 0 16,0 5 0-16,3-2 2 16,-3-3 2-16,-4 5-1 15,-2-5 2-15,-3 5 13 16,-6 6 7-16,-3-1-11 16,-2-5-7-16,-1 1-3 0,0-1-2 15,0-5 0-15,0-3 0 0,0-5-31 16,3 0-14-16,0-8-41 15,-3-10-62 1,3-1 37-16</inkml:trace>
  <inkml:trace contextRef="#ctx0" brushRef="#br0" timeOffset="39335.3467">15465 18198 168 0,'3'3'63'0,"0"2"-34"0,0 8-12 16,0 0 20-16,0 9-8 0,0 4-2 15,-3 3-9-15,0 0-3 16,0 3-9-16,0-6-4 0,0 1-1 16,0-1-1-16,0-7 2 15,0-6 1-15,0 0 1 16,0-7-2-1,3-6-2-15,0-11 1 0,3 3-15 16,6-5-3-16,3-6 2 16,0 6 4-16,-1 0 6 15,4 5 5-15,0 3 7 32,-3 5 6-32,0 5 4 0,-3 3 4 15,-3 3-9-15,-3-4-2 16,-3 7-8-16,0 4-2 15,-3-2-13-15,0 3-5 16,0-6-36-16,0 0-18 16,0-2-26-1</inkml:trace>
  <inkml:trace contextRef="#ctx0" brushRef="#br0" timeOffset="39652.2454">15793 18420 168 0,'-6'8'66'0,"6"0"-36"0,-3 11-4 16,3-11 23-16,0-3-9 15,0 8-3-15,0 11-13 0,3-8-4 0,3 2-12 16,2-10 1-16,1 3 2 0,3-8 0 16,0-11 1-16,0 0-2 15,-3-3-1-15,-3-2-1 16,-3 0 2-1,-3-6-5-15,-3 6-1 0,-3-3-2 32,-3-3 1-32,0 6-4 0,-3 5-2 15,-3-2-29-15,3 7-12 16,4-2-37-16,-1 5-16 16,6 0-12-1</inkml:trace>
  <inkml:trace contextRef="#ctx0" brushRef="#br0" timeOffset="40002.6962">15909 18370 216 0,'0'0'82'0,"3"8"-44"0,-3 10-36 16,0-4 19-16,0-1-4 16,3 0-1-16,0 6-6 15,2 2-4 1,1-3-3-16,0 1 0 0,0-6 0 15,0-5-1-15,0 3-2 16,6-22 9-16,3 3-11 16,-3-5-5-16,0-6-4 15,-3 6 1-15,0-5 4 16,-3 4 1-16,0 6 0 16,0 1 4-16,-3 1-2 0,3 14 1 15,-1-3 8-15,1 9 6 16,0-1-6-16,0 5-1 15,0 4-3-15,0-9-2 16,3 5 3-16,-3-4 0 16,0-6-19-16,0-3-9 15,0-5-20-15,0 0-10 0,3-8-34 16</inkml:trace>
  <inkml:trace contextRef="#ctx0" brushRef="#br0" timeOffset="40218.9117">16224 18174 228 0,'9'6'85'0,"-9"-4"-46"16,-9 22-24-16,9-11 26 0,3 14-18 16,-6-1-2-16,0 6-11 15,0 2-4-15,3-2-3 16,3-6-3-16,3 14 1 0,0-8-21 15,0-6-7-15,3 1-54 16,0-9-67-16,3 1 36 16</inkml:trace>
  <inkml:trace contextRef="#ctx0" brushRef="#br0" timeOffset="40657.0762">16391 18396 200 0,'-18'-7'77'0,"9"12"-42"0,-6-3-39 16,9 4 13-16,-6 2-3 15,0 5 1-15,0 5 1 0,4 4 0 0,-1 1-4 32,3 4 6-32,6-6 3 0,3 3-6 0,3-8-2 0,3-6 3 15,2 4 3-15,1-14 5 16,0 0 4-16,0-6-6 15,0-12-1-15,-3 2-3 16,0-8-1-16,0 3-5 16,-3-6-1-16,-3-4 1 15,-3 4 0-15,-3-12-5 0,-3 7-1 16,0 0 1-16,0 11 2 16,0-3-2-16,0 11-2 15,0 0-1-15,0 10 3 16,3-2-5-16,0 13 2 15,0 10 4-15,0 1 4 16,3 7 1 0,0 6 0-16,3-3-3 15,3 16 1-15,3-5 0 16,0-3 1-16,3-3-22 0,3-2-8 16,6-11-38-16,-6-2-16 15</inkml:trace>
  <inkml:trace contextRef="#ctx0" brushRef="#br0" timeOffset="41035.079">16528 18428 232 0,'0'0'88'0,"3"8"-48"0,-3 5-29 0,0-7 23 15,0 2-14-15,3 5-1 16,-3 0-11-16,3-2-3 16,-3 2-3-16,3 0 1 0,0-5 0 15,-3-3-1-15,0 3 1 16,3-10 0-16,0-4 3 16,0 1-5-16,0-8-3 0,2 0-2 0,1-1 3 15,3-4-2-15,3 5-1 16,3-1 0-16,0 1 3 15,3 11 2-15,-3-4 4 16,0 14 4-16,-3-3 2 16,-1 9-3-16,-2 12-3 15,0-2-2-15,0-3-3 0,-3 0 1 16,0-2 1-16,0-1-34 16,0-4-16-16,0-6-46 15</inkml:trace>
  <inkml:trace contextRef="#ctx0" brushRef="#br0" timeOffset="41272.6554">16852 18415 264 0,'-3'-5'99'0,"6"2"-54"0,0-8-24 0,-3 11 30 15,3-7-23-15,0 1-5 0,-3-2-10 16,0-2-1-16,0 2-7 16,0-5-7-16,0-6-4 0,0 3-35 15,0-2-13-15,0 7-49 16,0-5-57-16,6 3 47 16</inkml:trace>
  <inkml:trace contextRef="#ctx0" brushRef="#br0" timeOffset="41408.7942">16950 18142 232 0,'0'0'88'0,"0"6"-48"0,0 12-38 0,0-10 19 0,0 11-7 15,0 15 0-15,-3 11-11 16,-3 8-1-16,6 5-2 16,0-5 2-16,0 0 3 0,0-3-40 15,3-10-15-15,0 5-58 16</inkml:trace>
  <inkml:trace contextRef="#ctx0" brushRef="#br0" timeOffset="41603.8351">16819 18476 288 0,'-6'0'107'0,"9"0"-58"0,6-3-37 16,-3-2 24-16,3 5-17 15,12-5-5-15,3 2-9 16,0-2-4 0,5-1 0-16,1 4-39 0,12-4-14 15,0 1-84-15</inkml:trace>
  <inkml:trace contextRef="#ctx0" brushRef="#br0" timeOffset="42173.3995">17317 18378 240 0,'-3'0'90'0,"3"5"-48"0,-3 14-42 16,3-6 16-16,0 6-3 0,0 10 5 15,0-3-10-15,3 3-2 16,8-8-4-16,-2 1 3 0,9-4 4 0,0-5-7 16,-3-2-1-16,3-8 1 31,-3-6 1-31,0-2-1 0,-3-14-2 16,-1-2-6-16,-2-3-4 15,0 3 3-15,-3-6 4 16,-3 9 4-16,0-1 4 15,0 11 4-15,-3 1 5 16,0 1-13-16,0 12-2 16,3 1 4-16,-3 7 3 0,0 4-1 15,6 3 0-15,0 6-3 16,0-9 1-16,3 4-31 16,0-9-13-16,3 5-30 15,0-12-11-15,6 2-11 16</inkml:trace>
  <inkml:trace contextRef="#ctx0" brushRef="#br0" timeOffset="42445.4108">17644 18365 256 0,'-12'0'96'0,"9"5"-52"0,-3 3-47 31,6-3 19-31,0 6-14 15,0-3-3-15,3 5 0 0,3 0 0 16,0 8 1-16,0 6 2 0,0-3 1 16,-3 2-1-16,-3 1 1 15,-3-6-2-15,0-3 2 16,0-4 0-16,-3-1 1 16,3 0-2-16,0-8-2 0,-3 1-21 15,3-6-11-15,3-6-24 16,0-2-10-16,6-15-22 31</inkml:trace>
  <inkml:trace contextRef="#ctx0" brushRef="#br0" timeOffset="42736.5749">17721 18481 196 0,'21'5'74'0,"-6"-5"-40"0,12 8-22 0,-9-2 19 0,0-1-12 16,-1-5-1-1,1 3-6-15,0-6 0 0,-3-2-7 16,0-1 4-16,-3 1 3 0,-3-3-6 15,-3 3-1-15,-3-8-3 16,-6 5 1-16,-3 0-7 16,-3-3-1-16,0 9-1 0,-9-4 2 15,-3 12-1-15,-3 1 4 16,4 1 9-16,2 11 6 16,6 7 3-16,3-2-1 15,3-3-2-15,6 1-1 16,6 1-7-16,9-1-4 15,3-9-6-15,2 0-2 0,4 0-33 16,3-13-13-16,3 0-36 16,3-2-54-1,-4-4 36-15</inkml:trace>
  <inkml:trace contextRef="#ctx0" brushRef="#br0" timeOffset="43035.8289">18174 18415 232 0,'3'0'88'0,"0"0"-48"0,0 0-36 0,0 8 21 16,0-3-5-1,0 8 3-15,0 9-13 16,0 1-3-16,0 4-5 16,-3-1-2-16,0-4 3 0,0-4-42 15,3 1-16-15,-3-11-58 16</inkml:trace>
  <inkml:trace contextRef="#ctx0" brushRef="#br0" timeOffset="43337.0645">18183 18254 260 0,'3'-22'96'0,"3"17"-52"0,6-3-49 16,-7 8 17-16,7-5-31 15,6 2-12-15,0-2-11 0,-3-3-2 16,0-3 24-16,-3 6 9 0,-3 3 7 16,-3-4 32-16,0 6 14 15,0 0-15-15,0 8-5 16,-3 11-4-16,-1 7 0 16,-2 14-12-16,0 5-4 15,0 8 3 1,3-3 4-16,0-5-7 15,3-5-1-15,-3-6-47 16,0-7-22-16</inkml:trace>
  <inkml:trace contextRef="#ctx0" brushRef="#br0" timeOffset="43527.3489">18215 18410 320 0,'-6'-14'121'0,"15"14"-66"0,6-7-42 16,0 7 30-16,6-6-24 16,3 6-5-16,6-5-14 31,5-3-2-31,7 3 0 0,3 2-103 0,-4-10-43 16,22-11 17-1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23:47:41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18689 11975 232 0,'-24'-11'88'0,"21"11"-48"0,3-2-49 0,0 2 14 16,3 2-10-16,3 1-1 16,9 2 3-16,9 9 1 15,5 2 2-15,4-3 0 0,12 5 2 0,-7-2-1 16,1 0-1-16,-3 3-2 15,-6-1 1-15,-7 3 1 16,-5 3 0-16,-9 5 0 16,-9 8 2-16,-6-2 3 15,-6-4 4-15,-6 1-2 16,1-5-2 0,-1-4-2-16,0-1 0 15,0-7-18-15,0-1-6 16,3-4-43-16,0-2-52 0,3-3 26 15</inkml:trace>
  <inkml:trace contextRef="#ctx0" brushRef="#br0" timeOffset="405.915">18942 12189 160 0,'-39'3'63'0,"27"0"-34"0,-15 2-8 15,9-2 25-15,-14-1 2 16,-19 1 4-16,-11 2-15 16,-22 3-5-16,-20 0-19 15,-18 5-8-15,0 6-1 0,-3-1-5 0,12-2 0 16,15 0-4-16,11-5 1 15,19-1-62-15,11 1-26 16,16-6-26 0</inkml:trace>
  <inkml:trace contextRef="#ctx0" brushRef="#br0" timeOffset="5779.9551">14527 11949 188 0,'0'-8'71'0,"3"2"-38"0,0 9-34 0,-3-3 15 15,3 3 3-15,0 5 4 0,0 5 3 16,0 13 0-16,-3 3-13 16,0 0-2-16,0 1-2 0,0-4-3 15,0-2-1-15,0-3-1 16,0-5 1-16,0-6 0 0,0-2 3 16,0-8-1-16,0-5 0 15,0-8-6-15,3-8-1 16,0-8-4-16,3 0-1 15,3-3 4-15,3 3 3 16,3 2-1-16,6 6 0 16,-3 3-4-16,0 7 1 0,-1 6 4 15,1 7 2-15,-3 9 8 16,0 5 4-16,-3 8 1 16,-3 2 1-16,-3 0-8 15,-3 4-3-15,0-4-1 0,-3-2 2 16,0-6-8-16,0-4-3 31,0-6-30-31,3-6-13 0,3-7-28 16,0-6-10-1,0-5-5 1</inkml:trace>
  <inkml:trace contextRef="#ctx0" brushRef="#br0" timeOffset="6182.6701">14801 11959 220 0,'-3'5'85'0,"6"3"-46"0,0 6-37 0,0-9 17 16,3 3 1-16,3 5 2 15,3 6-7-15,-3-4-2 16,3-1-7-16,3-4-2 0,-3-2 0 16,3-5 0-1,-1-3 2-15,1-5-3 16,0-6 0-16,-3 0-3 15,-3-2-3-15,-6 0-1 16,-3 0 0-16,-6 2-2 0,-3 1 1 16,-3 4 5-1,-6 4 2-15,4 4-3 0,-7 4-1 16,6 2 1-16,-3 5 0 16,6 5-2-16,3 1 2 0,3-1 3 15,9 3 1-15,6 1-1 16,0-4-2-16,3 1 1 15,3-3 1-15,0-3-14 16,0-5-7-16,-1-3-21 16,1-5-8-16,-3-5-23 15,0-3-40 1,0-5 28 0</inkml:trace>
  <inkml:trace contextRef="#ctx0" brushRef="#br0" timeOffset="6567.1114">15001 11978 176 0,'-3'-8'66'0,"3"8"-36"0,3 2-20 0,-3 4 17 0,0 2-4 16,0 8 0-16,0 5-6 15,0 0 0-15,3 3-10 16,0-3-2-16,3-3 1 0,0-2-3 16,0-3 0-16,2-5-1 15,4-5 1-15,6-6-9 16,0-2-1-16,-3-3-7 0,0 0-4 15,-3 0 5-15,-3-2 3 16,0 2 6-16,-3 5 4 0,0 6-1 16,-3 2 0-16,2 6 7 15,1 2 4 1,3 0 1-16,3-2 1 0,0-1 2 16,6-4 2-1,3-6 4-15,-3-6 4 16,0-2-6-16,-4-2 0 15,1-3-9-15,-6-9-1 16,-3 1-2-16,-3 0-1 16,-9 2-8-16,-6 1-2 15,0-1-25-15,-2 6-8 16,2 3-29-16,3 4-12 0,3 4-24 16</inkml:trace>
  <inkml:trace contextRef="#ctx0" brushRef="#br0" timeOffset="7116.7508">15656 11954 156 0,'12'-13'60'0,"-7"13"-32"0,1-6-4 16,-6 6 22-16,0 0 3 16,0 0 3-16,-3 3-22 15,-3 2-8-15,-2 3-13 16,-7 3-4-16,3 2-1 0,3 0-5 16,3 1-1-1,0 1-2-15,6 1 0 16,6 0 3-16,3 0 0 0,3 3 1 15,-3-1 2 1,3 1-1-16,-6-1-1 0,-4-2 7 16,-4 0 3-16,-4-3-1 15,-6-2 0-15,0-3-5 16,-6-3-3-16,-6-5-18 0,3-5-6 16,3-6-27-16,3-2-8 15,7-3-48 1,16-13-31-16,4-3 63 15</inkml:trace>
  <inkml:trace contextRef="#ctx0" brushRef="#br0" timeOffset="7329.151">15837 11684 252 0,'-9'-3'93'0,"9"6"-50"0,0 5-52 15,0 0 14-15,-3 5 10 0,0 6 10 16,0 18-4-1,0 5 0 1,0 6-12-16,0 5-3 0,0-3-2 16,0-3-2-16,0-4-2 0,0-6-10 15,0-5-4-15,3-9-35 16,0-4-13-16,0-9-52 16</inkml:trace>
  <inkml:trace contextRef="#ctx0" brushRef="#br0" timeOffset="7536.6814">15670 11980 244 0,'3'-5'90'0,"3"0"-48"0,6-1-42 15,0 4 16-15,6-1 0 16,3 1 4-16,3-1-10 15,3-2-6-15,2 2-2 16,-2 0-20-16,-3 3-5 0,3 0-42 16,2-2-15-16,-2-1-12 15</inkml:trace>
  <inkml:trace contextRef="#ctx0" brushRef="#br0" timeOffset="7895.4149">16054 11933 212 0,'-14'0'79'0,"14"2"-42"0,-24 6-39 15,15-2 14-15,-3 4 3 16,-3 1 4-16,-3 13-5 16,0-1-3-16,0 1-6 0,4 3-2 0,5-4 1 15,3-1-5-15,3-6-1 16,3-3 3-16,6-5 3 16,3-8 3-16,0-6 3 15,2-2-7-15,4-2-4 16,6-6-3-16,-6-3 0 31,0 1 0-31,-3-1 3 0,-3 4 0 16,0 1 3-16,-3 4-1 15,0 4 2-15,-6 6-2 16,3 11 2-16,-3 5 2 0,0 2 2 16,0 4-1-16,0 1-1 15,0 1-6-15,3-3-1 16,3-2-8-16,-1-6-2 0,4-5-28 15,0-5-14-15,3-6-52 32</inkml:trace>
  <inkml:trace contextRef="#ctx0" brushRef="#br0" timeOffset="8121.5537">16257 11941 208 0,'-9'-8'79'0,"-6"5"-42"0,-9 3-32 0,18 3 19 15,-6 5-13-15,0 2-1 16,-2 9-6-16,-1 5-1 16,0-1-1-16,3 4 3 0,3-1 4 0,6 1-3 15,3-3-1 1,6-1-2-16,3-7-3 0,3-3-4 16,3-7-2-16,6-6-17 15,-4-6-5-15,1-4-24 16,0-3-9-16,-3-6-20 15</inkml:trace>
  <inkml:trace contextRef="#ctx0" brushRef="#br0" timeOffset="8318.9783">16287 11697 204 0,'0'-13'77'0,"0"13"-42"0,0 0-34 16,0 0 14-1,3 8 1-15,0 5 4 0,0 8 3 16,0 22 1-16,-3 4-13 31,-3 14 0-31,0-8 0 0,0-3-6 0,0-2-1 16,0-6-2-16,-3-5-2 15,3-5-28-15,0-3-14 16,3-13-75 0</inkml:trace>
  <inkml:trace contextRef="#ctx0" brushRef="#br0" timeOffset="8568.5888">16474 11949 200 0,'-21'-3'77'0,"21"3"-42"0,-3 3-41 0,-3-1 12 16,-6 1 0-16,-2 2 4 15,-4 0 10-15,-3 6 7 0,0 5-14 16,3 5-7-16,0-2-2 0,3-1-8 0,7-2 1 15,2 0 3 1,3 0 2-16,6-3 0 0,6 0 1 16,2-2 0-16,7-1 3 31,0-4-32-31,12-4-14 0,3-4-64 16</inkml:trace>
  <inkml:trace contextRef="#ctx0" brushRef="#br0" timeOffset="8945.9864">17043 11673 200 0,'-12'-26'77'0,"6"7"-42"0,-9-4-17 0,9 15 23 0,-3 0-6 16,-3 2 2 0,-3 4-23-16,-6 10-11 0,1 8-2 15,2 7-4-15,3 12-1 0,0 18 5 16,3 2 3-16,3 6 1 0,3 0 0 15,3-5-1-15,0-3 0 16,3-6-2-16,0-5-2 16,-3-10-26-16,0-5-10 15,0-9-50 1,3-7-60-16,-3-9 40 16</inkml:trace>
  <inkml:trace contextRef="#ctx0" brushRef="#br0" timeOffset="9100.0518">16718 11964 260 0,'-6'-2'99'0,"9"2"-54"0,3-3-55 16,0 3 16-16,3 0-2 0,3-2 2 16,6-1-2-16,0 0-3 15,0 1 0-15,11-4-23 0,-2 4-8 16,-3-4-78-16</inkml:trace>
  <inkml:trace contextRef="#ctx0" brushRef="#br0" timeOffset="9369.3677">16983 11986 220 0,'-3'16'82'0,"6"7"-44"0,-3 4-38 0,3-14 18 0,0 3 1 0,0 0 5 15,-3 0-6-15,0-3-3 16,0 0-8-16,0-2-5 0,0-3 1 31,0-3 2-31,0-5 2 0,0-3 3 16,0-2 4-16,0-6-10 15,6-4-2-15,0-7-2 16,3 1 2-16,3-3-3 16,0 3 0-16,0 5-1 0,11 0-15 15,-2 3-2 1,-3 5-30-16,0 0-13 0,-3 3-47 15</inkml:trace>
  <inkml:trace contextRef="#ctx0" brushRef="#br0" timeOffset="9738.1561">17245 11967 232 0,'-9'0'88'0,"3"3"-48"0,-6-1-31 0,6 4 19 16,0 2-14-1,-3 8-3-15,-5 5-1 0,2 0 4 16,3 0-8-16,6 0-3 0,3 0-2 0,0-2-1 16,6-6 0-16,0-2 2 15,3-6 3 1,3-5 0-16,-1-3 2 0,1-5-4 16,3 0-2-16,-3-2 2 15,-3-3 0-15,-3-9 3 16,-3 4 1-16,-3 2-3 15,-3 3-3-15,0 2 0 16,0 3 1-16,0 6-6 0,0 7 1 31,3 6 1-31,0 2 3 16,0 0 0-16,0 3-1 0,3 0 1 0,3 0-1 16,0 0-7-16,0-3-3 15,3-5-38-15,0-3-19 16,18-8-51-16</inkml:trace>
  <inkml:trace contextRef="#ctx0" brushRef="#br0" timeOffset="10254.2742">17409 11957 184 0,'3'10'68'0,"0"3"-36"0,-3 9-9 0,6-9 24 0,-6 3-7 15,0-1 2-15,-3 4-18 16,0 0-6-16,-6-4-11 16,3-1-3-16,0-4 0 0,3-2 0 15,0 0 0-15,0-5-2 16,9-6-2-16,0-2-8 0,0-3-3 31,3-5-7-31,-3-6-2 16,6-2-7-16,0 0-3 15,-1 5 14-15,1 5 7 0,0 9 8 16,-3 2 3 0,0 13 17-16,-3 0 8 0,-3 3-3 15,0 0-2 1,0-3-6-16,-3-2 0 0,0-3-5 0,0 0-1 16,0-6-6-16,0-2-1 15,6-2-3-15,0-4-3 16,6-7-7-16,0-5-4 15,6-1-8-15,-1 3-1 16,1 3 10-16,0 5 4 16,-3 5 11-1,-3 9 6-15,-3 7 5 16,-3 0 2-16,-3 3-6 16,-3 0-1-16,0-3-4 15,0 0-1-15,0-2-39 16,0-3-15-16,0-3-54 15,6-2-41 1,3-3 59-16</inkml:trace>
  <inkml:trace contextRef="#ctx0" brushRef="#br0" timeOffset="10560.7151">17849 11980 228 0,'-3'3'85'0,"9"2"-46"0,0 6-37 15,0-8 19-15,3 2 4 16,0 0 5-16,3-2-5 0,-3-1-3 15,3-2-12-15,-3 0-6 0,0-5-3 16,0 0 1-16,-3-3 3 16,-3 0-2-16,-3 0-2 15,-3-3-9-15,-6 1-3 16,-3-1-10-16,-12 6-4 31,-6 2 7-31,0 9 3 0,1 4 11 16,2 9 5-16,3 5 11 15,6 2 7-15,6 0 3 16,6 4 2-16,6-1-9 16,9-3-4-16,18-2-6 0,3-8-2 15,5-6-21 1,7-10-8-16,12-8-110 16</inkml:trace>
  <inkml:trace contextRef="#ctx0" brushRef="#br0" timeOffset="13181.4414">14536 12475 112 0,'0'-18'44'0,"3"31"-24"0,-3-26-6 0,0 13 15 16,0-3 3-16,0 0 6 15,-3 1-8-15,0-1-1 16,-3 3-16-16,-2 0 3 0,-4 8 4 16,0 8-16-16,0 2-3 15,0 6-2-15,0 5 0 0,3 0 1 16,6 0 0-16,6 1 0 15,6 1 0-15,6-7 0 16,3-13 2-16,0-9 3 16,2-4 4-16,-2-6-4 15,0-5-1-15,0-3 0 16,-6-3 0 0,-6 1 0-16,-6 2 0 15,-3 0 6-15,-3-3 4 16,-3 3-5-16,0 3-1 15,-3 3-4-15,0 2-3 16,3 2-9-16,3 9-40 16,6 2-10-16,3 1-45 15,3 2-33-15,3 0 57 16</inkml:trace>
  <inkml:trace contextRef="#ctx0" brushRef="#br0" timeOffset="13492.3544">14688 12504 152 0,'0'6'57'0,"3"-4"-30"0,-3 6-18 15,3-3 16-15,0 6 1 16,0 5 2-16,0 5-13 16,3 0-6-16,0 0-6 15,0-2 0-15,3 2 2 0,-3-5 0 0,0-3 0 31,0-2 3-31,0-9 3 16,0-4 7-16,0-6 3 16,0-5-4-16,0-6-2 15,-1-2-9-15,1-3-2 16,3 0-2-16,-6 0 1 0,0 3-4 16,3 3 0-16,0 5-23 15,0-1-12-15,6 4-34 0,-3 4-14 16</inkml:trace>
  <inkml:trace contextRef="#ctx0" brushRef="#br0" timeOffset="13829.3205">14911 12568 172 0,'0'8'66'0,"6"0"-36"0,3 0-26 15,-3-3 13-15,3 0 5 16,0-2 6-16,3-3-9 15,0-3-3-15,0 0-9 16,0-2 2-16,0-3 3 0,-3 0-11 16,0 0-2-16,-4 0 0 15,-2 0 2-15,-6-2 2 0,-2-1 3 16,-4 3-3-16,-6 3-2 16,-3 8 0-16,0 2-1 15,0 6 0-15,3 4 0 16,0 4-5-16,6 2 1 15,4 0 0-15,2 14 2 16,3-6 1-16,5-3 3 0,7-5-1 0,3-5-1 16,3-5-19-16,3-6-10 15,3-10-45 1,-3-8-50-16,2-1 34 16</inkml:trace>
  <inkml:trace contextRef="#ctx0" brushRef="#br0" timeOffset="14107.7617">15072 12565 116 0,'-12'3'46'0,"15"-3"-24"0,9 2-19 15,-6 4 12-15,0 2 8 16,0 2 8-16,0 6-5 16,0 0-3-16,0-3-13 15,0 0-4-15,-3-2-2 0,0-3 0 0,-3-3 0 16,0 0 15-16,0-5 10 15,0 0-4-15,-3-5-2 16,3-3-5-16,0-5-1 16,3-3-7-16,3 0-4 0,3 0-6 15,0 3 0-15,0 3-2 32,2 2-2-32,1 2-26 15,3 4-12-15,-3 2-59 16,6 5-46-1,0 0 57-15</inkml:trace>
  <inkml:trace contextRef="#ctx0" brushRef="#br0" timeOffset="17713.4061">15275 12536 152 0,'-15'-5'57'0,"30"7"-30"0,-24 1-21 0,9 0 17 15,-3 2-3-15,0 3 0 0,0 5-4 0,0 3 0 16,3 2-9-16,0 4 0 0,3 1 3 16,6 4-2-16,0-3 1 15,3-3-5-15,-4-5-3 16,1-6 2 0,0-2 2-16,3-10-2 15,-3-9-2-15,0-2 0 16,-3 0-1-16,0-1-3 0,-3 1 2 0,0 3 1 15,-3 2 2-15,0 2-3 16,0 4-2-16,0 2-3 16,0 0 1-16,0 5 3 15,3 8 1-15,0 8 1 32,3-5 2-32,0 0 1 0,3-3 1 15,0-2 4-15,3-6 3 16,-1-7-4-16,1-4-2 0,-3-7 4 15,0 0 4-15,-3 0-3 16,0-1 2-16,-6 1-3 16,0-3 0-16,-3 3-8 15,0 0 0-15,-3 2-14 0,3 3-7 16,0 0-31-16,0 3-13 16,3 0-43-1</inkml:trace>
  <inkml:trace contextRef="#ctx0" brushRef="#br0" timeOffset="18050.9715">15584 12570 152 0,'-6'3'57'0,"6"5"-30"0,0 8-7 0,3-6 21 16,0 4-7-16,0 2 0 15,0 5-8-15,0 2-4 16,0-1-12-16,-3-4-6 0,3-2-1 0,-3-3-2 16,0-2 2-16,0-1 0 15,-3-7 3-15,3-11-5 16,0-8-1-16,0 3 0 16,0-5 0-1,3-4 0-15,3-1 2 16,0 1 1-16,3 1 3 15,3 3-3-15,0 4 0 0,6 1-3 0,-1 5-3 16,-2 3-16-16,0 2-5 16,-3 3-34-16,3 3-13 15,0 0-27 17</inkml:trace>
  <inkml:trace contextRef="#ctx0" brushRef="#br0" timeOffset="18198.1216">15807 12644 212 0,'-3'14'82'0,"3"-4"-44"0,3 19-42 0,0-21 13 15,0 8-10-15,0-3 1 0,0 1-18 16,0-4-8 0,0-2-61-16</inkml:trace>
  <inkml:trace contextRef="#ctx0" brushRef="#br0" timeOffset="18496.224">15816 12475 212 0,'-9'-21'82'0,"9"18"-44"0,0 1-49 0,3 2 11 16,0-3-12-16,3-2 0 15,3-3-5-15,3 0 0 16,3-3 10-16,3 1-5 0,0-1-2 15,3 3 8-15,-4 3 2 0,-2 2 19 16,3 6 7-16,-3 5 14 16,-3 8 5-16,0 10-11 15,-12 3-3-15,0 3-10 0,-6 2 0 16,0 1-8-16,0 2-3 16,0 5-8-16,0-7-3 31,0-9-45-31,3-5-16 15,-3-5-40-15</inkml:trace>
  <inkml:trace contextRef="#ctx0" brushRef="#br0" timeOffset="18682.1527">15870 12578 252 0,'-6'-8'93'0,"12"6"-50"0,3-6-52 0,0 5 14 15,3 0 4-15,3 1 3 16,2-1-3-16,10 1-3 16,0 2-3-16,-3 0-14 0,0 2-2 15,-4 1-54-15,-2-1-20 0,-3 1-5 16</inkml:trace>
  <inkml:trace contextRef="#ctx0" brushRef="#br0" timeOffset="19021.7473">16126 12592 196 0,'-6'7'74'0,"3"1"-40"0,6 0-27 0,0-2 18 32,3-1-11-32,0 3-1 15,0-3-3-15,3 0-1 16,-3 1-5-16,6-4 2 0,-1-2 3 16,4-2-3-16,-3-1-1 0,0-2 2 15,-3 0 0-15,-3-3-3 16,0 0-1-16,-3 0 3 15,-9 0 1-15,0 2-1 0,-6 1 1 16,0 3-6-16,-3 4-1 16,0 3-2-16,4 3-2 15,-1 3 0-15,3 2 3 16,3 0-2-16,0 6 1 16,6 2 2-16,0 0 0 15,6-2-7 1,3-3-3-16,6-3-21 15,-1 0-10-15,4-8-14 16,0 1-5-16,6-14-21 16</inkml:trace>
  <inkml:trace contextRef="#ctx0" brushRef="#br0" timeOffset="19250.3944">16373 12578 232 0,'-12'-5'88'0,"9"5"-48"0,-6 0-40 0,6 3 18 15,0-1-8-15,0 1 0 0,0 2-9 16,3 3-2-16,3 3 0 16,3 5-2-16,0 0-1 15,3 13 3-15,0-3 2 0,-3-2 0 0,-3-3 2 16,-3 0 18-16,-3 0 8 16,-6-5-8-16,-3-3-2 15,0-2-20-15,0-3-9 16,0-3-42-16,3-2-18 15,3-6-46 1</inkml:trace>
  <inkml:trace contextRef="#ctx0" brushRef="#br0" timeOffset="21804.719">16840 12565 180 0,'-3'-3'68'0,"0"1"-36"0,0-1-22 16,0 3 20-16,0 3-9 0,-3-1 0 15,-2 4-14-15,-4 4-5 16,-3 9-1-16,3 2-1 0,3 13 0 15,3 1-3-15,6-3 2 0,9-3 3 16,6-3 1-16,3-10-1 16,-1-5 1-16,4-6 0 31,0-8 1-31,0-5 2 16,-6-5 1-16,-3-8 5 15,-9 2 3-15,-3-2-2 0,-6 0 2 16,-3 0-8-16,0 0-2 15,-3 2-5-15,0 6-3 0,-3 2-16 16,3 6-7 0,0 0-16-16,3 2-4 0,4 0-43 15,5 1-34 1,5-1 54-16</inkml:trace>
  <inkml:trace contextRef="#ctx0" brushRef="#br0" timeOffset="22028.297">16956 12393 184 0,'-6'-8'71'0,"9"13"-38"0,0 1-43 0,-3 2 9 0,3 2 6 16,0 9 9-16,-3 5 6 16,0 5 3-16,0 5-12 15,0 3-7-15,0 8 0 0,3-3-3 16,3-5 2-16,0-5-7 15,3-8 1-15,0-5-26 0,3-6-10 16,3-8-51 0</inkml:trace>
  <inkml:trace contextRef="#ctx0" brushRef="#br0" timeOffset="22388.4897">17165 12599 184 0,'-6'-15'68'0,"0"12"-36"0,-12-2-29 0,12 5 15 16,-6 2-7-16,-3 6 1 0,0 3-3 15,0 5 2-15,1 8-6 16,2 5-5-16,3 0-1 0,3-5 1 16,3-1 2-16,6-4-1 15,3-3-1 1,3-8 1-16,6-8 1 16,2-11 1-16,1-10 3 15,0 0-3-15,-3-3 0 16,0-3-1-16,-6-2-2 0,-3-2 3 0,-3-4 2 15,-3 3-2-15,-3 3-2 32,-3 6-3-32,0 4 1 0,3 6-1 15,3 5-2-15,0 5 0 0,0 16 3 16,3 3 0-16,0 8 1 16,0 8 0-16,0 10 2 15,3 6-1-15,0-6-1 16,3-5 3-16,3-2 0 15,2-6-52 1,1-5-22-16,6-11-19 16</inkml:trace>
  <inkml:trace contextRef="#ctx0" brushRef="#br0" timeOffset="22858.0831">17614 12676 140 0,'-27'-2'55'16,"18"4"-30"-16,-17 3-12 0,17 3 19 16,-3 3-14-16,-3 5-4 15,0 2-7-15,3 4-2 0,0 1-3 16,3-1 9-16,3 1 6 0,6 1-5 15,3-3-2-15,6-5-1 16,0-3-1-16,3-10-2 16,0-6-1-16,9-7-3 15,-3-3 1 1,-3-6-2-16,-3-15 2 0,-4-3-2 16,-2-3 2-16,-6 0-4 15,0 3 0-15,0-5 3 16,-6 5 1-16,0 8-4 15,1 5 1 1,-1 8-2-16,3 6 0 0,0 12-3 16,0 6 1-16,3 8 2 0,0 8 1 15,6 5-2-15,0 13 2 16,2-2 1-16,1-6 2 16,0-2-6-16,0-3-1 0,3-8-56 15,3-5-23 1,3-5-2-16</inkml:trace>
  <inkml:trace contextRef="#ctx0" brushRef="#br0" timeOffset="23205.1731">17823 12689 240 0,'-36'-10'90'0,"27"10"-48"0,-6 2-49 0,9 9 14 15,-6 8 1-15,-6-1 7 16,0 6-5-16,4 2-1 0,2-2-5 15,3-3-1-15,3 3 1 0,3 0-2 16,3-5 1-16,6-4 0 16,3-7 3-16,3-2-1 15,2-12 2-15,1-2-6 16,0-2-1-16,0-3 0 16,-3-3 2-16,0 0-1 0,-9 3-1 15,3-1-2-15,-3 4-1 16,-3 4-3-16,0 4 1 15,0 7-2-15,3 3 0 16,3 5 4-16,0 3 3 0,6 5 1 16,-3 1 2-16,2-7-22 31,1 1-9-31,0-5-48 16,3-6-56-16,0-10 34 15</inkml:trace>
  <inkml:trace contextRef="#ctx0" brushRef="#br0" timeOffset="23406.372">17927 12528 204 0,'-12'-8'77'0,"15"11"-42"0,-3 2-45 0,0 0 11 16,-3 9-1 0,0 4 2-16,0 9 2 0,3 15 0 15,0 0-2-15,0-2 1 0,0 0 2 16,0 2-4-16,0-10-3 31,0-6-145-15,0-5 50-1</inkml:trace>
  <inkml:trace contextRef="#ctx0" brushRef="#br0" timeOffset="23590.5305">17745 12684 280 0,'-3'-5'104'0,"9"5"-56"0,6-3-56 0,0 3 16 15,6 0-11-15,6 0 2 16,2-2-6-16,4 2 0 16,3 0 3-1,3 0-49-15,-1 0-21 0,-2 2-24 16</inkml:trace>
  <inkml:trace contextRef="#ctx0" brushRef="#br0" timeOffset="23975.3005">18147 12681 192 0,'-9'0'74'0,"0"0"-40"0,-6 3-29 15,9 0 17-15,-3-1-10 16,-3 17 1-16,-5-1-4 0,-4 1 2 16,3 7-6-16,0-2-1 0,3 0 0 15,6-3 0-15,3 3 2 16,3-3 1-16,6-5 1 0,6 0-2 15,3-8 1-15,6-5 0 16,-3-9 3-16,0 1-5 16,0-6-1-16,-3-2-2 0,-1-3 1 31,-2 0 0-31,-3-7 1 16,0-7-9-16,-3 4-4 0,-3 0 2 15,0 4 2-15,0 7 0 16,0 1 4-16,0 4 0 15,0 2 3 1,0 2-6-16,0 6 1 0,0 6-1 16,0 12-1-16,3 3 6 15,3 3 1-15,3 3 2 16,0-6 2-16,3 0-1 16,0-5 0-16,0-3-34 15,0-2-13-15,3-3-69 16</inkml:trace>
  <inkml:trace contextRef="#ctx0" brushRef="#br0" timeOffset="24244.0691">18364 12909 260 0,'-3'0'99'0,"6"0"-54"0,-3 3-55 0,0-3 16 0,0 0-4 16,0 0 1-16,0 0-6 15,0 0 0-15,0 0-54 16,0 0-22-16,0 0-15 15,0 0-3-15</inkml:trace>
  <inkml:trace contextRef="#ctx0" brushRef="#br0" timeOffset="24376.4171">18400 12427 228 0,'0'-10'85'0,"0"5"-46"0,3 2-32 0,-3 3 20 16</inkml:trace>
  <inkml:trace contextRef="#ctx0" brushRef="#br0" timeOffset="24476.7048">18400 12422 430 0,'-6'24'25'16,"-3"8"-13"-16,-3 5-8 0,3 0-1 16,0 3-4-16,3-3-2 15,3-6-62-15,3-4-27 16,0-6-19-16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6600" y="0"/>
            <a:ext cx="5273675" cy="3954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3762" y="4073218"/>
            <a:ext cx="8896177" cy="28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67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657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49488" y="114300"/>
            <a:ext cx="5254625" cy="3941763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12270320" y="2845479"/>
            <a:ext cx="9543584" cy="142274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>
          <a:xfrm>
            <a:off x="9603587" y="0"/>
            <a:ext cx="7469456" cy="195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0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69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93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026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Let’s say this time, the</a:t>
            </a:r>
            <a:r>
              <a:rPr lang="en-US" sz="1000" baseline="0" dirty="0" smtClean="0">
                <a:latin typeface="+mj-lt"/>
              </a:rPr>
              <a:t> if condition is false, so we don’t </a:t>
            </a:r>
            <a:r>
              <a:rPr lang="en-US" sz="1000" baseline="0" dirty="0" err="1" smtClean="0">
                <a:latin typeface="+mj-lt"/>
              </a:rPr>
              <a:t>recurse</a:t>
            </a:r>
            <a:r>
              <a:rPr lang="en-US" sz="1000" baseline="0" dirty="0" smtClean="0">
                <a:latin typeface="+mj-lt"/>
              </a:rPr>
              <a:t> again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45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Start popping our way back up the stack frames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33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01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At this point, we’re back up to </a:t>
            </a:r>
            <a:r>
              <a:rPr lang="en-US" sz="1000" b="1" i="0" dirty="0" smtClean="0">
                <a:latin typeface="+mj-lt"/>
              </a:rPr>
              <a:t>who</a:t>
            </a:r>
            <a:r>
              <a:rPr lang="en-US" sz="1000" b="0" i="0" dirty="0" smtClean="0">
                <a:latin typeface="+mj-lt"/>
              </a:rPr>
              <a:t>,</a:t>
            </a:r>
            <a:r>
              <a:rPr lang="en-US" sz="1000" b="0" i="0" baseline="0" dirty="0" smtClean="0">
                <a:latin typeface="+mj-lt"/>
              </a:rPr>
              <a:t> which calls </a:t>
            </a:r>
            <a:r>
              <a:rPr lang="en-US" sz="1000" b="1" i="0" baseline="0" dirty="0" err="1" smtClean="0">
                <a:latin typeface="+mj-lt"/>
              </a:rPr>
              <a:t>amI</a:t>
            </a:r>
            <a:r>
              <a:rPr lang="en-US" sz="1000" b="1" i="0" baseline="0" dirty="0" smtClean="0">
                <a:latin typeface="+mj-lt"/>
              </a:rPr>
              <a:t> </a:t>
            </a:r>
            <a:r>
              <a:rPr lang="en-US" sz="1000" b="0" i="0" baseline="0" dirty="0" smtClean="0">
                <a:latin typeface="+mj-lt"/>
              </a:rPr>
              <a:t>twice</a:t>
            </a:r>
            <a:endParaRPr lang="en-US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247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Looks similar to </a:t>
            </a:r>
            <a:r>
              <a:rPr lang="en-US" sz="1000" baseline="0" dirty="0" smtClean="0">
                <a:latin typeface="+mj-lt"/>
              </a:rPr>
              <a:t>Step </a:t>
            </a:r>
            <a:r>
              <a:rPr lang="en-US" sz="1000" dirty="0" smtClean="0">
                <a:latin typeface="+mj-lt"/>
              </a:rPr>
              <a:t>3,</a:t>
            </a:r>
            <a:r>
              <a:rPr lang="en-US" sz="1000" baseline="0" dirty="0" smtClean="0">
                <a:latin typeface="+mj-lt"/>
              </a:rPr>
              <a:t> </a:t>
            </a:r>
            <a:r>
              <a:rPr lang="en-US" sz="1000" i="1" baseline="0" dirty="0" smtClean="0">
                <a:latin typeface="+mj-lt"/>
              </a:rPr>
              <a:t>but it’s NOT!</a:t>
            </a:r>
          </a:p>
          <a:p>
            <a:r>
              <a:rPr lang="en-US" sz="1000" i="0" baseline="0" dirty="0" smtClean="0">
                <a:latin typeface="+mj-lt"/>
              </a:rPr>
              <a:t>Let’s assume if condition is false.</a:t>
            </a:r>
            <a:endParaRPr lang="en-US" sz="10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45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607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12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04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0512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 smtClean="0"/>
              <a:t>(on handout)</a:t>
            </a:r>
          </a:p>
          <a:p>
            <a:endParaRPr lang="en-US" sz="1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(on</a:t>
            </a:r>
            <a:r>
              <a:rPr lang="en-US" b="1" baseline="0" dirty="0" smtClean="0"/>
              <a:t> </a:t>
            </a:r>
            <a:r>
              <a:rPr lang="en-US" b="1" dirty="0" smtClean="0"/>
              <a:t>handout)</a:t>
            </a:r>
          </a:p>
          <a:p>
            <a:r>
              <a:rPr lang="en-US" b="0" dirty="0" smtClean="0"/>
              <a:t>We’re at the beginning of </a:t>
            </a:r>
            <a:r>
              <a:rPr lang="en-US" b="1" dirty="0" err="1" smtClean="0"/>
              <a:t>call_incr</a:t>
            </a:r>
            <a:r>
              <a:rPr lang="en-US" b="0" dirty="0" smtClean="0"/>
              <a:t>,</a:t>
            </a:r>
            <a:r>
              <a:rPr lang="en-US" b="0" baseline="0" dirty="0" smtClean="0"/>
              <a:t> let’s say it was called from </a:t>
            </a:r>
            <a:r>
              <a:rPr lang="en-US" b="1" baseline="0" dirty="0" smtClean="0"/>
              <a:t>main</a:t>
            </a:r>
            <a:r>
              <a:rPr lang="en-US" b="0" baseline="0" dirty="0" smtClean="0"/>
              <a:t>, so we already have some stuff up further in the stack, and the last thing, because we just started </a:t>
            </a:r>
            <a:r>
              <a:rPr lang="en-US" b="0" baseline="0" dirty="0" err="1" smtClean="0"/>
              <a:t>call_incr</a:t>
            </a:r>
            <a:r>
              <a:rPr lang="en-US" b="0" baseline="0" dirty="0" smtClean="0"/>
              <a:t>, is the return address to jump back into main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4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back to when everyone was asking how we know where our variables live</a:t>
            </a:r>
            <a:r>
              <a:rPr lang="is-IS" baseline="0" dirty="0" smtClean="0"/>
              <a:t>…</a:t>
            </a:r>
          </a:p>
          <a:p>
            <a:pPr lvl="1"/>
            <a:r>
              <a:rPr lang="en-US" dirty="0" smtClean="0"/>
              <a:t>Here,</a:t>
            </a:r>
            <a:r>
              <a:rPr lang="en-US" baseline="0" dirty="0" smtClean="0"/>
              <a:t> the compiler has created v1 on the stack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0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482">
              <a:defRPr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Now, we set up the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arguments for our call to increment</a:t>
            </a:r>
          </a:p>
          <a:p>
            <a:pPr defTabSz="881482">
              <a:defRPr/>
            </a:pP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First parameter: 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&amp;v1</a:t>
            </a:r>
          </a:p>
          <a:p>
            <a:pPr lvl="1" defTabSz="881482">
              <a:defRPr/>
            </a:pP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8(%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rsp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)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b="0" baseline="0" dirty="0" smtClean="0">
                <a:latin typeface="Roboto" charset="0"/>
                <a:ea typeface="Roboto" charset="0"/>
                <a:cs typeface="Roboto" charset="0"/>
              </a:rPr>
              <a:t>is the address of that value on our stack</a:t>
            </a:r>
          </a:p>
          <a:p>
            <a:pPr lvl="0" defTabSz="881482">
              <a:defRPr/>
            </a:pPr>
            <a:r>
              <a:rPr lang="en-US" b="0" baseline="0" dirty="0" smtClean="0">
                <a:latin typeface="Roboto" charset="0"/>
                <a:ea typeface="Roboto" charset="0"/>
                <a:cs typeface="Roboto" charset="0"/>
              </a:rPr>
              <a:t>Second parameter: 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100</a:t>
            </a:r>
            <a:endParaRPr lang="en-US" b="0" dirty="0" smtClean="0">
              <a:latin typeface="Roboto" charset="0"/>
              <a:ea typeface="Roboto" charset="0"/>
              <a:cs typeface="Roboto" charset="0"/>
            </a:endParaRPr>
          </a:p>
          <a:p>
            <a:pPr lvl="1" defTabSz="881482">
              <a:defRPr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use 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movl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because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100 is a small positive value that will fit in 32 bits. The high order bits of 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%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rsi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get set to zero for us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automatically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Next will be the actual 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call</a:t>
            </a:r>
            <a:endParaRPr lang="en-US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5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2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address of next instruction onto the</a:t>
            </a:r>
            <a:r>
              <a:rPr lang="en-US" baseline="0" dirty="0" smtClean="0"/>
              <a:t> stack</a:t>
            </a:r>
          </a:p>
          <a:p>
            <a:pPr lvl="1"/>
            <a:r>
              <a:rPr lang="en-US" baseline="0" dirty="0" smtClean="0"/>
              <a:t>In this case it’s the </a:t>
            </a:r>
            <a:r>
              <a:rPr lang="en-US" b="1" baseline="0" dirty="0" err="1" smtClean="0"/>
              <a:t>addq</a:t>
            </a:r>
            <a:endParaRPr lang="en-US" b="1" baseline="0" dirty="0" smtClean="0"/>
          </a:p>
          <a:p>
            <a:pPr lvl="0"/>
            <a:r>
              <a:rPr lang="en-US" b="0" baseline="0" dirty="0" smtClean="0"/>
              <a:t>Then </a:t>
            </a:r>
            <a:r>
              <a:rPr lang="en-US" b="1" baseline="0" dirty="0" smtClean="0"/>
              <a:t>jump </a:t>
            </a:r>
            <a:r>
              <a:rPr lang="en-US" b="0" baseline="0" dirty="0" smtClean="0"/>
              <a:t>to the </a:t>
            </a:r>
            <a:r>
              <a:rPr lang="en-US" b="1" baseline="0" dirty="0" smtClean="0"/>
              <a:t>increment label</a:t>
            </a:r>
          </a:p>
          <a:p>
            <a:pPr lvl="0"/>
            <a:r>
              <a:rPr lang="en-US" b="0" baseline="0" dirty="0" smtClean="0"/>
              <a:t>Like</a:t>
            </a:r>
            <a:r>
              <a:rPr lang="en-US" b="1" baseline="0" dirty="0" smtClean="0"/>
              <a:t> push %rip+?</a:t>
            </a:r>
          </a:p>
          <a:p>
            <a:pPr lvl="0"/>
            <a:r>
              <a:rPr lang="en-US" dirty="0" smtClean="0"/>
              <a:t>Execute</a:t>
            </a:r>
            <a:r>
              <a:rPr lang="en-US" baseline="0" dirty="0" smtClean="0"/>
              <a:t> increment</a:t>
            </a:r>
            <a:endParaRPr lang="en-US" dirty="0" smtClean="0"/>
          </a:p>
          <a:p>
            <a:pPr lvl="1"/>
            <a:r>
              <a:rPr lang="en-US" dirty="0" smtClean="0"/>
              <a:t>Read initial value where</a:t>
            </a:r>
            <a:r>
              <a:rPr lang="en-US" baseline="0" dirty="0" smtClean="0"/>
              <a:t> </a:t>
            </a:r>
            <a:r>
              <a:rPr lang="en-US" b="1" dirty="0" smtClean="0"/>
              <a:t>%</a:t>
            </a:r>
            <a:r>
              <a:rPr lang="en-US" b="1" dirty="0" err="1" smtClean="0"/>
              <a:t>rdi</a:t>
            </a:r>
            <a:r>
              <a:rPr lang="en-US" b="1" dirty="0" smtClean="0"/>
              <a:t> </a:t>
            </a:r>
            <a:r>
              <a:rPr lang="en-US" b="0" dirty="0" smtClean="0"/>
              <a:t>points</a:t>
            </a:r>
          </a:p>
          <a:p>
            <a:pPr lvl="1"/>
            <a:r>
              <a:rPr lang="en-US" dirty="0" smtClean="0"/>
              <a:t>Save that in </a:t>
            </a:r>
            <a:r>
              <a:rPr lang="en-US" b="1" dirty="0" smtClean="0"/>
              <a:t>%</a:t>
            </a:r>
            <a:r>
              <a:rPr lang="en-US" b="1" dirty="0" err="1" smtClean="0"/>
              <a:t>rax</a:t>
            </a:r>
            <a:r>
              <a:rPr lang="en-US" dirty="0" smtClean="0"/>
              <a:t>, that’s our return value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 smtClean="0"/>
              <a:t>increment</a:t>
            </a:r>
            <a:r>
              <a:rPr lang="en-US" dirty="0" smtClean="0"/>
              <a:t> </a:t>
            </a:r>
            <a:r>
              <a:rPr lang="en-US" b="1" dirty="0" smtClean="0"/>
              <a:t>100 </a:t>
            </a:r>
            <a:r>
              <a:rPr lang="en-US" dirty="0" smtClean="0"/>
              <a:t>with </a:t>
            </a:r>
            <a:r>
              <a:rPr lang="en-US" b="1" dirty="0" err="1" smtClean="0"/>
              <a:t>addq</a:t>
            </a:r>
            <a:endParaRPr lang="en-US" b="1" dirty="0" smtClean="0"/>
          </a:p>
          <a:p>
            <a:pPr lvl="1"/>
            <a:r>
              <a:rPr lang="en-US" b="0" dirty="0" smtClean="0"/>
              <a:t>update what’s in memory</a:t>
            </a:r>
            <a:endParaRPr lang="en-US" b="1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4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0" dirty="0" smtClean="0"/>
              <a:t>Return</a:t>
            </a:r>
          </a:p>
          <a:p>
            <a:pPr lvl="1"/>
            <a:r>
              <a:rPr lang="en-US" b="0" dirty="0" smtClean="0"/>
              <a:t>Pop </a:t>
            </a:r>
            <a:r>
              <a:rPr lang="en-US" b="0" baseline="0" dirty="0" smtClean="0"/>
              <a:t>return address from stack</a:t>
            </a:r>
          </a:p>
          <a:p>
            <a:pPr lvl="1"/>
            <a:r>
              <a:rPr lang="en-US" b="0" baseline="0" dirty="0" smtClean="0"/>
              <a:t>Jump</a:t>
            </a:r>
          </a:p>
          <a:p>
            <a:pPr lvl="1"/>
            <a:r>
              <a:rPr lang="en-US" b="0" baseline="0" dirty="0" smtClean="0"/>
              <a:t>Like </a:t>
            </a:r>
            <a:r>
              <a:rPr lang="en-US" b="1" baseline="0" dirty="0" smtClean="0"/>
              <a:t>pop %rip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4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04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 smtClean="0">
                <a:latin typeface="+mj-lt"/>
              </a:rPr>
              <a:t>Caller-saved vs </a:t>
            </a:r>
            <a:r>
              <a:rPr lang="en-US" sz="1000" b="0" dirty="0" err="1" smtClean="0">
                <a:latin typeface="+mj-lt"/>
              </a:rPr>
              <a:t>callee</a:t>
            </a:r>
            <a:r>
              <a:rPr lang="en-US" sz="1000" b="0" dirty="0" smtClean="0">
                <a:latin typeface="+mj-lt"/>
              </a:rPr>
              <a:t>-saved registers?</a:t>
            </a:r>
          </a:p>
          <a:p>
            <a:pPr lvl="1"/>
            <a:r>
              <a:rPr lang="en-US" sz="1000" b="0" dirty="0" smtClean="0">
                <a:latin typeface="+mj-lt"/>
              </a:rPr>
              <a:t>Will</a:t>
            </a:r>
            <a:r>
              <a:rPr lang="en-US" sz="1000" b="0" baseline="0" dirty="0" smtClean="0">
                <a:latin typeface="+mj-lt"/>
              </a:rPr>
              <a:t> talk about this more later</a:t>
            </a:r>
          </a:p>
          <a:p>
            <a:pPr lvl="0"/>
            <a:r>
              <a:rPr lang="en-US" sz="1000" b="0" dirty="0" smtClean="0">
                <a:latin typeface="+mj-lt"/>
              </a:rPr>
              <a:t>Larger than 8 bytes:</a:t>
            </a:r>
          </a:p>
          <a:p>
            <a:pPr lvl="1"/>
            <a:r>
              <a:rPr lang="en-US" sz="1000" b="0" dirty="0" smtClean="0">
                <a:latin typeface="+mj-lt"/>
              </a:rPr>
              <a:t>There’s some other part of the calling convention that dictates what to</a:t>
            </a:r>
            <a:r>
              <a:rPr lang="en-US" sz="1000" b="0" baseline="0" dirty="0" smtClean="0">
                <a:latin typeface="+mj-lt"/>
              </a:rPr>
              <a:t> do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Spoiler alert: usually it’s on the stack</a:t>
            </a:r>
            <a:endParaRPr lang="en-US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95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How do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</a:t>
            </a:r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we get data into and out of procedures?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x -&gt; a, y -&gt; b, so no need to change those registers!</a:t>
            </a:r>
          </a:p>
          <a:p>
            <a:pPr lvl="1"/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Don’t need to save because we don’t use x or y after mult2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returns</a:t>
            </a:r>
            <a:endParaRPr lang="en-US" sz="1000" b="0" i="0" kern="1200" dirty="0" smtClean="0">
              <a:solidFill>
                <a:schemeClr val="tx1"/>
              </a:solidFill>
              <a:latin typeface="+mj-lt"/>
              <a:ea typeface="Roboto" charset="0"/>
              <a:cs typeface="Roboto" charset="0"/>
            </a:endParaRP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but, we </a:t>
            </a:r>
            <a:r>
              <a:rPr lang="en-US" sz="1000" b="1" i="1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do</a:t>
            </a:r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need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to save </a:t>
            </a:r>
            <a:r>
              <a:rPr lang="en-US" sz="1000" b="1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%</a:t>
            </a:r>
            <a:r>
              <a:rPr lang="en-US" sz="1000" b="1" i="0" kern="1200" baseline="0" dirty="0" err="1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rdx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, need it after mult2</a:t>
            </a:r>
            <a:endParaRPr lang="en-US" sz="1000" b="1" i="0" kern="1200" dirty="0">
              <a:solidFill>
                <a:schemeClr val="tx1"/>
              </a:solidFill>
              <a:latin typeface="+mj-lt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5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63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Re-entrant means we need to be able to call the same function more than once</a:t>
            </a:r>
          </a:p>
          <a:p>
            <a:pPr lvl="1"/>
            <a:r>
              <a:rPr lang="en-US" sz="1000" dirty="0" smtClean="0">
                <a:latin typeface="+mj-lt"/>
              </a:rPr>
              <a:t>Could</a:t>
            </a:r>
            <a:r>
              <a:rPr lang="en-US" sz="1000" baseline="0" dirty="0" smtClean="0">
                <a:latin typeface="+mj-lt"/>
              </a:rPr>
              <a:t> be from within the function! or from another called function</a:t>
            </a:r>
          </a:p>
          <a:p>
            <a:pPr lvl="1"/>
            <a:r>
              <a:rPr lang="en-US" sz="1000" baseline="0" dirty="0" smtClean="0">
                <a:latin typeface="+mj-lt"/>
              </a:rPr>
              <a:t>Execute a new </a:t>
            </a:r>
            <a:r>
              <a:rPr lang="en-US" sz="1000" b="1" baseline="0" dirty="0" smtClean="0">
                <a:latin typeface="+mj-lt"/>
              </a:rPr>
              <a:t>copy</a:t>
            </a:r>
            <a:endParaRPr lang="en-US" sz="1000" baseline="0" dirty="0" smtClean="0">
              <a:latin typeface="+mj-lt"/>
            </a:endParaRPr>
          </a:p>
          <a:p>
            <a:pPr lvl="0"/>
            <a:r>
              <a:rPr lang="en-US" sz="1000" baseline="0" dirty="0" smtClean="0">
                <a:latin typeface="+mj-lt"/>
              </a:rPr>
              <a:t>Each time we call it, need somewhere to keep the </a:t>
            </a:r>
            <a:r>
              <a:rPr lang="en-US" sz="1000" b="1" baseline="0" dirty="0" smtClean="0">
                <a:latin typeface="+mj-lt"/>
              </a:rPr>
              <a:t>local variables, </a:t>
            </a:r>
            <a:r>
              <a:rPr lang="en-US" sz="1000" b="0" baseline="0" dirty="0" smtClean="0">
                <a:latin typeface="+mj-lt"/>
              </a:rPr>
              <a:t>and </a:t>
            </a:r>
            <a:r>
              <a:rPr lang="en-US" sz="1000" b="1" baseline="0" dirty="0" smtClean="0">
                <a:latin typeface="+mj-lt"/>
              </a:rPr>
              <a:t>arguments</a:t>
            </a:r>
          </a:p>
          <a:p>
            <a:pPr lvl="0"/>
            <a:r>
              <a:rPr lang="en-US" sz="1000" b="1" baseline="0" dirty="0" smtClean="0">
                <a:latin typeface="+mj-lt"/>
              </a:rPr>
              <a:t>The Stack</a:t>
            </a:r>
            <a:r>
              <a:rPr lang="en-US" sz="1000" b="0" baseline="0" dirty="0" smtClean="0">
                <a:latin typeface="+mj-lt"/>
              </a:rPr>
              <a:t> gives us a place to put state while a function is executing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only need state for the currently executing copy</a:t>
            </a:r>
          </a:p>
          <a:p>
            <a:pPr lvl="1"/>
            <a:r>
              <a:rPr lang="en-US" sz="1000" b="0" baseline="0" dirty="0" err="1" smtClean="0">
                <a:latin typeface="+mj-lt"/>
              </a:rPr>
              <a:t>callee</a:t>
            </a:r>
            <a:r>
              <a:rPr lang="en-US" sz="1000" b="0" baseline="0" dirty="0" smtClean="0">
                <a:latin typeface="+mj-lt"/>
              </a:rPr>
              <a:t> returns, and we can pop off its temporary data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40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6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4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CSE410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3024" y="-2231"/>
            <a:ext cx="1737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L12:  The Stack &amp; Procedures</a:t>
            </a:r>
          </a:p>
        </p:txBody>
      </p:sp>
    </p:spTree>
    <p:extLst>
      <p:ext uri="{BB962C8B-B14F-4D97-AF65-F5344CB8AC3E}">
        <p14:creationId xmlns:p14="http://schemas.microsoft.com/office/powerpoint/2010/main" val="71515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hyperlink" Target="http://spectrum.ieee.org/automaton/robotics/artificial-intelligence/ai-learns-from-mistakes-to-defeat-human-poker-players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6.emf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customXml" Target="../ink/ink5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notesSlide" Target="../notesSlides/notesSlide9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.emf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customXml" Target="../ink/ink7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notesSlide" Target="../notesSlides/notesSlide11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notesSlide" Target="../notesSlides/notesSlide13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image" Target="../media/image9.emf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customXml" Target="../ink/ink8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notesSlide" Target="../notesSlides/notesSlide15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customXml" Target="../ink/ink9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notesSlide" Target="../notesSlides/notesSlide16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image" Target="../media/image11.emf"/><Relationship Id="rId3" Type="http://schemas.openxmlformats.org/officeDocument/2006/relationships/tags" Target="../tags/tag299.xml"/><Relationship Id="rId21" Type="http://schemas.openxmlformats.org/officeDocument/2006/relationships/tags" Target="../tags/tag317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customXml" Target="../ink/ink10.xml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notesSlide" Target="../notesSlides/notesSlide19.xml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image" Target="../media/image12.emf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10" Type="http://schemas.openxmlformats.org/officeDocument/2006/relationships/tags" Target="../tags/tag328.xml"/><Relationship Id="rId19" Type="http://schemas.openxmlformats.org/officeDocument/2006/relationships/customXml" Target="../ink/ink11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3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tags" Target="../tags/tag33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emf"/><Relationship Id="rId5" Type="http://schemas.openxmlformats.org/officeDocument/2006/relationships/tags" Target="../tags/tag339.xml"/><Relationship Id="rId10" Type="http://schemas.openxmlformats.org/officeDocument/2006/relationships/customXml" Target="../ink/ink15.xml"/><Relationship Id="rId4" Type="http://schemas.openxmlformats.org/officeDocument/2006/relationships/tags" Target="../tags/tag338.xml"/><Relationship Id="rId9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customXml" Target="../ink/ink1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image" Target="../media/image17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customXml" Target="../ink/ink16.xml"/><Relationship Id="rId5" Type="http://schemas.openxmlformats.org/officeDocument/2006/relationships/tags" Target="../tags/tag344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34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customXml" Target="../ink/ink18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notesSlide" Target="../notesSlides/notesSlide23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2.xml"/><Relationship Id="rId10" Type="http://schemas.openxmlformats.org/officeDocument/2006/relationships/tags" Target="../tags/tag357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customXml" Target="../ink/ink19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notesSlide" Target="../notesSlides/notesSlide2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62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customXml" Target="../ink/ink21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image" Target="../media/image80.emf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customXml" Target="../ink/ink20.xml"/><Relationship Id="rId5" Type="http://schemas.openxmlformats.org/officeDocument/2006/relationships/tags" Target="../tags/tag372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3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image" Target="../media/image22.emf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customXml" Target="../ink/ink22.xml"/><Relationship Id="rId5" Type="http://schemas.openxmlformats.org/officeDocument/2006/relationships/tags" Target="../tags/tag380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379.xml"/><Relationship Id="rId9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image" Target="../media/image23.emf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customXml" Target="../ink/ink23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88.xml"/><Relationship Id="rId10" Type="http://schemas.openxmlformats.org/officeDocument/2006/relationships/tags" Target="../tags/tag393.xml"/><Relationship Id="rId4" Type="http://schemas.openxmlformats.org/officeDocument/2006/relationships/tags" Target="../tags/tag387.xml"/><Relationship Id="rId9" Type="http://schemas.openxmlformats.org/officeDocument/2006/relationships/tags" Target="../tags/tag3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image" Target="../media/image24.emf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customXml" Target="../ink/ink24.xml"/><Relationship Id="rId5" Type="http://schemas.openxmlformats.org/officeDocument/2006/relationships/tags" Target="../tags/tag39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97.xml"/><Relationship Id="rId9" Type="http://schemas.openxmlformats.org/officeDocument/2006/relationships/tags" Target="../tags/tag40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customXml" Target="../ink/ink26.xml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image" Target="../media/image25.emf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customXml" Target="../ink/ink25.xml"/><Relationship Id="rId5" Type="http://schemas.openxmlformats.org/officeDocument/2006/relationships/tags" Target="../tags/tag4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27.emf"/><Relationship Id="rId4" Type="http://schemas.openxmlformats.org/officeDocument/2006/relationships/tags" Target="../tags/tag415.xml"/><Relationship Id="rId9" Type="http://schemas.openxmlformats.org/officeDocument/2006/relationships/customXml" Target="../ink/ink2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3.em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customXml" Target="../ink/ink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5.e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customXml" Target="../ink/ink3.xml"/><Relationship Id="rId5" Type="http://schemas.openxmlformats.org/officeDocument/2006/relationships/tags" Target="../tags/tag31.xml"/><Relationship Id="rId10" Type="http://schemas.openxmlformats.org/officeDocument/2006/relationships/image" Target="../media/image4.emf"/><Relationship Id="rId4" Type="http://schemas.openxmlformats.org/officeDocument/2006/relationships/tags" Target="../tags/tag30.xml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30.emf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The Stack &amp; </a:t>
            </a:r>
            <a:r>
              <a:rPr lang="en-US" dirty="0" smtClean="0"/>
              <a:t>Procedures</a:t>
            </a:r>
            <a:br>
              <a:rPr lang="en-US" dirty="0" smtClean="0"/>
            </a:br>
            <a:r>
              <a:rPr lang="en-US" sz="2000" b="0" dirty="0"/>
              <a:t>CSE 410 Winter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Kathryn Chan, Kevin Bi, Ryan Wong, Waylon Huang, </a:t>
            </a:r>
            <a:r>
              <a:rPr lang="en-US" sz="2000" dirty="0" err="1"/>
              <a:t>Xinyu</a:t>
            </a:r>
            <a:r>
              <a:rPr lang="en-US" sz="2000" dirty="0"/>
              <a:t> Sui</a:t>
            </a:r>
          </a:p>
          <a:p>
            <a:pPr algn="l"/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3108961"/>
            <a:ext cx="84124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 Decisively Defeats Human Poker Players</a:t>
            </a:r>
            <a:r>
              <a:rPr lang="en-US" cap="al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cap="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Libratus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lived up to its “balanced but forceful” Latin name by becoming the first AI to beat professional poker players at heads-up, no-limit Texas 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Hold'em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Carnegie Mellon University, the AI won the “Brains Vs. Artificial Intelligence” tournament against four poker pros by $1,766,250 in chips over 120,000 hands (games). Researchers can now say that the victory margin was large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b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as a statistically significant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 (99.7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certainty). </a:t>
            </a:r>
          </a:p>
          <a:p>
            <a:pPr>
              <a:spcBef>
                <a:spcPts val="600"/>
              </a:spcBef>
            </a:pP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Libratus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focuses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improving its own play,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[described] as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safer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reliable compared to the riskier approach of trying to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opponent mistakes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spectrum.ieee.org/automaton/robotics/</a:t>
            </a:r>
            <a:b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artificial-intelligence/</a:t>
            </a:r>
            <a:r>
              <a:rPr lang="en-US" sz="1800" b="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ai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-learns-from-mistakes-to-defeat-human-poker-players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48200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1)  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1216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18" name="Rectangle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20" name="Rectangle 2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122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410832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28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9" name="AutoShape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4231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/>
              <p14:cNvContentPartPr/>
              <p14:nvPr/>
            </p14:nvContentPartPr>
            <p14:xfrm>
              <a:off x="7139520" y="1250640"/>
              <a:ext cx="1968840" cy="863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33760" y="1245960"/>
                <a:ext cx="197784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" name="Ink 5"/>
              <p14:cNvContentPartPr/>
              <p14:nvPr/>
            </p14:nvContentPartPr>
            <p14:xfrm>
              <a:off x="4814280" y="1449720"/>
              <a:ext cx="1375200" cy="813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06720" y="1443600"/>
                <a:ext cx="1388160" cy="8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0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2)  Call </a:t>
            </a:r>
            <a:r>
              <a:rPr lang="en-US" dirty="0"/>
              <a:t>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0234785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2279" name="AutoShape 5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0080" y="24688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5628600" y="4019400"/>
              <a:ext cx="1716840" cy="51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20320" y="4011840"/>
                <a:ext cx="1735920" cy="5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7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7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3)  Call </a:t>
            </a:r>
            <a:r>
              <a:rPr lang="en-US" dirty="0"/>
              <a:t>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78355159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3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3304" name="AutoShape 5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60120" y="31089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4)  Recursive </a:t>
            </a:r>
            <a:r>
              <a:rPr lang="en-US" dirty="0"/>
              <a:t>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2734048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5)  </a:t>
            </a:r>
            <a:r>
              <a:rPr lang="en-US" sz="1600" dirty="0" smtClean="0"/>
              <a:t>(</a:t>
            </a:r>
            <a:r>
              <a:rPr lang="en-US" sz="1600" dirty="0"/>
              <a:t>another) </a:t>
            </a:r>
            <a:r>
              <a:rPr lang="en-US" dirty="0"/>
              <a:t>R</a:t>
            </a:r>
            <a:r>
              <a:rPr lang="en-US" dirty="0" smtClean="0"/>
              <a:t>ecursive </a:t>
            </a:r>
            <a:r>
              <a:rPr lang="en-US" dirty="0"/>
              <a:t>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5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11680" y="280720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40270014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97500" y="550468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2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6)  Return from </a:t>
            </a:r>
            <a:r>
              <a:rPr lang="en-US" sz="1600" dirty="0" smtClean="0"/>
              <a:t>(</a:t>
            </a:r>
            <a:r>
              <a:rPr lang="en-US" sz="1600" dirty="0"/>
              <a:t>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3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7033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6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7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8379447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50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/>
              <p14:cNvContentPartPr/>
              <p14:nvPr/>
            </p14:nvContentPartPr>
            <p14:xfrm>
              <a:off x="3922560" y="5250960"/>
              <a:ext cx="3051000" cy="149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15360" y="5245200"/>
                <a:ext cx="3064680" cy="15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4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7)  Return from recursive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2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33832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5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6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17837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51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9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4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8)  Return from 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29260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6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257233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5200920" y="4169160"/>
              <a:ext cx="1643040" cy="48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93000" y="4160520"/>
                <a:ext cx="165816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6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9)  </a:t>
            </a:r>
            <a:r>
              <a:rPr lang="en-US" sz="2400" dirty="0" smtClean="0"/>
              <a:t>(</a:t>
            </a:r>
            <a:r>
              <a:rPr lang="en-US" sz="2400" dirty="0"/>
              <a:t>second) </a:t>
            </a:r>
            <a:r>
              <a:rPr lang="en-US" dirty="0" smtClean="0"/>
              <a:t>Call </a:t>
            </a:r>
            <a:r>
              <a:rPr lang="en-US" dirty="0"/>
              <a:t>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27889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6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47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5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1623777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10)  Return from </a:t>
            </a:r>
            <a:r>
              <a:rPr lang="en-US" sz="2400" dirty="0" smtClean="0"/>
              <a:t>(</a:t>
            </a:r>
            <a:r>
              <a:rPr lang="en-US" sz="2400" dirty="0"/>
              <a:t>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0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33214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1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3295834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released today, due next Thu (2/9)</a:t>
            </a:r>
          </a:p>
          <a:p>
            <a:r>
              <a:rPr lang="en-US" dirty="0" smtClean="0"/>
              <a:t>Lab 2 deadline pushed to Monday (2/13)</a:t>
            </a:r>
          </a:p>
          <a:p>
            <a:pPr lvl="1"/>
            <a:r>
              <a:rPr lang="en-US" dirty="0" smtClean="0"/>
              <a:t>Definitely want to start before the Midterm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Midterm </a:t>
            </a:r>
            <a:r>
              <a:rPr lang="en-US" dirty="0" smtClean="0"/>
              <a:t>(2/10) in lecture</a:t>
            </a:r>
          </a:p>
          <a:p>
            <a:pPr lvl="1"/>
            <a:r>
              <a:rPr lang="en-US" dirty="0" smtClean="0"/>
              <a:t>Reference sheet +  1 </a:t>
            </a:r>
            <a:r>
              <a:rPr lang="en-US" i="1" dirty="0" smtClean="0"/>
              <a:t>handwritten</a:t>
            </a:r>
            <a:r>
              <a:rPr lang="en-US" dirty="0" smtClean="0"/>
              <a:t> cheat sheet</a:t>
            </a:r>
          </a:p>
          <a:p>
            <a:pPr lvl="1"/>
            <a:r>
              <a:rPr lang="en-US" dirty="0"/>
              <a:t>Find a study group!  Look at past exams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Aiming for average of 75%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Midterm </a:t>
            </a:r>
            <a:r>
              <a:rPr lang="en-US" b="1" dirty="0"/>
              <a:t>review </a:t>
            </a:r>
            <a:r>
              <a:rPr lang="en-US" b="1" dirty="0" smtClean="0"/>
              <a:t>session</a:t>
            </a:r>
            <a:r>
              <a:rPr lang="en-US" dirty="0" smtClean="0"/>
              <a:t> </a:t>
            </a:r>
            <a:r>
              <a:rPr lang="en-US" dirty="0" smtClean="0"/>
              <a:t>(2/7) in BAG 261 from </a:t>
            </a:r>
            <a:br>
              <a:rPr lang="en-US" dirty="0" smtClean="0"/>
            </a:br>
            <a:r>
              <a:rPr lang="en-US" dirty="0" smtClean="0"/>
              <a:t>5-7:30pm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11)  Return from call </a:t>
            </a:r>
            <a:r>
              <a:rPr lang="en-US" dirty="0"/>
              <a:t>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3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2987959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8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7432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3022560" y="4662360"/>
              <a:ext cx="3081960" cy="1067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14280" y="4656600"/>
                <a:ext cx="3096360" cy="10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4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x86-64/</a:t>
            </a:r>
            <a:r>
              <a:rPr lang="en-US" dirty="0"/>
              <a:t>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 smtClean="0"/>
              <a:t> </a:t>
            </a:r>
            <a:r>
              <a:rPr lang="en-US" sz="2400" dirty="0"/>
              <a:t>Stack Frame</a:t>
            </a:r>
          </a:p>
          <a:p>
            <a:pPr marL="552450" lvl="1"/>
            <a:r>
              <a:rPr lang="en-US" sz="2000" dirty="0" smtClean="0"/>
              <a:t>Extra arguments </a:t>
            </a:r>
            <a:r>
              <a:rPr lang="en-US" sz="2000" dirty="0"/>
              <a:t>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 smtClean="0"/>
          </a:p>
          <a:p>
            <a:r>
              <a:rPr lang="en-US" sz="2400" dirty="0" smtClean="0"/>
              <a:t>Current/</a:t>
            </a:r>
            <a:r>
              <a:rPr lang="en-US" sz="2400" dirty="0" smtClean="0">
                <a:solidFill>
                  <a:srgbClr val="FF0000"/>
                </a:solidFill>
              </a:rPr>
              <a:t>Callee</a:t>
            </a:r>
            <a:r>
              <a:rPr lang="en-US" sz="2400" dirty="0" smtClean="0"/>
              <a:t> </a:t>
            </a:r>
            <a:r>
              <a:rPr lang="en-US" sz="2400" dirty="0"/>
              <a:t>Stack </a:t>
            </a:r>
            <a:r>
              <a:rPr lang="en-US" sz="2400" dirty="0" smtClean="0"/>
              <a:t>Frame</a:t>
            </a:r>
            <a:endParaRPr lang="en-US" sz="2400" dirty="0"/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</a:t>
            </a:r>
            <a:r>
              <a:rPr lang="en-US" sz="1800" dirty="0" smtClean="0"/>
              <a:t>instruction</a:t>
            </a:r>
            <a:endParaRPr lang="en-US" sz="2000" dirty="0" smtClean="0"/>
          </a:p>
          <a:p>
            <a:pPr marL="552450" lvl="1"/>
            <a:r>
              <a:rPr lang="en-US" sz="2000" dirty="0" smtClean="0"/>
              <a:t>Old </a:t>
            </a:r>
            <a:r>
              <a:rPr lang="en-US" sz="2000" dirty="0"/>
              <a:t>frame pointer (optional)</a:t>
            </a:r>
          </a:p>
          <a:p>
            <a:pPr marL="552450" lvl="1"/>
            <a:r>
              <a:rPr lang="en-US" sz="2000" dirty="0"/>
              <a:t>Saved register </a:t>
            </a:r>
            <a:r>
              <a:rPr lang="en-US" sz="2000" dirty="0" smtClean="0"/>
              <a:t>context</a:t>
            </a:r>
            <a:br>
              <a:rPr lang="en-US" sz="2000" dirty="0" smtClean="0"/>
            </a:br>
            <a:r>
              <a:rPr lang="en-US" sz="2000" dirty="0" smtClean="0"/>
              <a:t>(when reusing registers)</a:t>
            </a:r>
            <a:endParaRPr lang="en-US" sz="2000" dirty="0"/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/>
              <a:t>can’t </a:t>
            </a:r>
            <a:r>
              <a:rPr lang="en-US" sz="2000" dirty="0" smtClean="0"/>
              <a:t>be kept </a:t>
            </a:r>
            <a:r>
              <a:rPr lang="en-US" sz="2000" dirty="0"/>
              <a:t>in </a:t>
            </a:r>
            <a:r>
              <a:rPr lang="en-US" sz="2000" dirty="0" smtClean="0"/>
              <a:t>registers)</a:t>
            </a:r>
            <a:endParaRPr lang="en-US" sz="2000" dirty="0"/>
          </a:p>
          <a:p>
            <a:pPr marL="552450" lvl="1"/>
            <a:r>
              <a:rPr lang="en-US" sz="2000" dirty="0" smtClean="0"/>
              <a:t>“</a:t>
            </a:r>
            <a:r>
              <a:rPr lang="en-US" sz="2000" dirty="0"/>
              <a:t>Argument </a:t>
            </a:r>
            <a:r>
              <a:rPr lang="en-US" sz="2000" dirty="0" smtClean="0"/>
              <a:t>build” area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 err="1" smtClean="0"/>
              <a:t>callee</a:t>
            </a:r>
            <a:r>
              <a:rPr lang="en-US" sz="2000" dirty="0" smtClean="0"/>
              <a:t> needs to call another function -parameters </a:t>
            </a:r>
            <a:r>
              <a:rPr lang="en-US" sz="2000" dirty="0"/>
              <a:t>for function about to </a:t>
            </a:r>
            <a:r>
              <a:rPr lang="en-US" sz="2000" dirty="0" smtClean="0"/>
              <a:t>call, if needed)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 smtClean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1" dirty="0" err="1" smtClean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42961" y="197961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  <a:endParaRPr lang="en-US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4381200" y="2438280"/>
              <a:ext cx="4669200" cy="4042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4000" y="2431080"/>
                <a:ext cx="4685760" cy="40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8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following questions about when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run (assume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stored on the Stack):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i="1" dirty="0"/>
              <a:t>Higher/larger address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total stack frames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i="1" dirty="0" smtClean="0"/>
              <a:t>created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the maximum </a:t>
            </a:r>
            <a:r>
              <a:rPr lang="en-US" i="1" dirty="0" smtClean="0"/>
              <a:t>depth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(# of frames) of the Stack?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x = 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=0;i&lt;3;i++)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x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(“x = %d\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n”,x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2377440"/>
            <a:ext cx="3291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rand()%20;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n+y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240" y="489792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Vote only on 3</a:t>
            </a:r>
            <a:r>
              <a:rPr lang="en-US" sz="2000" b="0" baseline="30000" dirty="0">
                <a:latin typeface="Calibri" pitchFamily="34" charset="0"/>
              </a:rPr>
              <a:t>r</a:t>
            </a:r>
            <a:r>
              <a:rPr lang="en-US" sz="2000" b="0" baseline="30000" dirty="0" smtClean="0">
                <a:latin typeface="Calibri" pitchFamily="34" charset="0"/>
              </a:rPr>
              <a:t>d</a:t>
            </a:r>
            <a:r>
              <a:rPr lang="en-US" sz="2000" b="0" dirty="0" smtClean="0">
                <a:latin typeface="Calibri" pitchFamily="34" charset="0"/>
              </a:rPr>
              <a:t> question at </a:t>
            </a:r>
            <a:r>
              <a:rPr lang="en-US" sz="2000" b="0" dirty="0" smtClean="0">
                <a:latin typeface="Calibri" pitchFamily="34" charset="0"/>
                <a:hlinkClick r:id="rId2"/>
              </a:rPr>
              <a:t>http://PollEv.com/justinh</a:t>
            </a:r>
            <a:r>
              <a:rPr lang="en-US" sz="2000" b="0" dirty="0" smtClean="0"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6072515"/>
            <a:ext cx="3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A.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FF9900"/>
                </a:solidFill>
                <a:latin typeface="Calibri" pitchFamily="34" charset="0"/>
              </a:rPr>
              <a:t>1</a:t>
            </a:r>
            <a:r>
              <a:rPr lang="en-US" sz="2800" dirty="0" smtClean="0">
                <a:latin typeface="Calibri" pitchFamily="34" charset="0"/>
              </a:rPr>
              <a:t>   </a:t>
            </a:r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B.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   </a:t>
            </a:r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C.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FF3399"/>
                </a:solidFill>
                <a:latin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</a:rPr>
              <a:t>   </a:t>
            </a:r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D.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</a:rPr>
              <a:t>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409760" y="2382120"/>
              <a:ext cx="5789880" cy="1478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400" y="2375640"/>
                <a:ext cx="581076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985920" y="4161600"/>
              <a:ext cx="5093280" cy="2414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9440" y="4154400"/>
                <a:ext cx="5106600" cy="24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0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Example: 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03120" y="1828800"/>
            <a:ext cx="493776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 = x +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</a:t>
            </a:r>
            <a:r>
              <a:rPr lang="en-US" sz="16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1" i="0" dirty="0">
                        <a:solidFill>
                          <a:schemeClr val="accent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return value</a:t>
                      </a:r>
                      <a:endParaRPr lang="en-US" b="1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985040" y="5519880"/>
              <a:ext cx="2526120" cy="814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9640" y="5512320"/>
                <a:ext cx="253728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35160" y="1076400"/>
              <a:ext cx="6828120" cy="471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6520" y="1070640"/>
                <a:ext cx="6845400" cy="47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9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 (initial state)</a:t>
            </a:r>
            <a:endParaRPr lang="en-US" dirty="0">
              <a:sym typeface="Courier New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0999" y="3931920"/>
            <a:ext cx="4572000" cy="2743200"/>
          </a:xfrm>
        </p:spPr>
        <p:txBody>
          <a:bodyPr/>
          <a:lstStyle/>
          <a:p>
            <a:r>
              <a:rPr lang="en-US" sz="2400" dirty="0"/>
              <a:t>Return address </a:t>
            </a:r>
            <a:r>
              <a:rPr lang="en-US" sz="2400" b="0" dirty="0"/>
              <a:t>on stack </a:t>
            </a:r>
            <a:r>
              <a:rPr lang="en-US" sz="2400" b="0" dirty="0" smtClean="0"/>
              <a:t>is the a</a:t>
            </a:r>
            <a:r>
              <a:rPr lang="en-US" sz="2400" dirty="0" smtClean="0"/>
              <a:t>ddress </a:t>
            </a:r>
            <a:r>
              <a:rPr lang="en-US" sz="2400" dirty="0"/>
              <a:t>of instruction immediately </a:t>
            </a:r>
            <a:r>
              <a:rPr lang="en-US" sz="2400" i="1" dirty="0"/>
              <a:t>following</a:t>
            </a:r>
            <a:r>
              <a:rPr lang="en-US" sz="2400" dirty="0"/>
              <a:t> the call to “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Shown here as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2000" dirty="0" smtClean="0"/>
              <a:t>, but could be anything)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$410,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7003" y="2571529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" y="15678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30175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180564" y="2956373"/>
            <a:ext cx="112197" cy="107147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4670640" y="1281960"/>
              <a:ext cx="3798000" cy="5225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3440" y="1274400"/>
                <a:ext cx="3811320" cy="52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6982920" y="2611800"/>
              <a:ext cx="2143440" cy="1047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5360" y="2602800"/>
                <a:ext cx="2156400" cy="10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7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2503949"/>
          </a:xfrm>
        </p:spPr>
        <p:txBody>
          <a:bodyPr/>
          <a:lstStyle/>
          <a:p>
            <a:r>
              <a:rPr lang="en-US" sz="2400" dirty="0"/>
              <a:t>Setup </a:t>
            </a:r>
            <a:r>
              <a:rPr lang="en-US" sz="2400" dirty="0" smtClean="0"/>
              <a:t>space </a:t>
            </a:r>
            <a:r>
              <a:rPr lang="en-US" sz="2400" dirty="0"/>
              <a:t>for local variables</a:t>
            </a:r>
          </a:p>
          <a:p>
            <a:pPr lvl="1"/>
            <a:r>
              <a:rPr lang="en-US" sz="2000" dirty="0"/>
              <a:t>Only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2000" dirty="0"/>
              <a:t> needs space on the stack</a:t>
            </a:r>
          </a:p>
          <a:p>
            <a:r>
              <a:rPr lang="en-US" sz="2400" dirty="0"/>
              <a:t>Compiler allocated extra space </a:t>
            </a:r>
          </a:p>
          <a:p>
            <a:pPr lvl="1"/>
            <a:r>
              <a:rPr lang="en-US" sz="2000" dirty="0"/>
              <a:t>Often does this for a variety of </a:t>
            </a:r>
            <a:r>
              <a:rPr lang="en-US" sz="2000" dirty="0" smtClean="0"/>
              <a:t>reasons, including alignment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$410,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ight Brace 4"/>
          <p:cNvSpPr/>
          <p:nvPr>
            <p:custDataLst>
              <p:tags r:id="rId4"/>
            </p:custDataLst>
          </p:nvPr>
        </p:nvSpPr>
        <p:spPr bwMode="auto">
          <a:xfrm>
            <a:off x="3931920" y="3064877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091181" y="3046511"/>
            <a:ext cx="173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Allocate space </a:t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for local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vars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18657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410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16339" y="2571529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4365000" y="3749040"/>
              <a:ext cx="1765440" cy="2602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58160" y="3740760"/>
                <a:ext cx="177660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0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2)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$410,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8" name="Right Brace 27"/>
          <p:cNvSpPr/>
          <p:nvPr>
            <p:custDataLst>
              <p:tags r:id="rId4"/>
            </p:custDataLst>
          </p:nvPr>
        </p:nvSpPr>
        <p:spPr bwMode="auto">
          <a:xfrm>
            <a:off x="3931920" y="3578624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4090753" y="3584961"/>
            <a:ext cx="2642455" cy="5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Set up parameters for call </a:t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66566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5669280" y="5212080"/>
          <a:ext cx="292608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457200" y="5510398"/>
            <a:ext cx="4572000" cy="1032301"/>
          </a:xfrm>
          <a:prstGeom prst="roundRect">
            <a:avLst/>
          </a:prstGeom>
          <a:noFill/>
          <a:ln w="1905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Aside: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is used because 100 is a small positive value that fits in 32 bits.  High order bits of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get set to zero automatically.  It takes </a:t>
            </a:r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one less byte 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to encode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than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.</a:t>
            </a:r>
            <a:endParaRPr lang="en-US" sz="1600" dirty="0">
              <a:solidFill>
                <a:srgbClr val="4B2A85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1654200" y="2883240"/>
              <a:ext cx="7413480" cy="1661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9520" y="2876040"/>
                <a:ext cx="7423560" cy="16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3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3)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3951119"/>
            <a:ext cx="4754880" cy="1382881"/>
          </a:xfrm>
        </p:spPr>
        <p:txBody>
          <a:bodyPr/>
          <a:lstStyle/>
          <a:p>
            <a:r>
              <a:rPr lang="en-US" sz="2000" dirty="0" smtClean="0"/>
              <a:t>State while inside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Return address </a:t>
            </a:r>
            <a:r>
              <a:rPr lang="en-US" sz="1800" b="0" dirty="0" smtClean="0"/>
              <a:t>on top of stack is address of the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/>
              <a:t> instruction immediately following call to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50592"/>
              </p:ext>
            </p:extLst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  <a:endParaRPr lang="en-US" sz="1500" b="1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41920" y="6641640"/>
              <a:ext cx="9000" cy="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6520" y="6634800"/>
                <a:ext cx="198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4940640" y="1324080"/>
              <a:ext cx="4133160" cy="260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35600" y="1315800"/>
                <a:ext cx="4142160" cy="26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50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4)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4114800"/>
            <a:ext cx="4754880" cy="932481"/>
          </a:xfrm>
        </p:spPr>
        <p:txBody>
          <a:bodyPr/>
          <a:lstStyle/>
          <a:p>
            <a:r>
              <a:rPr lang="en-US" sz="2400" dirty="0" smtClean="0"/>
              <a:t>State while inside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2400" dirty="0" smtClean="0"/>
          </a:p>
          <a:p>
            <a:pPr lvl="1"/>
            <a:r>
              <a:rPr lang="en-US" sz="2000" i="1" dirty="0" smtClean="0"/>
              <a:t>After</a:t>
            </a:r>
            <a:r>
              <a:rPr lang="en-US" sz="2000" dirty="0" smtClean="0"/>
              <a:t> code in body has been executed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5303520"/>
            <a:ext cx="4419600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 = *p</a:t>
            </a:r>
            <a:endParaRPr lang="en-US" sz="1600" b="0" i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6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y = x+100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*p = y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62246"/>
              </p:ext>
            </p:extLst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  <a:endParaRPr lang="en-US" sz="1500" b="1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97599643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410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494640" y="2618280"/>
              <a:ext cx="8548200" cy="3661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080" y="2611080"/>
                <a:ext cx="8566200" cy="36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2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5)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754880" cy="128016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returning from call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  <a:p>
            <a:pPr lvl="1"/>
            <a:r>
              <a:rPr lang="en-US" sz="1800" dirty="0" smtClean="0"/>
              <a:t>Registers </a:t>
            </a:r>
            <a:r>
              <a:rPr lang="en-US" sz="1800" dirty="0"/>
              <a:t>and memory have been modified and </a:t>
            </a:r>
            <a:r>
              <a:rPr lang="en-US" sz="1800" dirty="0" smtClean="0"/>
              <a:t>return </a:t>
            </a:r>
            <a:r>
              <a:rPr lang="en-US" sz="1800" dirty="0"/>
              <a:t>address has been popped off </a:t>
            </a:r>
            <a:r>
              <a:rPr lang="en-US" sz="1800" dirty="0" smtClean="0"/>
              <a:t>stack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2804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6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4233672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15684806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410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AutoShape 5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74320" y="205740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004720" y="1808640"/>
              <a:ext cx="946800" cy="1702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7520" y="1800360"/>
                <a:ext cx="960120" cy="17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1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6)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10865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7564" y="4261590"/>
            <a:ext cx="3971036" cy="400110"/>
            <a:chOff x="3877564" y="4261590"/>
            <a:chExt cx="3971036" cy="400110"/>
          </a:xfrm>
        </p:grpSpPr>
        <p:sp>
          <p:nvSpPr>
            <p:cNvPr id="3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87240" y="4261590"/>
              <a:ext cx="3561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Update </a:t>
              </a: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rax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 to contain 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v1+v2</a:t>
              </a:r>
            </a:p>
          </p:txBody>
        </p:sp>
      </p:grp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45386402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510+410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1882440" y="2365200"/>
              <a:ext cx="5376240" cy="865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8480" y="2359440"/>
                <a:ext cx="5387400" cy="8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7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7)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$410,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77671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8600" y="258236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8120" y="3240070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⟵old</a:t>
            </a:r>
            <a:r>
              <a:rPr lang="en-US" sz="1600" b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77564" y="4517136"/>
            <a:ext cx="3804708" cy="400110"/>
            <a:chOff x="3877564" y="4261590"/>
            <a:chExt cx="3804708" cy="400110"/>
          </a:xfrm>
        </p:grpSpPr>
        <p:sp>
          <p:nvSpPr>
            <p:cNvPr id="1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7240" y="4261590"/>
              <a:ext cx="3395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De-allocate space for local </a:t>
              </a:r>
              <a:r>
                <a:rPr lang="en-US" sz="2000" dirty="0" err="1" smtClean="0">
                  <a:solidFill>
                    <a:srgbClr val="FF0000"/>
                  </a:solidFill>
                  <a:latin typeface="Calibri" pitchFamily="34" charset="0"/>
                </a:rPr>
                <a:t>vars</a:t>
              </a:r>
              <a:endParaRPr lang="en-US" sz="20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64703460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920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768960" y="5033880"/>
              <a:ext cx="349560" cy="54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2120" y="5026320"/>
                <a:ext cx="363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4627800" y="4813920"/>
              <a:ext cx="4115160" cy="278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20600" y="4808880"/>
                <a:ext cx="413064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8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8)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1188720"/>
          </a:xfrm>
        </p:spPr>
        <p:txBody>
          <a:bodyPr/>
          <a:lstStyle/>
          <a:p>
            <a:r>
              <a:rPr lang="en-US" sz="2400" dirty="0"/>
              <a:t>State </a:t>
            </a:r>
            <a:r>
              <a:rPr lang="en-US" sz="2400" i="1" dirty="0"/>
              <a:t>just </a:t>
            </a:r>
            <a:r>
              <a:rPr lang="en-US" sz="2400" i="1" dirty="0" smtClean="0"/>
              <a:t>before </a:t>
            </a:r>
            <a:r>
              <a:rPr lang="en-US" sz="2400" dirty="0"/>
              <a:t>returning from </a:t>
            </a:r>
            <a:r>
              <a:rPr lang="en-US" sz="2400" dirty="0" smtClean="0"/>
              <a:t>call to 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5796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1963997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920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4987800" y="2560320"/>
              <a:ext cx="2927880" cy="914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2760" y="2552760"/>
                <a:ext cx="294300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9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9)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200400"/>
            <a:ext cx="4572000" cy="1920240"/>
          </a:xfrm>
        </p:spPr>
        <p:txBody>
          <a:bodyPr/>
          <a:lstStyle/>
          <a:p>
            <a:r>
              <a:rPr lang="en-US" sz="2000" dirty="0"/>
              <a:t>State immediately </a:t>
            </a:r>
            <a:r>
              <a:rPr lang="en-US" sz="2000" i="1" dirty="0" smtClean="0"/>
              <a:t>after</a:t>
            </a:r>
            <a:r>
              <a:rPr lang="en-US" sz="2000" dirty="0" smtClean="0"/>
              <a:t> </a:t>
            </a:r>
            <a:r>
              <a:rPr lang="en-US" sz="2000" dirty="0"/>
              <a:t>returning from </a:t>
            </a:r>
            <a:r>
              <a:rPr lang="en-US" sz="2000" dirty="0" smtClean="0"/>
              <a:t>call </a:t>
            </a:r>
            <a:r>
              <a:rPr lang="en-US" sz="2000" dirty="0"/>
              <a:t>to </a:t>
            </a:r>
            <a:r>
              <a:rPr lang="en-US" sz="2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/>
              <a:t>Return </a:t>
            </a:r>
            <a:r>
              <a:rPr lang="en-US" sz="1800" dirty="0" err="1"/>
              <a:t>addr</a:t>
            </a:r>
            <a:r>
              <a:rPr lang="en-US" sz="1800" dirty="0"/>
              <a:t> has been </a:t>
            </a:r>
            <a:r>
              <a:rPr lang="en-US" sz="1800" dirty="0" smtClean="0"/>
              <a:t>popped </a:t>
            </a:r>
            <a:r>
              <a:rPr lang="en-US" sz="1800" dirty="0"/>
              <a:t>off </a:t>
            </a:r>
            <a:r>
              <a:rPr lang="en-US" sz="1800" dirty="0" smtClean="0"/>
              <a:t>stack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ontrol </a:t>
            </a:r>
            <a:r>
              <a:rPr lang="en-US" sz="1800" dirty="0"/>
              <a:t>has returned to </a:t>
            </a:r>
            <a:r>
              <a:rPr lang="en-US" sz="1800" dirty="0" smtClean="0"/>
              <a:t>the instruction </a:t>
            </a:r>
            <a:r>
              <a:rPr lang="en-US" sz="1800" dirty="0"/>
              <a:t>immediately following the call </a:t>
            </a:r>
            <a:r>
              <a:rPr lang="en-US" sz="1800" dirty="0" smtClean="0"/>
              <a:t>to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1800" dirty="0"/>
              <a:t> (not shown here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410;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258568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86552628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920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that binary bomb!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7480" y="1816560"/>
              <a:ext cx="8322120" cy="4736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920" y="1811520"/>
                <a:ext cx="8339400" cy="47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5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</a:t>
            </a:r>
            <a:r>
              <a:rPr lang="en-US" u="sng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Registers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NOT in Memory</a:t>
            </a:r>
            <a:r>
              <a:rPr lang="en-US" sz="2400" dirty="0" smtClean="0"/>
              <a:t>)</a:t>
            </a:r>
            <a:r>
              <a:rPr lang="en-US" dirty="0" smtClean="0"/>
              <a:t>		  Stack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Memory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sz="2400" dirty="0" smtClean="0"/>
              <a:t>First 6 arguments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r>
              <a:rPr lang="en-US" sz="2400" dirty="0" smtClean="0"/>
              <a:t>Return value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2468880"/>
            <a:ext cx="1346200" cy="2286000"/>
            <a:chOff x="762000" y="2819400"/>
            <a:chExt cx="1346200" cy="2286000"/>
          </a:xfrm>
        </p:grpSpPr>
        <p:sp>
          <p:nvSpPr>
            <p:cNvPr id="6" name="Rectangle 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62000" y="2819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ectangle 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62000" y="3200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62000" y="3581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62000" y="3962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62000" y="4343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%r8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1" name="Rectangle 1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62000" y="4724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%r9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12" name="Group 11"/>
          <p:cNvGrpSpPr/>
          <p:nvPr>
            <p:custDataLst>
              <p:tags r:id="rId1"/>
            </p:custDataLst>
          </p:nvPr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3" name="Rectangle 1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4" name="Rectangle 1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• •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</a:rPr>
                <a:t>•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6" name="Rectangle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• •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</a:rPr>
                <a:t>•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7696199" y="181638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High</a:t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7848600" y="4800600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Low</a:t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Addresses</a:t>
            </a: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8004867" y="2362937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7440" y="2450592"/>
            <a:ext cx="1098699" cy="2286000"/>
          </a:xfrm>
          <a:prstGeom prst="rect">
            <a:avLst/>
          </a:prstGeom>
          <a:noFill/>
        </p:spPr>
        <p:txBody>
          <a:bodyPr wrap="none" tIns="0" bIns="0" rtlCol="0">
            <a:normAutofit/>
          </a:bodyPr>
          <a:lstStyle/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Di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ane’s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Si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lk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D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ress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osts</a:t>
            </a:r>
          </a:p>
          <a:p>
            <a:pPr>
              <a:lnSpc>
                <a:spcPct val="105000"/>
              </a:lnSpc>
            </a:pP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$</a:t>
            </a: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8</a:t>
            </a:r>
            <a:r>
              <a:rPr lang="en-US" i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04867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800" y="546877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Only allocate stack space when needed</a:t>
            </a:r>
          </a:p>
        </p:txBody>
      </p:sp>
      <p:sp>
        <p:nvSpPr>
          <p:cNvPr id="24" name="Rectangle 2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14400" y="557784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4663080" y="2427120"/>
              <a:ext cx="3974760" cy="26272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54800" y="2422080"/>
                <a:ext cx="3986280" cy="26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5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Return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By convention, values returned by procedures are placed in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pPr lvl="1"/>
            <a:r>
              <a:rPr lang="en-US" dirty="0" smtClean="0"/>
              <a:t>Choice of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 smtClean="0"/>
              <a:t> is arbitrary</a:t>
            </a:r>
          </a:p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must make sure to save the contents of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ax</a:t>
            </a:r>
            <a:r>
              <a:rPr lang="en-US" dirty="0" smtClean="0"/>
              <a:t> before calling a </a:t>
            </a:r>
            <a:r>
              <a:rPr lang="en-US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that returns a value</a:t>
            </a:r>
          </a:p>
          <a:p>
            <a:pPr lvl="1"/>
            <a:r>
              <a:rPr lang="en-US" dirty="0" smtClean="0"/>
              <a:t>Part of register-saving convention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places return value into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type that can fit in </a:t>
            </a:r>
            <a:r>
              <a:rPr lang="en-US" dirty="0" smtClean="0"/>
              <a:t>8 </a:t>
            </a:r>
            <a:r>
              <a:rPr lang="en-US" dirty="0"/>
              <a:t>bytes – integer, float, pointer,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return values greater than 8 bytes, best to return a </a:t>
            </a:r>
            <a:r>
              <a:rPr lang="en-US" i="1" dirty="0" smtClean="0"/>
              <a:t>pointer</a:t>
            </a:r>
            <a:r>
              <a:rPr lang="en-US" dirty="0" smtClean="0"/>
              <a:t> to them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 smtClean="0"/>
              <a:t>Upon return, </a:t>
            </a:r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finds the return value in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Data Flow Examples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 = a * b;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&gt;: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b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ro-RO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400550: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400553: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en-US" sz="1800" b="0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  <a:endParaRPr lang="ro-RO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286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&gt;: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# x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y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400541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mult2(x,y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1800" b="0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t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at dest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4800600" y="1485696"/>
              <a:ext cx="3151080" cy="515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3040" y="1479216"/>
                <a:ext cx="31636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257480" y="1326960"/>
              <a:ext cx="7816320" cy="2062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52080" y="1319400"/>
                <a:ext cx="7830360" cy="20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0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Languages that </a:t>
            </a:r>
            <a:r>
              <a:rPr lang="en-US" dirty="0" smtClean="0"/>
              <a:t>support recursion</a:t>
            </a:r>
            <a:endParaRPr lang="en-US" dirty="0"/>
          </a:p>
          <a:p>
            <a:pPr lvl="1"/>
            <a:r>
              <a:rPr lang="en-US" i="1" dirty="0"/>
              <a:t>e.g</a:t>
            </a:r>
            <a:r>
              <a:rPr lang="en-US" i="1" dirty="0" smtClean="0"/>
              <a:t>.</a:t>
            </a:r>
            <a:r>
              <a:rPr lang="en-US" dirty="0" smtClean="0"/>
              <a:t> C, Java, most modern languages</a:t>
            </a:r>
            <a:endParaRPr lang="en-US" dirty="0"/>
          </a:p>
          <a:p>
            <a:pPr lvl="1"/>
            <a:r>
              <a:rPr lang="en-US" dirty="0"/>
              <a:t>Code must be</a:t>
            </a:r>
            <a:r>
              <a:rPr lang="en-US" dirty="0" smtClean="0"/>
              <a:t> </a:t>
            </a:r>
            <a:r>
              <a:rPr lang="en-US" i="1" u="sng" dirty="0" smtClean="0">
                <a:solidFill>
                  <a:srgbClr val="CC0000"/>
                </a:solidFill>
              </a:rPr>
              <a:t>re-entrant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2"/>
            <a:r>
              <a:rPr lang="en-US" dirty="0" smtClean="0"/>
              <a:t>Multiple simultaneous instantiations of single procedure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some place to store </a:t>
            </a:r>
            <a:r>
              <a:rPr lang="en-US" i="1" dirty="0"/>
              <a:t>state</a:t>
            </a:r>
            <a:r>
              <a:rPr lang="en-US" dirty="0"/>
              <a:t> of each instantiation</a:t>
            </a:r>
          </a:p>
          <a:p>
            <a:pPr lvl="2"/>
            <a:r>
              <a:rPr lang="en-US" dirty="0" smtClean="0"/>
              <a:t>Arguments, local variables, return </a:t>
            </a:r>
            <a:r>
              <a:rPr lang="en-US" dirty="0"/>
              <a:t>pointer</a:t>
            </a:r>
          </a:p>
          <a:p>
            <a:r>
              <a:rPr lang="en-US" dirty="0"/>
              <a:t>Stack allocated in </a:t>
            </a:r>
            <a:r>
              <a:rPr lang="en-US" i="1" u="sng" dirty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dirty="0"/>
              <a:t>State for a single procedure instantiation</a:t>
            </a:r>
          </a:p>
          <a:p>
            <a:r>
              <a:rPr lang="en-US" dirty="0" smtClean="0"/>
              <a:t>Stack discipline</a:t>
            </a:r>
            <a:endParaRPr lang="en-US" dirty="0"/>
          </a:p>
          <a:p>
            <a:pPr lvl="1"/>
            <a:r>
              <a:rPr lang="en-US" dirty="0"/>
              <a:t>State for</a:t>
            </a:r>
            <a:r>
              <a:rPr lang="en-US" dirty="0" smtClean="0"/>
              <a:t> a given </a:t>
            </a:r>
            <a:r>
              <a:rPr lang="en-US" dirty="0"/>
              <a:t>procedure needed for</a:t>
            </a:r>
            <a:r>
              <a:rPr lang="en-US" dirty="0" smtClean="0"/>
              <a:t> a limited </a:t>
            </a:r>
            <a:r>
              <a:rPr lang="en-US" dirty="0"/>
              <a:t>time</a:t>
            </a:r>
            <a:endParaRPr lang="en-US" dirty="0" smtClean="0"/>
          </a:p>
          <a:p>
            <a:pPr lvl="2"/>
            <a:r>
              <a:rPr lang="en-US" dirty="0" smtClean="0"/>
              <a:t>Starting from when it is called </a:t>
            </a:r>
            <a:r>
              <a:rPr lang="en-US" dirty="0"/>
              <a:t>to when</a:t>
            </a:r>
            <a:r>
              <a:rPr lang="en-US" dirty="0" smtClean="0"/>
              <a:t> it returns</a:t>
            </a:r>
          </a:p>
          <a:p>
            <a:pPr lvl="1"/>
            <a:r>
              <a:rPr lang="en-US" dirty="0"/>
              <a:t>Callee</a:t>
            </a:r>
            <a:r>
              <a:rPr lang="en-US" dirty="0" smtClean="0"/>
              <a:t> always returns </a:t>
            </a:r>
            <a:r>
              <a:rPr lang="en-US" dirty="0"/>
              <a:t>before caller </a:t>
            </a:r>
            <a:r>
              <a:rPr lang="en-US" dirty="0" smtClean="0"/>
              <a:t>does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Call Chain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who(…)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is-I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3400" y="1676400"/>
            <a:ext cx="164592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9874" y="1061445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 smtClean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alibri" pitchFamily="34" charset="0"/>
              </a:rPr>
              <a:t>Call </a:t>
            </a:r>
            <a:r>
              <a:rPr lang="en-US" sz="1800" b="0" dirty="0">
                <a:latin typeface="Calibri" pitchFamily="34" charset="0"/>
              </a:rPr>
              <a:t>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1905000"/>
            <a:ext cx="1284288" cy="3182938"/>
            <a:chOff x="7086600" y="1905000"/>
            <a:chExt cx="1284288" cy="3182938"/>
          </a:xfrm>
        </p:grpSpPr>
        <p:sp>
          <p:nvSpPr>
            <p:cNvPr id="23450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0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3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9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21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b="0" dirty="0" smtClean="0">
                <a:latin typeface="Calibri" pitchFamily="34" charset="0"/>
              </a:rPr>
              <a:t>Procedure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b="0" dirty="0">
                <a:latin typeface="Calibri" pitchFamily="34" charset="0"/>
              </a:rPr>
              <a:t>  is recursive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(calls itself)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2968920" y="2594520"/>
              <a:ext cx="3567600" cy="253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61000" y="2588400"/>
                <a:ext cx="3582360" cy="255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36472</TotalTime>
  <Words>3384</Words>
  <Application>Microsoft Office PowerPoint</Application>
  <PresentationFormat>On-screen Show (4:3)</PresentationFormat>
  <Paragraphs>1005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.AppleSystemUIFont</vt:lpstr>
      <vt:lpstr>Anonymous Pro</vt:lpstr>
      <vt:lpstr>Anonymous Pro Regular</vt:lpstr>
      <vt:lpstr>Arial</vt:lpstr>
      <vt:lpstr>Arial Narrow</vt:lpstr>
      <vt:lpstr>Arial Narrow Bold</vt:lpstr>
      <vt:lpstr>Calibri</vt:lpstr>
      <vt:lpstr>Calibri Bold</vt:lpstr>
      <vt:lpstr>Courier New</vt:lpstr>
      <vt:lpstr>Courier New Bold</vt:lpstr>
      <vt:lpstr>Lucida Grande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UWTheme-410-Wi17</vt:lpstr>
      <vt:lpstr>The Stack &amp; Procedures CSE 410 Winter 2017</vt:lpstr>
      <vt:lpstr>Administrivia</vt:lpstr>
      <vt:lpstr>Procedures</vt:lpstr>
      <vt:lpstr>Procedure Data Flow</vt:lpstr>
      <vt:lpstr>x86-64 Return Values</vt:lpstr>
      <vt:lpstr>Data Flow Examples</vt:lpstr>
      <vt:lpstr>Procedures</vt:lpstr>
      <vt:lpstr>Stack-Based Languages</vt:lpstr>
      <vt:lpstr>Call Chain Example</vt:lpstr>
      <vt:lpstr>1)  Call to yoo</vt:lpstr>
      <vt:lpstr>2)  Call to who</vt:lpstr>
      <vt:lpstr>3)  Call to amI (1)</vt:lpstr>
      <vt:lpstr>4)  Recursive call to amI (2)</vt:lpstr>
      <vt:lpstr>5)  (another) Recursive call to amI (3)</vt:lpstr>
      <vt:lpstr>6)  Return from (another) recursive call to amI</vt:lpstr>
      <vt:lpstr>7)  Return from recursive call to amI</vt:lpstr>
      <vt:lpstr>8)  Return from call to amI</vt:lpstr>
      <vt:lpstr>9)  (second) Call to amI (4)</vt:lpstr>
      <vt:lpstr>10)  Return from (second) call to amI</vt:lpstr>
      <vt:lpstr>11)  Return from call to who</vt:lpstr>
      <vt:lpstr>x86-64/Linux Stack Frame</vt:lpstr>
      <vt:lpstr>Peer Instruction Question</vt:lpstr>
      <vt:lpstr>Example:  increment</vt:lpstr>
      <vt:lpstr>Procedure Call Example  (initial state)</vt:lpstr>
      <vt:lpstr>Procedure Call Example (step 1)</vt:lpstr>
      <vt:lpstr>Procedure Call Example (step 2)</vt:lpstr>
      <vt:lpstr>Procedure Call Example (step 3)</vt:lpstr>
      <vt:lpstr>Procedure Call Example (step 4)</vt:lpstr>
      <vt:lpstr>Procedure Call Example (step 5)</vt:lpstr>
      <vt:lpstr>Procedure Call Example (step 6)</vt:lpstr>
      <vt:lpstr>Procedure Call Example (step 7)</vt:lpstr>
      <vt:lpstr>Procedure Call Example (step 8)</vt:lpstr>
      <vt:lpstr>Procedure Call Example (step 9)</vt:lpstr>
      <vt:lpstr>Lab 2 Demo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1258</cp:revision>
  <cp:lastPrinted>2017-02-02T00:57:17Z</cp:lastPrinted>
  <dcterms:created xsi:type="dcterms:W3CDTF">2013-10-16T08:35:40Z</dcterms:created>
  <dcterms:modified xsi:type="dcterms:W3CDTF">2017-02-02T00:57:34Z</dcterms:modified>
</cp:coreProperties>
</file>