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4E5BD8-AA63-4AF8-8707-5C6609D9BFE3}"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375803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E5BD8-AA63-4AF8-8707-5C6609D9BFE3}"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176881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E5BD8-AA63-4AF8-8707-5C6609D9BFE3}"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319351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E5BD8-AA63-4AF8-8707-5C6609D9BFE3}"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138119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E5BD8-AA63-4AF8-8707-5C6609D9BFE3}"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302100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4E5BD8-AA63-4AF8-8707-5C6609D9BFE3}"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169664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E5BD8-AA63-4AF8-8707-5C6609D9BFE3}" type="datetimeFigureOut">
              <a:rPr lang="en-US" smtClean="0"/>
              <a:t>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267973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E5BD8-AA63-4AF8-8707-5C6609D9BFE3}" type="datetimeFigureOut">
              <a:rPr lang="en-US" smtClean="0"/>
              <a:t>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30520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5BD8-AA63-4AF8-8707-5C6609D9BFE3}" type="datetimeFigureOut">
              <a:rPr lang="en-US" smtClean="0"/>
              <a:t>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249114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E5BD8-AA63-4AF8-8707-5C6609D9BFE3}"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361115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E5BD8-AA63-4AF8-8707-5C6609D9BFE3}"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FDB95-9CCD-4669-B97F-2A939A744C57}" type="slidenum">
              <a:rPr lang="en-US" smtClean="0"/>
              <a:t>‹#›</a:t>
            </a:fld>
            <a:endParaRPr lang="en-US"/>
          </a:p>
        </p:txBody>
      </p:sp>
    </p:spTree>
    <p:extLst>
      <p:ext uri="{BB962C8B-B14F-4D97-AF65-F5344CB8AC3E}">
        <p14:creationId xmlns:p14="http://schemas.microsoft.com/office/powerpoint/2010/main" val="92773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E5BD8-AA63-4AF8-8707-5C6609D9BFE3}" type="datetimeFigureOut">
              <a:rPr lang="en-US" smtClean="0"/>
              <a:t>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FDB95-9CCD-4669-B97F-2A939A744C57}" type="slidenum">
              <a:rPr lang="en-US" smtClean="0"/>
              <a:t>‹#›</a:t>
            </a:fld>
            <a:endParaRPr lang="en-US"/>
          </a:p>
        </p:txBody>
      </p:sp>
    </p:spTree>
    <p:extLst>
      <p:ext uri="{BB962C8B-B14F-4D97-AF65-F5344CB8AC3E}">
        <p14:creationId xmlns:p14="http://schemas.microsoft.com/office/powerpoint/2010/main" val="2488325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Overview</a:t>
            </a:r>
            <a:endParaRPr lang="en-US" dirty="0"/>
          </a:p>
        </p:txBody>
      </p:sp>
      <p:sp>
        <p:nvSpPr>
          <p:cNvPr id="3" name="Content Placeholder 2"/>
          <p:cNvSpPr>
            <a:spLocks noGrp="1"/>
          </p:cNvSpPr>
          <p:nvPr>
            <p:ph idx="1"/>
          </p:nvPr>
        </p:nvSpPr>
        <p:spPr>
          <a:xfrm>
            <a:off x="304800" y="1143000"/>
            <a:ext cx="8534400" cy="4983163"/>
          </a:xfrm>
        </p:spPr>
        <p:txBody>
          <a:bodyPr>
            <a:normAutofit/>
          </a:bodyPr>
          <a:lstStyle/>
          <a:p>
            <a:r>
              <a:rPr lang="en-US" sz="2000" b="1" i="1" dirty="0" smtClean="0"/>
              <a:t>What: </a:t>
            </a:r>
            <a:r>
              <a:rPr lang="en-US" sz="2000" dirty="0" smtClean="0"/>
              <a:t>An Android app that Integrates a </a:t>
            </a:r>
            <a:r>
              <a:rPr lang="en-US" sz="2000" b="1" dirty="0" smtClean="0"/>
              <a:t>clipboard manager </a:t>
            </a:r>
            <a:r>
              <a:rPr lang="en-US" sz="2000" dirty="0" smtClean="0"/>
              <a:t>and a </a:t>
            </a:r>
            <a:r>
              <a:rPr lang="en-US" sz="2000" b="1" dirty="0" smtClean="0"/>
              <a:t>notepad</a:t>
            </a:r>
            <a:r>
              <a:rPr lang="en-US" sz="2000" dirty="0" smtClean="0"/>
              <a:t>.</a:t>
            </a:r>
          </a:p>
          <a:p>
            <a:endParaRPr lang="en-US" sz="2000" dirty="0" smtClean="0"/>
          </a:p>
          <a:p>
            <a:r>
              <a:rPr lang="en-US" sz="2000" b="1" i="1" dirty="0" smtClean="0"/>
              <a:t>How: </a:t>
            </a:r>
            <a:r>
              <a:rPr lang="en-US" sz="2000" dirty="0" smtClean="0"/>
              <a:t>It uploads all copied text to the cloud, and provides </a:t>
            </a:r>
            <a:r>
              <a:rPr lang="en-US" sz="2000" u="sng" dirty="0" smtClean="0"/>
              <a:t>fast pasting</a:t>
            </a:r>
            <a:r>
              <a:rPr lang="en-US" sz="2000" dirty="0" smtClean="0"/>
              <a:t>, </a:t>
            </a:r>
            <a:r>
              <a:rPr lang="en-US" sz="2000" u="sng" dirty="0" smtClean="0"/>
              <a:t>modification</a:t>
            </a:r>
            <a:r>
              <a:rPr lang="en-US" sz="2000" dirty="0" smtClean="0"/>
              <a:t>, and </a:t>
            </a:r>
            <a:r>
              <a:rPr lang="en-US" sz="2000" u="sng" dirty="0" smtClean="0"/>
              <a:t>searching</a:t>
            </a:r>
            <a:r>
              <a:rPr lang="en-US" sz="2000" dirty="0" smtClean="0"/>
              <a:t> of these notes on the mobile device and the web UI. The chosen notes will be on the clipboard for pasting, or if they contain certain meaningful text such as URL, phone numbers, or names in the user’s contacts, the app can invoke special actions based on user decision.</a:t>
            </a:r>
          </a:p>
          <a:p>
            <a:endParaRPr lang="en-US" sz="2000" dirty="0" smtClean="0"/>
          </a:p>
          <a:p>
            <a:r>
              <a:rPr lang="en-US" sz="2000" b="1" i="1" dirty="0" smtClean="0"/>
              <a:t>Why:</a:t>
            </a:r>
            <a:r>
              <a:rPr lang="en-US" sz="2000" dirty="0" smtClean="0"/>
              <a:t> Many mobile device users face great inconveniences when trying to read an email, SMS, blog post, or document while jotting down multiple notes or keywords at the same time. This app enables these users to simply copy all the notes they want, and manage them later—not only to paste somewhere else, but also to call the number, look up an address, or open an URL.</a:t>
            </a:r>
            <a:endParaRPr lang="en-US" sz="2000" b="1" i="1" dirty="0" smtClean="0"/>
          </a:p>
          <a:p>
            <a:endParaRPr lang="en-US" sz="2000" dirty="0"/>
          </a:p>
        </p:txBody>
      </p:sp>
    </p:spTree>
    <p:extLst>
      <p:ext uri="{BB962C8B-B14F-4D97-AF65-F5344CB8AC3E}">
        <p14:creationId xmlns:p14="http://schemas.microsoft.com/office/powerpoint/2010/main" val="195691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Software Architecture</a:t>
            </a:r>
            <a:endParaRPr lang="en-US" dirty="0"/>
          </a:p>
        </p:txBody>
      </p:sp>
      <p:pic>
        <p:nvPicPr>
          <p:cNvPr id="2050" name="Picture 2" descr="C:\Users\Ita Pai\Desktop\diagr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47800"/>
            <a:ext cx="5727526"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51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Challenges and Risks</a:t>
            </a:r>
            <a:endParaRPr lang="en-US" dirty="0"/>
          </a:p>
        </p:txBody>
      </p:sp>
      <p:sp>
        <p:nvSpPr>
          <p:cNvPr id="3" name="Content Placeholder 2"/>
          <p:cNvSpPr>
            <a:spLocks noGrp="1"/>
          </p:cNvSpPr>
          <p:nvPr>
            <p:ph idx="1"/>
          </p:nvPr>
        </p:nvSpPr>
        <p:spPr>
          <a:xfrm>
            <a:off x="304800" y="1371600"/>
            <a:ext cx="8534400" cy="4754563"/>
          </a:xfrm>
        </p:spPr>
        <p:txBody>
          <a:bodyPr>
            <a:normAutofit/>
          </a:bodyPr>
          <a:lstStyle/>
          <a:p>
            <a:r>
              <a:rPr lang="en-US" sz="2800" b="1" dirty="0" smtClean="0"/>
              <a:t>Android API Limitation</a:t>
            </a:r>
            <a:r>
              <a:rPr lang="en-US" sz="2800" dirty="0" smtClean="0"/>
              <a:t>: It might decrease functionality and/or user experience.</a:t>
            </a:r>
          </a:p>
          <a:p>
            <a:endParaRPr lang="en-US" sz="2800" dirty="0" smtClean="0"/>
          </a:p>
          <a:p>
            <a:r>
              <a:rPr lang="en-US" sz="2800" b="1" dirty="0" smtClean="0"/>
              <a:t>Failing the Goal</a:t>
            </a:r>
            <a:r>
              <a:rPr lang="en-US" sz="2800" dirty="0" smtClean="0"/>
              <a:t>: The goal is to improve experiences on common tasks. If the final performance is not up to snuff, then the project fails.</a:t>
            </a:r>
          </a:p>
          <a:p>
            <a:endParaRPr lang="en-US" sz="2800" dirty="0"/>
          </a:p>
          <a:p>
            <a:r>
              <a:rPr lang="en-US" sz="2800" b="1" dirty="0" smtClean="0"/>
              <a:t>Learning new platform</a:t>
            </a:r>
            <a:r>
              <a:rPr lang="en-US" sz="2800" dirty="0" smtClean="0"/>
              <a:t>: If learning to code for a different platform takes too much time, it might not be able to meet the first prototype deadline.</a:t>
            </a:r>
          </a:p>
        </p:txBody>
      </p:sp>
    </p:spTree>
    <p:extLst>
      <p:ext uri="{BB962C8B-B14F-4D97-AF65-F5344CB8AC3E}">
        <p14:creationId xmlns:p14="http://schemas.microsoft.com/office/powerpoint/2010/main" val="44263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241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Overview</vt:lpstr>
      <vt:lpstr>Software Architecture</vt:lpstr>
      <vt:lpstr>Challenges and Risks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Ita Pai</dc:creator>
  <cp:lastModifiedBy>Ita Pai</cp:lastModifiedBy>
  <cp:revision>7</cp:revision>
  <dcterms:created xsi:type="dcterms:W3CDTF">2011-01-06T10:46:39Z</dcterms:created>
  <dcterms:modified xsi:type="dcterms:W3CDTF">2011-01-06T12:35:02Z</dcterms:modified>
</cp:coreProperties>
</file>