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7F0877A-C5CF-448D-9124-A707E8AA11D3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286689F-96D4-4E6D-AD0E-937E05ADC0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533400"/>
            <a:ext cx="1981200" cy="1828800"/>
          </a:xfrm>
        </p:spPr>
        <p:txBody>
          <a:bodyPr/>
          <a:lstStyle/>
          <a:p>
            <a:r>
              <a:rPr lang="en-US" dirty="0" err="1" smtClean="0"/>
              <a:t>Pania</a:t>
            </a:r>
            <a:r>
              <a:rPr lang="en-US" dirty="0" smtClean="0"/>
              <a:t> Thong</a:t>
            </a:r>
          </a:p>
          <a:p>
            <a:r>
              <a:rPr lang="en-US" dirty="0" err="1" smtClean="0"/>
              <a:t>Venkat</a:t>
            </a:r>
            <a:r>
              <a:rPr lang="en-US" dirty="0" smtClean="0"/>
              <a:t> </a:t>
            </a:r>
            <a:r>
              <a:rPr lang="en-US" dirty="0" err="1" smtClean="0"/>
              <a:t>Rao</a:t>
            </a:r>
            <a:endParaRPr lang="en-US" dirty="0" smtClean="0"/>
          </a:p>
          <a:p>
            <a:r>
              <a:rPr lang="en-US" dirty="0" smtClean="0"/>
              <a:t>Jon McCord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REAL-LIFE ACHIEVEMENTS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14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Have you ever achieved something that you wanted to share with the world. Maybe you….</a:t>
            </a:r>
          </a:p>
          <a:p>
            <a:pPr lvl="1"/>
            <a:r>
              <a:rPr lang="en-US" dirty="0" smtClean="0"/>
              <a:t>Went skydiving for the first time</a:t>
            </a:r>
          </a:p>
          <a:p>
            <a:pPr lvl="1"/>
            <a:r>
              <a:rPr lang="en-US" dirty="0" smtClean="0"/>
              <a:t>Got to meet a famous celebrity</a:t>
            </a:r>
          </a:p>
          <a:p>
            <a:pPr lvl="1"/>
            <a:r>
              <a:rPr lang="en-US" dirty="0" smtClean="0"/>
              <a:t>Attended a great concert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Real-Life Achievements allows users to post these feats for all their friends to see!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Who is it for? </a:t>
            </a:r>
          </a:p>
          <a:p>
            <a:pPr lvl="1"/>
            <a:r>
              <a:rPr lang="en-US" dirty="0" smtClean="0"/>
              <a:t>Anyone who is proud of an achievement</a:t>
            </a:r>
          </a:p>
          <a:p>
            <a:pPr marL="365760" lvl="1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Why is it interesting?</a:t>
            </a:r>
          </a:p>
          <a:p>
            <a:pPr lvl="1"/>
            <a:r>
              <a:rPr lang="en-US" dirty="0" smtClean="0"/>
              <a:t>Friends can view each other’s achievement and compete!</a:t>
            </a:r>
          </a:p>
          <a:p>
            <a:pPr lvl="1"/>
            <a:r>
              <a:rPr lang="en-US" dirty="0" smtClean="0"/>
              <a:t>You can see who else around the world has accomplished the same achievement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8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will it be implemented (one of 3 options or a combination)</a:t>
            </a:r>
          </a:p>
          <a:p>
            <a:pPr lvl="1"/>
            <a:r>
              <a:rPr lang="en-US" dirty="0"/>
              <a:t>Web App</a:t>
            </a:r>
          </a:p>
          <a:p>
            <a:pPr lvl="1"/>
            <a:r>
              <a:rPr lang="en-US" dirty="0"/>
              <a:t>Facebook App</a:t>
            </a:r>
          </a:p>
          <a:p>
            <a:pPr lvl="1"/>
            <a:r>
              <a:rPr lang="en-US" dirty="0"/>
              <a:t>Mobile </a:t>
            </a:r>
            <a:r>
              <a:rPr lang="en-US" dirty="0" smtClean="0"/>
              <a:t>App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Each achievement will get a “rank” based on the number of people that rate it highly. Users would also receive virtual “badges” for their accomplishments</a:t>
            </a:r>
          </a:p>
          <a:p>
            <a:endParaRPr lang="en-US" dirty="0" smtClean="0"/>
          </a:p>
          <a:p>
            <a:r>
              <a:rPr lang="en-US" dirty="0" smtClean="0"/>
              <a:t>In order to ensure that users are truthful about their achievements, they must also post a related picture for credibility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7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0" y="1981200"/>
            <a:ext cx="4876800" cy="381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PHP Framework</a:t>
            </a:r>
          </a:p>
          <a:p>
            <a:pPr>
              <a:buFontTx/>
              <a:buChar char="-"/>
            </a:pPr>
            <a:r>
              <a:rPr lang="en-US" dirty="0" smtClean="0"/>
              <a:t>MySQL</a:t>
            </a:r>
          </a:p>
          <a:p>
            <a:pPr>
              <a:buFontTx/>
              <a:buChar char="-"/>
            </a:pPr>
            <a:r>
              <a:rPr lang="en-US" dirty="0" smtClean="0"/>
              <a:t>Apache</a:t>
            </a:r>
          </a:p>
          <a:p>
            <a:pPr>
              <a:buFontTx/>
              <a:buChar char="-"/>
            </a:pPr>
            <a:r>
              <a:rPr lang="en-US" dirty="0" smtClean="0"/>
              <a:t>Ajax</a:t>
            </a:r>
          </a:p>
          <a:p>
            <a:pPr>
              <a:buFontTx/>
              <a:buChar char="-"/>
            </a:pPr>
            <a:r>
              <a:rPr lang="en-US" dirty="0" smtClean="0"/>
              <a:t>Facebook API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Architecture</a:t>
            </a:r>
            <a:endParaRPr lang="en-US" dirty="0"/>
          </a:p>
        </p:txBody>
      </p:sp>
      <p:pic>
        <p:nvPicPr>
          <p:cNvPr id="1026" name="Picture 2" descr="\\cseexec.cs.washington.edu\cs\nt\homes\istudents\pania\WindowsFolders\Desktop\diagra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699" y="2514600"/>
            <a:ext cx="476250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10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Can post fake achievements</a:t>
            </a:r>
          </a:p>
          <a:p>
            <a:r>
              <a:rPr lang="en-US" dirty="0" smtClean="0"/>
              <a:t>Minimize risks:</a:t>
            </a:r>
          </a:p>
          <a:p>
            <a:pPr lvl="1"/>
            <a:r>
              <a:rPr lang="en-US" dirty="0" smtClean="0"/>
              <a:t>Take a picture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 your location with you mobile phone</a:t>
            </a:r>
          </a:p>
          <a:p>
            <a:pPr lvl="1"/>
            <a:r>
              <a:rPr lang="en-US" dirty="0" smtClean="0"/>
              <a:t>Have friends approved your achievement</a:t>
            </a:r>
          </a:p>
          <a:p>
            <a:r>
              <a:rPr lang="en-US" dirty="0" smtClean="0"/>
              <a:t>Learning new programming languages, frameworks and tools</a:t>
            </a:r>
          </a:p>
          <a:p>
            <a:r>
              <a:rPr lang="en-US" dirty="0" smtClean="0"/>
              <a:t>Working in a large team</a:t>
            </a:r>
          </a:p>
          <a:p>
            <a:r>
              <a:rPr lang="en-US" dirty="0" smtClean="0"/>
              <a:t>Thoroughly testing code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and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9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</TotalTime>
  <Words>154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REAL-LIFE ACHIEVEMENTS</vt:lpstr>
      <vt:lpstr>Vision</vt:lpstr>
      <vt:lpstr>Implementation</vt:lpstr>
      <vt:lpstr>Software Architecture</vt:lpstr>
      <vt:lpstr>Challenges and Risks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REAL-LIFE ACHIEVEMENTS</dc:title>
  <dc:creator>pania</dc:creator>
  <cp:lastModifiedBy>pania</cp:lastModifiedBy>
  <cp:revision>6</cp:revision>
  <dcterms:created xsi:type="dcterms:W3CDTF">2011-01-06T19:00:20Z</dcterms:created>
  <dcterms:modified xsi:type="dcterms:W3CDTF">2011-01-06T19:59:39Z</dcterms:modified>
</cp:coreProperties>
</file>