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57" r:id="rId3"/>
    <p:sldId id="259" r:id="rId4"/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3F2D1D"/>
    <a:srgbClr val="2A462F"/>
    <a:srgbClr val="295531"/>
    <a:srgbClr val="317738"/>
    <a:srgbClr val="304329"/>
    <a:srgbClr val="346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1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C06E5-2281-4D94-8FAB-FBEF8549A33B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196AD-DA59-4237-9806-9E98FE1D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7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196AD-DA59-4237-9806-9E98FE1D29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Batang" pitchFamily="18" charset="-127"/>
                <a:cs typeface="Consolas" pitchFamily="49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FEC-B4DF-4CB8-9BBD-EE7FB4FD12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750D-C226-47CA-9181-E9C893A3A9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FEC-B4DF-4CB8-9BBD-EE7FB4FD12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750D-C226-47CA-9181-E9C893A3A9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FEC-B4DF-4CB8-9BBD-EE7FB4FD12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750D-C226-47CA-9181-E9C893A3A9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125113" cy="924475"/>
          </a:xfrm>
        </p:spPr>
        <p:txBody>
          <a:bodyPr/>
          <a:lstStyle>
            <a:lvl1pPr>
              <a:defRPr sz="40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125112" cy="4051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FEC-B4DF-4CB8-9BBD-EE7FB4FD12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750D-C226-47CA-9181-E9C893A3A9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FEC-B4DF-4CB8-9BBD-EE7FB4FD12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750D-C226-47CA-9181-E9C893A3A9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FEC-B4DF-4CB8-9BBD-EE7FB4FD12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750D-C226-47CA-9181-E9C893A3A9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FEC-B4DF-4CB8-9BBD-EE7FB4FD12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750D-C226-47CA-9181-E9C893A3A9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FEC-B4DF-4CB8-9BBD-EE7FB4FD12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750D-C226-47CA-9181-E9C893A3A9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FEC-B4DF-4CB8-9BBD-EE7FB4FD12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750D-C226-47CA-9181-E9C893A3A9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FEC-B4DF-4CB8-9BBD-EE7FB4FD12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750D-C226-47CA-9181-E9C893A3A9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FEC-B4DF-4CB8-9BBD-EE7FB4FD12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750D-C226-47CA-9181-E9C893A3A9CC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A462F"/>
            </a:gs>
            <a:gs pos="100000">
              <a:srgbClr val="3F2D1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6FEC-B4DF-4CB8-9BBD-EE7FB4FD1253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1750D-C226-47CA-9181-E9C893A3A9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olas" pitchFamily="49" charset="0"/>
          <a:ea typeface="+mj-ea"/>
          <a:cs typeface="Consolas" pitchFamily="49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117180" cy="1470025"/>
          </a:xfrm>
        </p:spPr>
        <p:txBody>
          <a:bodyPr/>
          <a:lstStyle/>
          <a:p>
            <a:r>
              <a:rPr lang="en-US" dirty="0" smtClean="0"/>
              <a:t>Recycle Locator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420" y="5158380"/>
            <a:ext cx="7117180" cy="861420"/>
          </a:xfrm>
        </p:spPr>
        <p:txBody>
          <a:bodyPr/>
          <a:lstStyle/>
          <a:p>
            <a:r>
              <a:rPr lang="en-US" dirty="0" smtClean="0"/>
              <a:t>Chanel Huang, Eric Hare, Mai Dang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5900" y="1333500"/>
            <a:ext cx="33528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0">
            <a:solidFill>
              <a:schemeClr val="bg1"/>
            </a:solidFill>
            <a:miter lim="800000"/>
            <a:headEnd/>
            <a:tailEnd/>
          </a:ln>
          <a:effectLst>
            <a:reflection blurRad="12700" stA="28000" endPos="43000" dist="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146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458" y="1676400"/>
            <a:ext cx="7125112" cy="45934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iPhone app that shows the recycle/ compost/waste bins near you.</a:t>
            </a:r>
          </a:p>
          <a:p>
            <a:r>
              <a:rPr lang="en-US" dirty="0" smtClean="0"/>
              <a:t>Allows users to add the locations of the bins and correct any existing ones.</a:t>
            </a:r>
          </a:p>
          <a:p>
            <a:r>
              <a:rPr lang="en-US" dirty="0" smtClean="0"/>
              <a:t>For those who are environmentally- conscious, or those who usually wouldn’t be bothered to find the correct recycle bins.</a:t>
            </a:r>
          </a:p>
          <a:p>
            <a:r>
              <a:rPr lang="en-US" dirty="0" smtClean="0"/>
              <a:t>App would cover the grounds of UW Seattle campus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Useful tool for UW students! </a:t>
            </a:r>
            <a:endParaRPr lang="en-US" dirty="0"/>
          </a:p>
        </p:txBody>
      </p:sp>
      <p:pic>
        <p:nvPicPr>
          <p:cNvPr id="1026" name="Picture 2" descr="C:\Users\Mai\Desktop\Recycling b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7" b="89649" l="5405" r="95101">
                        <a14:foregroundMark x1="39020" y1="15192" x2="39020" y2="15192"/>
                        <a14:foregroundMark x1="27872" y1="12855" x2="27872" y2="12855"/>
                        <a14:foregroundMark x1="21115" y1="10684" x2="21115" y2="10684"/>
                        <a14:foregroundMark x1="26689" y1="5843" x2="26689" y2="5843"/>
                        <a14:foregroundMark x1="53209" y1="13856" x2="53209" y2="13856"/>
                        <a14:foregroundMark x1="58615" y1="20200" x2="58615" y2="20200"/>
                        <a14:foregroundMark x1="72466" y1="24374" x2="72466" y2="24374"/>
                        <a14:foregroundMark x1="74493" y1="18364" x2="74493" y2="18364"/>
                        <a14:foregroundMark x1="79899" y1="25209" x2="79899" y2="25209"/>
                        <a14:foregroundMark x1="88682" y1="19699" x2="88682" y2="19699"/>
                        <a14:foregroundMark x1="84459" y1="17696" x2="84459" y2="17696"/>
                        <a14:foregroundMark x1="81588" y1="16694" x2="81588" y2="16694"/>
                        <a14:foregroundMark x1="92568" y1="18865" x2="92568" y2="18865"/>
                        <a14:foregroundMark x1="69257" y1="14357" x2="69257" y2="14357"/>
                        <a14:foregroundMark x1="76014" y1="16861" x2="76014" y2="16861"/>
                        <a14:foregroundMark x1="30405" y1="7846" x2="30405" y2="7846"/>
                        <a14:foregroundMark x1="28885" y1="6678" x2="28885" y2="6678"/>
                        <a14:foregroundMark x1="24831" y1="6845" x2="24831" y2="6845"/>
                        <a14:foregroundMark x1="25338" y1="8681" x2="25338" y2="8681"/>
                        <a14:foregroundMark x1="22635" y1="7346" x2="22635" y2="7346"/>
                        <a14:foregroundMark x1="20608" y1="9182" x2="20608" y2="9182"/>
                        <a14:foregroundMark x1="16723" y1="10184" x2="16723" y2="10184"/>
                        <a14:foregroundMark x1="12669" y1="11853" x2="12669" y2="11853"/>
                        <a14:foregroundMark x1="10642" y1="11686" x2="10642" y2="11686"/>
                        <a14:foregroundMark x1="15034" y1="10184" x2="15034" y2="10184"/>
                        <a14:foregroundMark x1="73142" y1="14691" x2="73142" y2="14691"/>
                        <a14:foregroundMark x1="23649" y1="7679" x2="23649" y2="7679"/>
                        <a14:foregroundMark x1="21284" y1="7846" x2="21284" y2="7846"/>
                        <a14:foregroundMark x1="9628" y1="12187" x2="9628" y2="12187"/>
                        <a14:foregroundMark x1="14020" y1="10184" x2="14020" y2="10184"/>
                        <a14:foregroundMark x1="11655" y1="10851" x2="11655" y2="10851"/>
                        <a14:foregroundMark x1="16047" y1="9182" x2="16047" y2="9182"/>
                        <a14:foregroundMark x1="15034" y1="9349" x2="15034" y2="9349"/>
                        <a14:foregroundMark x1="20439" y1="7846" x2="20439" y2="7846"/>
                        <a14:foregroundMark x1="19088" y1="8013" x2="19088" y2="8013"/>
                        <a14:foregroundMark x1="17736" y1="8514" x2="17736" y2="8514"/>
                        <a14:foregroundMark x1="22635" y1="6845" x2="22635" y2="6845"/>
                        <a14:foregroundMark x1="74155" y1="14858" x2="74155" y2="14858"/>
                        <a14:foregroundMark x1="76014" y1="15025" x2="76014" y2="15025"/>
                        <a14:foregroundMark x1="35135" y1="7513" x2="35135" y2="7513"/>
                        <a14:foregroundMark x1="32432" y1="7179" x2="32432" y2="7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89" y="266700"/>
            <a:ext cx="2174562" cy="2200275"/>
          </a:xfrm>
          <a:prstGeom prst="rect">
            <a:avLst/>
          </a:prstGeom>
          <a:noFill/>
          <a:effectLst>
            <a:outerShdw blurRad="50800" dist="139700" sx="98000" sy="98000" algn="l" rotWithShape="0">
              <a:schemeClr val="accent5">
                <a:lumMod val="50000"/>
                <a:alpha val="8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64" b="89916" l="893" r="99330">
                        <a14:foregroundMark x1="9821" y1="38655" x2="9821" y2="38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5410200"/>
            <a:ext cx="1945341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7600950" y="2271713"/>
            <a:ext cx="931569" cy="3114675"/>
          </a:xfrm>
          <a:custGeom>
            <a:avLst/>
            <a:gdLst>
              <a:gd name="connsiteX0" fmla="*/ 442913 w 931569"/>
              <a:gd name="connsiteY0" fmla="*/ 3114675 h 3114675"/>
              <a:gd name="connsiteX1" fmla="*/ 785813 w 931569"/>
              <a:gd name="connsiteY1" fmla="*/ 2643187 h 3114675"/>
              <a:gd name="connsiteX2" fmla="*/ 528638 w 931569"/>
              <a:gd name="connsiteY2" fmla="*/ 2085975 h 3114675"/>
              <a:gd name="connsiteX3" fmla="*/ 928688 w 931569"/>
              <a:gd name="connsiteY3" fmla="*/ 1671637 h 3114675"/>
              <a:gd name="connsiteX4" fmla="*/ 471488 w 931569"/>
              <a:gd name="connsiteY4" fmla="*/ 1157287 h 3114675"/>
              <a:gd name="connsiteX5" fmla="*/ 928688 w 931569"/>
              <a:gd name="connsiteY5" fmla="*/ 657225 h 3114675"/>
              <a:gd name="connsiteX6" fmla="*/ 200025 w 931569"/>
              <a:gd name="connsiteY6" fmla="*/ 414337 h 3114675"/>
              <a:gd name="connsiteX7" fmla="*/ 0 w 931569"/>
              <a:gd name="connsiteY7" fmla="*/ 0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1569" h="3114675">
                <a:moveTo>
                  <a:pt x="442913" y="3114675"/>
                </a:moveTo>
                <a:cubicBezTo>
                  <a:pt x="607219" y="2964656"/>
                  <a:pt x="771526" y="2814637"/>
                  <a:pt x="785813" y="2643187"/>
                </a:cubicBezTo>
                <a:cubicBezTo>
                  <a:pt x="800100" y="2471737"/>
                  <a:pt x="504826" y="2247900"/>
                  <a:pt x="528638" y="2085975"/>
                </a:cubicBezTo>
                <a:cubicBezTo>
                  <a:pt x="552450" y="1924050"/>
                  <a:pt x="938213" y="1826418"/>
                  <a:pt x="928688" y="1671637"/>
                </a:cubicBezTo>
                <a:cubicBezTo>
                  <a:pt x="919163" y="1516856"/>
                  <a:pt x="471488" y="1326356"/>
                  <a:pt x="471488" y="1157287"/>
                </a:cubicBezTo>
                <a:cubicBezTo>
                  <a:pt x="471488" y="988218"/>
                  <a:pt x="973932" y="781050"/>
                  <a:pt x="928688" y="657225"/>
                </a:cubicBezTo>
                <a:cubicBezTo>
                  <a:pt x="883444" y="533400"/>
                  <a:pt x="354806" y="523874"/>
                  <a:pt x="200025" y="414337"/>
                </a:cubicBezTo>
                <a:cubicBezTo>
                  <a:pt x="45244" y="304800"/>
                  <a:pt x="22622" y="152400"/>
                  <a:pt x="0" y="0"/>
                </a:cubicBezTo>
              </a:path>
            </a:pathLst>
          </a:cu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Mai\AppData\Local\Microsoft\Windows\Temporary Internet Files\Content.IE5\6BA1A8N8\MC900052881[1].wmf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85" y="3371850"/>
            <a:ext cx="726034" cy="91074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6934200" cy="4191000"/>
          </a:xfrm>
        </p:spPr>
        <p:txBody>
          <a:bodyPr/>
          <a:lstStyle/>
          <a:p>
            <a:r>
              <a:rPr lang="en-US" dirty="0"/>
              <a:t>Initially targeting </a:t>
            </a:r>
            <a:r>
              <a:rPr lang="en-US" dirty="0" err="1"/>
              <a:t>iOS</a:t>
            </a:r>
            <a:r>
              <a:rPr lang="en-US" dirty="0"/>
              <a:t> (iPhone, iPod </a:t>
            </a:r>
            <a:r>
              <a:rPr lang="en-US" dirty="0" smtClean="0"/>
              <a:t>Touch, potentially </a:t>
            </a:r>
            <a:r>
              <a:rPr lang="en-US" dirty="0" err="1"/>
              <a:t>iPad</a:t>
            </a:r>
            <a:r>
              <a:rPr lang="en-US" dirty="0"/>
              <a:t>) – Objective 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Location services provided</a:t>
            </a:r>
          </a:p>
          <a:p>
            <a:pPr lvl="1"/>
            <a:r>
              <a:rPr lang="en-US" dirty="0"/>
              <a:t>Target audience more likely to have </a:t>
            </a:r>
            <a:r>
              <a:rPr lang="en-US" dirty="0" smtClean="0"/>
              <a:t>smartphone on hand, </a:t>
            </a:r>
            <a:r>
              <a:rPr lang="en-US" dirty="0"/>
              <a:t>than laptop or </a:t>
            </a:r>
            <a:r>
              <a:rPr lang="en-US" dirty="0" smtClean="0"/>
              <a:t>desktop</a:t>
            </a:r>
            <a:endParaRPr lang="en-US" dirty="0"/>
          </a:p>
          <a:p>
            <a:r>
              <a:rPr lang="en-US" dirty="0"/>
              <a:t>Client/Server design by </a:t>
            </a:r>
            <a:r>
              <a:rPr lang="en-US" dirty="0" smtClean="0"/>
              <a:t>nature</a:t>
            </a:r>
          </a:p>
          <a:p>
            <a:pPr lvl="1"/>
            <a:r>
              <a:rPr lang="en-US" dirty="0"/>
              <a:t>MySQL database backend</a:t>
            </a:r>
            <a:endParaRPr lang="en-US" dirty="0" smtClean="0"/>
          </a:p>
          <a:p>
            <a:r>
              <a:rPr lang="en-US" dirty="0" smtClean="0"/>
              <a:t>Future possibilities</a:t>
            </a:r>
          </a:p>
          <a:p>
            <a:pPr lvl="1"/>
            <a:r>
              <a:rPr lang="en-US" dirty="0"/>
              <a:t>Android, Web Interface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91" b="94884" l="4681" r="95745">
                        <a14:foregroundMark x1="86383" y1="45116" x2="86383" y2="45116"/>
                        <a14:foregroundMark x1="80426" y1="55349" x2="80426" y2="55349"/>
                        <a14:foregroundMark x1="78723" y1="67907" x2="78723" y2="67907"/>
                        <a14:foregroundMark x1="81702" y1="50233" x2="81702" y2="50233"/>
                        <a14:foregroundMark x1="79574" y1="47442" x2="79574" y2="4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33" y="4572000"/>
            <a:ext cx="2224198" cy="203490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0" b="90505" l="6888" r="74745">
                        <a14:foregroundMark x1="32398" y1="20808" x2="32398" y2="20808"/>
                        <a14:foregroundMark x1="36990" y1="20808" x2="36990" y2="20808"/>
                        <a14:foregroundMark x1="60204" y1="20202" x2="60204" y2="20202"/>
                        <a14:foregroundMark x1="25255" y1="40808" x2="25255" y2="40808"/>
                        <a14:foregroundMark x1="59949" y1="40202" x2="59949" y2="40202"/>
                        <a14:foregroundMark x1="34439" y1="70303" x2="34439" y2="70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" r="22832" b="7373"/>
          <a:stretch/>
        </p:blipFill>
        <p:spPr bwMode="auto">
          <a:xfrm>
            <a:off x="7391399" y="609599"/>
            <a:ext cx="1173232" cy="19280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lumMod val="75000"/>
                <a:lumOff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18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Risks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28800"/>
            <a:ext cx="6318760" cy="4700587"/>
          </a:xfrm>
        </p:spPr>
        <p:txBody>
          <a:bodyPr>
            <a:normAutofit/>
          </a:bodyPr>
          <a:lstStyle/>
          <a:p>
            <a:r>
              <a:rPr lang="en-US" dirty="0" smtClean="0"/>
              <a:t>Single main challenge: obtaining electronic layouts/blueprints of each building’s floors.</a:t>
            </a:r>
          </a:p>
          <a:p>
            <a:r>
              <a:rPr lang="en-US" dirty="0" smtClean="0"/>
              <a:t>Useful on what size scale?  How much area is reasonable for the app to cover?</a:t>
            </a:r>
          </a:p>
          <a:p>
            <a:r>
              <a:rPr lang="en-US" dirty="0" smtClean="0"/>
              <a:t>Whose responsibility is it to build up the blueprint database? </a:t>
            </a:r>
          </a:p>
          <a:p>
            <a:r>
              <a:rPr lang="en-US" dirty="0" smtClean="0"/>
              <a:t>Fair/poor quality of GPS tracking of a location within a building.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0" b="98627" l="833" r="90000">
                        <a14:foregroundMark x1="36061" y1="26471" x2="36061" y2="26471"/>
                        <a14:foregroundMark x1="51515" y1="81569" x2="51515" y2="81569"/>
                        <a14:foregroundMark x1="41300" y1="68478" x2="41300" y2="68478"/>
                        <a14:backgroundMark x1="16742" y1="71765" x2="16742" y2="71765"/>
                        <a14:backgroundMark x1="11288" y1="77059" x2="11288" y2="77059"/>
                        <a14:backgroundMark x1="17424" y1="83824" x2="17424" y2="83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1983441" cy="15326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82" y="4800600"/>
            <a:ext cx="161683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548662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1">
      <a:dk1>
        <a:sysClr val="windowText" lastClr="000000"/>
      </a:dk1>
      <a:lt1>
        <a:sysClr val="window" lastClr="FFFFFF"/>
      </a:lt1>
      <a:dk2>
        <a:srgbClr val="6F9400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138</TotalTime>
  <Words>178</Words>
  <Application>Microsoft Office PowerPoint</Application>
  <PresentationFormat>On-screen Show (4:3)</PresentationFormat>
  <Paragraphs>22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Summer</vt:lpstr>
      <vt:lpstr>Recycle Locator</vt:lpstr>
      <vt:lpstr>Vision</vt:lpstr>
      <vt:lpstr>Software Architecture</vt:lpstr>
      <vt:lpstr>Challenges and Risks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and Risks</dc:title>
  <dc:creator>Mai Dang</dc:creator>
  <cp:lastModifiedBy>Mai Dang</cp:lastModifiedBy>
  <cp:revision>16</cp:revision>
  <dcterms:created xsi:type="dcterms:W3CDTF">2011-01-05T17:57:09Z</dcterms:created>
  <dcterms:modified xsi:type="dcterms:W3CDTF">2011-01-06T07:01:22Z</dcterms:modified>
</cp:coreProperties>
</file>