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1/5/11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1/5/11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1/5/11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1/5/11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1/5/11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1/5/11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1/5/11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1/5/11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1/5/11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Twitter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CSE 403 Product Pitch</a:t>
            </a:r>
          </a:p>
          <a:p>
            <a:endParaRPr lang="en-US" dirty="0"/>
          </a:p>
          <a:p>
            <a:r>
              <a:rPr lang="en-US" dirty="0" smtClean="0"/>
              <a:t>Mitchell Hashimoto </a:t>
            </a:r>
            <a:r>
              <a:rPr lang="en-US" smtClean="0"/>
              <a:t>and Steven </a:t>
            </a:r>
            <a:r>
              <a:rPr lang="en-US" dirty="0" smtClean="0"/>
              <a:t>Pell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3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What: Tool to view detailed statistics of a user’s activity on Twitter using graphical representations</a:t>
            </a:r>
          </a:p>
          <a:p>
            <a:pPr lvl="1"/>
            <a:r>
              <a:rPr lang="en-US" dirty="0" smtClean="0"/>
              <a:t>Tweets per day</a:t>
            </a:r>
          </a:p>
          <a:p>
            <a:pPr lvl="1"/>
            <a:r>
              <a:rPr lang="en-US" dirty="0" smtClean="0"/>
              <a:t>Average length of tweets over time</a:t>
            </a:r>
          </a:p>
          <a:p>
            <a:pPr lvl="1"/>
            <a:r>
              <a:rPr lang="en-US" dirty="0" smtClean="0"/>
              <a:t>Followers over time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Audience: Curious users and businesses to analyze other users.</a:t>
            </a:r>
            <a:endParaRPr lang="en-US" dirty="0"/>
          </a:p>
          <a:p>
            <a:r>
              <a:rPr lang="en-US" dirty="0" smtClean="0"/>
              <a:t>Interesting because Twitter is the “heartbeat” of the internet</a:t>
            </a:r>
          </a:p>
        </p:txBody>
      </p:sp>
    </p:spTree>
    <p:extLst>
      <p:ext uri="{BB962C8B-B14F-4D97-AF65-F5344CB8AC3E}">
        <p14:creationId xmlns:p14="http://schemas.microsoft.com/office/powerpoint/2010/main" val="351175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6" name="Content Placeholder 5" descr="403x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15" r="-17315"/>
          <a:stretch>
            <a:fillRect/>
          </a:stretch>
        </p:blipFill>
        <p:spPr>
          <a:xfrm>
            <a:off x="914400" y="2769834"/>
            <a:ext cx="7315200" cy="3560240"/>
          </a:xfrm>
        </p:spPr>
      </p:pic>
    </p:spTree>
    <p:extLst>
      <p:ext uri="{BB962C8B-B14F-4D97-AF65-F5344CB8AC3E}">
        <p14:creationId xmlns:p14="http://schemas.microsoft.com/office/powerpoint/2010/main" val="6775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Integrating with the Twitter API</a:t>
            </a:r>
          </a:p>
          <a:p>
            <a:r>
              <a:rPr lang="en-US" dirty="0" smtClean="0"/>
              <a:t>Integrating the various statistics modules into a single UI</a:t>
            </a:r>
          </a:p>
          <a:p>
            <a:r>
              <a:rPr lang="en-US" dirty="0" smtClean="0"/>
              <a:t>Getting all the tweets for a user in a background process so it doesn’t hang the user’s browser.</a:t>
            </a:r>
          </a:p>
          <a:p>
            <a:r>
              <a:rPr lang="en-US" dirty="0" smtClean="0"/>
              <a:t>Risks	are mitigated/minimized because these are well documented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26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28</TotalTime>
  <Words>103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Perspective</vt:lpstr>
      <vt:lpstr>Twitter Statistics</vt:lpstr>
      <vt:lpstr>Vision</vt:lpstr>
      <vt:lpstr>Software Architecture</vt:lpstr>
      <vt:lpstr>Challenges and Risks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Twitter Statistics</dc:title>
  <dc:creator>Mitchell Hashimoto</dc:creator>
  <cp:lastModifiedBy>Mitchell Hashimoto</cp:lastModifiedBy>
  <cp:revision>5</cp:revision>
  <dcterms:created xsi:type="dcterms:W3CDTF">2011-01-06T06:44:29Z</dcterms:created>
  <dcterms:modified xsi:type="dcterms:W3CDTF">2011-01-06T07:36:23Z</dcterms:modified>
</cp:coreProperties>
</file>