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8EC3-46AD-47AD-8196-D1480313070D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8B49-EC7F-49EB-9BA4-48C011118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8EC3-46AD-47AD-8196-D1480313070D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8B49-EC7F-49EB-9BA4-48C011118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8EC3-46AD-47AD-8196-D1480313070D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8B49-EC7F-49EB-9BA4-48C011118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8EC3-46AD-47AD-8196-D1480313070D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8B49-EC7F-49EB-9BA4-48C011118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8EC3-46AD-47AD-8196-D1480313070D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8B49-EC7F-49EB-9BA4-48C011118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8EC3-46AD-47AD-8196-D1480313070D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8B49-EC7F-49EB-9BA4-48C011118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8EC3-46AD-47AD-8196-D1480313070D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8B49-EC7F-49EB-9BA4-48C011118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8EC3-46AD-47AD-8196-D1480313070D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8B49-EC7F-49EB-9BA4-48C011118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8EC3-46AD-47AD-8196-D1480313070D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8B49-EC7F-49EB-9BA4-48C011118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8EC3-46AD-47AD-8196-D1480313070D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8B49-EC7F-49EB-9BA4-48C011118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8EC3-46AD-47AD-8196-D1480313070D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8B49-EC7F-49EB-9BA4-48C011118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C8EC3-46AD-47AD-8196-D1480313070D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28B49-EC7F-49EB-9BA4-48C011118E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38200" y="0"/>
            <a:ext cx="7772400" cy="1470025"/>
          </a:xfrm>
        </p:spPr>
        <p:txBody>
          <a:bodyPr/>
          <a:lstStyle/>
          <a:p>
            <a:r>
              <a:rPr lang="en-US" dirty="0" err="1" smtClean="0"/>
              <a:t>Sharezilla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066800"/>
            <a:ext cx="251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Robert Chu &amp; Liem Dinh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514600"/>
            <a:ext cx="7086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Similar to Windows File Sharing with worldwide access.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Capable of maintaining structure with a </a:t>
            </a:r>
            <a:r>
              <a:rPr lang="en-US" sz="2400" dirty="0" err="1" smtClean="0"/>
              <a:t>filetree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800" b="1" dirty="0" smtClean="0"/>
              <a:t>WHY?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Sharing multiples files in a large group is a hassle.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Collaborators can access your files from anywhere with internet access</a:t>
            </a:r>
          </a:p>
          <a:p>
            <a:endParaRPr lang="en-US" dirty="0" smtClean="0"/>
          </a:p>
          <a:p>
            <a:endParaRPr lang="en-US" b="1" dirty="0" smtClean="0"/>
          </a:p>
        </p:txBody>
      </p:sp>
      <p:pic>
        <p:nvPicPr>
          <p:cNvPr id="14338" name="Picture 2" descr="http://www.uriel-law.com/images/Computer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81000"/>
            <a:ext cx="2514600" cy="18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Server</a:t>
            </a:r>
          </a:p>
          <a:p>
            <a:r>
              <a:rPr lang="en-US" sz="2800" dirty="0" smtClean="0"/>
              <a:t>Authenticates clients when connecting</a:t>
            </a:r>
          </a:p>
          <a:p>
            <a:r>
              <a:rPr lang="en-US" sz="2800" dirty="0" smtClean="0"/>
              <a:t>Provides a tree of collaborating clients</a:t>
            </a:r>
          </a:p>
          <a:p>
            <a:r>
              <a:rPr lang="en-US" sz="2800" dirty="0" smtClean="0"/>
              <a:t>Stores a cache of the filenames and basic info</a:t>
            </a:r>
          </a:p>
          <a:p>
            <a:r>
              <a:rPr lang="en-US" sz="2800" dirty="0" smtClean="0"/>
              <a:t>Manages permissions for specific users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Client</a:t>
            </a:r>
          </a:p>
          <a:p>
            <a:r>
              <a:rPr lang="en-US" sz="2800" dirty="0" smtClean="0"/>
              <a:t>Provides actual files.</a:t>
            </a:r>
          </a:p>
          <a:p>
            <a:r>
              <a:rPr lang="en-US" sz="2800" dirty="0" smtClean="0"/>
              <a:t>During file access, clients talk to each other without server.</a:t>
            </a:r>
            <a:endParaRPr lang="en-US" dirty="0" smtClean="0"/>
          </a:p>
          <a:p>
            <a:r>
              <a:rPr lang="en-US" sz="2800" dirty="0" smtClean="0"/>
              <a:t>User GUI to access and manage files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100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Sharezilla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Sharezilla</dc:title>
  <dc:creator>flipsorry</dc:creator>
  <cp:lastModifiedBy>flipsorry</cp:lastModifiedBy>
  <cp:revision>4</cp:revision>
  <dcterms:created xsi:type="dcterms:W3CDTF">2011-01-06T03:13:39Z</dcterms:created>
  <dcterms:modified xsi:type="dcterms:W3CDTF">2011-01-06T03:47:23Z</dcterms:modified>
</cp:coreProperties>
</file>