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2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90" autoAdjust="0"/>
  </p:normalViewPr>
  <p:slideViewPr>
    <p:cSldViewPr>
      <p:cViewPr>
        <p:scale>
          <a:sx n="72" d="100"/>
          <a:sy n="72" d="100"/>
        </p:scale>
        <p:origin x="-1400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BD5FF1-1A1F-4620-AFC6-9624E9C070FB}" type="datetimeFigureOut">
              <a:rPr lang="en-US" smtClean="0"/>
              <a:t>1/6/11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E1334C-0176-4B3C-9543-656596FC751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Gantter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simple solution for software collaboration &amp; sharing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4191000"/>
            <a:ext cx="400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Gary </a:t>
            </a:r>
            <a:r>
              <a:rPr lang="en-US" dirty="0" err="1" smtClean="0"/>
              <a:t>Lengkong</a:t>
            </a:r>
            <a:r>
              <a:rPr lang="en-US" dirty="0" smtClean="0"/>
              <a:t> and Kevin Widjaja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&amp;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1800" dirty="0" smtClean="0"/>
              <a:t>Problem:</a:t>
            </a:r>
          </a:p>
          <a:p>
            <a:r>
              <a:rPr lang="en-US" sz="1800" dirty="0" smtClean="0"/>
              <a:t>The project manager need to keep </a:t>
            </a:r>
            <a:r>
              <a:rPr lang="en-US" sz="1800" dirty="0" smtClean="0"/>
              <a:t>track of everyone’s progress in a </a:t>
            </a:r>
            <a:r>
              <a:rPr lang="en-US" sz="1800" dirty="0" err="1" smtClean="0"/>
              <a:t>gantt</a:t>
            </a:r>
            <a:r>
              <a:rPr lang="en-US" sz="1800" dirty="0" smtClean="0"/>
              <a:t> chart</a:t>
            </a:r>
          </a:p>
          <a:p>
            <a:r>
              <a:rPr lang="en-US" sz="1800" dirty="0" smtClean="0"/>
              <a:t>No way to </a:t>
            </a:r>
            <a:r>
              <a:rPr lang="en-US" sz="1800" dirty="0" smtClean="0"/>
              <a:t>accurately guess a team member’s progress on a task</a:t>
            </a:r>
          </a:p>
          <a:p>
            <a:r>
              <a:rPr lang="en-US" sz="1800" dirty="0" smtClean="0"/>
              <a:t>S</a:t>
            </a:r>
            <a:r>
              <a:rPr lang="en-US" sz="1800" dirty="0" smtClean="0"/>
              <a:t>omeone possibly </a:t>
            </a:r>
            <a:r>
              <a:rPr lang="en-US" sz="1800" dirty="0" smtClean="0"/>
              <a:t>is stuck or slacking off</a:t>
            </a:r>
          </a:p>
          <a:p>
            <a:r>
              <a:rPr lang="en-US" sz="1800" dirty="0" smtClean="0"/>
              <a:t>Team members are </a:t>
            </a:r>
            <a:r>
              <a:rPr lang="en-US" sz="1800" dirty="0" smtClean="0"/>
              <a:t>isolated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pPr marL="36576" indent="0">
              <a:buNone/>
            </a:pPr>
            <a:r>
              <a:rPr lang="en-US" sz="1800" dirty="0" smtClean="0"/>
              <a:t>Solution:</a:t>
            </a:r>
          </a:p>
          <a:p>
            <a:r>
              <a:rPr lang="en-US" sz="1800" dirty="0" smtClean="0"/>
              <a:t>Keeps track of members progress by checking repository log</a:t>
            </a:r>
          </a:p>
          <a:p>
            <a:r>
              <a:rPr lang="en-US" sz="1800" dirty="0" smtClean="0"/>
              <a:t>Moving the responsibility in updating the </a:t>
            </a:r>
            <a:r>
              <a:rPr lang="en-US" sz="1800" dirty="0" err="1" smtClean="0"/>
              <a:t>gantt</a:t>
            </a:r>
            <a:r>
              <a:rPr lang="en-US" sz="1800" dirty="0" smtClean="0"/>
              <a:t> chart from project manager to the team member</a:t>
            </a:r>
          </a:p>
          <a:p>
            <a:r>
              <a:rPr lang="en-US" sz="1800" dirty="0" smtClean="0"/>
              <a:t>Provide newsfeed service to share status, questions &amp; answers, and everybody “follows” other team members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Illustrations &amp; Implementation</a:t>
            </a:r>
            <a:endParaRPr lang="en-US" dirty="0"/>
          </a:p>
        </p:txBody>
      </p:sp>
      <p:pic>
        <p:nvPicPr>
          <p:cNvPr id="7" name="Picture 6" descr="Newsfe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676400"/>
            <a:ext cx="3733800" cy="1499903"/>
          </a:xfrm>
          <a:prstGeom prst="rect">
            <a:avLst/>
          </a:prstGeom>
        </p:spPr>
      </p:pic>
      <p:pic>
        <p:nvPicPr>
          <p:cNvPr id="12" name="Content Placeholder 11" descr="graph1presentation403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8" r="-4998"/>
          <a:stretch>
            <a:fillRect/>
          </a:stretch>
        </p:blipFill>
        <p:spPr>
          <a:xfrm>
            <a:off x="609600" y="1600200"/>
            <a:ext cx="3017424" cy="1828800"/>
          </a:xfrm>
        </p:spPr>
      </p:pic>
      <p:sp>
        <p:nvSpPr>
          <p:cNvPr id="3" name="TextBox 2"/>
          <p:cNvSpPr txBox="1"/>
          <p:nvPr/>
        </p:nvSpPr>
        <p:spPr>
          <a:xfrm>
            <a:off x="1066800" y="3733800"/>
            <a:ext cx="66294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The server frequently polls the repository, looking for any changes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When a change is detected, the server notifies the client app owned by the team member who committed the change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 client app then forces the team member to update his/her progress in the </a:t>
            </a:r>
            <a:r>
              <a:rPr lang="en-US" dirty="0" err="1"/>
              <a:t>gantt</a:t>
            </a:r>
            <a:r>
              <a:rPr lang="en-US" dirty="0"/>
              <a:t> chart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If no change is detected for a long period of time, change the team member’s status to “stuck”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Newsfeed is similar to </a:t>
            </a:r>
            <a:r>
              <a:rPr lang="en-US" dirty="0" err="1"/>
              <a:t>facebook’s</a:t>
            </a:r>
            <a:r>
              <a:rPr lang="en-US" dirty="0"/>
              <a:t> newsfeed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&amp;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1600" dirty="0" smtClean="0"/>
              <a:t>Pros:</a:t>
            </a:r>
          </a:p>
          <a:p>
            <a:r>
              <a:rPr lang="en-US" sz="1600" dirty="0" smtClean="0"/>
              <a:t>Makes </a:t>
            </a:r>
            <a:r>
              <a:rPr lang="en-US" sz="1600" dirty="0" smtClean="0"/>
              <a:t>a project manager’s life easier</a:t>
            </a:r>
          </a:p>
          <a:p>
            <a:r>
              <a:rPr lang="en-US" sz="1600" dirty="0" smtClean="0"/>
              <a:t>Everybody gets notified when a team member is stuck on a problem</a:t>
            </a:r>
          </a:p>
          <a:p>
            <a:r>
              <a:rPr lang="en-US" sz="1600" dirty="0" smtClean="0"/>
              <a:t>Makes sure you commit changes frequently</a:t>
            </a:r>
          </a:p>
          <a:p>
            <a:r>
              <a:rPr lang="en-US" sz="1600" dirty="0" smtClean="0"/>
              <a:t>The project manager can immediately assign someone to help others or give him/her new tasks when he/she has finished his/her task</a:t>
            </a:r>
          </a:p>
          <a:p>
            <a:r>
              <a:rPr lang="en-US" sz="1600" dirty="0" smtClean="0"/>
              <a:t>Less meetings and more sense of “owning” the project (because everybody knows the overall project’s status if they check the </a:t>
            </a:r>
            <a:r>
              <a:rPr lang="en-US" sz="1600" dirty="0" err="1" smtClean="0"/>
              <a:t>gantt</a:t>
            </a:r>
            <a:r>
              <a:rPr lang="en-US" sz="1600" dirty="0" smtClean="0"/>
              <a:t> chart and newsfeed frequently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pPr marL="36576" indent="0">
              <a:buNone/>
            </a:pPr>
            <a:r>
              <a:rPr lang="en-US" sz="1600" dirty="0" smtClean="0"/>
              <a:t>Cons:</a:t>
            </a:r>
          </a:p>
          <a:p>
            <a:r>
              <a:rPr lang="en-US" sz="1600" dirty="0"/>
              <a:t>Team member can just fake his/her commit to hide that they are stuck/slacking off</a:t>
            </a:r>
          </a:p>
          <a:p>
            <a:r>
              <a:rPr lang="en-US" sz="1600" dirty="0"/>
              <a:t>Newsfeed can be a place for off-topic conversations, or trolling</a:t>
            </a:r>
          </a:p>
          <a:p>
            <a:pPr marL="36576" indent="0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183</TotalTime>
  <Words>301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Gantter</vt:lpstr>
      <vt:lpstr>Problem &amp; Solution</vt:lpstr>
      <vt:lpstr>Illustrations &amp; Implementation</vt:lpstr>
      <vt:lpstr>Pros &amp; Cons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</dc:creator>
  <cp:lastModifiedBy>Kevin Widjaja</cp:lastModifiedBy>
  <cp:revision>20</cp:revision>
  <dcterms:created xsi:type="dcterms:W3CDTF">2011-01-06T06:27:28Z</dcterms:created>
  <dcterms:modified xsi:type="dcterms:W3CDTF">2011-01-06T18:29:23Z</dcterms:modified>
</cp:coreProperties>
</file>