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04C5BF4-642A-4C0B-887F-5A8621C44C3C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439BE3-6A49-4B49-9735-664DE8856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Sellers Compete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6629400" cy="1219201"/>
          </a:xfrm>
        </p:spPr>
        <p:txBody>
          <a:bodyPr/>
          <a:lstStyle/>
          <a:p>
            <a:r>
              <a:rPr lang="en-US" dirty="0" smtClean="0">
                <a:latin typeface="AR JULIAN" pitchFamily="2" charset="0"/>
                <a:cs typeface="Aharoni" pitchFamily="2" charset="-79"/>
              </a:rPr>
              <a:t>jobbid</a:t>
            </a:r>
            <a:r>
              <a:rPr lang="en-US" dirty="0" smtClean="0">
                <a:latin typeface="AR JULIAN" pitchFamily="2" charset="0"/>
                <a:cs typeface="Aharoni" pitchFamily="2" charset="-79"/>
              </a:rPr>
              <a:t>.com</a:t>
            </a:r>
            <a:endParaRPr lang="en-US" dirty="0">
              <a:latin typeface="AR JULIAN" pitchFamily="2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4864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Michael </a:t>
            </a:r>
            <a:r>
              <a:rPr lang="en-US" dirty="0" err="1" smtClean="0"/>
              <a:t>Amorozo</a:t>
            </a:r>
            <a:endParaRPr lang="en-US" dirty="0" smtClean="0"/>
          </a:p>
          <a:p>
            <a:r>
              <a:rPr lang="en-US" dirty="0" smtClean="0"/>
              <a:t>Gordon Liu</a:t>
            </a:r>
          </a:p>
          <a:p>
            <a:r>
              <a:rPr lang="en-US" dirty="0" smtClean="0"/>
              <a:t>Dylan </a:t>
            </a:r>
            <a:r>
              <a:rPr lang="en-US" dirty="0" err="1" smtClean="0"/>
              <a:t>Horkin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5265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Craigslist meets eBay</a:t>
            </a:r>
          </a:p>
          <a:p>
            <a:r>
              <a:rPr lang="en-US" dirty="0" smtClean="0"/>
              <a:t>Designed to make it easy for people to find others for specific jobs, or alternatively, for people to get work</a:t>
            </a:r>
          </a:p>
          <a:p>
            <a:r>
              <a:rPr lang="en-US" dirty="0"/>
              <a:t>Buyers can list products/services they need</a:t>
            </a:r>
          </a:p>
          <a:p>
            <a:pPr marL="617220" lvl="2">
              <a:buClr>
                <a:schemeClr val="accent1"/>
              </a:buClr>
            </a:pPr>
            <a:r>
              <a:rPr lang="en-US" dirty="0"/>
              <a:t>Sellers compete by offering lower prices or better services</a:t>
            </a:r>
          </a:p>
          <a:p>
            <a:pPr marL="617220" lvl="2">
              <a:buClr>
                <a:schemeClr val="accent1"/>
              </a:buClr>
            </a:pPr>
            <a:r>
              <a:rPr lang="en-US" dirty="0"/>
              <a:t>Buyer is given a list of offers and can choose</a:t>
            </a:r>
          </a:p>
          <a:p>
            <a:pPr marL="617220" lvl="2">
              <a:buClr>
                <a:schemeClr val="accent1"/>
              </a:buClr>
            </a:pPr>
            <a:r>
              <a:rPr lang="en-US" dirty="0"/>
              <a:t>Example: Bob needs someone to paint his house, and won’t pay more than $50</a:t>
            </a:r>
          </a:p>
          <a:p>
            <a:pPr marL="982980" lvl="3">
              <a:buClr>
                <a:schemeClr val="accent1"/>
              </a:buClr>
            </a:pPr>
            <a:r>
              <a:rPr lang="en-US" dirty="0"/>
              <a:t>Steve will paint it for $40</a:t>
            </a:r>
          </a:p>
          <a:p>
            <a:pPr marL="982980" lvl="3">
              <a:buClr>
                <a:schemeClr val="accent1"/>
              </a:buClr>
            </a:pPr>
            <a:r>
              <a:rPr lang="en-US" dirty="0"/>
              <a:t>Mark will do the same job for $30</a:t>
            </a:r>
          </a:p>
          <a:p>
            <a:pPr marL="982980" lvl="3">
              <a:buClr>
                <a:schemeClr val="accent1"/>
              </a:buClr>
            </a:pPr>
            <a:r>
              <a:rPr lang="en-US" dirty="0"/>
              <a:t>Roger will both paint the house and </a:t>
            </a:r>
            <a:r>
              <a:rPr lang="en-US" dirty="0" err="1"/>
              <a:t>reshingle</a:t>
            </a:r>
            <a:r>
              <a:rPr lang="en-US" dirty="0"/>
              <a:t> the roof for $</a:t>
            </a:r>
            <a:r>
              <a:rPr lang="en-US" dirty="0" smtClean="0"/>
              <a:t>100</a:t>
            </a:r>
          </a:p>
          <a:p>
            <a:r>
              <a:rPr lang="en-US" dirty="0" smtClean="0"/>
              <a:t>Filter listings by location/distance</a:t>
            </a:r>
          </a:p>
          <a:p>
            <a:r>
              <a:rPr lang="en-US" dirty="0"/>
              <a:t>Automatic filtering of illegal entries based on key words</a:t>
            </a:r>
          </a:p>
          <a:p>
            <a:r>
              <a:rPr lang="en-US" dirty="0"/>
              <a:t>Rating of buyers and sellers (to ensure workers get paid and buyers get what they pay for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63683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4177" y="2445098"/>
            <a:ext cx="441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	</a:t>
            </a:r>
          </a:p>
          <a:p>
            <a:pPr algn="ctr"/>
            <a:r>
              <a:rPr lang="en-US" dirty="0"/>
              <a:t>	</a:t>
            </a:r>
            <a:r>
              <a:rPr lang="en-US" dirty="0" smtClean="0"/>
              <a:t>			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04904"/>
            <a:ext cx="941917" cy="96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75692"/>
            <a:ext cx="938983" cy="89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sliu\AppData\Local\Microsoft\Windows\Temporary Internet Files\Content.IE5\S106ZO9M\MC9003516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80" y="2209800"/>
            <a:ext cx="865393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1173466" y="3886200"/>
            <a:ext cx="2310770" cy="2667000"/>
            <a:chOff x="3429000" y="3886200"/>
            <a:chExt cx="2310770" cy="2667000"/>
          </a:xfrm>
        </p:grpSpPr>
        <p:sp>
          <p:nvSpPr>
            <p:cNvPr id="6" name="Rectangle 5"/>
            <p:cNvSpPr/>
            <p:nvPr/>
          </p:nvSpPr>
          <p:spPr>
            <a:xfrm>
              <a:off x="3429000" y="3886200"/>
              <a:ext cx="2310770" cy="2667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r>
                <a:rPr lang="en-US" dirty="0" smtClean="0"/>
                <a:t>Apache</a:t>
              </a:r>
            </a:p>
          </p:txBody>
        </p:sp>
        <p:sp>
          <p:nvSpPr>
            <p:cNvPr id="7" name="Can 6"/>
            <p:cNvSpPr/>
            <p:nvPr/>
          </p:nvSpPr>
          <p:spPr>
            <a:xfrm>
              <a:off x="4002074" y="5562600"/>
              <a:ext cx="1219200" cy="685800"/>
            </a:xfrm>
            <a:prstGeom prst="ca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MySQL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97666" y="4800600"/>
              <a:ext cx="1223608" cy="533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97666" y="4038600"/>
              <a:ext cx="1223608" cy="533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HTML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609470" y="4572000"/>
              <a:ext cx="2204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615277" y="5334000"/>
              <a:ext cx="2204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>
            <a:stCxn id="1027" idx="2"/>
            <a:endCxn id="9" idx="0"/>
          </p:cNvCxnSpPr>
          <p:nvPr/>
        </p:nvCxnSpPr>
        <p:spPr>
          <a:xfrm>
            <a:off x="774292" y="3066808"/>
            <a:ext cx="1579644" cy="9717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26" idx="2"/>
            <a:endCxn id="9" idx="0"/>
          </p:cNvCxnSpPr>
          <p:nvPr/>
        </p:nvCxnSpPr>
        <p:spPr>
          <a:xfrm flipH="1">
            <a:off x="2353936" y="3066808"/>
            <a:ext cx="1546023" cy="9717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</p:cNvCxnSpPr>
          <p:nvPr/>
        </p:nvCxnSpPr>
        <p:spPr>
          <a:xfrm flipH="1">
            <a:off x="2328852" y="3054698"/>
            <a:ext cx="85125" cy="10093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2" name="TextBox 1031"/>
          <p:cNvSpPr txBox="1"/>
          <p:nvPr/>
        </p:nvSpPr>
        <p:spPr>
          <a:xfrm>
            <a:off x="4800600" y="2286000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Components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Web server / PHP (web page itself)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Database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Account management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Listing interaction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Content filtering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Sample Content, Categories, etc.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Location based filtering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xmlns="" val="41278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 </a:t>
            </a:r>
            <a:endParaRPr lang="en-US" dirty="0" smtClean="0"/>
          </a:p>
          <a:p>
            <a:pPr lvl="1"/>
            <a:r>
              <a:rPr lang="en-US" dirty="0" smtClean="0"/>
              <a:t>Front </a:t>
            </a:r>
            <a:r>
              <a:rPr lang="en-US" dirty="0" smtClean="0"/>
              <a:t>end needs to sync up with the back </a:t>
            </a:r>
            <a:r>
              <a:rPr lang="en-US" dirty="0" smtClean="0"/>
              <a:t>end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they’re at different degrees of completion, you don’t know whether your code is working or </a:t>
            </a:r>
            <a:r>
              <a:rPr lang="en-US" dirty="0" smtClean="0"/>
              <a:t>not.</a:t>
            </a:r>
            <a:endParaRPr lang="en-US" dirty="0" smtClean="0"/>
          </a:p>
          <a:p>
            <a:pPr lvl="1"/>
            <a:r>
              <a:rPr lang="en-US" dirty="0" smtClean="0"/>
              <a:t>Interdependence </a:t>
            </a:r>
            <a:r>
              <a:rPr lang="en-US" dirty="0" smtClean="0"/>
              <a:t>between modules</a:t>
            </a:r>
          </a:p>
          <a:p>
            <a:pPr lvl="2"/>
            <a:r>
              <a:rPr lang="en-US" dirty="0" smtClean="0"/>
              <a:t>Possible to create mock-up </a:t>
            </a:r>
            <a:r>
              <a:rPr lang="en-US" dirty="0" smtClean="0"/>
              <a:t>webpages, </a:t>
            </a:r>
            <a:r>
              <a:rPr lang="en-US" dirty="0" smtClean="0"/>
              <a:t>but the user:</a:t>
            </a:r>
          </a:p>
          <a:p>
            <a:pPr lvl="3"/>
            <a:r>
              <a:rPr lang="en-US" dirty="0" smtClean="0"/>
              <a:t>c</a:t>
            </a:r>
            <a:r>
              <a:rPr lang="en-US" dirty="0" smtClean="0"/>
              <a:t>an’t test the </a:t>
            </a:r>
            <a:r>
              <a:rPr lang="en-US" dirty="0" smtClean="0"/>
              <a:t>webpage until the database is </a:t>
            </a:r>
            <a:r>
              <a:rPr lang="en-US" dirty="0" smtClean="0"/>
              <a:t>ready, and </a:t>
            </a:r>
            <a:endParaRPr lang="en-US" dirty="0" smtClean="0"/>
          </a:p>
          <a:p>
            <a:pPr lvl="3"/>
            <a:r>
              <a:rPr lang="en-US" dirty="0" smtClean="0"/>
              <a:t>can’t </a:t>
            </a:r>
            <a:r>
              <a:rPr lang="en-US" dirty="0" smtClean="0"/>
              <a:t>test the database until </a:t>
            </a:r>
            <a:r>
              <a:rPr lang="en-US" dirty="0" smtClean="0"/>
              <a:t>there is </a:t>
            </a:r>
            <a:r>
              <a:rPr lang="en-US" dirty="0" smtClean="0"/>
              <a:t>content </a:t>
            </a:r>
            <a:r>
              <a:rPr lang="en-US" dirty="0" smtClean="0"/>
              <a:t>to put in it</a:t>
            </a:r>
          </a:p>
          <a:p>
            <a:r>
              <a:rPr lang="en-US" dirty="0" smtClean="0"/>
              <a:t>Legal concerns </a:t>
            </a:r>
            <a:endParaRPr lang="en-US" dirty="0" smtClean="0"/>
          </a:p>
          <a:p>
            <a:pPr lvl="1"/>
            <a:r>
              <a:rPr lang="en-US" dirty="0" smtClean="0"/>
              <a:t>unwanted “services”</a:t>
            </a:r>
          </a:p>
          <a:p>
            <a:pPr lvl="1"/>
            <a:r>
              <a:rPr lang="en-US" dirty="0" smtClean="0"/>
              <a:t>minimum wage exploitation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048741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80</TotalTime>
  <Words>251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jobbid.com</vt:lpstr>
      <vt:lpstr>Vision</vt:lpstr>
      <vt:lpstr>Software Architecture</vt:lpstr>
      <vt:lpstr>Challenges and risks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cerviCe.com</dc:title>
  <dc:creator>cse</dc:creator>
  <cp:lastModifiedBy>Gordon</cp:lastModifiedBy>
  <cp:revision>19</cp:revision>
  <dcterms:created xsi:type="dcterms:W3CDTF">2011-01-06T00:11:05Z</dcterms:created>
  <dcterms:modified xsi:type="dcterms:W3CDTF">2011-01-06T01:55:55Z</dcterms:modified>
</cp:coreProperties>
</file>