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739EC-425D-4357-96E8-852D79A7DA5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C6618-90F1-45ED-8FE6-6AEA4479647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30000">
              <a:schemeClr val="bg2">
                <a:lumMod val="75000"/>
              </a:schemeClr>
            </a:gs>
            <a:gs pos="100000">
              <a:schemeClr val="tx2">
                <a:lumMod val="1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487" y="199925"/>
            <a:ext cx="7772400" cy="1470025"/>
          </a:xfrm>
        </p:spPr>
        <p:txBody>
          <a:bodyPr/>
          <a:lstStyle/>
          <a:p>
            <a:r>
              <a:rPr lang="en-US" dirty="0" smtClean="0"/>
              <a:t>ROO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M</a:t>
            </a:r>
            <a:r>
              <a:rPr lang="en-US" dirty="0" smtClean="0">
                <a:solidFill>
                  <a:srgbClr val="FF0000"/>
                </a:solidFill>
              </a:rPr>
              <a:t>ATING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38862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BY: 	    Dustin Abramson</a:t>
            </a:r>
          </a:p>
          <a:p>
            <a:r>
              <a:rPr lang="en-US" dirty="0" smtClean="0"/>
              <a:t>Jillyn Johnson</a:t>
            </a:r>
          </a:p>
          <a:p>
            <a:r>
              <a:rPr lang="en-US" dirty="0" smtClean="0"/>
              <a:t>Jared Jones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6487" y="1672462"/>
            <a:ext cx="7847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Web-based service for UW students looking for roommate possession/personality </a:t>
            </a:r>
          </a:p>
          <a:p>
            <a:pPr algn="ctr"/>
            <a:r>
              <a:rPr lang="en-US" dirty="0" smtClean="0"/>
              <a:t>optimization, matching tenants with an ideal residence, and/or filling vacancies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789" y="2655331"/>
            <a:ext cx="4783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when: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have an apartment and need a roommate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have an apartment and need tenants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need an apartment and roommates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59691" y="2655331"/>
            <a:ext cx="285090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Roommate Matching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Possessions Owned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Personality Traits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Habits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Schedule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Location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Residence Matching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Furnishings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Space Requirements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Restrictions</a:t>
            </a:r>
          </a:p>
        </p:txBody>
      </p:sp>
    </p:spTree>
    <p:extLst>
      <p:ext uri="{BB962C8B-B14F-4D97-AF65-F5344CB8AC3E}">
        <p14:creationId xmlns:p14="http://schemas.microsoft.com/office/powerpoint/2010/main" val="393355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2256" y="1993374"/>
            <a:ext cx="335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Technologies:</a:t>
            </a:r>
          </a:p>
          <a:p>
            <a:pPr lvl="1"/>
            <a:r>
              <a:rPr lang="en-US" sz="2400" dirty="0" smtClean="0"/>
              <a:t>Frontend: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HTML/CSS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PHP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JavaScript</a:t>
            </a:r>
            <a:endParaRPr lang="en-US" sz="2400" dirty="0" smtClean="0"/>
          </a:p>
          <a:p>
            <a:pPr lvl="1"/>
            <a:r>
              <a:rPr lang="en-US" sz="2400" dirty="0" smtClean="0"/>
              <a:t>Backend Server: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PHP Web </a:t>
            </a:r>
            <a:r>
              <a:rPr lang="en-US" sz="2400" dirty="0" smtClean="0"/>
              <a:t>service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SQL Database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62600" y="3047719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UI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881321" y="1939722"/>
            <a:ext cx="1572357" cy="6463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10200" y="3931682"/>
            <a:ext cx="2514600" cy="776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Roommate Matching/Storing</a:t>
            </a:r>
          </a:p>
          <a:p>
            <a:pPr algn="ctr"/>
            <a:r>
              <a:rPr lang="en-US" dirty="0" smtClean="0"/>
              <a:t>Backend Server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6134100" y="5181600"/>
            <a:ext cx="1066800" cy="12044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SQL DB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770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9342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008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9342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77000" y="4800600"/>
            <a:ext cx="0" cy="258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858000" y="4800600"/>
            <a:ext cx="0" cy="258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38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Protecting user anonymity </a:t>
            </a:r>
            <a:r>
              <a:rPr lang="en-US" dirty="0" smtClean="0"/>
              <a:t>while connecting users</a:t>
            </a:r>
            <a:endParaRPr lang="en-US" dirty="0" smtClean="0"/>
          </a:p>
          <a:p>
            <a:pPr lvl="1"/>
            <a:r>
              <a:rPr lang="en-US" dirty="0" smtClean="0"/>
              <a:t>User control of inserting and deleting listings</a:t>
            </a:r>
          </a:p>
          <a:p>
            <a:r>
              <a:rPr lang="en-US" dirty="0" smtClean="0"/>
              <a:t>Risk Aversion</a:t>
            </a:r>
          </a:p>
          <a:p>
            <a:pPr lvl="1"/>
            <a:r>
              <a:rPr lang="en-US" dirty="0" smtClean="0"/>
              <a:t>Simple design where features (matching) can be added or removed with ease </a:t>
            </a:r>
            <a:r>
              <a:rPr lang="en-US" dirty="0"/>
              <a:t>(</a:t>
            </a:r>
            <a:r>
              <a:rPr lang="en-US" dirty="0" smtClean="0"/>
              <a:t>Scalable).</a:t>
            </a:r>
            <a:endParaRPr lang="en-US" dirty="0" smtClean="0"/>
          </a:p>
          <a:p>
            <a:pPr lvl="1"/>
            <a:r>
              <a:rPr lang="en-US" dirty="0" smtClean="0"/>
              <a:t>Data submissions </a:t>
            </a:r>
            <a:r>
              <a:rPr lang="en-US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formatted to give </a:t>
            </a:r>
            <a:r>
              <a:rPr lang="en-US" dirty="0" smtClean="0"/>
              <a:t>us full control of knowledge representation.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5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142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ROOMMATING</vt:lpstr>
      <vt:lpstr>Software Architecture</vt:lpstr>
      <vt:lpstr>Challenges and Risks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ROOMMATING</dc:title>
  <dc:creator>cse</dc:creator>
  <cp:lastModifiedBy>cse</cp:lastModifiedBy>
  <cp:revision>15</cp:revision>
  <dcterms:created xsi:type="dcterms:W3CDTF">2011-01-03T21:37:21Z</dcterms:created>
  <dcterms:modified xsi:type="dcterms:W3CDTF">2011-01-05T21:06:33Z</dcterms:modified>
</cp:coreProperties>
</file>