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81A9F3D6-E734-4C1E-B97B-EBD795E330AE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71" autoAdjust="0"/>
  </p:normalViewPr>
  <p:slideViewPr>
    <p:cSldViewPr>
      <p:cViewPr>
        <p:scale>
          <a:sx n="75" d="100"/>
          <a:sy n="75" d="100"/>
        </p:scale>
        <p:origin x="-1824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8FA0E-9021-4BF0-B7D3-2175F50F3F8B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ABB8B-B9D4-45FF-9ED1-323E40079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71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Hassle to memorize many different login names and passwords for different coupon sites</a:t>
            </a:r>
          </a:p>
          <a:p>
            <a:pPr marL="171450" indent="-171450">
              <a:buFontTx/>
              <a:buChar char="-"/>
            </a:pPr>
            <a:r>
              <a:rPr lang="en-US" dirty="0" err="1" smtClean="0"/>
              <a:t>CouponStash</a:t>
            </a:r>
            <a:r>
              <a:rPr lang="en-US" baseline="0" dirty="0" smtClean="0"/>
              <a:t> requires only one login experience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Mark coupons as used, Import coupons from Photo Library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Every time </a:t>
            </a:r>
            <a:r>
              <a:rPr lang="en-US" dirty="0" err="1" smtClean="0"/>
              <a:t>CouponStash</a:t>
            </a:r>
            <a:r>
              <a:rPr lang="en-US" dirty="0" smtClean="0"/>
              <a:t> is accessed, if web connectivity is available, the accumulated coupons from all added coupon websites will be refreshed.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Without the web, you can still access your coupons from the last time you had internet connection when you accessed </a:t>
            </a:r>
            <a:r>
              <a:rPr lang="en-US" dirty="0" err="1" smtClean="0"/>
              <a:t>CouponStash</a:t>
            </a:r>
            <a:r>
              <a:rPr lang="en-US" dirty="0" smtClean="0"/>
              <a:t>. 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This way, you can use your coupons on-the-go! Just show the coupon from your phone</a:t>
            </a:r>
            <a:r>
              <a:rPr lang="en-US" baseline="0" dirty="0" smtClean="0"/>
              <a:t> to the cashier.</a:t>
            </a: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ABB8B-B9D4-45FF-9ED1-323E400791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786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will only be one login required by the user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ABB8B-B9D4-45FF-9ED1-323E400791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264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(third bullet:</a:t>
            </a:r>
            <a:r>
              <a:rPr lang="en-US" baseline="0" dirty="0" smtClean="0"/>
              <a:t> For example, marked as used on app won’t mark it as used on website).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ABB8B-B9D4-45FF-9ED1-323E400791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985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D201-6DD7-4806-9064-3FBEB5D63CD6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08335C-2AC2-40AA-ABED-101B0A968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D201-6DD7-4806-9064-3FBEB5D63CD6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35C-2AC2-40AA-ABED-101B0A96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D201-6DD7-4806-9064-3FBEB5D63CD6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35C-2AC2-40AA-ABED-101B0A96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D201-6DD7-4806-9064-3FBEB5D63CD6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35C-2AC2-40AA-ABED-101B0A968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D201-6DD7-4806-9064-3FBEB5D63CD6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08335C-2AC2-40AA-ABED-101B0A96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D201-6DD7-4806-9064-3FBEB5D63CD6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35C-2AC2-40AA-ABED-101B0A968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D201-6DD7-4806-9064-3FBEB5D63CD6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35C-2AC2-40AA-ABED-101B0A968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D201-6DD7-4806-9064-3FBEB5D63CD6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35C-2AC2-40AA-ABED-101B0A96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D201-6DD7-4806-9064-3FBEB5D63CD6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35C-2AC2-40AA-ABED-101B0A96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D201-6DD7-4806-9064-3FBEB5D63CD6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8335C-2AC2-40AA-ABED-101B0A968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D201-6DD7-4806-9064-3FBEB5D63CD6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08335C-2AC2-40AA-ABED-101B0A968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DFD201-6DD7-4806-9064-3FBEB5D63CD6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08335C-2AC2-40AA-ABED-101B0A96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Brittany </a:t>
            </a:r>
            <a:r>
              <a:rPr lang="en-US" dirty="0" err="1" smtClean="0"/>
              <a:t>Shieh</a:t>
            </a:r>
            <a:r>
              <a:rPr lang="en-US" dirty="0" smtClean="0"/>
              <a:t>, </a:t>
            </a:r>
            <a:r>
              <a:rPr lang="en-US" dirty="0" err="1" smtClean="0"/>
              <a:t>Chonghua</a:t>
            </a:r>
            <a:r>
              <a:rPr lang="en-US" dirty="0" smtClean="0"/>
              <a:t> Dong, Marvin Cheng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CouponStash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206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95400"/>
            <a:ext cx="7315200" cy="49530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With the rise of daily deal websites such as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Groupon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LivingSocial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, and Restaurant.com, it’s becoming more difficult to manage all the coupons accumulated from many different sources.</a:t>
            </a: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CouponStash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is a mobile application that:</a:t>
            </a:r>
          </a:p>
          <a:p>
            <a:pPr lvl="1">
              <a:lnSpc>
                <a:spcPct val="120000"/>
              </a:lnSpc>
              <a:spcAft>
                <a:spcPts val="400"/>
              </a:spcAft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Integrates all of your coupon sources into one organized interface for easy management. </a:t>
            </a:r>
          </a:p>
          <a:p>
            <a:pPr lvl="1">
              <a:lnSpc>
                <a:spcPct val="120000"/>
              </a:lnSpc>
              <a:spcAft>
                <a:spcPts val="400"/>
              </a:spcAft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Caches your coupons onto your device for offline access</a:t>
            </a:r>
          </a:p>
          <a:p>
            <a:pPr lvl="1">
              <a:lnSpc>
                <a:spcPct val="120000"/>
              </a:lnSpc>
              <a:spcAft>
                <a:spcPts val="400"/>
              </a:spcAft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Allows for quick and easy on-the-go use of coupons without the hassle of printing! </a:t>
            </a: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Different from other coupon sites: </a:t>
            </a: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management phone app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for all of your coupons 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Aimed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toward consumers who like to use coupons for everyday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purchases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067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Software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620000" cy="2819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CouponStash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will require one login per user. The user can add on different coupon site accounts to their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CouponStash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account. Account information is stored server-side and registration can be done on a mobile device or  web browser.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Will access the coupon website’s API to load coupons the user has purchased, and can be organized according to user preference.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Ability to cache coupon images and delete expired coupons.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Ability to access Photo Library of mobile device for manual importing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and upload to server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Server: Linux-based, manage user accounts via database, store user submitted images in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filesystem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Languages/Toolkits: 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Java (Android), Objective-C/Cocoa (iPhone), C#/Silverlight (WP7</a:t>
            </a:r>
            <a:r>
              <a:rPr lang="en-US" sz="1400" b="1" dirty="0">
                <a:latin typeface="Calibri" pitchFamily="34" charset="0"/>
                <a:cs typeface="Calibri" pitchFamily="34" charset="0"/>
              </a:rPr>
              <a:t>)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, MySQL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86722"/>
            <a:ext cx="6673651" cy="311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885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Challenges  and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Single main challenge in developing product on schedule?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Accessibility of popular Coupon Websites APIs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If API not accessible, is there a way to obtain data from coupon websites?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How will we minimize the risk?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Recognize when there is no API provided from popular sites, and turn to alternatives like letting the user manually import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coupons onto the app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5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166</TotalTime>
  <Words>430</Words>
  <Application>Microsoft Office PowerPoint</Application>
  <PresentationFormat>On-screen Show (4:3)</PresentationFormat>
  <Paragraphs>34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CouponStash</vt:lpstr>
      <vt:lpstr>Vision</vt:lpstr>
      <vt:lpstr>Software Architecture</vt:lpstr>
      <vt:lpstr>Challenges  and risks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Brittany</cp:lastModifiedBy>
  <cp:revision>51</cp:revision>
  <dcterms:created xsi:type="dcterms:W3CDTF">2011-01-05T23:01:46Z</dcterms:created>
  <dcterms:modified xsi:type="dcterms:W3CDTF">2011-01-06T06:44:28Z</dcterms:modified>
</cp:coreProperties>
</file>