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E6E113-04A4-4561-87B5-C226B5974E71}" type="doc">
      <dgm:prSet loTypeId="urn:microsoft.com/office/officeart/2005/8/layout/radial1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1199C2-E070-4144-890E-438B169C3178}">
      <dgm:prSet phldrT="[Text]"/>
      <dgm:spPr/>
      <dgm:t>
        <a:bodyPr/>
        <a:lstStyle/>
        <a:p>
          <a:r>
            <a:rPr lang="en-US" dirty="0" smtClean="0"/>
            <a:t>Kitchen</a:t>
          </a:r>
        </a:p>
        <a:p>
          <a:r>
            <a:rPr lang="en-US" dirty="0" smtClean="0"/>
            <a:t>Manager</a:t>
          </a:r>
          <a:endParaRPr lang="en-US" dirty="0"/>
        </a:p>
      </dgm:t>
    </dgm:pt>
    <dgm:pt modelId="{53411762-4928-4A89-BE6B-44801AB31035}" type="parTrans" cxnId="{B9FF165D-C70A-420C-8ACF-7424937BEE56}">
      <dgm:prSet/>
      <dgm:spPr/>
      <dgm:t>
        <a:bodyPr/>
        <a:lstStyle/>
        <a:p>
          <a:endParaRPr lang="en-US"/>
        </a:p>
      </dgm:t>
    </dgm:pt>
    <dgm:pt modelId="{E9B1FC50-E4F8-4277-B861-3FDA481DD8B7}" type="sibTrans" cxnId="{B9FF165D-C70A-420C-8ACF-7424937BEE56}">
      <dgm:prSet/>
      <dgm:spPr/>
      <dgm:t>
        <a:bodyPr/>
        <a:lstStyle/>
        <a:p>
          <a:endParaRPr lang="en-US"/>
        </a:p>
      </dgm:t>
    </dgm:pt>
    <dgm:pt modelId="{8640006C-067A-4A1C-BE80-DA22D78BB411}">
      <dgm:prSet phldrT="[Text]"/>
      <dgm:spPr/>
      <dgm:t>
        <a:bodyPr/>
        <a:lstStyle/>
        <a:p>
          <a:r>
            <a:rPr lang="en-US" dirty="0" smtClean="0"/>
            <a:t>Meal</a:t>
          </a:r>
        </a:p>
        <a:p>
          <a:r>
            <a:rPr lang="en-US" dirty="0" smtClean="0"/>
            <a:t>Planning</a:t>
          </a:r>
          <a:endParaRPr lang="en-US" dirty="0"/>
        </a:p>
      </dgm:t>
    </dgm:pt>
    <dgm:pt modelId="{5B56D2C5-4489-45C3-BA32-96BBD810C7C0}" type="parTrans" cxnId="{A57641CE-6AC2-43D5-B215-4237895016C5}">
      <dgm:prSet/>
      <dgm:spPr/>
      <dgm:t>
        <a:bodyPr/>
        <a:lstStyle/>
        <a:p>
          <a:endParaRPr lang="en-US"/>
        </a:p>
      </dgm:t>
    </dgm:pt>
    <dgm:pt modelId="{70115B94-648A-4BDF-A37C-C72952FFD13A}" type="sibTrans" cxnId="{A57641CE-6AC2-43D5-B215-4237895016C5}">
      <dgm:prSet/>
      <dgm:spPr/>
      <dgm:t>
        <a:bodyPr/>
        <a:lstStyle/>
        <a:p>
          <a:endParaRPr lang="en-US"/>
        </a:p>
      </dgm:t>
    </dgm:pt>
    <dgm:pt modelId="{D1CF197C-FE46-47DB-BCFC-304CB93A371D}">
      <dgm:prSet phldrT="[Text]"/>
      <dgm:spPr/>
      <dgm:t>
        <a:bodyPr/>
        <a:lstStyle/>
        <a:p>
          <a:r>
            <a:rPr lang="en-US" dirty="0" smtClean="0"/>
            <a:t>Shopping  + Coupons</a:t>
          </a:r>
          <a:endParaRPr lang="en-US" dirty="0"/>
        </a:p>
      </dgm:t>
    </dgm:pt>
    <dgm:pt modelId="{C1F7C483-0BDC-412F-AE97-AF2C71B2C6D5}" type="parTrans" cxnId="{896707E6-617D-4CCA-915A-9C691794C6B1}">
      <dgm:prSet/>
      <dgm:spPr/>
      <dgm:t>
        <a:bodyPr/>
        <a:lstStyle/>
        <a:p>
          <a:endParaRPr lang="en-US"/>
        </a:p>
      </dgm:t>
    </dgm:pt>
    <dgm:pt modelId="{EB3D3943-D93E-4FF6-806A-9E1775DAD6B0}" type="sibTrans" cxnId="{896707E6-617D-4CCA-915A-9C691794C6B1}">
      <dgm:prSet/>
      <dgm:spPr/>
      <dgm:t>
        <a:bodyPr/>
        <a:lstStyle/>
        <a:p>
          <a:endParaRPr lang="en-US"/>
        </a:p>
      </dgm:t>
    </dgm:pt>
    <dgm:pt modelId="{FC1AF2EC-7F0E-4176-8163-97546B141C4E}">
      <dgm:prSet phldrT="[Text]"/>
      <dgm:spPr/>
      <dgm:t>
        <a:bodyPr/>
        <a:lstStyle/>
        <a:p>
          <a:r>
            <a:rPr lang="en-US" dirty="0" smtClean="0"/>
            <a:t>Inventory</a:t>
          </a:r>
          <a:endParaRPr lang="en-US" dirty="0"/>
        </a:p>
      </dgm:t>
    </dgm:pt>
    <dgm:pt modelId="{2B2B1CE9-32FD-4A2C-AB28-0FAD9A2720B9}" type="parTrans" cxnId="{9F49A66F-8A74-4D2D-AF78-B0AE6BF2D055}">
      <dgm:prSet/>
      <dgm:spPr/>
      <dgm:t>
        <a:bodyPr/>
        <a:lstStyle/>
        <a:p>
          <a:endParaRPr lang="en-US"/>
        </a:p>
      </dgm:t>
    </dgm:pt>
    <dgm:pt modelId="{98EE9AA4-35B0-4A65-AB99-AF00ACEA266C}" type="sibTrans" cxnId="{9F49A66F-8A74-4D2D-AF78-B0AE6BF2D055}">
      <dgm:prSet/>
      <dgm:spPr/>
      <dgm:t>
        <a:bodyPr/>
        <a:lstStyle/>
        <a:p>
          <a:endParaRPr lang="en-US"/>
        </a:p>
      </dgm:t>
    </dgm:pt>
    <dgm:pt modelId="{1DADCF92-CE39-4480-8025-1BCA37418084}">
      <dgm:prSet phldrT="[Text]"/>
      <dgm:spPr/>
      <dgm:t>
        <a:bodyPr/>
        <a:lstStyle/>
        <a:p>
          <a:r>
            <a:rPr lang="en-US" dirty="0" smtClean="0"/>
            <a:t>Recipes</a:t>
          </a:r>
          <a:endParaRPr lang="en-US" dirty="0"/>
        </a:p>
      </dgm:t>
    </dgm:pt>
    <dgm:pt modelId="{8976B4CE-F3AF-4855-B959-0BA4CFAB9076}" type="sibTrans" cxnId="{0278F142-4D0B-4749-BC8C-D3A2463E0446}">
      <dgm:prSet/>
      <dgm:spPr/>
      <dgm:t>
        <a:bodyPr/>
        <a:lstStyle/>
        <a:p>
          <a:endParaRPr lang="en-US"/>
        </a:p>
      </dgm:t>
    </dgm:pt>
    <dgm:pt modelId="{A4FDE418-2156-46A7-BC4F-411D138D300D}" type="parTrans" cxnId="{0278F142-4D0B-4749-BC8C-D3A2463E0446}">
      <dgm:prSet/>
      <dgm:spPr/>
      <dgm:t>
        <a:bodyPr/>
        <a:lstStyle/>
        <a:p>
          <a:endParaRPr lang="en-US"/>
        </a:p>
      </dgm:t>
    </dgm:pt>
    <dgm:pt modelId="{AC620637-37C2-485A-8185-E024C241704F}" type="pres">
      <dgm:prSet presAssocID="{4DE6E113-04A4-4561-87B5-C226B5974E7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72505A-BDC6-4EAA-A857-D27809F5FBF8}" type="pres">
      <dgm:prSet presAssocID="{3B1199C2-E070-4144-890E-438B169C3178}" presName="centerShape" presStyleLbl="node0" presStyleIdx="0" presStyleCnt="1" custScaleX="129259" custScaleY="129259"/>
      <dgm:spPr/>
      <dgm:t>
        <a:bodyPr/>
        <a:lstStyle/>
        <a:p>
          <a:endParaRPr lang="en-US"/>
        </a:p>
      </dgm:t>
    </dgm:pt>
    <dgm:pt modelId="{0A6E42DA-3693-4D3C-B9DA-2F176A749665}" type="pres">
      <dgm:prSet presAssocID="{A4FDE418-2156-46A7-BC4F-411D138D300D}" presName="Name9" presStyleLbl="parChTrans1D2" presStyleIdx="0" presStyleCnt="4"/>
      <dgm:spPr/>
      <dgm:t>
        <a:bodyPr/>
        <a:lstStyle/>
        <a:p>
          <a:endParaRPr lang="en-US"/>
        </a:p>
      </dgm:t>
    </dgm:pt>
    <dgm:pt modelId="{1B3AEF47-3A3E-426A-BE78-D48B808BCC2C}" type="pres">
      <dgm:prSet presAssocID="{A4FDE418-2156-46A7-BC4F-411D138D300D}" presName="connTx" presStyleLbl="parChTrans1D2" presStyleIdx="0" presStyleCnt="4"/>
      <dgm:spPr/>
      <dgm:t>
        <a:bodyPr/>
        <a:lstStyle/>
        <a:p>
          <a:endParaRPr lang="en-US"/>
        </a:p>
      </dgm:t>
    </dgm:pt>
    <dgm:pt modelId="{2AAF8986-4C6C-488F-BDCF-D055B740C550}" type="pres">
      <dgm:prSet presAssocID="{1DADCF92-CE39-4480-8025-1BCA3741808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59188A-FC41-4A44-8106-D0C1B0BA36B6}" type="pres">
      <dgm:prSet presAssocID="{5B56D2C5-4489-45C3-BA32-96BBD810C7C0}" presName="Name9" presStyleLbl="parChTrans1D2" presStyleIdx="1" presStyleCnt="4"/>
      <dgm:spPr/>
      <dgm:t>
        <a:bodyPr/>
        <a:lstStyle/>
        <a:p>
          <a:endParaRPr lang="en-US"/>
        </a:p>
      </dgm:t>
    </dgm:pt>
    <dgm:pt modelId="{EE2CF556-4CDA-4654-A0A5-33A389F8436C}" type="pres">
      <dgm:prSet presAssocID="{5B56D2C5-4489-45C3-BA32-96BBD810C7C0}" presName="connTx" presStyleLbl="parChTrans1D2" presStyleIdx="1" presStyleCnt="4"/>
      <dgm:spPr/>
      <dgm:t>
        <a:bodyPr/>
        <a:lstStyle/>
        <a:p>
          <a:endParaRPr lang="en-US"/>
        </a:p>
      </dgm:t>
    </dgm:pt>
    <dgm:pt modelId="{2201ABE3-A3E8-4F7E-869D-E8388155C6AA}" type="pres">
      <dgm:prSet presAssocID="{8640006C-067A-4A1C-BE80-DA22D78BB41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BE028F-E151-4337-A1BD-96995F714EF4}" type="pres">
      <dgm:prSet presAssocID="{C1F7C483-0BDC-412F-AE97-AF2C71B2C6D5}" presName="Name9" presStyleLbl="parChTrans1D2" presStyleIdx="2" presStyleCnt="4"/>
      <dgm:spPr/>
      <dgm:t>
        <a:bodyPr/>
        <a:lstStyle/>
        <a:p>
          <a:endParaRPr lang="en-US"/>
        </a:p>
      </dgm:t>
    </dgm:pt>
    <dgm:pt modelId="{1969D720-8663-4B5A-B653-FB9331AEA488}" type="pres">
      <dgm:prSet presAssocID="{C1F7C483-0BDC-412F-AE97-AF2C71B2C6D5}" presName="connTx" presStyleLbl="parChTrans1D2" presStyleIdx="2" presStyleCnt="4"/>
      <dgm:spPr/>
      <dgm:t>
        <a:bodyPr/>
        <a:lstStyle/>
        <a:p>
          <a:endParaRPr lang="en-US"/>
        </a:p>
      </dgm:t>
    </dgm:pt>
    <dgm:pt modelId="{6E6AC551-930E-4838-A894-89F41838EFF8}" type="pres">
      <dgm:prSet presAssocID="{D1CF197C-FE46-47DB-BCFC-304CB93A371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7C42A5-63D1-4071-B810-7B79B1777C25}" type="pres">
      <dgm:prSet presAssocID="{2B2B1CE9-32FD-4A2C-AB28-0FAD9A2720B9}" presName="Name9" presStyleLbl="parChTrans1D2" presStyleIdx="3" presStyleCnt="4"/>
      <dgm:spPr/>
      <dgm:t>
        <a:bodyPr/>
        <a:lstStyle/>
        <a:p>
          <a:endParaRPr lang="en-US"/>
        </a:p>
      </dgm:t>
    </dgm:pt>
    <dgm:pt modelId="{FEEA4AD5-5242-49C4-8594-BDA38F35EDE5}" type="pres">
      <dgm:prSet presAssocID="{2B2B1CE9-32FD-4A2C-AB28-0FAD9A2720B9}" presName="connTx" presStyleLbl="parChTrans1D2" presStyleIdx="3" presStyleCnt="4"/>
      <dgm:spPr/>
      <dgm:t>
        <a:bodyPr/>
        <a:lstStyle/>
        <a:p>
          <a:endParaRPr lang="en-US"/>
        </a:p>
      </dgm:t>
    </dgm:pt>
    <dgm:pt modelId="{6A0C25B9-E55D-4872-85E2-610287A21236}" type="pres">
      <dgm:prSet presAssocID="{FC1AF2EC-7F0E-4176-8163-97546B141C4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6707E6-617D-4CCA-915A-9C691794C6B1}" srcId="{3B1199C2-E070-4144-890E-438B169C3178}" destId="{D1CF197C-FE46-47DB-BCFC-304CB93A371D}" srcOrd="2" destOrd="0" parTransId="{C1F7C483-0BDC-412F-AE97-AF2C71B2C6D5}" sibTransId="{EB3D3943-D93E-4FF6-806A-9E1775DAD6B0}"/>
    <dgm:cxn modelId="{2A782646-546F-4075-A07F-F8854B2C4CB5}" type="presOf" srcId="{3B1199C2-E070-4144-890E-438B169C3178}" destId="{8072505A-BDC6-4EAA-A857-D27809F5FBF8}" srcOrd="0" destOrd="0" presId="urn:microsoft.com/office/officeart/2005/8/layout/radial1"/>
    <dgm:cxn modelId="{51CF3610-7A05-456F-97A2-79DB0EA99B03}" type="presOf" srcId="{A4FDE418-2156-46A7-BC4F-411D138D300D}" destId="{1B3AEF47-3A3E-426A-BE78-D48B808BCC2C}" srcOrd="1" destOrd="0" presId="urn:microsoft.com/office/officeart/2005/8/layout/radial1"/>
    <dgm:cxn modelId="{A57641CE-6AC2-43D5-B215-4237895016C5}" srcId="{3B1199C2-E070-4144-890E-438B169C3178}" destId="{8640006C-067A-4A1C-BE80-DA22D78BB411}" srcOrd="1" destOrd="0" parTransId="{5B56D2C5-4489-45C3-BA32-96BBD810C7C0}" sibTransId="{70115B94-648A-4BDF-A37C-C72952FFD13A}"/>
    <dgm:cxn modelId="{BB3B8E94-63DD-47F7-A77B-92665C71FC87}" type="presOf" srcId="{5B56D2C5-4489-45C3-BA32-96BBD810C7C0}" destId="{EE2CF556-4CDA-4654-A0A5-33A389F8436C}" srcOrd="1" destOrd="0" presId="urn:microsoft.com/office/officeart/2005/8/layout/radial1"/>
    <dgm:cxn modelId="{0DBDA4D1-C8AB-4BDC-B882-B371AC7AA6BC}" type="presOf" srcId="{2B2B1CE9-32FD-4A2C-AB28-0FAD9A2720B9}" destId="{FEEA4AD5-5242-49C4-8594-BDA38F35EDE5}" srcOrd="1" destOrd="0" presId="urn:microsoft.com/office/officeart/2005/8/layout/radial1"/>
    <dgm:cxn modelId="{0716FB40-4424-40F7-BD7E-92F25EE02453}" type="presOf" srcId="{4DE6E113-04A4-4561-87B5-C226B5974E71}" destId="{AC620637-37C2-485A-8185-E024C241704F}" srcOrd="0" destOrd="0" presId="urn:microsoft.com/office/officeart/2005/8/layout/radial1"/>
    <dgm:cxn modelId="{C329E03D-ECDB-4C28-87AB-7CF635E6726E}" type="presOf" srcId="{C1F7C483-0BDC-412F-AE97-AF2C71B2C6D5}" destId="{1969D720-8663-4B5A-B653-FB9331AEA488}" srcOrd="1" destOrd="0" presId="urn:microsoft.com/office/officeart/2005/8/layout/radial1"/>
    <dgm:cxn modelId="{D040E71A-D73E-4896-BBA2-70AE70F7CC18}" type="presOf" srcId="{FC1AF2EC-7F0E-4176-8163-97546B141C4E}" destId="{6A0C25B9-E55D-4872-85E2-610287A21236}" srcOrd="0" destOrd="0" presId="urn:microsoft.com/office/officeart/2005/8/layout/radial1"/>
    <dgm:cxn modelId="{61015228-D2C4-4273-9F2F-790AFE748C25}" type="presOf" srcId="{2B2B1CE9-32FD-4A2C-AB28-0FAD9A2720B9}" destId="{F37C42A5-63D1-4071-B810-7B79B1777C25}" srcOrd="0" destOrd="0" presId="urn:microsoft.com/office/officeart/2005/8/layout/radial1"/>
    <dgm:cxn modelId="{BFEC6285-51D8-479F-B15F-01A3D536C6EA}" type="presOf" srcId="{C1F7C483-0BDC-412F-AE97-AF2C71B2C6D5}" destId="{10BE028F-E151-4337-A1BD-96995F714EF4}" srcOrd="0" destOrd="0" presId="urn:microsoft.com/office/officeart/2005/8/layout/radial1"/>
    <dgm:cxn modelId="{9F49A66F-8A74-4D2D-AF78-B0AE6BF2D055}" srcId="{3B1199C2-E070-4144-890E-438B169C3178}" destId="{FC1AF2EC-7F0E-4176-8163-97546B141C4E}" srcOrd="3" destOrd="0" parTransId="{2B2B1CE9-32FD-4A2C-AB28-0FAD9A2720B9}" sibTransId="{98EE9AA4-35B0-4A65-AB99-AF00ACEA266C}"/>
    <dgm:cxn modelId="{9678CEC7-6DC6-4E79-84ED-61B51554378D}" type="presOf" srcId="{A4FDE418-2156-46A7-BC4F-411D138D300D}" destId="{0A6E42DA-3693-4D3C-B9DA-2F176A749665}" srcOrd="0" destOrd="0" presId="urn:microsoft.com/office/officeart/2005/8/layout/radial1"/>
    <dgm:cxn modelId="{C4501785-86E8-40F4-A989-D95B766590E1}" type="presOf" srcId="{D1CF197C-FE46-47DB-BCFC-304CB93A371D}" destId="{6E6AC551-930E-4838-A894-89F41838EFF8}" srcOrd="0" destOrd="0" presId="urn:microsoft.com/office/officeart/2005/8/layout/radial1"/>
    <dgm:cxn modelId="{DF16DE4A-A36A-48F4-8537-74B2D96BEFB8}" type="presOf" srcId="{8640006C-067A-4A1C-BE80-DA22D78BB411}" destId="{2201ABE3-A3E8-4F7E-869D-E8388155C6AA}" srcOrd="0" destOrd="0" presId="urn:microsoft.com/office/officeart/2005/8/layout/radial1"/>
    <dgm:cxn modelId="{56A7A423-9990-4C80-90E1-21512FF1FF85}" type="presOf" srcId="{1DADCF92-CE39-4480-8025-1BCA37418084}" destId="{2AAF8986-4C6C-488F-BDCF-D055B740C550}" srcOrd="0" destOrd="0" presId="urn:microsoft.com/office/officeart/2005/8/layout/radial1"/>
    <dgm:cxn modelId="{B9FF165D-C70A-420C-8ACF-7424937BEE56}" srcId="{4DE6E113-04A4-4561-87B5-C226B5974E71}" destId="{3B1199C2-E070-4144-890E-438B169C3178}" srcOrd="0" destOrd="0" parTransId="{53411762-4928-4A89-BE6B-44801AB31035}" sibTransId="{E9B1FC50-E4F8-4277-B861-3FDA481DD8B7}"/>
    <dgm:cxn modelId="{28796499-53D0-4BA2-9F25-C15DC07B5302}" type="presOf" srcId="{5B56D2C5-4489-45C3-BA32-96BBD810C7C0}" destId="{E659188A-FC41-4A44-8106-D0C1B0BA36B6}" srcOrd="0" destOrd="0" presId="urn:microsoft.com/office/officeart/2005/8/layout/radial1"/>
    <dgm:cxn modelId="{0278F142-4D0B-4749-BC8C-D3A2463E0446}" srcId="{3B1199C2-E070-4144-890E-438B169C3178}" destId="{1DADCF92-CE39-4480-8025-1BCA37418084}" srcOrd="0" destOrd="0" parTransId="{A4FDE418-2156-46A7-BC4F-411D138D300D}" sibTransId="{8976B4CE-F3AF-4855-B959-0BA4CFAB9076}"/>
    <dgm:cxn modelId="{14AA0ABA-FBB2-41B4-84CF-7DDD91FBA33D}" type="presParOf" srcId="{AC620637-37C2-485A-8185-E024C241704F}" destId="{8072505A-BDC6-4EAA-A857-D27809F5FBF8}" srcOrd="0" destOrd="0" presId="urn:microsoft.com/office/officeart/2005/8/layout/radial1"/>
    <dgm:cxn modelId="{6684C947-B6C5-46CE-8F7C-E79DEC41F4B6}" type="presParOf" srcId="{AC620637-37C2-485A-8185-E024C241704F}" destId="{0A6E42DA-3693-4D3C-B9DA-2F176A749665}" srcOrd="1" destOrd="0" presId="urn:microsoft.com/office/officeart/2005/8/layout/radial1"/>
    <dgm:cxn modelId="{B5B47C09-FC7C-4CBD-BD14-010A7B5E9C1E}" type="presParOf" srcId="{0A6E42DA-3693-4D3C-B9DA-2F176A749665}" destId="{1B3AEF47-3A3E-426A-BE78-D48B808BCC2C}" srcOrd="0" destOrd="0" presId="urn:microsoft.com/office/officeart/2005/8/layout/radial1"/>
    <dgm:cxn modelId="{9D3A108D-042A-479B-9668-552AACFF0BB9}" type="presParOf" srcId="{AC620637-37C2-485A-8185-E024C241704F}" destId="{2AAF8986-4C6C-488F-BDCF-D055B740C550}" srcOrd="2" destOrd="0" presId="urn:microsoft.com/office/officeart/2005/8/layout/radial1"/>
    <dgm:cxn modelId="{A2FA8928-834D-4FA2-8185-781B6B081E24}" type="presParOf" srcId="{AC620637-37C2-485A-8185-E024C241704F}" destId="{E659188A-FC41-4A44-8106-D0C1B0BA36B6}" srcOrd="3" destOrd="0" presId="urn:microsoft.com/office/officeart/2005/8/layout/radial1"/>
    <dgm:cxn modelId="{1C819B06-FB16-4B6C-AE8C-3EA47C46BE53}" type="presParOf" srcId="{E659188A-FC41-4A44-8106-D0C1B0BA36B6}" destId="{EE2CF556-4CDA-4654-A0A5-33A389F8436C}" srcOrd="0" destOrd="0" presId="urn:microsoft.com/office/officeart/2005/8/layout/radial1"/>
    <dgm:cxn modelId="{E208D510-DAB9-4FD2-840C-823B931288FD}" type="presParOf" srcId="{AC620637-37C2-485A-8185-E024C241704F}" destId="{2201ABE3-A3E8-4F7E-869D-E8388155C6AA}" srcOrd="4" destOrd="0" presId="urn:microsoft.com/office/officeart/2005/8/layout/radial1"/>
    <dgm:cxn modelId="{6593D389-3A54-4B00-A4AE-DCC6A1AA095F}" type="presParOf" srcId="{AC620637-37C2-485A-8185-E024C241704F}" destId="{10BE028F-E151-4337-A1BD-96995F714EF4}" srcOrd="5" destOrd="0" presId="urn:microsoft.com/office/officeart/2005/8/layout/radial1"/>
    <dgm:cxn modelId="{F5841382-7B74-4124-8AD7-C9048C24E256}" type="presParOf" srcId="{10BE028F-E151-4337-A1BD-96995F714EF4}" destId="{1969D720-8663-4B5A-B653-FB9331AEA488}" srcOrd="0" destOrd="0" presId="urn:microsoft.com/office/officeart/2005/8/layout/radial1"/>
    <dgm:cxn modelId="{D9E23477-8942-46BD-AA64-24BC2C38DC4C}" type="presParOf" srcId="{AC620637-37C2-485A-8185-E024C241704F}" destId="{6E6AC551-930E-4838-A894-89F41838EFF8}" srcOrd="6" destOrd="0" presId="urn:microsoft.com/office/officeart/2005/8/layout/radial1"/>
    <dgm:cxn modelId="{CF6B56B4-E929-4BEC-AB14-675B19CA1BA0}" type="presParOf" srcId="{AC620637-37C2-485A-8185-E024C241704F}" destId="{F37C42A5-63D1-4071-B810-7B79B1777C25}" srcOrd="7" destOrd="0" presId="urn:microsoft.com/office/officeart/2005/8/layout/radial1"/>
    <dgm:cxn modelId="{DE6F8431-95CB-42AE-BAD8-761C3CCF6375}" type="presParOf" srcId="{F37C42A5-63D1-4071-B810-7B79B1777C25}" destId="{FEEA4AD5-5242-49C4-8594-BDA38F35EDE5}" srcOrd="0" destOrd="0" presId="urn:microsoft.com/office/officeart/2005/8/layout/radial1"/>
    <dgm:cxn modelId="{A0053571-AFA9-4C42-A0FC-0EA4C48CA4BD}" type="presParOf" srcId="{AC620637-37C2-485A-8185-E024C241704F}" destId="{6A0C25B9-E55D-4872-85E2-610287A21236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72505A-BDC6-4EAA-A857-D27809F5FBF8}">
      <dsp:nvSpPr>
        <dsp:cNvPr id="0" name=""/>
        <dsp:cNvSpPr/>
      </dsp:nvSpPr>
      <dsp:spPr>
        <a:xfrm>
          <a:off x="1173190" y="1676427"/>
          <a:ext cx="1311219" cy="13112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Kitchen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Manager</a:t>
          </a:r>
          <a:endParaRPr lang="en-US" sz="1900" kern="1200" dirty="0"/>
        </a:p>
      </dsp:txBody>
      <dsp:txXfrm>
        <a:off x="1173190" y="1676427"/>
        <a:ext cx="1311219" cy="1311219"/>
      </dsp:txXfrm>
    </dsp:sp>
    <dsp:sp modelId="{0A6E42DA-3693-4D3C-B9DA-2F176A749665}">
      <dsp:nvSpPr>
        <dsp:cNvPr id="0" name=""/>
        <dsp:cNvSpPr/>
      </dsp:nvSpPr>
      <dsp:spPr>
        <a:xfrm rot="16200000">
          <a:off x="1750237" y="1572904"/>
          <a:ext cx="157125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157125" y="24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6200000">
        <a:off x="1824871" y="1593936"/>
        <a:ext cx="7856" cy="7856"/>
      </dsp:txXfrm>
    </dsp:sp>
    <dsp:sp modelId="{2AAF8986-4C6C-488F-BDCF-D055B740C550}">
      <dsp:nvSpPr>
        <dsp:cNvPr id="0" name=""/>
        <dsp:cNvSpPr/>
      </dsp:nvSpPr>
      <dsp:spPr>
        <a:xfrm>
          <a:off x="1321593" y="504889"/>
          <a:ext cx="1014412" cy="10144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Recipes</a:t>
          </a:r>
          <a:endParaRPr lang="en-US" sz="1400" kern="1200" dirty="0"/>
        </a:p>
      </dsp:txBody>
      <dsp:txXfrm>
        <a:off x="1321593" y="504889"/>
        <a:ext cx="1014412" cy="1014412"/>
      </dsp:txXfrm>
    </dsp:sp>
    <dsp:sp modelId="{E659188A-FC41-4A44-8106-D0C1B0BA36B6}">
      <dsp:nvSpPr>
        <dsp:cNvPr id="0" name=""/>
        <dsp:cNvSpPr/>
      </dsp:nvSpPr>
      <dsp:spPr>
        <a:xfrm>
          <a:off x="2484409" y="2307076"/>
          <a:ext cx="157125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157125" y="24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59044" y="2328109"/>
        <a:ext cx="7856" cy="7856"/>
      </dsp:txXfrm>
    </dsp:sp>
    <dsp:sp modelId="{2201ABE3-A3E8-4F7E-869D-E8388155C6AA}">
      <dsp:nvSpPr>
        <dsp:cNvPr id="0" name=""/>
        <dsp:cNvSpPr/>
      </dsp:nvSpPr>
      <dsp:spPr>
        <a:xfrm>
          <a:off x="2641535" y="1824831"/>
          <a:ext cx="1014412" cy="10144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Planning</a:t>
          </a:r>
          <a:endParaRPr lang="en-US" sz="1400" kern="1200" dirty="0"/>
        </a:p>
      </dsp:txBody>
      <dsp:txXfrm>
        <a:off x="2641535" y="1824831"/>
        <a:ext cx="1014412" cy="1014412"/>
      </dsp:txXfrm>
    </dsp:sp>
    <dsp:sp modelId="{10BE028F-E151-4337-A1BD-96995F714EF4}">
      <dsp:nvSpPr>
        <dsp:cNvPr id="0" name=""/>
        <dsp:cNvSpPr/>
      </dsp:nvSpPr>
      <dsp:spPr>
        <a:xfrm rot="5400000">
          <a:off x="1750237" y="3041248"/>
          <a:ext cx="157125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157125" y="24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5400000">
        <a:off x="1824871" y="3062281"/>
        <a:ext cx="7856" cy="7856"/>
      </dsp:txXfrm>
    </dsp:sp>
    <dsp:sp modelId="{6E6AC551-930E-4838-A894-89F41838EFF8}">
      <dsp:nvSpPr>
        <dsp:cNvPr id="0" name=""/>
        <dsp:cNvSpPr/>
      </dsp:nvSpPr>
      <dsp:spPr>
        <a:xfrm>
          <a:off x="1321593" y="3144772"/>
          <a:ext cx="1014412" cy="10144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Shopping  + Coupons</a:t>
          </a:r>
          <a:endParaRPr lang="en-US" sz="1400" kern="1200" dirty="0"/>
        </a:p>
      </dsp:txBody>
      <dsp:txXfrm>
        <a:off x="1321593" y="3144772"/>
        <a:ext cx="1014412" cy="1014412"/>
      </dsp:txXfrm>
    </dsp:sp>
    <dsp:sp modelId="{F37C42A5-63D1-4071-B810-7B79B1777C25}">
      <dsp:nvSpPr>
        <dsp:cNvPr id="0" name=""/>
        <dsp:cNvSpPr/>
      </dsp:nvSpPr>
      <dsp:spPr>
        <a:xfrm rot="10800000">
          <a:off x="1016064" y="2307076"/>
          <a:ext cx="157125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157125" y="24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090699" y="2328109"/>
        <a:ext cx="7856" cy="7856"/>
      </dsp:txXfrm>
    </dsp:sp>
    <dsp:sp modelId="{6A0C25B9-E55D-4872-85E2-610287A21236}">
      <dsp:nvSpPr>
        <dsp:cNvPr id="0" name=""/>
        <dsp:cNvSpPr/>
      </dsp:nvSpPr>
      <dsp:spPr>
        <a:xfrm>
          <a:off x="1652" y="1824831"/>
          <a:ext cx="1014412" cy="10144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Inventory</a:t>
          </a:r>
          <a:endParaRPr lang="en-US" sz="1400" kern="1200" dirty="0"/>
        </a:p>
      </dsp:txBody>
      <dsp:txXfrm>
        <a:off x="1652" y="1824831"/>
        <a:ext cx="1014412" cy="1014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A7C30-9E19-403B-94EF-B50F3EBD5011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921CC-29DC-458D-BF8F-7A2014AA4C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C3FD1-4B8F-48A1-AD4C-05771AC77225}" type="datetime1">
              <a:rPr lang="en-US" smtClean="0"/>
              <a:pPr/>
              <a:t>1/6/2011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Presented by Jeff Booth and Rob McClure</a:t>
            </a:r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B5600C-E869-4F6C-8FE3-4CF71282C957}" type="datetime1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Presented by Jeff Booth and Rob McClure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B55E38-A54E-4821-908E-503D31B71F2A}" type="datetime1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Presented by Jeff Booth and Rob McClure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D9374-E96E-47A5-B7FB-06A2B1A313E0}" type="datetime1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Presented by Jeff Booth and Rob McClure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9812CE-31CF-48F6-BE02-A96B7E431D95}" type="datetime1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Presented by Jeff Booth and Rob McClure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3F6B0-6BD6-46FD-9E64-5D32D0FF4502}" type="datetime1">
              <a:rPr lang="en-US" smtClean="0"/>
              <a:pPr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Presented by Jeff Booth and Rob McClure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37F2B-BB72-4484-9DF6-66EC6529A383}" type="datetime1">
              <a:rPr lang="en-US" smtClean="0"/>
              <a:pPr/>
              <a:t>1/6/2011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Presented by Jeff Booth and Rob McClure</a:t>
            </a:r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F224F-77BA-471D-9541-986B9DC1F0B6}" type="datetime1">
              <a:rPr lang="en-US" smtClean="0"/>
              <a:pPr/>
              <a:t>1/6/2011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Presented by Jeff Booth and Rob McClure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E24744-6467-40FF-B8F0-46874090C716}" type="datetime1">
              <a:rPr lang="en-US" smtClean="0"/>
              <a:pPr/>
              <a:t>1/6/2011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Presented by Jeff Booth and Rob McClure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43C95-8ABE-41C4-835F-835A9DC33EE3}" type="datetime1">
              <a:rPr lang="en-US" smtClean="0"/>
              <a:pPr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Presented by Jeff Booth and Rob McClure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E440DA-B627-4043-8B35-9C8932475899}" type="datetime1">
              <a:rPr lang="en-US" smtClean="0"/>
              <a:pPr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Presented by Jeff Booth and Rob McClure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E529BD-32D3-47F2-B7A2-CDD5565A4E84}" type="datetime1">
              <a:rPr lang="en-US" smtClean="0"/>
              <a:pPr/>
              <a:t>1/6/2011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l" eaLnBrk="1" latinLnBrk="0" hangingPunct="1"/>
            <a:r>
              <a:rPr kumimoji="0" lang="en-US" smtClean="0">
                <a:solidFill>
                  <a:schemeClr val="tx2">
                    <a:shade val="90000"/>
                  </a:schemeClr>
                </a:solidFill>
              </a:rPr>
              <a:t>Presented by Jeff Booth and Rob McClure</a:t>
            </a:r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kitchen manager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Web service for families to efficiently manage </a:t>
            </a:r>
            <a:r>
              <a:rPr lang="en-US" dirty="0" smtClean="0"/>
              <a:t>their recipes, </a:t>
            </a:r>
            <a:r>
              <a:rPr lang="en-US" dirty="0" smtClean="0"/>
              <a:t>meal </a:t>
            </a:r>
            <a:r>
              <a:rPr lang="en-US" dirty="0" smtClean="0"/>
              <a:t>planning, inventory,  and grocery shopping</a:t>
            </a:r>
          </a:p>
          <a:p>
            <a:r>
              <a:rPr lang="en-US" b="1" dirty="0" smtClean="0"/>
              <a:t>Scope: </a:t>
            </a:r>
            <a:r>
              <a:rPr lang="en-US" dirty="0" smtClean="0"/>
              <a:t> Just sophisticated enough to be “useful” (without requiring too much effort to use)</a:t>
            </a:r>
          </a:p>
          <a:p>
            <a:r>
              <a:rPr lang="en-US" b="1" dirty="0" smtClean="0"/>
              <a:t>Differentiator: </a:t>
            </a:r>
            <a:r>
              <a:rPr lang="en-US" dirty="0" smtClean="0"/>
              <a:t>Integrates </a:t>
            </a:r>
            <a:r>
              <a:rPr lang="en-US" dirty="0" smtClean="0"/>
              <a:t>4 tasks </a:t>
            </a:r>
            <a:r>
              <a:rPr lang="en-US" dirty="0" smtClean="0"/>
              <a:t>into one convenient </a:t>
            </a:r>
            <a:r>
              <a:rPr lang="en-US" dirty="0" smtClean="0"/>
              <a:t>interface</a:t>
            </a:r>
            <a:endParaRPr lang="en-US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5276850" y="1524000"/>
          <a:ext cx="3657600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Presented by Jeff Booth and Rob McClure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Architecture</a:t>
            </a:r>
            <a:endParaRPr lang="en-US" dirty="0"/>
          </a:p>
        </p:txBody>
      </p:sp>
      <p:pic>
        <p:nvPicPr>
          <p:cNvPr id="11" name="Content Placeholder 10" descr="proposa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6168" y="1447800"/>
            <a:ext cx="6797212" cy="4800600"/>
          </a:xfrm>
        </p:spPr>
      </p:pic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Presented by Jeff Booth and Rob McClure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and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Biggest implementation challenge: </a:t>
            </a:r>
            <a:r>
              <a:rPr lang="en-US" dirty="0" smtClean="0"/>
              <a:t>interfacing with external sites</a:t>
            </a:r>
          </a:p>
          <a:p>
            <a:pPr lvl="1"/>
            <a:r>
              <a:rPr lang="en-US" dirty="0" smtClean="0"/>
              <a:t>Many different formats</a:t>
            </a:r>
          </a:p>
          <a:p>
            <a:pPr lvl="1"/>
            <a:r>
              <a:rPr lang="en-US" dirty="0" smtClean="0"/>
              <a:t>Optimize to work with 1-2 </a:t>
            </a:r>
            <a:r>
              <a:rPr lang="en-US" dirty="0" smtClean="0"/>
              <a:t>sites in each category (shopping, coupons, recipes)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Presented by Jeff Booth and Rob McClure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178</TotalTime>
  <Words>111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Your kitchen manager</vt:lpstr>
      <vt:lpstr>Software Architecture</vt:lpstr>
      <vt:lpstr>Challenges and Risks</vt:lpstr>
    </vt:vector>
  </TitlesOfParts>
  <Company>Solo Kingdom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Vision: Your kitchen manager</dc:title>
  <dc:creator>Jeffrey Booth</dc:creator>
  <cp:lastModifiedBy>Jeffrey Booth</cp:lastModifiedBy>
  <cp:revision>19</cp:revision>
  <dcterms:created xsi:type="dcterms:W3CDTF">2011-01-06T03:18:32Z</dcterms:created>
  <dcterms:modified xsi:type="dcterms:W3CDTF">2011-01-06T19:45:54Z</dcterms:modified>
</cp:coreProperties>
</file>