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F00B-9C8E-4381-B29F-C4C218769821}" type="datetimeFigureOut">
              <a:rPr lang="en-US" smtClean="0"/>
              <a:pPr/>
              <a:t>05-Jan-11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046F-9E22-48C9-8EEA-022357929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F00B-9C8E-4381-B29F-C4C218769821}" type="datetimeFigureOut">
              <a:rPr lang="en-US" smtClean="0"/>
              <a:pPr/>
              <a:t>05-Jan-11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046F-9E22-48C9-8EEA-022357929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F00B-9C8E-4381-B29F-C4C218769821}" type="datetimeFigureOut">
              <a:rPr lang="en-US" smtClean="0"/>
              <a:pPr/>
              <a:t>05-Jan-11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046F-9E22-48C9-8EEA-022357929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F00B-9C8E-4381-B29F-C4C218769821}" type="datetimeFigureOut">
              <a:rPr lang="en-US" smtClean="0"/>
              <a:pPr/>
              <a:t>05-Jan-11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046F-9E22-48C9-8EEA-022357929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F00B-9C8E-4381-B29F-C4C218769821}" type="datetimeFigureOut">
              <a:rPr lang="en-US" smtClean="0"/>
              <a:pPr/>
              <a:t>05-Jan-11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046F-9E22-48C9-8EEA-022357929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F00B-9C8E-4381-B29F-C4C218769821}" type="datetimeFigureOut">
              <a:rPr lang="en-US" smtClean="0"/>
              <a:pPr/>
              <a:t>05-Jan-11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046F-9E22-48C9-8EEA-022357929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F00B-9C8E-4381-B29F-C4C218769821}" type="datetimeFigureOut">
              <a:rPr lang="en-US" smtClean="0"/>
              <a:pPr/>
              <a:t>05-Jan-11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046F-9E22-48C9-8EEA-022357929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F00B-9C8E-4381-B29F-C4C218769821}" type="datetimeFigureOut">
              <a:rPr lang="en-US" smtClean="0"/>
              <a:pPr/>
              <a:t>05-Jan-11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046F-9E22-48C9-8EEA-022357929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F00B-9C8E-4381-B29F-C4C218769821}" type="datetimeFigureOut">
              <a:rPr lang="en-US" smtClean="0"/>
              <a:pPr/>
              <a:t>05-Jan-11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046F-9E22-48C9-8EEA-022357929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F00B-9C8E-4381-B29F-C4C218769821}" type="datetimeFigureOut">
              <a:rPr lang="en-US" smtClean="0"/>
              <a:pPr/>
              <a:t>05-Jan-11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046F-9E22-48C9-8EEA-022357929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F00B-9C8E-4381-B29F-C4C218769821}" type="datetimeFigureOut">
              <a:rPr lang="en-US" smtClean="0"/>
              <a:pPr/>
              <a:t>05-Jan-11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046F-9E22-48C9-8EEA-022357929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1F00B-9C8E-4381-B29F-C4C218769821}" type="datetimeFigureOut">
              <a:rPr lang="en-US" smtClean="0"/>
              <a:pPr/>
              <a:t>05-Jan-11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9046F-9E22-48C9-8EEA-022357929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javamusictag.sourceforge.net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TuneBook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Purpose: Share music library information</a:t>
            </a:r>
          </a:p>
          <a:p>
            <a:r>
              <a:rPr lang="en-US" dirty="0" smtClean="0"/>
              <a:t>How it works: Download client, upload song 	information, and show off to friends</a:t>
            </a:r>
          </a:p>
          <a:p>
            <a:r>
              <a:rPr lang="en-US" dirty="0" smtClean="0"/>
              <a:t>Supports: </a:t>
            </a:r>
          </a:p>
          <a:p>
            <a:pPr lvl="1"/>
            <a:r>
              <a:rPr lang="en-US" dirty="0" smtClean="0"/>
              <a:t> Gathering and editing of MP3 file metadata to 	   	  place in the library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Allows searching and sorting by artist, album &amp; title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Can show song ratings and library statistics</a:t>
            </a:r>
          </a:p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172200" y="1219200"/>
            <a:ext cx="25146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Nathan Armstrong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Corneliu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Suciu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Client:</a:t>
            </a:r>
          </a:p>
          <a:p>
            <a:pPr lvl="1"/>
            <a:r>
              <a:rPr lang="en-US" dirty="0" smtClean="0"/>
              <a:t>Software Client:</a:t>
            </a:r>
          </a:p>
          <a:p>
            <a:pPr lvl="1">
              <a:buNone/>
            </a:pPr>
            <a:r>
              <a:rPr lang="en-US" dirty="0" smtClean="0"/>
              <a:t>		 Java Application</a:t>
            </a:r>
          </a:p>
          <a:p>
            <a:pPr lvl="1"/>
            <a:r>
              <a:rPr lang="en-US" dirty="0" smtClean="0"/>
              <a:t>Alternate Web-based  interface for browsing</a:t>
            </a:r>
          </a:p>
          <a:p>
            <a:r>
              <a:rPr lang="en-US" dirty="0" smtClean="0"/>
              <a:t>Server:  </a:t>
            </a:r>
            <a:r>
              <a:rPr lang="en-US" dirty="0" err="1" smtClean="0"/>
              <a:t>MySQL</a:t>
            </a:r>
            <a:endParaRPr lang="en-US" dirty="0" smtClean="0"/>
          </a:p>
          <a:p>
            <a:r>
              <a:rPr lang="en-US" dirty="0" smtClean="0"/>
              <a:t>Useful 3</a:t>
            </a:r>
            <a:r>
              <a:rPr lang="en-US" baseline="30000" dirty="0" smtClean="0"/>
              <a:t>rd</a:t>
            </a:r>
            <a:r>
              <a:rPr lang="en-US" dirty="0" smtClean="0"/>
              <a:t> party tools:</a:t>
            </a:r>
          </a:p>
          <a:p>
            <a:pPr lvl="1"/>
            <a:r>
              <a:rPr lang="en-US" dirty="0" smtClean="0">
                <a:hlinkClick r:id="rId2"/>
              </a:rPr>
              <a:t>Java ID3 tag library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</p:txBody>
      </p:sp>
      <p:pic>
        <p:nvPicPr>
          <p:cNvPr id="7" name="Content Placeholder 6" descr="Diagram1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213375" y="1600200"/>
            <a:ext cx="2908249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27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TuneBook</vt:lpstr>
      <vt:lpstr>Software Architecture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Toni si Emi</dc:creator>
  <cp:lastModifiedBy>admin</cp:lastModifiedBy>
  <cp:revision>19</cp:revision>
  <dcterms:created xsi:type="dcterms:W3CDTF">2011-01-05T05:01:16Z</dcterms:created>
  <dcterms:modified xsi:type="dcterms:W3CDTF">2011-01-06T07:25:20Z</dcterms:modified>
</cp:coreProperties>
</file>