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23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BBCD004-358A-429C-9645-CBA8A739F4C7}" type="datetimeFigureOut">
              <a:rPr lang="en-US" smtClean="0"/>
              <a:t>1/5/2011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1C8BD4-4D47-4E1E-842C-039C221BC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9300" y="1143000"/>
            <a:ext cx="6172200" cy="827562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Massive Mosaic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3429000"/>
            <a:ext cx="6172200" cy="13716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Jeremy Lenz</a:t>
            </a:r>
          </a:p>
          <a:p>
            <a:pPr algn="ctr"/>
            <a:r>
              <a:rPr lang="en-US" dirty="0" smtClean="0"/>
              <a:t>Austin Nakamura</a:t>
            </a:r>
          </a:p>
          <a:p>
            <a:pPr algn="ctr"/>
            <a:r>
              <a:rPr lang="en-US" sz="1800" dirty="0" smtClean="0"/>
              <a:t>Michael Rush</a:t>
            </a:r>
          </a:p>
          <a:p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362200" y="1981200"/>
            <a:ext cx="548640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Combining Photos with Friends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70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943600" cy="4873752"/>
          </a:xfrm>
        </p:spPr>
        <p:txBody>
          <a:bodyPr/>
          <a:lstStyle/>
          <a:p>
            <a:r>
              <a:rPr lang="en-US" dirty="0" smtClean="0"/>
              <a:t>Product Features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multiple users to create a giant </a:t>
            </a:r>
            <a:r>
              <a:rPr lang="en-US" dirty="0" smtClean="0"/>
              <a:t>mosaic </a:t>
            </a:r>
            <a:r>
              <a:rPr lang="en-US" dirty="0" smtClean="0"/>
              <a:t>by uploading their photos</a:t>
            </a:r>
          </a:p>
          <a:p>
            <a:pPr lvl="1"/>
            <a:r>
              <a:rPr lang="en-US" dirty="0" smtClean="0"/>
              <a:t>Add variety by including stock images of a specified subject from the internet </a:t>
            </a:r>
          </a:p>
          <a:p>
            <a:pPr lvl="1"/>
            <a:r>
              <a:rPr lang="en-US" smtClean="0"/>
              <a:t>Final </a:t>
            </a:r>
            <a:r>
              <a:rPr lang="en-US" smtClean="0"/>
              <a:t>mosaic </a:t>
            </a:r>
            <a:r>
              <a:rPr lang="en-US" dirty="0" smtClean="0"/>
              <a:t>can be manipulated by user</a:t>
            </a:r>
          </a:p>
          <a:p>
            <a:r>
              <a:rPr lang="en-US" dirty="0" smtClean="0"/>
              <a:t>Intended Audience</a:t>
            </a:r>
          </a:p>
          <a:p>
            <a:pPr lvl="1"/>
            <a:r>
              <a:rPr lang="en-US" dirty="0" smtClean="0"/>
              <a:t>Helps add flavor to social events</a:t>
            </a:r>
          </a:p>
          <a:p>
            <a:pPr lvl="1"/>
            <a:r>
              <a:rPr lang="en-US" dirty="0" smtClean="0"/>
              <a:t>Brings friends memories together</a:t>
            </a:r>
            <a:endParaRPr lang="en-US" dirty="0"/>
          </a:p>
          <a:p>
            <a:r>
              <a:rPr lang="en-US" dirty="0" smtClean="0"/>
              <a:t>Why this Product?</a:t>
            </a:r>
          </a:p>
          <a:p>
            <a:pPr lvl="1"/>
            <a:r>
              <a:rPr lang="en-US" dirty="0" smtClean="0"/>
              <a:t>Increases variety while saving time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805" y="2286000"/>
            <a:ext cx="2081893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3143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4873752"/>
          </a:xfrm>
        </p:spPr>
        <p:txBody>
          <a:bodyPr>
            <a:normAutofit/>
          </a:bodyPr>
          <a:lstStyle/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GUI: OpenGL, Flash</a:t>
            </a:r>
          </a:p>
          <a:p>
            <a:r>
              <a:rPr lang="en-US" dirty="0" smtClean="0"/>
              <a:t>Web Service</a:t>
            </a:r>
          </a:p>
          <a:p>
            <a:pPr lvl="1"/>
            <a:r>
              <a:rPr lang="en-US" dirty="0" smtClean="0"/>
              <a:t>Ruby on Rails, AJAX</a:t>
            </a:r>
          </a:p>
          <a:p>
            <a:r>
              <a:rPr lang="en-US" dirty="0" smtClean="0"/>
              <a:t>Server</a:t>
            </a:r>
          </a:p>
          <a:p>
            <a:pPr lvl="1"/>
            <a:r>
              <a:rPr lang="en-US" dirty="0" smtClean="0"/>
              <a:t>Image Processing: C++</a:t>
            </a:r>
          </a:p>
          <a:p>
            <a:pPr lvl="1"/>
            <a:r>
              <a:rPr lang="en-US" dirty="0" smtClean="0"/>
              <a:t>Database &amp; DBMS: MySQL</a:t>
            </a:r>
          </a:p>
          <a:p>
            <a:pPr lvl="1"/>
            <a:r>
              <a:rPr lang="en-US" dirty="0" smtClean="0"/>
              <a:t>Stock Photos: Flickr API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1899331"/>
            <a:ext cx="2667000" cy="10667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590984" y="1459765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903925" y="2127929"/>
            <a:ext cx="943600" cy="5983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903925" y="2165419"/>
            <a:ext cx="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MySQL</a:t>
            </a:r>
          </a:p>
          <a:p>
            <a:pPr algn="ctr"/>
            <a:r>
              <a:rPr lang="en-US" sz="1200" dirty="0" smtClean="0"/>
              <a:t>C++</a:t>
            </a:r>
            <a:endParaRPr lang="en-US" sz="1200" dirty="0"/>
          </a:p>
        </p:txBody>
      </p:sp>
      <p:sp>
        <p:nvSpPr>
          <p:cNvPr id="10" name="Can 9"/>
          <p:cNvSpPr/>
          <p:nvPr/>
        </p:nvSpPr>
        <p:spPr>
          <a:xfrm>
            <a:off x="4506506" y="1975531"/>
            <a:ext cx="602644" cy="750739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701807" y="2304307"/>
            <a:ext cx="5198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DB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6923725" y="2403808"/>
            <a:ext cx="65785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an 15"/>
          <p:cNvSpPr/>
          <p:nvPr/>
        </p:nvSpPr>
        <p:spPr>
          <a:xfrm>
            <a:off x="7669315" y="2076093"/>
            <a:ext cx="584850" cy="733425"/>
          </a:xfrm>
          <a:prstGeom prst="can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71961" y="2809518"/>
            <a:ext cx="0" cy="766213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52784" y="3575731"/>
            <a:ext cx="2667000" cy="1181099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11747" y="4829566"/>
            <a:ext cx="154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Client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5903925" y="3678363"/>
            <a:ext cx="235024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03925" y="4296482"/>
            <a:ext cx="2350240" cy="38100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980125" y="3657600"/>
            <a:ext cx="2173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RoR</a:t>
            </a:r>
            <a:r>
              <a:rPr lang="en-US" dirty="0" smtClean="0"/>
              <a:t>, AJAX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980125" y="4296482"/>
            <a:ext cx="2173274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GUI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5181600" y="2394412"/>
            <a:ext cx="685800" cy="1839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495800" y="2255912"/>
            <a:ext cx="613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Flickr</a:t>
            </a:r>
            <a:endParaRPr lang="en-US" sz="1200" dirty="0"/>
          </a:p>
        </p:txBody>
      </p:sp>
      <p:cxnSp>
        <p:nvCxnSpPr>
          <p:cNvPr id="33" name="Straight Arrow Connector 32"/>
          <p:cNvCxnSpPr>
            <a:stCxn id="21" idx="2"/>
            <a:endCxn id="22" idx="0"/>
          </p:cNvCxnSpPr>
          <p:nvPr/>
        </p:nvCxnSpPr>
        <p:spPr>
          <a:xfrm>
            <a:off x="7079045" y="4059363"/>
            <a:ext cx="0" cy="23711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35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&amp;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Supporting multiple image formats</a:t>
            </a:r>
          </a:p>
          <a:p>
            <a:pPr lvl="1"/>
            <a:r>
              <a:rPr lang="en-US" dirty="0" smtClean="0"/>
              <a:t>Stock image locator</a:t>
            </a:r>
          </a:p>
          <a:p>
            <a:pPr lvl="1"/>
            <a:r>
              <a:rPr lang="en-US" dirty="0" smtClean="0"/>
              <a:t>Image comparison algorithm</a:t>
            </a:r>
          </a:p>
          <a:p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Possibility of </a:t>
            </a:r>
            <a:r>
              <a:rPr lang="en-US" dirty="0"/>
              <a:t>f</a:t>
            </a:r>
            <a:r>
              <a:rPr lang="en-US" dirty="0" smtClean="0"/>
              <a:t>eature creep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293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141</TotalTime>
  <Words>130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Oriel</vt:lpstr>
      <vt:lpstr>Massive Mosaic</vt:lpstr>
      <vt:lpstr>Product Overview</vt:lpstr>
      <vt:lpstr>Software Architecture</vt:lpstr>
      <vt:lpstr>Challenges &amp; Risks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Massive Collage</dc:title>
  <dc:creator>cse</dc:creator>
  <cp:lastModifiedBy>Austin</cp:lastModifiedBy>
  <cp:revision>12</cp:revision>
  <dcterms:created xsi:type="dcterms:W3CDTF">2011-01-04T01:32:31Z</dcterms:created>
  <dcterms:modified xsi:type="dcterms:W3CDTF">2011-01-06T07:13:37Z</dcterms:modified>
</cp:coreProperties>
</file>