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0113" autoAdjust="0"/>
  </p:normalViewPr>
  <p:slideViewPr>
    <p:cSldViewPr snapToObjects="1">
      <p:cViewPr>
        <p:scale>
          <a:sx n="100" d="100"/>
          <a:sy n="100" d="100"/>
        </p:scale>
        <p:origin x="-58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02AF-B917-824F-A031-91EAE5F6F385}" type="datetimeFigureOut">
              <a:rPr lang="en-US" smtClean="0"/>
              <a:t>2/5/10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FE0E-7F2C-5644-8891-4D9A1DBF9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the diagram is</a:t>
            </a:r>
            <a:r>
              <a:rPr lang="en-US" baseline="0" dirty="0" smtClean="0"/>
              <a:t> pretty hard to see I am also attaching the image of the diagram along with the .violet file.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3FE0E-7F2C-5644-8891-4D9A1DBF9DB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6373399-410A-5144-ADC7-76E7B814ECF1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7B2B49D-7820-EA42-AC38-76896CFCF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Scheduler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403 Project SDS Presentation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are building a web application to manage user’s time online</a:t>
            </a:r>
          </a:p>
          <a:p>
            <a:pPr lvl="1"/>
            <a:r>
              <a:rPr lang="en-US" dirty="0" smtClean="0"/>
              <a:t>User comes to our webpage. Logs in; inputs various tasks, necessary information associated with each task and we provide them with a schedule  </a:t>
            </a:r>
          </a:p>
          <a:p>
            <a:r>
              <a:rPr lang="en-US" dirty="0" smtClean="0"/>
              <a:t>The key features include:</a:t>
            </a:r>
          </a:p>
          <a:p>
            <a:pPr lvl="1"/>
            <a:r>
              <a:rPr lang="en-US" dirty="0" smtClean="0"/>
              <a:t>User will be able to create an account</a:t>
            </a:r>
          </a:p>
          <a:p>
            <a:pPr lvl="1"/>
            <a:r>
              <a:rPr lang="en-US" dirty="0" smtClean="0"/>
              <a:t>Scheduler allows user to enter fixed and flexible tasks</a:t>
            </a:r>
          </a:p>
          <a:p>
            <a:pPr lvl="1"/>
            <a:r>
              <a:rPr lang="en-US" dirty="0" smtClean="0"/>
              <a:t>User can prioritize tasks</a:t>
            </a:r>
          </a:p>
          <a:p>
            <a:pPr lvl="1"/>
            <a:r>
              <a:rPr lang="en-US" dirty="0" smtClean="0"/>
              <a:t>We provide various calendar view options</a:t>
            </a:r>
          </a:p>
          <a:p>
            <a:pPr lvl="1"/>
            <a:r>
              <a:rPr lang="en-US" dirty="0" smtClean="0"/>
              <a:t>We allow integration with </a:t>
            </a:r>
            <a:r>
              <a:rPr lang="en-US" dirty="0" err="1" smtClean="0"/>
              <a:t>google</a:t>
            </a:r>
            <a:r>
              <a:rPr lang="en-US" dirty="0" smtClean="0"/>
              <a:t> apps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r>
              <a:rPr lang="en-US" dirty="0" smtClean="0"/>
              <a:t>Here is the class diagram </a:t>
            </a:r>
          </a:p>
          <a:p>
            <a:r>
              <a:rPr lang="en-US" dirty="0" smtClean="0"/>
              <a:t>We are dividing our project into following components </a:t>
            </a:r>
          </a:p>
          <a:p>
            <a:pPr lvl="1"/>
            <a:r>
              <a:rPr lang="en-US" dirty="0" smtClean="0"/>
              <a:t>Server side development</a:t>
            </a:r>
          </a:p>
          <a:p>
            <a:pPr lvl="1"/>
            <a:r>
              <a:rPr lang="en-US" dirty="0" smtClean="0"/>
              <a:t>Client side development</a:t>
            </a:r>
          </a:p>
          <a:p>
            <a:pPr lvl="2"/>
            <a:r>
              <a:rPr lang="en-US" dirty="0" smtClean="0"/>
              <a:t>Features and UI designing  </a:t>
            </a:r>
          </a:p>
          <a:p>
            <a:pPr lvl="1"/>
            <a:r>
              <a:rPr lang="en-US" dirty="0" smtClean="0"/>
              <a:t>Integration and Testing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	We have assigned leads for each component. Who will explain developments on their side in the following slides.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side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Work on class diagrams, sequence diagrams </a:t>
            </a:r>
          </a:p>
          <a:p>
            <a:r>
              <a:rPr lang="en-US" dirty="0" smtClean="0"/>
              <a:t>Set up and implement database to store user’s credentials and task information</a:t>
            </a:r>
          </a:p>
          <a:p>
            <a:pPr lvl="1"/>
            <a:r>
              <a:rPr lang="en-US" dirty="0" smtClean="0"/>
              <a:t>Login, Sign up, Add task, Edit task etc.  </a:t>
            </a:r>
          </a:p>
          <a:p>
            <a:r>
              <a:rPr lang="en-US" dirty="0" smtClean="0"/>
              <a:t>Write an algorithm that takes input and produces the schedule </a:t>
            </a:r>
          </a:p>
          <a:p>
            <a:r>
              <a:rPr lang="en-US" dirty="0" smtClean="0"/>
              <a:t>Integrate client, database and the algorithm</a:t>
            </a:r>
          </a:p>
          <a:p>
            <a:r>
              <a:rPr lang="en-US" dirty="0" smtClean="0"/>
              <a:t>Testing </a:t>
            </a:r>
          </a:p>
          <a:p>
            <a:pPr>
              <a:buNone/>
            </a:pPr>
            <a:r>
              <a:rPr lang="en-US" dirty="0" smtClean="0"/>
              <a:t>	So far we have finished working on the class diagrams and sequence diagrams. Currently we are working on setting up the database with minimum functionality of login and sign up.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 </a:t>
            </a:r>
            <a:endParaRPr lang="en-US" dirty="0"/>
          </a:p>
        </p:txBody>
      </p:sp>
      <p:pic>
        <p:nvPicPr>
          <p:cNvPr id="4" name="Content Placeholder 3" descr="schedulerClassDiagramJG.class.violet.viole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872566"/>
            <a:ext cx="9143999" cy="4452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side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5894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Design the features and functionality of the web pages</a:t>
            </a:r>
          </a:p>
          <a:p>
            <a:r>
              <a:rPr lang="en-US" dirty="0" smtClean="0"/>
              <a:t>Implement web pages – content and style  </a:t>
            </a:r>
          </a:p>
          <a:p>
            <a:pPr lvl="1"/>
            <a:r>
              <a:rPr lang="en-US" dirty="0" smtClean="0"/>
              <a:t>Home page</a:t>
            </a:r>
          </a:p>
          <a:p>
            <a:pPr lvl="1"/>
            <a:r>
              <a:rPr lang="en-US" dirty="0" smtClean="0"/>
              <a:t>Forgot password page</a:t>
            </a:r>
          </a:p>
          <a:p>
            <a:pPr lvl="1"/>
            <a:r>
              <a:rPr lang="en-US" dirty="0" smtClean="0"/>
              <a:t>Password reset page</a:t>
            </a:r>
          </a:p>
          <a:p>
            <a:pPr lvl="1"/>
            <a:r>
              <a:rPr lang="en-US" dirty="0" smtClean="0"/>
              <a:t>Scheduler page</a:t>
            </a:r>
          </a:p>
          <a:p>
            <a:pPr lvl="1"/>
            <a:r>
              <a:rPr lang="en-US" dirty="0" smtClean="0"/>
              <a:t>Privacy, FAQ, About us </a:t>
            </a:r>
          </a:p>
          <a:p>
            <a:r>
              <a:rPr lang="en-US" dirty="0" smtClean="0"/>
              <a:t>Implement client-server interaction  </a:t>
            </a:r>
          </a:p>
          <a:p>
            <a:r>
              <a:rPr lang="en-US" dirty="0" smtClean="0"/>
              <a:t>Testing pages </a:t>
            </a:r>
          </a:p>
          <a:p>
            <a:pPr>
              <a:buNone/>
            </a:pPr>
            <a:r>
              <a:rPr lang="en-US" dirty="0" smtClean="0"/>
              <a:t>	So far we have designed and implemented home page, forgot password page and password reset page. Next we will be working on the scheduler page.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86" y="1478544"/>
            <a:ext cx="8898834" cy="522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1336</TotalTime>
  <Words>320</Words>
  <Application>Microsoft Macintosh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Scheduler </vt:lpstr>
      <vt:lpstr>What is our project?</vt:lpstr>
      <vt:lpstr>The design </vt:lpstr>
      <vt:lpstr>Server side development </vt:lpstr>
      <vt:lpstr>Class diagram </vt:lpstr>
      <vt:lpstr>Client side development</vt:lpstr>
      <vt:lpstr>Home page </vt:lpstr>
    </vt:vector>
  </TitlesOfParts>
  <Company>University of Washington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Scheduler </dc:title>
  <dc:creator>Rama Smith</dc:creator>
  <cp:lastModifiedBy>Rama Smith</cp:lastModifiedBy>
  <cp:revision>41</cp:revision>
  <dcterms:created xsi:type="dcterms:W3CDTF">2010-02-06T00:47:25Z</dcterms:created>
  <dcterms:modified xsi:type="dcterms:W3CDTF">2010-02-06T01:00:09Z</dcterms:modified>
</cp:coreProperties>
</file>