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760E31-D405-44D2-B19E-B493D62275A1}" type="datetimeFigureOut">
              <a:rPr lang="en-US" smtClean="0"/>
              <a:pPr/>
              <a:t>2/7/2008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6BDE36-57FE-4911-BA7E-EC5C5F7E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8458200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Live Lecture</a:t>
            </a:r>
            <a:br>
              <a:rPr lang="en-US" dirty="0" smtClean="0"/>
            </a:br>
            <a:r>
              <a:rPr sz="180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latin typeface="Freestyle Script" pitchFamily="66" charset="0"/>
              </a:rPr>
              <a:t>“Improving our nation’s education, one </a:t>
            </a:r>
            <a:r>
              <a:rPr lang="en-US" sz="2400" dirty="0" err="1" smtClean="0">
                <a:latin typeface="Freestyle Script" pitchFamily="66" charset="0"/>
              </a:rPr>
              <a:t>Stepp</a:t>
            </a:r>
            <a:r>
              <a:rPr lang="en-US" sz="2400" dirty="0" smtClean="0">
                <a:latin typeface="Freestyle Script" pitchFamily="66" charset="0"/>
              </a:rPr>
              <a:t> at a time.”</a:t>
            </a:r>
            <a:endParaRPr lang="en-US" sz="2400" dirty="0">
              <a:latin typeface="Freestyle Scrip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305800" cy="1752600"/>
          </a:xfrm>
        </p:spPr>
        <p:txBody>
          <a:bodyPr/>
          <a:lstStyle/>
          <a:p>
            <a:r>
              <a:rPr lang="en-US" b="1" i="1" dirty="0" smtClean="0"/>
              <a:t>CSE 403 Winter 2008</a:t>
            </a:r>
          </a:p>
          <a:p>
            <a:r>
              <a:rPr lang="en-US" b="1" dirty="0" smtClean="0"/>
              <a:t>Design Team: </a:t>
            </a:r>
            <a:r>
              <a:rPr lang="en-US" dirty="0" smtClean="0"/>
              <a:t>Patrick </a:t>
            </a:r>
            <a:r>
              <a:rPr lang="en-US" dirty="0" err="1" smtClean="0"/>
              <a:t>Tsao</a:t>
            </a:r>
            <a:r>
              <a:rPr lang="en-US" dirty="0" smtClean="0"/>
              <a:t>, Elliott Miller, Jordan </a:t>
            </a:r>
            <a:r>
              <a:rPr lang="en-US" dirty="0" err="1" smtClean="0"/>
              <a:t>Ludke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Dev. Team: </a:t>
            </a:r>
            <a:r>
              <a:rPr lang="en-US" dirty="0" smtClean="0"/>
              <a:t>Kyung Park, Michael Wetzel, Brandon Barton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Premise/Applications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Brings classroom to YOU</a:t>
            </a:r>
          </a:p>
          <a:p>
            <a:r>
              <a:rPr lang="en-US" dirty="0" smtClean="0"/>
              <a:t>Up-close and personal view</a:t>
            </a:r>
          </a:p>
          <a:p>
            <a:r>
              <a:rPr lang="en-US" dirty="0" smtClean="0"/>
              <a:t>Reduce commute time to ZERO</a:t>
            </a:r>
          </a:p>
          <a:p>
            <a:r>
              <a:rPr lang="en-US" dirty="0" smtClean="0"/>
              <a:t>…and for those who are lazy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Target Market:</a:t>
            </a:r>
          </a:p>
          <a:p>
            <a:pPr lvl="1"/>
            <a:r>
              <a:rPr lang="en-US" dirty="0" smtClean="0"/>
              <a:t>Businesses – training and remote education</a:t>
            </a:r>
          </a:p>
          <a:p>
            <a:pPr lvl="1"/>
            <a:r>
              <a:rPr lang="en-US" dirty="0" smtClean="0"/>
              <a:t>Schools – offer online courses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Live video stream</a:t>
            </a:r>
          </a:p>
          <a:p>
            <a:pPr lvl="1"/>
            <a:r>
              <a:rPr lang="en-US" dirty="0" smtClean="0"/>
              <a:t>Whiteboard capability</a:t>
            </a:r>
          </a:p>
          <a:p>
            <a:pPr lvl="1"/>
            <a:r>
              <a:rPr lang="en-US" dirty="0" smtClean="0"/>
              <a:t>Q&amp;A Message communication</a:t>
            </a:r>
          </a:p>
          <a:p>
            <a:pPr lvl="1"/>
            <a:r>
              <a:rPr lang="en-US" dirty="0" smtClean="0"/>
              <a:t>Enrollment, authentication, admin control</a:t>
            </a:r>
          </a:p>
          <a:p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Save lectures for future</a:t>
            </a:r>
          </a:p>
          <a:p>
            <a:pPr lvl="1"/>
            <a:r>
              <a:rPr lang="en-US" dirty="0" smtClean="0"/>
              <a:t>Add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Languages/Tools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Development:</a:t>
            </a:r>
          </a:p>
          <a:p>
            <a:pPr lvl="1"/>
            <a:r>
              <a:rPr lang="en-US" dirty="0" smtClean="0"/>
              <a:t>Google Web Toolkit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Flash </a:t>
            </a:r>
            <a:r>
              <a:rPr lang="en-US" dirty="0" err="1" smtClean="0"/>
              <a:t>Actionscript</a:t>
            </a:r>
            <a:endParaRPr lang="en-US" dirty="0" smtClean="0"/>
          </a:p>
          <a:p>
            <a:r>
              <a:rPr lang="en-US" dirty="0" smtClean="0"/>
              <a:t>Backend/</a:t>
            </a:r>
            <a:r>
              <a:rPr lang="en-US" dirty="0" err="1" smtClean="0"/>
              <a:t>Adminstrative</a:t>
            </a:r>
            <a:endParaRPr lang="en-US" dirty="0" smtClean="0"/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smtClean="0"/>
              <a:t>SVN</a:t>
            </a:r>
          </a:p>
          <a:p>
            <a:pPr lvl="1"/>
            <a:r>
              <a:rPr lang="en-US" dirty="0" err="1" smtClean="0"/>
              <a:t>Trac</a:t>
            </a:r>
            <a:endParaRPr lang="en-US" dirty="0" smtClean="0"/>
          </a:p>
          <a:p>
            <a:pPr lvl="1"/>
            <a:r>
              <a:rPr lang="en-US" dirty="0" err="1" smtClean="0"/>
              <a:t>CheckStyle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22860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SimSun"/>
                          <a:cs typeface="Times New Roman"/>
                        </a:rPr>
                        <a:t>Team Members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SimSun"/>
                          <a:cs typeface="Times New Roman"/>
                        </a:rPr>
                        <a:t>Major Role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SimSun"/>
                          <a:cs typeface="Times New Roman"/>
                        </a:rPr>
                        <a:t>Minor Roles</a:t>
                      </a:r>
                      <a:endParaRPr lang="en-US" sz="1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Patrick</a:t>
                      </a:r>
                      <a:r>
                        <a:rPr lang="en-US" sz="1800" baseline="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/>
                          <a:ea typeface="SimSun"/>
                          <a:cs typeface="Times New Roman"/>
                        </a:rPr>
                        <a:t>Tsao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Project Manager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Design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Elliott Miller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Technical Lead/Design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Development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  <a:cs typeface="Times New Roman"/>
                        </a:rPr>
                        <a:t>Jordan </a:t>
                      </a:r>
                      <a:r>
                        <a:rPr lang="en-US" sz="1800" dirty="0" err="1">
                          <a:latin typeface="Times New Roman"/>
                          <a:ea typeface="SimSun"/>
                          <a:cs typeface="Times New Roman"/>
                        </a:rPr>
                        <a:t>Ludke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Design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More Design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Kyung Park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Development (Back end)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QA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Michael Wetzel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Development (UI)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SimSun"/>
                          <a:cs typeface="Times New Roman"/>
                        </a:rPr>
                        <a:t>QA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Brandon Barton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QA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  <a:cs typeface="Times New Roman"/>
                        </a:rPr>
                        <a:t>Development</a:t>
                      </a:r>
                      <a:endParaRPr lang="en-US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Documents and Settings\pattsao\Desktop\LiveLecture - SDS\class diagram 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8915401" cy="5063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pic>
        <p:nvPicPr>
          <p:cNvPr id="4098" name="Picture 2" descr="C:\Documents and Settings\pattsao\Desktop\LiveLecture - SDS\admin sequence screen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6319115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38400" y="1219200"/>
          <a:ext cx="4114800" cy="5325525"/>
        </p:xfrm>
        <a:graphic>
          <a:graphicData uri="http://schemas.openxmlformats.org/presentationml/2006/ole">
            <p:oleObj spid="_x0000_s3074" name="Acrobat Document" r:id="rId3" imgW="5829300" imgH="754380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895600"/>
            <a:ext cx="6480048" cy="2301240"/>
          </a:xfrm>
        </p:spPr>
        <p:txBody>
          <a:bodyPr/>
          <a:lstStyle/>
          <a:p>
            <a:r>
              <a:rPr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</TotalTime>
  <Words>150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Technic</vt:lpstr>
      <vt:lpstr>Acrobat Document</vt:lpstr>
      <vt:lpstr>Live Lecture   “Improving our nation’s education, one Stepp at a time.”</vt:lpstr>
      <vt:lpstr>Project Premise/Applications</vt:lpstr>
      <vt:lpstr>Features</vt:lpstr>
      <vt:lpstr>Languages/Tools</vt:lpstr>
      <vt:lpstr>Team Roles</vt:lpstr>
      <vt:lpstr>Model</vt:lpstr>
      <vt:lpstr>Sequence</vt:lpstr>
      <vt:lpstr>User Interface</vt:lpstr>
      <vt:lpstr>Questions?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Lecture   “Improving our nation’s education, one Stepp at a time.”</dc:title>
  <dc:creator>pattsao</dc:creator>
  <cp:lastModifiedBy>pattsao</cp:lastModifiedBy>
  <cp:revision>21</cp:revision>
  <dcterms:created xsi:type="dcterms:W3CDTF">2008-02-08T04:56:52Z</dcterms:created>
  <dcterms:modified xsi:type="dcterms:W3CDTF">2008-02-08T06:40:46Z</dcterms:modified>
</cp:coreProperties>
</file>