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21"/>
    <p:restoredTop sz="94640"/>
  </p:normalViewPr>
  <p:slideViewPr>
    <p:cSldViewPr snapToGrid="0" snapToObjects="1">
      <p:cViewPr varScale="1">
        <p:scale>
          <a:sx n="116" d="100"/>
          <a:sy n="116" d="100"/>
        </p:scale>
        <p:origin x="115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3" d="100"/>
          <a:sy n="93" d="100"/>
        </p:scale>
        <p:origin x="3784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4BF80D-E9C9-7148-96B0-E70DCD72A8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216F33-D629-8145-ADC1-C8B112E1BD7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14AC9-77BB-4540-AC5A-666B4A5EBFEA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047F5-A64D-0B40-B56B-2DDD8DE90F1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302F28-BD7D-2D4E-B554-D92EE9594A6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6D4376-1169-624C-A7DD-E583D99932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27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81D7A-D4B7-DC48-867B-75A05FFE2E57}" type="datetimeFigureOut">
              <a:rPr lang="en-US" smtClean="0"/>
              <a:t>11/4/25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886C21-3CE9-F444-B1AE-678B2D6B3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4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3458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30766" indent="-281064" defTabSz="913458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24255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573957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23659" indent="-224851" defTabSz="913458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473361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23062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372764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22466" indent="-224851" algn="ctr" defTabSz="91345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fld id="{5938C22B-DF2B-4CF1-91AC-48F5155EDC50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3B648-2973-224E-8F5D-10659280CD6E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52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C69B7-72CE-C84C-808C-BD455C2A0E85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80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E1418-4B50-BC45-B5FE-5CF44264D8A8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188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FF71-937E-574D-B54B-B1ECBD390E7E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69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A5C29-BBE6-E84C-A794-22F0AE658C87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15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CC44-15C6-024D-A11B-F765449712B5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7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4706C-2241-354E-9B76-BF3953CBD809}" type="datetime1">
              <a:rPr lang="en-US" smtClean="0"/>
              <a:t>11/4/25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56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92B6-869F-8040-9CC2-4EA5F787231F}" type="datetime1">
              <a:rPr lang="en-US" smtClean="0"/>
              <a:t>11/4/25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16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10693-264C-D343-BBF0-213ED57FE060}" type="datetime1">
              <a:rPr lang="en-US" smtClean="0"/>
              <a:t>11/4/25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37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2B8F-598E-FF4D-BAAC-49AABF549A3F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676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53E77E-F2BE-D24F-8010-CC3D13FAFC94}" type="datetime1">
              <a:rPr lang="en-US" smtClean="0"/>
              <a:t>11/4/25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UW CSE 401/M501 Spring 2021 (from P501 18sp)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85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7F40F3-6582-8249-BFBD-B11470464D78}" type="datetime1">
              <a:rPr lang="en-US" smtClean="0"/>
              <a:t>11/4/25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UW CSE 401/M501 Spring 2021 (from P501 18sp)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FD232-5E3F-EC48-A16F-2F779551F3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8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13" Type="http://schemas.openxmlformats.org/officeDocument/2006/relationships/tags" Target="../tags/tag13.xml"/><Relationship Id="rId18" Type="http://schemas.openxmlformats.org/officeDocument/2006/relationships/notesSlide" Target="../notesSlides/notesSlide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Footer Placeholder 5"/>
          <p:cNvSpPr>
            <a:spLocks noGrp="1"/>
          </p:cNvSpPr>
          <p:nvPr>
            <p:ph type="ftr" sz="quarter" idx="11"/>
            <p:custDataLst>
              <p:tags r:id="rId1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pl-PL" dirty="0"/>
              <a:t>UW CSE 401/M501 </a:t>
            </a:r>
            <a:r>
              <a:rPr lang="pl-PL" dirty="0" err="1"/>
              <a:t>Autumn</a:t>
            </a:r>
            <a:r>
              <a:rPr lang="pl-PL" dirty="0"/>
              <a:t> 2025</a:t>
            </a:r>
            <a:endParaRPr lang="en-US" dirty="0"/>
          </a:p>
        </p:txBody>
      </p:sp>
      <p:sp>
        <p:nvSpPr>
          <p:cNvPr id="35844" name="Slide Number Placeholder 6"/>
          <p:cNvSpPr>
            <a:spLocks noGrp="1"/>
          </p:cNvSpPr>
          <p:nvPr>
            <p:ph type="sldNum" sz="quarter" idx="12"/>
            <p:custDataLst>
              <p:tags r:id="rId2"/>
            </p:custDataLst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r>
              <a:rPr lang="en-US" dirty="0"/>
              <a:t>hw4-</a:t>
            </a:r>
            <a:fld id="{D092C471-CF98-463A-828A-2B5F27E9109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35847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894782" y="740205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a = a + 1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48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516187" y="80326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0</a:t>
            </a:r>
          </a:p>
        </p:txBody>
      </p:sp>
      <p:sp>
        <p:nvSpPr>
          <p:cNvPr id="35849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907887" y="2146224"/>
            <a:ext cx="995785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– d</a:t>
            </a:r>
          </a:p>
        </p:txBody>
      </p:sp>
      <p:sp>
        <p:nvSpPr>
          <p:cNvPr id="35850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03171" y="2094022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1</a:t>
            </a:r>
          </a:p>
        </p:txBody>
      </p:sp>
      <p:sp>
        <p:nvSpPr>
          <p:cNvPr id="35851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010314" y="2080365"/>
            <a:ext cx="102624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d * 8</a:t>
            </a:r>
          </a:p>
          <a:p>
            <a:pPr algn="l"/>
            <a:r>
              <a:rPr lang="en-US" sz="1600" dirty="0"/>
              <a:t>b = a + f</a:t>
            </a:r>
          </a:p>
        </p:txBody>
      </p:sp>
      <p:sp>
        <p:nvSpPr>
          <p:cNvPr id="35852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605598" y="207973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2</a:t>
            </a:r>
          </a:p>
        </p:txBody>
      </p:sp>
      <p:sp>
        <p:nvSpPr>
          <p:cNvPr id="35853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392399" y="3112350"/>
            <a:ext cx="1066318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* 2</a:t>
            </a:r>
          </a:p>
          <a:p>
            <a:pPr algn="l"/>
            <a:r>
              <a:rPr lang="en-US" sz="1600" dirty="0"/>
              <a:t>b</a:t>
            </a:r>
            <a:r>
              <a:rPr lang="en-US" sz="1600"/>
              <a:t> </a:t>
            </a:r>
            <a:r>
              <a:rPr lang="en-US" sz="1600" dirty="0"/>
              <a:t>= a + 1</a:t>
            </a:r>
          </a:p>
        </p:txBody>
      </p:sp>
      <p:sp>
        <p:nvSpPr>
          <p:cNvPr id="35854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019213" y="3110476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3</a:t>
            </a:r>
          </a:p>
        </p:txBody>
      </p:sp>
      <p:sp>
        <p:nvSpPr>
          <p:cNvPr id="35855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975651" y="3220243"/>
            <a:ext cx="1078540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d = b + 1</a:t>
            </a:r>
          </a:p>
        </p:txBody>
      </p:sp>
      <p:sp>
        <p:nvSpPr>
          <p:cNvPr id="35856" name="Text Box 13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02465" y="3189465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4</a:t>
            </a:r>
          </a:p>
        </p:txBody>
      </p:sp>
      <p:sp>
        <p:nvSpPr>
          <p:cNvPr id="35857" name="Text Box 1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3045952" y="4089274"/>
            <a:ext cx="1007007" cy="338554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b </a:t>
            </a:r>
            <a:r>
              <a:rPr lang="en-US" sz="1600"/>
              <a:t>= b - </a:t>
            </a:r>
            <a:r>
              <a:rPr lang="en-US" sz="1600" dirty="0"/>
              <a:t>d</a:t>
            </a:r>
          </a:p>
        </p:txBody>
      </p:sp>
      <p:sp>
        <p:nvSpPr>
          <p:cNvPr id="35858" name="Text Box 15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666313" y="4078764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5</a:t>
            </a:r>
          </a:p>
        </p:txBody>
      </p:sp>
      <p:sp>
        <p:nvSpPr>
          <p:cNvPr id="35859" name="Text Box 16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538935" y="5073832"/>
            <a:ext cx="1074333" cy="58477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sz="1600" dirty="0"/>
              <a:t>f = b + d</a:t>
            </a:r>
          </a:p>
          <a:p>
            <a:pPr algn="l"/>
            <a:r>
              <a:rPr lang="en-US" sz="1600" dirty="0"/>
              <a:t>d = a + b</a:t>
            </a:r>
          </a:p>
        </p:txBody>
      </p:sp>
      <p:sp>
        <p:nvSpPr>
          <p:cNvPr id="35860" name="Text Box 17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197283" y="5064307"/>
            <a:ext cx="40471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l"/>
            <a:r>
              <a:rPr lang="en-US" dirty="0"/>
              <a:t>B</a:t>
            </a:r>
            <a:r>
              <a:rPr lang="en-US" baseline="-25000" dirty="0"/>
              <a:t>6</a:t>
            </a:r>
          </a:p>
        </p:txBody>
      </p:sp>
      <p:sp>
        <p:nvSpPr>
          <p:cNvPr id="5" name="Freeform 4"/>
          <p:cNvSpPr/>
          <p:nvPr/>
        </p:nvSpPr>
        <p:spPr>
          <a:xfrm>
            <a:off x="2601323" y="1190280"/>
            <a:ext cx="3128447" cy="4280246"/>
          </a:xfrm>
          <a:custGeom>
            <a:avLst/>
            <a:gdLst>
              <a:gd name="connsiteX0" fmla="*/ 0 w 3144583"/>
              <a:gd name="connsiteY0" fmla="*/ 4222690 h 4280246"/>
              <a:gd name="connsiteX1" fmla="*/ 2622527 w 3144583"/>
              <a:gd name="connsiteY1" fmla="*/ 3861336 h 4280246"/>
              <a:gd name="connsiteX2" fmla="*/ 2952924 w 3144583"/>
              <a:gd name="connsiteY2" fmla="*/ 1104714 h 4280246"/>
              <a:gd name="connsiteX3" fmla="*/ 361371 w 3144583"/>
              <a:gd name="connsiteY3" fmla="*/ 0 h 42802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4583" h="4280246">
                <a:moveTo>
                  <a:pt x="0" y="4222690"/>
                </a:moveTo>
                <a:cubicBezTo>
                  <a:pt x="1065186" y="4301844"/>
                  <a:pt x="2130373" y="4380999"/>
                  <a:pt x="2622527" y="3861336"/>
                </a:cubicBezTo>
                <a:cubicBezTo>
                  <a:pt x="3114681" y="3341673"/>
                  <a:pt x="3329783" y="1748270"/>
                  <a:pt x="2952924" y="1104714"/>
                </a:cubicBezTo>
                <a:cubicBezTo>
                  <a:pt x="2576065" y="461158"/>
                  <a:pt x="361371" y="0"/>
                  <a:pt x="361371" y="0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reeform 1"/>
          <p:cNvSpPr/>
          <p:nvPr/>
        </p:nvSpPr>
        <p:spPr>
          <a:xfrm>
            <a:off x="4026279" y="2195467"/>
            <a:ext cx="1274671" cy="2081817"/>
          </a:xfrm>
          <a:custGeom>
            <a:avLst/>
            <a:gdLst>
              <a:gd name="connsiteX0" fmla="*/ 41300 w 1088386"/>
              <a:gd name="connsiteY0" fmla="*/ 2081817 h 2081817"/>
              <a:gd name="connsiteX1" fmla="*/ 949892 w 1088386"/>
              <a:gd name="connsiteY1" fmla="*/ 1782408 h 2081817"/>
              <a:gd name="connsiteX2" fmla="*/ 1073791 w 1088386"/>
              <a:gd name="connsiteY2" fmla="*/ 749966 h 2081817"/>
              <a:gd name="connsiteX3" fmla="*/ 836318 w 1088386"/>
              <a:gd name="connsiteY3" fmla="*/ 89202 h 2081817"/>
              <a:gd name="connsiteX4" fmla="*/ 0 w 1088386"/>
              <a:gd name="connsiteY4" fmla="*/ 6607 h 2081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8386" h="2081817">
                <a:moveTo>
                  <a:pt x="41300" y="2081817"/>
                </a:moveTo>
                <a:cubicBezTo>
                  <a:pt x="409555" y="2043100"/>
                  <a:pt x="777810" y="2004383"/>
                  <a:pt x="949892" y="1782408"/>
                </a:cubicBezTo>
                <a:cubicBezTo>
                  <a:pt x="1121974" y="1560433"/>
                  <a:pt x="1092720" y="1032167"/>
                  <a:pt x="1073791" y="749966"/>
                </a:cubicBezTo>
                <a:cubicBezTo>
                  <a:pt x="1054862" y="467765"/>
                  <a:pt x="1015283" y="213095"/>
                  <a:pt x="836318" y="89202"/>
                </a:cubicBezTo>
                <a:cubicBezTo>
                  <a:pt x="657353" y="-34691"/>
                  <a:pt x="0" y="6607"/>
                  <a:pt x="0" y="6607"/>
                </a:cubicBezTo>
              </a:path>
            </a:pathLst>
          </a:custGeom>
          <a:ln w="1905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E0C8E2EE-16C7-A94D-BD24-0CD26A83F126}"/>
              </a:ext>
            </a:extLst>
          </p:cNvPr>
          <p:cNvCxnSpPr>
            <a:cxnSpLocks/>
            <a:stCxn id="35847" idx="2"/>
            <a:endCxn id="35849" idx="0"/>
          </p:cNvCxnSpPr>
          <p:nvPr/>
        </p:nvCxnSpPr>
        <p:spPr>
          <a:xfrm flipH="1">
            <a:off x="1405780" y="1324980"/>
            <a:ext cx="1026169" cy="82124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264A276-DE78-E446-96F0-45E8FF15944B}"/>
              </a:ext>
            </a:extLst>
          </p:cNvPr>
          <p:cNvCxnSpPr>
            <a:cxnSpLocks/>
            <a:stCxn id="35847" idx="2"/>
            <a:endCxn id="35851" idx="0"/>
          </p:cNvCxnSpPr>
          <p:nvPr/>
        </p:nvCxnSpPr>
        <p:spPr>
          <a:xfrm>
            <a:off x="2431949" y="1324980"/>
            <a:ext cx="1091487" cy="755385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7937D7AF-A0B9-DC46-8191-B6AE5FE84620}"/>
              </a:ext>
            </a:extLst>
          </p:cNvPr>
          <p:cNvCxnSpPr>
            <a:cxnSpLocks/>
            <a:stCxn id="35849" idx="2"/>
            <a:endCxn id="35859" idx="0"/>
          </p:cNvCxnSpPr>
          <p:nvPr/>
        </p:nvCxnSpPr>
        <p:spPr>
          <a:xfrm>
            <a:off x="1405780" y="2484778"/>
            <a:ext cx="670322" cy="258905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AC68C61D-FE6E-DC46-B7F4-997D29C438C1}"/>
              </a:ext>
            </a:extLst>
          </p:cNvPr>
          <p:cNvCxnSpPr>
            <a:cxnSpLocks/>
            <a:stCxn id="35851" idx="2"/>
            <a:endCxn id="35853" idx="0"/>
          </p:cNvCxnSpPr>
          <p:nvPr/>
        </p:nvCxnSpPr>
        <p:spPr>
          <a:xfrm flipH="1">
            <a:off x="2925558" y="2665140"/>
            <a:ext cx="597878" cy="447210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023C7A2F-A7ED-104C-873D-E23949D1890F}"/>
              </a:ext>
            </a:extLst>
          </p:cNvPr>
          <p:cNvCxnSpPr>
            <a:cxnSpLocks/>
            <a:stCxn id="35851" idx="2"/>
            <a:endCxn id="35855" idx="0"/>
          </p:cNvCxnSpPr>
          <p:nvPr/>
        </p:nvCxnSpPr>
        <p:spPr>
          <a:xfrm>
            <a:off x="3523436" y="2665140"/>
            <a:ext cx="991485" cy="555103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02C4C038-1869-3443-9DE7-96EAEDDE9E70}"/>
              </a:ext>
            </a:extLst>
          </p:cNvPr>
          <p:cNvCxnSpPr>
            <a:cxnSpLocks/>
            <a:stCxn id="35853" idx="2"/>
            <a:endCxn id="35857" idx="0"/>
          </p:cNvCxnSpPr>
          <p:nvPr/>
        </p:nvCxnSpPr>
        <p:spPr>
          <a:xfrm>
            <a:off x="2925558" y="3697125"/>
            <a:ext cx="623898" cy="392149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D7DEF612-E2D8-7A4E-BC63-6F970D672954}"/>
              </a:ext>
            </a:extLst>
          </p:cNvPr>
          <p:cNvCxnSpPr>
            <a:cxnSpLocks/>
            <a:stCxn id="35855" idx="2"/>
            <a:endCxn id="35857" idx="0"/>
          </p:cNvCxnSpPr>
          <p:nvPr/>
        </p:nvCxnSpPr>
        <p:spPr>
          <a:xfrm flipH="1">
            <a:off x="3549456" y="3558797"/>
            <a:ext cx="965465" cy="530477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E05962B6-6E36-D847-8757-C633DCE9B7D8}"/>
              </a:ext>
            </a:extLst>
          </p:cNvPr>
          <p:cNvCxnSpPr>
            <a:cxnSpLocks/>
            <a:stCxn id="35857" idx="2"/>
            <a:endCxn id="35859" idx="0"/>
          </p:cNvCxnSpPr>
          <p:nvPr/>
        </p:nvCxnSpPr>
        <p:spPr>
          <a:xfrm flipH="1">
            <a:off x="2076102" y="4427828"/>
            <a:ext cx="1473354" cy="646004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4D14AE4F-D950-6B48-A27B-CCCE2C2647D4}"/>
              </a:ext>
            </a:extLst>
          </p:cNvPr>
          <p:cNvCxnSpPr>
            <a:cxnSpLocks/>
            <a:endCxn id="35847" idx="0"/>
          </p:cNvCxnSpPr>
          <p:nvPr/>
        </p:nvCxnSpPr>
        <p:spPr>
          <a:xfrm>
            <a:off x="2431949" y="430924"/>
            <a:ext cx="0" cy="309281"/>
          </a:xfrm>
          <a:prstGeom prst="straightConnector1">
            <a:avLst/>
          </a:prstGeom>
          <a:ln w="158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4796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5875">
          <a:solidFill>
            <a:schemeClr val="tx1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71</Words>
  <Application>Microsoft Macintosh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Value Numbering Revisited</dc:title>
  <dc:creator>Hal Perkins</dc:creator>
  <cp:lastModifiedBy>Hal Perkins</cp:lastModifiedBy>
  <cp:revision>24</cp:revision>
  <dcterms:created xsi:type="dcterms:W3CDTF">2016-02-25T00:58:14Z</dcterms:created>
  <dcterms:modified xsi:type="dcterms:W3CDTF">2025-11-04T17:57:51Z</dcterms:modified>
</cp:coreProperties>
</file>