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0" r:id="rId4"/>
  </p:sldIdLst>
  <p:sldSz cx="9144000" cy="6858000" type="screen4x3"/>
  <p:notesSz cx="6934200" cy="92202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550"/>
  </p:normalViewPr>
  <p:slideViewPr>
    <p:cSldViewPr>
      <p:cViewPr varScale="1">
        <p:scale>
          <a:sx n="117" d="100"/>
          <a:sy n="117" d="100"/>
        </p:scale>
        <p:origin x="192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480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9" tIns="46135" rIns="92269" bIns="46135" numCol="1" anchor="b" anchorCtr="0" compatLnSpc="1">
            <a:prstTxWarp prst="textNoShape">
              <a:avLst/>
            </a:prstTxWarp>
          </a:bodyPr>
          <a:lstStyle>
            <a:lvl1pPr defTabSz="923707" eaLnBrk="1" hangingPunct="1">
              <a:defRPr sz="1300" dirty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CSE 401 </a:t>
            </a:r>
            <a:r>
              <a:rPr lang="pl-PL" dirty="0"/>
              <a:t>20au</a:t>
            </a:r>
            <a:endParaRPr lang="en-US" dirty="0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574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9" tIns="46135" rIns="92269" bIns="46135" numCol="1" anchor="b" anchorCtr="0" compatLnSpc="1">
            <a:prstTxWarp prst="textNoShape">
              <a:avLst/>
            </a:prstTxWarp>
          </a:bodyPr>
          <a:lstStyle>
            <a:lvl1pPr algn="r" defTabSz="923707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L-</a:t>
            </a:r>
            <a:fld id="{A912DDF9-8082-4221-9C2B-F7CA54212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038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9" tIns="46135" rIns="92269" bIns="46135" numCol="1" anchor="t" anchorCtr="0" compatLnSpc="1">
            <a:prstTxWarp prst="textNoShape">
              <a:avLst/>
            </a:prstTxWarp>
          </a:bodyPr>
          <a:lstStyle>
            <a:lvl1pPr defTabSz="923707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574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9" tIns="46135" rIns="92269" bIns="46135" numCol="1" anchor="t" anchorCtr="0" compatLnSpc="1">
            <a:prstTxWarp prst="textNoShape">
              <a:avLst/>
            </a:prstTxWarp>
          </a:bodyPr>
          <a:lstStyle>
            <a:lvl1pPr algn="r" defTabSz="923707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22" y="4379901"/>
            <a:ext cx="5546758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9" tIns="46135" rIns="92269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9" tIns="46135" rIns="92269" bIns="46135" numCol="1" anchor="b" anchorCtr="0" compatLnSpc="1">
            <a:prstTxWarp prst="textNoShape">
              <a:avLst/>
            </a:prstTxWarp>
          </a:bodyPr>
          <a:lstStyle>
            <a:lvl1pPr defTabSz="923707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574" y="8758276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69" tIns="46135" rIns="92269" bIns="46135" numCol="1" anchor="b" anchorCtr="0" compatLnSpc="1">
            <a:prstTxWarp prst="textNoShape">
              <a:avLst/>
            </a:prstTxWarp>
          </a:bodyPr>
          <a:lstStyle>
            <a:lvl1pPr algn="r" defTabSz="923707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0B649AF9-81B6-42C3-9EAA-74D20B184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836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669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09443" indent="-272863" defTabSz="921669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091451" indent="-218290" defTabSz="921669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28031" indent="-218290" defTabSz="921669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1964611" indent="-218290" defTabSz="921669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01192" indent="-218290" defTabSz="9216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837772" indent="-218290" defTabSz="9216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274352" indent="-218290" defTabSz="9216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710932" indent="-218290" defTabSz="9216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EFA0DF5-B98E-41AF-B7D1-8DCA993B77E2}" type="slidenum">
              <a:rPr lang="en-US" smtClean="0">
                <a:latin typeface="Arial" charset="0"/>
              </a:rPr>
              <a:pPr/>
              <a:t>2</a:t>
            </a:fld>
            <a:endParaRPr lang="en-US"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52D67B-919E-E74C-9F22-9148DB3811F8}" type="datetime1">
              <a:rPr lang="en-US" smtClean="0"/>
              <a:t>11/7/20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D78F2DF3-30F2-4FE8-958B-BC468F84BA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2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947553-D258-444A-8DD2-844F8EA733F7}" type="datetime1">
              <a:rPr lang="en-US" smtClean="0"/>
              <a:t>11/7/20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D09F1FF6-7F10-4768-B549-AB344E1B35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31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408B9D-D210-0444-A77C-39A829A9C758}" type="datetime1">
              <a:rPr lang="en-US" smtClean="0"/>
              <a:t>11/7/20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48BFE4A2-7C6F-41EF-8CA7-AA1123EAFE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71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A0767D-374B-0E45-B70C-4E31B76A9FC1}" type="datetime1">
              <a:rPr lang="en-US" smtClean="0"/>
              <a:t>11/7/20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4769E652-0A37-4428-9F02-04310B5BDB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90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11657F-8CB7-8849-83A9-6943AA70CC4B}" type="datetime1">
              <a:rPr lang="en-US" smtClean="0"/>
              <a:t>11/7/20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749411B1-18E4-44E8-8A5A-0C2724D251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19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A952AF-2747-1044-AA8F-8C9F82C354E5}" type="datetime1">
              <a:rPr lang="en-US" smtClean="0"/>
              <a:t>11/7/20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F5753FB6-D948-4F9B-8E1E-400B1C20B3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7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71D46D-28A0-CC44-B442-E3DE2A060DCD}" type="datetime1">
              <a:rPr lang="en-US" smtClean="0"/>
              <a:t>11/7/20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0CB61F21-31B7-46D5-BE2E-16501B4585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1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5DB675-DCD5-394A-807A-ABF249AB0E0A}" type="datetime1">
              <a:rPr lang="en-US" smtClean="0"/>
              <a:t>11/7/20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A3D0B6CC-69AF-493A-AB96-D928280407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4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506F-8AD7-2947-981A-21061A81EA68}" type="datetime1">
              <a:rPr lang="en-US" smtClean="0"/>
              <a:t>11/7/20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228B630B-6760-4B50-A188-1E09E484DA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8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AC2A71-475B-704C-90AC-E3BCF927C10D}" type="datetime1">
              <a:rPr lang="en-US" smtClean="0"/>
              <a:t>11/7/20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459504A7-0351-4FFC-B56B-6E920E9791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D7D6EE-47CE-5E49-8E36-943B9A1283BE}" type="datetime1">
              <a:rPr lang="en-US" smtClean="0"/>
              <a:t>11/7/20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L-</a:t>
            </a:r>
            <a:fld id="{C8DFA108-4063-43CF-BB25-5F635A546B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7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1B9C16-BC53-F84E-9F16-A7F788EE6611}" type="datetime1">
              <a:rPr lang="en-US" smtClean="0"/>
              <a:t>11/7/20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/>
              <a:t>L-</a:t>
            </a:r>
            <a:fld id="{7BE08EBD-A8B3-42D4-A73A-C31E6CC688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80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66006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15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CSE 401/M501 – Compilers</a:t>
            </a:r>
          </a:p>
        </p:txBody>
      </p:sp>
      <p:sp>
        <p:nvSpPr>
          <p:cNvPr id="3078" name="Rectangle 16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Code Shape II – Objects &amp; Classes</a:t>
            </a:r>
          </a:p>
          <a:p>
            <a:pPr eaLnBrk="1" hangingPunct="1"/>
            <a:r>
              <a:rPr lang="en-US" sz="2800" dirty="0"/>
              <a:t>Hal Perkins</a:t>
            </a:r>
          </a:p>
          <a:p>
            <a:pPr eaLnBrk="1" hangingPunct="1"/>
            <a:r>
              <a:rPr lang="en-US" sz="2800" dirty="0"/>
              <a:t>Autumn 2020</a:t>
            </a:r>
          </a:p>
        </p:txBody>
      </p:sp>
      <p:sp>
        <p:nvSpPr>
          <p:cNvPr id="3075" name="Rectangle 15"/>
          <p:cNvSpPr>
            <a:spLocks noGrp="1" noChangeArrowheads="1"/>
          </p:cNvSpPr>
          <p:nvPr>
            <p:ph type="ftr" sz="quarter" idx="11"/>
            <p:custDataLst>
              <p:tags r:id="rId3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3076" name="Rectangle 16"/>
          <p:cNvSpPr>
            <a:spLocks noGrp="1" noChangeArrowheads="1"/>
          </p:cNvSpPr>
          <p:nvPr>
            <p:ph type="sldNum" sz="quarter" idx="12"/>
            <p:custDataLst>
              <p:tags r:id="rId4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dirty="0"/>
              <a:t>L-</a:t>
            </a:r>
            <a:fld id="{5D1E12CF-6DC0-4122-A608-912B798FDE4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What does this program print?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class One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</a:t>
            </a:r>
            <a:r>
              <a:rPr lang="en-US" sz="1600" dirty="0" err="1"/>
              <a:t>int</a:t>
            </a:r>
            <a:r>
              <a:rPr lang="en-US" sz="1600" dirty="0"/>
              <a:t> tag;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</a:t>
            </a:r>
            <a:r>
              <a:rPr lang="en-US" sz="1600" dirty="0" err="1"/>
              <a:t>int</a:t>
            </a:r>
            <a:r>
              <a:rPr lang="en-US" sz="1600" dirty="0"/>
              <a:t> it;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void </a:t>
            </a:r>
            <a:r>
              <a:rPr lang="en-US" sz="1600" dirty="0" err="1"/>
              <a:t>setTag</a:t>
            </a:r>
            <a:r>
              <a:rPr lang="en-US" sz="1600" dirty="0"/>
              <a:t>()    		{ tag = 1;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getTag</a:t>
            </a:r>
            <a:r>
              <a:rPr lang="en-US" sz="1600" dirty="0"/>
              <a:t>()      		{ return tag;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void </a:t>
            </a:r>
            <a:r>
              <a:rPr lang="en-US" sz="1600" dirty="0" err="1"/>
              <a:t>setIt</a:t>
            </a:r>
            <a:r>
              <a:rPr lang="en-US" sz="1600" dirty="0"/>
              <a:t>(</a:t>
            </a:r>
            <a:r>
              <a:rPr lang="en-US" sz="1600" dirty="0" err="1"/>
              <a:t>int</a:t>
            </a:r>
            <a:r>
              <a:rPr lang="en-US" sz="1600" dirty="0"/>
              <a:t> it) 	{ </a:t>
            </a:r>
            <a:r>
              <a:rPr lang="en-US" sz="1600" dirty="0" err="1"/>
              <a:t>this.it</a:t>
            </a:r>
            <a:r>
              <a:rPr lang="en-US" sz="1600" dirty="0"/>
              <a:t> = it;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getIt</a:t>
            </a:r>
            <a:r>
              <a:rPr lang="en-US" sz="1600" dirty="0"/>
              <a:t>()         		{ return it;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class Two extends One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</a:t>
            </a:r>
            <a:r>
              <a:rPr lang="en-US" sz="1600" dirty="0" err="1"/>
              <a:t>int</a:t>
            </a:r>
            <a:r>
              <a:rPr lang="en-US" sz="1600" dirty="0"/>
              <a:t> it;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void </a:t>
            </a:r>
            <a:r>
              <a:rPr lang="en-US" sz="1600" dirty="0" err="1"/>
              <a:t>setTag</a:t>
            </a:r>
            <a:r>
              <a:rPr lang="en-US" sz="1600" dirty="0"/>
              <a:t>()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tag = 2;  it = 3;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getThat</a:t>
            </a:r>
            <a:r>
              <a:rPr lang="en-US" sz="1600" dirty="0"/>
              <a:t>() 	{ return it;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void </a:t>
            </a:r>
            <a:r>
              <a:rPr lang="en-US" sz="1600" dirty="0" err="1"/>
              <a:t>resetIt</a:t>
            </a:r>
            <a:r>
              <a:rPr lang="en-US" sz="1600" dirty="0"/>
              <a:t>() 	{ </a:t>
            </a:r>
            <a:r>
              <a:rPr lang="en-US" sz="1600" dirty="0" err="1"/>
              <a:t>super.setIt</a:t>
            </a:r>
            <a:r>
              <a:rPr lang="en-US" sz="1600" dirty="0"/>
              <a:t>(42);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</p:txBody>
      </p:sp>
      <p:sp>
        <p:nvSpPr>
          <p:cNvPr id="5127" name="Rectangle 4"/>
          <p:cNvSpPr>
            <a:spLocks noGrp="1" noChangeArrowheads="1"/>
          </p:cNvSpPr>
          <p:nvPr>
            <p:ph sz="half" idx="2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public static void main(String[] </a:t>
            </a:r>
            <a:r>
              <a:rPr lang="en-US" sz="1600" dirty="0" err="1"/>
              <a:t>args</a:t>
            </a:r>
            <a:r>
              <a:rPr lang="en-US" sz="1600" dirty="0"/>
              <a:t>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Two two = new Two();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One one = two;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one.setTag</a:t>
            </a:r>
            <a:r>
              <a:rPr lang="en-US" sz="1600" dirty="0"/>
              <a:t>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</a:t>
            </a:r>
            <a:r>
              <a:rPr lang="en-US" sz="1600" dirty="0" err="1"/>
              <a:t>one.getTag</a:t>
            </a:r>
            <a:r>
              <a:rPr lang="en-US" sz="1600" dirty="0"/>
              <a:t>());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one.setIt</a:t>
            </a:r>
            <a:r>
              <a:rPr lang="en-US" sz="1600" dirty="0"/>
              <a:t>(17);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two.setTag</a:t>
            </a:r>
            <a:r>
              <a:rPr lang="en-US" sz="1600" dirty="0"/>
              <a:t>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</a:t>
            </a:r>
            <a:r>
              <a:rPr lang="en-US" sz="1600" dirty="0" err="1"/>
              <a:t>two.getIt</a:t>
            </a:r>
            <a:r>
              <a:rPr lang="en-US" sz="1600" dirty="0"/>
              <a:t>());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</a:t>
            </a:r>
            <a:r>
              <a:rPr lang="en-US" sz="1600" dirty="0" err="1"/>
              <a:t>two.getThat</a:t>
            </a:r>
            <a:r>
              <a:rPr lang="en-US" sz="1600" dirty="0"/>
              <a:t>());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two.resetIt</a:t>
            </a:r>
            <a:r>
              <a:rPr lang="en-US" sz="1600" dirty="0"/>
              <a:t>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</a:t>
            </a:r>
            <a:r>
              <a:rPr lang="en-US" sz="1600" dirty="0" err="1"/>
              <a:t>two.getIt</a:t>
            </a:r>
            <a:r>
              <a:rPr lang="en-US" sz="1600" dirty="0"/>
              <a:t>());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</a:t>
            </a:r>
            <a:r>
              <a:rPr lang="en-US" sz="1600" dirty="0" err="1"/>
              <a:t>two.getThat</a:t>
            </a:r>
            <a:r>
              <a:rPr lang="en-US" sz="1600" dirty="0"/>
              <a:t>());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/>
              <a:t>    }</a:t>
            </a:r>
          </a:p>
        </p:txBody>
      </p:sp>
      <p:sp>
        <p:nvSpPr>
          <p:cNvPr id="5123" name="Footer Placeholder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5124" name="Slide Number Placeholder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/>
              <a:t>L-</a:t>
            </a:r>
            <a:fld id="{58DAA64F-6DBC-4653-AE17-8F508C10695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Your Answer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C8DF3-40BF-CB4A-9093-0F2991270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2020</a:t>
            </a:r>
            <a:endParaRPr lang="en-US" dirty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/>
              <a:t>L-</a:t>
            </a:r>
            <a:fld id="{D2A2E0C7-4D81-4C8F-AB5B-856503138ED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headEnd type="oval" w="med" len="med"/>
          <a:tailEnd type="triangle" w="lg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</TotalTime>
  <Words>266</Words>
  <Application>Microsoft Macintosh PowerPoint</Application>
  <PresentationFormat>On-screen Show (4:3)</PresentationFormat>
  <Paragraphs>46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Tahoma</vt:lpstr>
      <vt:lpstr>Wingdings</vt:lpstr>
      <vt:lpstr>Office Theme</vt:lpstr>
      <vt:lpstr>CSE 401/M501 – Compilers</vt:lpstr>
      <vt:lpstr>What does this program print?</vt:lpstr>
      <vt:lpstr>Your Answer Here</vt:lpstr>
    </vt:vector>
  </TitlesOfParts>
  <Company>UW 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582 – Compilers</dc:title>
  <dc:creator>Hal Perkins</dc:creator>
  <cp:lastModifiedBy>Hal Perkins</cp:lastModifiedBy>
  <cp:revision>169</cp:revision>
  <cp:lastPrinted>2020-11-07T22:56:38Z</cp:lastPrinted>
  <dcterms:created xsi:type="dcterms:W3CDTF">2002-10-01T01:44:57Z</dcterms:created>
  <dcterms:modified xsi:type="dcterms:W3CDTF">2020-11-07T23:58:42Z</dcterms:modified>
</cp:coreProperties>
</file>