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4"/>
  </p:notesMasterIdLst>
  <p:handoutMasterIdLst>
    <p:handoutMasterId r:id="rId5"/>
  </p:handoutMasterIdLst>
  <p:sldIdLst>
    <p:sldId id="256" r:id="rId2"/>
    <p:sldId id="336" r:id="rId3"/>
  </p:sldIdLst>
  <p:sldSz cx="9144000" cy="6858000" type="screen4x3"/>
  <p:notesSz cx="6934200" cy="92202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8"/>
    <p:restoredTop sz="91826" autoAdjust="0"/>
  </p:normalViewPr>
  <p:slideViewPr>
    <p:cSldViewPr>
      <p:cViewPr varScale="1">
        <p:scale>
          <a:sx n="117" d="100"/>
          <a:sy n="117" d="100"/>
        </p:scale>
        <p:origin x="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1672"/>
    </p:cViewPr>
  </p:sorterViewPr>
  <p:notesViewPr>
    <p:cSldViewPr>
      <p:cViewPr varScale="1">
        <p:scale>
          <a:sx n="96" d="100"/>
          <a:sy n="96" d="100"/>
        </p:scale>
        <p:origin x="275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CSE 401 </a:t>
            </a:r>
            <a:r>
              <a:rPr lang="pl-PL" dirty="0"/>
              <a:t>20au</a:t>
            </a:r>
            <a:endParaRPr lang="en-US" dirty="0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574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I-</a:t>
            </a:r>
            <a:fld id="{3459652F-9473-4C11-8582-D1704F545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064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574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22" y="4379901"/>
            <a:ext cx="5546758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574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2" tIns="46116" rIns="92232" bIns="461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C1D5D1F-9415-4379-9272-C7DFCED37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98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09443" indent="-272863">
              <a:defRPr>
                <a:solidFill>
                  <a:schemeClr val="tx1"/>
                </a:solidFill>
                <a:latin typeface="Tahoma" charset="0"/>
              </a:defRPr>
            </a:lvl2pPr>
            <a:lvl3pPr marL="1091451" indent="-218290">
              <a:defRPr>
                <a:solidFill>
                  <a:schemeClr val="tx1"/>
                </a:solidFill>
                <a:latin typeface="Tahoma" charset="0"/>
              </a:defRPr>
            </a:lvl3pPr>
            <a:lvl4pPr marL="1528031" indent="-218290">
              <a:defRPr>
                <a:solidFill>
                  <a:schemeClr val="tx1"/>
                </a:solidFill>
                <a:latin typeface="Tahoma" charset="0"/>
              </a:defRPr>
            </a:lvl4pPr>
            <a:lvl5pPr marL="1964611" indent="-218290">
              <a:defRPr>
                <a:solidFill>
                  <a:schemeClr val="tx1"/>
                </a:solidFill>
                <a:latin typeface="Tahoma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1080C14B-1047-4631-840A-8486F343305A}" type="slidenum">
              <a:rPr lang="en-US" smtClean="0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B337A-804E-7E42-831D-0D68DF2CC43B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3B494193-78EC-4B03-A678-C17F2CBF51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9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02CB10-9674-4042-9AF6-6B66A60DE3CC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A97D4318-796B-481C-8963-02C482B07B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2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05CE6-DE16-CD4C-B3E2-415915786900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A9A8EC8E-3C55-4144-9B00-43A857B197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41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2AD2C-7CEC-454D-9A62-D07D1C295D7B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I-</a:t>
            </a:r>
            <a:fld id="{5625DC19-8301-4659-9DD4-7735BC851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1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F7C439-B5D1-6945-97D7-4843AB6076D7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167CA3C1-E698-49F0-99A8-BC5FDEC0C7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3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60CECF-A233-494C-BF7F-F8CC4CFA8197}" type="datetime1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1A912744-2272-4429-92BA-27B75F4CBE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1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DEEADA-4D2D-5C47-821B-748F92017889}" type="datetime1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03605556-76AC-4561-BD9B-52A79C4693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7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D0867A-2A0D-B541-845B-168394E5DEBD}" type="datetime1">
              <a:rPr lang="en-US" smtClean="0"/>
              <a:t>10/22/20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681F1E35-8FBF-490C-BD2E-C50C87B00D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64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A3BA0D-DF53-D14C-8312-ED150343DF50}" type="datetime1">
              <a:rPr lang="en-US" smtClean="0"/>
              <a:t>10/22/20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9891C786-FAED-4F5A-811A-0ED2FF2F62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0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48ACB-E4B2-0142-AB13-EED5F5004E62}" type="datetime1">
              <a:rPr lang="en-US" smtClean="0"/>
              <a:t>10/22/20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32B14E61-1412-4C28-BA37-81A58CB2AD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0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568B8-C727-1E46-955E-3F72ABB30CE2}" type="datetime1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71F9DC1E-39EA-4733-B445-1CCE3C581A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4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B6D915-ED9F-9C4F-BBC3-4A0697D60FEE}" type="datetime1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I-</a:t>
            </a:r>
            <a:fld id="{0217C646-9C46-45C3-918E-C5B8709CAC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2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C5188BC-34DA-EA40-A3B6-E5626254B21F}" type="datetime1">
              <a:rPr lang="en-US" smtClean="0"/>
              <a:t>10/22/20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/>
              <a:t>I-</a:t>
            </a:r>
            <a:fld id="{320955D0-799E-4F3D-B87E-7EEC266DF7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1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66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15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CSE 401</a:t>
            </a:r>
            <a:r>
              <a:rPr lang="en-US"/>
              <a:t>/M501 </a:t>
            </a:r>
            <a:r>
              <a:rPr lang="en-US" dirty="0"/>
              <a:t>– Compilers</a:t>
            </a:r>
          </a:p>
        </p:txBody>
      </p:sp>
      <p:sp>
        <p:nvSpPr>
          <p:cNvPr id="3078" name="Rectangle 16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Static Semantics</a:t>
            </a:r>
          </a:p>
          <a:p>
            <a:pPr eaLnBrk="1" hangingPunct="1"/>
            <a:r>
              <a:rPr lang="en-US" dirty="0"/>
              <a:t>Hal Perkins</a:t>
            </a:r>
          </a:p>
          <a:p>
            <a:pPr eaLnBrk="1" hangingPunct="1"/>
            <a:r>
              <a:rPr lang="en-US" dirty="0"/>
              <a:t>Autumn 2020</a:t>
            </a:r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ftr" sz="quarter" idx="11"/>
            <p:custDataLst>
              <p:tags r:id="rId3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sldNum" sz="quarter" idx="12"/>
            <p:custDataLst>
              <p:tags r:id="rId4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dirty="0"/>
              <a:t>I-</a:t>
            </a:r>
            <a:fld id="{4D76EE46-AEBB-47AE-A8D8-435A144E809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What do we need to know to compile &amp; check this?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2514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class C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int a;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C(int initial)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	a = initial;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void </a:t>
            </a:r>
            <a:r>
              <a:rPr lang="en-US" sz="1600" dirty="0" err="1"/>
              <a:t>setA</a:t>
            </a:r>
            <a:r>
              <a:rPr lang="en-US" sz="1600" dirty="0"/>
              <a:t>(int </a:t>
            </a:r>
            <a:r>
              <a:rPr lang="en-US" sz="1600" dirty="0" err="1"/>
              <a:t>val</a:t>
            </a:r>
            <a:r>
              <a:rPr lang="en-US" sz="1600" dirty="0"/>
              <a:t>)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	a = </a:t>
            </a:r>
            <a:r>
              <a:rPr lang="en-US" sz="1600" dirty="0" err="1"/>
              <a:t>val</a:t>
            </a:r>
            <a:r>
              <a:rPr lang="en-US" sz="1600" dirty="0"/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	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dirty="0"/>
              <a:t>}</a:t>
            </a:r>
          </a:p>
          <a:p>
            <a:pPr eaLnBrk="1" hangingPunct="1">
              <a:buFont typeface="Wingdings" pitchFamily="2" charset="2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class Main {</a:t>
            </a:r>
          </a:p>
          <a:p>
            <a:pPr>
              <a:buNone/>
            </a:pPr>
            <a:r>
              <a:rPr lang="en-US" sz="1600" dirty="0"/>
              <a:t>  public static void main(){</a:t>
            </a:r>
          </a:p>
          <a:p>
            <a:pPr>
              <a:buNone/>
            </a:pPr>
            <a:r>
              <a:rPr lang="en-US" sz="1600" dirty="0"/>
              <a:t>		C c = new C(17);</a:t>
            </a:r>
          </a:p>
          <a:p>
            <a:pPr>
              <a:buNone/>
            </a:pPr>
            <a:r>
              <a:rPr lang="en-US" sz="1600" dirty="0"/>
              <a:t>		</a:t>
            </a:r>
            <a:r>
              <a:rPr lang="en-US" sz="1600" dirty="0" err="1"/>
              <a:t>c.setA</a:t>
            </a:r>
            <a:r>
              <a:rPr lang="en-US" sz="1600" dirty="0"/>
              <a:t>(42);</a:t>
            </a:r>
          </a:p>
          <a:p>
            <a:pPr>
              <a:buNone/>
            </a:pPr>
            <a:r>
              <a:rPr lang="en-US" sz="1600" dirty="0"/>
              <a:t>  }</a:t>
            </a:r>
          </a:p>
          <a:p>
            <a:pPr>
              <a:buNone/>
            </a:pPr>
            <a:r>
              <a:rPr lang="en-US" sz="1600" dirty="0"/>
              <a:t>}</a:t>
            </a:r>
          </a:p>
          <a:p>
            <a:pPr eaLnBrk="1" hangingPunct="1">
              <a:buFont typeface="Wingdings" pitchFamily="2" charset="2"/>
              <a:buNone/>
            </a:pPr>
            <a:endParaRPr lang="en-US" sz="1600" dirty="0"/>
          </a:p>
        </p:txBody>
      </p:sp>
      <p:sp>
        <p:nvSpPr>
          <p:cNvPr id="5123" name="Footer Placeholder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5124" name="Slide Number Placeholder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/>
              <a:t>I-</a:t>
            </a:r>
            <a:fld id="{D0543C8D-4005-44B6-AB5B-18EF6DADF84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7" name="Rectangle 4"/>
          <p:cNvSpPr>
            <a:spLocks noGrp="1" noChangeArrowheads="1"/>
          </p:cNvSpPr>
          <p:nvPr>
            <p:ph sz="half" idx="4294967295"/>
            <p:custDataLst>
              <p:tags r:id="rId5"/>
            </p:custDataLst>
          </p:nvPr>
        </p:nvSpPr>
        <p:spPr>
          <a:xfrm>
            <a:off x="3124200" y="1448682"/>
            <a:ext cx="5638800" cy="4677481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sz="1800" dirty="0"/>
              <a:t>Some things to check:</a:t>
            </a:r>
          </a:p>
          <a:p>
            <a:pPr marL="137160" indent="-137160">
              <a:spcBef>
                <a:spcPts val="0"/>
              </a:spcBef>
            </a:pPr>
            <a:r>
              <a:rPr lang="en-US" sz="1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78764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2127</TotalTime>
  <Words>116</Words>
  <Application>Microsoft Macintosh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Wingdings</vt:lpstr>
      <vt:lpstr>Office Theme</vt:lpstr>
      <vt:lpstr>CSE 401/M501 – Compilers</vt:lpstr>
      <vt:lpstr>What do we need to know to compile &amp; check this?</vt:lpstr>
    </vt:vector>
  </TitlesOfParts>
  <Company>UW 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582 – Compilers</dc:title>
  <dc:creator>Hal Perkins</dc:creator>
  <cp:lastModifiedBy>Hal Perkins</cp:lastModifiedBy>
  <cp:revision>264</cp:revision>
  <cp:lastPrinted>2019-10-18T20:57:42Z</cp:lastPrinted>
  <dcterms:created xsi:type="dcterms:W3CDTF">2002-10-01T01:44:57Z</dcterms:created>
  <dcterms:modified xsi:type="dcterms:W3CDTF">2020-10-22T23:02:56Z</dcterms:modified>
</cp:coreProperties>
</file>