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0"/>
    <p:restoredTop sz="94655"/>
  </p:normalViewPr>
  <p:slideViewPr>
    <p:cSldViewPr snapToGrid="0" snapToObjects="1">
      <p:cViewPr varScale="1">
        <p:scale>
          <a:sx n="117" d="100"/>
          <a:sy n="117" d="100"/>
        </p:scale>
        <p:origin x="12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1D7A-D4B7-DC48-867B-75A05FFE2E57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86C21-3CE9-F444-B1AE-678B2D6B3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4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3458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30766" indent="-281064" defTabSz="913458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24255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573957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23659" indent="-224851" defTabSz="913458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473361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23062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372764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22466" indent="-224851" algn="ctr" defTabSz="9134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38C22B-DF2B-4CF1-91AC-48F5155EDC50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3B648-2973-224E-8F5D-10659280CD6E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C69B7-72CE-C84C-808C-BD455C2A0E85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8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1418-4B50-BC45-B5FE-5CF44264D8A8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EFF71-937E-574D-B54B-B1ECBD390E7E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9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A5C29-BBE6-E84C-A794-22F0AE658C87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54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CCC44-15C6-024D-A11B-F765449712B5}" type="datetime1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2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706C-2241-354E-9B76-BF3953CBD809}" type="datetime1">
              <a:rPr lang="en-US" smtClean="0"/>
              <a:t>11/29/20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92B6-869F-8040-9CC2-4EA5F787231F}" type="datetime1">
              <a:rPr lang="en-US" smtClean="0"/>
              <a:t>11/29/20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1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0693-264C-D343-BBF0-213ED57FE060}" type="datetime1">
              <a:rPr lang="en-US" smtClean="0"/>
              <a:t>11/29/20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37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2B8F-598E-FF4D-BAAC-49AABF549A3F}" type="datetime1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67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E77E-F2BE-D24F-8010-CC3D13FAFC94}" type="datetime1">
              <a:rPr lang="en-US" smtClean="0"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UW CSE 401/M501 Autumn 2020 (from P501 18sp)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5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40F3-6582-8249-BFBD-B11470464D78}" type="datetime1">
              <a:rPr lang="en-US" smtClean="0"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UW CSE 401/M501 Autumn 2020 (from P501 18sp)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D232-5E3F-EC48-A16F-2F779551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8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notesSlide" Target="../notesSlides/notesSlide1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pl-PL" dirty="0"/>
              <a:t>UW CSE 401/M501 </a:t>
            </a:r>
            <a:r>
              <a:rPr lang="pl-PL" dirty="0" err="1"/>
              <a:t>Autumn</a:t>
            </a:r>
            <a:r>
              <a:rPr lang="pl-PL" dirty="0"/>
              <a:t> 2020</a:t>
            </a:r>
            <a:endParaRPr lang="en-US" dirty="0"/>
          </a:p>
        </p:txBody>
      </p:sp>
      <p:sp>
        <p:nvSpPr>
          <p:cNvPr id="35844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dirty="0"/>
              <a:t>hw4-</a:t>
            </a:r>
            <a:fld id="{D092C471-CF98-463A-828A-2B5F27E9109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5847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94782" y="635104"/>
            <a:ext cx="1074232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a = k + 2</a:t>
            </a:r>
          </a:p>
          <a:p>
            <a:pPr algn="l"/>
            <a:r>
              <a:rPr lang="en-US" sz="1600" dirty="0"/>
              <a:t>c = d – b</a:t>
            </a:r>
          </a:p>
          <a:p>
            <a:pPr algn="l"/>
            <a:r>
              <a:rPr lang="en-US" sz="1600" dirty="0"/>
              <a:t>d = a + b</a:t>
            </a:r>
          </a:p>
        </p:txBody>
      </p:sp>
      <p:sp>
        <p:nvSpPr>
          <p:cNvPr id="35848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16187" y="63510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0</a:t>
            </a:r>
          </a:p>
        </p:txBody>
      </p:sp>
      <p:sp>
        <p:nvSpPr>
          <p:cNvPr id="35849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907887" y="1936016"/>
            <a:ext cx="1216599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b – d</a:t>
            </a:r>
          </a:p>
          <a:p>
            <a:pPr algn="l"/>
            <a:r>
              <a:rPr lang="en-US" sz="1600" dirty="0"/>
              <a:t>k = d &gt;&gt; 2</a:t>
            </a:r>
          </a:p>
          <a:p>
            <a:pPr algn="l"/>
            <a:r>
              <a:rPr lang="en-US" sz="1600" dirty="0"/>
              <a:t>e = c + a</a:t>
            </a:r>
          </a:p>
        </p:txBody>
      </p:sp>
      <p:sp>
        <p:nvSpPr>
          <p:cNvPr id="35850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03171" y="1925860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1</a:t>
            </a:r>
          </a:p>
        </p:txBody>
      </p:sp>
      <p:sp>
        <p:nvSpPr>
          <p:cNvPr id="35851" name="Text Box 8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010314" y="1912203"/>
            <a:ext cx="1211189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f = </a:t>
            </a:r>
            <a:r>
              <a:rPr lang="en-US" sz="1600" dirty="0" err="1"/>
              <a:t>i</a:t>
            </a:r>
            <a:r>
              <a:rPr lang="en-US" sz="1600" dirty="0"/>
              <a:t> – d </a:t>
            </a:r>
          </a:p>
          <a:p>
            <a:pPr algn="l"/>
            <a:r>
              <a:rPr lang="en-US" sz="1600" dirty="0"/>
              <a:t>e = k &gt;&gt; 2</a:t>
            </a:r>
          </a:p>
          <a:p>
            <a:pPr algn="l"/>
            <a:r>
              <a:rPr lang="en-US" sz="1600" dirty="0"/>
              <a:t>b = a + f</a:t>
            </a:r>
          </a:p>
        </p:txBody>
      </p:sp>
      <p:sp>
        <p:nvSpPr>
          <p:cNvPr id="35852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05598" y="1911572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2</a:t>
            </a:r>
          </a:p>
        </p:txBody>
      </p:sp>
      <p:sp>
        <p:nvSpPr>
          <p:cNvPr id="35853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92399" y="2996738"/>
            <a:ext cx="1041271" cy="58477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* 2</a:t>
            </a:r>
          </a:p>
          <a:p>
            <a:pPr algn="l"/>
            <a:r>
              <a:rPr lang="en-US" sz="1600" dirty="0"/>
              <a:t>g = 2 * 2</a:t>
            </a:r>
          </a:p>
        </p:txBody>
      </p:sp>
      <p:sp>
        <p:nvSpPr>
          <p:cNvPr id="35854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1987683" y="2994864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3</a:t>
            </a:r>
          </a:p>
        </p:txBody>
      </p:sp>
      <p:sp>
        <p:nvSpPr>
          <p:cNvPr id="35855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975651" y="3020551"/>
            <a:ext cx="107854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d = b + 1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570935" y="2989773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4</a:t>
            </a:r>
          </a:p>
        </p:txBody>
      </p:sp>
      <p:sp>
        <p:nvSpPr>
          <p:cNvPr id="35857" name="Text Box 1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045952" y="3837032"/>
            <a:ext cx="1209085" cy="58477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 err="1"/>
              <a:t>i</a:t>
            </a:r>
            <a:r>
              <a:rPr lang="en-US" sz="1600" dirty="0"/>
              <a:t> = </a:t>
            </a:r>
            <a:r>
              <a:rPr lang="en-US" sz="1600" dirty="0" err="1"/>
              <a:t>i</a:t>
            </a:r>
            <a:r>
              <a:rPr lang="en-US" sz="1600" dirty="0"/>
              <a:t> + 1</a:t>
            </a:r>
          </a:p>
          <a:p>
            <a:pPr algn="l"/>
            <a:r>
              <a:rPr lang="en-US" sz="1600" dirty="0"/>
              <a:t>c = d &gt;&gt; 4</a:t>
            </a:r>
          </a:p>
        </p:txBody>
      </p:sp>
      <p:sp>
        <p:nvSpPr>
          <p:cNvPr id="35858" name="Text Box 15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2634783" y="3837032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5</a:t>
            </a:r>
          </a:p>
        </p:txBody>
      </p:sp>
      <p:sp>
        <p:nvSpPr>
          <p:cNvPr id="35859" name="Text Box 1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580979" y="4832100"/>
            <a:ext cx="1061208" cy="83099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sz="1600" dirty="0"/>
              <a:t>k = a – e</a:t>
            </a:r>
          </a:p>
          <a:p>
            <a:pPr algn="l"/>
            <a:r>
              <a:rPr lang="en-US" sz="1600" dirty="0"/>
              <a:t>f = e + k</a:t>
            </a:r>
          </a:p>
          <a:p>
            <a:pPr algn="l"/>
            <a:r>
              <a:rPr lang="en-US" sz="1600" dirty="0"/>
              <a:t>d = c + b</a:t>
            </a:r>
          </a:p>
        </p:txBody>
      </p:sp>
      <p:sp>
        <p:nvSpPr>
          <p:cNvPr id="35860" name="Text Box 17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76263" y="4822575"/>
            <a:ext cx="4047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l"/>
            <a:r>
              <a:rPr lang="en-US" dirty="0"/>
              <a:t>B</a:t>
            </a:r>
            <a:r>
              <a:rPr lang="en-US" baseline="-25000" dirty="0"/>
              <a:t>6</a:t>
            </a:r>
          </a:p>
        </p:txBody>
      </p:sp>
      <p:sp>
        <p:nvSpPr>
          <p:cNvPr id="35861" name="Line 2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2652541" y="4421808"/>
            <a:ext cx="914400" cy="55316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3244024" y="2744325"/>
            <a:ext cx="1524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Line 2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3975651" y="2768138"/>
            <a:ext cx="228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4" name="Line 24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4004802" y="3364196"/>
            <a:ext cx="434910" cy="4791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Line 26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3045952" y="3581514"/>
            <a:ext cx="196850" cy="2618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6" name="Line 3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602147" y="1466101"/>
            <a:ext cx="970271" cy="44547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7" name="Line 3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1516187" y="1466100"/>
            <a:ext cx="747616" cy="44547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8" name="Line 3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1553991" y="2765175"/>
            <a:ext cx="7620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2632853" y="1022118"/>
            <a:ext cx="3128447" cy="4280246"/>
          </a:xfrm>
          <a:custGeom>
            <a:avLst/>
            <a:gdLst>
              <a:gd name="connsiteX0" fmla="*/ 0 w 3144583"/>
              <a:gd name="connsiteY0" fmla="*/ 4222690 h 4280246"/>
              <a:gd name="connsiteX1" fmla="*/ 2622527 w 3144583"/>
              <a:gd name="connsiteY1" fmla="*/ 3861336 h 4280246"/>
              <a:gd name="connsiteX2" fmla="*/ 2952924 w 3144583"/>
              <a:gd name="connsiteY2" fmla="*/ 1104714 h 4280246"/>
              <a:gd name="connsiteX3" fmla="*/ 361371 w 3144583"/>
              <a:gd name="connsiteY3" fmla="*/ 0 h 4280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4583" h="4280246">
                <a:moveTo>
                  <a:pt x="0" y="4222690"/>
                </a:moveTo>
                <a:cubicBezTo>
                  <a:pt x="1065186" y="4301844"/>
                  <a:pt x="2130373" y="4380999"/>
                  <a:pt x="2622527" y="3861336"/>
                </a:cubicBezTo>
                <a:cubicBezTo>
                  <a:pt x="3114681" y="3341673"/>
                  <a:pt x="3329783" y="1748270"/>
                  <a:pt x="2952924" y="1104714"/>
                </a:cubicBezTo>
                <a:cubicBezTo>
                  <a:pt x="2576065" y="461158"/>
                  <a:pt x="361371" y="0"/>
                  <a:pt x="361371" y="0"/>
                </a:cubicBezTo>
              </a:path>
            </a:pathLst>
          </a:custGeom>
          <a:ln w="1905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4212564" y="2027305"/>
            <a:ext cx="1088386" cy="2081817"/>
          </a:xfrm>
          <a:custGeom>
            <a:avLst/>
            <a:gdLst>
              <a:gd name="connsiteX0" fmla="*/ 41300 w 1088386"/>
              <a:gd name="connsiteY0" fmla="*/ 2081817 h 2081817"/>
              <a:gd name="connsiteX1" fmla="*/ 949892 w 1088386"/>
              <a:gd name="connsiteY1" fmla="*/ 1782408 h 2081817"/>
              <a:gd name="connsiteX2" fmla="*/ 1073791 w 1088386"/>
              <a:gd name="connsiteY2" fmla="*/ 749966 h 2081817"/>
              <a:gd name="connsiteX3" fmla="*/ 836318 w 1088386"/>
              <a:gd name="connsiteY3" fmla="*/ 89202 h 2081817"/>
              <a:gd name="connsiteX4" fmla="*/ 0 w 1088386"/>
              <a:gd name="connsiteY4" fmla="*/ 6607 h 2081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8386" h="2081817">
                <a:moveTo>
                  <a:pt x="41300" y="2081817"/>
                </a:moveTo>
                <a:cubicBezTo>
                  <a:pt x="409555" y="2043100"/>
                  <a:pt x="777810" y="2004383"/>
                  <a:pt x="949892" y="1782408"/>
                </a:cubicBezTo>
                <a:cubicBezTo>
                  <a:pt x="1121974" y="1560433"/>
                  <a:pt x="1092720" y="1032167"/>
                  <a:pt x="1073791" y="749966"/>
                </a:cubicBezTo>
                <a:cubicBezTo>
                  <a:pt x="1054862" y="467765"/>
                  <a:pt x="1015283" y="213095"/>
                  <a:pt x="836318" y="89202"/>
                </a:cubicBezTo>
                <a:cubicBezTo>
                  <a:pt x="657353" y="-34691"/>
                  <a:pt x="0" y="6607"/>
                  <a:pt x="0" y="6607"/>
                </a:cubicBezTo>
              </a:path>
            </a:pathLst>
          </a:custGeom>
          <a:ln w="190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796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101</Words>
  <Application>Microsoft Macintosh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Numbering Revisited</dc:title>
  <dc:creator>Hal Perkins</dc:creator>
  <cp:lastModifiedBy>Hal Perkins</cp:lastModifiedBy>
  <cp:revision>11</cp:revision>
  <dcterms:created xsi:type="dcterms:W3CDTF">2016-02-25T00:58:14Z</dcterms:created>
  <dcterms:modified xsi:type="dcterms:W3CDTF">2020-11-29T23:01:46Z</dcterms:modified>
</cp:coreProperties>
</file>