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ink/ink1.xml" ContentType="application/inkml+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ink/ink2.xml" ContentType="application/inkml+xml"/>
  <Override PartName="/ppt/ink/ink3.xml" ContentType="application/inkml+xml"/>
  <Override PartName="/ppt/notesSlides/notesSlide14.xml" ContentType="application/vnd.openxmlformats-officedocument.presentationml.notesSlide+xml"/>
  <Override PartName="/ppt/ink/ink4.xml" ContentType="application/inkml+xml"/>
  <Override PartName="/ppt/notesSlides/notesSlide15.xml" ContentType="application/vnd.openxmlformats-officedocument.presentationml.notesSlide+xml"/>
  <Override PartName="/ppt/ink/ink5.xml" ContentType="application/inkml+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ink/ink6.xml" ContentType="application/inkml+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ink/ink7.xml" ContentType="application/inkml+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ink/ink8.xml" ContentType="application/inkml+xml"/>
  <Override PartName="/ppt/notesSlides/notesSlide28.xml" ContentType="application/vnd.openxmlformats-officedocument.presentationml.notesSlide+xml"/>
  <Override PartName="/ppt/ink/ink9.xml" ContentType="application/inkml+xml"/>
  <Override PartName="/ppt/ink/ink10.xml" ContentType="application/inkml+xml"/>
  <Override PartName="/ppt/ink/ink11.xml" ContentType="application/inkml+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ink/ink12.xml" ContentType="application/inkml+xml"/>
  <Override PartName="/ppt/ink/ink13.xml" ContentType="application/inkml+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78" r:id="rId1"/>
  </p:sldMasterIdLst>
  <p:notesMasterIdLst>
    <p:notesMasterId r:id="rId38"/>
  </p:notesMasterIdLst>
  <p:handoutMasterIdLst>
    <p:handoutMasterId r:id="rId39"/>
  </p:handoutMasterIdLst>
  <p:sldIdLst>
    <p:sldId id="390" r:id="rId2"/>
    <p:sldId id="353" r:id="rId3"/>
    <p:sldId id="337" r:id="rId4"/>
    <p:sldId id="362" r:id="rId5"/>
    <p:sldId id="391" r:id="rId6"/>
    <p:sldId id="294" r:id="rId7"/>
    <p:sldId id="363" r:id="rId8"/>
    <p:sldId id="355" r:id="rId9"/>
    <p:sldId id="296" r:id="rId10"/>
    <p:sldId id="364" r:id="rId11"/>
    <p:sldId id="298" r:id="rId12"/>
    <p:sldId id="357" r:id="rId13"/>
    <p:sldId id="263" r:id="rId14"/>
    <p:sldId id="270" r:id="rId15"/>
    <p:sldId id="265" r:id="rId16"/>
    <p:sldId id="271" r:id="rId17"/>
    <p:sldId id="345" r:id="rId18"/>
    <p:sldId id="277" r:id="rId19"/>
    <p:sldId id="333" r:id="rId20"/>
    <p:sldId id="360" r:id="rId21"/>
    <p:sldId id="359" r:id="rId22"/>
    <p:sldId id="365" r:id="rId23"/>
    <p:sldId id="366" r:id="rId24"/>
    <p:sldId id="367" r:id="rId25"/>
    <p:sldId id="368" r:id="rId26"/>
    <p:sldId id="346" r:id="rId27"/>
    <p:sldId id="283" r:id="rId28"/>
    <p:sldId id="285" r:id="rId29"/>
    <p:sldId id="286" r:id="rId30"/>
    <p:sldId id="284" r:id="rId31"/>
    <p:sldId id="287" r:id="rId32"/>
    <p:sldId id="303" r:id="rId33"/>
    <p:sldId id="389" r:id="rId34"/>
    <p:sldId id="272" r:id="rId35"/>
    <p:sldId id="273" r:id="rId36"/>
    <p:sldId id="274" r:id="rId37"/>
  </p:sldIdLst>
  <p:sldSz cx="9144000" cy="6858000" type="screen4x3"/>
  <p:notesSz cx="9601200" cy="73152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rnWhat="handouts6" frameSlides="1"/>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2661A"/>
    <a:srgbClr val="D94B7B"/>
    <a:srgbClr val="0066FF"/>
    <a:srgbClr val="D6D6F5"/>
    <a:srgbClr val="669900"/>
    <a:srgbClr val="5A5A5A"/>
    <a:srgbClr val="4B2A8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6537" autoAdjust="0"/>
    <p:restoredTop sz="85600" autoAdjust="0"/>
  </p:normalViewPr>
  <p:slideViewPr>
    <p:cSldViewPr snapToGrid="0">
      <p:cViewPr>
        <p:scale>
          <a:sx n="122" d="100"/>
          <a:sy n="122" d="100"/>
        </p:scale>
        <p:origin x="824" y="-224"/>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notesViewPr>
    <p:cSldViewPr snapToGrid="0">
      <p:cViewPr varScale="1">
        <p:scale>
          <a:sx n="121" d="100"/>
          <a:sy n="121" d="100"/>
        </p:scale>
        <p:origin x="2744" y="176"/>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handoutMaster" Target="handoutMasters/handoutMaster1.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ableStyles" Target="tableStyle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Footer Placeholder 3"/>
          <p:cNvSpPr>
            <a:spLocks noGrp="1"/>
          </p:cNvSpPr>
          <p:nvPr>
            <p:ph type="ftr" sz="quarter" idx="2"/>
          </p:nvPr>
        </p:nvSpPr>
        <p:spPr>
          <a:xfrm>
            <a:off x="0" y="6948171"/>
            <a:ext cx="4160520" cy="367029"/>
          </a:xfrm>
          <a:prstGeom prst="rect">
            <a:avLst/>
          </a:prstGeom>
        </p:spPr>
        <p:txBody>
          <a:bodyPr vert="horz" lIns="96661" tIns="48331" rIns="96661" bIns="48331" rtlCol="0" anchor="b"/>
          <a:lstStyle>
            <a:lvl1pPr algn="l">
              <a:defRPr sz="1300"/>
            </a:lvl1pPr>
          </a:lstStyle>
          <a:p>
            <a:endParaRPr lang="en-US" dirty="0"/>
          </a:p>
        </p:txBody>
      </p:sp>
      <p:sp>
        <p:nvSpPr>
          <p:cNvPr id="5" name="Slide Number Placeholder 4"/>
          <p:cNvSpPr>
            <a:spLocks noGrp="1"/>
          </p:cNvSpPr>
          <p:nvPr>
            <p:ph type="sldNum" sz="quarter" idx="3"/>
          </p:nvPr>
        </p:nvSpPr>
        <p:spPr>
          <a:xfrm>
            <a:off x="5438458" y="6948171"/>
            <a:ext cx="4160520" cy="367029"/>
          </a:xfrm>
          <a:prstGeom prst="rect">
            <a:avLst/>
          </a:prstGeom>
        </p:spPr>
        <p:txBody>
          <a:bodyPr vert="horz" lIns="96661" tIns="48331" rIns="96661" bIns="48331" rtlCol="0" anchor="b"/>
          <a:lstStyle>
            <a:lvl1pPr algn="r">
              <a:defRPr sz="1300"/>
            </a:lvl1pPr>
          </a:lstStyle>
          <a:p>
            <a:endParaRPr lang="en-US" dirty="0"/>
          </a:p>
        </p:txBody>
      </p:sp>
    </p:spTree>
    <p:extLst>
      <p:ext uri="{BB962C8B-B14F-4D97-AF65-F5344CB8AC3E}">
        <p14:creationId xmlns:p14="http://schemas.microsoft.com/office/powerpoint/2010/main" val="3171217598"/>
      </p:ext>
    </p:extLst>
  </p:cSld>
  <p:clrMap bg1="lt1" tx1="dk1" bg2="lt2" tx2="dk2" accent1="accent1" accent2="accent2" accent3="accent3" accent4="accent4" accent5="accent5" accent6="accent6" hlink="hlink" folHlink="folHlink"/>
  <p:hf hdr="0" ftr="0"/>
</p:handoutMaster>
</file>

<file path=ppt/ink/ink1.xml><?xml version="1.0" encoding="utf-8"?>
<inkml:ink xmlns:inkml="http://www.w3.org/2003/InkML">
  <inkml:definitions>
    <inkml:context xml:id="ctx0">
      <inkml:inkSource xml:id="inkSrc0">
        <inkml:traceFormat>
          <inkml:channel name="X" type="integer" max="27388" units="cm"/>
          <inkml:channel name="Y" type="integer" max="18258" units="cm"/>
          <inkml:channel name="F" type="integer" max="65535" units="dev"/>
          <inkml:channel name="T" type="integer" max="2.14748E9" units="dev"/>
        </inkml:traceFormat>
        <inkml:channelProperties>
          <inkml:channelProperty channel="X" name="resolution" value="1000.29218" units="1/cm"/>
          <inkml:channelProperty channel="Y" name="resolution" value="1000.43835" units="1/cm"/>
          <inkml:channelProperty channel="F" name="resolution" value="0" units="1/dev"/>
          <inkml:channelProperty channel="T" name="resolution" value="1" units="1/dev"/>
        </inkml:channelProperties>
      </inkml:inkSource>
      <inkml:timestamp xml:id="ts0" timeString="2023-02-08T03:02:56.179"/>
    </inkml:context>
    <inkml:brush xml:id="br0">
      <inkml:brushProperty name="width" value="0.05292" units="cm"/>
      <inkml:brushProperty name="height" value="0.05292" units="cm"/>
      <inkml:brushProperty name="color" value="#FF0000"/>
    </inkml:brush>
    <inkml:brush xml:id="br1">
      <inkml:brushProperty name="width" value="0.05292" units="cm"/>
      <inkml:brushProperty name="height" value="0.05292" units="cm"/>
      <inkml:brushProperty name="color" value="#00B0F0"/>
    </inkml:brush>
  </inkml:definitions>
  <inkml:trace contextRef="#ctx0" brushRef="#br0">18514 9768 11055 0,'-1'-1'976'0,"1"1"-784"15,0 0-192-15,0 0 0 0,1 0 736 0,1 1 96 16,0 0 32-16,0 0 0 0,3 2-400 0,-5-3-80 0,0 0 0 0,0 0-16 15,0 0 640-15,34 45 128 0,-34-45 16 0,0 0 16 16,24 43-256-16,-24-43-48 0,0 0-16 0,21 43 0 16,-21-43-272-16,0 0-64 0,21 34-16 0,-21-34 0 15,0 0 96-15,0 0 32 0,0 0 0 0,20 39 0 16,-18-33-160-16,1-1-16 0,1-1-16 0,-3 1 0 0,2-3-176 0,-1 0-16 16,-2 0-16-16,3-1 0 0,0 0 32 0,-1-1 0 15,-1-1 0-15,-1 0 0 0,2-1 960 0,1-1 208 16,-1-2 48-16,0-1 0 15,1 0-1472-15,0-1-384 0,0-1-16 0,0 0-16 0,0 0 544 0,2-2 128 16,-3 0 0-16,3-1 16 0,-2 1-80 0,3-2 0 16,-1 1-16-16,-2-2 0 15,2 1-176-15,0 0 128 0,1 0-128 0,-3-1 128 16,2 3-128-16,-2 0 0 0,2-1 0 0,-1 2 0 16,0 1 0-16,-1 1 0 0,1 0 0 0,-3 2 0 15,2 0 0-15,-1 2-144 0,1 1 144 0,-1 2-160 16,0 1 0-16,-1 0 0 0,2 1 0 0,-1 2-10224 0,1 0-2048 0</inkml:trace>
  <inkml:trace contextRef="#ctx0" brushRef="#br0" timeOffset="403.45">18879 9819 3679 0,'-6'3'320'0,"2"-2"-320"0,0 1 0 0,0 1 0 0,4-2 1952 0,-1 0 320 15,1 1 64-15,-2 1 16 0,2 2-1520 0,-3 1-320 16,3 1-48-16,0-7-16 0,0 0 640 0,0 0 128 16,0 0 32-16,0 0 0 0,45 29-272 0,-45-29-48 15,0 0-16-15,0 0 0 0,48 2-528 0,-48-2-96 32,0 0-32-32,35-6 0 0,-35 6-96 0,0 0-32 15,29-10 0-15,-23 6 0 0,2-1 16 0,-2 0 0 16,-1-1 0-16,0 0 0 0,0 0-144 0,-2-1 0 0,0 0 0 0,-1 1 0 0,-2 0 0 0,0 1 0 15,0-1 0-15,-2 1 0 0,-1 0-128 0,0 1 128 16,-2 1-160-16,0 0 160 0,0-1-160 0,-1 3 160 16,-2 0-160-16,0 2 160 0,0 0-240 0,-3 4 48 15,3 0 16-15,-3 2 0 0,1 2 176 0,-1 2-160 16,1 0 160-16,2 2-160 0,-1 0 160 0,1 0 0 16,1 1 0-16,1-2 0 0,1 1 0 0,2-2 0 0,1 0 0 0,1-1 128 15,2-1-128-15,1 0 144 0,1-1-144 0,-3-8 160 16,0 0-160-16,0 0 0 0,0 0 0 0,45 26 0 15,-45-26 0-15,0 0 0 0,46 4-192 0</inkml:trace>
  <inkml:trace contextRef="#ctx0" brushRef="#br0" timeOffset="641.41">19269 9748 17503 0,'-19'4'768'0,"10"0"176"0,-3 1-752 0,4-2-192 0,2 0 0 0,6-2 0 16,-5 2 176-16,-3 5 0 0,-4 3 0 0,-5 6 0 15,1 1 864-15,2 1 176 0,4-1 48 0,4 0 0 16,4-2-272-16,2-1-48 0,0-15-16 0,0 0 0 16,21 41-656-16,-21-41-128 0,0 0-16 0,42 29-128 0,-42-29 128 15,0 0-128-15,60 17 0 0,-60-17 0 0,41 4 0 0,-41-4 0 16,43 0 0-16,-43 0 0 0,43-4-320 0</inkml:trace>
  <inkml:trace contextRef="#ctx0" brushRef="#br0" timeOffset="1529.24">19818 9423 1839 0,'0'-7'160'0,"0"4"-160"16,0 0 0-16,0 1 0 0,0 1 448 0,0 0 48 15,0 0 16-15,0 0 0 0,0-1 512 0,-1 1 96 16,1 0 32-16,-2 2 0 0,4 3 144 0,-4 2 48 16,2 5 0-16,0-11 0 15,0 32-304-15,0-32-48 0,3 50-16 0,0-18 0 16,0 6 48-16,-1 4 0 0,0 3 0 0,-1 0 0 0,-1 0-192 0,0-4-16 16,0-3-16-16,0-5 0 0,2-3-464 15,-2-3-80-15,0-27-32 0,5 51 0 0,-5-51-224 0,6 38 144 16,-6-38-144-16,0 0 128 0,16 45-128 0,-16-45 0 15,0 0-160-15,0 0 160 16,0 0-640-16,21 38-16 0</inkml:trace>
  <inkml:trace contextRef="#ctx0" brushRef="#br0" timeOffset="2392.51">19884 9405 3679 0,'3'-3'160'0,"0"1"32"0,0 0-192 0,0 0 0 15,1 0 0-15,-1 0 0 0,0 0 320 0,4-1 0 16,2-1 16-16,4-2 0 0,4-1 304 0,2-1 64 16,2 3 16-16,-4-1 0 0,2 1 224 0,-2-1 32 15,2 1 16-15,2 1 0 0,-3-1-224 0,3 1-64 16,-1-1 0-16,-1 2 0 16,-2-1-128-16,2 1-16 0,0-1-16 0,0 0 0 15,2 0 128-15,-1 1 32 0,2 0 0 0,0 1 0 16,-22 2 160-16,45-3 32 0,-45 3 16 0,43-1 0 15,-43 1-240-15,41-2-48 0,-41 2-16 0,47-2 0 16,-47 2-192-16,43-2-32 0,-43 2-16 0,43-2 0 16,-43 2 112-16,39-2 32 0,-39 2 0 0,35-3 0 15,-35 3-128-15,40-3 0 0,-40 3-16 0,40-2 0 0,-40 2 16 0,35-2 0 16,-35 2 0-16,40-2 0 0,-40 2-240 0,43-3-144 16,-43 3 192-16,44-4-192 0,-44 4 128 0,44-2-128 15,-44 2 0-15,43-3 0 0,-43 3 0 0,43-4 0 16,-43 4 0-16,45-2 0 0,-45 2 0 0,45-2 0 0,-45 2 0 15,45-1 0-15,-45 1 0 0,40-1 0 0,-40 1 0 0,48 0 0 16,-48 0 0-16,48 0 0 0,-48 0 0 0,48-1 0 0,-48 1 0 0,50 3 0 16,-50-3 0-16,44 1 0 0,-44-1 0 0,42 2 0 15,-42-2 0-15,40 5 0 0,-40-5 0 0,40 4 0 16,-40-4 0-16,41 5 0 0,-41-5 128 0,39 4-128 16,-39-4 0-16,41 3 0 0,-41-3 128 0,45 2-128 15,-45-2 0-15,43 0 0 0,-43 0 128 0,47 0-128 16,-47 0 0-16,40-1 0 15,-40 1 144-15,41-1-16 0,-41 1-128 0,40-1 192 16,-40 1-192-16,41-1 176 0,-41 1-176 0,43 1 160 16,-43-1-160-16,39 0 0 0,-39 0 144 0,39 1-144 15,-39-1 128-15,43 1-128 0,-43-1 160 0,42 0-160 16,-42 0 160-16,41 3-160 0,-41-3 160 0,42 4-160 0,-42-4 0 0,38 3 0 16,-38-3 0-16,40 1 0 0,-40-1 0 0,42 3 0 15,-42-3 0-15,43 3 0 0,-43-3 0 0,40 3 0 16,-40-3 0-16,40 3 0 15,-40-3 128-15,43 2-128 0,-43-2 0 0,45 2 0 16,-45-2 0-16,42 1 128 0,-42-1-128 0,41 0 0 16,-41 0 0-16,37 1 0 0,-37-1 0 0,38 1 0 0,-38-1 0 15,41-1 0-15,-41 1 0 0,43-1 0 0,-43 1 0 0,41-1-128 16,-41 1 128-16,37-3 0 0,-37 3 0 0,38-2 0 16,-38 2 0-16,34-2 0 15,-34 2 0-15,30-3 0 0,-30 3 0 0,24-2 0 0,-24 2 0 0,0 0 0 16,29-1 0-16,-29 1 144 0,0 0-144 0,0 0 0 15,0 0 0-15,0 0-9472 16,0 0-1792-16</inkml:trace>
  <inkml:trace contextRef="#ctx0" brushRef="#br0" timeOffset="3109.66">23054 9308 6447 0,'0'-2'576'0,"0"1"-576"0,0 0 0 0,0 1 0 0,0 0 960 0,0-1 96 16,2-1 16-16,-2 0 0 0,1-1-48 0,-1 3-16 16,0 0 0-16,2 2 0 0,-2-2 224 0,0 0 48 15,0 0 16-15,0 0 0 0,0 44-32 0,0-44-16 16,-2 44 0-16,2-44 0 0,-3 62-176 0,-2-26-48 15,2 7 0-15,-3 1 0 0,3 5 64 0,-2-1 16 16,0-1 0-16,3-5 0 0,-1-5-368 0,3-3-80 0,0-34-16 0,-3 58 0 16,3-58-144-16,3 47-48 0,-3-47 0 0,0 41 0 15,0-41-128-15,3 34-16 0,-3-34-16 0,0 0 0 16,0 0-288-16,8 40 0 0,-8-40 0 0,0 0 0 16,0 0-320-16,0 0-64 0,0 0 0 0,0 0-15072 15</inkml:trace>
  <inkml:trace contextRef="#ctx0" brushRef="#br0" timeOffset="3426.33">23241 9356 20271 0,'0'-2'1792'0,"-2"0"-1424"0,4 1-368 0,-2 0 0 16,3 1 832-16,-1-2 80 0,1 0 32 0,2-3 0 15,4-1-496-15,0 0-112 0,-1 0-16 0,3 1 0 16,-3 1-176-16,2 2-144 0,-1 0 192 0,-9 2-192 16,0 0-256-16,24 0-144 0</inkml:trace>
  <inkml:trace contextRef="#ctx0" brushRef="#br0" timeOffset="3559.13">23470 9335 19343 0,'0'-3'848'0,"0"2"192"0,2 0-832 0,1 0-208 0,-1 0 0 0,2 0 0 0,-4 1 320 0,0 0 0 31,20-2 16-31,-20 2 0 0,30-5-336 0,-30 5 0 16,32-3-192-16,-32 3-5856 15,29-2-1168-15</inkml:trace>
  <inkml:trace contextRef="#ctx0" brushRef="#br0" timeOffset="3695.68">23780 9309 11055 0,'2'-4'976'0,"-2"2"-784"0,0 2-192 0,0-1 0 15,3 0 2688-15,-1 1 512 0,0-1 80 0,2 0 32 16,3 0-1728-16,2-2-352 0,4 0-64 0,0 1-16 16,-13 2-896-16,26-3-256 0,-26 3 0 0,25-1 0 15,-25 1-448-15,0 0-192 0,35 4-16 0,-35-4-10752 16</inkml:trace>
  <inkml:trace contextRef="#ctx0" brushRef="#br0" timeOffset="3827.25">24027 9328 4607 0,'2'0'400'0,"-2"0"-400"0,0 0 0 0,0 0 0 16,1 0 1952-16,2 0 304 0,-1 0 64 0,-2 0 16 15,0 0 384-15,0 0 80 0,22 0 16 0,-22 0 0 16,0 0-1536-16,0 0-288 0,29 0-64 0,-29 0-16 16,0 0-912-16,0 0 0 0,32 3 0 0</inkml:trace>
  <inkml:trace contextRef="#ctx0" brushRef="#br0" timeOffset="4867.14">23169 10134 19343 0,'0'0'1728'0,"0"0"-1392"0,0 0-336 0,0 0 0 15,0 0-512-15,0 0-192 0,22-3-16 0,-22 3-7152 16</inkml:trace>
  <inkml:trace contextRef="#ctx0" brushRef="#br0" timeOffset="5013.78">23446 10128 23039 0,'2'-2'1024'0,"-2"1"192"0,3 0-960 0,-3 1-256 15,0 0 0-15,0 0 0 0,0 0 0 0,0 0 0 0,35-6 0 0,-35 6 0 31,34-7-1552-31,-34 7-208 0,35-5-32 0</inkml:trace>
  <inkml:trace contextRef="#ctx0" brushRef="#br0" timeOffset="5214.97">23755 10102 10127 0,'0'0'448'0,"0"0"96"15,0 0-544-15,0 0 0 0,0 0 0 0,0 0 0 0,0 0 656 0,0 0 32 16,0 0 0-16,0 0 0 0,0 0-560 0,41 9-128 0,-41-9 0 15,0 0 0-15,32 1-896 0,-32-1-176 0,0 0-16 16,33-1-16-16,-33 1-480 0,0 0-80 0,33-1-32 0,-33 1 0 0,0 0 1248 0,32 0 256 16,-32 0 64-16,0 0 0 0,27-1 1472 0,-27 1 288 15,0 0 64-15,23-3 16 0,-23 3-304 0,0 0-48 16,0 0-16-16,25-4 0 0,-25 4-992 0</inkml:trace>
  <inkml:trace contextRef="#ctx0" brushRef="#br0" timeOffset="5712.89">24135 9406 14735 0,'0'-1'1312'0,"0"0"-1056"0,2 1-256 0,-2 0 0 0,0 0 1152 0,2 0 160 16,-1 1 32-16,1-1 16 0,0 1-720 0,-1 1-160 16,-1-2-32-16,0 0 0 0,0 0-48 0,0 0-16 15,0 0 0-15,0 41 0 16,0-41-1008-16,0 0-208 0,-5 36-32 0,5-36-8320 16</inkml:trace>
  <inkml:trace contextRef="#ctx0" brushRef="#br0" timeOffset="5932.61">24126 9734 5519 0,'0'0'240'0,"0"0"64"0,0 0-304 0,0 0 0 16,0 0 0-16,0 0 0 0,-5 32 448 0,5-32 48 15,0 0 0-15,0 0 0 0,0 0-240 0,-5 44-64 16,5-44 0-16,0 0 0 0,0 0-16 0,-3 39-16 16,3-39 0-16,0 0 0 0,0 0-160 0,2 39 0 0,-2-39 144 0,0 0-144 15,0 0 0-15,0 45 0 0,0-45 0 0,0 0 0 16,-2 35 0-16,2-35 0 0,0 0 0 0,-3 36 0 15,3-36 0-15,0 0 0 0,-3 34-176 0,3-34 176 16,0 0-640-16,0 0-48 0,-5 44 0 0,5-44 0 16,0 0-192-16,0 0-32 0,0 0-16 0</inkml:trace>
  <inkml:trace contextRef="#ctx0" brushRef="#br0" timeOffset="8091.06">19880 10216 10127 0,'0'0'896'0,"0"0"-704"15,0 0-192-15,2-1 0 16,-2 1 512-16,2 0 64 0,-1-1 0 0,4-1 16 16,1-1 608-16,1 1 112 0,1-1 32 0,1 0 0 15,-9 3-80-15,0 0-16 0,32-6 0 0,-32 6 0 16,0 0-464-16,43-4-80 0,-43 4-32 0,36-3 0 15,-36 3-96-15,43-3-32 0,-43 3 0 0,45-3 0 16,-45 3-160-16,44-4-48 0,-44 4 0 0,47-4 0 16,-47 4 112-16,46-7 32 0,-46 7 0 0,48-7 0 0,-48 7-48 0,42-5-16 15,-42 5 0-15,45-4 0 0,-45 4-64 0,48-4-16 16,-48 4 0-16,46-2 0 0,-46 2-176 0,45-1-32 16,-45 1-128-16,46 1 192 0,-46-1-192 0,40 0 128 15,-40 0-128-15,39 0 0 0,-39 0 128 0,41 0-128 16,-41 0 0-16,37 0 144 0,-37 0 144 0,37 0 32 15,-37 0 0-15,40-1 0 16,-40 1 32-16,37-2 16 0,-37 2 0 0,33-1 0 16,-33 1-176-16,37-1-16 0,-37 1-16 0,41-3 0 15,-41 3-160-15,39-2 0 0,-39 2 144 0,38-2-144 16,-38 2 0-16,37-1 128 0,-37 1-128 0,40 0 0 0,-40 0 0 0,40 0 0 16,-40 0 0-16,39 0 0 0,-39 0 0 0,43 0 0 15,-43 0 0-15,43-2 0 0,-43 2 0 0,46-3 0 16,-46 3 0-16,45-3 0 0,-45 3 0 0,46-3 0 0,-46 3 0 0,45-3 0 15,-45 3 0-15,42-5 0 0,-42 5 0 0,42-3 0 16,-42 3 0-16,41-2 0 0,-41 2 0 0,35-1 0 16,-35 1 0-16,37-1 0 0,-37 1 0 0,35-1 0 0,-35 1 0 0,37-1 0 15,-37 1 0-15,37 3 128 0,-37-3-128 0,35 3 0 16,-35-3 0-16,0 0 0 0,48 6 176 0,-48-6-48 16,0 0 0-16,43 4 0 0,-43-4 192 0,0 0 48 15,44 5 0 1,-44-5 0-16,33 1-240 0,-33-1-128 0,37 0 160 0,-37 0-160 0,35-1 0 0,-35 1 0 15,35-1 0-15,-35 1 0 0,35-1 0 0,-35 1 128 16,32-1-128-16,-32 1 0 0,33-2 0 0,-33 2 0 16,31-1 128-16,-31 1-128 0,34-2 128 0,-34 2 0 15,32-2-128-15,-32 2 192 0,33-2 0 0,-33 2 0 16,36-2 0-16,-36 2 0 16,36-3-192-16,-36 3 176 0,39-4-176 0,-39 4 160 15,35-3 16-15,-35 3 0 0,35-4 0 0,-35 4 0 16,35-4 0-16,-35 4 0 0,34-6 0 0,-34 6 0 0,37-5 0 0,-37 5 0 15,35-6 0-15,-35 6 0 0,35-4-48 0,-35 4 0 16,32-2 0-16,-32 2 0 0,0 0-128 0,36 0 0 16,-36 0 0-16,0 0 128 0,0 0-128 0,36 8 0 15,-36-8 0-15,0 0 0 0,0 0 0 0,34 16 0 0,-34-16 0 0,0 0-12448 16,0 0-2432-16</inkml:trace>
  <inkml:trace contextRef="#ctx0" brushRef="#br0" timeOffset="9679.51">21042 9342 911 0,'0'-2'0'0,"0"0"0"0,0 0 0 0,0 1 0 0,0 1 512 0,0-1 32 16,0 2 0-16,0-2 0 0,0 0 256 0,-2-1 48 16,2 1 16-16,0 0 0 0,0 1-128 0,0 1-32 15,0 0 0-15,-1 2 0 0,1 1-128 0,-2 2-16 0,2 3-16 0,-2 1 0 16,2 2-176-16,-3 3-48 0,3 4 0 0,-2 5 0 16,2 4 320-16,-1 6 48 0,2 2 16 0,1 8 0 15,1 6 192-15,1 5 64 0,-1 2 0 0,3-1 0 16,-1-1-560-16,1-3-96 0,1-4-32 0,4-4 0 0,-1-2-272 15,1-3 0-15,-2-5 0 0,1-2 0 0,-10-32 0 0,19 53-144 32,-19-53 16-32,14 34-5312 15,-14-34-1072-15</inkml:trace>
  <inkml:trace contextRef="#ctx0" brushRef="#br0" timeOffset="10195.87">21894 9353 13823 0,'0'0'1216'0,"0"0"-960"16,3 28-256-16,-3-28 0 0,0 0 736 0,9 35 96 15,-9-35 32-15,9 62 0 0,-1-5 608 0,0 11 128 16,2 3 32-16,-4-2 0 0,-1-5-464 0,0-7-80 16,-2-7-32-16,3-8 0 0,-3-10-560 0,4 1-112 0,4 1-32 0,-11-34 0 15,21 57-736 1,-21-57-160-16</inkml:trace>
  <inkml:trace contextRef="#ctx0" brushRef="#br0" timeOffset="11629.25">20175 9558 911 0,'0'-1'0'0,"-2"0"0"0,2 0 0 0,0 1 0 16,0 0 432-16,0-1 0 0,0 1 0 0,-1-1 0 15,-1 0 368-15,0 2 80 0,2 0 16 0,-1 3 0 16,1 3-224-16,-2 1-32 0,2-8-16 0,2 27 0 16,-2-27 400-16,0 42 64 0,1-16 32 0,-1 2 0 15,2 3 176-15,-2 0 48 16,0-1 0-16,0-2 0 0,0-1-624 0,0-4-112 16,0-23-32-16,3 36 0 0,-3-36-416 0,2 27-160 15,-2-27 0-15,0 0 144 0,0 0-288 0,0 0-64 16,0 0-16-16,0 0-8032 0</inkml:trace>
  <inkml:trace contextRef="#ctx0" brushRef="#br0" timeOffset="11967.62">20197 9598 7359 0,'0'-1'656'0,"0"0"-528"16,2 0-128-16,0 0 0 0,-1-1 256 0,3 0 32 15,3-1 0-15,1-4 0 16,6-2 16-16,3-3 0 0,5 0 0 0,2-1 0 16,2 0 368-16,0 0 80 0,2 1 16 0,-1 1 0 15,5 1-256-15,-3 1-64 0,4 0 0 0,-2 1 0 16,1 1-448-16,-2 0 0 0,-30 7 0 0,51-8 0 16,-51 8-144-16,37-3 144 0,-37 3-208 0,0 0 80 15,0 0 128-15,47 11-208 0,-47-11 80 0,0 0 128 16,0 0 0-16,17 39 0 0,-17-39 144 0,0 32-16 0,0-12 1072 0,0 1 208 15,-1 2 64-15,-1 3 0 0,2 2 16 0,-2-1 16 16,2 0 0-16,-1-1 0 0,1 0-576 0,0-4-112 16,0-22-32-16,1 40 0 0,-1-40-480 0,2 35-112 15,-2-35 0-15,3 27-16 0,-3-27-176 0,0 0 0 16,5 36-160-16,-5-36 160 16,0 0-848-16,0 0-80 0</inkml:trace>
  <inkml:trace contextRef="#ctx0" brushRef="#br0" timeOffset="12183.54">20293 10016 3679 0,'-8'-2'320'0,"3"0"-320"0,1 1 0 0,4 1 0 0,0 0 1664 0,2-1 272 0,0 0 48 0,3 0 16 16,3-2-1648-16,-8 3-352 0,26-8 0 0,-26 8 0 15,41-12 0-15,-15 5 0 0,6 0 0 0,5-3 0 16,4 3 240-16,-2 0 16 0,4 0 16 0,0 2 0 16,-3 2 16-16,0 1 0 0,-40 2 0 0,66 0-5792 15</inkml:trace>
  <inkml:trace contextRef="#ctx0" brushRef="#br0" timeOffset="12562.24">21227 9541 5519 0,'-1'-1'496'0,"1"2"-496"15,0 0 0-15,0 1 0 0,1 1 1168 0,-1 1 144 16,0-4 32-16,0 0 0 0,2 33-192 0,-2-6-16 15,0 5-16-15,-2 4 0 0,-1 4-96 0,1 0-32 16,-3-2 0-16,3-1 0 0,0-5-864 0,2-4-128 16,0-28 0-16,4 47-8000 0</inkml:trace>
  <inkml:trace contextRef="#ctx0" brushRef="#br0" timeOffset="12916.22">21219 9542 9663 0,'2'-6'208'0,"-1"2"48"0,1 1 16 0,0 2 0 0,-1 0-272 0,3-1 0 0,-1-1 0 0,6-1 0 15,3-3 592-15,5-1 64 0,7-1 16 0,2-3 0 16,1 3-112-16,-1-1-32 0,-1 3 0 0,-1 0 0 15,-24 7-272-15,45-11-64 16,-45 11-16-16,38-7 0 0,-38 7-176 0,36-4 0 16,-36 4 0-16,30-1 0 0,-30 1-192 0,0 0 192 15,0 0-192-15,48 11 192 0,-48-11 0 0,0 0 0 16,0 0 0-16,33 32 0 0,-33-32 144 0,0 0 0 16,18 42 0-16,-18-42 0 0,8 37 528 0,-8-37 96 15,8 45 32-15,-8-45 0 0,2 53-64 0,-2-24-16 0,0 0 0 0,-2-1 0 16,0-4-144-16,2-24-48 0,-1 43 0 0,1-43 0 15,1 37-528-15,-1-37 0 0,0 0 0 0,13 42 0 0,-13-42-128 0,0 0-96 16</inkml:trace>
  <inkml:trace contextRef="#ctx0" brushRef="#br0" timeOffset="13132.41">21272 9910 8287 0,'-7'0'368'0,"3"0"80"0,3 2-448 0,1-2 0 0,1 0 0 0,1 1 0 15,-2-1 0-15,0 0 0 16,0 0 0-16,0 0 0 0,43 11 0 0,-43-11 0 16,45 6 0-16,-45-6 0 0,51 4 0 0,-51-4 240 15,60 2-64-15,-60-2-16 0,58 0-32 0,-58 0-128 16,67-1 192-16,-27 0-64 0,-3 1-128 0</inkml:trace>
  <inkml:trace contextRef="#ctx0" brushRef="#br0" timeOffset="13530.18">22259 9547 2751 0,'-2'0'256'0,"2"0"-256"0,-1 1 0 0,1 1 0 0,0 0 1424 0,0 1 240 16,0-3 64-16,0 0 0 0,0 0-576 0,1 51-96 15,-1-20-32-15,-1 1 0 0,-1 2 0 0,-2 1 0 0,2-3 0 0,1-3 0 16,-1-1-592-16,2-28-128 0,0 43-32 0,0-43 0 15,3 37-272-15,-3-37-272 0</inkml:trace>
  <inkml:trace contextRef="#ctx0" brushRef="#br0" timeOffset="13886.3">22154 9536 4607 0,'-3'-7'400'0,"1"5"-400"0,2-2 0 0,0 2 0 16,2 1 1424-16,-1 0 208 0,3-1 32 0,3 0 16 0,-7 2-1184 0,24-8-240 15,-3 2-64-15,1 1 0 0,2 0-192 0,0-2 176 16,0 2-176-16,3-1 160 0,1-1 32 0,2-2 16 16,-1 2 0-16,4 0 0 0,-4 1-208 0,0 1 0 15,0 1 0-15,-2 0 0 0,0 1 0 0,-27 3 0 16,48-3 0-16,-48 3 0 0,39 1 0 0,-39-1 0 0,33 1 0 15,-33-1 0-15,0 0 304 16,0 0-48-16,42 8 0 0,-42-8 0 0,0 0 432 0,0 0 80 16,0 0 0-16,0 0 16 0,41 35-32 0,-41-35-16 15,0 0 0-15,15 41 0 0,-15-41-160 0,5 40-48 16,-5-40 0-16,1 49 0 0,-1-49 160 0,-1 53 16 16,-3-24 16-16,1-2 0 0,0-1-368 0,0 0-80 15,3-26-16-15,-5 42 0 0,5-42-256 0,-2 39 128 16,2-39-128-16,2 35 0 0,-2-35 0 0,2 33-192 0,-2-33 0 0,0 0-10480 15</inkml:trace>
  <inkml:trace contextRef="#ctx0" brushRef="#br0" timeOffset="14101.68">22302 9921 17503 0,'-6'-2'1552'0,"1"1"-1232"0,5 2-320 0,0-1 0 16,0 0 624-16,0 0 64 0,0 0 16 0,0 0 0 16,0 0-704-16,0 0 0 0,43 4 0 0,-43-4 0 15,42 0 0-15,-42 0 0 0,53-2 224 0,-53 2-64 16,65-1 688-16,-29 1 144 0,5 0 32 0,-1 0 0 16,5 0-160-16,-4-1-32 0,-1 0 0 0,-4-1-8432 15,-3 0-1680-15</inkml:trace>
  <inkml:trace contextRef="#ctx0" brushRef="#br0" timeOffset="21100.98">19300 12691 7359 0,'-2'2'656'0,"2"0"-528"0,0 1-128 0,0 0 0 16,0 1 240-16,0 1 16 0,0-5 0 0,0 0 0 15,-2 45 528-15,2-45 112 0,-3 58 32 0,1-26 0 16,0 2 320-16,-1 2 64 0,1-2 16 0,0-2 0 16,2-32-816-16,0 57-176 0,0-57-16 0,2 46-16 15,-2-46-304-15,3 35 0 0,-3-35 0 0,0 0 0 16,0 0-320-16,9 39-32 16</inkml:trace>
  <inkml:trace contextRef="#ctx0" brushRef="#br0" timeOffset="21464.45">19181 12708 9215 0,'4'-4'400'0,"-1"0"96"0,3 1-496 0,-1 0 0 0,0 0 0 0,0 1 0 0,1-1 272 0,8-2-32 15,5-3-16-15,9-4 0 0,4 0-96 0,4-2-128 32,-2 2 176-32,1-1-176 0,-1 3 368 0,-2 0-48 0,0 1 0 0,-2 0 0 15,1 0-320-15,-1 2 144 0,0 1-144 0,-4 2 0 16,-2 0 0-16,-2 2 0 0,-4 1 0 16,-18 1 0-16,32 3 0 0,-32-3 0 0,0 0-160 0,0 0 160 15,43 20 0-15,-43-20 0 0,0 0 128 0,0 0-128 16,27 40 0-16,-27-40 128 0,0 0-128 0,12 48 0 15,-12-48 208-15,5 37-32 0,-5-37-16 0,6 39 0 0,-6-39 576 0,1 40 112 16,-1-40 32-16,0 43 0 0,0-43-480 0,-1 45-80 16,1-45-32-16,-2 43 0 0,2-43-144 0,-3 41-16 15,3-41-128-15,-1 38 192 0,1-38-192 0,0 0 0 16,7 47 0-16,-7-47 0 0,0 0-176 0,10 40 32 16</inkml:trace>
  <inkml:trace contextRef="#ctx0" brushRef="#br0" timeOffset="21743.52">19402 13250 8287 0,'9'-3'736'15,"-2"1"-592"-15,0 1-144 0,-4 1 0 0,0 0 448 0,6-1 48 0,8-3 16 0,9 1 0 16,10-1 176-16,7 0 32 0,2 1 16 0,-7 2 0 16,-1 2-528-16,-7 0-208 0,-30-1 176 0,50 2-176 15,-50-2 0-15,43 2 0 0</inkml:trace>
  <inkml:trace contextRef="#ctx0" brushRef="#br0" timeOffset="22551.23">19663 12673 5519 0,'0'-1'496'0,"0"0"-496"0,-2 0 0 0,2 0 0 16,0 0 304-16,-1 0-48 16,-1-1 0-16,-3-2 0 0,-1 1 208 0,1 1 48 15,-5 0 0-15,-1 2 0 0,0 0 384 0,-2 3 96 16,2 1 16-16,-3 3 0 0,2 1-400 0,-2 2-80 16,-2 4-16-16,3 1 0 0,1 1-352 0,0 2-160 15,2-1 128-15,1-1-128 0,1 0 0 0,6-1 0 16,-1-2 0-16,3-13 0 0,0 0 400 0,0 0 0 0,0 0 0 0,18 42 0 15,-12-39-208-15,-1-1-32 0,5-1-16 0,1-3 0 0,0-1 80 0,3-1 16 16,-2-2 0-16,2-2 0 16,-3 1-240-16,2-1 128 0,-2-1-128 0,0 0 0 0,-2 1 0 0,0-1 0 15,-1 1 0-15,0 1 0 0,-3 0 0 0,1 1 0 16,-1 2-128-16,-2 2 128 0,-1 1 0 0,0 1 0 16,-1 3 0-16,-1 1 144 0,0 2-144 0,-1 4 0 15,1-10 144-15,0 0-144 16,-2 42 464-16,2-42 32 0,0 40 0 0,0-40 0 15,0 47 384-15,0-47 80 0,3 47 0 0,-3-47 16 16,7 43-560-16,-7-43-112 0,0 0-32 0,22 49 0 16,-22-49-272-16,0 0 0 0</inkml:trace>
  <inkml:trace contextRef="#ctx0" brushRef="#br0" timeOffset="23068.45">21212 12692 8287 0,'0'0'736'0,"-2"31"-592"16,2-31-144-16,0 0 0 0,-5 30 0 0,5-30 128 16,-7 46-128-16,0 4 128 15,0 4-464-15,-1 0-112 0,1-4 0 0,3-13-1792 16,4-37-368-16</inkml:trace>
  <inkml:trace contextRef="#ctx0" brushRef="#br0" timeOffset="23454.23">21221 12612 12895 0,'0'-3'1152'0,"1"1"-928"0,-1 1-224 0,2 0 0 16,1 0 448-16,2-1 64 0,2-2 0 0,7-4 0 15,5-1 64-15,8-3 0 0,2-2 16 0,4-1 0 16,1 1 96-16,-3 1 16 0,2 1 0 0,-1-1 0 16,2 1-176-16,-1 0-16 0,0 1-16 0,-5 0 0 0,1 3-496 0,-2 0 0 15,-3 0 0-15,0 3 0 0,-3 0 0 0,-2 2 0 16,-1 1 0-16,-2 1-160 0,-16 1 160 0,0 0 0 16,32 5 0-16,-32-5 0 0,0 0 0 0,0 0 0 15,0 0 0-15,27 43 128 0,-27-43 16 0,0 0 16 16,7 57 0-16,-7-57 0 0,1 55 672 0,-2-21 128 15,-1 2 16-15,0 3 16 0,1 0-176 0,-1 0-48 0,0 2 0 0,2-4 0 16,-1-1-512-16,1-36-96 0,3 64-32 0,-3-64 0 16,5 54-128-16,-5-54 0 0,9 47 0 0,-9-47 0 15,8 41-208-15,-8-41 80 0,0 0 128 0,7 48-12560 16</inkml:trace>
  <inkml:trace contextRef="#ctx0" brushRef="#br0" timeOffset="23692.21">21232 13198 18431 0,'2'-4'816'0,"0"2"160"0,1 1-784 0,1 0-192 15,1 2 0-15,2-1 0 0,-7 0 0 0,0 0 144 16,51 0-144-16,-13 0 128 0,7-2 112 0,1 0 16 15,0-1 0-15,-2 1 0 0,-4 0 688 0,-5 1 144 16,0 1 16-16,-6 0 16 0,-29 0-640 0,51 2-128 16,-51-2-32-16,40 2-11136 0</inkml:trace>
  <inkml:trace contextRef="#ctx0" brushRef="#br0" timeOffset="24155.43">21429 12662 21183 0,'0'-2'944'0,"-2"2"192"0,1 1-912 0,1 1-224 0,0 1 0 0,0 0 0 0,0 1 336 0,-2 2 32 15,2-6 0-15,-5 26 0 16,5-26 80-16,-6 34 0 0,2-19 16 0,4-15 0 15,0 0-160-15,-7 34-48 0,7-34 0 0,0 0 0 16,0 0 304-16,0 0 48 0,0 0 16 0,0 0 0 16,38 38-464-16,-38-38-160 0,0 0 0 0,35 10 144 15,-35-10-144-15,0 0 0 0,44 14 0 0,-44-14 0 0,0 0 0 0,38 27 0 16,-38-27 0-16,0 0 0 0,0 0 0 0,25 50 0 16,-25-50 0-16,0 0 0 0,0 36 128 0,-6-27 160 0,0 2 32 0,-4-3 0 15,1-1 48-15,-3 1 16 0,-2-1 0 0,1-1 0 16,-1-1-384-16,-1 0 0 0,1-2 0 0,2-1-13248 15</inkml:trace>
  <inkml:trace contextRef="#ctx0" brushRef="#br0" timeOffset="24324.76">21365 12746 7359 0,'10'-9'656'0,"-4"3"-528"16,2 2-128-16,-2 0 0 0,1 2 3776 0,2-1 736 0,1 0 144 0,9-4 16 16,10-1-2672-16,12-2-528 0,7-2-128 0,-3 3 0 15,-3 1-1056-15,-2 2-288 0,-2 2 0 0,1 1-12832 16</inkml:trace>
  <inkml:trace contextRef="#ctx0" brushRef="#br0" timeOffset="24857.63">23105 12473 9215 0,'0'0'816'0,"0"0"-656"0,0 0-160 0,0 0 0 16,0 0 1152-16,0 39 208 0,0-39 48 0,0 0 0 16,2 66 144-16,0-20 48 0,-2 4 0 0,-2 0 0 0,0-2-960 0,-1-5-192 15,1-4-48-15,-1-5 0 0,3-34-400 0,-6 52 0 16,6-52 0-16,-5 36 0 0,5-36 0 0,0 0 0 16,-8 37 0-16</inkml:trace>
  <inkml:trace contextRef="#ctx0" brushRef="#br0" timeOffset="25227.64">23126 12482 22111 0,'-3'-9'976'0,"1"3"208"16,2 1-944-16,2 1-240 0,1 2 0 0,-1 1 0 0,3-1 160 0,4-1-16 0,7-4 0 0,8-2 0 31,7-1-496-31,4-2-96 0,0 2-32 0,3-2 0 16,0 2-80-16,0 0-16 0,3 2 0 0,2-1 0 0,-3-1 576 0,2 1 0 0,-1-2 0 0,-4 2 0 15,3-3 0-15,-3 3 0 0,0 0 0 0,-3 1 0 16,-3 1 0-16,-2 2 0 0,-3 0 0 0,-2 0-160 16,-4 2 160-16,1 1 0 15,-4 1 0-15,-2 1 128 0,-15 0 336 0,0 0 80 16,37 11 16-16,-37-11 0 0,0 0 448 0,0 0 80 15,27 38 32-15,-27-38 0 0,0 0 96 0,7 57 32 16,-7-57 0-16,0 51 0 0,0-51-224 0,-4 65-64 0,3-28 0 16,-1 2 0-16,1 0-528 0,-1 1-112 0,-1 1-32 0,0-4 0 15,3-37-288-15,-5 66 0 0,5-66 0 0,-5 52 0 16,5-52 0-16,-6 43 0 0,6-43 0 0,-6 34-144 16,6-34-368-16,0 0-80 0,-4 39-16 0</inkml:trace>
  <inkml:trace contextRef="#ctx0" brushRef="#br0" timeOffset="25459.54">23220 13166 25791 0,'-9'-4'1152'0,"6"3"224"0,3 1-1104 0,3 0-272 0,1 1 0 0,1-1 0 16,-5 0 0-16,0 0 0 0,34 4 0 0,-34-4-144 15,53 5-176-15,-16-4-48 16,2 0 0-16,2-2 0 0,2 1 848 0,-3-2 160 16,-2-2 48-16,-1 1 0 0,-3 0 400 0,-1 0 96 15,-4 0 16-15,-3 0 0 0,-4 1-1200 0,0-1-320 16,-4-1-32-16,1 1-13088 0</inkml:trace>
  <inkml:trace contextRef="#ctx0" brushRef="#br0" timeOffset="25960.73">23350 12538 17503 0,'-3'-5'768'0,"1"2"176"0,2 1-752 0,2 0-192 0,1 1 0 0,1 0 0 15,1 0 384-15,2-1 32 0,6-2 16 0,5 0 0 32,7-1-880-32,1-2-160 0,4 0-32 0,-1 0-16 0,-2 1-48 0,-1 0 0 0,-1 0 0 0,-2 1 0 0,-1 1 704 0,0 0 128 15,-4 0 16-15,1 0 16 0,-3 0-32 0,0 2-128 16,-6 0 192-16,1 1-64 0,-1 1-128 0,-4 0 0 16,1 1 144-16,-3 1-144 0,-1 1 416 0,-3-3 16 15,0 0 0-15,0 0 0 0,0 0 720 0,-3 48 128 16,3-48 48-16,-11 39 0 0,1-13-272 0,-4 5-48 15,1 5-16-15,-6 1 0 16,0 2-288-16,-2 0-64 0,2-2-16 0,1 0 0 16,1-2-240-16,1-2-32 0,3-4-16 0,0-5 0 15,5-4-336-15,8-20 0 0,-8 31 0 0,8-31 0 16,0 0-352-16,0 0-32 0</inkml:trace>
  <inkml:trace contextRef="#ctx0" brushRef="#br0" timeOffset="26129.57">23453 12780 32255 0,'-2'-3'2864'0,"6"0"-2288"0,1 3-576 0,0 0 0 16,-5 0 576-16,0 0 16 0,24-2 0 0,-5-1 0 16,5-2-432-16,5-2-160 15,5 1 0-15,-2 0 144 0,-2 0-144 0,-1 0 0 16,-3 2-160-16,-1 0-10048 15,-4 2-2016-15</inkml:trace>
  <inkml:trace contextRef="#ctx0" brushRef="#br0" timeOffset="27880.18">20503 9685 911 0,'0'0'0'0,"0"0"0"0,0 0 0 0,0 0 0 16,0 1 720-16,0-1 64 0,0 0 16 0,0 0 0 16,0 1-80-16,-2 0-16 0,2 0 0 0,0 1 0 15,0-1 320-15,-2 0 48 0,2 0 16 0,-3 0 0 16,3 0 64-16,-2-1 32 0,-2 1 0 0,4-1 0 16,-3 0-144-16,1-1-16 15,2 1-16-15,-3-1 0 0,3 0-128 0,-2 0-32 16,2 0 0-16,-1 0 0 0,1 0-144 0,0 1-16 15,0-1-16-15,0 1 0 0,0 0-112 0,0 1-32 16,1 1 0-16,-1 0 0 0,2 1-304 0,-2 0-64 16,2 0-16-16,-1 2 0 0,1 0-144 0,-2-1 160 15,1 0-160-15,-1 1 160 0,2 0-160 0,-4-2 128 16,1 0-128-16,-1 1 128 0,-1-1-128 0,1 0 0 16,-3-1 0-16,2 0 128 0,-3-1-128 0,1 1 0 0,0-1 0 0,0-2 0 15,2 1 0-15,-3-3 0 0,3 1 0 0,1-2 0 16,2 1 0-16,0-2-144 0,2 1 144 0,-1-3 0 15,3 2-144-15,0 1 144 0,1-1 0 0,-2 2-144 16,2 0 144-16,0 1 0 0,1 1 0 0,-1 2 0 16,0 2 0-16,0-1 0 0,0 0 0 0,-1 1 0 15,-1 0 128-15,-1 0-128 0,0 0 128 0,-1-1-128 16,-1 1 160-16,-1 0-32 0,1-2-128 0,-2 1 192 16,0-1-48-16,-3 0-16 0,1 0 0 0,1-1 0 15,-2-1-128-15,0 0 0 0,2 0-192 0,-1-1 192 31,0 1-640-31,1 0 0 0</inkml:trace>
  <inkml:trace contextRef="#ctx0" brushRef="#br0" timeOffset="28634.87">20490 9755 6447 0,'-2'0'272'0,"1"0"80"0,1 1-352 0,-2-1 0 0,2 0 0 0,0 0 0 16,0 1 592-16,0 1 48 0,0 0 16 0,-1 1 0 15,-1 2 240-15,0 1 64 0,2 2 0 0,-1-1 0 16,1 1-64-16,-2 1-16 0,2 1 0 0,0 2 0 0,0 0-464 0,0 2-96 16,0-1 0-16,0 3-16 0,0-1-112 0,0 0-32 31,-2 3 0-31,1 1 0 0,-1 1-16 0,-2 0 0 0,-1 3 0 0,2 0 0 15,-1 0-16-15,-1 0-128 0,-2 1 192 0,0 1-64 16,1-1-128-16,-1-1 0 0,-1-2 0 0,0 1-176 16,2 0 176-16,-3 0 0 0,0 2 160 0,1-1-160 15,-1 0 144-15,1 1-144 0,-3 2 128 0,1 0-128 16,-2 0 0-16,0 0 0 0,2-1 0 0,-1 0 0 0,0 1 192 0,-2-1-64 16,3-1 0-16,-2 1 0 0,2-1 0 15,-1 0 0-15,1 0 0 0,-2-1 0 0,0 1 80 0,0-2 16 16,2 0 0-16,-1 0 0 0,-2 1-80 0,2 0-16 15,-2 0 0-15,0 1 0 0,0-1-128 0,-1 1 128 16,1 0-128-16,-1 2 128 0,1-3-128 0,-1 0 0 0,1 0 0 0,-2 0-176 16,1 0 176-16,-1 1 0 0,1 1 0 0,0 0 0 15,-1 0 0-15,1 0 0 0,1 0 0 0,-3 0 0 16,3 0 0-16,1-1 192 0,-1 2-64 0,-3-1 0 16,2 2 0-16,-1-1 16 0,2 1 0 0,0-1 0 15,-1 3 0-15,-2-1 0 0,3 0 0 0,-3 1 0 16,3-2 0-16,-1 4 0 15,-2 1 0-15,2 2 0 0,-1-1 176 0,2-1 16 16,-1-1 16-16,1 1 0 0,1-4 288 0,0 1 48 16,0-1 16-16,0-1 0 0,0 2-288 0,0-1-48 15,1 0-16-15,0-1 0 0,1-3-48 0,2-1-16 16,-2-1 0-16,0 0 0 0,1-3-32 0,4-4 0 16,-1-2 0-16,3-3 0 0,0 0-256 0,1-3 0 0,-1-1-128 15,3 0 128-15,0 0-960 0,0-3-80 0,0 0-32 0,0-1-10864 16</inkml:trace>
  <inkml:trace contextRef="#ctx0" brushRef="#br0" timeOffset="28920.18">19385 12174 8287 0,'-5'0'368'0,"3"0"80"0,1 1-448 0,-1 0 0 0,2 0 0 0,0 0 0 16,0 1 336-16,-2 4-16 0,2 2 0 0,0 6 0 16,-1 3 304-16,-1 3 48 15,2 1 16-15,-2 1 0 0,2-1 384 0,-1 0 80 16,1-2 0-16,0 0 16 0,1-2-16 0,-1-2 0 16,2-3 0-16,1-4 0 0,-3-8-496 0,0 0-96 15,0 0-32-15,0 0 0 0,0 0-288 0,0 0-64 16,0 0-16-16,45-9 0 0,-35-2-16 0,2-5 0 15,3-1 0-15,4-3 0 0,-3 3-144 0,3-2 0 0,-1-1-192 0,4-1-10080 16</inkml:trace>
  <inkml:trace contextRef="#ctx0" brushRef="#br0" timeOffset="29806.57">21483 9742 911 0,'-2'-2'0'0,"2"0"0"16,0 1 0-16,0 0 0 0,0 1 336 0,0 0-16 15,0-3 0-15,0-2 0 0,0 0 720 0,0 0 144 16,0 1 32-16,0 0 0 0,2 1 112 0,0 0 16 16,-1 3 16-16,1 0 0 0,1 2-128 0,-1 0-16 15,0 0-16-15,-1 0 0 0,-1 1 240 0,2-1 48 0,-2 1 16 0,0-1 0 16,0 0-224-16,-2 0-64 0,1-1 0 0,-1 0 0 15,-1-1-384-15,-1 0-64 0,1 2-32 0,-1-4 0 16,-1 1-416-16,2 0-96 0,-1-1-16 0,-1 0 0 16,4-1-208-16,-1-1 0 0,0 1 0 0,2-1 0 15,0-1 0-15,0 1 0 0,2 1 0 0,1-1 0 16,-1 1 0-16,1 0-160 16,2 0 160-16,0 2-128 0,1-1 128 0,-1 2 0 15,0 3 0-15,0-1 0 0,-5-2 0 0,0 0 0 16,0 0 0-16,0 0 128 0,0 0-128 0,0 0 0 15,0 0 0-15,0 0 0 0,0 0 0 0,17 38 0 16,-20-35 0-16,0 1 0 0,-3-2 0 0,1 0 0 0,0-1 0 0,0 0-192 31,3-1-240-31,-1-1-48 0,3-1-16 0,0 1-7632 0,0-1-1536 0</inkml:trace>
  <inkml:trace contextRef="#ctx0" brushRef="#br0" timeOffset="30539.61">21503 9777 911 0,'0'-4'0'0,"0"2"0"0,0 0 0 0,1 0 0 0,-1 1 0 16,0 1 0-16,0-1 560 0,0 1 16 0,3-1 16 15,-3 0 0-15,0 1 384 0,0 1 80 0,-3 1 16 0,2 0 0 16,-1 2 480-16,-1 0 112 0,1 3 0 0,-1 0 16 16,0 0-400-16,-1 4-96 0,1-1-16 0,-1 4 0 15,-1 0-208-15,2 2-32 0,-1 2-16 0,-1 1 0 0,2 2-272 0,-3 2-48 16,3 2-16-16,1 0 0 0,-1 3-288 0,1-1-64 15,2 1-16-15,-3-1 0 0,3 1-208 0,-2-1 0 16,1 0 128-16,-1 0-128 0,0-1 0 0,0-1 128 16,-2 0-128-16,3 0 0 0,-1 0 256 0,-1 1-32 15,-2 0-16-15,3 1 0 0,-1 0 128 0,1 0 32 16,-2 0 0-16,1 1 0 16,0-1-176-16,-1-1-16 0,-1-1-16 0,2-2 0 15,-3 0-160-15,3 0 160 0,0 0-160 0,-1-1 160 16,3-2-160-16,-3 1 0 0,4-21 0 0,-3 44 128 15,3-44-128-15,-6 46 0 0,3-24 0 0,0 1 128 16,-1 0 16-16,1 1 0 0,-2 0 0 0,1 0 0 16,1 0-16-16,-1-1 0 0,1-1 0 0,-2 2 0 0,3-1-128 0,-1 1 0 15,-1-1 0-15,-1 1 0 0,3-1 0 0,-1 2 0 16,-2-1 0-16,3 0 0 0,-3-1-144 0,1-2 144 0,1 0 0 16,0-1 0-16,-1-1 0 0,1 0-128 0,0 0 128 0,-1-1 0 15,0 1 0-15,1 0 0 0,-2-2 0 0,3 0 0 16,-3 2 0-16,2 0 0 0,-1 2 0 0,1-1 144 15,-1-2-144-15,1 3 0 0,3-21 0 0,-5 42 128 16,5-42-128-16,-3 42 0 16,3-42 0-16,-4 41 0 0,4-41 0 0,-4 41 0 15,1-20-128-15,-2 0 128 0,3-3 0 0,-3 1 0 16,2 3 0-16,-3 2 0 0,1 0 0 0,0-1 0 16,0 0 0-16,2 1 0 0,-3-1 0 0,3 2 128 15,1 0 0-15,-1-1 0 0,3-1-128 0,-2 0 192 16,2-23-192-16,0 40 192 0,0-40-192 0,2 31 0 15,-2-31 144-15,0 0-144 0,3 33 0 0,-3-33 0 0,0 0 0 0,0 0 0 16,0 0-1088-16,0 0-144 16,0 0-32-16,0 0-10048 0</inkml:trace>
  <inkml:trace contextRef="#ctx0" brushRef="#br0" timeOffset="30808.95">21030 12252 8287 0,'-3'0'736'0,"0"0"-592"0,0 1-144 0,3 0 0 16,0 1 592-16,0-1 96 0,0-1 16 0,0 0 0 15,0 0-416-15,6 26-80 0,-6-26-16 0,8 33 0 16,-8-33 960-16,7 40 176 16,-4-18 32-16,3-2 16 0,-6-20-64 0,10 41-16 15,-10-41 0-15,16 33 0 0,-16-33-624 0,0 0-128 16,29 31-32-16,-29-31 0 0,0 0-352 0,0 0-160 15,44 1 128-15,-44-1-128 0,23-16 480 0,-23 16 16 16,27-27 0-16,-14 8 0 0,1 1 64 0,2-3 16 16,-1-2 0-16,1-2 0 0,1 1-576 0,-2-1 0 15,1 0 0-15,1-4-11968 0</inkml:trace>
  <inkml:trace contextRef="#ctx0" brushRef="#br0" timeOffset="31757.71">22502 9707 911 0,'-3'-1'0'0,"3"1"0"0,-2 0 0 0,2 0 0 16,0 1 1280-16,0-1 192 0,0 0 16 0,0 1 16 16,0 0-1136-16,0 1-240 0,0-1-128 0,0 1 160 15,0-2 16-15,-1 1 0 0,-1 0 0 0,2-1 0 16,0 0 32-16,-3-1 16 0,3 0 0 0,0-1 0 16,0 0-224-16,0 0 0 0,3-2 0 0,-3 1 0 15,3-1 0-15,-1 0 0 0,1 1 0 0,-1-1 0 0,3 1 0 0,-2-1 0 16,3 2 0-16,-1 0 0 0,0 2 0 0,-2 1 0 15,2 0 0-15,-5-1 0 0,0 0 256 0,0 0 0 16,0 0 0-16,0 0 0 0,0 0 768 0,0 0 144 16,9 40 48-16,-10-35 0 0,-4 0-320 0,-1 0-48 15,3-2-16-15,-1-1 0 0,-1-1-416 0,-1 0-96 16,0-1 0-16,1 0-16 16,0 0-304-16,0-2 0 0,-1 1 0 0,3-1 0 15,-2-1 0-15,3-1 0 0,2 0 0 0,-1 1 0 16,1-1 0-16,1 1 0 0,1-1-160 0,1-1-4960 15,2 1-1008-15</inkml:trace>
  <inkml:trace contextRef="#ctx0" brushRef="#br0" timeOffset="32575.59">22566 9785 3679 0,'0'0'320'0,"0"0"-320"0,0 0 0 0,0 1 0 0,0-1 528 0,-3 1 48 16,3 0 0-16,-1 0 0 0,-1 2 96 0,0 1 32 16,-1 1 0-16,-2 1 0 0,2 0 176 0,1 0 32 15,-1 2 16-15,-1-1 0 0,0 1-48 16,1 2-16-16,0-1 0 0,1 1 0 0,-1 2-192 0,0 0-32 16,3-12-16-16,-5 28 0 0,5-28-16 0,-6 30 0 15,6-30 0-15,-2 32 0 16,2-32-32-16,-3 38 0 0,3-38 0 0,-2 36 0 15,2-36 16-15,-1 38 0 0,1-38 0 0,-2 38 0 16,2-38-80-16,0 37-32 0,0-37 0 0,0 37 0 16,0-37-208-16,0 40-32 0,0-40-16 0,0 39 0 15,0-39-16-15,3 37 0 0,-3-37 0 0,2 42 0 16,-2-42-80-16,5 41 0 0,-5-41-128 0,3 44 192 0,-3-44-32 0,6 42-16 16,-6-42 0-16,5 42 0 0,-5-42-144 0,8 43 128 15,-8-43-128-15,11 45 128 0,-11-45-128 0,10 41 0 16,-10-41 0-16,14 45 0 0,-14-45 0 0,12 46-144 15,-12-46 144-15,12 46 0 0,-12-46-128 0,12 44 128 16,-12-44 0-16,12 44 0 0,-12-44 0 0,13 41 0 16,-13-41 0-16,14 43 0 0,-14-43 0 0,15 43 0 0,-15-43 0 0,19 42 0 15,-19-42 0-15,18 43 0 0,-18-43 0 0,17 44 0 0,-17-44-176 0,18 43 176 16,-18-43-160-16,19 46 160 0,-19-46-128 0,19 48 128 16,-19-48 0-16,21 48-144 0,-21-48 144 0,22 45-160 15,-22-45 160-15,21 45-160 16,-21-45-256-16,20 36-48 0,-20-36-16 0,20 38 0 15,-20-38 32-15,0 0 0 0,29 49 0 0,-29-49 0 0,0 0 448 0,27 49-144 16,-27-49 144-16,0 0 0 16,27 53 0-16,-27-53 0 0,21 38 0 0,-21-38 0 15,24 34 0-15,-24-34 128 0,26 34-128 0,-26-34 0 16,24 38 0-16,-24-38 0 0,22 45 0 0,-22-45 128 16,20 43-128-16,-20-43 0 0,17 42 0 0,-17-42-128 15,8 39 128-15,-8-39-192 0,0 41 192 0,0-41-192 16,-3 37 736-16,3-37 144 0,-7 33 16 0,7-33 16 15,-11 27-96-15,3-16-32 0,2 1 0 0,-1-3 0 0,0 0 272 0,0-2 48 16,7-7 16-16,-7 10 0 0,7-10-928 0,-9 7 0 16,9-7 0-16,0 0 0 15,0 0-1856-15,0 0-256 0,0 0-64 0,0 0-9312 0</inkml:trace>
  <inkml:trace contextRef="#ctx0" brushRef="#br0" timeOffset="33061.07">22928 12128 9215 0,'0'0'400'0,"-2"1"96"0,2-1-496 0,0 0 0 0,0 0 0 0,0 0 0 16,0 0 576-16,0 0 0 16,0 0 16-16,13 38 0 0,-13-38 800 0,14 31 144 15,-14-31 48-15,17 35 0 0,-17-35-112 0,15 33 0 16,-15-33-16-16,0 0 0 0,26 43-416 0,-26-43-80 16,0 0 0-16,24 31-16 0,-24-31 16 0,0 0 0 15,0 0 0-15,0 0 0 0,35 20-736 0,-35-20-224 16,0 0 128-16,0 0-128 0,0 0 512 0,32-16 64 15,-32 16 0-15,13-15 0 0,-13 15-576 0,14-20 0 0,-7 9 0 0,-1-1 0 16,0-1 0-16,-1-1-192 0,0-2 16 0,0 0 16 16,-3 2-1600-16,4 0-320 15</inkml:trace>
  <inkml:trace contextRef="#ctx0" brushRef="#br0" timeOffset="37183.61">19363 15623 3679 0,'-4'-2'320'0,"3"1"-320"0,-1 1 0 0,2 0 0 15,-2 0 704-15,1 0 80 0,-3 1 16 0,-2 1 0 16,-3-1 272-16,-3 2 48 0,1 2 16 0,-2 0 0 16,2 3 496-16,0 1 96 0,0 1 32 0,3 2 0 15,1 0-464-15,2 2-80 0,-1-1-32 0,6-13 0 16,-1 30-528-16,1-30-96 0,0 0-32 0,10 39 0 0,-10-39-304 0,0 0-64 15,0 0-16-15,39 36 0 0,-39-36-144 0,0 0 0 16,43 14 0-16,-43-14 0 0,0 0-368 0,43 6 48 16,-43-6 16-16,0 0-6480 15,42-7-1280-15</inkml:trace>
  <inkml:trace contextRef="#ctx0" brushRef="#br0" timeOffset="37500.07">19509 15683 5519 0,'-6'-7'240'0,"3"3"64"0,0 0-304 0,1 2 0 16,0 2 0-16,1 0 0 0,-1 1 928 0,0 0 128 16,-3 1 32-16,-1 2 0 0,0 0-80 0,1 3-16 15,2 0 0-15,-1 3 0 0,2 1-48 0,2-11-16 16,0 0 0-16,4 33 0 0,-4-33-80 0,0 0-16 0,0 0 0 0,22 39 0 16,-22-39-512-16,0 0-128 0,0 0 0 0,0 0-16 15,47 18-176-15,-47-18 0 0,0 0 0 0,35-13 128 16,-23 5 48-16,-1-2 0 0,-2-2 0 0,-1-1 0 15,0 0 240-15,-3 0 48 0,0 0 16 0,-3 1 0 16,-2 1-336-16,-2 2-144 0,0-1 128 0,-4 3-128 16,1 0 272-16,-4 0-16 0,-1 3-16 0,2 0 0 0,-5 2 464 0,3-1 80 15,-1 2 32-15,3 0 0 0,0 1-368 0,-1 0-64 16,2 1 0-16,2 1-16 0,0 1-368 0,-1 0-128 16,3 1 0-16,0 1 0 15,3-5-1184-15,0 0-224 0,0 0-64 0,0 0-8960 0</inkml:trace>
  <inkml:trace contextRef="#ctx0" brushRef="#br0" timeOffset="37885.57">19677 15686 13823 0,'0'0'1216'0,"0"0"-960"16,0 0-256-16,0 28 0 0,0-28 592 0,0 0 80 15,5 31 16-15,-5-31 0 0,10 57-416 0,-5-19-80 16,2-4 0-16,-7-34-16 0,8 55-48 0,-8-55 0 0,9 38 0 0,-9-38 0 15,0 0 768-15,9 34 128 0,-9-34 48 0,0 0 0 16,0 0-464-16,0 0-96 0,0 0 0 0,0 0-16 16,0 0-496-16,0 0 0 0,13-10 0 0,-13-2-160 15,0 1 160-15,-2-2-192 0,2-1 192 0,-3-2-192 16,0-2 192-16,1 0-192 0,-1-1 192 0,0-1-192 16,-2 0-80-16,0-1-32 15,2 0 0-15,0 2 0 16,1-1-112-16,2 2-32 0,0 1 0 0,2 2 0 0,1 2 192 0,2 3 48 15,-2 1 0-15,5 3 0 0,-8 6 208 0,11-9 208 16,-11 9-32-16,0 0-16 0,0 0 224 0,0 0 32 0,45 12 16 16,-45-12 0-16,0 0 96 0,0 0 32 0,31 41 0 0,-31-41 0 15,0 0 752-15,12 35 160 0,-12-35 16 0,0 23 16 16,-3-11-672-16,-2-1-144 0,-1 0-32 0,-1-2 0 0,1-1-480 0,-3 0-176 16,0-2 0-16,1-2 144 0,2-1-144 0,-2-2-176 15,3 0 48-15,0-3 0 16,2 0-1344-16,-1-1-256 0</inkml:trace>
  <inkml:trace contextRef="#ctx0" brushRef="#br0" timeOffset="38047.39">19928 15636 21183 0,'0'1'944'0,"0"-1"192"0,0 0-912 0,0 0-224 0,0 0 0 0,0 0 0 16,0 0 448-16,0 0 64 0,0 0 0 0,21 44 0 0,-21-44-304 0,0 0-48 15,18 40-16-15,-18-40 0 0,0 0-16 0,0 0-128 16,13 41 192-16,-13-41-64 0,0 0-128 0,0 0 160 0,0 0-160 0,0 0-10656 16</inkml:trace>
  <inkml:trace contextRef="#ctx0" brushRef="#br0" timeOffset="38224.21">19951 15591 23951 0,'-7'-7'1056'0,"4"3"224"0,0 1-1024 0,3 1-256 16,0 2 0-16,3 0 0 0,-3 0 0 0,3-2 0 16,-3 2 0-16,0 0 0 15,0 0-1632-15,0 0-432 0,0 0-96 0,37 2-16 16,-37-2 608-16,0 0 112 0</inkml:trace>
  <inkml:trace contextRef="#ctx0" brushRef="#br0" timeOffset="38471.92">20096 15651 3679 0,'0'0'160'0,"0"0"32"0,0 0-192 0,0 0 0 0,0 0 0 0,0 0 0 16,0 0 1264-16,0 0 208 0,0 0 32 0,0 0 16 16,39 26-432-16,-39-26-64 0,0 0-32 0,0 0 0 15,0 0 128-15,28-7 32 0,-26 2 0 0,1 0 0 16,1 0-480-16,-1-1-96 0,-1-1 0 0,-1 1-16 0,-1 0-368 0,0 0-192 16,-1 0 192-16,-1 1-192 0,0 1 0 0,-1 1 0 15,-2-1 0-15,-1 2 0 0,-2 1 0 0,0 1 0 16,0 2 0-16,-2 2-144 0,0 1 752 0,1 2 160 0,-1 2 16 0,2 0 16 15,-1 1-16-15,2 1 0 0,1 0 0 16,1 2 0-16,5-13-464 0,-6 25-112 0,6-25-16 0,0 0 0 16,3 37 0-16,-3-37 0 15,0 0 0-15,0 0 0 0,29 43-192 0,-29-43 0 16,0 0 0-16,38 20 0 16,-38-20-416-16,0 0-128 0,48 8-32 0,-48-8-10416 15</inkml:trace>
  <inkml:trace contextRef="#ctx0" brushRef="#br0" timeOffset="38842.08">20352 15678 15663 0,'-6'-1'1392'0,"1"1"-1120"0,2 0-272 0,1 1 0 15,2-1 1456-15,-3 4 224 0,-2-2 48 0,-2 2 16 16,-3 2-1040-16,-1 3-192 0,3 1-64 0,-1 1 0 16,4-1-288-16,1 2-160 0,4-12 160 0,0 0-160 0,-1 32 576 0,1-32 0 15,0 0 16-15,0 0 0 0,0 0-336 0,34 33-64 16,-34-33 0-16,0 0-16 0,0 0-176 0,39-5 0 0,-28-1 0 0,-3-1-176 15,1-3 176-15,-2 0 0 0,0-2 0 0,-1-1 0 16,0-2 0-16,-1 0-128 0,-2 1 128 0,-1-1 0 16,1 2 0-16,-3-1-160 0,0 1 160 0,-3-3 0 15,1 0 0-15,-1 1 0 0,0-2 0 0,-1-1 0 16,-3 2 0-16,4 0-128 0,-2 0 128 0,0 1 0 16,-3 0 0-16,3 1 0 15,2 3 0-15,-2 3 0 0,3 1 0 0,-1 4 0 16,1 2 0-16,-2 3 0 0,3 2 128 0,1-4 48 15,0 0 0-15,-4 34 0 0,4-34 400 0,2 36 96 16,-2-36 16-16,7 44 0 0,-7-44 96 0,10 48 32 16,-10-48 0-16,16 46 0 0,-16-46-240 0,17 41-32 15,-17-41-16-15,0 0 0 0,29 49-528 0,-29-49 0 16,0 0 0-16,28 36 0 0,-28-36-208 0,0 0-160 0</inkml:trace>
  <inkml:trace contextRef="#ctx0" brushRef="#br0" timeOffset="42735.95">20688 15221 4607 0,'2'0'400'0,"-2"-1"-400"0,1 1 0 0,-1-1 0 0,0 1 384 0,0 0-16 15,2 0 0-15,0-1 0 0,-1 1 144 0,1 1 48 16,-2-1 0-16,0 0 0 0,0 0 528 0,0 0 128 15,11 37 0-15,-11-37 16 0,5 41 48 0,-5-41 16 0,8 69 0 0,-3-23 0 16,0 5 16-16,-1 4 0 0,-2 3 0 0,-1-3 0 16,-1-2-736-16,0-5-128 0,0-5-48 0,0-5 0 15,0-3-400-15,0-6 0 0,0-29 0 0,2 48 0 16,-2-48 0-16,2 37 0 0,-2-37 128 0,0 0-128 16,1 34 0-16,-1-34-176 0,0 0 48 0,0 0-10096 31</inkml:trace>
  <inkml:trace contextRef="#ctx0" brushRef="#br0" timeOffset="43037">20730 15208 14847 0,'0'-10'320'0,"-2"3"80"0,2 0 16 0,2 3 0 0,0 1-416 0,2 1 0 0,1-1 0 0,0-2 0 16,6-4 400-16,7-2 0 0,4-2 0 0,5-1 0 16,2 0-272-16,5 0-128 0,1 3 128 0,3 1-128 15,-1 2 176-15,3 1-48 0,0 3-128 0,0 0 192 16,3 2-192-16,0 2 128 0,0 1-128 0,-2 1-7536 15</inkml:trace>
  <inkml:trace contextRef="#ctx0" brushRef="#br0" timeOffset="43184.17">21573 15120 7359 0,'0'0'320'0,"40"24"80"0,-40-24-400 0,0 0 0 16,0 0 0-16,0 0 0 0,0 0 1280 0,0 0 192 16,27 56 16-16,-27-56 16 0,16 63 224 0,-10-28 32 15,-1 4 16-15,0-1 0 0,-2 2-928 0,-1 0-176 16,-1-1-32-16,-1 0-16 0,2-3-176 0,1-1-16 0,-1-3-16 15,-2-32 0-15,6 57-160 0,-6-57-16 0,10 47-16 0,-10-47 0 0,11 42-224 0,-11-42 0 16,11 36 0-16,-11-36-160 16,0 0-352-16,11 42-64 0</inkml:trace>
  <inkml:trace contextRef="#ctx0" brushRef="#br0" timeOffset="43500.68">20885 16101 4607 0,'0'-4'400'0,"0"1"-400"16,0 3 0-16,0 0 0 0,0 0 496 0,0 0 16 15,13-10 0-15,-13 10 0 0,19-16 800 0,-3 5 160 16,5-2 48-16,1 1 0 0,2-1 832 0,0-1 160 16,5 2 48-16,3-1 0 0,5 2-272 0,1 0-48 0,4 1-16 0,2 1 0 15,3 0-848-15,-1 2-160 0,2 2-48 0,-2 2 0 0,-4 2-768 16,-2 1-144-16,0 2-48 0,-6 0 0 0,-34-2-384 0,54 3-80 16,-54-3 0-16,43 4-16 15,-43-4-1408-15,0 0-288 0,42 1-48 0,-42-1-10672 16</inkml:trace>
  <inkml:trace contextRef="#ctx0" brushRef="#br0" timeOffset="44139.15">20872 15345 6447 0,'2'-2'576'0,"-2"0"-576"0,2 2 0 0,-1 0 0 16,-1 1 1040-16,0 0 112 0,3 0 0 0,-3-1 16 0,0 0 720 0,0 0 144 15,0 0 16-15,15 48 16 0,-15-48-528 0,6 46-128 16,-6-46 0-16,6 55-16 0,-4-24-688 0,-2 1-144 16,1-1-32-16,-2-2 0 0,1-29-400 0,0 48-128 15,0-48 0-15,3 35 0 0,-3-35 0 0,0 0 0 16,3 33 0-16,-3-33-192 15,0 0-576-15,0 0-128 0</inkml:trace>
  <inkml:trace contextRef="#ctx0" brushRef="#br0" timeOffset="44502.49">20931 15412 2751 0,'0'-9'256'0,"0"3"-256"15,0 1 0-15,0 2 0 0,2 1 2192 0,1 0 400 16,2 0 80-16,0-4 16 0,6-1-2032 0,4-3-400 0,2-3-64 0,5-1-32 16,1 1 224-16,2-2 64 0,1 0 0 0,1-1 0 15,5-1 1072-15,-2 3 208 0,1-1 64 0,1 4 0 16,-2 0-896-16,-1 2-160 0,0 2-32 0,0-1-16 16,-2 3-688-16,-1 1 0 0,-26 4 0 0,41-5 0 15,-41 5-576-15,33 0 0 0,-33 0 0 0,0 0 0 16,0 0 64-16,36 20 0 0,-36-20 16 0,0 0 0 0,0 0 800 0,14 47 144 15,-14-47 48-15,3 37 0 16,-3-37 336-16,2 42 80 0,-2-42 16 0,2 50 0 16,-2-50-288-16,0 57-48 0,0-57-16 0,1 60 0 0,-1-60-64 15,0 60 0-15,0-60-16 0,2 54 0 16,-2-54-272-16,3 45-48 0,-3-45-16 0,3 38 0 16,-3-38-160-16,0 0 0 0,8 43 0 0,-8-43-176 15,0 0-160-15,0 0-48 0,3 32 0 0,-3-32-12000 16</inkml:trace>
  <inkml:trace contextRef="#ctx0" brushRef="#br0" timeOffset="44703.03">21030 15823 25791 0,'-9'-2'1152'0,"4"1"224"0,2 0-1104 0,3 1-272 0,0 0 0 0,0 0 0 16,0 0 128-16,0 0-128 0,32-3 144 0,-32 3-144 15,53-8 0-15,-18 4-208 0,3-2 16 0,4 0 0 0,1-2 400 0,2 2 96 16,0 1 16-16,-4 1 0 0,-2 1 704 0,-3 2 128 16,-5 0 48-16,-31 1 0 0,56 0-1200 0,-56 0-272 15</inkml:trace>
  <inkml:trace contextRef="#ctx0" brushRef="#br0" timeOffset="45535.57">21210 15521 14735 0,'0'0'1312'0,"0"0"-1056"15,0 0-256-15,0 0 0 0,0 0 128 0,0 0-128 16,-3 7 144-16,1-6-144 0,0 1 0 0,-1-1 0 16,1-1 0-16,-1 0-160 0,3-1 592 0,0-1 112 15,0-2 32-15,2 0 0 0,-1 1 160 0,1-1 32 16,1 0 16-16,-1 2 0 0,1 0-528 0,-3 2-96 16,0 0-32-16,0 0 0 0,0 0-128 0,0 0 0 0,0 0 0 0,0 0 0 15,0 0 0-15,0 0 0 0,21 34 0 0,-21-34 128 16,0 0 256-16,0 0 64 0,-5 18 0 0,3-16 0 15,-1 0-192-15,-1-1-16 0,2-1-16 0,-1-2 0 16,0 0-224-16,1-1-128 0,-1-1 128 0,1-2-208 16,0 1-16-16,2-1 0 0,0-1 0 0,0-1 0 31,2 2-304-31,0 0-64 0,1-1-16 0,0 1 0 0,1 2 416 0,-1 0 192 0,-3 4-160 0,0 0 160 16,0 0 0-16,0 0 0 15,0 0 0-15,0 0 160 0,0 0 0 0,0 0 0 0,0 0 0 0,0 0 0 16,0 0 608-16,0 0 112 0,0 0 16 0,0 0 16 15,0 0-912-15,0 0 0 0,12 35-160 0,-12-36-9968 16</inkml:trace>
  <inkml:trace contextRef="#ctx0" brushRef="#br0" timeOffset="46491.89">21239 15476 11967 0,'-3'0'528'0,"-1"0"112"0,1 0-512 0,3 0-128 0,-2-1 0 0,2 0 0 15,0 1 688-15,0 0 96 0,-1 0 32 0,-1-1 0 16,0 0 176-16,2 0 32 0,-1-1 16 0,-1 0 0 16,2 0 240-16,0-1 32 0,0 0 16 0,2 0 0 15,-1-3-128-15,3 2-32 0,-1-2 0 0,2-1 0 16,0 0-480-16,2-1-112 0,-2 0 0 0,2-2-16 16,2 1-400-16,-1-2-160 0,-1 1 128 0,2-1-128 0,1-1 128 0,-2 0-128 15,1-1 0-15,0-1 128 0,1 1-128 0,-1-1 0 16,-1 0 144-16,1-2-144 0,-1 0 144 0,1 0-144 15,0-1 192-15,-3-2-192 0,1 0 144 0,0 0-144 16,0 0 0-16,-2-1 144 0,1 1-16 0,0-1-128 16,-1 2 192-16,-1-3-64 0,1 1 160 0,-2-1 32 15,2 0 0-15,1 0 0 16,-3 0-64-16,2 0 0 0,0 0 0 0,2 0 0 16,-2 1-32-16,0-1-16 0,2 1 0 0,-1 0 0 15,0 1 48-15,-1-2 0 0,2 0 0 0,-2 1 0 16,1 1-64-16,-1 1-16 0,-2 0 0 0,2 0 0 15,-2 1-176-15,0 1 128 0,0 0-128 0,-3 0 128 0,3 1-128 0,-3-1 160 16,0 1-160-16,0 1 160 0,0-2-160 0,0 2 128 16,0-1-128-16,0-2 128 15,0 2-128-15,2-1 0 0,-2-1 0 0,0 1 128 16,0-1-128-16,0-1 0 0,0 0 0 0,-2 2 0 0,1 0 0 0,-1-1 0 16,-2 1 0-16,0-1 0 0,1 0 0 0,0 2 0 15,-2-1 0-15,0 0 0 0,1 1 0 0,-1-1 0 16,0 0 0-16,2 0 0 0,-1 0 0 0,-2-1 0 15,0 1 0-15,1-1 0 0,0 1 0 0,0 2 0 16,-3-1 128-16,2-1-128 0,-2 2 0 0,-2-2 0 16,2 1 144-16,-2-1-144 0,1-1 192 0,-1 1-16 15,1 0-16-15,-1 0 0 0,2 2-160 0,1-1 0 16,-2 3 144-16,3-1-144 0,-2 2 0 0,2-2 128 16,-1 0-128-16,0 2 0 0,2 0 0 0,0-1 128 15,0 0-128-15,1 0 0 0,-1 1 0 0,1-1 128 16,1 1-128-16,1 0 0 0,1 1 0 0,-1-1 0 0,2 2 0 0,0-2 128 0,3 2-128 0,-3 1 0 15,2 0 0-15,1 1 0 16,-3 0 0-16,2 2 0 0,2-2-144 0,-4 2 144 0,0 0 0 0,2 0 0 16,-4-1-144-16,2 0 144 0,0 1 0 0,-4 0 0 15,2-1 0-15,-1-1 0 0,0 1 0 0,-1 0-128 16,-1-1 128-16,2 1 0 0,-3 0 0 0,3 0 0 16,-2-2 0-16,2 2 0 0,-1-1 0 0,-1 0-128 0,1-1 128 0,-1 2 0 15,2 0 0-15,-2-2 0 0,2 3 0 0,-1-1 0 16,0 1 0-16,3 2 0 0,-3-2 0 0,3 2 0 15,-1 1 0-15,0 0 0 0,1 0 0 0,-1 1 0 16,2 0 0-16,-2 0 0 0,2 1 0 0,-1 0 0 16,1 0 0-16,-2-1 0 0,2 1 0 0,0 0 0 15,-2 0-160-15,0 0-32 16,2 1 0-16,-2-1 0 16,2 1-560-16,-1-1-112 0,-1 0-32 0,2 1 0 15,-2-1-736-15,2 0-160 0,-1 1-16 0,-1-1-11216 0</inkml:trace>
  <inkml:trace contextRef="#ctx0" brushRef="#br0" timeOffset="46861.95">21157 13389 3679 0,'0'-5'160'0,"0"2"32"0,0 1-192 0,0 1 0 0,0 0 0 0,0-1 0 0,0 1 736 0,0 0 96 16,2-1 32-16,-1 1 0 0,-1 0 336 0,2 0 64 15,-2 3 16-15,0 2 0 0,-2 1 208 0,1 4 48 16,-1 0 16-16,-1 2 0 0,3-11-336 0,-9 28-80 15,5-14-16-15,-1 0 0 16,0-1-608-16,0-1-128 0,2-1-32 0,0-1 0 16,3-3-112-16,-3-1-32 0,3-1 0 0,-1-1 0 15,2-2-208-15,-1-1 144 0,3-1-144 0,-3 0 128 16,3-1-128-16,-1-2 0 0,1-2 0 0,0 0 0 16,1-1 0-16,-1-2 0 0,3-2-144 0,0 0 144 15,-1-1 0-15,0 0 0 0,0-1 0 0,4 0 0 16,-4 0 0-16,0 1 0 0,0 0-160 0,1 1 160 0,-3 2 0 0,2-2 0 15,-1 2 0-15,-1 1 0 0,2 1 0 0,-1 1 0 16,-1 1 0-16,1 1 0 0,-1 2 0 0,0 1 0 16,2 2 192-16,1 0-64 0,-6-2-128 0,0 0 144 15,0 0-144-15,0 0 160 0,34 33 144 0,-34-33 16 0,0 0 16 16,0 0 0-16,43 40 560 0,-43-40 96 0,0 0 32 0,0 0 0 16,43 34-704-16,-43-34-144 15,0 0-32-15,0 0-12944 16</inkml:trace>
  <inkml:trace contextRef="#ctx0" brushRef="#br1" timeOffset="63853.52">23777 12295 911 0,'0'-1'0'0,"-1"1"0"0,1 0 0 0,-2-1 0 15,2 1 128-15,0 0-128 0,0 0 128 0,0 0-128 16,-2 0 192-16,2-1-64 0,-1-1 0 0,1-1 0 16,0-1-128-16,1-2 0 0,1-1 0 0,1-1 128 15</inkml:trace>
</inkml:ink>
</file>

<file path=ppt/ink/ink10.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channel name="OA" type="integer" max="360" units="deg"/>
          <inkml:channel name="OE" type="integer" max="90" units="deg"/>
        </inkml:traceFormat>
        <inkml:channelProperties>
          <inkml:channelProperty channel="X" name="resolution" value="1000" units="1/cm"/>
          <inkml:channelProperty channel="Y" name="resolution" value="1000" units="1/cm"/>
          <inkml:channelProperty channel="F" name="resolution" value="0" units="1/dev"/>
          <inkml:channelProperty channel="OA" name="resolution" value="1000" units="1/deg"/>
          <inkml:channelProperty channel="OE" name="resolution" value="1000" units="1/deg"/>
        </inkml:channelProperties>
      </inkml:inkSource>
      <inkml:timestamp xml:id="ts0" timeString="2022-02-10T01:08:18.058"/>
    </inkml:context>
    <inkml:brush xml:id="br0">
      <inkml:brushProperty name="width" value="0.05" units="cm"/>
      <inkml:brushProperty name="height" value="0.05" units="cm"/>
      <inkml:brushProperty name="color" value="#33CCFF"/>
    </inkml:brush>
  </inkml:definitions>
  <inkml:trace contextRef="#ctx0" brushRef="#br0">5 1 464 0 0,'-4'0'-168'0'0</inkml:trace>
</inkml:ink>
</file>

<file path=ppt/ink/ink1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3-02-08T07:11:30.270"/>
    </inkml:context>
    <inkml:brush xml:id="br0">
      <inkml:brushProperty name="width" value="0.05" units="cm"/>
      <inkml:brushProperty name="height" value="0.05" units="cm"/>
      <inkml:brushProperty name="color" value="#33CCFF"/>
      <inkml:brushProperty name="ignorePressure" value="1"/>
    </inkml:brush>
  </inkml:definitions>
  <inkml:trace contextRef="#ctx0" brushRef="#br0">1 0,'0'0</inkml:trace>
</inkml:ink>
</file>

<file path=ppt/ink/ink12.xml><?xml version="1.0" encoding="utf-8"?>
<inkml:ink xmlns:inkml="http://www.w3.org/2003/InkML">
  <inkml:definitions>
    <inkml:context xml:id="ctx0">
      <inkml:inkSource xml:id="inkSrc0">
        <inkml:traceFormat>
          <inkml:channel name="X" type="integer" max="9600" units="cm"/>
          <inkml:channel name="Y" type="integer" max="7200" units="cm"/>
          <inkml:channel name="F" type="integer" max="1024" units="dev"/>
          <inkml:channel name="T" type="integer" max="2.14748E9" units="dev"/>
        </inkml:traceFormat>
        <inkml:channelProperties>
          <inkml:channelProperty channel="X" name="resolution" value="369.51501" units="1/cm"/>
          <inkml:channelProperty channel="Y" name="resolution" value="415.70438" units="1/cm"/>
          <inkml:channelProperty channel="F" name="resolution" value="0" units="1/dev"/>
          <inkml:channelProperty channel="T" name="resolution" value="1" units="1/dev"/>
        </inkml:channelProperties>
      </inkml:inkSource>
      <inkml:timestamp xml:id="ts0" timeString="2019-04-22T20:33:29.867"/>
    </inkml:context>
    <inkml:brush xml:id="br0">
      <inkml:brushProperty name="width" value="0.05292" units="cm"/>
      <inkml:brushProperty name="height" value="0.05292" units="cm"/>
      <inkml:brushProperty name="color" value="#FF0000"/>
    </inkml:brush>
  </inkml:definitions>
  <inkml:trace contextRef="#ctx0" brushRef="#br0">6865 11839 144 0,'-6'0'55'0,"6"0"-30"0,0-2-14 0,0 2 18 16,0 0-8-16,0 0 0 15,3 0-8-15,6 0 0 16,6 0-8-16,2-3-1 0,7 0 0 16,9 1 0-16,3-1 0 15,8 1 2-15,10-1 1 16,11 0 1-16,10 1 0 15,11-1-2-15,6 3-1 16,10 0-3-16,11 0 1 0,6 3 0 16,6-1 1-16,3 1-5 15,3 0-1-15,-9-1 5 16,-3 1 3-16,-3-3-3 16,-9 2 0-16,-6-2-1 15,-11 0-2-15,-13 0 3 16,-8 0 2-16,-16 0 4 15,-8 0 5-15,-13 0-4 16,-8 0 2-16,-6 0-1 16,-18-2 3-1,-9-1-3-15,-12 1-8 16,-8-1-2-16,-19 0-3 16,-12 1-2-16,-11 2 0 15,-15 0 0-15,-15 0 3 16,-13 2 0-16,-11 1-2 15,-17 2 2-15,-13 3-1 16,-9-3 0-16,0 6 2 0,10 0 0 31,14-1 0-31,9 1 0 16,15-1-3-16,20-2 2 0,22 0-1 16,17-2 0-16,19-1 0 15,17 0 0-15,18-2 0 16,27-3-2-16,23-3 0 15,28-5 3-15,29-2 0 16,24-1 3-16,24-2-1 16,11 0 2-16,10-1-4 15,9 6 0-15,-1 0 1 0,-8 3 0 16,-12 2-3-16,-22 1 2 16,-14-1 1-16,-14 3 0 15,-19 0 2-15,-18 0 1 16,-14 0-6-16,-13 0 0 15,-14 3-70-15,-15 5-28 16,-21 0-6 0</inkml:trace>
  <inkml:trace contextRef="#ctx0" brushRef="#br0" timeOffset="1">15047 13034 208 0,'-40'-16'79'0,"33"13"-42"0,7 1-43 16,18 1 40-16,18-7-14 16,33-4-1-16,28-3-1 15,33-1-11-15,43-3 0 0,51-1 0 16,39 2 1-16,55 4 2 16,60 1-5-16,48 2-1 15,46 4 0-15,37 3 2 0,25 4-1 16,6 0 0-16,2 0-1 15,-31 0 0-15,-31-2 0 16,-54 2 2-16,-40-2-1 16,-58 0 2-16,-61-1-2 15,-50 1 2-15,-58 0-77 16,-48 4-32-16</inkml:trace>
</inkml:ink>
</file>

<file path=ppt/ink/ink13.xml><?xml version="1.0" encoding="utf-8"?>
<inkml:ink xmlns:inkml="http://www.w3.org/2003/InkML">
  <inkml:definitions>
    <inkml:context xml:id="ctx0">
      <inkml:inkSource xml:id="inkSrc0">
        <inkml:traceFormat>
          <inkml:channel name="X" type="integer" max="9600" units="cm"/>
          <inkml:channel name="Y" type="integer" max="7200" units="cm"/>
          <inkml:channel name="F" type="integer" max="1024" units="dev"/>
          <inkml:channel name="T" type="integer" max="2.14748E9" units="dev"/>
        </inkml:traceFormat>
        <inkml:channelProperties>
          <inkml:channelProperty channel="X" name="resolution" value="369.51501" units="1/cm"/>
          <inkml:channelProperty channel="Y" name="resolution" value="415.70438" units="1/cm"/>
          <inkml:channelProperty channel="F" name="resolution" value="0" units="1/dev"/>
          <inkml:channelProperty channel="T" name="resolution" value="1" units="1/dev"/>
        </inkml:channelProperties>
      </inkml:inkSource>
      <inkml:timestamp xml:id="ts0" timeString="2019-04-22T20:33:41.568"/>
    </inkml:context>
    <inkml:brush xml:id="br0">
      <inkml:brushProperty name="width" value="0.05292" units="cm"/>
      <inkml:brushProperty name="height" value="0.05292" units="cm"/>
      <inkml:brushProperty name="color" value="#FF0000"/>
    </inkml:brush>
  </inkml:definitions>
  <inkml:trace contextRef="#ctx0" brushRef="#br0">19469 5432 112 0,'-12'3'44'0,"12"-3"-24"0,-3 0-2 0,3 0 18 15,0 0-1-15,0 0 4 16,0 0-8-16,0-3-2 16,3 0-16-16,0-2-6 0,0-3-2 15,3 0-1-15,0-2 2 16,2-4-5-16,4 1-1 15,3-3 4-15,3 0 2 16,3 0-2-16,0 1-3 0,6 1-3 16,-1 4 1-1,1 2-1-15,3 3-2 16,3 2 3-16,-4 3 0 0,4 3 1 16,3-1 0-16,3 1-3 15,5-1 2-15,4 1 1 16,2 0 0-16,4-3 0 15,0-3 2-15,-7 0 1 16,1-2 3-16,5-3 1 16,4-2 1-16,-3-6-4 15,-1 0-1-15,-8 0 3 16,-1 0 3-16,-2-2-4 16,0-1-1-16,-6-2-2 15,-7-3 1-15,-2 0-2 16,0 0 2-16,-3 3-2 0,-4 3 2 15,1-1-2-15,-3 6 2 16,-3 0-4-16,-3 2 0 16,-3-2 3-1,-3 5-1-15,0 3 2 16,0-1-2-16,-3 4-1 16,0-1 1-16,0 1-1 15,0-4 0-15,-3 6 0 16,0 0-3-16,0 0 0 15,0 0 2-15,0 0 2 16,3 3-2-16,0 2 0 16,0 0-1-16,0 3 0 0,3 3 0 15,-1 5-2-15,4 0 3 16,0 2 0-16,3 3 1 16,3 1 0-16,3-1 0 15,6 0 0-15,0-3 0 16,2 1 0-16,4 0 0 15,6-1 0-15,0 1 0 16,8-4 0-16,4-4 0 16,2-3 0-16,1-3 0 15,0-2 0-15,5-3 0 16,-2 0 0-16,-7 0 0 16,4-5 0-16,3 2-3 15,-1 0 2-15,1 6 1 16,-1-3 2-16,1 5-1 0,-3 3-1 15,-4 3-2 1,1 2 1-16,-10 3 1 0,-2 0 2 16,-3 2 1-16,-3 1 3 15,-3-1-3-15,-7 1-2 16,-5-1 0-16,-3-2 1 16,-3-3-39-16,0-2-16 15</inkml:trace>
  <inkml:trace contextRef="#ctx0" brushRef="#br0" timeOffset="1">19769 4125 72 0,'0'-8'27'0,"0"5"-14"0,0 1 7 0,0 2 14 16,-3-3-3-16,0 0 2 0,0 1-4 16,-3 2 0-16,-3 0-8 15,-3 0-2-15,1 5-11 16,-4 6-1-16,0 4 0 0,0 4-3 15,0 2-3-15,3 11 0 16,3 0-1-16,6-3 0 16,3-3 0-16,9-5 0 15,3-2 0-15,3-6 0 16,3-2 0-16,3-6-18 16,-1-5-5-16,10 0-18 15,-3-5-6-15,-3-9-19 16,-3-7-18-1,-3 3 39-15</inkml:trace>
  <inkml:trace contextRef="#ctx0" brushRef="#br0" timeOffset="2">19894 4165 132 0,'-9'0'49'0,"6"5"-26"0,-3 3-18 0,0-3 11 16,0 6 4-16,3-1 2 15,1 6-7-15,-1 8-2 16,6 0-7-16,2-3-2 0,4 0 2 15,0-5 1-15,3-3 1 16,3-5-2-16,3-3 1 16,0-2-2-16,0-6 2 15,-3-7 0-15,-4-6 3 16,-5 0-3-16,-3 0-2 16,-6 0 0-16,-3 0 1 15,-2 3-3-15,-4 0-2 16,0 2-3-16,0 3-1 0,3 3-16 15,3 0-5-15,0 0-26 16,3-1-8-16,3 4-22 16</inkml:trace>
  <inkml:trace contextRef="#ctx0" brushRef="#br0" timeOffset="3">20076 4128 104 0,'-12'7'38'0,"15"1"-20"0,9 3-6 16,-6-3 16-16,0 2 1 15,-3 4 5-15,0-1-9 0,0 0-6 16,0 3-10-16,-3 3-4 16,6-6 1-16,-1-3-3 15,-2-2 0-15,0 0-1 0,-3-2-2 16,3-6 5-16,-6 0 1 15,0-8-2-15,0 0-1 16,1-3-6-16,2-2 0 16,2 0 1-16,-2-1 1 15,6 1-2-15,0 3 0 16,-3 2-1-16,3 5 0 16,0 3 0-16,3 5 3 15,0 6 0-15,0-1 3 16,-3 6-1-16,0 3 2 0,0-3-2 15,-3-3 2-15,3-2-2 16,-6-1 2-16,0-2-2 16,0-3-1-16,0-5 1 15,0 0 1-15,3-8-3 16,3-5 0-16,0-3-4 16,0 3 1-16,0 0 0 15,0 5 2-15,0 0-1 16,0 5 1-16,-1 3 2 15,7 3 0-15,3 2 4 16,-3 6 2-16,0 5-2 16,-3 0-3-16,0-1 0 0,-3 1 1 15,0-2-6-15,0-4-1 16,-3 3-40-16,0-5-18 16,0 0-14-1</inkml:trace>
  <inkml:trace contextRef="#ctx0" brushRef="#br0" timeOffset="4">20400 4247 72 0,'-6'29'27'0,"9"-3"-14"0,0 1-2 0,-3-14 10 16,0 3 11-16,0 2 7 0,0 6-12 15,3-5-4 1,-3 2-11-16,3-5-5 0,0-3-4 16,-3-3-3-16,0-2 3 0,0-2 0 15,0-1 3-15,0-8-3 16,-3-7 0-16,0-1-3 16,0-2-3-16,0-3 2 15,0-3 2-15,0-2 0 16,0-10-1-16,0 1-2 15,3 1 1-15,3 0 1 16,0 3 2-16,3 2-3 16,3 3-2-16,3 5 2 15,0 5 2-15,3 6 2 16,0 5 3-16,-3 5 3 0,0 6 2 16,-3 0-1-16,-4 4 1 15,-5 9 0-15,-3 0 1 16,-2-3-4-16,-1-5-3 15,-3-3-16-15,0-2-5 16,0-1-25-16,0-4-9 16,0-4-34-1,3-2-16-15,6 0 51 16</inkml:trace>
  <inkml:trace contextRef="#ctx0" brushRef="#br0" timeOffset="5">20635 4138 132 0,'-6'0'49'0,"6"3"-26"15,-6-1-18-15,4 4 13 0,-4-1-1 16,-3 6-1-16,0 2-2 16,0 3 1-16,0 5-8 15,3 3-6-15,0-1-2 0,3 1 3 16,6-3 1-16,3-2 1 15,0-6 2-15,3-2-3 16,3-6-2-16,0-5 4 16,-1-5 1-16,1-8-2 15,-3-6-1-15,0 0 1 16,-3-2 0-16,0 0-2 0,-3 3-2 16,-3-1 5-16,0 6 1 15,-3 2 6-15,3 3 5 16,0 6-9-16,0 2-2 15,0 8-9-15,0 5 0 16,3 3-1-16,3 2 2 16,0 1 1-16,0-1 3 15,0-2-1-15,0-3-1 16,6-2-13-16,-3-3-4 16,0-3-22-16,0-5-10 15,2 0-21 1,1-10-23-16,-3-9 32 0</inkml:trace>
  <inkml:trace contextRef="#ctx0" brushRef="#br0" timeOffset="6">20799 4180 96 0,'0'6'38'16,"0"-1"-20"-16,3 6-8 0,0-3 14 0,0-1 2 16,0 1 2-16,0 6-7 15,0-1-2 1,0 3-5-16,-3-3-1 0,0-2-1 15,0-4 2-15,0-7 8 16,-3-10-1 0,0-1-9-1,0-2-4-15,0 0-5 16,3-3-3-16,0 0 1 16,3 0-1-16,3 0-3 0,0 0 2 15,3 3-1 1,0 3-2-16,3-1-24 0,0 3-11 15,2 3-7-15,1 0-2 16,-3 2 7 0,0 3 0-16,-3 3 19 15,0 2 23-15,0 3 12 16,-3 0 1-16,3 2 2 16,0 1-3-16,0-1 0 15,3 1-3-15,2-3-1 16,-2-3-3-16,0-2 1 15,3-3-4-15,-3-3 0 0,0-5 1 16,-3-2-2-16,0-1 1 16,-3-2-4-16,-3 0 0 15,-3 2-1-15,-6 1-2 0,0 2 3 16,-3 5 2-16,-9 8 0 16,0 6 2-16,0 5 2 15,3 2 2-15,4 1 12 16,5 5 7-16,3 5-9 15,3-3-2-15,12-7-9 16,2-1-4-16,7-5-17 16,6-5-5-16,9-5-67 15</inkml:trace>
  <inkml:trace contextRef="#ctx0" brushRef="#br0" timeOffset="7">21591 4188 72 0,'-6'35'27'0,"12"10"-14"0,-3 0 4 0,-3-24 16 15,3 0 0-15,0 6 3 16,0-4-14-16,0 1-3 15,-3-5-9-15,3-3-4 16,-3-3-3-16,0-3 0 0,0-2 0 16,0-2 5-16,0-9 3 15,-3-5-4-15,0-3-2 16,-3-2 0-16,0 0-1 16,0-6-2-16,0 1-2 15,0-9 1-15,0-2-1 16,3 0 0-16,3 0 2 15,0-3-1-15,6 3-1 16,0 0-2-16,3 5 1 16,0 3-1-16,6 3 0 0,-3 4 2 15,5 9 0 1,1 5 0-16,-3 5 4 16,-3 6 2-16,-3 2 4 15,-3 3 1-15,-3 0-1 16,-3 3 1-16,-6-4-6 15,0 7-3-15,-6-9-15 16,3 0-4-16,0-2-22 16,-3-6-10-16,6-5-38 15,1 5-17 1,2-7 52-16</inkml:trace>
  <inkml:trace contextRef="#ctx0" brushRef="#br0" timeOffset="8">21761 4167 80 0,'-6'8'30'0,"6"3"-16"0,0-1-3 0,0-2 10 16,0 3 8-16,3 5 7 16,0-3-6-16,2 5-3 15,4-2-9-15,3-2-3 16,-3-4-9-16,9-2 5 0,-6-11 2 15,0-7 2-15,-3-3 4 16,9-1-9-16,-6-1-1 16,-3-4-1-16,-4 0 0 0,-5 1-2 15,-2-1-1-15,-4 1-3 16,-3 5-2 0,-3 2-2-16,-3 3-1 0,0 3-18 15,3 2-7-15,0 3-18 16,0 0-7-16,6 6-31 15,0-1-16 1,6 3 49-16</inkml:trace>
  <inkml:trace contextRef="#ctx0" brushRef="#br0" timeOffset="9">21957 4114 148 0,'-3'6'55'0,"6"2"-30"0,0 7-27 0,0-4 9 16,0 2 17-16,-3 0 8 15,3 3-9-15,0 3-5 16,0-3-11-16,-3 2-7 0,3-5-1 16,-3-2-26-16</inkml:trace>
  <inkml:trace contextRef="#ctx0" brushRef="#br0" timeOffset="10">21912 4019 176 0,'0'-13'66'0,"15"18"-36"0,-9-5-42 16,-6 0 10-16,6 3-29 15,3-3-7-15,0 5-24 16,0 0-9-16</inkml:trace>
  <inkml:trace contextRef="#ctx0" brushRef="#br0" timeOffset="11">22049 4165 108 0,'3'26'41'0,"-6"-15"-22"0,3 2 2 0,0-8 19 15,0 0-8 1,0-2-1-16,0-3-9 0,0 0-4 15,0 0-10-15,0 0-1 16,0 0 0-16,0-5-3 0,0-3-3 16,3-5-7-1,0-3-4-15,0 0-5 0,3 0-4 16,6 3 11-16,0 2 4 16,-3 3-2-16,6 6 2 15,0 4 6-15,0 4 6 16,-1 4 0-16,-2 3 1 15,0 1 1-15,-3-1 1 16,0 0-3-16,-3 0-3 16,0-2-5-16,0-3-26 15,-3-3-11-15,0-2-52 16</inkml:trace>
  <inkml:trace contextRef="#ctx0" brushRef="#br0" timeOffset="12">22278 3903 176 0,'-6'5'68'0,"15"5"-36"0,-3 12-33 15,-3-9 15-15,0 13 5 0,0 3 6 16,0 11-9-16,0-3-2 15,0 0-8-15,0 8-4 16,0-5-1-16,0-8-6 0,-3-6 1 16,0-5-38-16,0-5-16 15</inkml:trace>
  <inkml:trace contextRef="#ctx0" brushRef="#br0" timeOffset="13">22177 4098 196 0,'-3'-2'74'0,"6"2"-40"0,0 0-29 0,3 0 19 0,0 0-11 16,6-3 0-16,3 0-9 15,3 1-5-15,0-1 0 16,-1 1-22-16,4-1-7 0,-3 0-49 15,6-2-34 1,0 2 45-16</inkml:trace>
  <inkml:trace contextRef="#ctx0" brushRef="#br0" timeOffset="14">22469 4149 136 0,'3'13'52'0,"6"-8"-28"0,-3 0-17 15,-3-2 13-15,3 0 1 0,-3-3 2 16,3-3-10-1,0-2-3-15,0-3-6 16,0-3-3-16,-3 1 2 0,2-3-7 0,-5 2-1 16,-5-2-3-16,2-1 0 15,-6 7-2-15,-3 1 1 16,-3 9 3-16,0 5 1 16,0 5 3-16,-3 6 1 15,3 4 12-15,3 1 7 16,6 3 2-16,6 2 0 15,3-3-10-15,3-2-6 16,3-5-3-16,9-4 1 16,0-4-12-16,-3-6-6 15,12 1-24-15,-3-6-12 0,5-16-24 16</inkml:trace>
  <inkml:trace contextRef="#ctx0" brushRef="#br0" timeOffset="15">22656 4143 112 0,'-11'0'44'0,"8"3"-24"0,-3 2-21 16,3 1 7-16,-3-1-9 15,6 3 0-15,-3 0 5 16,3 0 4-16,0 0-1 16,0 0 0-16,0-3-1 15,0 0 0-15,3 0-2 16,-3 1-2-16,0-6-2 15,0 0 1-15,0 0-17 16,6 0-5-16,-6 0-27 16,3 0-10-16</inkml:trace>
  <inkml:trace contextRef="#ctx0" brushRef="#br0" timeOffset="16">22633 4143 108 0,'-9'3'44'0,"3"2"-24"0,-12 6-17 0,12-3 10 0,-3 2-6 16,0 4 1-16,3 12 1 15,0 1 5-15,3-4-2 16,6 1 3-16,3-3-8 16,0-2 0-16,9-6 0 0,-3-2 1 15,0-6 2-15,0-5 1 16,6-5 3-16,-4-16-5 16,-2-3-3-16,0-3-3 15,-3-2 0-15,-3-3-2 16,-3 1 2-16,-6-9-4 15,-3 3 0-15,0 3 1 16,-3 4 2-16,3 4-1 0,0 7-1 16,0 6 3-16,3 3 0 15,0 15-8 1,3 13 3-16,0 6 2 16,3 8 3-16,3 0 1 15,3 0 0-15,-3 2 0 16,6 3-2-16,0-5-2 15,-3-6-8-15,0-5-5 16,0-5-73 0,3-3-43-16,-6-5 57 15</inkml:trace>
  <inkml:trace contextRef="#ctx0" brushRef="#br0" timeOffset="17">22764 4183 176 0,'0'0'68'0,"6"0"-36"0,0 0-18 15,-3 3 20-15,8-3-6 16,-2 0 0-16,9 0-15 16,0-3-6-16,3 0-4 15,0 1-5-15,0-4-1 0,-1 1-56 16,4-3-22-16,9 3-13 15</inkml:trace>
  <inkml:trace contextRef="#ctx0" brushRef="#br0" timeOffset="18">23079 3934 188 0,'-6'3'71'0,"9"2"-38"0,0 1-41 0,0 2 12 15,-3 2 11-15,0 14 7 16,6 0-4-16,-3 2-3 16,-3 9-8-16,0-4-5 0,0-2-1 15,3 3-6-15,-3-5-1 16,3 4-149 0,0-4 45-1</inkml:trace>
  <inkml:trace contextRef="#ctx0" brushRef="#br0" timeOffset="19">22951 4077 196 0,'0'-5'74'0,"6"5"-40"0,3-11-40 16,-3 9 12-16,3-1-4 15,12 0 1-15,-3-7-4 16,2 5-1-16,4-1-41 0,0 1-19 16,0 2-10-16,-3 9-2 15</inkml:trace>
  <inkml:trace contextRef="#ctx0" brushRef="#br0" timeOffset="20">23222 4138 132 0,'-6'32'49'0,"6"-14"-26"0,0 6-16 0,3-8 15 16,0-3 0-16,0 6 2 15,12-6 2-15,0-5 1 16,0-8-14-16,0-3 3 0,5-7 2 16,-5-1 3-16,0-2 2 15,-3-6 1-15,-9 1 0 16,-3-1-2-16,-6 1 1 16,-6 2-18-16,-3 3-6 15,-3 2-45-15,1 1-20 0,-4-1-63 16</inkml:trace>
  <inkml:trace contextRef="#ctx0" brushRef="#br0" timeOffset="21">20153 4628 116 0,'0'-3'44'0,"0"3"-24"0,3 3-8 0,0-1 13 0,0 4-2 16,3 1 0-16,0 4-8 16,3 5-2-16,0 5-7 15,0-2 0-15,0 2 1 0,0-3-3 16,0-2-3-16,0-3 2 15,-4-2 0-15,1 0-1 16,0-6-2-16,-3 0 7 16,0-10 9-1,6-8-1-15,0-9-6 16,3 1-3-16,-3 0-3 16,0 0 0-16,-3 2-2 15,0 4-1-15,0 1-8 0,0 1-3 16,0 3-23-16,3 2-8 15,0 0-18 1,0 2-38-16,5 4 24 16</inkml:trace>
  <inkml:trace contextRef="#ctx0" brushRef="#br0" timeOffset="22">20484 4606 100 0,'-6'0'38'0,"3"3"-20"0,-3 0-10 0,3-1 13 0,-3 4-6 16,0 2 2-16,-3 2-8 16,0 3-3-16,3 6-1 15,0 7-1-15,3-4-2 16,3-4-2-16,0-2 3 0,6-3-2 16,0-2 2-16,3-3-2 15,0-6 2-15,3-4 2 16,0-14 4-16,0 0-4 15,-1 0-1-15,-2 0-2 16,0-2-2-16,-3 4 1 16,0 1 1-16,-3 5 8 15,0 0 5-15,0 6-3 16,-3 2 1-16,3 5-8 16,0 3-1-16,3 5-2 15,0 6-2-15,3-1-2 0,0-2 1 16,0-5 1-16,0-1 0 15,0-2-14-15,0-3-3 16,3-5-31 0,-4-7-53-16,1-9 11 15</inkml:trace>
  <inkml:trace contextRef="#ctx0" brushRef="#br0" timeOffset="23">20689 4432 132 0,'-6'10'49'0,"12"12"-26"0,-3 9-16 0,0-15 15 15,0 3 4-15,0 7 5 16,0 1-11-16,0 4-2 0,6 6-10 16,0-5-7-16,0-3-2 0,3-2 1 15,-4-6 2-15,1-5-23 16,0-6-8-16,0-4-54 15,0-4-26 1,0-4 52-16</inkml:trace>
  <inkml:trace contextRef="#ctx0" brushRef="#br0" timeOffset="24">20865 4649 124 0,'-6'10'46'0,"9"-4"-24"0,3 4-21 0,-3 1 11 15,2 7 7-15,1-2 8 16,0 0-10-16,3-3-2 16,0 1-9-16,0-7-2 0,3 1 2 15,3-8 1-15,3-8 1 16,0-5-2-16,-3-3-1 16,-1 0-6-16,-2-2 1 15,-3-3-2-15,-3 0 0 16,0 2 2-16,0 6 2 15,-3 2 3-15,0 3 2 16,0 6 1-16,0 4 0 16,0 9-2-16,0 2-1 0,0 6-1 15,0 4 0-15,3-1-5 16,-3-4-1 0,3 1-10-16,0-6-5 0,0-2-38 15,3-6-58 1,0-3 18-16</inkml:trace>
  <inkml:trace contextRef="#ctx0" brushRef="#br0" timeOffset="25">21234 4641 156 0,'15'5'60'0,"-9"-2"-32"0,-1-1-28 0,1 1 13 16,0 0 0-16,3-1 2 15,0-2-4-15,3-2-1 16,0-1-6-16,0-2-3 0,-3-1 2 16,-3 1 0-16,0-3 3 15,-3 0-3-15,-6-2 0 16,0-1-6-16,-6 3-2 16,-3 3-3-16,0 2 0 15,-6 1 2-15,-6 4 2 16,4 4-1-16,2 4 4 15,3 1 4-15,3 2 3 16,3 0 4-16,3 6 1 16,6 4-1-16,9 1-1 15,3-3-3-15,3-2 1 16,3-3-2-16,2-3 0 16,4-5-12-16,0-3-3 0,0-5-35 15,9-10-13-15,-4-1-23 16</inkml:trace>
  <inkml:trace contextRef="#ctx0" brushRef="#br0" timeOffset="26">21591 4575 148 0,'3'-6'57'0,"-3"6"-30"0,0 0 8 16,0 0 27-16</inkml:trace>
  <inkml:trace contextRef="#ctx0" brushRef="#br0" timeOffset="27">21582 4575 410 0,'-12'5'50'15,"0"3"-27"-15,0 2-15 0,0 1-5 16,6 0-7-16,3 2-1 16,3 0-1-16,6-2 2 15,6 5-1-15,0 2 1 16,3-2 3-16,-3 0 2 15,-3-6 0-15,-3 4 2 16,-9-1 7-16,-3-3 3 16,-9-2-31-16,-18 0-11 0,1-2-73 15,-1-4-60 1,6-2 56 0</inkml:trace>
  <inkml:trace contextRef="#ctx0" brushRef="#br0" timeOffset="28">19570 12639 148 0,'0'-2'57'0,"0"2"-30"0,-3 0-14 0,3 0 19 15,-3 2-1-15,-3 1 2 16,-6 2-3-16,-3 0-1 15,0 3-16-15,0 0-6 0,0 0-2 0,1-3-3 16,2 6-2 0,3 0-2-16,3-3-1 0,3 0 2 15,3 5 0-15,6-3-4 16,6 1-1-16,6 2 3 16,2 0 3-16,1-2-1 15,-3 0-2-15,-3-1 2 16,-3 1 2-16,-3-1 6 15,-6 1 6-15,-6 2 4 16,-6-2 4-16,-6 2-7 16,-3-8-1-16,-3-2-5 15,3 2-3-15,4-2-9 16,2-3-5-16,3-3-17 16,0 1-9-16,6-9-72 15,6 0 3 1,6-2-11-16,6 0 54 15</inkml:trace>
  <inkml:trace contextRef="#ctx0" brushRef="#br0" timeOffset="29">19608 12668 140 0,'3'0'52'0,"6"3"-28"0,-3 0-19 0,-6-1 13 15,3 3 5-15,-3 9 3 16,3 4-5-16,-3 3-2 15,3 3-11-15,0 3-3 0,0-4 1 16,0-1-3-16,3-4 0 16,3 1-1-16,0-6-2 0,0-5 1 15,0-3 1-15,0-5-6 16,0-2-1-16,3-1-9 16,-3-5-2-16,-1 0 2 15,-2-3 1-15,0 1 8 16,0 2 2-16,0 3 3 15,-3 2 0-15,0 3 0 16,3 8 6 0,0 0 2-16,0 2-5 15,3 1 1-15,0-3-2 16,3-3 1-16,0-2 4 16,0-3 4-16,-3 0 2 15,0-5 5-15,-1-3-4 16,-2-3 2-16,0 0-5 0,-3-2-1 15,-3-5-2 1,0-6 0-16,-3 3-4 0,-3 0-1 16,0 2-8-16,-2 6-4 15,-1 2-22-15,3 3-7 16,0 3-36 0</inkml:trace>
  <inkml:trace contextRef="#ctx0" brushRef="#br0" timeOffset="30">19995 12658 116 0,'-14'2'44'0,"8"1"-24"0,-6 2-15 16,9 1 13-16,-6-1-4 15,0 8 0-15,0 11-6 16,0 0-3-16,3 2-2 15,0-2-5-15,3-3-1 0,3-2 4 16,3-3 1-16,3 2-3 16,3-10-1-16,0-3-2 15,3-2 0-15,0-3 0 16,0-5 3-16,0-3 0 16,-1-3 1-16,-2-2 0 15,-3 0 2-15,-3-6 8 16,0-2 3-16,-3 5 2 15,0 0 4-15,0 6 0 0,0 7 1 16,-3 11-16-16,3 5-4 16,0 0-3-16,0 3 1 15,3 0 1-15,0 0 1 16,3 0 0-16,0 2 0 16,0-2-25-16,0-2-10 15,0-4-90 1,12-10 47-1</inkml:trace>
  <inkml:trace contextRef="#ctx0" brushRef="#br0" timeOffset="31">20144 12848 104 0,'-3'40'38'0,"3"-14"-20"0,0 6 3 15,0-19 19-15,0 6-10 16,0 5-3-16,0-1-15 16,0-1-5-16,0-4-5 15,0-2-2-15,0-3 3 0,0-2 0 16,0-6 1-16,0-5 2 16,0-5 3-16,-3-6-4 15,-3-2-1-15,0-6-2 16,-3 1 1-16,1-3-2 15,2-6 2-15,3 1-2 16,3-3-1-16,0-3 1 0,6-2 1 16,2-1-1-16,4 3 2 15,0 3-2-15,3 3 2 16,0 7-2-16,0 9 2 16,3 7-2-16,-3 8-1 15,-3 9 7-15,-3 4 3 16,-6 9 3-16,-1-4 3 15,-4 1-7-15,-1-3-1 16,0-2-4-16,-3-3-3 16,0-3-16-16,3-5-7 0,0-3-31 15,0-7-14 1,0-4-24-16</inkml:trace>
  <inkml:trace contextRef="#ctx0" brushRef="#br0" timeOffset="32">20305 12708 132 0,'-3'24'49'0,"12"0"-26"0,-3 7-23 15,-3-17 10-15,-3 4 18 16,-3 9 11-16,3 2-5 16,0 2-2-16,0 1-18 15,-3 3-4-15,0-4 0 0,0-2-4 0,0-5-1 16,0-5 0-16,3-9-1 15,0 1 2-15,0-6 1 16,-3 0 1-16,-3-7 2 16,0-9-5-16,0-5-1 15,3-5-4-15,0-3-1 16,0-5-1-16,3-2 0 16,0-1 0-16,6 0 0 15,0-2 2-15,3-1 0 16,0 6-3-16,0 3 2 15,3 2 1-15,0 5 0 16,3 6-3-16,0 5 0 16,5 3-1-16,-2 5 3 15,-3 5 0-15,0 11 1 16,-6 0 2-16,-3 8 3 16,-6-3 2-16,-3-5 3 15,0-3-3-15,-6 8 1 0,-6 6-7 16,0-6-1-16,3-3-16 15,-3-4-4-15,-2-4-19 16,-1-7-161 15,12-14 99-31</inkml:trace>
  <inkml:trace contextRef="#ctx0" brushRef="#br0" timeOffset="33">20504 12761 148 0,'-3'32'57'0,"6"-19"-30"0,-3 5-16 0,0-7 18 16,0 0-11-16,0 2 0 0,0-3-12 15,0 6-4-15,0-5-2 16,0-1-7-16,0-2-3 0</inkml:trace>
  <inkml:trace contextRef="#ctx0" brushRef="#br0" timeOffset="34">20501 12647 192 0,'-6'-5'71'0,"9"5"-38"0,0 0-23 0,-3 0 20 16,0 0-7 0,0 0-1-16,0 0-17 0,3 0-5 15,0 0-1-15,0 0-22 0,0 2-9 16,3 1-26 0,0-3-51-16,0 0 17 15</inkml:trace>
  <inkml:trace contextRef="#ctx0" brushRef="#br0" timeOffset="35">20597 12790 132 0,'0'26'49'0,"0"-15"-26"0,0 10-18 0,0-10 13 16,0-1 1-16,-3 1 1 0,3 0-7 16,0-1-3-1,0-2-5-15,-3-3-2 0,3 1 1 0,0-6 0 16,0 0 0-16,0-3 2 15,0-2 3-15,0-6-9 16,0 1-2-16,0-4 1 16,0 1 0-16,0 0-2 15,3 0 0-15,3-1 4 16,0 4 1-16,3-3 0 16,-1 2 1-16,4 8 0 15,0 1 3-15,0 2-1 16,0 2 2-16,3 4 2 15,-3 2 2-15,0 2-3 16,-3 3 0-16,0 1-1 0,0-1 1 16,-6 0-4-16,3 3-1 15,-4-3-3 1,1-2-3-16,3 2-25 0,-6-8-11 16,6 1-20-1,0-4-50-15,0-7 17 16</inkml:trace>
  <inkml:trace contextRef="#ctx0" brushRef="#br0" timeOffset="36">20912 12716 176 0,'-12'-13'66'0,"9"26"-36"0,-6-5-24 0,6-3 17 15,-3 6-3-15,-2-1 3 16,-4 9-13-16,0-3-6 0,3 2-2 15,0 1-2-15,3-1 2 0,0 6-3 16,3-3-2-16,3-2 2 16,3-3 0-16,3-3 3 15,3-3 3-15,0-2-4 16,3-2-1-16,0-4-5 16,-1-7-1-16,1-6-11 15,-3-2-1-15,0 0-4 16,-3-6-2-16,0 1 7 15,-3-1 3-15,-3 4 8 16,0-7 3-16,0 6 0 16,0 6 2-16,0 10-6 15,6 10 6-15,3 6 3 16,0 8 12-16,6 5 8 16,6 8 24-16,-3 11 11 15,-1 0-13-15,-5-3-3 16,-6-3-9-16,-6-2-2 15,-12-3-6-15,-14-3-3 16,-13 0-29-16,-6-4-11 16,-8-9-43-16,-1-8-17 15,3-8-47 1</inkml:trace>
  <inkml:trace contextRef="#ctx0" brushRef="#br0" timeOffset="37">21630 12446 124 0,'0'-13'49'0,"0"10"-26"0,-3-10-5 0,0 10 18 0,-3-2-7 16,-3-3 0-16,-3 0-7 15,-3 3-2 1,0 2-11-16,-3 6-3 0,3 7-2 0,0 9-5 15,4 5 1 1,-1 13-2-16,6 10-2 16,3 6 3-16,6 0 0 0,0-5 1 15,0-8 0-15,0-6 0 16,0-2 0-16,-3-9-18 16,-3-9-137 15,-15-9 52-31</inkml:trace>
  <inkml:trace contextRef="#ctx0" brushRef="#br0" timeOffset="38">21323 12676 116 0,'9'-5'46'0,"6"2"-24"0,6-5-21 0,-9 6 11 16,5-4-8-16,4 1-2 15,3 0-1-15,0 0 1 16,0-1-1-16,-4 4-1 0,-2 2 1 15,-3 2-4-15,-3 4 0 16,-3 1 4-16,-3 4 1 16,0 13 11-16,0-3 3 15,-3 3-3-15,3-3 0 16,0 0-2-16,0-5 3 16,6-3 2-16,0-5-1 15,-3-3-1-15,2-2-1 16,1-6-1-16,0-10 0 15,-3-5-4-15,-3-3-3 0,-3 2-2 16,-3 1 0-16,-6-1 0 16,-6 0 1-16,0 4-13 15,0 1-7-15,1 4-20 16,2 2-7-16,0 5-31 16,3 3-28-1,3 0 37-15</inkml:trace>
  <inkml:trace contextRef="#ctx0" brushRef="#br0" timeOffset="39">21737 12737 132 0,'12'45'52'0,"-6"-42"-28"0,0 7-6 0,-3-4 18 15,-3-4-3 1,0-2 3-16,0 0-5 16,0 0-1-16,-3 0-17 0,0-2 1 0,0-1 2 15,0-16 3 1,3-2-13-16,6 3-5 15,2 2-6-15,4 0-2 16,3 3-7-16,3 2-2 16,3 3-26-16,6 0-11 15,-3 3-25 1,2 0-35-16,-2-1 36 16</inkml:trace>
  <inkml:trace contextRef="#ctx0" brushRef="#br0" timeOffset="40">22284 12584 144 0,'-3'-6'55'0,"6"6"-30"0,-3 0-1 16,0 0 22-16,-3 3-1 15,-6 2 0-15,7 1-24 16,-7 1-10-16,0 4-8 16,0 0-5-16,3 2-1 0,3 0-1 15,6 6 0-15,6 4 0 16,3-1 3-16,2-1-2 16,1 0 1-16,-3-3 2 0,-3-2 2 15,-3-2-1 1,-3-4 2-16,-6-2 2 0,-6-3 2 15,-6-2-3-15,-5 0-3 16,-1-3-14-16,-3-3-4 16,-3-2-18-16,3-3-5 15,6 2-21 1,7-1-44-16,8-7 21 16</inkml:trace>
  <inkml:trace contextRef="#ctx0" brushRef="#br0" timeOffset="41">22368 12658 116 0,'3'5'44'16,"-3"3"-24"-16,3 5-8 0,-3 6 13 0,9-1 4 15,-6 1 5-15,0 2-8 16,3 3-1-16,-1-6-14 16,4-2 0-16,0-3 2 0,-3-5-1 15,9-2 3-15,-3-6-2 16,0-6 0-16,0-2-5 15,-3-5 0-15,-3-3-3 16,-3-5 0-16,-6-5-3 16,-3 2-2-16,-3 3-6 15,-3-1-4-15,-6 7-12 16,-3 1-6-16,3 6-23 16,1 6-10-16,2 2-29 15</inkml:trace>
  <inkml:trace contextRef="#ctx0" brushRef="#br0" timeOffset="42">22588 12790 164 0,'18'18'63'0,"-15"-10"-34"0,0 0-16 0,0-2 17 16,-3-1 5-16,0 0 3 15,-3-2-9-15,0 0-5 16,-3-3-8-16,-6-8 4 15,-3-3-2-15,9-10-10 16,6 0-4-16,6-6-10 16,3 6-1-16,0 0-2 15,6 2 3-15,0 3-5 16,3 6-1-16,2 2-6 16,1 3-4-1,0 2-4-15,-3 0-1 0,0-2-23 16,-3 0-8-16,-3 0-22 15</inkml:trace>
  <inkml:trace contextRef="#ctx0" brushRef="#br0" timeOffset="43">22844 12385 176 0,'-3'-13'66'0,"3"13"-36"0,3 0-18 0,-3 0 21 15,3 8-10 1,0 5-4-16,3 11 3 0,-3 8 0 15,-3 10-11-15,0 6-4 0,-3 5-3 16,3-6-2-16,-6-2-2 16,6-5-4-16,-6-6 0 15,3-5-33-15,0-10-13 16,-6-6-54 0</inkml:trace>
  <inkml:trace contextRef="#ctx0" brushRef="#br0" timeOffset="44">22659 12573 252 0,'12'-3'93'0,"9"1"-50"0,9-4-50 0,-12 6 14 0,6-2-7 16,8-1 0-16,1-2-53 15,12 0-24-15,8-6-14 16,-5-10-5-16</inkml:trace>
  <inkml:trace contextRef="#ctx0" brushRef="#br0" timeOffset="45">19573 13526 96 0,'6'-6'35'0,"-3"4"-18"0,3-4-2 0,-3 4 13 16,-3-1-4-16,0 0 0 15,0 1 0-15,-3-4 2 16,-9 4-14-16,0-1 0 0,-3 3 1 16,-3 8-7-16,0 3-3 15,0 5-7-15,1 7 0 16,-1 6 2-16,3-2 1 16,9-1-2-16,3 1 0 0,3-6-1 15,3 0 3-15,6-8 0 16,3-5 3-16,3-2 1 15,2-6 3-15,1-6-3 16,0-10-2-16,-3-10 0 16,0 0 1-16,-3-4-3 15,-3-1 0-15,0-4 1 16,-9 1 2-16,0-3-3 16,-6 5 0-16,3 3 1 15,0 5 0-15,0 8 2 16,0 3 3-16,0 5 0 0,3 5 0 15,0 9-8-15,0 7 0 16,3 6 1-16,0 4 1 16,3 4-2-16,3 2 2 15,-3-3-1-15,0 1 0 16,2 2-14-16,1-8-4 16,6-10-100-1,0-3 25 1</inkml:trace>
  <inkml:trace contextRef="#ctx0" brushRef="#br0" timeOffset="46">19689 13520 124 0,'-9'16'49'0,"6"-3"-26"0,3 8-18 0,0-7 13 0,0 4 3 15,3 1 4-15,3 2-2 16,0-3-2-16,3-2-11 15,3 0 2-15,3-8 2 0,-1-3-1 16,1-5 0-16,3-5-3 16,-3 0 1-16,-3-16 0 15,-3 5 1-15,-9 0-4 16,-3-3-3-16,-3 1 0 16,-3-1-1-16,0 3-7 15,-3 3-2-15,3 3-23 16,-3 2-6-16,3 2-27 15,0 4-11-15,4-1-11 16</inkml:trace>
  <inkml:trace contextRef="#ctx0" brushRef="#br0" timeOffset="47">19817 13557 108 0,'18'16'41'0,"-15"-8"-22"0,0 16-9 0,0-11 12 16,0 3-4-16,-3-3 2 16,6 0 0-16,-3-2 0 0,-3-3-11 15,0 3-5-15,0-6-1 0,-3-3 9 16,3-2 4 0,0-5-7-16,0-11-3 15,0-2-4-15,6-6-2 0,-1 0-4 16,4 3 0-16,0 0 0 15,0 5 2-15,0 5-1 16,3 6-1 0,0 5 0-16,3 8 3 0,-3 3 6 15,0 4 5-15,-3 7-1 16,0-1 2-16,-4 0-6 16,1-2-1-16,0-4-9 15,-3-4-2-15,0 0-36 16,3-6-16-16,0-3-23 15</inkml:trace>
  <inkml:trace contextRef="#ctx0" brushRef="#br0" timeOffset="48">20141 13552 172 0,'6'3'66'0,"0"2"-36"0,0 3-35 0,-3-6 12 15,3 1 3-15,0 0 3 16,0-3-4-16,0 0-1 16,-3-3-4-16,3 0-1 0,0-2 3 15,-3-3-5-15,-3-2-1 16,0-1-5-16,-3-2 1 16,-3 2-7-16,-3 1-3 0,0 4-1 15,-6 4 1-15,-3 4 6 16,0 6 4-16,4 6 3 15,2 1 3-15,0 7 8 16,3 4 3-16,6-2 5 16,3-3 3-16,6-2-5 15,6-1-1-15,3-2-9 16,2 0-2-16,4-8-9 16,3-3-2-16,-3-5-40 15,12-3-19-15,-1-2-15 16</inkml:trace>
  <inkml:trace contextRef="#ctx0" brushRef="#br0" timeOffset="49">20597 13494 116 0,'-3'2'44'0,"3"-2"-24"0,3 11-10 0,3-3 14 0,-3 3 9 16,0 2 4-16,3 3-6 16,2 5-2-16,1-5-16 15,0 0-6-15,-3-1 0 0,0-1 0 16,0-4 1-16,-3 1-2 16,0-3 1-16,0-3-4 15,-3 0 0-15,0-5-1 16,0 0 1-16,3 3 2 15,-3-3 2-15,0 0-1 16,0 0-1-16,0 0-1 16,3-3 2-16,0 1 1 0,0-12 5 15,3 1-2 1,0-3-7-16,0-2-2 16,3-3-1-16,0-1 2 15,0 4-3-15,-3 2-2 16,0 3-7-16,3 2-28 15,-1 3-2 1,1 0-21-16,-3 3-7 16,0 0-20-1</inkml:trace>
  <inkml:trace contextRef="#ctx0" brushRef="#br0" timeOffset="50">20847 13465 120 0,'3'2'46'0,"-3"4"-24"0,3 2-10 0,-3-3 16 0,3 5-7 16,-3 4 0-16,0-1-8 16,0 3-3-16,0-3-5 15,0 3-4-15,3-3 0 0,0 6-10 16,-3-11-110 15,3-6 25-31</inkml:trace>
  <inkml:trace contextRef="#ctx0" brushRef="#br0" timeOffset="51">20832 13420 160 0,'0'-3'63'0,"3"3"-34"0,0-3-34 0,-3 3 10 15,6 0-8-15,0 0 2 16,3 0-8-16,3 3-2 15,-1 0-54-15,4-1-24 16</inkml:trace>
  <inkml:trace contextRef="#ctx0" brushRef="#br0" timeOffset="52">21094 13436 152 0,'-6'0'57'0,"3"0"-30"0,-3 0-18 0,3 2 14 0,-3 1-11 15,-6 2-2 1,0 3-6-16,-3 3-3 0,3 2 0 16,0 3-1-16,4 0 0 0,-1 0-5 15,3 5 1-15,3-3 2 16,3-2 3-16,6 3-2 16,0-11 0-16,5-3 1 15,1-8 2-15,0-2-3 16,0-6-2-16,0-2 2 15,-3 0 0-15,0-3 1 16,-3 0 0-16,-3 3 2 0,-3 2 1 16,0 3 1-16,0 3 0 15,0 5-5-15,0 5 1 16,3 6 0-16,3 2 2 16,3 3 1-16,3 3 1 15,0 2-2-15,5-5-2 16,10-8-26-16,-3-3-10 15,3-5-39 1</inkml:trace>
  <inkml:trace contextRef="#ctx0" brushRef="#br0" timeOffset="53">21463 13433 112 0,'0'0'44'0,"0"0"-24"0,3 3-15 0,-3-3 13 0,6 5 3 16,0 5 4-16,0 4 0 15,-3 2 0-15,0-1-14 16,-3 4 4-16,0-3 3 0,0-3-4 16,3 0 2-16,-3-2-7 15,0-1-1-15,-3-4-2 16,3 2-1-16,-3-6-1 15,3-2 0-15,-3 0-5 16,0 0 1-16,3 0 2 16,-3-2 3-16,3-1-2 15,-3-2-2-15,3-3 0 16,0-3-1-16,6-2 0 0,-3-3 0 16,3 0-3-16,0 0 2 15,0 0-1-15,0 3-2 16,2 3 3-16,1 2 0 15,0 2-2-15,0 4 0 16,0 4-1-16,0 6 3 16,0 6 0-16,0 1 3 15,-3 1 5-15,0 0 4 16,0 0 0-16,-6-3 1 16,0-2-4-16,0-1-3 15,0-4-2-15,0-1 0 16,0-5-2-16,0 0-1 15,3-3-4-15,0-5-2 16,3-5-4-16,0-5-1 0,6-1-1 16,2 3 2-16,1 3 4 15,-3 3 3-15,0 4 0 16,3 4 1-16,-3 7 4 16,0 3 3-16,0 2 0 15,-3 4 2-15,-3-1-2 16,0-3 0-16,0 1-8 15,-3-3-2-15,2-3-23 16,1-2-6-16,0-3-16 16,0-3-4-16,3-2-13 15,0-3-18 1,0-3 32-16</inkml:trace>
  <inkml:trace contextRef="#ctx0" brushRef="#br0" timeOffset="54">21865 13446 140 0,'-3'3'55'0,"3"-1"-30"0,-3 6-23 0,3-2 14 16,0 4 3-16,0 3 3 16,0 3-5-16,0 0 0 15,3 0-10-15,3-3 2 0,0 3 2 16,3-3-4-16,5-2 1 16,1-6-3-16,0-5 2 15,3-2 2-15,-3-4 2 16,-3-2-3-16,-3-2 0 0,0-1-1 15,-6-2 1 1,-3 0-4-16,-3-3-1 16,-9 3-3-16,0-1-1 15,-3 7-12-15,-3-1-5 16,3 2-21-16,0 1-8 0,3 0-39 16</inkml:trace>
  <inkml:trace contextRef="#ctx0" brushRef="#br0" timeOffset="55">22011 13430 124 0,'3'8'46'0,"2"3"-24"0,7 7-15 0,-9-7 13 16,3 5 12-1,3 0 7-15,-3 0-12 0,0-1-5 16,6-4-13-16,-3 0-2 0,0-4 0 15,0-1 1-15,-3-1 2 16,6-5-1-16,-3 0 2 16,0-3-4-16,-3-2-2 15,-1-5 0-15,1-6 1 16,0 0-5-16,0-3-1 16,-3 3-7-16,0 3 0 15,0 0-17-15,0 2-4 16,0 3-19-16,0 3-6 15,3 0-11-15,0 2-14 16,3 1 32 0,0 2 31-16,0 0 19 0,3 2 21 15,0 1 6-15,0-1 0 16,0 1-1-16,-1 0-6 16,1-1-1-16,0-2-3 15,-3-2-1-15,0-1-4 16,6-2-1-16,-6-3-8 15,-3 0-4-15,-3-5 1 0,-6 0-2 16,-3-1-1-16,0 1-6 16,-3 5-1-16,-3 3 3 15,-3 2 2-15,0 11 2 16,-3 3 0-16,7 2 2 0,-1 3 3 16,0 5 13-1,6 0 6-15,3 3-1 0,3 0 0 16,6-3-10-16,3-3-5 15,3-4-3-15,5-4-1 16,7-2-38-16,3-5-14 16,9-8-55-1</inkml:trace>
  <inkml:trace contextRef="#ctx0" brushRef="#br0" timeOffset="56">22889 13309 124 0,'0'-3'49'0,"0"3"-26"0,-9 0-5 0,9 0 20 16,0 3-10-16,-9-1-1 15,0 3-14-15,-3 3-3 16,3 0-6-16,-3 3-3 0,9 0 2 16,3 2-7-16,3-3 1 15,9 4 1-15,-3-1 1 16,6 3 3-16,-3-3 3 15,-3 3 2-15,-3 0 3 16,-3-3 8-16,-6 0 6 16,-3 0-7-16,-3-2-2 0,-3-3-8 15,-3-3-3 1,3-2-11-16,0-3-3 0,0-3-19 16,-3-2-9-16,12-3-22 15,0 0-10-15,3-3-9 16</inkml:trace>
  <inkml:trace contextRef="#ctx0" brushRef="#br0" timeOffset="57">22981 13399 184 0,'0'7'68'0,"6"-4"-36"0,9 5-35 0,-6-5 13 31,-3-1-5-31,3 1 4 0,-3-3 4 15,2 0-7-15,-2-3 1 0,0-2 0 16,-6-6-6-16,6-2 0 16,-6 0-3-16,-6 0 0 15,-6 2-3-15,1 1 1 16,-1 2 0-16,-3 2-1 16,6 4 4-16,-3 4 2 15,0 1 0-15,0 5-1 16,0 3 5-16,3 2 1 15,3 3 4-15,0 0 4 16,3 2-2-16,3 3 1 16,3 0-1-16,3-2 0 15,6-3-9-15,-3-3-3 0,9-2 1 16,3-6 3-16,-3-2-19 16,0-6-7-16,-1-2-20 15,1-3-9-15,0-3-38 16</inkml:trace>
  <inkml:trace contextRef="#ctx0" brushRef="#br0" timeOffset="58">23124 13348 132 0,'-3'3'52'0,"6"0"-28"0,0 15-26 0,0-7 9 15,0-1 19-15,-3 3 10 16,6 3-5-1,-6 0-3-15,0 0-16 0,0 0-1 0,0-3 0 16,0-2-6-16,0-3-1 16,0-3 0-16,0-2 0 15,0-3-2-15,0-3-2 16,0-5-4-16,0-3-2 16,3-2-8-16,0-3-4 15,3-5 3-15,-3 3 4 16,8 2 6-16,-2 3 3 15,0 2-1-15,0 6 2 16,0 7 3-16,0 6 3 16,0 3 4-16,-3 2 2 15,3 0 3-15,-9 1 2 16,6-4-3-16,-6 1 0 0,0-3-5 16,0-3-3-16,0-2-5 15,0-3 0-15,3-3-2 16,6-2-2-16,3-6-8 15,0 0-3-15,2 1 1 16,1-3 1-16,0 2 8 16,0 8 2-16,-3 1 3 15,-3 7 2-15,6 3 3 16,-9 3 2-16,3 2-1 16,-9 0 1-16,6 0-4 15,-3-2-2-15,0-1-25 16,0-4-9-16,3-4-34 15,0-2-41-15,2-2 31 16</inkml:trace>
  <inkml:trace contextRef="#ctx0" brushRef="#br0" timeOffset="59">23543 13332 148 0,'-14'-2'57'0,"2"4"-30"0,-3 1-32 16,0 5 43-16,6 5-17 15,-3 3 0-15,0 0-3 16,0 2-11-16,3 4 2 0,3-1 2 16,3 0-2-16,3-3 0 15,0-2-3-15,3-2-1 0,12-4-3 16,0-5-2-16,0-5 1 16,0-5 1-16,0-3-3 15,3-2 0-15,-9-4 1 16,0 1 2-16,-1 0 1 15,-2-3 1-15,-3-5-2 16,-3 5 1-16,0 3-4 16,0 5 0-16,0 11 1 15,0 2-3 1,0 5 2-16,3 4 1 16,-3 1 0-16,6 4-3 15,0 0 2-15,0-4-1 16,-3-1 0-16,6-4-20 15,-3-2-8-15,3-3-23 0,-3-5-6 16,6-2-18 0</inkml:trace>
  <inkml:trace contextRef="#ctx0" brushRef="#br0" timeOffset="60">23654 13343 120 0,'0'0'46'0,"0"5"-24"0,3 14-21 0,0-9 8 15,-3 4 14-15,6 1 10 16,-3 4 0-16,-3-1 3 16,0 1-20-16,0-3 2 0,0-3 0 0,0-2-6 15,0-3-2-15,0-3-8 16,0-5-1-16,0 0 5 16,0-5 4-1,2-3-5-15,1-6-1 0,3 1-11 16,0-11-3-16,6 3 0 15,6 5 4-15,-3 3 3 16,0 5 2-16,0 8 1 16,3 6 0-16,-6 4 2 15,5 6 1-15,-5 2 1 16,0 4 0-16,-3-1-5 16,-3-3 1-16,0-2-2 15,-6-5-2-15,6-3-28 16,-3-3-14-16,-3-5-18 15,6-5-43-15,0-8 24 16</inkml:trace>
  <inkml:trace contextRef="#ctx0" brushRef="#br0" timeOffset="61">23939 13092 208 0,'0'-6'79'0,"3"6"-42"0,0 6-43 0,3-1 12 16,-3 3 2-16,6 8 7 15,-9 13 8-15,6 8 3 16,-3 13-13-16,0-2 1 0,-3-1 0 16,3 1-7-16,-3-3-4 15,0 0-2-15,3-3 1 16,-3-7-30-16,3-9-13 0,-3-7-151 31,0-14 86-31</inkml:trace>
  <inkml:trace contextRef="#ctx0" brushRef="#br0" timeOffset="62">23808 13361 248 0,'0'3'93'0,"9"-6"-50"0,3 1-52 15,-3 2 12-15,3-3 2 16,6 1 4-16,6-4-4 15,-3 1-3-15,8 2-1 16,1 1-17-16,-3-4-6 0,0 1-38 0,-3 2-16 16,-10-2-7-1</inkml:trace>
  <inkml:trace contextRef="#ctx0" brushRef="#br0" timeOffset="63">24145 13324 172 0,'3'16'66'0,"0"8"-36"0,-3 3-15 0,3-17 18 16,0 6-7-16,-3 3-3 15,0-1-11-15,0 1-3 16,0-1-5-16,0-2-3 0,0-5 0 16,0-3-39-16,-3-6-14 15,3-2-45 1</inkml:trace>
  <inkml:trace contextRef="#ctx0" brushRef="#br0" timeOffset="64">24091 13240 244 0,'-6'-3'93'0,"6"6"-50"0,6-3-57 16,0 2 11-16,0-2-4 15,3 3 2-15,0 0-15 16,3 2-4-16,6 0-54 16,3 1-22-16,2-1 39 15,4 3 18-15</inkml:trace>
  <inkml:trace contextRef="#ctx0" brushRef="#br0" timeOffset="65">24395 13309 192 0,'-6'5'74'0,"6"-3"-40"0,-21 6-29 0,12-2 17 15,3 2-6-15,-9 5 3 16,3 3-4-16,-6 0-1 16,4 2-8-1,-1 3 5-15,9 0 2 0,0 3-6 0,6-3-4 16,6-2-2-16,0-3-1 15,9-3-11-15,8-2-3 16,-2-9-24-16,9-2-8 16,-3-5-55-1</inkml:trace>
  <inkml:trace contextRef="#ctx0" brushRef="#br0" timeOffset="66">24579 13301 264 0,'-18'-3'101'0,"13"6"-54"0,-4-3-53 16,3 2 19-16,-3 4-8 16,-3 1 2-16,0 1 2 15,3 6 2-15,0-4-5 16,6 6-8-16,3 0-4 0,3 0 0 16,9 0 2-16,-3 0-1 15,6-1 4-15,-9 1 0 16,3 0 1-16,-9 0 8 15,0-3 5-15,-9 1 0 16,-6-4 0-16,0-2-16 0,-6 0-8 16,0-5-52-16,0-3-21 15</inkml:trace>
  <inkml:trace contextRef="#ctx0" brushRef="#br0" timeOffset="67">19102 12679 192 0,'-20'-5'71'0,"14"5"-38"0,-3-3-39 0,6 3 14 0,-3 0-12 16,0-3 1-16,-3-2-1 16,0 0 2-16,-9-3 1 15,-6-3-2-15,-2-2 2 0,-1 0 1 16,-3-1 0-16,-15-4 4 16,-2-1 5-16,-10-4-5 15,-2 1-2-15,-10 1-4 16,4 0 1-16,-13 0 1 15,1 0 2-15,0 2-1 16,-10-2 2-16,1-8-2 16,-12 3 2-16,-1 2-2 15,-5 0 2-15,6 5-2 16,-15 1-1-16,3 2 3 0,-6 0 0 16,6 0-1-16,-10 3-2 15,10 0 3-15,-6 0 0 16,-3-1 3-1,0 1 3-15,0 3-4 0,3-12-1 16,-9 1-2-16,3 3 1 16,-3 2-2-16,6 3-1 15,-3-1 3-15,3 1 0 16,-9 0 3-16,9 2 1 16,-6 1-3-16,6-1-1 15,-30 1 1-15,3 2 0 16,12 0-2-16,9 2 1 15,3 1-2-15,-3 2 2 16,6 1 0-16,-3-1 3 0,9 3-5 16,-6 0-1-16,9 0 2 15,8 3 3-15,-8-1 0 16,9 4 0-16,-6-1-3 16,6-2-2-16,-4 2 1 15,10 0 1-15,0-5 1 16,6 3 1-16,2-3 2 15,10 0 1-15,-6 0 1 16,11 0 0-16,13 0-4 16,5 0-3-16,3 0-3 15,16 0-1-15,5 0-5 16,9 0 0-16,6 0-16 16,21-3-13-16,9-2 10 15,6-3 12-15,12 0 9 16,11 0 3-16,1-8 1 15,0 3 2-15,-1-8 0 16,10 5-3-16,-10 0 2 16,-8 3 3-16,-9 2 1 15,-6 3-1-15,-9 3-2 16,-9 0 9-16,-15 2 6 16,-12 0-3-16,-12 6-2 15,-5 10-5-15,-16 6-2 16,0 7-1-16,1-2 1 15,2 3-2-15,1-6 2 16,11 0 0-16,12-3 1 16,9 6-9-16,13 0-2 0,22-8-25 15,16 2-9-15,15-4-25 16,23-14-44 0,22-16 26-16</inkml:trace>
  <inkml:trace contextRef="#ctx0" brushRef="#br0" timeOffset="68">19421 13089 36 0,'-3'0'16'0,"3"3"-8"0,0-1-10 15,0 6 30 1,-6 0-9-16,0 8-5 15,-3 5-3-15,-3 3-7 16,0 5-1-16,0 5 1 0,1-4 0 16,-1 4 0-1,-3-2 2-15,3 5-1 0,-3 2 0 16,0 4-1-16,3 4 2 16,-6 1-5-1,3 0-1-15,-2-6 0 0,-1 0 2 16,3 6 1-16,0-6 1 15,-3 1-2-15,0 2-2 16,0 2 1-16,0 3 1 16,1-2 1-16,-1-3 1 15,3-3-2-15,0 6-2 16,-6-6 7-16,-3-5 3 16,4 3-5-16,-4-3-3 0,0 0 1 15,0 3 0-15,-3 2-1 16,-2-2 1-16,-4-3 2 15,0-3 0-15,0-2 2 0,1-3 5 16,-4 6 4-16,-3-4-4 16,-6-2 1-16,-2-2-2 15,-10-1 3-15,-5 1-3 16,-7 2 1-16,4-3 4 16,-4 1 4-16,4-3-10 15,-1 2-6-15,-2 3 2 16,0-5 3-16,8-5-3 15,6-4 2-15,10-1-5 16,5-1-2-16,9-5 0 16,6 0-1-16,4-3-7 15,5 0 0-15,3-2-17 16,3 0-7-16,3-3-14 0,3 0-5 16,3 0-17-1,6-3-28-15,3-10 32 16</inkml:trace>
  <inkml:trace contextRef="#ctx0" brushRef="#br0" timeOffset="69">17796 14790 112 0,'-21'3'44'16,"15"2"-24"-16,-12 11-19 0,6-5 11 0,-6 2 14 15,-3 0 10-15,1 0-3 16,-7 3 0-16,3 3-20 16,3 5-8-16,0-6-4 15,9-2-1-15,1 0 2 0,5-6-6 16,0 4 1-16,3-1-1 16,3-3 2-16,9 1 1 15,3 0 3-15,5-3-6 16,4-3-1-16,6 3-9 15,0-6-4-15,6 4-15 16,2-1-4-16,1 0-31 16</inkml:trace>
</inkml:ink>
</file>

<file path=ppt/ink/ink2.xml><?xml version="1.0" encoding="utf-8"?>
<inkml:ink xmlns:inkml="http://www.w3.org/2003/InkML">
  <inkml:definitions>
    <inkml:context xml:id="ctx0">
      <inkml:inkSource xml:id="inkSrc0">
        <inkml:traceFormat>
          <inkml:channel name="X" type="integer" max="32767" units="cm"/>
          <inkml:channel name="Y" type="integer" max="32767" units="cm"/>
          <inkml:channel name="F" type="integer" max="8191" units="cm"/>
          <inkml:channel name="T" type="integer" max="2.14748E9" units="dev"/>
        </inkml:traceFormat>
        <inkml:channelProperties>
          <inkml:channelProperty channel="X" name="resolution" value="1612.54919" units="1/cm"/>
          <inkml:channelProperty channel="Y" name="resolution" value="2580.07886" units="1/cm"/>
          <inkml:channelProperty channel="F" name="resolution" value="10E-6" units="1/cm"/>
          <inkml:channelProperty channel="T" name="resolution" value="1" units="1/dev"/>
        </inkml:channelProperties>
      </inkml:inkSource>
      <inkml:timestamp xml:id="ts0" timeString="2022-02-09T22:58:31.585"/>
    </inkml:context>
    <inkml:brush xml:id="br0">
      <inkml:brushProperty name="width" value="0.05292" units="cm"/>
      <inkml:brushProperty name="height" value="0.05292" units="cm"/>
      <inkml:brushProperty name="color" value="#FF0000"/>
    </inkml:brush>
  </inkml:definitions>
  <inkml:trace contextRef="#ctx0" brushRef="#br0">18652 13088 74 0,'0'21'242'0,"-7"-5"-54"0,7-7-90 15,-3-4-107-15,-4-10-81 0,4-4-169 16</inkml:trace>
</inkml:ink>
</file>

<file path=ppt/ink/ink3.xml><?xml version="1.0" encoding="utf-8"?>
<inkml:ink xmlns:inkml="http://www.w3.org/2003/InkML">
  <inkml:definitions>
    <inkml:context xml:id="ctx0">
      <inkml:inkSource xml:id="inkSrc0">
        <inkml:traceFormat>
          <inkml:channel name="X" type="integer" max="27388" units="cm"/>
          <inkml:channel name="Y" type="integer" max="18258" units="cm"/>
          <inkml:channel name="F" type="integer" max="65535" units="dev"/>
          <inkml:channel name="T" type="integer" max="2.14748E9" units="dev"/>
        </inkml:traceFormat>
        <inkml:channelProperties>
          <inkml:channelProperty channel="X" name="resolution" value="1000.29218" units="1/cm"/>
          <inkml:channelProperty channel="Y" name="resolution" value="1000.43835" units="1/cm"/>
          <inkml:channelProperty channel="F" name="resolution" value="0" units="1/dev"/>
          <inkml:channelProperty channel="T" name="resolution" value="1" units="1/dev"/>
        </inkml:channelProperties>
      </inkml:inkSource>
      <inkml:timestamp xml:id="ts0" timeString="2023-02-08T04:50:14.777"/>
    </inkml:context>
    <inkml:brush xml:id="br0">
      <inkml:brushProperty name="width" value="0.05292" units="cm"/>
      <inkml:brushProperty name="height" value="0.05292" units="cm"/>
      <inkml:brushProperty name="color" value="#FF0000"/>
    </inkml:brush>
    <inkml:brush xml:id="br1">
      <inkml:brushProperty name="width" value="0.05292" units="cm"/>
      <inkml:brushProperty name="height" value="0.05292" units="cm"/>
      <inkml:brushProperty name="color" value="#00B0F0"/>
    </inkml:brush>
    <inkml:brush xml:id="br2">
      <inkml:brushProperty name="width" value="0.05292" units="cm"/>
      <inkml:brushProperty name="height" value="0.05292" units="cm"/>
      <inkml:brushProperty name="color" value="#FFC000"/>
    </inkml:brush>
    <inkml:brush xml:id="br3">
      <inkml:brushProperty name="width" value="0.05292" units="cm"/>
      <inkml:brushProperty name="height" value="0.05292" units="cm"/>
      <inkml:brushProperty name="color" value="#7030A0"/>
    </inkml:brush>
  </inkml:definitions>
  <inkml:trace contextRef="#ctx0" brushRef="#br0">338 814 11967 0,'-2'0'1072'0,"2"0"-864"0,0 0-208 0,0 0 0 0,0 1 864 0,0 0 128 16,0-1 32-16,0 0 0 0,0 0 784 0,0 24 176 15,0-24 16-15,0 28 16 0,-1-11-192 0,1 0-32 16,0 4-16-16,1 0 0 0,-1 0-400 0,0-1-80 16,0-2-16-16,0-2 0 0,0-16-672 0,2 28-144 15,-2-28-16-15,3 21-16 0,-3-21-432 0,0 0 0 16,0 0 0-16,0 0 0 16,0 0-256-16,0 0-48 0,0 0 0 0,0 0-15120 15</inkml:trace>
  <inkml:trace contextRef="#ctx0" brushRef="#br0" timeOffset="498.58">240 649 9215 0,'-6'1'400'0,"2"0"96"0,1 0-496 0,-1-1 0 0,2 1 0 0,2 0 0 16,-3 0 416-16,0 2-16 0,-4 3 0 0,-4 4 0 15,1 2 112-15,-2 5 0 0,2 4 16 0,0 1 0 16,1 3 304-16,2 3 64 0,1 2 16 0,1 4 0 16,2 2 240-16,2 2 64 0,2 2 0 0,4 1 0 0,-1 0-16 0,3-4 0 15,4-1 0-15,2-5 0 0,-13-31-416 16,29 49-80-16,-29-49 0 0,40 28-16 0,-40-28-512 0,44 12-176 16,-44-12 0-16,50-4 144 0,-50 4 352 0,56-22 64 15,-25 2 16-15,0-7 0 0,3-6 544 0,-5-4 112 0,3-1 32 0,-7-1 0 16,-2-1-688-16,-7 2-144 0,-2 2-32 0,-6 0 0 15,-3 1-144-15,-6 1-16 0,-6 0-16 0,-3 4 0 16,-4 3 720-16,-5 3 144 0,-2 3 16 0,0 5 16 16,-1 4-464-16,-2 3-80 0,-2 3-32 0,4 2 0 31,1 2-240-31,2 2-48 0,0 1-16 0,4 0 0 0,4 1-400 0,3 3-80 16</inkml:trace>
  <inkml:trace contextRef="#ctx0" brushRef="#br0" timeOffset="6843.28">14612 537 7359 0,'1'-1'656'0,"-1"0"-528"15,0 1-128-15,0 0 0 0,0 0 896 0,0 0 128 0,0 0 48 0,-1 1 0 0,-1 0 208 0,0 2 32 16,-1 2 16-16,-2 2 0 0,-1 1 256 0,-2 1 48 16,-2 5 16-16,-1 1 0 0,-2 1 208 0,-1 2 32 15,-2 2 16-15,0 0 0 0,0 1-448 0,0-1-96 31,0-1-16-31,2-1 0 0,2-2-768 0,0-3-176 0,2-1-16 0,2-2-16 16,0-3-368-16,3-1 0 0,2-1 0 0,-2-2 0 16,2-1-256-16,2-1 16 0,-1-2 16 0,2-1 0 31,0-1-2080-31,0-2-400 0</inkml:trace>
  <inkml:trace contextRef="#ctx0" brushRef="#br0" timeOffset="7044.95">14407 531 14735 0,'-2'0'1312'16,"-1"1"-1056"-16,3 0-256 0,0 0 0 0,0-1 1664 0,0 0 288 0,0 0 48 0,0 0 16 15,0 0-624-15,21 40-128 0,-21-40-32 0,17 37 0 16,-17-37 528-16,26 42 96 0,-26-42 32 0,26 45 0 16,-26-45-464-16,30 42-80 15,-30-42-32-15,34 35 0 0,-34-35-880 0,30 26-176 16,-30-26-48-16,0 0 0 0,42 24-208 0,-42-24-192 15,0 0 48-15,0 0-16928 16</inkml:trace>
  <inkml:trace contextRef="#ctx0" brushRef="#br0" timeOffset="7846.89">15373 303 4607 0,'0'-2'400'0,"0"1"-400"0,0 0 0 0,0 1 0 16,0 0 1392-16,0 0 192 0,0 0 32 0,0 0 16 15,0 0 160-15,0 0 48 0,0 0 0 0,3 40 0 16,-3-40-128-16,0 39-32 0,-1-13 0 0,-1 3 0 0,0 3 192 0,-1 1 48 15,0 2 0-15,0-3 0 0,1-1-736 0,-1-4-144 16,3-27-16-16,0 45-16 0,0-45-304 0,0 34-48 0,0-34-16 0,0 0 0 16,8 35-464-16,-8-35-176 0,0 0 0 0,0 0 144 31,0 0-512-31,0 0-96 0,0 0-32 0,0 0-15088 0</inkml:trace>
  <inkml:trace contextRef="#ctx0" brushRef="#br0" timeOffset="8200.91">15351 304 15663 0,'-2'-2'1392'0,"4"1"-1120"16,-2 1-272-16,0 0 0 0,0 0 592 0,0 0 64 16,22-11 16-16,-9 2 0 15,6-1-160-15,3-1-48 0,4-1 0 0,-2 1 0 16,2 0 272-16,-1 1 48 0,1 0 16 0,1 0 0 15,0 1-32-15,0 0-16 0,-1 2 0 0,-2 0 0 16,-24 7-608-16,48-9-144 0,-48 9 0 0,37-1 0 16,-37 1 0-16,0 0-176 0,0 0 48 0,45 21 0 0,-45-21 128 0,0 0 0 15,11 46 0-15,-11-46 0 0,-2 48 896 16,-4-21 144-16,3 4 48 0,-2 2 0 0,0-3 528 0,0-1 112 0,-1 0 32 0,1 0 0 16,2-2-752-16,-2-3-160 0,3-2-16 0,-1 0-16 15,0-1-464-15,3-21-96 0,-1 39 0 0,1-39-16 16,0 30-240-16,0-30 0 0,1 26 0 0,-1-26 0 15,0 0-240-15,0 28-32 0,0-28-16 0,0 0-16736 16</inkml:trace>
  <inkml:trace contextRef="#ctx0" brushRef="#br0" timeOffset="8394.99">15443 803 7359 0,'0'0'656'0,"0"0"-528"0,0 0-128 0,0 0 0 0,0 0 848 0,36-7 144 15,-36 7 32-15,44-11 0 0,-7 5 0 0,0-2 16 16,1 1 0-16,-4 0 0 0,-34 7 48 0,56-9 16 16,-56 9 0-16,38-7 0 0,-38 7-848 0,29-8-256 15</inkml:trace>
  <inkml:trace contextRef="#ctx0" brushRef="#br0" timeOffset="8918.79">15202 181 3679 0,'-2'9'320'0,"0"-3"-320"0,2-6 0 0,-4 17 0 0,4-17 1472 0,0 0 208 16,0 28 48-16,0-4 16 0,-2 13 432 0,-1 13 96 15,0 9 16-15,-2-2 0 0,0 0-128 0,-1-5-32 16,1-4 0-16,2-8 0 0,1-6-1072 0,1-6-224 0,1-4-32 16,0-24-16-16,1 37-320 0,-1-37-64 0,0 0-16 0,4 30 0 15,-4-30-384-15,0 0-224 0,0 0 32 0,0 0-12992 31</inkml:trace>
  <inkml:trace contextRef="#ctx0" brushRef="#br0" timeOffset="9351.2">15176 217 11055 0,'7'-8'480'0,"-2"4"112"0,1 0-464 0,2 0-128 0,-2 0 0 0,-1 1 0 15,6-3 928-15,4-1 160 0,16-4 48 0,7-6 0 16,10-1 400-16,-2 0 64 0,2 1 32 0,-5 1 0 0,-4 1-688 0,-1 3-144 16,-4 0-32-16,-1 3 0 0,-1 1-512 0,-5 0-128 15,1 2 0-15,-28 6-128 0,48-7 0 0,-48 7 0 0,41-3 0 16,-41 3-192-16,35 0 192 0,-35 0-176 0,0 0 176 0,44 6-160 15,-44-6 160-15,0 0 0 0,0 0 0 0,41 13 0 16,-41-13 0-16,0 0 128 0,0 0-128 0,0 0 176 16,45 24 80-1,-45-24 0-15,0 0 16 0,0 0 0 0,27 32 560 0,-27-32 128 16,0 0 0-16,14 52 16 0,-14-52 176 0,5 50 16 16,-5-19 16-16,0 5 0 0,-2 4-160 0,-1 1-16 15,-3 2-16-15,1-2 0 0,-1-2-336 0,-1 0-64 16,3-4-16-16,-1 0 0 0,3-3-144 0,2-1-48 15,0-3 0-15,0-28 0 0,2 47-208 0,-2-47-48 16,3 36-128-16,-3-36 192 0,0 30-192 0,0-30 0 0,-3 22 0 0,3-22 0 31,0 0-448-31,-7 22-48 0,7-22 0 0,-6 8-16784 0</inkml:trace>
  <inkml:trace contextRef="#ctx0" brushRef="#br0" timeOffset="9605.2">15141 984 26719 0,'-17'3'1184'0,"10"-1"240"0,1 0-1136 0,2-1-288 0,4-1 0 0,0 0 0 15,0 0-128-15,0 0-96 0,0 0-16 0,0 0 0 0,43-2 480 0,-43 2 80 16,52-5 32-16,-52 5 0 0,73-8 1568 0,-26 3 320 15,2-1 64-15,4-1 16 0,2-1-784 0,-2 0-144 16,-1 1-48-16,-1 0 0 0,-3 2-896 0,-3 1-192 16,-5 3-48-16,-3 0 0 0,-37 1-208 0,56 3 0 15,-56-3 0-15,43 4 0 0,-43-4 0 0,0 0 0 16,41 6 0-16,-41-6-12160 0,0 0-2432 0</inkml:trace>
  <inkml:trace contextRef="#ctx0" brushRef="#br0" timeOffset="10940.1">20487 515 4607 0,'0'-4'400'0,"0"2"-400"15,0 2 0-15,0 0 0 0,0 0 960 0,2-6 96 16,-2 6 32-16,0 0 0 0,0 0 128 0,0 0 48 0,0 0 0 0,0 0 0 16,0 0 160-16,0 0 48 0,0 0 0 0,22 36 0 15,-22-36 576-15,2 43 112 0,0-11 16 0,2 7 16 16,-2 6-32-16,1 3-16 0,0 4 0 0,-1-1 0 0,-1-2-864 0,1-3-192 16,1-3-16-16,-1-7-16 0,1-3-640 0,0-4-128 15,-3-29-32-15,5 47 0 0,-5-47-256 0,8 35 0 16,-8-35 128-16,0 0-128 15,13 34 0-15,-13-34-272 0,0 0 48 0,0 0 16 32,0 0-1792-32,0 0-368 0</inkml:trace>
  <inkml:trace contextRef="#ctx0" brushRef="#br0" timeOffset="11310.06">20450 649 23951 0,'-1'-2'2128'0,"-1"1"-1696"16,2 0-432-16,0 1 0 0,0 0 864 0,0 0 96 15,16-10 0-15,-16 10 16 0,32-20-288 0,-8 6-64 16,5-3-16-16,3-1 0 16,5 0 464-16,1-1 80 0,5 0 32 0,2 0 0 15,3 4-480-15,-2-1-112 0,4 1-16 0,-4 3 0 16,-1 1-576-16,-8 3-240 0,0 1 16 0,-7 0 0 15,-30 7-784-15,56-5-144 0,-56 5-48 0,42 2 0 16,-42-2 512-16,0 0 112 0,46 12 0 0,-46-12 16 0,0 0 560 0,0 0 0 16,37 33 0-16,-37-33 144 0,0 0 672 0,16 47 128 15,-16-47 16-15,3 46 16 0,-3-46 352 0,2 55 64 0,-2-22 16 0,-2 2 0 16,1 4-560-16,-1-1-96 0,1 2-32 0,1 0 0 16,-2-3-368-16,2 2-80 0,2-1-16 0,-1-2 0 15,1-4-128-15,1-2-128 0,-1 1 192 0,-2-31-192 16,7 51 0-16,-7-51 0 0,5 44 0 0,-5-44 0 15,7 35 0-15,-7-35 0 0,6 29-176 0,-6-29 176 32,0 0-1216-32,5 29-144 0,-5-29-32 0</inkml:trace>
  <inkml:trace contextRef="#ctx0" brushRef="#br0" timeOffset="11557.6">20599 1429 29487 0,'-16'1'1296'0,"11"-1"288"15,-3 0-1264-15,8 0-320 0,0 0 0 0,0 0 0 0,0 0 128 0,0 0-128 16,0 0 144-16,0 0-144 0,37-11 720 0,-37 11 48 16,47-11 16-16,-14 4 0 0,4 0 800 0,6-1 144 15,7 2 48-15,1-1 0 0,0 2-896 0,1-2-176 0,-4 2-48 0,-4 0 0 16,1 2-480-16,-7 0-176 0,-38 3 0 0,63-2 144 15,-63 2-352-15,46-1-80 0,-46 1-16 0,35 0-17856 16</inkml:trace>
  <inkml:trace contextRef="#ctx0" brushRef="#br0" timeOffset="12289.04">20834 727 17503 0,'-2'0'1552'0,"2"0"-1232"0,0 0-320 0,0 0 0 15,0 0 832-15,0 0 96 0,0 0 32 0,0 0 0 16,0 0 960-16,0 0 208 0,0 0 48 0,-1 26 0 16,1-26-80-16,0 0-16 0,-3 27 0 0,3-27 0 15,-3 20-912-15,3-20-176 16,-2 22-32-16,2-22-16 0,-3 23-464 0,3-23-96 15,-5 20 0-15,5-20-16 0,-3 17-112 0,3-17-32 16,0 0 0-16,-3 21 0 0,3-21-80 0,0 0-16 16,0 0 0-16,0 0 0 0,0 0-128 0,0 0 0 15,0 0 0-15,0 0 128 0,0 0-128 0,0 0 0 16,0 0 0-16,0 0 0 0,0 0 0 0,0 0 0 16,0 0 0-16,38 13 0 0,-38-13 0 0,0 0 0 0,35-7 0 0,-35 7 0 15,0 0-160-15,39-4 160 0,-39 4 0 0,0 0-144 16,41 6 144-16,-41-6 0 0,0 0 0 0,0 0-128 15,43 25 128-15,-43-25 0 0,0 0 0 0,0 0 0 16,21 39 0-16,-21-39 0 0,0 0 0 0,0 35 0 0,0-35 144 0,-7 22-144 16,0-12 192-16,2-1-192 15,-4 1 288-15,1-1-48 0,-1 0-16 0,-3-2 0 16,2 0-224-16,-1-1 176 0,1-1-176 0,2-1 160 16,-3-1-160-16,1-1 0 0,1-1 0 0,-1-2 0 31,-2 0-352-31,4-2-48 0,-2 0-16 0,-1-2 0 0,1 0-1440 0,-1-1-304 15</inkml:trace>
  <inkml:trace contextRef="#ctx0" brushRef="#br0" timeOffset="12485.63">20761 762 30399 0,'0'-2'1344'0,"0"2"288"0,0 0-1312 0,0 0-320 15,0 0 0-15,0 0 0 0,0 0 992 0,30-9 128 16,-30 9 32-16,41-6 0 0,-41 6 528 0,60-7 112 16,-60 7 32-16,58-3 0 0,-58 3-1088 0,52-1-224 0,-52 1-32 0,44-1-16 15,-44 1-464-15,41-3 0 0,-41 3 0 0,40-6-18944 16</inkml:trace>
  <inkml:trace contextRef="#ctx0" brushRef="#br0" timeOffset="13662.94">15595 473 4607 0,'0'1'400'15,"2"-1"-400"-15,-2 2 0 0,0-2 0 0,0 0 416 0,0 1 0 16,2 0 0-16,-1 2 0 0,-1 0 736 0,0 0 160 15,0 0 32-15,0-1 0 0,0 1 304 0,-1 0 64 0,-1 1 16 0,0-2 0 16,-1 1-560-16,0-1-96 0,1-1-32 0,-4 0 0 16,3 0-224-16,0-1-48 0,-1 0-16 0,1-1 0 15,2-1-240-15,-1 0-32 0,2 0-16 0,0-2 0 16,0-1-128-16,3 0-16 0,-1 1-16 0,1-1 0 16,2 0-176-16,-2-1-128 0,-3 6 144 0,0 0-144 15,21-11 192-15,-21 11-64 16,0 0-128-16,0 0 192 0,0 0 176 0,0 0 16 15,0 0 16-15,41 6 0 0,-41-6 544 0,0 0 96 16,0 0 32-16,0 0 0 0,0 0-176 0,0 0-16 16,2 29-16-16,-5-26 0 0,-2 1-288 0,0-1-48 15,-1 0-16-15,-1-1 0 0,-1-1-304 0,1 0-64 16,0-1-16-16,2-2 0 0,0 0-128 0,-1-1 0 16,3 0 0-16,0 1 0 0,1-1 0 0,0 1 0 0,2 0 0 0,0 1 0 15,0 0-176-15,0 1 176 0,2 0-128 0,1 1 128 16,-3-1-272-16,0 0 16 0,0 0 16 0,0 0-16144 15</inkml:trace>
  <inkml:trace contextRef="#ctx0" brushRef="#br0" timeOffset="18560.45">15650 493 1839 0,'0'-1'160'0,"2"0"-160"0,-2 1 0 0,0 0 0 15,1-1 480-15,-1 0 64 0,3 0 16 0,-1-1 0 16,-1 0 80-16,4-1 0 0,-3 0 16 0,1-1 0 15,-1 2 176-15,1-1 16 0,-1 1 16 0,2 0 0 16,-1 0 96-16,-1 0 32 0,3 0 0 0,-2 0 0 0,0-1-192 0,2 1-32 31,1-1-16-31,-1 1 0 0,0 0-48 0,0 0-16 16,1-1 0-16,0 1 0 0,1 1-96 0,0-1-16 0,0 0 0 0,1 0 0 16,2 0-144-16,-1-1-48 0,1 1 0 0,1-1 0 15,-1 0-160-15,3 0-32 0,-4 1-16 0,4-1 0 16,-3 0 16-16,0 0 16 0,2-2 0 0,0 2 0 15,2 1 16-15,0-1 0 0,2 0 0 0,0 0 0 16,-1-1-16-16,2 0 0 0,-1 0 0 0,3 0 0 16,-2 0-16-16,3 0-16 0,-1-1 0 0,2-1 0 15,-2 1-16-15,1 0 0 0,2 1 0 0,-1 0 0 16,3 0 96-16,1 0 0 0,1 1 16 0,1 0 0 16,-3-1 16-16,3 1 0 0,-1-1 0 0,1-1 0 15,-1 2-96-15,-1-1 0 0,4 1-16 0,-3 0 0 16,-1 1-16-16,-1 0 0 0,2 0 0 0,1-2 0 0,3 2 64 0,-3 0 16 0,2 1 0 0,0-1 0 15,0 2 80-15,0 0 32 0,-2 0 0 0,3 0 0 16,1 0-96-16,-1 0 0 0,2 0-16 0,-1-1 0 16,1 0-64-16,1 0-16 0,3 0 0 0,-2-1 0 15,2 1 32-15,0 0 16 0,0 1 0 0,0 0 0 16,-2 1 16-16,-2-1 0 0,0-1 0 0,0-1 0 16,0 1 16-16,5 0 0 15,4-2 0-15,-4 3 0 0,2-1-16 0,-4 1 0 16,3 1 0-16,-2 1 0 0,0-1-48 0,-2 0-16 0,-4 0 0 0,0-1 0 15,1 0-32-15,1 0-128 0,3 1 192 0,-3 0-64 16,3 1-128-16,-4-1 192 0,1-1-192 0,-1 2 192 16,0 0-192-16,-2 1 0 0,1-1 144 0,2 0-144 15,0 0 0-15,-1-1 144 0,-2 2-144 0,-1-2 0 16,-1 0 0-16,2 1 0 0,-1-1 0 0,-1 1 0 0,0 1 128 0,-1 0-128 16,-1 1 0-16,2 0 0 0,0 3 192 0,1-3-192 15,-3 0 192-15,1-1-192 0,-1 0 256 0,1 0-64 16,-2 1-16-16,0-1 0 0,-2 2-176 0,2 0 160 15,0 0-160-15,0 1 160 0,2 0-160 0,-2-1 0 16,0 0 0-16,0-2 0 0,0 2 0 0,0-1 128 16,3 0-128-16,1 0 0 15,-1 0 0-15,-1 0 0 0,0 2 128 0,0-1-128 16,-2-1 0-16,0 2 0 0,1 0 0 0,1-1 0 16,1 2 0-16,-1-2 0 0,-2 2 0 0,0-2 0 15,0-1 0-15,-2 0 0 0,2 0 0 0,0-1 0 16,-1 2 0-16,-1 0 0 0,2 0 128 0,-2 0-128 0,2 1 0 0,-3 1 0 15,0-2 0-15,0 1 0 0,3-1 0 0,-5 0 0 16,-2-1 0-16,1 1 0 0,2-1 0 0,0 0 0 0,3 1 0 0,-1-2 0 16,0 1 0-16,-1-2 0 0,0 2 0 0,0-2 0 15,-2 1 0-15,0 0 0 0,2 1 0 0,0 0 0 16,-1 0 0-16,-3-1 0 0,2 1 0 0,-3-2 0 16,-1 1 0-16,0 0 0 0,-4-1 0 0,-1-1 0 15,-3 0 0-15,-2 0 0 0,-1-1 0 0,-3 0 0 16,-1 0-144-16,0 0 144 15,0 0-192-15,2 0 192 16,0 0-1136-16,1 1-112 0,0-1-32 0,2 1 0 16,1 0-1264-16,1 0-256 0</inkml:trace>
  <inkml:trace contextRef="#ctx0" brushRef="#br0" timeOffset="18892.62">20059 505 8287 0,'-7'-10'368'0,"4"6"80"16,-2-1-448-16,3 2 0 0,2 2 0 0,0 1 0 0,2 0 288 0,-2-2-32 15,0 0 0-15,0 0 0 0,2-2-256 0,-1 1 0 16,1 1 0-16,1 0 0 0,1 2 1344 0,1 0 224 0,0 1 32 0,0 1 16 16,2 2-256-16,2 1-48 0,1 0-16 0,-2 0 0 15,3 1-848-15,-1 2-192 0,1-1-16 0,-3 0-16 31,0-1-224-31,1 3 176 0,1-1-176 0,1 2 160 0,-1 1-160 0,0-2 0 16,-3 2 144-16,0-1-144 0,-4-1 160 0,0-1-32 16,-1 0-128-16,-2 0 192 0,-3-2 176 0,-2-1 16 15,-2-1 16-15,-5 0 0 0,0 0 864 0,0-1 160 16,-1-1 48-16,-1 0 0 0,0 0-448 0,2 0-64 16,-2 1-32-16,2 0 0 0,-2 1-624 0,4 1-128 15,2-1-32-15,-3 1 0 0,3-1-144 0,3 2-176 16,-1 1 48-16</inkml:trace>
  <inkml:trace contextRef="#ctx0" brushRef="#br1" timeOffset="25102.92">189 3150 11055 0,'-2'-1'976'0,"1"1"-784"0,-1 0-192 0,2 0 0 0,0 0 1616 0,0 0 288 15,-2-1 48-15,-1 0 16 0,-1 0 192 0,1-2 32 16,1 1 16-16,2-2 0 0,2 0-320 0,1-1-64 16,3-1-16-16,0-3 0 0,3 3-720 0,1-1-160 15,0-1-32-15,3 2 0 0,-13 6-576 0,25-8-112 16,-25 8-16-16,0 0-16 0,0 0-176 0,0 0 0 0,43 12 0 0,-43-12 0 15,0 0 0-15,0 0 0 0,14 43 0 0,-16-28 0 16,-1-1 0-16,-4 3-176 0,0 0 176 0,-2-1-192 16,-1 1 192-16,1-2-192 0,-1-2 192 0,0 1-192 15,1-1 192-15,1 0 0 0,1-2 0 0,2-1 0 16,1-3 0-16,1-2 128 0,1 0-128 0,2-5 0 16,0 0 192-16,0 0-16 15,0 0-16-15,0 0 0 0,0 0 256 0,0 0 48 16,0 0 16-16,45 1 0 0,-45-1 80 0,0 0 16 15,42-11 0-15,-42 11 0 0,33-9-320 0,-33 9-64 16,34-8-16-16,-34 8 0 0,0 0-176 0,40-3 0 16,-40 3 0-16,0 0 128 0,0 0-128 0,0 0 0 0,41 3 0 15,-41-3 0-15,0 0-160 0,0 0-16 0,0 0 0 0,0 0-11856 16,0 0-2384-16</inkml:trace>
  <inkml:trace contextRef="#ctx0" brushRef="#br1" timeOffset="25504.2">269 2866 11967 0,'-15'-1'528'0,"6"1"112"0,1 1-512 0,1 0-128 0,0 1 0 0,4 0 0 16,-2 1 1024-16,-7 5 160 0,-7 4 32 0,-5 6 16 0,-2 4 448 0,2 4 96 16,2 0 16-16,3 5 0 0,2 4-224 0,3 2-32 15,5 4-16-15,3 2 0 0,4 4-48 0,5 1 0 16,5 0 0-16,3-6 0 0,5 0-400 0,2-6-96 0,5-4-16 0,-23-32 0 16,49 47-512-16,-49-47-96 0,57 24-32 0,-57-24 0 15,69-3 224-15,-30-11 32 0,1-4 16 0,1-7 0 16,3-7-176-16,-1-5-32 15,-2-4-16-15,-4-6 0 0,-5-4-144 0,-6 0-32 16,-6 2 0-16,-7 5 0 0,-3 6-192 0,-9 1 128 16,-4 1-128-16,-8 5 0 0,-5 5 400 0,-5 3-16 15,-3 5 0-15,-6 5 0 0,0 3 336 0,-3 5 64 16,0 3 16-16,1 2 0 0,1 2-304 0,4 2-64 16,3 1-16-16,3 1 0 0,4-1-416 0,3 2 0 15,6 0-224-15</inkml:trace>
  <inkml:trace contextRef="#ctx0" brushRef="#br1" timeOffset="31315.81">18077 65 3679 0,'1'-2'320'0,"1"0"-320"0,-2 1 0 0,0 1 0 16,0 0 976-16,0-1 128 0,0 0 32 0,2-1 0 16,-1 1 1072-16,-2 1 224 0,-1 1 32 0,-3 2 16 15,0 3 0-15,-2 4 0 0,-2 2 0 0,-1 4 0 0,-2 2-416 0,0 3-80 16,-2 4 0-16,-5 2-16 0,3 2-496 0,-5 0-80 16,2 2-32-16,0-3 0 0,1-2-656 0,0-2-128 15,1-1-16-15,4-6-16 0,2-1-400 0,1-3-144 16,4-2 0-16,1-2 144 0,0-1-144 0,5-8 0 31,0 0 0-31,0 0 0 0,0 0-640 0,0 0-16 0,0 0 0 0</inkml:trace>
  <inkml:trace contextRef="#ctx0" brushRef="#br1" timeOffset="31509.86">17883 101 20271 0,'-5'-4'1792'16,"0"2"-1424"-16,5 2-368 0,0 1 0 0,0-1 1776 0,0 0 272 15,0 1 64-15,-1-1 16 0,-1 2-464 0,-1 2-80 0,3-4-32 0,0 0 0 16,9 36 48-16,-9-36 0 0,15 40 0 0,-15-40 0 16,23 57-704-16,-8-23-128 0,4 5-16 0,-2-3-16 15,4-1-416-15,-21-35-96 0,38 58-16 0,-38-58 0 16,39 47-208-16,-39-47 0 0,34 35 0 0,-34-35 0 16,38 29 0-16,-38-29-192 0</inkml:trace>
  <inkml:trace contextRef="#ctx0" brushRef="#br1" timeOffset="32650.04">15746 271 2751 0,'2'-1'256'0,"-2"0"-256"0,1 0 0 0,-1 1 0 15,0 0 1024-15,0 0 144 0,0-1 48 0,3 1 0 0,-1 0 240 0,-1 0 48 16,-1 1 16-16,2 0 0 0,-2 1-192 0,0 1-48 16,-2 0 0-16,1 1 0 0,-1 3 160 0,-4-1 32 15,4 2 0-15,-3 2 0 0,-1-1-384 0,-3 4-64 16,0 0 0-16,-2 2-16 0,0 1 176 0,-2 2 32 16,0 3 16-16,-4 1 0 0,2 0 224 0,-5 3 32 15,-1 3 16-15,-2 1 0 16,4-2-288-16,-3 0-64 0,4-1-16 0,-1-2 0 15,5-2-592-15,1-4-112 0,0 0-32 0,2-2 0 16,0-3-240-16,1 0-160 0,2-3 192 0,0 0-192 0,3-4 0 0,0 0 0 16,-1-2 0-16,3-1 0 0,1 1 0 0,1-2 0 15,-1 0 0-15,2-2 0 0,2 0 0 0,-2 0 0 16,0 0 0-16,0 0 0 0,0 0 0 0,0 0-256 16,24-8 80-16,-24 8 16 15,0 0-832-15,25-8-160 0,-25 8-48 0,0 0-15904 0</inkml:trace>
  <inkml:trace contextRef="#ctx0" brushRef="#br1" timeOffset="36756.62">14677 3999 8287 0,'-3'-4'736'0,"1"1"-592"0,1 0-144 0,1 0 0 0,0 1 2240 0,1 1 432 31,-1 1 80-31,0 0 0 0,3-7-256 0,-1 3-64 0,1 0-16 0,-3 4 0 16,0 0-160-16,0 0-16 0,0 0-16 0,0 0 0 15,0 0-752-15,42 21-128 0,-42-21-48 0,0 0 0 16,35 40-704-16,-35-40-144 0,26 32-16 0,-26-32-16 16,0 0-144-16,36 41-16 0,-36-41-16 0,0 0 0 15,31 33-240-15,-31-33 0 0,0 0 128 0,0 0-128 16,35 27 0-16,-35-27 0 0,0 0 0 0,0 0 0 0,0 0-256 0,0 0-32 16,0 0-16-16,34 1-18080 15</inkml:trace>
  <inkml:trace contextRef="#ctx0" brushRef="#br1" timeOffset="36957.37">15042 3957 28559 0,'-5'8'1264'0,"5"-8"272"0,-9 13-1232 0,9-13-304 0,0 0 0 0,0 0 0 15,-7 23 432-15,7-23 16 0,-10 37 16 0,-2-7 0 16,0 7 1472-16,-2 0 304 0,-1-2 48 0,1-2 16 15,0-2-992-15,4-3-192 0,1-2-32 0,1-4-16 16,3-3-656-16,5-19-128 0,-5 28-32 0,5-28 0 0,0 0-256 0,0 0 0 16,0 0 0-16,10 34 0 15,-10-34-624-15,0 0-16 0</inkml:trace>
  <inkml:trace contextRef="#ctx0" brushRef="#br1" timeOffset="43320.63">15373 3633 8287 0,'0'-1'736'0,"0"0"-592"0,0 1-144 0,0 0 0 16,0 0 976-16,0 1 176 0,0 1 16 0,0-2 16 15,0 0 416-15,0 0 96 0,0 0 16 0,8 57 0 16,-8-57 208-16,5 54 32 0,-5-54 16 0,6 70 0 16,-6-70-336-16,-3 77-64 0,2-27-16 0,-3 1 0 0,1-2-480 0,-2-5-112 15,4-6 0-15,1-38-16 0,-2 60-496 0,2-60-80 16,0 42-32-16,0-42 0 0,0 0-112 0,5 46-32 15,-5-46 0-15,0 0 0 16,0 0-576-16,0 0-128 0,0 0-32 0,0 0-10000 16,0 0-2000-16</inkml:trace>
  <inkml:trace contextRef="#ctx0" brushRef="#br1" timeOffset="43706.24">15400 3641 12895 0,'-1'-7'576'0,"-1"1"112"0,4 0-560 0,-1 2-128 0,1 2 0 0,1 0 0 15,0-1 992-15,5-3 160 0,5-3 48 0,3-3 0 16,6-2-304-16,4 0-64 0,3-1-16 0,3 0 0 16,3 0 352-16,2 0 80 0,4 2 16 0,-1 0 0 15,-1 2 64-15,1 2 16 0,-5 3 0 0,0 1 0 16,-3 2-912-16,-3-1-176 0,-1 2-48 0,0 0 0 15,-3 2-208-15,-2 1 0 0,-23-1 0 0,40 8-160 0,-40-8 160 0,0 0 0 16,45 23 0-16,-45-23 0 0,0 0 800 0,27 36 192 16,-27-36 32-16,11 40 16 0,-11-40-1040 0,5 47-192 15,-5-47-64-15,2 53 0 0,-2-53 1056 0,-4 60 208 16,4-60 32-16,-8 63 16 0,4-30-352 0,-3 2-64 16,2 0 0-16,0 2-16 0,2-3-240 0,-1 0-32 0,4-34-16 0,-2 61 0 31,2-61-144-31,2 53-16 0,-2-53-16 0,7 44 0 15,-7-44-160-15,0 0 0 0,15 49 0 0,-15-49 0 16,0 0 0-16,0 0-144 0,24 47 144 0,-24-47-208 16,0 0-1072-16,0 0-192 0,0 0-64 0,0 0-14848 15</inkml:trace>
  <inkml:trace contextRef="#ctx0" brushRef="#br1" timeOffset="43975.91">15517 4414 19343 0,'-5'-1'848'0,"2"1"192"0,2 0-832 0,1 0-208 16,0 0 0-16,0 0 0 0,0 0 608 0,17-4 80 15,-17 4 16-15,35-6 0 0,-6 1 64 0,6-2 0 16,3 1 16-16,4 0 0 0,2-1 880 0,2 0 160 15,0 1 32-15,2 0 16 0,-1 1-400 0,-3 0-64 16,-2 3-32-16,-5 1 0 0,-2 2-960 0,-5 1-192 0,-4 0-32 0,-26-2-16 16,43 5-608-16,-43-5-112 0,31 2-32 0,-31-2-15296 15</inkml:trace>
  <inkml:trace contextRef="#ctx0" brushRef="#br1" timeOffset="44545.74">15589 3777 2751 0,'0'-2'256'0,"-2"0"-256"0,2 1 0 0,0 1 0 16,0 0 1248-16,0 1 208 0,0 0 32 0,0 1 16 0,0-2-112 0,0 0-32 15,0 0 0-15,-1 45 0 0,1-45 432 0,0 43 96 16,0-43 16-16,0 56 0 0,0-56 48 0,-2 62 16 16,2-62 0-16,-3 61 0 0,3-61-816 0,0 46-176 15,0-46-16-15,0 0-16 0,6 46-560 0,-6-46-128 16,0 0 0-16,0 0-16 0,0 0-512 0,0 0-112 0,0 0 0 0,29 33-13120 31</inkml:trace>
  <inkml:trace contextRef="#ctx0" brushRef="#br1" timeOffset="44877.4">15661 3797 15663 0,'-2'-6'688'0,"2"3"144"0,0 1-656 0,0-1-176 0,2 2 0 0,-2 0 0 16,3 0 528-16,0-2 80 0,4-2 16 0,4-2 0 16,2 0 80-16,4-1 32 0,1 0 0 0,1 0 0 15,2 1 176-15,0 1 48 0,0-1 0 0,1 0 0 16,-1 1-672-16,-2 0-128 0,-3 1-32 0,0 1 0 16,-2 1-128-16,-14 3 0 0,26-4-160 0,-26 4 160 0,0 0-128 0,0 0 128 15,0 0 0-15,0 0-144 0,0 0 144 0,27 37 224 16,-27-37-48-16,0 0-16 0,-5 44 1088 0,5-44 224 15,-9 39 32-15,9-39 16 0,-7 42-240 0,7-42-64 0,-6 47 0 0,6-47 0 16,-6 47-336-16,6-47-80 0,0 44-16 0,0-44 0 31,0 40-368-31,0-40-80 0,0 0-16 0,7 47 0 16,-7-47-320-16,0 0 128 0,10 37-128 0,-10-37 0 0,0 0 0 0,0 0-288 16,0 0 48-16,19 39-11040 15,-19-39-2224-15</inkml:trace>
  <inkml:trace contextRef="#ctx0" brushRef="#br1" timeOffset="45077.96">15621 4216 14735 0,'-3'0'1312'0,"1"0"-1056"0,2 0-256 0,0 0 0 15,0 0 1232-15,0 0 192 0,0 0 48 0,0 0 0 16,32 0 32-16,-32 0 16 0,40-2 0 0,-14 1 0 15,1 0 208-15,4 0 64 16,0-1 0-16,1 1 0 0,1 1-704 0,-2-1-128 16,-4 1-16-16,-1 0-16 0,-26 0-752 0,45 3-176 15</inkml:trace>
  <inkml:trace contextRef="#ctx0" brushRef="#br1" timeOffset="46142.43">15768 3927 9215 0,'0'0'816'0,"0"0"-656"16,0 0-160-16,0 0 0 0,0 0 576 0,0 0 96 0,0 0 16 0,0 0 0 16,0 0-128-16,0 0-32 0,0 0 0 0,0 0 0 15,0 0 864-15,14 39 160 0,-14-39 48 0,0 0 0 16,0 0-144-16,0 0-32 0,-6 10 0 0,2-10 0 15,2 0-592-15,-1-1-128 0,1 0-32 0,-1-2 0 16,1 1-224-16,-1-2-32 0,1 0-16 0,2 1 0 16,0-1-80-16,0-1 0 0,2-1-16 0,1-1 0 0,0 2-304 0,2-1 160 15,0 2-160-15,1-1 128 0,-1 1-128 0,-5 4 0 0,0 0 0 0,19-5 0 16,-19 5 0-16,0 0 0 16,0 0 128-16,0 0-128 0,0 0 400 0,0 0 0 0,0 0 0 0,32 28 0 15,-32-28 240-15,0 0 64 0,0 0 0 0,0 0 0 16,0 0-160-16,-8 27-32 0,2-23 0 0,1-2 0 15,-1 0-288-15,-1-2-64 16,1 0-16-16,1 0 0 0,2-2-144 0,-2 0 0 16,3-2 0-16,1 1 0 0,-1 0 0 0,2-1 0 15,2 2 0-15,-2-1 0 0,3 1 0 0,0 1 0 16,-3 1 0-16,0 0 0 0,0 0 128 0,0 0-128 16,0 0 0-16,0 0 128 0,0 0-128 0,0 0 0 15,0 0 0-15,0 0-16144 0</inkml:trace>
  <inkml:trace contextRef="#ctx0" brushRef="#br1" timeOffset="48153.2">15832 3886 911 0,'0'0'0'0,"2"1"0"0,-2 0 0 0,0-1 0 16,0 1 720-16,0 1 64 0,1-1 16 0,-1 2 0 15,0 0 144-15,0 1 16 0,-1-1 16 0,-1 0 0 16,0-1 128-16,2 1 32 0,-3 0 0 0,3-2 0 16,-3 0 384-16,3-1 80 15,-3 0 0-15,3-1 16 0,0 0 112 0,0 0 32 16,0-1 0-16,0 0 0 0,0-1-304 0,0 0-64 15,3 0-16-15,-1-1 0 0,-1 0-512 0,1-2-96 16,-1 2-32-16,1-1 0 0,1-1-64 0,1 0-16 16,-1-1 0-16,0 1 0 0,3-1-144 0,-1-1-48 15,0 1 0-15,0-1 0 0,3-1-176 0,-2 0-32 0,1 0-16 16,-1-2 0-16,3 2-96 0,-2-3-16 0,4 2 0 0,-1-2 0 16,0 0 16-16,2-2 0 0,-2 2 0 0,2-1 0 0,0 0 32 0,2 0 0 15,-1 1 0-15,-13 12 0 0,28-23-176 0,-28 23 160 16,28-22-160-16,-28 22 160 0,27-22-160 0,-27 22 0 15,29-24 0-15,-29 24 0 0,36-27 0 0,-18 12 0 16,3 1 0-16,2-3 0 16,-1 0 0-16,2-1 0 0,0 0 0 0,0-3 0 15,0 1 0-15,3-2 0 0,2-1 0 0,1 0 0 16,-4 3 0-16,1-1 0 0,5-2 0 0,0-1 0 16,3 0 0-16,-1-2 0 0,1 0 0 0,-1 2 0 15,-4 1 0-15,3 0 0 0,0-1 0 0,2-2 0 16,0 1 0-16,0 0 0 0,-1 2 0 0,-2 2 128 15,1 1-128-15,-1 1 0 0,1 1 0 0,0 0 128 16,-3 1-128-16,-1-2 0 0,0 2 0 0,1-2 0 0,-1 2 0 0,-2-1 0 16,2-1 0-16,0 1 0 0,-2 0 0 0,3 0 0 15,1 0 0-15,-1-2 0 0,4 1 0 0,-2 1 0 16,0-1 0-16,3-1 0 0,-1 0 0 0,-1 0 128 16,1 0-128-16,-2-1 0 0,3 2 224 0,-1 0-32 0,-1 0-16 15,-1 1 0-15,-1 1-48 0,2-2-128 0,-1 0 192 16,-1 2-64-16,-1 0-128 0,-4 1 0 0,0 2 0 0,2-1 0 15,-1-1 0-15,2 1 0 0,-2-1 128 0,0 1-128 0,3 0 0 0,-1-2 0 16,2 1 0-16,1 1 0 0,0 0 0 0,-3 1 0 16,1-1 128-16,-3 0-128 0,1 2 0 0,-3-1 0 31,-1 2 0-31,0-3 0 0,6-1 0 0,-2 1 0 16,-1 0 128-16,-2 0-128 0,3 0 0 0,-3 0 0 15,3 1 0-15,-3-1 0 0,2 1 0 0,-3-1 0 16,2-1 0-16,-4 3 0 0,2 0 0 0,-3 0 0 15,0 0 0-15,1 2 0 0,-3-2 0 0,2 1 0 0,0-1 128 0,-1-1-128 16,0 2 0-16,-1-1 192 0,2 1-192 0,-2-2 192 16,2 2 0-16,-1-1 16 0,4 2 0 0,-4-3 0 15,-1 2-208-15,2-2 144 0,1 0-144 0,-1-1 128 16,0 0-128-16,-2 1 0 0,0-1 0 0,-1 1 0 16,4 0 0-16,-3 0 0 0,2 1 0 0,0-1 0 15,0 1 0-15,-2 0 0 0,2 1 0 0,-2 0 0 16,-4 1 0-16,4-1 0 0,1 0 0 0,1-3 0 15,0 3 0-15,1-1 0 0,-1 2 0 0,-1-1 0 16,0 2 0-16,1 0 0 0,0 1 0 0,-2-2 0 16,0 2 0-16,1 0 0 0,0-2 0 0,1 1 0 15,0 0 0-15,-1 0 0 0,1 2 0 0,-1-2 0 16,-1 3 0-16,-2-1 0 0,-17 8 0 0,33-15 0 0,-16 8 0 16,-1-1 0-16,-1 1 0 0,0 0 0 0,1-2 224 0,-1 1-32 15,-1 0-16-15,1-1 0 0,1 1 64 0,-1 0 16 16,-2 0 0-16,3 1 0 15,-2 0-80-15,-14 7-16 0,24-13 0 0,-24 13 0 0,23-10-160 0,-23 10 192 16,18-10-192-16,-18 10 192 0,0 0-192 0,17-8 0 0,-17 8 144 0,0 0-144 16,0 0 0-16,0 0 0 0,13-6 0 0,-13 5 128 15,0 1-128-15,0 0 0 0,0 0 0 0,0 0 0 16,0 0 0-16,0 0 0 0,27-6 0 0,-27 6 0 16,0 0 0-16,0 0 0 0,27-3 0 0,-27 3-128 15,0 0 128-15,0 0 0 0,0 0 0 0,26-6-128 31,-24 5-512-31,-1 0-80 0,-1 1-32 0</inkml:trace>
  <inkml:trace contextRef="#ctx0" brushRef="#br1" timeOffset="48485.52">20135 993 24879 0,'-4'-2'2208'0,"2"0"-1760"0,6 1-448 0,-2 1 0 0,-2 0 448 0,0 0 16 15,8-3 0-15,-3-1 0 0,4-2-176 0,1 1-32 16,4-1-16-16,-2 1 0 0,2 0 1104 0,1 0 208 16,2 2 48-16,1-1 16 0,-2 2-576 0,-16 2-112 15,35-2-32-15,-35 2 0 0,27 1-592 0,-27-1-128 16,0 0-32-16,32 8 0 0,-32-8-144 0,0 0 128 0,0 0-128 0,0 0 128 16,0 0 128-16,0 0 0 0,18 45 16 0,-18-45 0 15,-13 23 288-15,5-11 48 0,-3 3 16 0,-2 0 0 16,0 0-128-16,-3 2-32 0,4-2 0 0,0-2 0 15,1 0-16-15,11-13-16 0,-13 22 0 0,13-22 0 16,-11 17-304-16,11-17-128 0,0 0 128 0,0 0-128 16,0 0 0-16,-9 28 0 15,9-28 0-15,0 0 0 0,0 0 0 0,0 0 0 16,0 0 0-16,0 0-19488 0</inkml:trace>
  <inkml:trace contextRef="#ctx0" brushRef="#br2" timeOffset="57222.75">235 4884 7359 0,'-1'-1'656'0,"-1"1"-528"15,2 0-128-15,0 0 0 0,0 0 1296 0,-2-1 240 16,2 0 32-16,-3 0 16 0,-1-1 1104 0,2-1 240 16,-1 2 32-16,1-2 16 0,-1 1-320 0,3-1-64 15,0 0-16-15,0 0 0 0,0-1-976 0,3-1-208 16,1 0-48-16,1 0 0 0,2-1-736 0,1-2-160 16,-8 8-16-16,21-12-16 0,-21 12-256 0,0 0-160 15,29-10 192-15,-29 10-192 0,0 0 0 0,0 0 0 0,0 0 0 0,45 13 0 16,-45-13 0-16,0 0 0 0,0 0 0 0,6 35 0 15,-9-24 0-15,-2 0-224 0,-2 1 64 0,0 0 16 0,-1-1-80 16,1-2-16-16,-2 1 0 0,4-2 0 0,2-3 240 0,1-1 0 16,2 1-160-16,0-3 160 0,0-2-128 0,0 0 128 15,0 0-160-15,0 0 160 0,0 0-160 0,43 8 160 16,-43-8-160-16,0 0 160 16,0 0 0-16,51 15 0 0,-51-15 0 0,0 0 0 15,0 0 144-15,38 26-16 0,-38-26-128 0,0 0 192 16,0 0 352-16,7 30 64 0,-10-21 16 0,-5 1 0 15,0 0-176-15,0 1-16 0,-5-2-16 0,3-1 0 16,1 0-192-16,-1-2-32 0,-2 0-16 0,0-2 0 16,2-1-176-16,0 1 0 0,1-3 0 0,0 0 128 15,4-1-128-15,0 0 0 0,0-1 0 0,2 1-176 16,-1-1-640-16,2-1-128 0,2-1-16 0</inkml:trace>
  <inkml:trace contextRef="#ctx0" brushRef="#br2" timeOffset="57824.51">271 4818 2751 0,'-2'-4'256'0,"1"0"-256"0,1 1 0 0,0 3 0 15,0-1 624-15,-2-3 80 0,0-2 0 0,-1-4 16 0,-2-3 448 0,0 1 96 16,-1-1 16-16,0 3 0 0,-1-1 384 0,2 3 64 15,-2 1 32-15,0-1 0 0,0 3 192 0,-2 1 32 16,1 1 16-16,0 1 0 0,-3 1-64 0,3 1-16 16,-1 1 0-16,0 1 0 0,-1 1-384 0,-2 1-96 0,0 3-16 0,0 1 0 15,2 0-400-15,-2 3-96 0,0 2-16 0,0 3 0 32,3-3-400-32,0 6-96 0,-1 3-16 0,2 6 0 0,0 6-240 0,2 2-160 15,4 2 192-15,2 1-192 0,2 3 144 0,4 0-144 16,4 1 0-16,1-4 144 0,3-2-144 0,4-4 0 15,-18-33 0-15,46 55 128 0,-46-55-128 0,48 37 0 16,-48-37 0-16,51 17 0 0,-51-17 208 0,55-4-32 16,-55 4-16-16,62-22 0 0,-30 1 256 0,2-6 48 15,1-6 16-15,-1-5 0 0,1-6-144 0,-5-1-16 0,-4-1-16 0,-4 1 0 16,-6 3-176-16,-6 3-128 0,-5 2 192 0,-5 4-192 16,-3 3 256-16,-4 2-48 0,-4 4-16 0,-2 0 0 15,-4 3 320-15,-4 1 48 0,3 3 16 0,-3 2 0 16,2 4-128-16,-2 3-32 0,2 1 0 0,0 4 0 15,3 1-416-15,0 1 128 0,6 2-128 0,1 0 0 16,2 0-640-16,4 3-224 0</inkml:trace>
  <inkml:trace contextRef="#ctx0" brushRef="#br2" timeOffset="61147.23">20789 4815 4607 0,'0'0'400'0,"0"-6"-400"0,0 6 0 0,0 0 0 16,0 0 1168-16,2-8 160 0,-2 8 16 0,3-9 16 16,-1 1 800-16,0-1 144 15,-2 9 48-15,6-14 0 16,-6 14 144-16,0 0 16 0,9-12 16 0,-9 12 0 0,0 0-608 0,0 0-128 15,0 0-32-15,0 0 0 0,10 48-336 0,-10-23-64 16,0 7-16-16,0 3 0 0,2 6-512 0,-2 5-96 16,-2 5-32-16,2 1 0 0,-1 0-368 0,-1-4-80 15,0-5 0-15,2-2-16 0,0-1 64 0,2-3 16 16,0-6 0-16,1-5 0 0,-3-26-192 0,9 41-128 16,-9-41 192-16,0 0-192 0,13 33 0 0,-13-33 0 0,0 0 0 0,0 0 0 31,0 0-800-31,0 0-64 0,31-13-16 0</inkml:trace>
  <inkml:trace contextRef="#ctx0" brushRef="#br2" timeOffset="61532.32">20804 4834 12895 0,'-5'-7'1152'0,"2"2"-928"0,1 1-224 0,2 4 0 0,0 0 2496 0,5-9 464 0,-5 9 96 0,0 0 16 16,24-15-1904-16,-24 15-368 0,40-25-80 0,-9 8-16 16,3 1 336-16,2-1 64 0,5 1 16 0,0 0 0 0,5 1-176 0,0 1-48 15,1 2 0-15,-1 3 0 0,-1 0-896 0,0 3 0 16,-2 2 0-16,-6 1 0 16,-4 1-688-16,-33 2-16 0,58-2 0 0,-58 2 0 15,46 4 16-15,-46-4 0 0,36 9 0 0,-36-9 0 0,0 0 688 0,36 27 144 16,-36-27 32-16,16 31 0 0,-16-31 1216 0,11 41 240 15,-11-41 48-15,9 54 16 0,-5-23-96 0,-1 3 0 0,-1 3-16 0,-1 0 0 16,3 2-848-16,-1-1-160 0,0 3-48 0,-1 1 0 16,1 1-80-16,2-1-32 0,-2 2 0 0,0-3 0 15,0-4-160-15,2-3-48 0,0-3 0 0,1-4 0 16,-6-27-208-16,10 44 0 0,-10-44 0 0,8 33 0 16,-8-33 0-16,0 0 0 0,11 32 0 0,-11-32 0 15,0 0-320-15,0 0-64 16,0 0-16-16,0 0-12672 15,-11 4-2544-15</inkml:trace>
  <inkml:trace contextRef="#ctx0" brushRef="#br2" timeOffset="61764.27">20969 5503 34095 0,'-12'-2'1504'0,"3"1"320"0,9 1-1456 0,0 0-368 16,0 0 0-16,0 0 0 15,0 0-336-15,0 0-144 0,32-13-32 0,-32 13 0 0,51-16 512 0,-17 7 160 16,6 0 0-16,4 0 0 0,1 2 1248 0,3-1 256 16,3 1 64-16,1 2 0 0,-4 0-896 0,-4 1-160 15,-3 1-32-15,-3 1-16 16,-4 1-496-16,-34 1-128 0,57-1 0 0,-57 1 0 16,40-3-160-16,-40 3-48 0,0 0-16 0,42-7-17904 15</inkml:trace>
  <inkml:trace contextRef="#ctx0" brushRef="#br2" timeOffset="62265.89">21111 4889 17503 0,'0'0'1552'0,"0"0"-1232"0,0 0-320 0,0 0 0 15,0 0 800-15,0 0 96 0,0 0 32 0,2 33 0 16,-2-33 1280-16,0 40 256 0,3-14 48 0,-3 1 16 16,2 1-176-16,-2 1-48 0,2 0 0 0,-2-3 0 15,0-1-1248-15,0-25-256 16,5 42-48-16,-5-42-16 0,5 33-544 0,-5-33-192 16,0 0 0-16,12 31 144 0,-12-31-144 0,0 0 0 15,0 0 0-15,0 0 0 16,0 0-704-16,0 0-80 0</inkml:trace>
  <inkml:trace contextRef="#ctx0" brushRef="#br2" timeOffset="62582.49">21257 5004 27647 0,'-10'7'1216'0,"10"-7"256"15,-9 15-1168-15,9-15-304 0,0 0 0 0,0 0 0 16,0 0 448-16,4 29 16 0,-4-29 16 16,8 32 0-16,-8-32 960 0,18 43 192 15,-18-43 32-15,22 36 16 0,-22-36-400 0,31 20-96 0,-31-20-16 0,33 7 0 16,-33-7-688-16,37-8-144 0,-37 8-16 0,32-17-16 16,-32 17-176-16,27-25-128 0,-27 25 192 0,18-30-192 15,-13 15 128-15,-4 0-128 0,-1 0 0 0,-3 1 0 16,-2 0 128-16,-1 2-128 0,-5 1 192 0,-1 1-192 0,0 2 272 0,-1 0-48 15,-3 3-16-15,3 1 0 0,0 1-64 0,1 1-16 16,2 1 0-16,2 0 0 0,0 1-128 0,8 0-192 16,-7 0 32-16,7 0-18672 0</inkml:trace>
  <inkml:trace contextRef="#ctx0" brushRef="#br2" timeOffset="64656.15">14617 5466 8287 0,'-2'1'736'0,"0"0"-592"16,-1-1-144-16,3 0 0 0,-2 1 528 0,1-1 80 15,-4 1 16-15,0 1 0 0,-3 1 784 0,2-1 144 16,-1 1 48-16,4-2 0 0,-1 0 800 0,2 1 160 16,0-1 48-16,2-1 0 0,0 0-1088 0,0 0-224 0,0 0-32 0,0 0-16 0,0 0-544 0,35-4-128 15,-35 4 0-15,0 0-16 0,37-11-128 0,-37 11-32 16,34-10 0-16,-34 10 0 0,37-12-272 0,-37 12-128 16,41-11 128-16,-41 11-128 15,40-9 0-15,-40 9 0 0,35-6 0 0,-35 6 0 16,0 0 0-16,40-2-144 0,-40 2 144 0,0 0-160 15,0 0 160-15,39 4 0 0,-39-4 0 0,0 0-128 16,0 0 128-16,0 0 0 0,0 0 0 0,0 0 0 0,0 0 0 0,0 0 128 16,14 36-128-16,-19-28 128 0,-1 0-128 0,-4 2 128 15,1 1-128-15,-4 2 128 0,0 0-128 0,-3 3 0 16,0 2 128-16,-3 0-128 0,3 0 320 0,-2 3-16 16,-4 1 0-16,3 0 0 0,1 0 192 0,-1-1 32 15,1 0 16-15,3-3 0 0,2 0-224 0,0 0-32 16,3-2-16-16,-1-2 0 0,6 0 48 0,0-3 0 0,5-11 0 0,0 0 0 15,0 26-144-15,0-26-32 0,0 0 0 0,0 0 0 16,0 0-144-16,0 0 0 0,44 22 144 0,-44-22-144 16,37-4 256-16,-37 4-32 0,44-6 0 0,-44 6 0 15,50-5-224-15,-50 5 0 0,51-6 128 0,-51 6-128 16,48-2 0-16,-48 2 0 0,40-1 0 0,-40 1 0 16,0 0 0-16,41 4 0 15,-41-4 0-15,0 0-160 16,0 0-544-16,0 0-128 0,0 0 0 0,0 0-16 15,0 0-1520-15,0 0-320 0</inkml:trace>
  <inkml:trace contextRef="#ctx0" brushRef="#br2" timeOffset="64903.66">14599 5655 25791 0,'-15'-3'1152'0,"9"1"224"0,1 1-1104 0,-1 0-272 16,6 0 0-16,0-1 0 15,0 1 928-15,0 0 128 0,0 0 32 0,3-2 0 16,-3 3-48-16,0 0 0 0,32-9 0 0,-32 9 0 16,39-11 416-16,-14 6 80 0,5 0 0 0,2 0 16 15,2 0-896-15,-2 0-176 0,0 3-32 0,-3 0-16 16,-29 2-432-16,57-2 0 0,-57 2 0 0,53-2-18032 15</inkml:trace>
  <inkml:trace contextRef="#ctx0" brushRef="#br2" timeOffset="66060.39">15378 5173 11967 0,'-2'-1'1072'0,"1"0"-864"16,1 2-208-16,0 0 0 0,0-1 928 0,0 0 144 15,0 0 16-15,0 0 16 0,0 36-128 0,0-36-16 16,3 53-16-16,0-18 0 0,0 8 880 0,-1 5 176 16,1 3 48-16,0 3 0 0,-3 1-336 0,0 0-64 15,0-1-16-15,0-6 0 0,0-6-928 0,3-9-176 0,-3-33-32 16,7 53-16-1,-7-53-352-15,8 37-128 0,-8-37 0 0,0 0 0 16,0 0 0-16,14 36 0 0,-14-36 0 0,0 0-160 16,0 0-992-16,0 0-192 0</inkml:trace>
  <inkml:trace contextRef="#ctx0" brushRef="#br2" timeOffset="66430.17">15469 5315 17503 0,'11'-13'768'0,"0"3"176"0,-1 0-752 0,1 3-192 0,-1 2 0 0,-10 5 0 15,22-11 128-15,2 0 0 0,10-7 0 0,12-3 0 16,10-2 0-16,0 0 0 0,2 4 0 0,-4 0 0 0,-3 3 704 0,0 3 144 16,-3 1 32-16,-3 3 0 0,-6 4-352 0,-3 1-64 15,-2 3-16-15,-34 1 0 0,55 3-576 0,-55-3 0 16,43 9 0-16,-43-9 0 0,0 0 0 0,38 23 0 15,-38-23 0-15,0 0 0 0,0 0 256 0,24 49 96 16,-24-49 16-16,3 37 0 0,-3-37 896 0,4 46 176 16,-4-46 32-16,-2 58 16 15,0-26-288-15,-1 3-64 0,1 4-16 0,-4 4 0 0,1 1-192 16,-1 3-32-16,1 1-16 0,2 0 0 0,-2-2-464 0,4-2-96 16,2-1 0-16,2-4-16 0,0-2-304 0,-1-4 128 15,-2-33-128-15,5 55 0 0,-5-55 0 0,6 45 0 16,-6-45 0-16,5 35 0 0,-5-35 0 0,0 0-144 15,0 0 144-15,-1 35-11584 16,1-35-2224-16</inkml:trace>
  <inkml:trace contextRef="#ctx0" brushRef="#br2" timeOffset="66646.52">15556 6037 23951 0,'-9'-1'1056'0,"6"1"224"0,0 0-1024 0,3 0-256 16,0 0 0-16,0 0 0 0,0 0 128 0,0 0-128 15,37-3 192-15,-37 3-192 0,57-5 192 0,-20 1-192 16,8 1 192-16,-2-2-192 0,3 0 1216 0,1-1 144 16,-2 1 32-16,-5 1 0 0,1-1-624 0,-5 1-112 0,-3 1-16 0,-33 3-16 15,55-5-1328-15,-55 5-272 0</inkml:trace>
  <inkml:trace contextRef="#ctx0" brushRef="#br2" timeOffset="67047.42">15714 5408 7359 0,'-2'-1'656'0,"0"2"-528"0,1 0-128 0,1-1 0 0,0 0 1984 0,0 0 352 15,0 0 80-15,-2 22 16 0,2-22-944 0,-1 34-176 16,-1-8-32-16,-1 4-16 0,0 3 608 0,0-1 128 16,1 0 32-16,0-2 0 0,-1-3-816 0,3-27-176 15,0 44-16-15,0-44-16 0,2 29-768 0,-2-29-240 16,0 0 128-16,0 0-128 15,6 35-128-15,-6-35-96 0,0 0-16 0</inkml:trace>
  <inkml:trace contextRef="#ctx0" brushRef="#br2" timeOffset="67395.23">15643 5413 22111 0,'-1'-2'976'0,"2"0"208"16,-1 2-944-16,0 0-240 0,0 0 0 0,10-9 0 0,-10 9 0 0,0 0 144 0,30-12-144 0,-9 1 128 15,8 0 464-15,1-3 96 0,1 2 16 0,2-2 0 16,-2 3 448-16,-2-1 80 16,0 2 32-16,-2 1 0 0,-1 2-928 0,0 1-176 15,-26 6-32-15,41-9-128 0,-41 9 0 0,34-6 0 16,-34 6 0-16,0 0 0 0,0 0 0 0,36 7 0 15,-36-7 0-15,0 0 0 0,0 0 0 0,0 0 0 16,14 41 176-16,-14-41-48 0,2 32 720 0,-2-32 160 16,-2 37 16-16,2-37 16 0,0 42 176 0,0-42 16 15,0 45 16-15,0-45 0 0,-2 46-512 0,2-46-96 0,-1 47-32 0,1-47 0 16,1 37-416-16,-1-37-64 0,4 37-128 0,-4-37 176 16,6 32-176-16,-6-32 0 0,0 0 0 0,13 39 0 15,-13-39 0-15,0 0 0 0,0 0-176 0,0 0-11872 16,11 34-2384-16</inkml:trace>
  <inkml:trace contextRef="#ctx0" brushRef="#br2" timeOffset="67596.25">15787 5828 24879 0,'-14'0'1088'0,"6"0"256"0,3 0-1088 0,2 0-256 0,3 0 0 0,0 0 0 15,0 0 464-15,0 0 48 0,0 0 0 0,0 0 0 16,0 0 240-16,39-7 48 15,-39 7 16-15,41-7 0 0,-41 7 672 0,51-7 144 16,-51 7 32-16,59-8 0 0,-59 8-864 0,58-7-160 16,-58 7-48-16,51-4 0 0,-51 4-592 0,38-1 0 15,-38 1 0-15,0 0-128 16,41-2-1728-16,-41 2-352 0</inkml:trace>
  <inkml:trace contextRef="#ctx0" brushRef="#br2" timeOffset="68128.67">15957 5540 5519 0,'0'0'240'0,"0"0"64"0,0 0-304 0,0 0 0 16,0 0 0-16,0 0 0 0,0 0 592 0,0 0 64 15,0 0 16-15,0 0 0 0,0 0 1136 0,0 0 240 16,0 0 32-16,0 0 16 16,0 0-160-16,0 0-16 0,0 0-16 0,0 0 0 15,-5 23-288-15,2-21-48 0,-1 1-16 0,0-2 0 16,-1 0-384-16,2-1-80 0,-2 0 0 0,2-1-16 16,-1-1-432-16,0-1-96 0,1 0-16 0,1 0 0 15,2 0-144-15,-1-1-16 0,1-1-16 0,1-1 0 0,1 1-64 0,-2 5-16 16,9-10 0-16,-9 10 0 0,0 0-272 0,0 0 160 15,0 0-160-15,0 0 128 0,0 0 128 0,0 0 32 16,0 0 0-16,0 0 0 0,0 0 96 0,0 0 32 0,0 0 0 0,0 0 0 16,0 0 48-16,0 0 16 0,0 0 0 0,0 0 0 15,0 0-288-15,0 0-48 0,0 0-16 0,0 0 0 16,-6 17-128-16,5-21 0 0,2-1 0 0,5-1-18176 16</inkml:trace>
  <inkml:trace contextRef="#ctx0" brushRef="#br2" timeOffset="69632.59">15850 5573 14735 0,'-2'0'1312'0,"2"-1"-1056"16,0 1-256-16,0 0 0 0,0 0 320 0,3-3 0 15,-3 3 0-15,5-5 0 0,-2 1 32 0,2-1 16 16,3-2 0-16,-2 1 0 0,1 0 848 0,1 0 160 15,0-1 32-15,0 1 16 0,-8 6-80 0,19-11-32 16,-19 11 0-16,19-13 0 0,-19 13-720 0,20-12-144 16,-20 12-16-16,24-12-16 0,-24 12 80 0,24-11 16 15,-24 11 0-15,28-13 0 0,-28 13-64 0,29-10 0 0,-29 10 0 0,29-12 0 0,-29 12 0 0,34-12-16 16,-34 12 0-16,38-11 0 0,-38 11-48 0,43-12 0 16,-21 5 0-16,-1 1 0 0,3-1 64 0,-24 7 0 15,44-14 0-15,-44 14 0 0,44-12-16 0,-20 6 0 16,0-1 0-16,-24 7 0 15,47-10-80-15,-47 10-16 0,48-9 0 0,-48 9 0 16,48-10-160-16,-48 10-48 0,49-9 0 0,-49 9 0 16,48-8-128-16,-48 8 128 0,45-4-128 0,-45 4 128 15,45-3 0-15,-45 3-128 0,41-1 192 0,-41 1-64 16,45-1 48-16,-45 1 0 0,48-1 0 0,-48 1 0 16,45-3-176-16,-45 3 160 0,47-3-160 0,-47 3 160 0,49-3-160 0,-49 3 0 15,52-5 0-15,-52 5 128 0,50-4-128 0,-50 4 0 16,48-5 0-16,-48 5 0 0,44-5 0 0,-44 5 0 15,49-5 0-15,-22 1 0 0,-27 4 0 0,48-6 0 16,-22 1 0-16,-1 1 0 0,1 1 0 0,0-1 0 16,-1-1 0-16,1 1 0 0,-2 0 0 0,0-1 0 15,1 1 0-15,-1-2 0 0,-24 6 0 0,47-8 0 16,-22 3 0-16,1-1 0 0,1 0 0 0,1 0 0 0,0 0 0 16,-1 0 0-16,0-1 0 0,-1 2 0 0,1 0 0 0,-1 0 0 31,1-1 0-31,-1 0 0 0,1 0 0 0,-1 0 0 0,0-1 0 0,0 0 0 15,1-1 0-15,2-1 0 0,0 2 0 0,0 0 0 16,1-1 0-16,1 2 0 0,-4 1 0 0,3 0 0 16,-1 1 0-16,-2-1 0 0,0 2 0 0,-1-2 0 15,0 1 0-15,-4 0 0 0,2-1 0 0,0-1 0 16,0 2 128-16,0 0-128 0,0-1 0 0,-24 5 0 16,43-8 0-16,-19 4 0 0,-24 4 0 0,40-8 0 0,-40 8 128 0,42-8-128 15,-42 8 0-15,40-9 0 0,-40 9 0 0,38-8 0 16,-38 8 0-16,37-8 0 0,-37 8 0 0,32-9 0 15,-32 9 0-15,32-8 0 0,-32 8 0 0,33-5 0 16,-33 5 0-16,34-7 0 0,-34 7 0 0,38-6 0 16,-38 6 0-16,43-5 0 0,-43 5 0 0,41-6 0 15,-41 6 0-15,43-6 0 0,-21 3 0 0,1 0 0 0,-23 3 0 0,43-4 0 16,-43 4 0-16,43-3 0 0,-43 3 0 0,43-2 0 16,-43 2 0-16,45-2 0 0,-45 2 0 0,48 0 0 15,-21 0 0-15,2 0 0 0,-2 0 0 0,-1 0 0 0,1 0 0 0,3 0 0 16,-1 0 0-16,-1 0 0 0,0 0 0 0,1 0 0 15,-4 0 0-15,1 0 0 0,-26 0 0 0,51 1 0 16,-23 0 0-16,-1-1 0 16,3 1 0-16,-3-1 0 0,0 0 0 0,-1 0 0 15,0 0 0-15,-1-1 0 16,-1 0 224-16,0 1-32 0,0-1-16 0,-24 1 0 16,47-1-16-16,-47 1 0 0,39-1 0 0,-39 1 0 15,36 0-32-15,-36 0-128 0,35 0 192 0,-35 0-64 16,34-1-128-16,-34 1 160 0,32-1-160 0,-32 1 160 15,30-3-160-15,-30 3 0 0,29-1 144 0,-29 1-144 0,25-1 0 0,-25 1 0 0,26-1 0 0,-26 1 0 16,22-2 0-16,-22 2 0 0,21-2 0 0,-21 2 0 16,18-4 0-16,-18 4 0 0,13-5 0 0,-13 5 0 15,8-5 0-15,-8 5-256 0,6-6 64 0,-6 6 0 16,8-5-464-16,-8 5-112 16,5-4 0-16,-5 4-17632 0</inkml:trace>
  <inkml:trace contextRef="#ctx0" brushRef="#br2" timeOffset="69970.86">20426 4693 13823 0,'-6'-4'608'0,"3"1"128"0,1 0-592 0,2 2-144 16,0 1 0-16,0 0 0 0,-1-1 736 0,1 1 112 15,-2-1 32-15,0 0 0 0,1 0 1312 0,1 1 272 16,0 0 48-16,0 0 16 0,0 0-80 0,0 0-16 16,0 0 0-16,0 0 0 0,35 18-1408 0,-35-18-304 15,0 0-48-15,30 19-16 0,-30-19-416 0,0 0-96 0,29 23-16 0,-29-23 0 16,0 0-128-16,0 0 0 0,32 31 144 0,-32-31-144 16,0 0 288-16,0 0-16 0,0 0 0 0,5 41 0 15,-5-41 64-15,0 0 16 0,-16 23 0 0,16-23 0 16,-18 14-32-16,18-14-16 0,-17 13 0 0,17-13 0 15,-16 10-144-15,16-10-32 0,-16 10 0 0,16-10 0 16,0 0-128-16,-16 10 0 16,16-10 0-16,0 0 0 0,0 0-256 0,0 0 32 15</inkml:trace>
  <inkml:trace contextRef="#ctx0" brushRef="#br3" timeOffset="77817.81">282 6839 8287 0,'1'-2'736'0,"-1"0"-592"0,0 1-144 0,0 1 0 16,0 0 1056-16,0-1 176 0,2 0 48 0,-2 0 0 16,3-1 560-16,-1 2 112 0,0 1 32 0,-1 1 0 15,1 2 64-15,0 2 0 0,-2 4 16 0,0-10 0 16,-2 29-16-16,0-11-16 15,-1 1 0-15,-2 1 0 0,0 0-800 0,0-1-144 16,-1 1-48-16,0-4 0 0,1 1-512 0,-2-3-96 16,1-1-32-16,3-1 0 0,-2-3-160 0,3-3-48 15,1 0 0-15,1-2 0 0,0-3-192 0,1 0 176 16,1-1-176-16,3-1 160 0,0-1-160 0,4-1 160 16,1-2-160-16,2-2 160 0,0 1-160 0,4 0 160 15,1-2-160-15,1 0 160 0,1 0-160 0,0 0 0 0,2 1 144 0,-2 1-144 0,-1 1 0 0,-18 5 0 16,33-5 0-16,-33 5 0 0,28-3 0 0,-28 3 0 15,0 0 0-15,0 0 0 16,35 2-416-16,-35-2 0 0,0 0 0 0,0 0 0 16,0 0-1632-16,0 0-320 0,0 0-64 0</inkml:trace>
  <inkml:trace contextRef="#ctx0" brushRef="#br3" timeOffset="78056.32">465 6859 14735 0,'-6'-9'640'0,"3"2"160"0,2 3-640 0,-1 2-160 0,2 1 0 0,0 1 0 16,2 1 1296-16,-2 0 240 0,1 2 32 0,-1 1 16 16,0-4 0-16,0 0 0 15,7 38 0-15,-7-38 0 0,7 39 912 0,-7-39 192 16,5 49 48-16,-5-49 0 0,2 56-1296 0,-2-56-256 16,2 51-48-16,-2-51-16 0,3 37-832 0,-3-37-160 15,0 0-128-15,5 35 144 0,-5-35-144 0,0 0 0 16,0 0 0-16,0 0 0 0,0 0 0 0,12 38-176 15,-12-34 176-15,2-2-192 16,-2-1-1424-16,0 0-304 0,0-1-48 0,0-1-8656 0,0 0-1744 0</inkml:trace>
  <inkml:trace contextRef="#ctx0" brushRef="#br3" timeOffset="78435.78">415 6664 1839 0,'-15'-14'160'0,"4"5"-160"0,1 1 0 0,2 2 0 16,2 3 1408-16,3 1 256 0,-4 0 64 0,-5-2 0 15,-6-1 416-15,-6 0 96 0,-4 2 0 0,2 5 16 16,2 6-144-16,4 2-48 0,1 6 0 0,3 3 0 16,3 2-736-16,2 4-160 0,3 4-16 0,0 3-16 15,4 3-400-15,2 6-80 0,4 3-16 0,4 5 0 0,2 3 240 0,3 1 32 16,7 2 16-16,2-7 0 0,3-7-448 0,-23-41-96 15,41 60 0-15,-41-60-16 0,56 49-368 0,-56-49 144 0,71 30-144 0,-36-25 0 16,2-5 320-16,-2-5-64 0,0-5 0 0,-1-6 0 16,-4-1 64-16,2-7 16 0,0-9 0 0,3-6 0 15,-4-2-64-15,-6-3-16 0,-2 1 0 0,-9 1 0 16,-3 5 64-16,-6-1 0 16,-7 3 0-16,-4 2 0 0,-7 3 256 0,-3 3 48 15,-3 4 16-15,-7 3 0 0,-1 4-128 0,-3 4 0 16,0 5-16-16,-1 5 0 0,-1 2-176 0,5 1-48 15,1 2 0-15,4 2 0 0,4 0-272 0,1 4 0 16,2 2 128-16,6 3-19744 16</inkml:trace>
  <inkml:trace contextRef="#ctx0" brushRef="#br3" timeOffset="87504.29">18347 1891 11967 0,'-2'0'1072'0,"2"0"-864"16,0 0-208-16,0 1 0 16,0 0 416-16,-1 2 32 0,-1 0 16 0,-1 4 0 15,1 4 240-15,-3 5 64 0,-1 3 0 0,1 4 0 16,-1 2 896-16,-1 2 176 0,-2 2 32 0,-1 2 16 15,2 0-432-15,-4 0-96 0,2 0-16 0,-1 0 0 0,1-4-576 0,2-3-128 0,0 0-32 0,0-2 0 16,1-2-304 0,0-2-64-16,2 1-16 0,-2-1 0 15,2-1 576-15,-1-3 112 0,0 1 32 0,1-3 0 16,0 1-2016-16,-1-3-400 0,1 0-64 0,0-2-7728 16,0-2-1536-16</inkml:trace>
  <inkml:trace contextRef="#ctx0" brushRef="#br3" timeOffset="87758.27">18059 2105 9215 0,'-8'-1'816'0,"5"1"-656"0,-1 0-160 0,3 1 0 0,-1-1 1744 0,2 1 320 16,0-1 64-16,2 2 16 15,-1 1-800-15,3 1-176 16,-4-4-16-16,0 0-16 0,0 0 768 0,44 30 144 0,-44-30 48 0,43 23 0 16,-43-23-528-16,50 29-96 0,-50-29-32 0,60 38 0 15,-60-38-624-15,65 47-128 0,-65-47-32 0,64 52 0 16,-64-52-416-16,58 46-96 0,-58-46-16 0,48 39 0 16,-48-39-128-16,43 32 0 0,-43-32-160 0,38 24-10656 15,-38-24-2112-15</inkml:trace>
  <inkml:trace contextRef="#ctx0" brushRef="#br3" timeOffset="91815.49">21430 4378 911 0,'0'0'0'0,"-2"1"0"16,2 0 0-16,0-1 0 0,0 0 368 0,0 0-16 16,0 3 0-16,-2 0 0 0,2-3 0 0,0 0 0 15,-6 20 0-15,6-20 0 0,-10 23 352 0,2-9 80 16,2 3 16-16,-4 3 0 0,1 3 160 0,-1 3 48 15,-3 3 0-15,0 3 0 0,-3 0 64 0,1 3 16 0,-2 4 0 0,0 2 0 16,-2 0 48-16,0 4 16 0,-1 3 0 0,-1 2 0 16,-1 0 64-16,1-2 32 0,2-2 0 0,2-4 0 15,0-3 192-15,3-4 32 0,1-1 16 0,1-4 0 16,2-1-496-16,-1-3-96 0,4 0-32 0,-3-2 0 16,3-2-592-16,-1 0-112 0,1-1-32 0,0-3 0 15,0-2-128-15,2-1 0 16,5-15 0-16,-9 25 0 0,9-25-320 0,-7 17 64 15,7-17 16-15,0 0 0 16,-6 19-912-16,6-19-192 0,0 0-48 0,0 0-10736 0</inkml:trace>
  <inkml:trace contextRef="#ctx0" brushRef="#br3" timeOffset="92702.26">20852 5748 2751 0,'0'0'0'0,"2"-9"128"0,-2 9-128 0,6-8 144 0,-6 8-144 0,0 0 0 0,6-10 0 0,-6 10 0 16,10-18 688-16,1 1 96 0,1-4 32 0,3-3 0 15,1-1 144-15,-1 0 48 0,2-1 0 0,-1-1 0 16,-1 0-224-16,1 1-32 0,-1-1-16 0,-1 2 0 15,0 0-448-15,-3 2-96 16,0 3 0-16,-1 2-16 16,-2 2-752-16,1 3-160 0,-4 2-32 0,0 3-4064 0</inkml:trace>
  <inkml:trace contextRef="#ctx0" brushRef="#br3" timeOffset="94090.18">21389 4316 1839 0,'2'-3'160'0,"0"1"-160"0,-1 1 0 0,-1 0 0 15,0 1 448-15,0-1 48 0,0-1 16 0,2-1 0 16,-1 0 288-16,1-1 64 0,-2 1 16 0,0 0 0 16,0 2 496-16,-3 1 96 0,1 1 32 0,-3 1 0 0,-1 2 208 0,-2 2 32 15,0 1 16-15,-3 1 0 0,3 3-144 0,-5 0-16 16,0 3-16-16,-1 1 0 16,3-1-672-16,-4 2-128 0,2-1-16 0,1 0-16 15,2-2-352-15,-1-1-64 0,3-2-16 0,1-1 0 16,4-2-192-16,-3-2-128 0,6-1 128 0,-2-2-128 15,2 1 0-15,2-3 0 0,-2 0 0 0,0 0 0 16,0 0-128-16,18-10 0 0,-12 4 0 0,5-1 0 16,-1-3-160-16,2 1-32 0,-2-2 0 0,4 0 0 31,-1-2-112-31,2 1-16 0,-2-1-16 0,1 2 0 0,0 0 144 0,-1 2 48 0,-2 1 0 0,-1 1 0 0,-10 7 272 0,17-7 0 16,-17 7 0-16,0 0 0 0,0 0 0 0,0 0 224 15,0 0-64-15,0 0-16 0,0 0 800 0,41 31 144 16,-41-31 48-16,0 0 0 0,14 36 208 0,-14-36 64 15,0 0 0-15,14 40 0 0,-14-40-752 0,0 0-144 16,13 35-16-16,-13-35-16 0,0 0-480 0,0 0 0 16,0 0 0-16,27 33-10432 0,-27-33-2160 0</inkml:trace>
  <inkml:trace contextRef="#ctx0" brushRef="#br3" timeOffset="95382.5">21434 4092 3679 0,'0'-2'320'0,"0"0"-320"0,0 0 0 0,0 1 0 0,0 1 656 0,0-1 64 16,0-2 16-16,-3 0 0 15,3-1 736-15,-1-1 128 0,-1 0 48 0,0 1 0 16,-1-2 80-16,0 3 32 0,1 0 0 0,-3 1 0 15,2-1-368-15,-3 2-80 0,1 0-16 0,-1 0 0 16,-1 2-352-16,-1 0-80 0,0 2-16 0,0 0 0 16,0 1-304-16,0 1-64 0,0 2-16 0,-1 0 0 15,2 2-112-15,-1 2-32 0,2-1 0 0,1 1 0 16,2 0-192-16,1 1-128 0,2-12 160 0,0 22-160 16,0-22 0-16,0 0 128 0,10 31-128 0,-10-31 0 15,0 0 0-15,0 0 0 0,33 28 128 0,-33-28-128 16,0 0 0-16,0 0 128 0,42 2-128 0,-42-2 0 15,0 0 240-15,32-16-48 0,-32 16-16 0,16-15 0 16,-8 6 16-16,-2-1 16 0,-1-1 0 0,0-1 0 0,1 1-208 0,-4-2 0 16,1 1 0-16,-1-1 0 0,-2-1 0 0,0 2 0 15,0-2 0-15,-2 1 0 0,1 1 0 0,-3-1 0 16,-2-1 0-16,3 0 0 0,-2 0 0 0,0 2-128 16,0 0 128-16,-1 2 0 0,3 0-128 0,-2 2 128 0,3 2 0 0,1 0 0 15,1 4-144-15,0 0 144 0,0 2 0 0,0 1-144 16,0-1 144-16,0 0 0 0,0 0 0 0,0 0 0 0,6 31 0 0,-6-31 0 15,0 0 160-15,10 40-160 0,-10-40 416 0,6 38-16 16,-6-38 0-16,8 43 0 0,-8-43-192 0,5 40-32 31,-5-40-16-31,8 37 0 0,-8-37-160 0,8 29 0 0,-8-29 0 0,0 0 0 16,13 31-560-16,-13-31-32 0,0 0-16 0,0 0-8736 16,0 0-1760-16</inkml:trace>
  <inkml:trace contextRef="#ctx0" brushRef="#br3" timeOffset="95755.96">21593 4119 2751 0,'-2'1'256'0,"0"0"-256"0,2-1 0 0,0 0 0 0,0 1 2240 0,0-1 416 16,0 0 80-16,0 0 16 0,0 0-864 0,0 0-160 15,0 0-48-15,0 0 0 16,0 0-336-16,0 0-64 0,0 0 0 0,42-3-16 15,-42 3-448-15,0 0-96 0,0 0-16 0,27-14 0 16,-27 14-512-16,10-9-192 0,-10 9 144 0,9-10-144 0,-7 5 0 0,-1 0 0 16,1 0 0-16,-2 1 0 15,-2 1 0-15,1 0 0 0,-1 0-144 0,-4 0 144 16,3 1-144-16,-4 0 144 0,2 1-208 0,-1 1 80 0,-2 1 128 0,2 0-192 16,-1 2 192-16,0 0-192 0,2 2 192 0,-2 0-208 15,1 1 80-15,0 2 128 0,-1 2-304 0,4 1 64 0,-2 1 16 0,3-2 0 0,2-10 224 0,-1 23 0 16,1-23 0-16,0 0 0 0,6 29 576 0,-6-29 0 15,0 0 0-15,0 0 0 16,27 36-80-16,-27-36-16 0,0 0 0 0,0 0 0 16,40 22-224-16,-40-22-32 0,0 0-16 0,0 0 0 15,48 8-208-15,-48-8 0 0,0 0 0 0,34-7 0 32,-34 7-1136-32,22-13-208 0,-22 13-64 0,21-17-9824 0</inkml:trace>
  <inkml:trace contextRef="#ctx0" brushRef="#br3" timeOffset="95941.24">21805 3930 1839 0,'0'-1'160'0,"0"1"-160"0,0 0 0 0,0 0 0 31,0 0 1088-31,0 0 176 0,0 0 32 0,0 0 16 16,0 0 1056-16,0 0 224 0,2 36 32 0,-2-36 16 15,3 29-32-15,-3-29-16 0,2 37 0 0,-2-37 0 0,2 43-1376 0,-2-43-288 16,1 42-48-16,-1-42-16 0,6 37-528 0,-6-37-96 15,3 30-32-15,-3-30 0 0,0 0-464 0,9 33-80 16,-9-33-32-16,0 0-12272 16</inkml:trace>
  <inkml:trace contextRef="#ctx0" brushRef="#br3" timeOffset="96295.43">21932 4173 2751 0,'0'1'256'0,"0"-1"-256"0,0 0 0 0,0 0 0 16,0 0 2224-16,0 0 400 0,0 0 64 0,0 0 32 16,0 0-800-16,0 0-144 15,0 0-48-15,29-7 0 0,-29 7-544 0,0 0-112 16,24-13-32-16,-24 13 0 0,17-10-528 0,-17 10-128 16,13-11 0-16,-8 5-16 0,0 0-368 0,-2 0 0 0,0 0 0 0,-1 0-192 15,0 2-48-15,-6-1-16 0,4 2 0 0,-3 0 0 31,-2 0-384-31,0 0-96 0,-2 2-16 0,-2 0 0 16,1 1 128-16,-3 0 32 0,3 2 0 0,0 3 0 0,-3 0 368 0,1 1 80 0,1 0 16 0,2 3 0 0,-1 0 128 0,3 2 0 16,-1 0 0-16,1 1 128 0,4-2 32 0,-1 0 16 15,2-10 0-15,0 0 0 0,5 31 688 0,-5-31 144 16,0 0 16-16,0 0 16 0,27 30-288 0,-27-30-64 16,0 0-16-16,0 0 0 0,45 11-432 0,-45-11-96 15,0 0-16-15,0 0 0 31,46-1-512-31,-46 1-96 0,0 0-32 0,38-13-9984 0</inkml:trace>
  <inkml:trace contextRef="#ctx0" brushRef="#br3" timeOffset="96495.72">22159 3907 13823 0,'-2'-3'608'0,"0"1"128"0,2 2-592 0,-2 0-144 0,2 0 0 0,0 1 0 16,0-1 1200-16,0 0 208 15,0 0 32-15,0 0 16 0,-4 31 720 0,4-31 160 0,-1 35 32 0,1-35 0 16,0 44-912-16,0-44-176 0,1 49-48 0,-1-49 0 16,4 44-896-16,-4-44-176 0,4 39-32 0,-4-39-128 15,3 31 0-15,-3-31 0 0,0 0 0 0,5 37 0 16,-5-37-1152-16,0 0-224 0,0 0-48 0,0 0-11504 16</inkml:trace>
  <inkml:trace contextRef="#ctx0" brushRef="#br3" timeOffset="96696.43">22068 4097 12895 0,'-2'-3'1152'0,"0"1"-928"0,2 1-224 0,2 0 0 15,-2 1 1392-15,0 0 224 0,0 0 48 0,0 0 16 16,10-10 64-16,-10 10 16 0,17-9 0 0,-17 9 0 0,26-10-608 0,-26 10-112 15,32-8-16-15,-32 8-16 0,35-2-832 0,-35 2-176 16,0 0 0-16,51 4-8560 16,-51-4-1680-16</inkml:trace>
  <inkml:trace contextRef="#ctx0" brushRef="#br3" timeOffset="97028.69">22338 4090 15663 0,'-3'2'688'0,"3"-2"144"0,0 0-656 0,0 0-176 0,0 0 0 0,0 0 0 16,0 0 1088-16,0 0 192 15,0 0 48-15,0 0 0 0,0 0 480 0,0 0 112 16,0 0 0-16,0 0 16 0,41 24-272 0,-41-24-64 16,0 0-16-16,0 0 0 0,29-7-752 0,-29 7-128 15,0 0-48-15,19-13 0 0,-19 13-432 0,10-9-96 16,-5 2 0-16,-3 2-128 0,2 1 0 0,-4 0 0 16,0-1 0-16,0 0 0 0,-3 1 0 0,0 0 0 15,0 0 0-15,-4 1-144 0,2 0-192 0,-6 1-48 0,3 1 0 0,-3-1 0 16,0 4-576-16,1 0-128 15,-4 2-32-15,4 2 0 0,-4 1 272 0,1 3 48 0,2 1 16 0,1 2 0 16,2 1 352-16,0 2 80 0,3-1 16 0,5-15 0 0,-6 27 608 0,6-27 128 16,0 0 32-16,5 37 0 0,-5-37 1008 0,0 0 208 15,0 0 32-15,27 37 16 0,-27-37-656 0,0 0-128 16,0 0-16-16,50 19-16 16,-50-19-432-16,0 0-64 0,43 2-32 0,-43-2 0 15,0 0-592-15,40-8-112 0</inkml:trace>
  <inkml:trace contextRef="#ctx0" brushRef="#br3" timeOffset="98431.64">18680 4734 25791 0,'-4'2'2304'0,"3"1"-1856"16,-1 0-448-16,-1 1 0 0,1 0 352 0,2-4-32 16,-9 19 0-16,-3 0 0 0,-5 8 256 0,-4 7 64 15,-3 6 0-15,-1 1 0 0,-1-1 272 0,0 0 64 0,4-2 16 0,0-4 0 16,3-3-576-16,2-4-112 0,3-3-32 0,1-4 0 0,2-3-272 0,3-3-192 15,3-4 16-15,-3-2 16 16,5-2-1120-16,2-3-240 0</inkml:trace>
  <inkml:trace contextRef="#ctx0" brushRef="#br3" timeOffset="98616.55">18445 4884 21183 0,'-2'-1'1888'0,"2"1"-1504"0,0 0-384 0,0 0 0 16,0 0 1968-16,0 0 320 0,0 0 64 0,0 0 16 16,38 30-1200-16,-38-30-224 0,34 32-48 0,-34-32-16 15,40 40-112-15,-40-40 0 0,38 40-16 0,-38-40 0 0,37 38-304 0,-37-38-48 16,37 37-16-16,-37-37-16576 0</inkml:trace>
  <inkml:trace contextRef="#ctx0" brushRef="#br3" timeOffset="100822.18">15921 5529 2751 0,'0'0'256'0,"0"0"-256"16,0 0 0-16,0 0 0 0,0 0 272 0,0 0 16 15,0 0 0-15,0-1 0 0,0 1 96 0,2-1 0 16,-2-2 16-16,0 1 0 0,-2 1 48 0,2-1 16 16,0 0 0-16,2 0 0 0,-2 1 128 0,0-1 32 15,0 1 0-15,0 0 0 16,2 0 112-16,-2 0 32 0,0 1 0 0,0 0 0 15,0 0-96-15,1 0-16 0,-1 0 0 0,0 0 0 16,0 1-208-16,0 0-64 0,0 0 0 0,0 0 0 16,0 1-80-16,0 0-32 0,-1 0 0 0,-1-1 0 15,0 1 480-15,1-1 80 0,-2 1 32 0,0 1 0 16,1-2-144-16,-1 1-16 0,0 0-16 0,-1-1 0 16,1 1-240-16,0-1-64 0,-1 0 0 0,0 0 0 0,1 0-160 0,1 0-32 15,-1-1-16-15,1 0 0 0,2-1-176 0,-1-1 128 16,2 0-128-16,-1-1 128 0,0 0-128 0,2-1 0 15,1 0 0-15,-1 0 128 0,1 0-128 0,1 0 0 16,0 0 0-16,2 0 0 0,-1 2 0 0,0 1 0 16,0 1 0-16,-1 1 0 0,1 1 0 0,0 2 0 0,-1-2 0 0,-1 1 0 31,0 0 0-31,-1 1 0 0,0 0 0 0,0 0 0 0,-2 1 432 0,-2-1 48 0,0 1 16 0,0 0 0 16,-1-1 16-16,0 1 0 0,-1-1 0 0,-1-2 0 15,2 0-144-15,-3-1-32 0,3-1 0 0,-2-1 0 16,2 0-128-16,-1-1-16 0,1-2-16 0,0-1 0 15,-1-1-176-15,0 0 0 0,4-1 0 0,-1-1 0 16,1 2 0-16,0 0 0 16,1 0 0-16,-1 0 0 0,2 2 0 0,1 2 0 15,2 0 0-15,-2 2 0 0,-2 0 0 0,3 2 0 0,-3 0 0 0,1 0 0 0,1 2 0 0,-3 1 0 32,2 0 0-32,-2-1 0 0,0 1 0 0,-2 0 0 0,2 0 0 0,-3-1 0 15,1-1 0-15,1 0 128 0,-1-1-128 0,0-1 0 16,2 1 0-16,-3-2 0 0,2 1 0 0,-1-2 0 15,2 0-272-15,0-1 64 0,0-1 16 0,0 0-12960 16</inkml:trace>
  <inkml:trace contextRef="#ctx0" brushRef="#br3" timeOffset="102796.43">15925 5509 4607 0,'-4'2'192'0,"3"-1"64"0,-2-1-256 0,2 0 0 16,-1 1 0-16,2-1 0 0,-2 0 960 0,2 0 128 15,-3 0 48-15,1 1 0 0,-1-1 448 0,1 0 80 16,-1-1 32-16,3 0 0 0,0 0-416 0,0-1-96 15,0 0-16-15,0-1 0 0,2-2-352 0,-1 1-80 16,1 0-16-16,0-2 0 0,-1 1-272 0,1-2-64 16,1 0-16-16,-1 1 0 0,1-2 64 0,1 1 16 0,0 0 0 0,-1-2 0 15,0 1-80-15,-1 0-16 0,3-2 0 0,0 0 0 16,-1 1-64-16,1-2-16 0,0 2 0 0,0-1 0 0,0 2-112 16,2-1-32-16,-2 1 0 0,2-2 0 0,0 2-128 0,0-2 128 15,1 1-128-15,-1-2 128 0,-7 11-128 0,17-18 128 16,-17 18-128-16,19-21 128 0,-19 21 48 0,16-20 0 15,-16 20 0-15,24-27 0 0,-9 11 160 0,-1-1 48 0,3 0 0 0,-2-2 0 16,4 0 144-16,-1-1 48 0,0 0 0 0,1 1 0 16,2-1-16-16,-1 0 0 0,1 2 0 0,-5-1 0 15,3 3-304-15,-1-1-64 0,-1 1-16 0,-2 1 0 16,-15 15-176-16,35-27 0 0,-35 27 0 0,32-24 128 16,-32 24-128-16,35-25 0 0,-35 25 0 0,34-23 128 15,-34 23-128-15,32-25 0 16,-32 25 0-16,33-25 128 0,-33 25-128 0,34-28 0 15,-34 28 0-15,37-30 0 0,-37 30 256 0,37-32-48 16,-18 15 0-16,0-2 0 0,0 1 176 0,-1-1 48 0,1 1 0 0,0 0 0 16,2 1-192-16,0-1-48 15,1-1 0-15,-2 1 0 0,0 2-192 0,-20 16 0 0,40-32 0 0,-40 32 0 16,39-27 0-16,-39 27 0 0,41-27 0 0,-41 27 0 16,43-26 0-16,-43 26 0 0,38-24 0 0,-38 24 0 0,36-23 0 0,-36 23 0 15,34-24 0-15,-34 24 0 0,33-24 0 0,-16 8 0 16,-17 16 0-16,39-30 0 0,-20 14 0 0,0 1 0 15,-19 15 0-15,36-26 0 0,-36 26 0 0,40-26 128 16,-40 26-128-16,38-27 0 0,-38 27 0 0,40-28 0 16,-40 28 0-16,38-26 0 0,-38 26 0 0,39-27 0 15,-39 27 0-15,38-27 0 16,-38 27 0-16,32-24 0 0,-32 24 0 0,38-29 0 16,-17 13 0-16,0 1 0 0,-21 15 0 0,40-32 0 15,-40 32 0-15,40-30 0 0,-40 30 0 0,40-28 0 16,-40 28 0-16,40-30 0 0,-40 30 0 0,42-28 0 15,-42 28 0-15,41-26 0 0,-41 26 0 0,41-28 0 16,-21 13 0-16,1-1 0 0,0 1 0 0,-2 1 0 16,-19 14 0-16,37-26 0 0,-37 26 0 0,38-28 0 0,-17 14 0 0,-21 14 0 15,37-28 0-15,-18 13 0 0,3-2 0 0,-1 1 0 16,1-1 0-16,-1 0 0 0,0 2 0 0,2-2 0 16,2-1 0-16,-1 0 0 0,0 1 0 0,0-1 0 0,0-1 0 15,-1 0 0-15,-1 1 0 0,2-1 0 0,-2 0 0 0,2-1 0 16,0 3 0-16,-3 0 0 0,0 1 0 0,-2-1 0 15,5 1 0-15,0-3 0 16,0-2 0-16,0 1 0 0,0 2 0 0,-2-2-128 16,1 2 128-16,-4 0 0 0,0 2 0 0,0-1 0 15,0 0 0-15,-2-1 0 0,0 2 0 0,2-3 0 16,-1 1 0-16,-2 0 0 0,3 1 0 0,-1 1 0 16,-5 1 0-16,4 0 0 0,-1-2 0 0,3-1 0 15,-2 0 0-15,0-1 0 0,2 0 0 0,-2 0 0 16,0 2 0-16,0-2 0 0,1 1 0 0,-2-1 0 0,0 3 0 0,1-2 0 15,1 0 0-15,-2 0 0 0,0 1 0 0,0-1 0 16,0 1 0-16,0 0 0 0,-1 0 0 0,0 0 0 16,1 0 0-16,-1 1 0 0,-1-1 0 0,2 0 0 15,-3 2 0-15,1-1 0 0,-4 2 0 0,1 0 0 16,-1-1 0-16,1 1 0 0,0-1 0 0,-1 0 0 0,-1 1 0 16,1-1 0-16,1 1 0 0,0-2 0 0,-2 2 0 0,2 0 0 15,-2-1 0-15,2-1 0 0,1 2 0 0,-1-1 128 0,-2 1-128 16,4-1 0-16,-3-1 0 0,1 2 0 15,0-1 0-15,-1 2 0 0,1-2 0 0,-3 1 0 0,3-1 0 0,-1 0 0 16,-2 1 0-16,3-1 0 0,-1 2 0 0,1 0 0 16,-2 0 0-16,1 0 0 0,1 0 0 0,-1 1 0 15,1-1 0-15,0 0 0 16,-2 0 0-16,1 0 0 0,3-3 0 0,-3 2 0 16,0 3 0-16,0-2 0 0,-1 2 0 0,-1-1 0 15,3 1 0-15,-3-1 0 0,3 1 0 0,-3 1 0 16,0 0 0-16,1 1 0 0,1-2 0 0,-1 2 0 15,1 0 0-15,0-2 0 0,1 3 0 0,-1-1 0 16,2 1 0-16,-2-1 0 0,1 0 0 0,-1 0 0 16,2 0 0-16,-2-1 0 0,-2 1 0 0,3-2 0 0,-4 2 0 0,1 0 0 15,1-2 0-15,-2 2-128 0,1-1 128 0,1 1 0 16,-2 1 0-16,1-2 0 0,0 1 0 0,-2-1 0 16,1 2 0-16,2 0 0 0,-4-1 0 0,3 1 0 15,-1 0 0-15,0-1 0 0,2 1 0 0,-3 0 0 16,3-2 0-16,0 3 0 0,0 0 0 0,-1-1 0 0,2 1 0 0,-1 0 0 31,-1 2 0-31,0-2 0 0,2 2 0 0,-2-1-128 0,0 1 128 16,1-2 0-16,-1 3 0 0,-1 0 0 0,1 0 0 0,-3 1 0 15,-2 0 0-15,2-2 0 0,-4 3 0 0,1 0 0 16,0 1 0-16,-1 0 0 0,-1 0 0 0,0 0 0 16,3 0 0-16,-3 0 0 0,0 0 0 0,0 0 0 15,0 1 0-15,0 0 0 0,0-1 0 0,0 1 0 16,0 0 0-16,-3 0 0 0,3 0 0 0,-1 0 0 0,-1 1 0 0,0 0 0 15,1 1 0-15,-1-1 0 0,-1 1 0 0,-2 1 0 16,2-1 0-16,-5 1 0 0,3 1 0 0,-3-1 0 16,0 0 0-16,0 1 0 0,-2 1 0 0,-2-1 0 15,0 2 0-15,-2-2 0 0,3 1-176 0,-2-1-16 16,2 0-16-16,-2-1 0 16,3 0-368-16,-2-1-64 0,4 0 0 0,-2-1-16 0,2 0 480 0,0-1 176 0,1 1 0 0,0-1-144 15,0 0 144-15,2-1 0 0,2 1 0 0,-1-1-128 16,2 0 128-16,-1 1 0 0,3-1 0 0,0 1 0 15,0-1 0-15,0 1 0 0,3-1 0 0,1-1 0 16,0 0 0-16,1 0 0 0,0 0 0 0,1-1 0 0,3-1 0 16,-2 0 0-16,1 0 0 0,3-1 0 0,-1 0 0 0,2 0-160 31,-2 1 160-31,4-1 0 0,-1-1 0 0,0 0 0 0,0 1 0 0,1 0 0 16,-1 0-128-16,1-1 128 0,2 1 0 0,-3 0 0 15,2 0 0-15,-15 5 0 0,25-8 0 0,-25 8 0 16,0 0 0-16,29-5 0 0,-29 5 0 0,0 0 0 15,0 0 0-15,0 0 0 0,0 0 0 0,0 0 144 16,0 0-16-16,0 0-128 0,5 35 192 0,-10-26-64 16,-1 2 384-16,-4 2 64 0,2 2 0 0,0-1 16 0,-1 2 176 0,-1 1 48 15,2-1 0-15,-2 1 0 0,2-1-400 0,0-1-80 16,0 1-16-16,2-3 0 0,1 1-128 0,0-3-16 16,1 0-16-16,0-2 0 0,1 1-160 0,2-3 128 15,1-7-128-15,0 0 128 0,0 0-128 0,0 27 0 16,0-23 0-16,1 0 0 0,-1 1 0 0,3-2 0 15,-3-3-160-15,0 0-18288 16</inkml:trace>
  <inkml:trace contextRef="#ctx0" brushRef="#br3" timeOffset="36.48">15907 3790 1839 0,'0'0'160'0,"0"0"-160"16,0 0 0-16,0 0 0 0,0 0 464 0,0 0 64 15,-1 0 16-15,-1 1 0 0,0-1-32 0,2 0-16 16,-1 1 0-16,-1-2 0 0,2 1-240 0,-1 0-32 15,1-2-16-15,-2 1 0 0,2-1 192 0,0 0 48 0,0 1 0 0,0 0 0 16,0 0-64-16,0-1-16 0,-3 1 0 0,3 0 0 16,0 0-64-16,0 0-16 0,0 0 0 0,0 1 0 15,0 0-96-15,0-1-32 0,0 1 0 0,0 0 0 16,3-1-16-16,-3 1 0 0,-3 0 0 0,3 0 0 16,0 0 176-16,-1 0 16 0,1 0 16 0,0 0 0 15,0 0-16-15,0 0 0 0,0 0 0 0,0 0 0 16,0 0 96-16,0 0 16 0,0-1 0 0,1-1 0 15,-1 2-128-15,0 0 0 0,0 0-16 0,0 0 0 16,0 0-64-16,0 0-16 0,0-1 0 0,3 1 0 16,-3-1-224-16,0 1 176 0,2 0-176 0,-1 0 160 15,-1-1-160-15,2 1 0 0,-1-1 0 0,1 0 0 16,1 0 0-16,-3-1 0 0,2-1-176 0,1 1 176 0,-1 0 0 0,1 0 0 16,0 0 0-16,-2-1 0 0,1 0 0 0,1 1 0 15,-3 0 0-15,2 1 0 0,-2 0 0 0,2 0 128 16,-2 0-128-16,0 0 176 0,0 1 208 0,-2 0 64 15,2 0 0-15,-2 0 0 0,2 2 128 0,-3 0 16 16,3 0 16-16,-3 1 0 0,0 0-288 0,0 0-48 16,0 1-16-16,-1 0 0 0,1 1-32 0,-2 1-16 15,2 2 0-15,-3-1 0 0,1 0 16 0,0 2 0 16,-1 0 0-16,-2 1 0 0,3 0-32 0,-2 0 0 16,-2 2 0-16,3-1 0 0,-1 2-192 0,-1-1 0 15,0 2 0-15,0-2 0 0,2 1 0 0,-2 1 0 16,-2 1 0-16,2 1 0 0,0 1 0 0,-2-1 0 0,4 1 0 0,-3-1 0 15,2-2 0-15,-1 1 128 0,2-2-128 0,-1-1 0 16,1-1 0-16,1-1 0 0,1-1 0 0,0-1-160 16,1-1 160-16,1-2 0 0,-1-1 0 0,3-1 0 15,0-1 0-15,-2-1 0 0,2 0 0 0,0-1 0 16,2 0 0-16,-2-1 0 0,0 0 0 0,0-1 0 16,2-1 0-16,-1 0 0 0,-1 1 0 0,0-1-128 15,2 0 128-15,-2-1 0 0,3 0-144 0,-3 0 144 16,2-1 0-16,1 0 0 0,0-2-144 0,0 0 144 15,2-1 0-15,-2-2 0 0,2 2-128 0,0-2 128 16,1-2 0-16,-1 0 0 0,0-1 0 0,3 0 0 16,0-2 0-16,0 0 0 0,0 1-128 0,0-1 128 0,2 1 0 0,-1-2 0 15,1 1 0-15,0 1 0 0,0 0 0 0,-3-1 0 16,4 3 0-16,-3-1 0 0,0 1 0 0,2 0 0 16,-4 2 0-16,1 1 0 0,-1 0 0 0,0 3 0 15,-1 0 0-15,-2 1 0 0,1 1 0 0,-1 1 0 0,-1 1 0 0,-1 0 0 16,2 1 0-16,-3 1 0 0,0 2 0 0,0 1 0 15,0 0 0-15,-3 1 0 0,2 0 0 0,-1 0 0 16,0 1 0-16,-1 0 176 16,0 1-176-16,-2 0 160 0,0 0-160 0,1 0 0 15,-1 3 0-15,-2-1 128 0,2 1-128 0,-4 1 0 16,1 0 0-16,-2 2 0 0,1-1 0 0,-1 3 0 16,-1-2 0-16,-1 2 0 0,2 0 0 0,-2 2 0 15,0 0 0-15,0-1 0 0,0 1 0 0,0 1 0 16,1 0 0-16,0-1 0 0,-2 1 0 0,3-3 0 0,2 1 0 0,-1-1 0 15,1-3 0-15,1-1 0 0,0 0 0 0,2-3 0 16,1-2 0-16,1 0 0 0,-2-1 0 0,4-2 0 16,-1 0 0-16,2-2 0 0,0 0 0 0,0-2 0 15,3 0 0-15,-1-1 0 0,1-2 0 0,2 0 0 16,0-1 0-16,1-1 0 0,0-2 0 0,1 0 0 16,0-2 0-16,2 1 0 0,-1-2 0 0,0-2 0 15,3 0 0-15,-1 0 0 0,1-1 0 0,2-2 0 16,-1 1 0-16,0-2 0 0,2 0 0 0,-4 2 0 0,2-1 0 0,0 1 0 0,0 1 0 0,-2 0 0 15,1-1 0-15,-1 2 0 16,-2 0 176-16,1 1-176 0,-2 1 144 0,0 1-144 16,0 1 128-16,-4 2-128 15,2 3 0-15,-3 2 0 0,0-2 128 0,-1 2-128 16,-1 2 0-16,0 1 0 0,0 1 0 0,-3 1 128 0,1 3-128 0,-1 0 0 16,-2 1 0-16,2 0 128 0,-3 3-128 0,-1 0 0 15,2 1 0-15,-1 2 0 0,-2 0 0 0,0 0 0 16,2-2 0-16,-2 3 0 0,-2 2 0 0,-1 0 0 15,1 3 0-15,-1-1 0 0,0 1 0 0,1-1 0 16,-1 2 0-16,0-2 0 0,0-1 0 0,1-1 0 16,2-1 0-16,0-1 0 0,2-2 0 0,-1-1 0 15,1-3-144-15,3-1 144 0,0-2 0 0,1-2 0 16,2-2 0-16,0-4 0 0,3 1 0 0,-1-3 0 16,4-2 0-16,-1-4-160 0,3-1 160 0,3-4 0 15,0-3-144-15,2-1 144 0,2-1 0 0,-1-2 0 16,1 1 0-16,0 1 0 0,1 2-144 0,-1 0 144 15,2 1 0-15,-4 3 0 0,0 2-128 0,-2 1 128 0,0 4 0 0,-1 1 0 16,-1-1-208-16,-2 4 64 0,-2 2 16 0,-5 3-10624 16</inkml:trace>
  <inkml:trace contextRef="#ctx0" brushRef="#br3" timeOffset="36.48">15840 3870 911 0,'0'-1'0'0,"0"1"0"0,0 0 0 0,-1-1 0 16,1 1 592-16,-2 0 48 0,2-1 0 0,-2 1 0 16,-1-2 176-16,0 2 32 0,-2 0 16 0,2 2 0 15,-2-2-64-15,2 2-16 0,1-1 0 0,-3 0 0 16,2-1 96-16,2 0 16 0,-4 0 0 0,2 0 0 15,1 0-192-15,1-1-16 0,-1 0-16 0,0 0 0 0,-1 0-32 0,1-2-16 0,1 2 0 0,-2 0 0 16,1 0-240-16,-1-1-64 0,2 0 0 0,-1 0 0 16,0 1-128-16,2-1-16 15,-1 1-16-15,-1-1 0 0,2 0 112 0,-2 0 32 16,2 1 0-16,0-2 0 0,-1 1 400 0,-1 0 64 16,2 1 32-16,-2-1 0 0,1 0-64 0,1 0-16 15,-2 1 0-15,1 0 0 0,-1 1-96 0,-2 0-32 16,0-1 0-16,3 2 0 0,-3-1-16 0,1 0 0 15,0 1 0-15,0 0 0 0,-2 0-96 0,2 0-32 16,0 1 0-16,-2 0 0 0,0 1-16 0,2 1-16 16,-2-1 0-16,0 1 0 0,2 0-192 0,-2 0-32 15,2 1-16-15,-2 1 0 0,2-1 16 0,-2 1 16 0,2 1 0 0,0 1 0 16,-2-1-208-16,2 0 0 0,-2 2 0 0,2 0 0 16,1 1 0-16,-1 1 0 0,3 0 0 0,-2 0 0 15,2 0 0-15,2 1 0 0,-2 0 0 0,2 0 0 16,-2-12 0-16,0 0 0 0,9 35 0 0,-9-35 0 15,0 0 0-15,13 36 0 0,-13-36 0 0,0 0-160 16,24 37 160-16,-24-37 0 0,0 0 0 0,27 29-128 16,-27-29 128-16,0 0 0 0,0 0 0 0,43 17 0 15,-43-17 0-15,0 0-128 0,0 0 128 0,45-7 0 16,-45 7 192-16,0 0 112 0,27-20 16 0,-18 10 16 16,-2-2 48-16,0-1 16 0,-1-2 0 0,-1 0 0 15,1 2-64-15,-3-2-16 0,-1 2 0 0,1-2 0 16,-3 1-96-16,0 1-32 0,0-2 0 0,-3 1 0 15,1 0 64-15,-1 0 16 0,0 1 0 0,0-1 0 0,-2 1-272 0,2 0 128 16,0 0-128-16,-1 1 0 0,0 3 128 0,-2 0-128 16,1 0 0-16,-2 2 0 0,2 1 192 0,-4 1-192 15,4 1 192-15,-3 1-192 0,0 2 192 0,0 1-64 16,1 1 0-16,1-1-128 0,-2 2 0 0,2 1 0 16,-1 0 0-16,1 2 0 0,1-1 0 0,0 1 0 15,2 0 0-15,0 2 0 0,0-1-224 0,1-1-48 16,-1 1-16-16,3 1-11360 15,0-7-2288-15</inkml:trace>
  <inkml:trace contextRef="#ctx0" brushRef="#br1" timeOffset="36.48">15693 354 3679 0,'-2'-1'320'0,"2"1"-320"16,0 0 0-16,0 0 0 0,0 0 880 0,-1-2 96 15,1 2 32-15,-2-3 0 0,0 1 304 0,1-2 64 16,-1 1 16-16,1 0 0 0,-1 0-304 0,2-1-48 16,-3 2-16-16,2 0 0 0,-1 0-32 0,0 0-16 15,-1 2 0-15,1-1 0 0,-3 0 112 0,2 1 32 16,-3 1 0-16,1 0 0 0,0 0 0 0,2 1 0 0,-3 0 0 0,-2 0 0 16,3 2-16-16,-1-1 0 0,-1 0 0 0,1 1 0 15,-1 0-448-15,1 0-80 0,-2 2-32 0,2-1 0 16,-1 0-192-16,1 1-32 0,-2-1-16 0,1 2 0 15,1 0 0-15,1-1 0 0,-1 2 0 0,1-2 0 16,0-1-48-16,2 1 0 0,-2 4 0 0,-1-2 0 16,3 2-32-16,-1 0-16 0,1 0 0 0,0 2 0 15,1 0-208-15,2-12 0 0,-1 25 0 0,1-25 0 16,0 27 0-16,0-27 0 0,3 33 0 0,-3-33 0 16,8 31 0-16,-8-31 0 0,16 31 0 0,-16-31 0 15,19 31 0-15,-19-31 0 0,27 27 0 0,-27-27 0 16,0 0 0-16,41 25 128 0,-41-25-128 0,0 0 0 0,44 5 0 0,-44-5 0 15,0 0 128-15,43-16-128 0,-43 16 144 0,28-25-16 16,-14 9 0-16,-1-4 0 0,-1-2 160 0,-2-2 32 16,1-1 0-16,-1-1 0 0,-3 0-128 0,0 0 0 15,-2 1-16-15,-2 1 0 0,-1 1-176 0,-2 2 0 16,-2 1 0-16,-1 1 0 0,-2 1 144 0,-1 2-144 16,-2 1 160-16,0 2-160 0,-1 0 272 0,0 3-32 15,-2 2-16-15,0 3 0 0,0 2-224 0,-2 1 0 16,3 1 0-16,-1 0 0 0,1 2 0 0,1 0 0 15,3 0 0-15,-1 0 0 0,2 2 0 0,-1 0 0 16,3 1 0-16,1 0-160 16,2-4-1120-16,0 0-208 0,0 0-48 0,0 0-15040 0</inkml:trace>
  <inkml:trace contextRef="#ctx0" brushRef="#br1" timeOffset="36.48">15834 227 1839 0,'0'0'160'0,"0"0"-160"16,0 0 0-16,0 0 0 0,0 0 448 0,0 0 48 16,0 0 16-16,11-11 0 0,-5 7 448 0,-1-2 112 15,-2 1 16-15,-3 5 0 0,9-8-160 0,-5 4-32 16,-4 4 0-16,5-7 0 0,-4 4 320 0,1 0 64 15,0 0 16-15,-2 1 0 0,1 1-240 0,-2 0-48 16,1 0-16-16,-2 0 0 0,2 0 144 0,0 1 16 16,-2 0 16-16,1 0 0 0,-1 0-80 0,1 1-32 15,-1-1 0-15,-1 1 0 0,2 0-352 0,-1 0-80 16,0 0-16-16,1 1 0 0,-1-1-352 0,0 0-80 16,2 1-16-16,-1-1 0 0,-1 0-160 0,2-1 0 15,0 1 144-15,0-1-144 0,0 0 0 0,0 0 0 0,0 0 0 0,0 0 0 16,0 0 0-16,0 0 0 0,10-9 0 0,-8 6 0 15,-1 1 0-15,2-1 0 0,-1 0 0 0,-1 1-128 16,-1 0 128-16,2 0 0 0,-1 1 0 0,-1 0-128 16,0 0 128-16,0 0 0 0,0 1 0 0,0 0 0 15,0 0 0-15,0 1 0 0,0 0 0 0,-1 0 0 16,-1 1 0-16,2 0 0 0,-3 0 0 0,3 0 0 16,-3 2 0-16,2-1 176 0,-1 0-176 0,0 1 192 15,-1 0 304-15,1 0 64 0,-1 2 16 0,1 0 0 16,-2 2 16-16,-4 2 16 0,3 0 0 0,-2 2 0 15,-2 0-80-15,1 3-16 0,0 0 0 0,-3 2 0 16,1 1-144-16,-1 2-48 0,0-1 0 0,1-1 0 16,-1-2-48-16,1 0-16 0,-2 4 0 0,-1 1 0 15,-2 2-128-15,1 0-128 0,1 0 144 0,-1-1-144 0,4-2 128 0,-1-1-128 16,1-2 0-16,1 1 144 0,-1-1-144 0,2-2 0 16,3-2 0-16,-1-1 128 0,0 0-128 0,1-2 0 15,2-1 0-15,-1-2 0 0,1 0 0 0,-1 0 0 16,0-2 0-16,1 0 0 0,1-2 0 0,1 0 0 15,-1-1 0-15,1-2 0 0,-1 1 0 0,0-2 0 16,2 0 0-16,-1 0 0 0,-1-1 0 0,2 0 0 16,0-1-144-16,0 0 144 0,-3 0 0 0,3 0-192 15,0-1 192-15,0 1-160 0,3 1 160 0,-3 0-192 16,0 0 192-16,0 1-192 0,2 0 48 0,-1 0 0 16,-1 1 0-16,2-1 0 0,0 1-48 0,-1-1 0 15,-1 1 0-15,2 0 0 0,-2 0-128 0,1 0-16 16,-1 1-16-16,2-1 0 0,-2 0 96 0,0 0 32 0,2 0 0 0,-2 0 0 15,0 0 224-15,0 1-144 0,0-1 144 0,-2 1-128 16,2 1-16-16,-2 0 0 0,1 0 0 0,-1 0 0 16,2 0 144-16,-3 0-208 0,3 2 80 0,-2-1 128 15,-1 1-336-15,0-1 48 0,2 0 16 0,-1 0 0 16,0 0 80-16,-1 1 0 0,0-1 16 0,1 0 0 16,-1 1 176-16,1 0 0 0,-1-1 0 0,0 0-128 15,0 2 128-15,0-3 0 0,-1 1-144 0,3 0 144 16,-2-1 0-16,1 1 0 0,-1-1 0 0,1 0 0 15,-1 1 0-15,0 0 0 0,1 0 0 0,-1 0 0 16,0 0-128-16,1 0 128 0,-1 1 0 0,1-1 0 16,-1 0 0-16,0 1 0 0,0-1 0 0,0 0 0 15,1-1 0-15,0 1 0 0,1-1 0 0,-1 0 0 0,1 1 0 0,-1-1 0 16,0 1 0-16,-1 0 128 0,0-1-128 0,2 0 0 16,-1-1 0-16,0 1 0 0,-1-2 0 0,3 1 0 15,-3 0 0-15,3-1 128 0,0 0-128 0,0 0 192 16,0-1-192-16,0-1 192 0,1-1-192 0,1-1 0 15,1-2 0-15,-1 1 128 0,4-1-128 0,-3-1 160 16,2-2-160-16,0-1 160 0,0-1-160 0,3-2 0 16,-2-2 0-16,2-1 0 0,3-2 160 0,-3-1-160 15,2-1 192-15,3-1-192 0,-2 0 464 0,2 0-16 0,-2-3 0 0,5-3 0 16,2 0 64-16,1-2 16 0,0 0 0 0,2-1 0 16,1 0-144-16,-1 1-16 0,1 2-16 0,1 0 0 15,-3 2-96-15,0 0-32 16,-4 3 0-16,0 0 0 0,-2 2-96 0,-3 1 0 0,2 3-128 0,-5 0 192 15,0 3 48-15,0 1 0 0,-2 4 0 0,-4 1 0 16,1 4-96-16,-1 1-16 0,0 2 0 0,-2 0 0 16,-2 0-128-16,2 1 0 0,0 2 0 0,-2 2 0 15,-1 0 0-15,1 0 0 0,1 2 0 0,-1 1 0 16,-1 0 0-16,-1-1-144 0,0 2 144 0,1-1-160 31,0-2-912-31,-1 1-176 0,1 0-32 0,0-1-9792 0,0 1-1936 0</inkml:trace>
  <inkml:trace contextRef="#ctx0" brushRef="#br1" timeOffset="36.48">15746 356 911 0,'0'-7'0'0,"0"2"0"0,0 1 0 0,0 2 0 0,0 0 0 0,0 1 0 15,0-2 0-15,0-2 0 0,0-1 1008 0,0-2 112 16,-2-2 32-16,1 3 0 0,-3 1 528 0,1 0 112 0,0 1 32 0,-2 0 0 15,-1 1-128-15,-1 2-32 0,1 0 0 0,-3 1 0 16,2 0-256-16,-1 1-64 0,0 1-16 0,0 1 0 16,0 0-432-16,0 0-64 0,0 1-32 0,-2 1 0 15,1 2-448-15,-1-1-96 0,2 2 0 0,-3 0-16 16,3 2-80-16,0 2-16 0,0 2 0 0,0 0 0 16,0 2 0-16,0-2 0 0,3 2 0 0,0 0 0 15,-1-1-144-15,3 3 0 0,1 2 0 0,1 2 0 16,1-4 160-16,0 3-160 0,1 2 192 0,-1-22-192 15,11 44 736-15,-11-44 32 0,17 41 16 0,-17-41 0 16,22 30-32-16,-22-30-16 0,0 0 0 0,0 0 0 0,48 26-480 0,-48-26-112 0,0 0-16 0,38-10 0 31,-26-1 192-31,0-4 16 0,1-2 16 0,1-4 0 16,-1-3 288-16,-2-4 48 0,2-4 16 0,-3 0 0 0,0 0-288 0,-1 0-48 16,-3 2-16-16,1 1 0 0,-4 2-160 15,2 3-16-15,-4 2-16 0,-2 3 0 0,-1 3 112 0,-4 3 32 16,1 2 0-16,0 3 0 0,-3 1-176 0,-1 2-128 15,-1 0 192-15,-1 2-192 0,3 2 0 0,-2-1 0 16,-1 0 0-16,3 2 0 16,-1 1-768-16,2 0-64 0,2 1-16 0</inkml:trace>
</inkml:ink>
</file>

<file path=ppt/ink/ink4.xml><?xml version="1.0" encoding="utf-8"?>
<inkml:ink xmlns:inkml="http://www.w3.org/2003/InkML">
  <inkml:definitions>
    <inkml:context xml:id="ctx0">
      <inkml:inkSource xml:id="inkSrc0">
        <inkml:traceFormat>
          <inkml:channel name="X" type="integer" max="27388" units="cm"/>
          <inkml:channel name="Y" type="integer" max="18258" units="cm"/>
          <inkml:channel name="F" type="integer" max="65535" units="dev"/>
          <inkml:channel name="T" type="integer" max="2.14748E9" units="dev"/>
        </inkml:traceFormat>
        <inkml:channelProperties>
          <inkml:channelProperty channel="X" name="resolution" value="1000.29218" units="1/cm"/>
          <inkml:channelProperty channel="Y" name="resolution" value="1000.43835" units="1/cm"/>
          <inkml:channelProperty channel="F" name="resolution" value="0" units="1/dev"/>
          <inkml:channelProperty channel="T" name="resolution" value="1" units="1/dev"/>
        </inkml:channelProperties>
      </inkml:inkSource>
      <inkml:timestamp xml:id="ts0" timeString="2023-02-08T07:36:10.767"/>
    </inkml:context>
    <inkml:brush xml:id="br0">
      <inkml:brushProperty name="width" value="0.05292" units="cm"/>
      <inkml:brushProperty name="height" value="0.05292" units="cm"/>
      <inkml:brushProperty name="color" value="#FF0000"/>
    </inkml:brush>
  </inkml:definitions>
  <inkml:trace contextRef="#ctx0" brushRef="#br0">18716 8922 12895 0,'0'-1'1152'0,"0"0"-928"0,1-1-224 0,-1 1 0 15,2-1 480-15,1 0 48 0,0-3 16 0,6-1 0 16,2-2 256-16,3-3 48 0,2 3 16 0,3 1 0 16,-19 7-32-16,40-7 0 0,-40 7 0 0,0 0 0 15,56 8-96-15,-56-8-32 0,0 0 0 0,46 26 0 16,-46-26-320-16,0 0-80 15,36 36-16-15,-36-36 0 0,0 0-16 0,19 46 0 16,-19-46 0-16,3 39 0 0,-3-17 384 0,-3 1 80 0,-2 2 16 0,-3 2 0 0,0-2-112 0,2 2-32 16,-4 2 0-16,2 0 0 0,0 2-96 0,-3-2 0 15,3 1-16-15,2-1 0 0,-1 1-80 0,-1-2-16 16,3 0 0-16,-1-2 0 0,4 0-144 0,-1-1-48 16,3 0 0-16,0-2 0 15,0 2-208-15,3-1 144 0,1 0-144 0,-4-24 128 0,9 46-128 0,-9-46 0 16,11 44 144-16,-11-44-144 0,13 40 0 0,-13-40 0 15,16 35 0-15,-16-35 0 0,0 0 0 0,24 43-128 16,-24-43 128-16,0 0-128 0,0 0 128 0,36 41-192 16,-36-41 192-16,0 0-192 15,0 0-448-15,0 0-80 0,43 32-32 0,-43-32 0 16,0 0-1296-16,0 0-272 0,0 0-48 0,0 0-16 16,0 0-208-16,0 0-32 0,0 0-16 0,0 0 0 15,0 0 224-15,38 26 48 0,-38-26 16 0,0 1 0 16,0-1 1264-16,-2 1 256 0,2 0 64 0,-3-1 0 0,0 2 768 0,2-1 0 0,-3 1 0 0,1 1 192 15,1 1 640-15,-3-1 112 0,2 1 16 0,-3 0 16 16,3 1 432-16,-2 0 96 0,2 2 16 0,-2-2 0 16,3 1-144-16,-1-1-32 15,-1 3 0-15,0 0 0 0,1 1 64 0,1 1 16 16,-1 1 0-16,0 2 0 0,0 3-336 0,-2 0-64 16,2 1 0-16,0 2-16 0,1 2-96 0,-1 0-16 15,1 1 0-15,-1 2 0 0,3 2 128 0,0 4 32 16,0-1 0-16,0 1 0 0,0 4-112 0,1-2-32 0,1 2 0 0,-2 0 0 15,0-2-160-15,0-1-48 0,-2-1 0 0,-1-3 0 16,-3-1-128-16,0-2-48 0,-3 0 0 0,-1-1 0 0,-2-1-176 0,-4-2-32 16,0 1-16-16,-3 0 0 0,0-1-112 0,-5 1-32 15,0 0 0-15,0-2 0 0,-2-1-160 0,1-2 0 16,1-1 0-16,1-3 0 0,1 0 0 0,4-5-192 16,5-1 32-16,1-2-18144 15</inkml:trace>
  <inkml:trace contextRef="#ctx0" brushRef="#br0" timeOffset="2275.06">19517 9309 2751 0,'-1'-1'256'0,"-1"0"-256"16,2 0 0-16,-2 0 0 0,2 1 832 0,0-1 128 16,0 1 32-16,0-1 0 0,0 0-272 0,0 0-48 15,0-1-16-15,0 2 0 0,0 0 384 0,0 2 80 16,0 0 16-16,0 3 0 15,2 2-48-15,-2 2-16 0,0 0 0 0,2 2 0 16,-1 2 208-16,-1 2 32 0,0 0 16 0,0 1 0 16,0 1 80-16,0-2 0 0,-1 1 16 0,-1-1 0 15,2-2-320-15,-2-1-64 0,2 0-16 0,-1-3 0 16,1 1-416-16,-2-3-96 0,2 0 0 0,0-2-16 0,-2-1-240 0,2-2-32 16,0-1-16-16,0 0 0 0,2-2-208 15,-2-2 144-15,0 0-144 0,2-1 128 0,-1-2-128 0,1-1 0 0,1-2 0 0,-1-2-176 16,1 1 176-16,0-3 0 0,2 1 0 0,-2-2 0 15,2-2-144-15,-2 1 144 0,1-1-160 0,-1-1 160 16,0 0-144-16,0 1 144 0,3 0-128 0,-1 2 128 16,0 3 0-16,0 2-160 0,1 2 160 0,-1 1 0 15,-2 3 0-15,2 2 0 0,-5 1 0 0,0 0 0 16,0 0 0-16,0 0 0 16,0 0 0-16,21 36 0 0,-21-36 160 0,5 24-160 15,-4-11 160-15,-1 1-160 0,-1-1 512 0,-1 0 16 16,-1-2 0-16,1 0 0 0,-1-2-48 0,1 0-16 15,1-2 0-15,-1-2 0 0,-1 0-208 0,3-1-32 16,-1-2-16-16,1-1 0 0,1-2-208 0,2 0 128 16,-1-3-128-16,1-1 0 0,2-2 0 0,1-1 0 15,2-2 0-15,0 0 0 0,0-2 0 0,2 2 0 0,0 0 0 0,-1 2 0 16,1 1 0-16,-4 2 0 0,2 1 0 0,-8 4 0 16,0 0 0-16,0 0 0 0,0 0 0 0,0 0 0 15,0 0 0-15,37 35 0 0,-36-25 0 0,1 1 0 0,1 0 0 0,-3 1 128 16,0-1-128-16,0 0 144 0,0-1 128 0,0-1 32 15,0 1 0-15,0-3 0 0,-1 0-304 0,2 0 0 16,-1-2 128-16,2 0-128 16,-2-3 0-16,3 1 0 0,0-2 0 0,0 0-144 15,-3-1-16-15,0 0 0 0,0 0 0 0,0 0 0 32,0 0-1392-32,31-13-288 0,-25 8-48 0,-6 5-16 0,16-14-1072 0,-8 6-224 0,2-1-32 0,-2-1-16 15,0 1 304-15,1-2 48 0,-1 1 16 0,-1-1 0 16,1 2 752-16,-3-1 144 0,-1 2 48 0,0 0 0 0,-1 0 1232 0,-3 3 256 15,3 1 64-15,-3 2 0 0,0 1 976 0,-1 0 208 16,-1 0 32-16,2 2 16 0,-2-1 1056 0,1 2 208 16,-1 1 32-16,0 3 16 0,-1 1-400 0,2 2-80 15,-1 0-16-15,0 2 0 0,-1 0-128 0,3 3-16 16,0-1-16-16,0 3 0 0,0 0-176 0,2-2-48 16,-2-14 0-16,5 30 0 0,-5-30-128 0,9 25-48 15,-9-25 0-15,0 0 0 0,0 0-464 0,0 0-80 0,29 30-32 0,-29-30 0 16,0 0 16-16,0 0 0 0,0 0 0 0,45-13 0 15,-45 13 16-15,17-16 0 0,-10 4 0 0,2 0 0 0,-2-1-224 0,-4 0-32 16,2-2-16-16,-2 1 0 0,-3 2-288 0,0-1 160 16,0 1-160-16,-3-1 128 0,0 3-128 0,-1 1 0 15,-2-1 0-15,1 2 128 0,-1-1-128 0,-1 2 0 16,1 0 0-16,1 1 0 16,-1 1 0-16,1 1 0 0,2 2 0 0,-2 1 0 15,2 1-192-15,1 0 192 0,-1 1-160 0,3 0 160 31,0 0-960-31,0 1-112 0,0 1-16 0,0-3-9504 0,0 0-1904 0</inkml:trace>
  <inkml:trace contextRef="#ctx0" brushRef="#br0" timeOffset="2706.99">20096 9328 3855 0,'4'0'160'0,"-3"0"48"0,-1 0-208 0,2 0 0 15,-2 1 0-15,2 0 0 0,-1 0 1088 0,-1-1 192 16,0 0 16-16,0 0 16 0,0 0 832 0,24 40 160 15,-24-40 48-15,16 32 0 0,-16-32 384 0,14 34 80 0,-14-34 0 0,12 35 16 16,-12-35-608-16,12 30-128 0,-12-30-32 0,0 0 0 16,18 31-976-16,-18-31-208 0,0 0-48 0,0 0 0 15,0 0-448-15,0 0-80 0,0 0-32 0,0 0 0 16,0 0-32-16,0 0-16 0,47 3 0 0,-44-12 0 16,3-3-16-16,-3-2 0 0,2-1 0 0,-2 1 0 15,1-1-208-15,-1 0 0 0,1 0 128 0,-2 0-128 0,-1 1 0 0,-1-1 0 16,2 0 0-16,-2 2 0 0,0-1 0 0,2 3 0 15,-1 0 0-15,1 3 0 0,-2 1 0 0,2 2-128 16,-1 0 128-16,1 2 0 16,1 1-800-16,-1 1-48 0,2 1-16 0,-4 0 0 15,0 0-1632-15,0 0-336 0,0 0-64 0</inkml:trace>
  <inkml:trace contextRef="#ctx0" brushRef="#br0" timeOffset="3029.3">20372 9364 9215 0,'0'4'816'15,"0"-4"-656"-15,0 0-160 0,0 0 0 0,0 0 1088 0,0 0 192 16,0 0 48-16,0 0 0 0,0 0 336 0,0 0 64 16,0 0 0-16,41 28 16 0,-41-28-64 0,0 0-16 15,0 0 0-15,0 0 0 0,43-11-960 0,-43 11-192 0,18-12-32 0,-18 12-16 16,13-16-464-16,-6 9 0 0,-3-2 0 0,-1 2 0 16,-1 0-160-16,-2-1 160 0,0 0-128 0,-2 1 128 15,-1 1 0-15,-3-1-160 0,1 2 160 0,-2 0 0 16,-1 2-192-16,0 0 192 0,0 1-192 0,0 0 192 15,-1 4 0-15,2 1 0 0,-1 1 0 0,-1 2 0 16,2 1 0-16,2 3 0 16,-4 0 0-16,4 3 144 0,0 0-144 0,0 2 0 15,2-1 144-15,1 2-144 0,0 1 192 0,2-17-48 0,2 31 0 0,-2-31 0 0,7 28 544 0,-7-28 96 16,0 0 32-16,22 36 0 0,-22-36-512 0,0 0-112 16,34 23 0-16,-34-23-16 0,0 0-176 15,43 9-192-15,-43-9 32 0,0 0 16 16,48-5-1200-16,-48 5-256 0</inkml:trace>
  <inkml:trace contextRef="#ctx0" brushRef="#br0" timeOffset="3307.79">20725 9255 5519 0,'-6'-2'496'0,"2"1"-496"16,1 0 0-16,-1 0 0 0,2 1 2624 0,2 0 416 15,-2 0 96-15,-1 0 0 0,0 1-1392 0,-2 1-272 0,-3 1-64 0,3 1-16 16,-1 3 288-16,3 1 64 0,-1 0 16 0,4 0 0 15,0 2-368-15,0-10-80 0,0 0-16 0,7 30 0 16,-7-30-848-16,0 0-192 0,17 31-16 0,-17-31-16 16,0 0 272-16,17 33 48 0,-17-33 16 0,0 0 0 15,11 29 112-15,-11-29 32 0,0 16 0 0,0-8 0 16,-2-3-112-16,0 1-16 16,-4 1 0-16,1-2 0 0,0 0-304 0,-1 0-64 15,-2-1-16-15,2-1 0 0,-1 1-192 0,1-3 0 16,-2 0 0-16,3-1 0 0,0-1 0 0,0-1 0 15,2-1 0-15,0 0 0 0,0 0 0 0,3 0 0 16,0-1 0-16,2 0 0 16,2 0-1488-16,-4 4-192 0,10-10-48 0,-10 10-14688 0</inkml:trace>
  <inkml:trace contextRef="#ctx0" brushRef="#br0" timeOffset="3793.28">21064 9254 9215 0,'0'1'816'0,"0"0"-656"16,0 0-160-16,0 1 0 0,-1 0 1104 0,-1 1 192 16,2 3 48-16,-3 4 0 0,1 3 1264 0,-3 3 256 15,2 2 48-15,0-1 16 0,0 1-272 0,1-1-48 16,2 1-16-16,-1-2 0 0,-1-1-1200 0,2-15-240 16,2 25-64-16,-2-25 0 0,1 21-640 0,-1-21-128 0,0 0-16 0,4 23-16 15,-4-23-288-15,0 0 0 0,0 0 0 0,0 0 0 16,0 0 0-16,0 0-176 0,0 0 176 0,0 0-208 15,0 0-1520 1,0 0-288-16</inkml:trace>
  <inkml:trace contextRef="#ctx0" brushRef="#br0" timeOffset="3931.13">21068 9219 8287 0,'-4'-5'368'0,"1"2"80"0,1 1-448 0,2 0 0 0,0 1 0 0,0 0 0 15,0 1 240-15,2-2-48 0,-2 1 0 0,3-2 0 16,-1 2-192-16</inkml:trace>
  <inkml:trace contextRef="#ctx0" brushRef="#br0" timeOffset="4247.79">21144 9305 7359 0,'0'13'320'0,"-3"-5"80"0,3 1-400 0,-1-2 0 16,1-2 0-16,-2-2 0 0,2-3 1856 0,-2 13 272 15,-1-1 64-15,1 1 16 0,-3 1 608 0,2-3 112 0,2-1 16 0,-1-3 16 16,2-2-912-16,-3-3-176 0,6 0-32 0,-3-3-16 16,0 1-1008-16,5-5-208 0,-2 0-32 0,0-1-16 15,2-2-192-15,0 0-48 0,4-1 0 0,-4-1 0 16,2 0-320-16,2 0 0 0,-2 1 0 0,-1 0 0 16,1-1-224-16,2 1-16 0,-1-1 0 0,-1 2 0 31,-7 8-400-31,0 0-64 0,22-12-32 0,-22 12 0 0,0 0 576 0,0 0 160 15,0 0 0-15,0 0 0 0,0 0 0 0,28 29 160 16,-28-29-16-16,0 0 0 0,5 30 416 0,-5-30 80 0,2 23 0 0,-2-23 16 16,3 21-400-16,-3-21-96 0,0 0-16 0,4 26 0 15,-4-26-144-15,0 0 0 0,0 0 0 0,0 0-176 16,0 0-144-16,0 0-16 0,0 0-16 0,27 28-14944 16</inkml:trace>
  <inkml:trace contextRef="#ctx0" brushRef="#br0" timeOffset="4580.04">21450 9250 12895 0,'-5'-3'576'0,"3"2"112"0,-1 1-560 0,1 0-128 0,1 0 0 0,-1 0 0 15,2 1 608-15,-4 1 96 0,-1 0 0 0,0 2 16 16,-2 0 1328-16,-2 2 272 0,1 2 48 0,1-1 16 15,2 0-144-15,0 0-16 0,1 0-16 0,3 0 0 0,1-7-1120 0,0 0-208 32,0 0-48-32,0 0-16 0,12 33-448 0,-12-33-96 15,0 0-16-15,0 0 0 0,29 30 80 0,-29-30 16 16,0 0 0-16,0 0 0 0,29 36 64 0,-29-36 16 0,0 0 0 0,12 30 0 16,-12-30 16-16,0 0 0 0,4 29 0 0,-6-21 0 15,0-1-144-15,-2-1-32 0,-1 0 0 0,0-2 0 16,0-1-144-16,-2 0-128 0,0-1 192 0,1-2-192 15,-1-1 0-15,1-1 0 0,0-1 0 0,1-1 0 0,0-1 0 0,-1-2 0 16,1 1-192-16,2-1 48 16,-1 0-1408-16,3 0-288 0,-1 0-48 0,0-2-14512 15</inkml:trace>
  <inkml:trace contextRef="#ctx0" brushRef="#br0" timeOffset="4865.47">21608 9023 13823 0,'0'0'1216'0,"0"0"-960"16,0 0-256-16,0 0 0 0,0 0 448 0,0 0 32 0,0 0 16 0,0 0 0 15,3 27 1344-15,-3-27 272 0,2 36 48 16,-2-12 16-16,-2 3 496 0,2 3 96 0,-3 2 32 0,1 0 0 15,-1-2-1216-15,-1-2-240 0,2-1-64 0,-1-4 0 16,1-1-688-16,1-2-144 0,-1-1-16 0,2-3-16 16,0-16-272-16,0 28-144 0,0-28 160 0,2 20-160 15,-2-20 0-15,0 0 0 16,3 22 0-16,-3-22 0 0,0 0-176 0,0 0-16 16,0 0-16-16,0 0-11456 15,0 0-2288-15</inkml:trace>
  <inkml:trace contextRef="#ctx0" brushRef="#br0" timeOffset="5104.2">21498 9246 22111 0,'-7'-1'976'0,"6"0"208"0,-1 0-944 0,0 1-240 0,2 0 0 0,2-1 0 0,-2 1 960 0,3-1 128 16,1-1 48-16,-4 2 0 15,0 0 1168-15,0 0 224 0,30-10 48 0,-30 10 16 16,0 0-1088-16,0 0-224 0,50-6-32 0,-50 6-16 16,0 0-912-16,43 0-192 0,-43 0-128 0,0 0 144 15,0 0-144-15,48 2-176 0,-48-2 48 0,0 0 0 32,0 0-1584-32,0 0-304 0</inkml:trace>
  <inkml:trace contextRef="#ctx0" brushRef="#br0" timeOffset="5481.83">21709 9328 15663 0,'0'0'1392'0,"0"0"-1120"15,0 0-272-15,0 0 0 0,0 0 704 0,0 0 64 16,0 0 32-16,0 0 0 0,0 0 1328 0,30 26 272 16,-30-26 48-16,0 0 16 0,0 0-288 0,0 0-48 15,45 12-16-15,-45-12 0 0,0 0-1136 0,0 0-224 0,38-9-48 0,-38 9-16 16,0 0-480-16,23-17-80 0,-23 17-128 0,11-14 176 15,-8 5-176-15,1 2 0 0,-3 1 0 0,2 0 0 16,-3-1-432-16,0 1 48 0,0 0 0 0,-3 1 0 31,0-1-912-31,-2 1-176 0,0 1-48 0,-3 0 0 16,0 1-224-16,0 1-48 0,0-1-16 0,0 2 0 0,0 2 352 0,0 3 80 0,-1 0 16 0,1 2 0 0,-2 0 960 0,4 4 192 16,-2-1 32-16,1 3 16 0,-1-1 528 0,2 2 96 15,1-1 32-15,0 1 0 0,1-1 624 0,0 2 128 16,1-2 32-16,3-12 0 0,-3 24 256 0,3-24 64 15,1 23 16-15,-1-23 0 0,0 0-544 0,9 29-112 16,-9-29-32-16,0 0 0 0,0 0-704 0,28 30-224 16,-28-30 128-16,0 0-128 0,0 0 0 0,42 9-144 15,-42-9 16-15,0 0 0 16,38-8-2176-16,-38 8-416 0</inkml:trace>
  <inkml:trace contextRef="#ctx0" brushRef="#br0" timeOffset="5836.09">21983 9310 8751 0,'-2'-5'192'0,"0"2"32"0,-1 0 16 0,3 2 16 0,-2-1-256 0,2 1 0 0,0 2 0 0,-1-1 0 0,-3 2 2656 0,1-1 480 16,-3 3 112-16,1 1 16 15,-1 2-544-15,-1 3-96 0,0 0-32 0,0 3 0 0,2-1-928 16,0 1-176-16,-1-1-32 0,1 1-16 0,2 0-352 0,0-1-64 16,1-1 0-16,2-11-16 0,0 19-496 0,0-19-80 15,0 0-32-15,0 0 0 16,0 0-400-16,0 0 128 0,0 0-128 0,32 25 0 15,-32-25 0-15,0 0 0 0,0 0 0 0,34-16 0 32,-34 16-352-32,16-15-48 0,-5 4-16 0,-3 1 0 15,0-1-1072-15,0 0-224 0,0 1-32 0,-3-1-16 16,1 2-32-16,-3 0-16 0,0 3 0 0,-1 1 0 16,0 1 1088-16,-1 0 208 0,-1 1 64 0,-1 3 0 0,-1 0 800 0,2 3 160 0,-2 1 48 0,1 1 0 0,-2 2 1040 0,1-1 224 15,-1 2 32-15,0 0 16 0,3 2-768 0,-2 1-144 16,2-11-48-16,-1 21 0 0,1-21-528 0,0 0-96 15,6 27-32-15,-6-27 0 0,0 0-256 0,0 0 0 16,0 0 0-16,0 0 0 16,38 19-528-16,-38-19-16 0,0 0 0 0,0 0 0 15,40-11-2096-15,-40 11-432 0,0 0-64 0</inkml:trace>
  <inkml:trace contextRef="#ctx0" brushRef="#br0" timeOffset="6236.29">22197 9335 2751 0,'-2'0'256'15,"-1"1"-256"-15,1 0 0 0,2-1 0 0,-1 1 1600 0,-1 1 288 16,-1 1 48-16,-5 2 16 0,2 2-352 0,-3 3-64 16,0 1 0-16,3 1-16 0,1 2-32 0,0-1 0 0,0 1 0 0,2 0 0 15,3-14-128-15,0 26-16 0,0-26-16 0,0 0 0 16,11 31-368-16,-11-31-80 0,0 0-16 0,0 0 0 16,0 0-416-16,36 25-64 0,-36-25-32 0,0 0 0 15,0 0-352-15,0 0 0 0,41-14 0 0,-41 14 128 16,17-18-128-16,-10 4 0 0,1 1 0 0,0-2 0 15,0-2-496-15,-1 1-112 0,0-2-32 0,-2-1 0 16,0 1-304-16,-2-1-64 0,-1-1-16 0,-2-1 0 16,2 0 304-16,-4 0 48 0,0-1 16 0,-3 1 0 15,2-1 64-15,-2 0 16 0,-2 1 0 0,2 1 0 16,-2 0-128-16,2 2 0 0,-1 2-16 0,1 3 0 16,2 2 64-16,1 3 16 0,-1 3 0 0,3 1 0 0,0 3 1056 0,0 1 224 0,0 0 32 0,0 0 16 31,0 0 1056-31,2 23 224 0,-2-23 32 0,1 25 16 15,-1-25-432-15,4 32-96 0,-3-10-16 0,3 4 0 0,-1 2-320 16,1 0-80-16,-1 1-16 0,2-2 0 0,-1 1-368 0,-1-3-80 16,-3-25-16-16,12 43 0 0,-12-43-288 0,15 33-64 15,-15-33-16-15,0 0 0 0,28 37-224 0,-28-37 0 16,0 0 0-16,0 0 0 16,46 27-704-16,-46-27-176 0</inkml:trace>
  <inkml:trace contextRef="#ctx0" brushRef="#br0" timeOffset="6800.42">22779 9374 3679 0,'0'0'320'0,"0"0"-320"16,0 0 0-16,0 0 0 0,0 0 368 0,0 0 0 15,0 0 0-15,0 0 0 0,0 0 912 0,0 0 192 16,11-11 48-16,-11 9 0 0,0 1 448 0,0 0 80 15,0 1 32-15,-1-1 0 16,-1 0-512-16,-1 1-96 0,-2 1-32 0,2 1 0 16,-2 0-256-16,0 2-48 0,-1 1-16 0,-2 0 0 15,1 2-96-15,1 1-32 0,-2 2 0 0,0 1 0 16,2 3-272-16,-1-1-48 0,-1 2-16 0,3 0 0 16,1 0 160-16,0 1 16 0,4-16 16 0,0 31 0 15,0-31-176-15,7 28-32 0,-7-28-16 0,0 0 0 16,22 33-368-16,-22-33-80 0,0 0-16 0,0 0 0 0,0 0-160 0,43 20 0 15,-43-20 0-15,0 0 128 0,0 0 64 0,41-14 16 16,-41 14 0-16,19-18 0 0,-10 8-208 0,-2-2 128 16,-1 0-128-16,-3-1 0 0,1 2 128 0,-3-1-128 15,-1 1 0-15,-3-1 0 0,0 2 0 0,-4 1 128 0,1-2-128 16,-4 2 0-16,1 0 0 0,-1 1 0 0,0 2 128 0,2 0-128 16,-1 0 0-16,1 1 0 0,1 2 0 0,1 1 0 0,1-1-176 0,2 2-16 15,0 0-16-15,1 0 0 16,2 1-1408-16,0 0-288 0,0 0-48 0,0 0-13648 15</inkml:trace>
  <inkml:trace contextRef="#ctx0" brushRef="#br0" timeOffset="7054.22">22989 9106 8287 0,'-4'-6'736'0,"3"1"-592"0,-1 1-144 0,0 2 0 15,2 1 1168-15,-1-2 208 0,-1-3 32 0,-4-2 16 16,1-1 224-16,0 0 32 0,-1 2 16 0,-2 3 0 16,3 4 128-16,0 2 32 0,-1 5 0 0,1 3 0 0,-1 3-720 0,1 4-144 15,0 5-32-15,2 4 0 0,1 3-64 0,-1 2-32 16,3 3 0-16,2-1 0 0,-1-1-48 0,1-2-16 16,1 0 0-16,-1-2 0 0,1-2-208 0,-1-1-32 15,-2-25-16-15,6 45 0 0,-6-45-352 0,6 37-64 16,-6-37 0-16,8 34-128 0,-8-34 0 0,5 25 0 15,-5-25 0-15,0 0-192 16,0 0-1264-16,0 0-240 0</inkml:trace>
  <inkml:trace contextRef="#ctx0" brushRef="#br0" timeOffset="7238.97">22787 9341 17503 0,'0'-2'768'0,"0"0"176"0,3 1-752 0,-3 1-192 0,0 0 0 0,0 0 0 16,0 0 1504-16,0 0 272 0,37-12 48 0,-37 12 16 16,45-11 848-16,-45 11 160 0,51-8 32 0,-51 8 16 15,51-6-1136-15,-51 6-224 0,45-4-64 0,-45 4 0 16,38-1-1088-16,-38 1-208 0,0 0-48 0,0 0-12016 16,48 5-2384-16</inkml:trace>
  <inkml:trace contextRef="#ctx0" brushRef="#br0" timeOffset="10261.27">19608 9985 2751 0,'0'-1'256'0,"2"0"-256"15,-2 0 0-15,0 1 0 0,0-1 752 0,0 0 96 16,0-1 32-16,0-1 0 0,0-1 400 0,0-1 96 16,0 0 16-16,-2 1 0 0,1 1 144 0,-1-1 48 15,-2 2 0-15,0 1 0 0,1-1-176 0,-2 1-16 16,-3 2-16-16,2 2 0 0,1-1-240 0,-3 1-48 0,3 1-16 0,-4 1 0 15,2 2-320-15,-1 2-64 0,0-1-16 0,2 2 0 0,1-1-224 0,0 1-32 16,-1 2-16-16,3 0 0 0,1 2-208 0,1 0-64 16,1-14 0-16,1 25 0 15,-1-25-128-15,0 0 0 0,13 31 0 0,-13-31 0 0,0 0 0 0,0 0 0 16,37 25-176-16,-37-25 176 31,0 0-416-31,43 3 0 0,-43-3 0 0,0 0-8080 0,46-9-1616 0</inkml:trace>
  <inkml:trace contextRef="#ctx0" brushRef="#br0" timeOffset="10546.44">19751 10011 10127 0,'-10'5'896'0,"4"-1"-704"16,3 0-192-16,-1 1 0 0,1-2 1184 0,3 1 208 15,-3 1 32-15,0 4 16 0,-2 5-544 0,0 5-128 16,2 2 0-16,1-2-16 0,2-19 480 0,5 30 112 15,-5-30 0-15,0 0 16 0,0 0-224 0,0 0-48 0,43 25-16 0,-43-25 0 16,0 0-384-16,36-11-80 0,-36 11-16 0,22-16 0 16,-11 5-80-1,-1-1-32-15,-2 0 0 0,1-1 0 0,-2 2-208 0,-2-1-32 16,-2 1-16-16,0 0 0 0,-3 1-224 0,-1 0 0 16,-1 3 0-16,-1 0 0 0,-2 0 0 0,0 2 0 15,-4 1 0-15,2 1 0 0,-1 0 0 0,-1 1 0 16,0 1 0-16,1 0 0 0,-1 1 0 0,2 0-160 15,1 1 160-15,1 0-128 16,1 0-608-16,0 1-112 0,4 1-32 0,0-1-7808 0,0-2-1552 0</inkml:trace>
  <inkml:trace contextRef="#ctx0" brushRef="#br0" timeOffset="11009.75">19914 10074 15663 0,'-3'9'688'0,"3"-3"144"0,0-6-656 0,0 0-176 16,0 20 0-16,0-20 0 0,0 0 176 0,0 0 0 15,6 37 0-15,-6-15 0 0,3 3-16 0,-3-2 0 0,2-1 0 0,-2-22 0 16,0 35 1056-16,0-35 224 0,3 26 32 0,-3-26 16 16,0 0-496-16,0 0-96 0,5 29-32 0,-5-29 0 15,0 0-608-15,0 0-128 0,0 0-128 0,0 0 176 0,0 0-176 16,0 0 192-16,8-8-192 0,-8 2 192 0,3-2 192 0,-3 0 32 15,0-1 16-15,0-2 0 0,0 1-624 0,0-3-128 16,0 0-32-16,-3-1 0 0,3 1 64 0,-3-2 16 16,1 0 0-16,1-1 0 0,-1 0 112 0,2 0 32 15,0 1 0-15,0-1 0 0,3 3 128 0,-1-1-192 16,1 3 192-16,3 0-192 0,-1 3 192 0,0 0 0 0,0 1 0 0,-5 7 0 16,0 0 0-16,24-11 304 0,-24 11-48 0,0 0-16 15,0 0 464-15,0 0 112 0,45 11 16 0,-45-11 0 16,0 0-144-16,0 0-32 0,27 41 0 0,-27-41 0 15,0 0 64-15,11 35 16 0,-11-35 0 0,-2 24 0 16,2-24-384-16,-7 22-80 0,0-11-16 0,2-3 0 16,-1 0-128-16,-2-1-128 15,1-1 192-15,-1-2-192 0,2 1 0 0,0-2 0 16,1-1 0-16,0 0 0 16,2-2-816-16,-2 0-112 0,2-2-32 0,1 1 0 15,-1-2-1840-15,3 0-368 0</inkml:trace>
  <inkml:trace contextRef="#ctx0" brushRef="#br0" timeOffset="11226.11">20127 10024 22111 0,'-3'2'976'0,"1"0"208"0,0 0-944 0,2-2-240 15,0 0 0-15,0 0 0 0,0 0 544 0,0 0 64 16,0 0 16-16,10 34 0 15,-10-34 976-15,0 0 208 0,16 41 48 0,-16-41 0 16,0 0-368-16,19 37-64 0,-19-37-16 0,0 0 0 16,0 0-1024-16,27 32-192 0,-27-32-64 0,0 0 0 15,0 0-128-15,0 0-272 0,0 0 64 0,43 16 16 16,-43-16-1600-16,0 0-304 0,0 0-64 16</inkml:trace>
  <inkml:trace contextRef="#ctx0" brushRef="#br0" timeOffset="11426.84">20300 10045 17503 0,'-5'5'768'0,"0"-2"176"15,2 3-752-15,-1 0-192 0,4-1 0 0,0-4 0 0,0-1 464 0,-5 14 64 0,1 3 16 0,-1 6 0 16,-3 4 736-16,1 1 128 16,-2 2 48-16,1-2 0 0,1-2 528 0,0-3 96 15,0-1 32-15,2-3 0 0,0-1-944 0,1-2-176 16,4-16-32-16,-3 27-16 0,3-27-752 0,0 0-192 15,2 28 0-15,-2-28 0 0,0 0 0 0,0 0-192 16,0 0 0-16,0 0 16 16,0 0-2064-16,0 0-400 0</inkml:trace>
  <inkml:trace contextRef="#ctx0" brushRef="#br0" timeOffset="11664.8">20415 10050 23551 0,'0'-5'512'0,"0"1"128"0,0 2 0 0,1 1 16 0,-1 1-528 0,0 0-128 0,0 0 0 0,0 0 0 16,0 0 704-16,0 0 96 0,0 0 32 15,0 0 0-15,18 37 1040 0,-18-37 224 0,0 0 32 0,0 37 16 16,0-37-832-16,-2 29-160 0,2-29-48 0,-1 23 0 16,1-23-704-16,0 0-144 0,0 27-16 0,0-27-16 15,0 0-224-15,0 0 0 0,0 0-144 0,0 0 144 31,0 0-1248-31,0 0-160 0,0 0-16 0,0 0-14368 16</inkml:trace>
  <inkml:trace contextRef="#ctx0" brushRef="#br0" timeOffset="11849.31">20436 9960 22111 0,'-2'-1'1968'0,"0"0"-1584"0,2 1-384 0,0 0 0 15,0-1 640-15,0 0 32 0,0 0 16 0,0 0 0 16,0-1 176-16,0 2 32 0,4-4 16 0,-4 4 0 16,0 0-304-16,0 0-64 0,0 0-16 0,0 0 0 15,0 0-912-15,36 2-192 0,-36-2-48 0,0 0-11984 16</inkml:trace>
  <inkml:trace contextRef="#ctx0" brushRef="#br0" timeOffset="12127.78">20541 10027 3679 0,'0'0'320'0,"0"0"-320"0,0 0 0 0,0 0 0 15,0 0 1856-15,0 0 320 0,5 30 48 0,-5-30 16 16,1 36-16-16,-1-36 0 0,2 34 0 0,-2-34 0 16,0 0-432-16,0 28-64 0,0-28-32 0,0 0 0 15,0 0-512-15,0 0-96 0,0 0-32 0,0 0 0 0,0 0-288 0,0 0-48 16,19-14-16-16,-14 5 0 0,0 0-240 0,1-1-48 16,-1 1-16-16,3 0 0 0,-1-2-400 0,-1 1 0 15,0-1 0-15,1 1-176 0,-1-2 176 0,1 3-192 16,0 0 192-16,0 0-192 0,-1 3 192 0,-6 6-160 15,0 0 160-15,19-10-160 0,-19 10 160 0,0 0 0 16,0 0 160-16,0 0-160 0,0 0 560 0,0 0 16 0,31 30 0 0,-31-30 0 16,0 0 320-16,8 33 80 0,-8-33 16 0,0 25 0 15,0-25-624-15,0 0-128 0,-2 33-32 0,2-33 0 16,0 0-208-16,-3 25 0 0,3-25 0 0,0 0 0 16,0 0-336-16,0 0-64 0,0 0-16 0,0 0 0 15,0 0-2352-15,0 0-480 0</inkml:trace>
  <inkml:trace contextRef="#ctx0" brushRef="#br0" timeOffset="12582.35">20876 10007 11055 0,'-2'-2'976'0,"0"1"-784"0,-1 1-192 0,3 0 0 15,0 0 1296-15,-2 0 224 0,-1 0 32 0,-2 1 16 0,-2 0 544 0,0 2 128 16,-1 1 0-16,-1 3 16 0,2 0-288 0,-1 2-64 15,3 2-16-15,-1-1 0 0,1 2-800 0,2-1-144 16,0 0-48-16,3-11 0 0,-4 20-400 0,4-20-96 16,0 0-16-16,0 0 0 0,5 31-224 0,-5-31-160 15,0 0 192-15,0 0-192 0,0 0 128 0,0 0-128 16,0 0 0-16,0 0 0 16,0 0 0-16,40 17 0 0,-40-17-128 0,0 0 128 15,0 0-592-15,20-11-32 0,-20 11 0 16,0 0 0-16,12-14-288 15,-12 14-64-15,7-10-16 0,-6 4 0 0,3-1-144 0,-3 1-16 0,2 0-16 0,-3 0 0 16,2 0 464-16,-1 1 80 0,-1-1 32 0,0 1 0 0,0-1 448 0,0 3 144 16,0 3 0-16,2-5 0 0,-2 5 0 0,0 0 0 15,0 0 0-15,0 0 0 0,0 0 544 0,0 0 16 16,0 0 0-16,0 0 0 0,0 0 528 0,16 41 128 16,-16-41 0-16,0 0 16 0,18 45 304 0,-18-45 64 0,9 36 16 0,-9-36 0 15,8 39-400-15,-8-39-96 0,2 38-16 0,-2-38 0 16,-4 37-496-16,0-19-96 0,-4-3-32 0,-2-1 0 15,-1-1-112-15,-2-1-32 0,-3 0 0 0,-4 1 0 16,0-3-336-16,-4 0 144 0,-4-1-144 0,0-4 0 0,-2 0 0 0,4-4-192 16,1-1 0-16,2-4-19024 15</inkml:trace>
  <inkml:trace contextRef="#ctx0" brushRef="#br0" timeOffset="16159.09">21433 9969 5519 0,'-2'-1'496'0,"2"1"-496"0,0 0 0 0,0-2 0 16,0 2 592-16,-2 0 32 0,2 0 0 0,-2-1 0 15,1 0 464-15,-1 0 112 0,1 0 16 0,-1 1 0 16,0 0 96-16,2 0 32 0,-1 0 0 0,-1 0 0 16,2 0-144-16,0 0-32 0,0 0 0 0,0 0 0 15,0 0-48-15,0 0-16 0,0 0 0 0,0 0 0 16,-3 16-240-16,3-16-48 0,0 0-16 0,-2 23 0 0,2-23-272 0,0 21-48 16,0-21-16-16,2 25 0 0,-2-25-112 0,3 25-32 15,-3-25 0-15,0 0 0 0,8 29-80 0,-8-29-32 0,0 0 0 0,0 0 0 16,0 0-208-16,0 0 0 0,29 30 0 0,-29-30 0 15,0 0 0-15,0 0 0 0,0 0 0 0,0 0 0 16,35-9 0-16,-35 9-192 0,11-12 192 0,-11 12-160 31,13-12-368-31,-10 6-80 0,2-2-16 0,-2 2 0 16,1 0-64-16,-3-1-16 0,2 2 0 0,0 0 0 0,-3 1 400 0,0 0 80 16,2 2 16-16,-2 0 0 0,0 2 208 0,0 0 0 15,0 0 0-15,0 0 0 0,0 0 0 0,0 0 0 16,-2 22 0-16,2-22 0 0,0 0 384 0,4 24-48 15,-4-24 0-15,0 0 0 0,0 0 288 0,0 0 48 16,17 32 16-16,-17-32 0 0,0 0-128 0,0 0-32 16,0 0 0-16,0 0 0 0,0 0 48 0,0 0 0 0,42 0 0 0,-42 0 0 15,0 0-16-15,16-14 0 0,-16 14 0 0,6-9 0 16,-4 4-272-16,0-1-48 0,-1 1-16 0,2 0 0 16,-3 1-224-16,0 1 144 0,0 0-144 0,0-1 128 0,-3 2-128 15,2 0 0-15,-1 0 0 0,0 0-176 16,1 1-256-16,-1-2-48 0,2 0-16 0,0 0-9968 15,0-1-2000-15</inkml:trace>
  <inkml:trace contextRef="#ctx0" brushRef="#br0" timeOffset="16538.21">21680 9812 3679 0,'0'0'320'0,"-2"2"-320"16,2-2 0-16,0 0 0 0,0 0 2144 0,0 0 352 15,0 0 80-15,0 0 16 0,5 30-1376 0,-5-30-256 16,5 38-64-16,-2-13-16 0,-3 2 1376 0,2 0 288 16,-4 0 48-16,2 0 16 0,0-1-544 0,-1-2-96 15,-1-2-32-15,2-2 0 0,0-20-912 0,-2 34-176 16,2-34-32-16,0 26-16 0,0-26-432 0,0 0-96 16,0 27-16-16,0-27 0 0,0 0-256 0,0 0 0 0,0 0 0 0,0 0 0 15,0 0 0-15,0 0 0 0,0 0 0 0,0 0 0 16,0 0-400-16,0 0-48 0,26-15 0 0,-21 5 0 15,4-2-608-15,-2 0-128 0,1-3-32 0,3 2 0 16,-3-1-432-16,3 2-80 0,-11 12-32 0,18-20 0 16,-18 20 448-16,0 0 96 0,19-14 0 0,-19 14 16 0,0 0 1328 0,0 0 256 15,0 0 48-15,0 0 16 16,0 0 1024-16,24 34 192 0,-24-34 64 0,0 0 0 16,5 32-336-16,-5-32-64 0,0 0-16 0,6 33 0 15,-6-33-800-15,0 0-176 0,5 28-16 0,-5-28-16 16,0 0-304-16,0 0 0 0,0 0 0 0,0 0 0 31,0 0-1216-31,0 0-160 0</inkml:trace>
  <inkml:trace contextRef="#ctx0" brushRef="#br0" timeOffset="16923.87">21960 10083 21183 0,'-3'1'944'0,"1"-1"192"0,2 0-912 0,0 0-224 0,0 0 0 0,0 0 0 15,0 0 144-15,0 0-16 0,0 0 0 0,0 0 0 16,0 0 1088-16,0 0 192 0,0 0 64 0,45 9 0 16,-45-9 272-16,0 0 64 0,0 0 16 0,35-9 0 0,-35 9-1072 15,0 0-224-15,24-14-32 0,-24 14-16 0,13-12-480 0,-13 12 0 16,8-11 0-16,-3 4 0 0,-4 1 0 0,-1 6 0 16,3-10 0-16,-3 5 0 0,0 0-384 0,-3 0 48 15,2 1 0-15,-4-1 0 31,0 2-528-31,0-2-96 0,0 1-32 0,-4 1 0 16,1 1-16-16,0 0 0 0,-3 1 0 0,1 1 0 16,2 2 416-16,-3 1 80 0,3 1 0 0,-3 3 16 0,4 0 368 0,-1 1 128 0,-1 3 0 0,2-1-144 15,2 2 464-15,2 0 80 0,0 1 32 0,3-13 0 16,-4 24 368-16,4-24 80 0,1 24 16 0,-1-24 0 16,0 0 208-16,16 34 48 0,-16-34 16 0,0 0 0 0,27 28-528 0,-27-28-96 15,0 0-32-15,0 0 0 0,48 19-512 0,-48-19 0 16,0 0 0-16,40 2 0 15,-40-2-992-15,0 0-96 0,40-6-32 0,-40 6-13424 0</inkml:trace>
  <inkml:trace contextRef="#ctx0" brushRef="#br0" timeOffset="17239.99">22233 10009 8287 0,'0'0'736'0,"-7"5"-592"0,7-5-144 0,0 0 0 0,0 0 3648 0,0 0 688 15,0 0 144-15,-2 24 16 0,2-24-3152 0,0 26-624 0,0-26-128 0,-3 33-16 16,3-33 1184-16,-2 27 240 0,2-27 48 0,0 0 16 16,0 26-560-16,0-26-112 0,0 0-32 0,0 0 0 15,0 0-976-15,0 0-192 0,0 0-32 0,0 0-16 16,0 0-144-16,19-18 0 0,-14 8 0 0,2-1 0 16,0 0-336-16,0-2 48 0,3 1 16 0,-1-1 0 15,1-1-336 1,-1 0-64-16,1 1-16 0,-10 13 0 0,19-23 96 0,-19 23 16 0,22-16 0 0,-22 16 0 15,0 0 576-15,29-8 256 16,-29 8 0-16,0 0-16 0,0 0 784 0,38 22 176 16,-38-22 16-16,0 0 16 0,20 43-528 0,-20-43-96 15,14 34-32-15,-14-34 0 0,7 29-304 0,-7-29-64 16,0 0-16-16,9 31 0 0,-9-31-192 0,0 0 0 16,0 0 0-16,0 0-18576 0</inkml:trace>
  <inkml:trace contextRef="#ctx0" brushRef="#br0" timeOffset="18496.3">19535 10671 5519 0,'0'0'496'0,"1"0"-496"0,-1-1 0 0,0 1 0 16,0-1 192-16,0-1-64 0,2 1-128 0,0-1 192 15,-1-1 256-15,1-1 32 0,1-1 16 0,-3 0 0 16,2 0 592-16,-2 0 112 0,0 1 16 0,0 0 16 0,0 1-288 0,-2 0-64 31,-1 0-16-31,0-1 0 0,-1 3-64 0,-2 0-16 16,0 1 0-16,1 2 0 0,-2 2 192 0,-2 0 48 15,-1 3 0-15,0 2 0 0,-2 2 64 0,2 0 32 16,-1 3 0-16,3 0 0 0,1 0-176 0,0 2-48 16,2 0 0-16,0 1 0 0,3 0-352 0,2-17-80 0,2 31-16 0,-2-31 0 15,0 0-256-15,13 38-64 0,-13-38-128 0,0 0 192 16,0 0 608-16,43 27 112 0,-43-27 32 0,0 0 0 16,42 2-2144-16,-42-2-416 0,32-7-96 0,-32 7-7440 15,33-13-1504-15</inkml:trace>
  <inkml:trace contextRef="#ctx0" brushRef="#br0" timeOffset="18866.04">19728 10735 6447 0,'-7'-3'576'0,"3"2"-576"0,-1 0 0 0,2 0 0 15,2 0 2160-15,-1 1 320 0,0 0 64 0,-4 0 16 16,1 0-896-16,-3 1-192 0,-3 1-16 0,3 2-16 16,0 2 224-16,0 0 32 0,0 2 16 0,3 2 0 15,0 0-288-15,2 1-48 0,3-11-16 0,-4 25 0 16,4-25-592-16,0 0-128 0,6 36-32 0,-6-36 0 0,0 0-448 0,0 0-160 31,27 29 0-31,-27-29 144 0,0 0-144 0,0 0 0 16,0 0 0-16,48 3 0 0,-48-3 0 0,0 0-144 0,27-14 144 0,-20 5-160 31,-7 9-224-31,12-16-32 0,-5 5-16 0,-4 1 0 16,0 0-480-16,-1 1-112 0,0 0 0 0,-1 0-16 15,-2 2 464-15,-1-1 112 0,2 0 16 0,-3 2 0 0,1 0 448 0,-1 2 0 0,1 0 0 0,-1 2 0 16,0 1 0-16,-2 1 208 0,2 1-64 0,1 1-16 0,-1 3 704 0,3-5 128 15,-5 11 16-15,5-11 16 0,0 0-256 0,0 24-48 16,0-24-16-16,0 0 0 0,3 34-304 0,-3-34-64 16,0 0-16-16,13 34 0 0,-13-34-288 0,0 0 0 15,0 0 0-15,27 35 0 0,-27-35 0 0,0 0 0 16,0 0-160-16,0 0 160 31,39 25-1472-31,-39-25-192 0,0 0-16 0,0 0-11856 0</inkml:trace>
  <inkml:trace contextRef="#ctx0" brushRef="#br0" timeOffset="19283.08">19895 10825 11055 0,'-2'0'480'0,"-1"1"112"0,2 0-464 0,-1 1-128 15,2-2 0-15,0 0 0 0,0 0 608 0,0 0 96 16,3 29 32-16,-3-29 0 0,6 43-160 0,-6-43-16 16,8 57-16-16,-3-29 0 0,-5-28 160 0,5 50 48 0,-5-50 0 0,3 45 0 15,-3-45 496-15,3 34 96 0,-3-34 32 0,0 0 0 16,7 36-352-16,-7-36-80 0,0 0-16 0,0 0 0 15,0 0-608-15,0 0-112 0,0 0-16 0,0 0-16 16,0 0-176-16,0 0 0 0,8-20 0 0,-8 5 0 16,0 2 0-16,0-2 0 0,-2-1 0 0,2-1 0 0,-1-1 0 0,-1-2 0 15,-1 0 0-15,-1-1 0 0,1 0 0 0,0-1 0 16,0-1-128-16,2-1 128 0,-1 2 0 0,2 1 0 16,2 2 0-16,-1 0 0 0,5 0 0 0,-1 2 0 15,0 1 0-15,3 1 0 0,3 2 0 0,-3 1 320 16,3 3-48-16,-11 9 0 0,21-11 640 0,-21 11 128 15,0 0 32-15,0 0 0 16,0 0-352-16,44 16-64 0,-44-16-16 0,0 0 0 16,20 36 80-16,-20-36 16 0,0 0 0 0,10 42 0 15,-10-42-352-15,-2 29-64 0,2-29 0 0,-9 27-16 0,2-15-128 16,1 0-32-16,-4-2 0 0,2 1 0 0,0-3-144 0,0-2 0 16,0 1 0-16,3-4 128 0,-1-1-128 0,1-1 0 15,2-2-192-15,0-1 192 16,1-1-1392-16,2-3-144 0,0 1-48 0,2-1-13808 0</inkml:trace>
  <inkml:trace contextRef="#ctx0" brushRef="#br0" timeOffset="19668.87">20192 10748 14735 0,'-5'-1'640'0,"2"0"160"0,-1 1-640 0,4 0-160 16,-3 0 0-16,3 0 0 0,-4 1 528 0,4-1 80 15,-10 5 16-15,4-1 0 0,-5 2 976 0,3 1 208 16,-1 2 48-16,0 2 0 0,3 0 336 0,-2 0 80 16,3 2 16-16,2 1 0 0,3-14-944 0,-5 25-176 15,5-25-32-15,0 0-16 0,7 31-656 0,-7-31-128 16,0 0-16-16,0 0-16 0,0 0-304 0,38 21 0 0,-38-21 0 0,0 0 0 16,27-6 0-16,-27 6 0 0,17-12 0 0,-17 12 0 31,17-18-512-31,-10 9-16 0,0-2 0 0,-4 2 0 15,2 1-880-15,-3-2-160 0,0 2-32 0,-1 0-16 16,-1 0 608-16,-1 2 128 0,-1 0 32 0,-1 0 0 0,1 0 688 0,-1 3 160 0,-1 0 0 0,3 2 0 0,-1 0 128 0,2 1 0 16,-4 0 16-16,4 0 0 15,0 0 240-15,0 0 64 0,0 0 0 0,-2 21 0 16,2-21 288-16,0 0 64 0,2 28 16 0,-2-28 0 16,0 0-240-16,0 0-32 0,17 40-16 0,-17-40 0 15,0 0-384-15,0 0-144 0,0 0 0 0,38 30 144 16,-38-30-144-16,0 0-192 0,0 0 32 0,41 2 16 15,-41-2-1712 1,0 0-320-16</inkml:trace>
  <inkml:trace contextRef="#ctx0" brushRef="#br0" timeOffset="27063.43">20504 10719 4607 0,'0'0'400'0,"0"-2"-400"0,0 2 0 0,0 0 0 15,0-3 576-15,0 2 48 0,0 1 0 0,-1-4 0 16,-1 1 448-16,0-1 80 15,-1 1 32-15,-1 0 0 0,0 1 160 0,1-1 48 16,-2 1 0-16,0 2 0 0,0 0-448 0,-4 1-96 16,3 3-16-16,-3-1 0 0,0 2-80 0,1-1-32 15,-1 3 0-15,-1 3 0 0,3-1 224 0,-2 1 32 16,3 1 16-16,-1 1 0 0,2 0-480 0,-1 1-112 16,5-1-16-16,-1 1 0 0,2-13-64 0,0 22-32 15,0-22 0-15,0 0 0 0,0 0-32 0,19 34-16 0,-19-34 0 0,0 0 0 16,0 0-240-16,41 17 128 0,-41-17-128 0,0 0 0 15,45-1 0-15,-45 1 0 0,0 0-128 0,44-11 128 16,-44 11-880-16,31-10-64 0,-31 10-16 16</inkml:trace>
  <inkml:trace contextRef="#ctx0" brushRef="#br0" timeOffset="27232.4">20629 10756 12895 0,'-3'-1'1152'15,"0"1"-928"-15,3 0-224 0,0 0 0 0,0 0 1344 0,0 0 208 0,0 0 48 0,0 0 16 16,0 0-784-16,-4 20-144 0,4-20-48 0,0 0 0 16,2 27 896-16,-2-27 192 0,0 0 16 0,8 32 16 15,-8-32-592-15,0 0-112 0,0 0-32 0,16 37 0 0,-16-37-832 0,0 0-192 16,0 0 0-16,0 0 0 16,0 0-656-16,0 0-144 0</inkml:trace>
  <inkml:trace contextRef="#ctx0" brushRef="#br0" timeOffset="27401.7">20647 10602 20271 0,'-7'-3'896'0,"4"2"192"0,2 0-880 0,-1 0-208 0,2-1 0 0,0 1 0 16,2 0-128-16,-2 1-80 0,7-6-16 0,-7 6 0 15,13-11-576-15,-3 2-112 0,-10 9-32 0</inkml:trace>
  <inkml:trace contextRef="#ctx0" brushRef="#br0" timeOffset="27595.76">20829 10455 11967 0,'0'1'528'0,"0"0"112"16,0-1-512-16,0 0-128 0,0 0 0 0,0 0 0 0,0 0 1568 0,0 0 288 0,0 0 48 0,6 39 16 15,-6-39 384-15,2 39 64 0,-2-39 32 0,3 44 0 0,-3-20-544 0,0-24-128 16,0 45 0-16,0-45-16 0,0 41-944 0,0-41-192 15,0 39-48-15,0-39 0 0,2 32-336 0,-2-32-192 16,3 30 192-16,-3-30-192 0,0 0 0 0,5 34 0 16,-5-34 0-16,0 0 0 15,0 0-1200-15,3 30-144 0</inkml:trace>
  <inkml:trace contextRef="#ctx0" brushRef="#br0" timeOffset="27818.66">20763 10693 26719 0,'-3'-2'1184'0,"0"1"240"0,2 1-1136 0,1-1-288 16,0 1 0-16,0 0 0 0,0 0 160 0,0 0-32 15,0 0 0-15,0 0 0 0,0 0 672 0,31-6 128 0,-31 6 32 0,0 0 0 16,0 0-320-16,48-2-64 0,-48 2-16 0,0 0 0 15,42-2-560-15,-42 2 0 0,0 0-192 0,45-3 48 32,-45 3-1312-32,0 0-256 0</inkml:trace>
  <inkml:trace contextRef="#ctx0" brushRef="#br0" timeOffset="27981.45">21016 10684 6447 0,'0'0'576'0,"0"0"-576"15,0 0 0-15,0 0 0 0,0 0 2848 0,0 0 464 16,0 0 80-16,4 26 32 0,-4-26-176 0,0 0-48 15,15 33 0-15,-15-33 0 0,0 0-1472 0,23 32-288 0,-23-32-64 0,0 0-16 16,0 0-768-16,32 30-144 0,-32-30-48 0,0 0 0 16,0 0-400-16,0 0 0 0,41 20 0 0,-41-20 0 15,0 0-192-15,0 0-32 0,0 0 0 0,37-6 0 16,-37 6-1952-16,15-11-384 16,-15 11-64-16</inkml:trace>
  <inkml:trace contextRef="#ctx0" brushRef="#br0" timeOffset="28135.3">21258 10672 911 0,'-2'-1'0'0,"2"1"0"0,-3 1 0 0,3-1 0 0,0 0 2240 0,0 0 384 0,0 0 64 0,-5 11 0 16,0-1 1088-16,-1 4 224 0,1 5 32 0,-3 4 16 16,3 2-1344-16,-4 3-272 0,2 2-48 0,-1 2-16 15,-1-1-864-15,2-2-176 0,-1-1-48 0,2-2 0 16,1-3-784-16,0-4-176 16,5-19-16-16,-5 30-16 0,5-30-288 0,0 0-224 15,0 28 32-15,0-28-17152 16</inkml:trace>
  <inkml:trace contextRef="#ctx0" brushRef="#br0" timeOffset="29056.28">21736 10685 14735 0,'-2'2'1312'0,"2"-2"-1056"0,0 0-256 0,0 0 0 15,0 0 608-15,0 0 64 0,0 0 16 0,0 24 0 16,0-24-128-16,0 25-32 0,0-25 0 0,2 24 0 16,-2-24 0-16,0 22 0 0,0-22 0 0,0 0 0 15,-2 25 112-15,2-25 0 16,0 0 16-16,0 0 0 0,0 22-496 0,0-22-160 15,0 0 0-15,0 0 0 0,0 0 0 0,0 0-144 16,0 0-16-16,0 0-6704 16,0 0-1344-16</inkml:trace>
  <inkml:trace contextRef="#ctx0" brushRef="#br0" timeOffset="29238.25">21715 10616 9215 0,'-8'-4'816'0,"5"2"-656"0,0 0-160 0,1 0 0 0,-1 1 2688 0,3 0 496 16,0 1 96-16,0-1 32 0,0-1-1904 0,-1-1-368 16,1 1-80-16,1-2 0 0,-1 2-192 0,3 0-16 15,-3 2-16-15,0 0 0 0,0 0-48 0,0 0-16 0,0 0 0 0,0 0 0 16,0 0-672-16,37 5 0 0,-37-5-208 0,0 0-8496 16,0 0-1680-16</inkml:trace>
  <inkml:trace contextRef="#ctx0" brushRef="#br0" timeOffset="29607.79">21906 10631 7359 0,'0'0'656'0,"0"-2"-528"16,0 2-128-16,0 0 0 0,0 0 768 0,0 0 112 15,0 0 16-15,0 0 16 0,0 0 176 0,0 0 48 16,17-11 0-16,-17 11 0 0,0 0 768 0,0 0 144 15,0 0 48-15,0 0 0 0,0 0 0 0,-3 11 0 0,-2-7 0 0,1 1 0 0,0 3-816 0,-1-2-176 16,5-6-16-16,-6 13-16 0,6-13-432 0,-5 13-96 16,5-13-16-16,0 0 0 0,0 0-256 0,0 0-48 15,8 30-16-15,-8-30 0 0,0 0-208 0,0 0 0 16,0 0 0-16,29 34 0 0,-29-34 0 0,0 0-128 16,0 0 128-16,32 30 0 0,-32-30 0 0,0 0 0 15,0 0 0-15,0 0 144 16,0 0 144-16,16 34 32 0,-18-29 0 0,-1 1 0 15,-2-3-80-15,-1 1-16 0,0-1 0 0,-3 0 0 16,3-1-224-16,-3-1 0 0,0-1 0 0,3 0 0 16,-2-2 0-16,3 1 0 0,-1-2 0 0,4 0 0 15,-1 0-352 1,0 0-64-16,3 0-16 0,0-2 0 0,0 2-2096 0,0 3-416 0,6-6-96 16</inkml:trace>
  <inkml:trace contextRef="#ctx0" brushRef="#br0" timeOffset="30150.77">22353 10625 10127 0,'0'0'896'16,"0"0"-704"-16,0 0-192 0,0 0 0 0,0 0 608 0,0 0 96 0,0 0 0 0,0 0 16 15,0 0 1200-15,0 0 224 0,0 0 48 0,7 34 16 16,-7-34 608-16,0 0 112 0,8 29 16 0,-8-29 16 16,0 0-1264-16,6 31-256 0,-6-31-48 0,0 0-16 15,5 28-752-15,-5-28-160 0,0 0-16 0,0 0-16 16,3 27-304-16,-3-27-128 0,0 0 0 0,0 0 128 0,0 0-128 0,0 24 0 16,0-24 0-16,0 0 0 0,0 0-192 0,0 0 192 15,0 0-192-15,0 0 192 16,0 0-1248-16,0 0-128 0,0 0-32 0,0 0-13840 15</inkml:trace>
  <inkml:trace contextRef="#ctx0" brushRef="#br0" timeOffset="30356.56">22365 10494 19743 0,'-5'-6'432'0,"2"1"80"0,1 1 32 0,0 2 32 0,2 1-576 0,0-2 0 0,2 2 0 0,-2-2 0 16,2-1 1200-16,-1-1 128 0,-1-1 16 0,2 1 16 16,0 2-160-16,-1 1-48 0,-1 2 0 0,0 0 0 0,0 0-464 0,0 0-112 15,0 0 0-15,0 0-16 0,0 0-720 0,0 0-144 16,0 0-16-16,38 30-13056 16</inkml:trace>
  <inkml:trace contextRef="#ctx0" brushRef="#br0" timeOffset="30773.5">22509 10644 4607 0,'0'0'400'0,"0"0"-400"0,0 0 0 0,0 0 0 16,0 0 1120-16,0 0 144 0,0 0 16 0,3 29 16 0,-3-29 1456 0,0 0 304 31,3 36 48-31,-3-36 16 0,-3 24-32 0,3-24 0 15,0 0 0-15,-3 24 0 0,3-24-1232 0,0 0-240 16,-3 13-48-16,3-13-16 0,0 0-992 0,0 0-208 16,0 0-32-16,0 0-16 0,0 0-304 0,-4 3 160 0,4-3-160 0,2-6 128 15,0 1-128-15,-1 0 0 0,1 0 0 0,1-2 0 16,0-1 0-16,2 1 0 0,-2-1-128 0,0-1 128 16,1 0-384-16,0 0-16 0,1-1 0 0,1 0 0 15,-1-1-336-15,2 2-64 0,-1 0-16 0,-6 9 0 16,13-15 224-16,-13 15 32 0,0 0 16 0,21-11 0 0,-21 11 400 0,0 0 144 15,0 0 0-15,0 0-144 0,0 0 144 0,38 4 128 16,-38-4-128-16,0 0 176 0,0 0 528 0,0 0 96 16,27 30 32-16,-27-30 0 0,0 0-64 0,0 0-16 15,16 31 0-15,-16-31 0 16,0 0-432-16,0 0-96 0,4 29-16 0,-4-29 0 16,0 0-208-16,0 0 0 0,0 0 0 0,0 27 0 15,0-27 0-15,0 0 0 0,0 0 0 0,0 0 0 16,0 0-576-16,0 0-48 15,0 0-16-15,0 0-10368 0,0 0-2096 0</inkml:trace>
  <inkml:trace contextRef="#ctx0" brushRef="#br0" timeOffset="31058.52">22881 10627 6447 0,'-6'-2'272'0,"3"1"80"0,1 0-352 0,1 0 0 0,-1 0 0 0,2 0 0 15,-2-1 688-15,-1 2 64 16,0-1 16-16,-2 1 0 0,-3 0 480 0,3 0 96 16,-3 3 32-16,2 1 0 0,0 0 928 0,-1 2 192 15,2 0 48-15,-1 3 0 0,6-9-992 0,-6 18-192 16,6-18-32-16,-7 22-16 0,7-22-144 0,-1 22-16 16,1-22-16-16,0 0 0 0,4 32-288 0,-4-32-48 15,0 0-16-15,0 0 0 0,29 30-464 0,-29-30-112 16,0 0-16-16,0 0 0 0,42 14-192 0,-42-14 0 0,0 0 0 0,0 0 0 15,43-1-464 1,-43 1-96-16,0 0-16 0,27-11-14656 0</inkml:trace>
  <inkml:trace contextRef="#ctx0" brushRef="#br0" timeOffset="31390.59">22985 10627 8287 0,'0'0'368'0,"0"0"80"0,0 0-448 0,0 0 0 0,0 0 0 0,0 0 0 15,0 0 288-15,0 0-32 0,0 0 0 0,0 0 0 16,0 0 1280-16,0 0 240 0,24 39 48 0,-24-39 16 16,0 0 976-16,0 0 192 0,19 40 32 0,-19-40 16 15,0 0-1104-15,0 0-224 16,18 37-32-16,-18-37-16 0,0 0-864 0,0 0-176 16,0 0-48-16,0 0 0 0,0 0-240 0,10 31-48 15,-10-31-16-15,0 0 0 0,0 0 16 0,0 0 0 16,-2-3 0-16,2 0 0 0,-2-2-144 0,2 0-32 15,0-1 0-15,0 0 0 0,0 6-128 0,0-14 160 16,-1 6-160-16,-1-2 160 0,2 1-160 0,0 0 0 16,0-1 144-16,0 0-144 0,3 0 0 0,-1 1 0 0,1 0 0 0,-1 0 0 15,3 1 0-15,-5 8 0 0,12-14 0 0,-12 14 128 16,15-13-128-16,-15 13 0 0,19-13 0 0,-19 13 0 16,21-10 0-16,-21 10 0 0,0 0 0 0,29-12 0 0,-29 12 0 0,0 0-160 15,0 0 160-15,0 0 0 16,38-3-1040-16,-38 3-112 0,0 0 0 0</inkml:trace>
  <inkml:trace contextRef="#ctx0" brushRef="#br0" timeOffset="31791.98">23213 10641 12895 0,'0'0'576'0,"0"0"112"15,0 0-560-15,0 0-128 0,0 0 0 0,0 0 0 0,0 0 256 0,0 0 32 16,0 0 0-16,0 0 0 0,0 0 912 0,0 0 176 16,28 28 32-16,-28-28 16 0,0 0 672 0,0 0 128 15,0 0 16-15,0 0 16 0,36 1-1248 0,-36-1-256 16,0 0-48-16,15-10-16 0,-15 10-560 0,7-8-128 16,-4 3 0-16,-3 5 0 0,5-9 0 0,-3 4 0 0,0 0 0 0,-2 1 0 31,2-2-352-31,-4 2-48 0,2 0-16 0,-4 0 0 15,3 1-656-15,-3-1-128 0,-1 2-16 0,0-1-16 16,0 1 224-16,-2 1 48 0,0 1 16 0,1 0 0 16,-3 2 240-16,2 2 32 0,0 0 16 0,-2 1 0 0,1 2 464 0,1 1 192 15,0 1-176-15,7-9 176 0,-10 21 128 0,10-21 128 16,-10 22 32-16,10-22 0 0,-9 24 528 0,9-24 96 0,-5 24 32 0,5-24 0 16,0 0 528-16,2 30 128 0,-2-30 0 0,0 0 16 15,0 0-864-15,24 30-176 0,-24-30-48 0,0 0 0 16,0 0-528-16,41 17 0 0,-41-17-192 0,0 0 48 31,0 0-1504-31,45 1-288 0</inkml:trace>
  <inkml:trace contextRef="#ctx0" brushRef="#br0" timeOffset="32193.01">23448 10623 12895 0,'-2'-2'1152'0,"1"1"-928"16,1 1-224-16,0 0 0 0,0 0 464 0,-2-2 48 15,-1 1 16-15,-1 0 0 16,-1 1 80-16,-4-1 16 0,1 3 0 0,1 1 0 0,0 2 1424 0,2 0 272 16,-2 2 64-16,2 3 16 0,5-10-800 0,-9 20-144 15,9-20-48-15,-8 26 0 0,8-26-368 0,-5 26-80 16,5-26 0-16,0 0-16 0,2 35-96 0,-2-35-16 16,0 0 0-16,0 0 0 0,0 0-528 0,22 35-112 15,-22-35-32-15,0 0 0 0,0 0-160 0,0 0 0 16,39 6 0-16,-39-6 0 0,0 0 0 0,22-12 0 0,-22 12-160 0,14-12 160 31,-9 3-560-31,-5 9-16 0,10-15 0 0,-7 5 0 16,2 2 32-16,-4 0 0 0,1 0 0 0,0 0 0 0,-2 0 368 0,0 0 176 0,-2 1-160 0,2 0 160 15,-2 2 0-15,1-1 0 0,-1 2 0 0,2 0 0 16,0 4 0-16,-3-4 0 0,3 4 128 0,0 0-128 16,0 0 0-16,0 0 128 15,0 0-128-15,0 0 0 0,0 0 448 0,5 31 0 16,-5-31-16-16,0 0 0 0,0 0 112 0,11 37 32 15,-11-37 0-15,0 0 0 0,0 0-288 0,23 36-48 16,-23-36-16-16,0 0 0 0,0 0-224 0,28 26 0 16,-28-26 0-16,0 0-160 15,0 0-992-15,0 0-208 0,37 15-48 0</inkml:trace>
  <inkml:trace contextRef="#ctx0" brushRef="#br0" timeOffset="32531.39">23742 10592 17503 0,'-3'-5'768'0,"1"2"176"16,1 0-752-16,-1 1-192 0,2 2 0 0,-2-1 0 0,2 1 528 0,0 0 80 0,-4 0 16 0,-3 1 0 15,-1 1 912-15,0 1 192 0,-3 2 48 0,0 2 0 16,1 0 512-16,-3 1 96 0,5 1 32 0,-3 0 0 16,3 0-1328-16,3 0-272 0,5-9-48 0,-9 16-16 15,9-16-496-15,0 0-80 0,0 0-32 0,3 31 0 16,-3-31-144-16,0 0 0 0,0 0 0 0,0 0 0 15,30 34-160-15,-30-34 160 16,0 0 0-16,0 0-144 0,31 30 144 0,-31-30 0 16,0 0 0-16,0 0 0 0,0 0 0 0,22 37 0 15,-22-37 0-15,0 0 0 0,0 0 400 0,-11 21 16 16,6-17 0-16,-3-1 0 0,0-1-224 0,-1 0-32 16,1-1-16-16,-2-2 0 0,4 0-144 0,-1-1 0 0,2-1 0 0,-1-1 0 31,1 0-576-31,2-2-80 0,0 1-32 0,1-1-10688 0,2 0-2128 0</inkml:trace>
  <inkml:trace contextRef="#ctx0" brushRef="#br0" timeOffset="32909.97">23806 10652 20271 0,'0'0'896'0,"0"0"192"0,0 0-880 0,0 0-208 0,0 0 0 0,0 0 0 15,0 0 1072-15,0 0 160 0,0 0 48 0,0 0 0 16,46 5 64-16,-46-5 32 0,0 0 0 0,0 0 0 16,42 1 176-16,-42-1 48 0,0 0 0 0,0 0 0 15,32-4-832-15,-32 4-144 0,0 0-48 0,0 0 0 16,29-13-400-16,-29 13-176 0,0 0 128 0,16-13-128 0,-16 13 0 0,0 0 0 16,6-14 0-16,-6 14 0 0,2-9 0 0,-2 9 0 15,-2-9 0-15,1 3 0 0,-3 2-160 0,1 0 160 16,-2 0-208-16,-1 0 80 15,1 0-288-15,-3 1-48 0,2 1-16 0,-2 0 0 16,1 1 0-16,1 1 0 0,-2 1 0 0,0 1 0 0,1 2 208 0,1 1 32 0,0 2 16 0,-1 0 0 16,1 3 224-16,-2-1-176 0,8-9 176 0,-10 21-160 0,10-21 288 0,-6 23 64 15,6-23 16-15,-5 24 0 0,5-24 496 0,0 0 112 16,3 35 16-16,-3-35 0 0,0 0-416 0,17 34-80 16,-17-34-16-16,0 0 0 0,31 27-320 0,-31-27 0 15,0 0 0-15,39 15-192 16,-39-15-1088-16,0 0-208 0</inkml:trace>
  <inkml:trace contextRef="#ctx0" brushRef="#br0" timeOffset="33364.37">24135 10616 21183 0,'-7'-6'944'0,"5"3"192"0,-1 1-912 0,3 2-224 0,-2-3 0 0,2 3 0 16,0 0 0-16,0 0 128 0,0 0-128 0,-10 6 0 0,10-6 0 0,-14 12-256 15,6-4 16-15,0 2 16 0,-1 3 1328 0,9-13 272 16,-12 25 48-16,12-25 16 0,-9 27-320 0,9-27-64 16,0 0-16-16,0 36 0 0,0-36-528 0,0 0-128 0,0 0 0 15,19 35-16-15,-19-35-208 0,0 0-32 16,0 0-128-16,0 0 192 0,41 15 32 0,-41-15 0 16,0 0 0-16,29-11 0 15,-29 11 64-15,21-16 16 0,-13 6 0 0,-1-1 0 0,2-1-304 0,-2 0-224 16,-2-2 32-16,0 0 16 0,0 1 176 0,-3-1-192 15,1 1 192-15,-1-1-192 0,-2 0 336 0,0-1 64 16,-2-1 16-16,1 1 0 0,-3-1-32 0,1-1 0 16,-3 3 0-16,3-2 0 0,-4-1-192 0,2 1 176 15,-2-1-176-15,2 0 160 0,0 2-160 0,-2 0 0 16,4 4 0-16,-3 0 0 0,3 3 0 0,1 0 0 0,1 4 0 0,-1 1 0 16,2 2 224-16,0 1-32 0,0 0-16 0,0 0 0 15,0 0 256-15,0 0 48 0,-2 29 16 0,2-29 0 16,0 0 16-16,2 42 0 0,-2-42 0 0,5 42 0 15,-5-42-64-15,7 51-16 0,-7-51 0 0,12 52 0 16,-12-52-96-16,16 47-16 0,-16-47 0 0,18 44 0 0,-18-44-64 16,22 38 0-1,-22-38-16-15,24 35 0 0,-24-35-240 0,0 0 128 16,38 40-128-16,-38-40 0 0,0 0 0 0,34 22 0 16,-34-22-128-16,0 0-18448 0</inkml:trace>
</inkml:ink>
</file>

<file path=ppt/ink/ink5.xml><?xml version="1.0" encoding="utf-8"?>
<inkml:ink xmlns:inkml="http://www.w3.org/2003/InkML">
  <inkml:definitions>
    <inkml:context xml:id="ctx0">
      <inkml:inkSource xml:id="inkSrc0">
        <inkml:traceFormat>
          <inkml:channel name="X" type="integer" max="27388" units="cm"/>
          <inkml:channel name="Y" type="integer" max="18258" units="cm"/>
          <inkml:channel name="F" type="integer" max="65535" units="dev"/>
          <inkml:channel name="T" type="integer" max="2.14748E9" units="dev"/>
        </inkml:traceFormat>
        <inkml:channelProperties>
          <inkml:channelProperty channel="X" name="resolution" value="1000.29218" units="1/cm"/>
          <inkml:channelProperty channel="Y" name="resolution" value="1000.43835" units="1/cm"/>
          <inkml:channelProperty channel="F" name="resolution" value="0" units="1/dev"/>
          <inkml:channelProperty channel="T" name="resolution" value="1" units="1/dev"/>
        </inkml:channelProperties>
      </inkml:inkSource>
      <inkml:timestamp xml:id="ts0" timeString="2023-02-08T22:48:56.301"/>
    </inkml:context>
    <inkml:brush xml:id="br0">
      <inkml:brushProperty name="width" value="0.05292" units="cm"/>
      <inkml:brushProperty name="height" value="0.05292" units="cm"/>
      <inkml:brushProperty name="color" value="#FF0000"/>
    </inkml:brush>
    <inkml:brush xml:id="br1">
      <inkml:brushProperty name="width" value="0.05292" units="cm"/>
      <inkml:brushProperty name="height" value="0.05292" units="cm"/>
      <inkml:brushProperty name="color" value="#00B0F0"/>
    </inkml:brush>
  </inkml:definitions>
  <inkml:trace contextRef="#ctx0" brushRef="#br0">21747 12530 2751 0,'0'-1'256'0,"0"-1"-256"16,0 1 0-16,0 1 0 0,0 0 912 0,0 0 144 16,2-1 32-16,-2-2 0 0,1-1 576 0,-1 1 128 15,2 0 32-15,-2 0 0 0,0 3 96 0,0 0 0 16,0 0 16-16,0 0 0 0,0 0 64 0,0 0 16 16,0 0 0-16,0 0 0 0,0 0-224 0,0 0-32 15,11 26-16-15,-11-16 0 0,0-10-592 0,2 20-128 16,-2-8-32-16,0-1 0 0,0 2-496 0,0-1-112 15,0-12 0-15,-2 23-16 0,2-23-368 0,0 22 0 16,0-22 0-16,0 17 128 0,0-17-128 0,0 0-160 0,0 0 160 0,0 0-208 31,0 0-1264-31,0 0-240 0,0 0-48 0</inkml:trace>
  <inkml:trace contextRef="#ctx0" brushRef="#br0" timeOffset="178.77">21840 12519 11967 0,'0'0'528'0,"0"0"112"0,0 0-512 0,0 0-128 0,0 0 0 0,0 0 0 16,0 0 2112-16,0 0 384 0,0 0 64 0,0 0 32 16,0 0-192-16,13 38-32 0,-13-38-16 0,1 28 0 15,-1-28-864-15,4 27-160 0,-3-13-48 0,-1-1 0 16,0-13-784-16,5 29-176 0,-5-29-16 0,6 29-16 0,-6-29-288 16,0 0 0-16,0 0-208 0,0 0-10240 15,0 0-2048-15</inkml:trace>
  <inkml:trace contextRef="#ctx0" brushRef="#br0" timeOffset="556.8">22038 12557 9215 0,'2'1'400'0,"-2"0"96"0,0-1-496 0,0 0 0 0,0 0 0 0,0 0 0 15,0 0 1600-15,1 24 208 0,-1-24 48 0,0 29 16 16,0-4 416-16,0 6 80 0,2 3 0 0,-2 1 16 16,-2 0-1184-16,2-2-240 0,-1 0-64 0,1-3 0 0,0-2-256 0,-2-4-48 0,4-3-16 0,-2-21 0 15,1 31-320-15,-1-31-80 0,0 0-16 0,9 28 0 32,-9-28-160-32,0 0-224 0,0 0 48 0,0 0 16 15,0 0-1712-15,0 0-352 0</inkml:trace>
  <inkml:trace contextRef="#ctx0" brushRef="#br0" timeOffset="738.47">22226 12599 15663 0,'0'0'688'0,"0"0"144"0,0 0-656 0,0 0-176 16,0 0 0-16,0 0 0 0,0 0 1808 0,0 0 336 15,2 32 64-15,0-12 16 0,0 7 16 0,-1 1 0 16,1 5 0-16,0-3 0 0,-1 0-1088 0,1-1-192 15,0-3-64-15,-1-2 0 0,-1-24-640 0,4 41-256 16,-4-41 176-16,3 31-176 0,-3-31 0 0,0 24 0 0,0-24-176 16,0 0-10208-16,0 0-2048 0</inkml:trace>
  <inkml:trace contextRef="#ctx0" brushRef="#br0" timeOffset="948.5">22055 12811 26719 0,'-4'0'2368'0,"1"0"-1888"0,3 0-480 0,0 0 0 16,0 0 1728-16,0 0 256 0,0 0 64 0,0 0 0 0,0 0-384 0,0 0-80 16,29-17-16-16,-29 17 0 0,0 0-1104 0,48-12-208 15,-48 12-64-15,40-4 0 16,-40 4-704-16,43-1-128 0,-43 1-48 0</inkml:trace>
  <inkml:trace contextRef="#ctx0" brushRef="#br0" timeOffset="1309.56">22350 12790 15663 0,'-2'2'1392'15,"-2"0"-1120"-15,4-2-272 0,0 0 0 0,0 0 2208 0,0 0 384 16,0 5 80-16,0-5 16 0,0 0-496 0,0 0-80 15,0 0-32-15,0 0 0 0,0 0-896 0,0 0-176 0,0 0-48 16,46 4 0-16,-46-4-672 0,0 0-144 0,35-15-16 16,-35 15-128-16,0 0 0 0,28-21 0 0,-28 21 0 0,0 0-192 31,15-19-352-31,-11 13-64 0,-3 1-16 0,-1-1 0 16,-3 2-352-16,1 1-80 0,-5 0-16 0,2 1 0 15,-3 2 240-15,-2 2 64 0,1 0 0 0,-2 3 0 0,-1 1 432 0,0 2 80 0,0 1 32 0,-2 3 0 16,4 1 224-16,-4 2 0 0,4 0 0 0,2 1 160 15,-1 0 0-15,4-2 0 0,2 1 0 0,-1-1 0 16,4-1 448-16,0-13 96 0,2 26 0 0,-2-26 16 16,0 0 240-16,15 31 32 0,-15-31 16 0,0 0 0 15,0 0-176-15,40 24-48 0,-40-24 0 0,0 0 0 16,0 0-576-16,43 6-208 0,-43-6 144 0,0 0-144 16,41-7 0-16,-41 7-272 0,0 0 32 0,37-16 16 15,-37 16-1696-15,21-18-352 0,-21 18-64 0</inkml:trace>
  <inkml:trace contextRef="#ctx0" brushRef="#br0" timeOffset="1512.67">22569 12588 7359 0,'0'0'320'0,"0"0"80"16,0 0-400-16,0 0 0 0,0 0 0 0,0 0 0 0,0 0 2000 0,0 0 320 15,0 0 64-15,10 40 16 0,-10-40 480 0,8 48 80 16,-2-19 32-16,-2 1 0 0,-1 3-1664 0,0-3-336 15,0-1-64-15,-1-3-16 0,-2-26-384 0,6 44-80 16,-6-44 0-16,5 37-16 0,-5-37-256 0,3 26-48 16,-3-26-128-16,0 0 192 0,0 0-432 0,0 0-80 15,0 0-32-15,0 0-13536 0</inkml:trace>
  <inkml:trace contextRef="#ctx0" brushRef="#br0" timeOffset="1705.09">22778 12567 11055 0,'-2'3'480'0,"2"-1"112"0,0-2-464 0,-2 8-128 0,2-8 0 0,0 0 0 15,0 0 2144-15,0 0 416 0,0 34 64 0,0-12 32 16,0 7 432-16,0 3 96 0,0 1 16 0,0 2 0 16,0 0-1904-16,0-2-368 0,0-2-80 0,0-3-16 15,2-2-624-15,1-2-208 0,-3-24 128 0,8 39-128 16,-8-39-240-16,0 0-96 0,15 32-32 0,-15-32-14960 15</inkml:trace>
  <inkml:trace contextRef="#ctx0" brushRef="#br0" timeOffset="1992.51">22950 12864 11967 0,'-6'10'528'0,"4"-5"112"0,2-5-512 0,-3 11-128 0,3-11 0 0,0 0 0 15,-2 16 1728-15,2-16 320 0,0 17 64 0,0-17 16 16,2 25 128-16,-2-25 32 16,0 0 0-16,19 31 0 0,-19-31-992 0,0 0-192 15,0 0-32-15,48 4-16 0,-48-4-176 0,0 0-48 16,40-20 0-16,-40 20 0 0,26-22-208 0,-26 22-48 0,18-24-16 0,-18 24 0 16,12-24-192-16,-9 13-48 0,-3 11 0 0,-1-19 0 15,-3 10-160-15,0 2-32 0,-4 0-128 0,0 1 192 16,-2 0 32-16,-3 2 0 0,-1 0 0 0,1 2 0 15,-3 0-48-15,0 1-16 0,0 2 0 0,0 0 0 32,3 2-512-32,-3 1-96 0,2 0-32 0,4 3-16656 0</inkml:trace>
  <inkml:trace contextRef="#ctx0" brushRef="#br0" timeOffset="2248">23181 12540 12895 0,'0'0'1152'0,"0"0"-928"16,0 0-224-16,0 0 0 0,0 0 2240 0,0 0 384 15,0 0 96-15,0 0 16 0,0 0 160 0,-2 20 48 16,2-20 0-16,0 21 0 0,0-21-1744 0,0 25-352 15,0-25-64-15,3 26-16 0,-3-26-624 0,2 25-144 16,-2-25 0-16,2 20 0 16,-2-20-1056-16,0 0-208 0,0 0-32 0,0 0-13424 0</inkml:trace>
  <inkml:trace contextRef="#ctx0" brushRef="#br0" timeOffset="2408.98">23278 12530 2751 0,'0'0'256'0,"-3"13"-256"0,3-13 0 0,0 0 0 0,0 0 2656 0,0 17 480 16,0-17 112-16,0 0 16 15,0 0-1216-15,5 33-256 0,-5-33-32 0,5 28-16 16,-5-28-1744-16</inkml:trace>
  <inkml:trace contextRef="#ctx0" brushRef="#br0" timeOffset="4608.17">18586 11466 18431 0,'-3'-1'1632'0,"2"-1"-1312"0,-1 1-320 0,2-1 0 15,0 2 480-15,-3-1 32 0,-1 0 0 0,-5-1 0 16,1 0 288-16,-2 0 64 0,-2 2 16 0,0 2 0 16,1 2 288-16,0 2 64 0,0 2 16 0,1 1 0 0,-1 4-352 0,3 0-64 15,0 4 0-15,0 1-16 0,2 1-576 0,2-1-112 16,1 0-128-16,1 0 176 0,2-18-176 0,0 32 160 16,0-32-160-16,0 0 160 0,15 35-160 0,-15-35 160 15,0 0-160-15,0 0 160 0,0 0-160 0,46 12 0 16,-46-12-160-16,0 0 160 0,34-18 0 0,-34 18 0 0,22-20 0 15,-12 6 0-15,4 0 0 0,-4-1-192 0,0-1 16 0,-1 2 16 32,-1-1-288-32,0 1-48 0,-2 2-16 0,-4 0 0 0,1 3 512 0,-1 0-144 15,-2 2 144-15,0 2 0 0,0 5 0 0,0-3 192 16,0 3 0-16,0 0-16 0,-5 14 1040 0,5-14 224 16,-3 19 32-16,3-19 16 0,-5 26-1168 0,5-26-320 15,0 32 0-15,0-32 0 0,8 30 512 0,-8-30 0 16,10 28 0-16,-10-28 0 0,0 0-512 0,22 34 128 0,-22-34-128 15,0 0 0-15,0 0 0 0,38 25-256 0,-38-25 48 0,0 0-10672 16,0 0-2144-16</inkml:trace>
  <inkml:trace contextRef="#ctx0" brushRef="#br0" timeOffset="4843.1">18972 11296 4607 0,'-3'0'400'0,"-1"1"-400"0,4-1 0 0,0 0 0 0,0 0 4608 0,0 0 848 0,0 0 176 0,0 25 16 15,0-25-3232-15,2 38-656 16,-2-6-128-16,0 3-32 0,0 6 64 0,-2-1 16 16,-1 2 0-16,1-1 0 0,1 0-736 0,-1-4-160 15,4 0-16-15,-2-6-16 0,3-3-560 0,-3-28-192 16,7 41 0-16,-7-41 144 0,0 0-304 0,12 31-64 15,-12-31-16-15,0 0-11376 16,0 0-2272-16</inkml:trace>
  <inkml:trace contextRef="#ctx0" brushRef="#br0" timeOffset="5207.24">18965 11264 29487 0,'-8'-4'1296'0,"5"0"288"0,-1 0-1264 0,4 1-320 0,0 3 0 0,0 0 0 0,0 0 768 0,0 0 112 0,28-18 16 0,-10 6 0 16,6 0 64-16,6-3 32 0,2 3 0 0,2-2 0 16,6 4-288-16,-1-2-48 0,2 1-16 0,2 0 0 31,-2 1-256-31,-2 0-64 0,3-1-16 0,-1 1 0 16,-4 0-304-16,1 2 0 0,-1 2 0 0,0-2 0 15,-2 3 0-15,-35 5-144 0,61-8 144 0,-61 8-192 16,51-4-320-16,-51 4-64 0,40 1 0 0,-40-1-16 15,0 0 336-15,39 15 80 0,-39-15 16 0,0 0 0 16,22 39 160-16,-22-39 128 0,9 43-128 0,-7-14 176 16,0 5 336-16,-2 4 64 0,0 4 0 0,-2 0 16 0,2 2 0 0,0 0 0 15,2-3 0-15,-1-2 0 0,1 0-288 16,1-2-64-16,0-3-16 0,1-3 0 0,0-2-224 0,-4-29 128 16,11 46-128-16,-11-46 0 0,10 40 0 0,-10-40 0 15,11 30 0-15,-11-30 0 16,0 0-512-16,0 0-112 0,0 0-16 0,3 28-17408 15</inkml:trace>
  <inkml:trace contextRef="#ctx0" brushRef="#br0" timeOffset="5457.02">19101 12067 10127 0,'-14'4'896'0,"6"-3"-704"0,3 0-192 0,5-1 0 16,0 0 3520-16,0 0 656 0,0 0 144 0,0 0 32 16,0 0-2752-16,37-9-528 0,-37 9-112 0,51-13-32 15,-51 13 576-15,71-16 112 0,-32 8 32 0,2 0 0 16,2-2-112-16,3 2-32 0,1 2 0 0,-1-1 0 16,0 5-1024-16,-3 0-208 0,-2 1-32 0,-5 0-16 15,-36 1-224-15,61-1-288 0,-61 1 64 0,43 0-11888 16,-43 0-2384-16</inkml:trace>
  <inkml:trace contextRef="#ctx0" brushRef="#br0" timeOffset="6428.71">19172 11403 2751 0,'-5'0'256'0,"5"0"-256"16,-3 1 0-16,3-1 0 0,0 0 1168 0,0 0 192 0,0 0 48 0,0 0 0 15,0 21 128-15,0-21 48 16,3 34 0-16,-3-7 0 0,3 4 768 0,-1 3 144 16,-2 6 48-16,0 2 0 0,0-2-624 0,0-1-128 15,0-3-32-15,1-5 0 0,-1-4-1296 0,2-4-256 16,-2-23-48-16,3 33-16 0,-3-33-144 0,0 0 0 16,10 28 0-16,-10-28 0 15,0 0-1072-15,0 0-144 0</inkml:trace>
  <inkml:trace contextRef="#ctx0" brushRef="#br0" timeOffset="6764.23">19188 11403 18431 0,'0'0'1632'0,"0"0"-1312"0,0 0-320 0,0 0 0 15,0 0 1408-15,0 0 224 0,0 0 32 0,35-16 16 16,-35 16-336-16,37-14-80 0,-37 14-16 0,46-15 0 15,-46 15-320-15,48-13-64 0,-48 13-16 0,45-11 0 16,-45 11-240-16,48-9-48 0,-48 9-16 0,46-10 0 16,-46 10-544-16,42-8 0 0,-42 8 0 0,37-8 0 15,-37 8 0-15,38-7-192 0,-38 7 48 0,0 0 16 16,43-2 128-16,-43 2 0 0,0 0-144 0,0 0 144 16,0 0 0-16,29 38 0 0,-29-38 0 0,0 30 0 15,-2-11 336-15,2 4-16 0,-1 2 0 0,-1 1 0 0,-1 2 768 0,2 0 128 16,-1 2 48-16,0 0 0 0,1 1-624 0,-1-1-112 15,2-1-16-15,0-2-16 0,0-3-368 0,0-24-128 16,3 39 0-16,-3-39 144 0,4 31-144 0,-4-31 0 16,0 0 0-16,9 33 0 0,-9-33-176 0,0 0-16 15,0 0 0-15,0 0-17840 16</inkml:trace>
  <inkml:trace contextRef="#ctx0" brushRef="#br0" timeOffset="6963.1">19253 11916 32255 0,'-8'4'1424'0,"8"-4"304"0,-6 3-1392 0,6-3-336 0,0 0 0 0,0 0 0 16,0 0 0-16,0 0 144 0,37 1-144 0,-37-1 0 16,44-3 224-16,-44 3-64 0,55-7-16 0,-55 7 0 15,62-6 624-15,-62 6 128 0,56-4 32 0,-56 4 0 16,47 0-544-16,-47 0-96 0,41 3-32 0,-41-3-11152 15,0 0-2240-15</inkml:trace>
  <inkml:trace contextRef="#ctx0" brushRef="#br0" timeOffset="7528.29">19407 11607 1839 0,'0'0'160'0,"0"0"-160"0,0 0 0 0,0 0 0 16,0 0 1408-16,0 0 256 0,0 0 64 0,0 0 0 16,0 0 128-16,-1 19 48 0,1-19 0 0,-4 14 0 15,4-14 144-15,-1 12 16 0,1-12 16 0,-4 11 0 16,4-11-464-16,-3 7-80 0,3-7-32 0,-5 3 0 16,5-3-912-16,-4 2-176 0,4-2-32 0,-3-1-16 15,3 1-176-15,-2-2-48 0,2 2 0 0,-2-5 0 16,2 5-144-16,0 0 0 0,2-7 0 0,-2 7 0 0,0 0 0 0,0 0 0 15,0 0 0-15,0 0 0 0,0 0 0 0,0 0 0 16,0 0 0-16,0 0 0 0,0 0 192 0,0 0 16 16,0 0 0-16,22 27 0 0,-22-27-208 0,-3 6 144 15,3-6-144-15,0 0 128 0,0 0-368 0,0 0-80 16</inkml:trace>
  <inkml:trace contextRef="#ctx0" brushRef="#br0" timeOffset="7704.25">19488 11724 4607 0,'-12'1'192'0</inkml:trace>
  <inkml:trace contextRef="#ctx0" brushRef="#br0" timeOffset="8239.99">19348 11657 1839 0,'0'0'160'0,"0"0"-160"15,0 0 0-15,-4-2 0 0,4 2 1472 0,0 0 256 16,0 0 48-16,0 0 16 0,-1-5 576 0,1 5 128 15,0 0 32-15,0 0 0 0,0 0-464 0,0 0-80 16,0 0-32-16,0 0 0 0,0 0-672 0,0 0-144 16,0 0-32-16,0 0 0 0,0 0-256 0,0 0-48 15,0 0-16-15,25 30 0 0,-25-30-96 0,0 0-32 16,0 0 0-16,0 17 0 0,0-17-32 0,0 0-16 16,-5 9 0-16,1-8 0 0,4-1-368 0,-5 2-80 15,5-2-16-15,-5-1 0 0,5 1 16 0,-3-4 0 16,3 4 0-16,-3-6 0 0,3 6-160 0,0-8 0 0,0 8 0 0,0 0 128 15,6-15-128-15,-6 15 0 0,0 0-160 0,0 0 160 16,19-16-144-16,-19 16 144 0,0 0-128 0,0 0 128 16,0 0 0-16,0 0 0 0,0 0 0 0,0 0-128 15,39 13 128-15,-39-13 0 0,0 0 0 0,0 0 128 0,4 21-128 0,-4-21 192 16,-5 7-64-16,1-3 0 0,-1-1 480 0,2-2 96 0,-2 1 32 0,-1-2 0 16,3 0-352-16,-2-1-80 0,0 1-16 0,0-2 0 31,1 0-160-31,1 0-128 0,-1-1 192 0,1 0-192 0,3 3 0 15,-2-6 0-15,2 6 0 0,0-6 0 0,0 6 0 0,0 0 0 16,0 0 0-16,0 0-12064 16,0 0-2480-16</inkml:trace>
  <inkml:trace contextRef="#ctx0" brushRef="#br0" timeOffset="9378.12">21263 12475 15663 0,'0'0'1392'0,"0"0"-1120"0,0 0-272 0,0 0 0 15,0 0 2032-15,0 0 336 0,0 0 80 0,0 0 16 16,0 0-1824-16,0 0-352 0,0 0-80 0,36 12-16 16,-36-12 960-16,0 0 192 0,0 0 48 0,38 16 0 15,-38-16-48-15,0 0 0 0,33 16 0 0,-33-16 0 16,0 0-912-16,30 22-192 0,-30-22-48 0,0 0 0 16,21 24 32-16,-21-24 0 0,0 0 0 0,8 24 0 15,-8-24 448-15,-5 17 96 0,5-17 0 0,-10 17 16 16,10-17-160-16,-17 19-48 0,10-10 0 0,-2-1 0 15,1 0-48-15,1 0-16 0,7-8 0 0,-14 14 0 16,14-14-304-16,-11 10-64 0,11-10-16 0,0 0 0 0,-11 8-288 0,11-8-64 16,0 0-16-16,0 0-12576 15,0 0-2528-15</inkml:trace>
  <inkml:trace contextRef="#ctx0" brushRef="#br1" timeOffset="18500.41">18525 14208 911 0,'0'0'0'0,"0"0"0"15,0 0 0-15,0 0 0 0,0 0 256 0,-1 0-16 16,1 1-16-16,0-1 0 16,-2 1-224-16,2-1 0 0,0 1 0 0</inkml:trace>
  <inkml:trace contextRef="#ctx0" brushRef="#br1" timeOffset="19268.91">18518 14208 1087 0,'-2'1'0'0,"2"0"0"0,0-1 0 0,0 0 0 0,0 0 0 0,0 1 0 0,0 0 0 0,-2 0 0 15,2 1 128-15,-1-1-128 0,1 0 0 0,0-1 144 16,0 1-16-16,1-1 0 0,1 0 0 0,0-1 0 16,0 0 64-16,-2 1 16 0,2 0 0 0,-2-1 0 0,2 1-208 0,-1 0 0 15,1 0 0-15</inkml:trace>
  <inkml:trace contextRef="#ctx0" brushRef="#br1" timeOffset="19834.04">18540 14204 911 0,'0'-2'0'0,"0"1"0"16,0 0 0-16,0 1 0 0,0 0 608 0,0-1 32 16,0 0 16-16,2-2 0 0,0 1 432 0,-2-2 96 15,0 2 16-15,2 0 0 0,-2 1 48 0,0 0 16 16,0 0 0-16,0 1 0 0,0 1 144 0,2 0 16 15,-2 2 16-15,0-3 0 0,0 0-352 0,0 0-64 16,1 31 0-16,-1-31-16 0,0 28 144 0,0-28 16 16,0 40 16-16,0-40 0 0,0 51 160 0,0-51 16 15,0 51 16-15,0-51 0 0,0 45-432 0,0-45-96 16,2 38-16-16,-2-38 0 0,0 0-256 0,7 42-64 0,-7-42-16 16,0 0 0-16,0 0-320 0,8 37-176 0,-8-37 192 0,0 0-192 15,0 0 128-15,0 0-128 0,0 0 0 0,0 0 0 16,0 0 0-16,0 0 0 0,0 0 128 0,1-2-128 15,-1-3 0-15,-1-3 0 0,-1 1 0 0,2-1 0 16,-3-1 0-16,3 1 0 0,0 0 0 0,-2-2 0 16,2 2 0-16,0 0 0 0,2-1 0 0,-1 2 0 15,3 1 0-15,0-1 0 0,1 2 0 0,0 0 0 16,1 1 0-16,-6 4 0 0,20-8 0 0,-20 8 0 16,20-6 0-16,-20 6 0 0,28-4 0 0,-28 4-144 15,0 0 144-15,46 2 0 0,-46-2 0 0,0 0 0 16,51 15 0-16,-51-15-160 0,0 0 160 0,43 24 0 15,-43-24 0-15,0 0 0 0,34 30 0 0,-34-30 0 16,0 0 0-16,0 0 0 0,16 46 0 0,-16-46 0 16,-7 21 384-16,0-11 0 0,-3 1-16 0,-3-2 0 0,-1 0 144 0,-4 1 48 15,-1-2 0-15,1-1 0 0,-3 0-208 0,2-2-32 16,-3-2-16-16,1-2 0 0,2 0-176 0,1-3-128 16,1 0 144-16,1-2-144 0,4 0 0 0,1-3 0 15,3 1 0-15,3-1 0 0,0 1-192 0,1-1-48 16,1 1 0-16,6 1 0 15,1 1-1936-15,1-2-384 0</inkml:trace>
  <inkml:trace contextRef="#ctx0" brushRef="#br1" timeOffset="20149.09">19029 14213 9215 0,'-3'4'816'0,"3"-4"-656"0,0 0-160 0,0 0 0 16,0 0 800-16,2 35 128 0,-2-35 32 0,0 0 0 15,1 58 1264-15,-1-21 256 0,0 14 48 0,-3 1 16 16,0-2-432-16,2-4-96 0,-1-7-16 0,2-5 0 16,0-34-1424-16,6 52-272 0,-6-52-64 0,5 39-16 0,-5-39-224 0,0 0 0 15,6 39 0-15,-6-39-8848 16,0 0-1744-16</inkml:trace>
  <inkml:trace contextRef="#ctx0" brushRef="#br1" timeOffset="20514.97">19018 14185 29487 0,'-5'-9'1296'0,"5"4"288"0,0 1-1264 0,4 0-320 16,-1 2 0-16,0 0 0 0,-3 2 624 0,16-8 64 15,0 2 16-15,6-4 0 0,7-3 256 0,3 0 64 0,8-1 16 0,-1 0 0 16,2 1-240-16,1-1-48 0,-1 2-16 0,-2-1 0 15,4 1-528-15,0-1-208 0,-2 3 176 0,-2 0-176 32,-1 2-256-32,-2 1-128 0,0 0-48 0,-5 3 0 15,-2 1-1296-15,-29 3-256 0,46-3-48 0,-46 3-16 16,35 3 496-16,-35-3 80 0,0 0 32 0,0 0 0 0,35 36 1104 0,-35-36 336 0,7 35-176 0,-7-35 176 16,-2 50 896-16,1-18 272 0,-1 4 48 0,-1 4 16 15,1 2 352-15,-1 4 64 0,3 1 16 0,-2-2 0 16,4-2-400-16,0-2-80 0,1-2-16 0,0 0 0 15,2-4-688-15,1-1-144 0,-6-34-16 0,10 59-16 16,-10-59-304-16,11 51 0 0,-11-51 0 0,10 43 0 0,-10-43 0 0,6 34 0 16,-6-34 0-16,0 0-144 15,3 37-1680-15,-3-37-336 0</inkml:trace>
  <inkml:trace contextRef="#ctx0" brushRef="#br1" timeOffset="20735.28">19183 14900 9215 0,'-17'-1'816'0,"7"0"-656"15,2 2-160-15,3-1 0 0,5 0 2304 0,0 0 448 16,0 0 64-16,0 0 32 0,0 0-1456 0,0 0-304 16,35 5-48-16,-35-5-16 0,43 1 832 0,-43-1 144 15,58-5 48-15,-26 1 0 0,5-1-208 0,2-1-48 16,2 0 0-16,2-1 0 0,0 1-832 0,-3 0-160 15,2 2-32-15,-4 0-16 0,-3 1-752 0,-1 0 0 0,-34 3 0 0,54-4-160 32,-54 4-1888-32,37-4-384 0</inkml:trace>
  <inkml:trace contextRef="#ctx0" brushRef="#br1" timeOffset="21168.41">19181 14353 11055 0,'-3'-2'976'0,"1"1"-784"0,-1 1-192 0,3 1 0 16,0-1 1104-16,0 0 176 0,0 0 48 0,0 0 0 0,0 0 160 0,-1 37 48 15,1-37 0-15,-2 45 0 0,2-16 640 0,-3 2 128 16,3 1 16-16,0-2 16 0,0 0-1008 0,0-30-208 16,6 53-32-16,-6-53-16 0,7 39-816 0,-7-39-256 15,0 0 128-15,14 41-128 0,-14-41 0 0,0 0-304 16,0 0 64-16,0 0-14560 16</inkml:trace>
  <inkml:trace contextRef="#ctx0" brushRef="#br1" timeOffset="21532.13">19199 14343 22111 0,'-5'-7'976'0,"2"2"208"16,3 1-944-16,3 0-240 0,-3 2 0 0,0 2 0 0,5-3 1216 0,-2 0 208 15,5-2 48-15,3-2 0 0,2-2 320 0,3-2 80 16,3 1 16-16,-1 0 0 0,1 1-720 0,0-1-144 15,2 1-16-15,0 2-16 0,-1-1-736 0,-1 2-128 16,-19 6-128-16,36-10 144 0,-36 10-144 0,31-9 0 16,-31 9-160-16,32-9 160 15,-32 9-576-15,30-6 0 0,-30 6-16 0,0 0 0 16,32-6-384-16,-32 6-80 0,0 0-16 0,0 0 0 0,0 0 816 0,0 0 256 16,0 0-160-16,0 0 160 0,32 40 256 0,-32-40 144 15,0 0 32-15,9 44 0 0,-9-44 304 0,5 40 64 16,-5-40 16-16,10 46 0 0,-10-46-224 0,11 49-32 0,-11-49-16 0,11 45 0 15,-11-45-288-15,11 45-48 0,-11-45-16 0,13 38 0 16,-13-38-192-16,0 0 0 0,15 48 0 0,-15-48 0 16,0 0 0-16,11 36 0 0,-11-36 0 0,0 0 0 31,0 0-672-31,8 35-32 0,-8-35 0 0,0 0-15712 0</inkml:trace>
  <inkml:trace contextRef="#ctx0" brushRef="#br1" timeOffset="21737.37">19217 14765 23951 0,'-7'-3'1056'0,"2"1"224"0,2 1-1024 0,1 0-256 16,2 1 0-16,0 0 0 0,0 0 336 0,0 0 16 16,0 0 0-16,0 0 0 0,39-2 1056 0,-39 2 224 15,40-4 32-15,-40 4 16 0,51-5 16 0,-51 5 0 16,57-4 0-16,-57 4 0 0,58-3-864 0,-58 3-160 15,53 0-32-15,-53 0-16 16,45 2-864-16,-45-2-160 0,34 3-48 0,-34-3-16704 16</inkml:trace>
  <inkml:trace contextRef="#ctx0" brushRef="#br1" timeOffset="23002.78">19407 14496 3679 0,'0'1'320'0,"0"0"-320"15,0-1 0-15,0 0 0 0,0 0 560 0,0 0 32 16,0 0 16-16,0 0 0 0,0 0 256 0,0 0 48 0,0 0 16 0,0 0 0 16,0 0 112-16,0 0 32 15,0 0 0-15,0 0 0 0,4 30-64 0,-4-29-16 0,-2 1 0 0,0-1 0 16,1-1-32-16,-1 1 0 0,0-2 0 0,1 1 0 0,-1-1-256 0,0 0-48 0,1 0-16 0,-1 0 0 16,0-1-144-16,2 1-48 0,-1-1 0 0,-1-1 0 31,2 1-224-31,2-1-48 0,-1 1-16 0,-1 0 0 0,2-1-160 0,-2 3 0 15,0 0 0-15,0 0 128 16,15-7-128-16,-15 7 0 0,0 0 144 0,0 0-144 16,0 0 0-16,0 0 0 0,0 0 0 0,0 0 0 15,0 0 0-15,0 0 0 0,0 0 128 0,0 0-128 16,0 0 576-16,0 0 32 0,0 0 16 0,0 0 0 16,9 33-176-16,-14-31-16 0,-1 0-16 0,1-1 0 15,0 1-176-15,2-2-48 0,-2 1 0 0,1-2 0 0,1 1 64 0,-1 0 0 16,1-3 0-16,1 1 0 0,1 0-256 0,-1 0 144 15,0-1-144-15,2 0 128 0,2 0-128 0,0 0 0 16,-1 1 0-16,3-2 128 0,-4 4-128 0,0 0 0 16,0 0 0-16,0 0 0 0,0 0 0 0,0 0 0 15,0 0 0-15,0 0 0 0,0 0 0 0,0 0 0 16,0 0 0-16,39 18 0 0,-39-18 256 0,0 0 80 16,0 0 16-16,0 0 0 0,0 0 288 0,0 0 48 0,0 0 16 0,0 0 0 0,-3 15-240 0,1-15-32 15,-2 0-16-15,-1-1 0 0,2 0-160 0,0 0-48 16,-1-1 0-16,1 1 0 0,1-2-208 0,-2 1 0 31,3 0 0-31,-1 0 0 0,2 0 0 0,-2 0 0 16,4 0 0-16,-2 0 0 15,0 2-1072-15,0 0-144 0</inkml:trace>
  <inkml:trace contextRef="#ctx0" brushRef="#br1" timeOffset="24289.68">19394 14551 10127 0,'0'-1'896'0,"0"0"-704"0,0 1-192 0,0-1 0 15,0 0 832-15,0 0 128 0,0-1 16 0,0-1 16 16,2-3 288-16,-1 0 64 0,-1-1 16 0,2-1 0 15,1 1-400-15,-1 0-64 0,1-2-32 0,1 0 0 16,1 0-160-16,-1-2-16 0,1 1-16 0,-2-1 0 16,4 1-336-16,-2-2-64 0,0 1-16 0,2-2 0 15,0 1-64-15,-2-2 0 0,0 2-16 0,0-2 0 16,2 2 336-16,0-1 80 0,0-1 16 0,1-1 0 16,0-1 160-16,0 3 16 0,0-1 16 0,1-1 0 15,3-2-144-15,0 0-16 0,0 0-16 0,4-2 0 16,-2 0 16-16,2-1 0 0,3 0 0 0,0-1 0 0,-1 0-96 0,5-1-16 15,-1-1 0-15,-1 1 0 0,1 1-304 0,0-2-64 16,2 0-16-16,2 0 0 0,1-1-144 0,-1 2 128 16,-2 1-128-16,2 0 128 0,-1 1-128 0,4-1 0 0,-1-1 0 0,3 0 0 15,0 1 0-15,0 0 0 16,1 0 0-16,-3 1 0 0,0 1 0 0,1-1 0 16,-1 0 0-16,3 1 128 0,-3 1 32 0,1 1 0 15,-1 0 0-15,0-1 0 0,3 2-160 0,0-2 160 16,-2 2-160-16,-1 0 160 0,-2 3-160 0,-1 0 0 15,0 2 0-15,-2-1 128 0,0 2-128 0,1 0 128 16,2-2-128-16,-1 2 128 0,1-1-128 0,-3 3 192 16,3 1-192-16,-1 0 192 0,-1 1-16 0,-25 6 0 15,53-7 0-15,-53 7 0 0,50-4 0 0,-50 4 0 0,46-2 0 0,-46 2 0 16,38-4-48-16,-38 4-128 0,42-6 192 0,-42 6-64 16,49-9 64-16,-26 2 0 0,0 1 0 0,-1-1 0 15,-1-1 64-15,0 0 32 0,-1-1 0 0,-2-1 0 16,-2 2-16-16,0-1 0 0,1 0 0 0,-5 0 0 15,2 0-128-15,-4 0-16 0,-1 0-128 0,-1 2 192 16,-3-1-192-16,-2 2 0 0,-1 0 0 0,-2 1 0 16,0 0 0-16,-2 1 0 0,-1 2 0 0,2-1 0 15,-3 2-480-15,-1 0-32 0,0 1-16 0,-2 1 0 16,4 0-784 0,-2 0-160-16,0 1-16 0,1 0-15856 0</inkml:trace>
  <inkml:trace contextRef="#ctx0" brushRef="#br1" timeOffset="24561.96">21253 13104 23951 0,'-10'-6'1056'0,"4"2"224"0,1 2-1024 0,2 0-256 16,3 1 0-16,0 1 0 0,2-1 192 0,-1 0 0 15,-1 1-16-15,0 0 0 0,21-5 240 0,-21 5 48 16,27-5 16-16,-27 5 0 0,38-7 800 0,-38 7 144 15,43-4 48-15,-19 2 0 0,-24 2-464 0,44 1-96 16,-44-1-16-16,37 5 0 0,-37-5-624 0,0 0-128 16,38 15-16-16,-38-15-128 0,0 0 0 0,0 0 0 15,0 0 0-15,16 46 0 0,-16-46 224 0,-8 25 96 16,-1-11 0-16,-1 0 16 0,0 1 336 0,-4-1 64 0,4 0 16 16,-1-2 0-16,1 0-464 0,1-2-96 0,3 1 0 0,1-3-16 15,5-8-176-15,0 0 0 0,-7 20 0 0,7-20-11728 16,0 0-2352-16</inkml:trace>
  <inkml:trace contextRef="#ctx0" brushRef="#br0" timeOffset="31737.75">19538 11650 911 0,'-2'0'0'0,"2"0"0"15,-1 0 0-15,-1 0 0 0,2 0 240 0,-3 0-48 16,0 1 0-16,0-1 0 0,-2 0 336 0,-2 0 64 16,0 1 16-16,0-1 0 0,2-1 288 0,0 1 64 15,2-1 16-15,-1 0 0 0,2 0-144 0,0 0-48 16,2 0 0-16,2-1 0 0,-2 0 416 0,4 0 80 15,-2 0 0-15,1-1 16 0,1 1 32 0,-1-2 0 16,2 1 0-16,2 0 0 0,0 1-80 0,1-2-16 16,3 1 0-16,2 0 0 0,3-3-224 0,3 2-48 0,1 1-16 0,2 0 0 15,5 0-240-15,-3 1-32 0,6 0-16 0,-1 1 0 16,0 0-224-16,0 1-48 0,4 0-16 0,1 1 0 16,-3 1-64-16,0 2-16 15,1 2 0-15,2 3 0 0,3 2-96 0,-2 1-32 0,2 1 0 0,-2 2 0 16,-2-2-160-16,0 2 128 0,1 1-128 0,-1-2 128 15,-1 1-128-15,-3-1 0 0,2 2 144 0,-31-16-144 16,48 30 0-16,-48-30 0 0,45 32 0 0,-45-32 0 16,37 32 128-16,-37-32-128 0,32 33 128 0,-32-33-128 15,30 35 672-15,-30-35 64 0,0 0 16 0,33 47 0 16,-33-47-176-16,0 0-16 0,27 41-16 0,-27-41 0 16,0 0-192-16,21 42-32 0,-21-42-16 0,0 0 0 15,20 44-32-15,-20-44 0 0,0 0 0 0,18 53 0 16,-18-53-128-16,0 0-16 0,13 57-128 0,-13-57 192 15,0 0-192-15,9 52 0 0,-9-52 0 0,0 0 0 16,5 51 128-16,-5-51-128 0,0 0 0 0,5 48 0 16,-5-48 144-16,0 0-144 0,14 51 128 0,-14-51-128 0,0 0 208 0,20 44-32 15,-20-44-16-15,0 0 0 0,35 45-160 0,-35-45 128 16,27 32-128-16,-27-32 128 0,30 29-128 0,-30-29 0 16,35 24 0-16,-35-24 0 0,34 21 0 0,-34-21 0 15,40 16 128-15,-19-10-128 0,1 0 0 0,-1-1 0 16,2 0 0-16,-1-1 0 0,0-1 0 0,2-1 0 15,-3 0 0-15,1-1 0 16,-3 0-560-16,-4 1 16 0</inkml:trace>
  <inkml:trace contextRef="#ctx0" brushRef="#br0" timeOffset="32583.8">21093 12669 7359 0,'3'-1'656'0,"0"1"-528"16,-3 0-128-16,0 0 0 0,2 1 400 0,-1-1 48 16,3 1 16-16,-1-1 0 0,5 1 432 0,1 0 64 15,0 1 32-15,3-1 0 0,0-1 224 0,0 0 64 16,3 0 0-16,2 0 0 0,-1-1-144 0,2 0-32 16,1-1 0-16,0 1 0 0,0 0-224 0,-2 0-48 15,2 0-16-15,-3 0 0 0,-1 1-608 0,-5 0-208 16,0 0 144-16,-1 1-144 0,-5 1-128 0,-1 0-128 15</inkml:trace>
  <inkml:trace contextRef="#ctx0" brushRef="#br1" timeOffset="36288.36">20674 11738 5519 0,'3'-2'496'0,"-1"1"-496"0,-1-1 0 0,1 1 0 16,-2 0 1024-16,2 0 96 0,2-2 32 0,1-2 0 16,0-1 624-16,1 0 128 0,-1 1 16 0,1-1 16 0,-4 3 208 0,-2 1 32 15,0 1 16-15,0 1 0 0,-2 1-272 0,-4 2-48 16,0 3-16-16,-4 1 0 0,-1 3-960 0,-4 3-192 16,-4 3-32-16,-3 5-16 15,-4 2-16-15,-3 3 0 0,-2 0 0 0,-1 0 0 16,-1-2 208-16,0 1 48 0,1-1 0 0,-2 0 0 15,1 0-432-15,2 0-80 0,4-3 0 0,5-2-16 16,3-2-368-16,3-4 128 0,6-1-128 0,0-3 0 0,4 0 0 16,1-4 0-16,2-1 0 0,3-1 0 0,0-2 0 0,0-1 0 15,3 0 0-15,-1-1-128 16,1-1-1152-16,3-1-208 0,-1-1-48 0,0-1-14848 16</inkml:trace>
  <inkml:trace contextRef="#ctx0" brushRef="#br1" timeOffset="36673.86">20418 11648 4191 0,'0'-8'0'0,"0"3"176"0,0-1-48 0,0 4 0 0,0 1-128 0,0 0 0 0,0-1 0 0,0-1 0 16,0-1 1520-16,0-2 272 0,2-1 48 0,0 2 16 16,-2 0-16-16,2 1 0 0,0 1 0 0,-1 1 0 15,-1-1 32-15,2 2 16 0,0 0 0 0,-1 1 0 16,1 1-320-16,1 2-64 0,-1 0-16 0,-2-3 0 16,0 0-272-16,0 0-64 0,0 0-16 0,14 52 0 15,-14-52-128-15,7 43-32 0,-7-43 0 0,8 55 0 16,-8-55-144-16,9 66-16 0,-9-66-16 0,7 73 0 15,-7-73-416-15,4 74-64 0,-4-74-32 0,6 75 0 16,-6-75-32-16,5 73-16 0,-5-73 0 0,7 64 0 16,-7-64-96-16,6 53-16 0,-6-53 0 0,11 42 0 0,-11-42-128 0,0 0 160 15,12 48-160-15,-12-48 160 0,0 0-160 0,0 0 0 16,12 43 0-16,-12-43 0 0,0 0-176 0,0 0-16 16,0 0 0-16,0 0-18608 15</inkml:trace>
  <inkml:trace contextRef="#ctx0" brushRef="#br1" timeOffset="38960.93">19447 11526 2303 0,'0'-1'0'0,"0"0"0"0,0-1 144 0,0 1-144 0,0 1 0 0,0 0 0 16,0-1 0-16,0 0 0 0,2 0 832 0,-2-1 96 16,1 0 16-16,-1-1 0 0,2 0 48 0,-2 1 16 15,0 0 0-15,0 0 0 0,0 0 48 0,1-1 16 16,-1 1 0-16,0-1 0 0,2 0 272 0,-2 0 64 16,-2-1 16-16,2 0 0 0,-1 2-208 0,1-1-64 15,-2 0 0-15,1 0 0 0,-1 1-128 0,-1-1-48 16,-1 1 0-16,1 1 0 0,-3 0-400 0,1 0-64 15,0 1-32-15,-1 0 0 0,-2 1-160 0,0 1-48 0,1 1 0 0,-2 0 0 16,1 1 16-16,-2 0 0 0,1 2 0 0,-1 2 0 16,1 0-160-16,-1 1-128 0,0 3 192 0,1 1-192 15,2 2 448-15,7-15 0 0,-14 33-16 0,14-33 0 0,-5 39 192 0,5-39 32 16,0 43 16-16,0-43 0 0,13 43-208 0,-13-43-32 16,0 0-16-16,34 55 0 0,-34-55-416 0,32 27 0 15,-32-27 128-15,38 20-128 16,-38-20 368-16,43 12 32 0,-22-10 16 0,-3-3 0 15,1 0-80-15,-2-3-16 0,-1-2 0 0,-3-4 0 16,1 1-144-16,-4-2-48 0,1-2 0 0,-4 1 0 16,-2-2 48-16,-2 0 0 0,-2 1 0 0,-2-2 0 15,-2 2 208-15,-1-2 32 0,-2 0 16 0,-2 1 0 16,0 0-176-16,1 1-48 0,-5-1 0 0,2 3 0 16,-1 0-208-16,1 3 0 0,2 2 128 0,-3 0-128 0,3 3 0 0,-1 2 0 15,2 1 0-15,2 2 0 16,0 2-592-16,2-1-16 0,3 1 0 0,0-4-17264 15</inkml:trace>
  <inkml:trace contextRef="#ctx0" brushRef="#br1" timeOffset="39427.89">19610 11362 1839 0,'-2'-3'160'0,"2"2"-160"0,0 0 0 0,0 0 0 15,0 0 592-15,0 0 96 0,0 0 16 0,0 0 0 16,0 0 688-16,0-1 144 0,2 0 16 0,-2 1 16 16,0-1 656-16,0 1 128 0,0 0 16 0,2 1 16 15,-2 0-416-15,0 0-96 0,-2 1-16 0,2 1 0 16,-2 1-512-16,1 2-96 0,-4 2-32 0,0 4 0 16,-1 0-144-16,-2 4-48 0,-3 4 0 0,1 3 0 0,-4 0-128 0,1 6-16 15,-5 4-16-15,-4 3 0 0,-2 5-48 0,0 0-16 16,0-1 0-16,0-1 0 0,3-5-224 0,2-1-32 15,3-3-16-15,0-3 0 0,6-2-48 0,-1-4-16 16,3-1 0-16,-1-3 0 0,4-2-160 0,5-14-48 16,0 0 0-16,-8 29 0 0,8-29-64 0,0 0 0 15,0 0-16-15,0 0 0 0,0 0-176 0,0 0 128 16,0 0-128-16,0 0 128 0,0 0-128 0,0 0 0 16,0 0 0-16,0 0 0 15,32 1-496-15,-23-6-80 0</inkml:trace>
  <inkml:trace contextRef="#ctx0" brushRef="#br1" timeOffset="46804.44">15606 14153 911 0,'0'0'0'16,"0"0"0"-16,0 0 0 0,0 0 0 16,0 0 384-16,0 0-16 0,0 0 0 0,0 0 0 15,0 0 272-15,0 0 64 0,0 0 16 0,0 0 0 0,0 0 32 0,0 0 0 16,0 0 0-16,0 0 0 0,23 3 400 0,-23-3 96 15,7-2 16-15,-7 2 0 0,7-1-304 0,-4 0-64 16,0 1-16-16,1-1 0 0,-3 0 144 0,4 0 16 16,-4 1 16-16,1-1 0 0,-2 0 64 0,0 1 16 15,0-1 0-15,0 1 0 0,-2-1 272 0,2 1 48 16,-1-1 16-16,-1 1 0 0,-1 0-352 0,0-1-64 16,1 1-16-16,1 0 0 0,-1-1-144 0,1 1-48 15,-1-1 0-15,0 0 0 0,-1 0-176 0,3 0-32 16,-2-1-16-16,1 1 0 0,1-1-224 0,-2-1-32 15,2 1-16-15,0 0 0 0,0-1-96 0,-3 0 0 16,3 1-16-16,0-1 0 0,0 0-48 0,0 0 0 16,0 0 0-16,-1 0 0 0,-1 1 0 0,2 0-16 0,-2 0 0 0,1-1 0 15,-1 1-48-15,1 0-128 0,-1 0 192 0,0-2-64 16,2 1 0-16,-1 0-128 0,-1 0 192 0,2 0-64 16,-2 1 32-16,1-1 0 0,-1 0 0 0,-1 0 0 15,3-1-160-15,-1 2 192 0,-1-1-192 0,-1 1 192 16,3 0-192-16,-2 0 0 0,1 0 0 0,-1 0 128 15,0 0-128-15,-1 0 160 0,1 0-160 0,1-1 160 16,-1 2-32-16,-1-1 0 0,0 0 0 0,0 1 0 16,1-1-128-16,1 1 160 0,-1 0-160 0,-1-1 160 15,-1 0-160-15,1 0 160 0,1-1-160 0,-2-1 160 16,1 1 0-16,1-1 0 0,-1 0 0 0,-2 0 0 16,3-1-32-16,-1 0-128 0,-1 0 192 0,-1 1-64 15,2-1-128-15,-1 0 160 0,-1 0-160 0,2 0 160 0,-3-1-160 0,1 1 192 16,2-2-192-16,-2 2 192 0,0-1-48 0,-1 0 0 15,3-1 0-15,-4 2 0 0,2 1-144 0,0-2 128 16,-2 1-128-16,0-1 128 0,-1 0-128 0,-1 1 0 16,2 1 144-16,-1-1-144 0,-1 0 128 0,-1 1-128 15,-1 0 128-15,3 1-128 0,1 1 144 0,-2-1-144 16,1 0 192-16,-4-3-192 0,0 1 160 0,2 0-160 16,-2 1 128-16,3-1-128 0,-1 0 0 0,1 1 128 15,1 0-128-15,1-1 0 0,0 2 0 0,0-3 0 16,-2 2 0-16,1 0 0 0,0 0 0 0,-1 0 0 15,0 1 0-15,1-2 0 0,-4 2 0 0,0-1 0 16,-2 0 0-16,3 1 0 0,-4-1 0 0,4 1 0 16,-2 0 0-16,2 1 0 0,0 0 0 0,3 0 0 0,-3-1 0 0,1 1 0 0,-1-1 0 0,1 1 0 15,2-1 0-15,1 1 0 0,0-2 0 0,-1 2 0 16,0-1 0-16,0-1 0 16,0 0 0-16,-1 0 0 0,2-1 0 0,1 1 0 15,-1 1 0-15,1-1 0 0,-1 0 0 0,-1 0 0 16,1 1 0-16,0-1 0 0,-3 0 0 0,1 1 0 15,-1-2 0-15,2 2 0 0,-3 1 0 0,1-1 0 16,1 0 0-16,1 0 0 0,-2 0 0 0,-4 0 0 16,4 0 0-16,-3 0 0 0,2 0 0 0,-2 0 0 15,2-2 0-15,0 2 0 0,1 0 0 0,-2 0 0 16,0-1 0-16,-2 1 0 0,4-2 0 0,-2 2 0 16,0 0 0-16,0-1 0 0,0 1 0 0,0 0 0 15,0 0 0-15,-2-2 0 0,3 2 0 0,-2 0 0 0,3 0 0 0,-2 0 0 16,0 1 0-16,0-1 0 0,5 1 0 0,-3-1 0 15,-4-1 0-15,2 0 0 0,-1 1 0 16,0 0 0-16,3 0 0 0,-2 0 0 0,2 1 0 0,-2-2 0 16,3 1 0-16,-1 0 0 0,0 0 0 0,0 0 0 15,-1 1 0-15,-1-1 0 0,2 1 0 0,0-1 0 0,-2-1 0 0,1 1 0 0,0 0 0 0,-2 1 0 16,2 0 0-16,-2-1 0 0,0 0 0 0,-1 0 0 16,1-1 0-16,0 0 0 0,-1 1 0 0,1 0 0 31,1 0 0-31,-2 0 0 0,0 0 0 0,3-1 0 15,-2 1 0-15,2 0 0 0,0 1 0 0,-1-1 0 16,0 2 0-16,2-1 0 0,-2 0 0 0,0-1 0 16,0 1 0-16,0-1 0 0,0 2 0 0,0-1 0 15,-2 0 0-15,1 0 0 0,-3 0 0 0,0 0 0 0,2 0 0 16,-4 0 0-16,2-1 0 0,0 1 0 0,0 0 0 0,0-2 0 16,0 1 0-16,0 1 0 0,3-1 0 0,-3 1 0 15,2-1 0-15,1-1 0 0,-1 1 0 0,1-1 0 16,-3 1 0-16,2 0 0 0,-1 1 0 0,1-1 0 15,-1 1 0-15,-1-1 0 0,0 0 0 0,2-1 0 16,-2 2 0-16,-2 0 0 0,2 0 0 0,-3 0 0 16,0 1 0-16,0 1 0 0,2 0 0 0,-2-1 0 15,2 2 0-15,-2 0 0 0,4 0 0 0,-2 0 0 16,-1 1-128-16,3-1 128 0,1 1 0 0,-1-1 0 0,1 2 0 0,-1-2 0 16,-1-1 0-16,3 0 0 0,-3 1 0 0,3-1 0 15,-3 1 0-15,-1 0 0 0,0 0-144 0,1 0 144 16,1 1 0-16,0-1 0 0,-3 2-128 0,1-1 128 15,2 0 0-15,-1 0 0 0,-1 0 0 0,2 0-128 16,-1 2 128-16,-1-2 0 0,2 1 0 0,-1 0 0 16,1 0 0-16,0 0 0 0,2 0 0 0,-1 0 0 15,-2 2 0-15,2-2 0 0,1 0 0 0,-2-1-128 16,4 1 128-16,-3 0 0 0,2 0 0 0,-2 1 0 16,1 0 0-16,-1-1 0 0,1 0 0 0,0 1 0 15,-1-2 0-15,1 1 0 0,-1 0 0 0,1 1 0 16,-1-1 0-16,-1 0 0 0,2 1 0 0,-4-1-128 15,4 1 128-15,-3 1 0 0,0 0 0 0,3-1 0 16,-1 0 0-16,-1 0 0 0,3 0 0 0,-2 1-128 16,0-1 128-16,0 0 0 0,1-1 0 0,1 0 0 15,0 1 0-15,-4 0 0 0,5-1 0 0,-2 0 0 16,0-1 0-16,-1 1 0 0,0 0 0 0,-1 0 0 0,-1 1 0 16,1 0 0-16,0 0 0 0,-1 0-128 0,1 1 128 0,1 0 0 0,1 0 0 0,-3-1 0 15,0 2 0-15,2-1 0 0,-2 2 0 0,0 0-128 16,1 0 128-16,-1-1 0 0,1 2 0 0,0-1 0 15,-1 1 0-15,-1 1 0 0,0-1 0 0,1-1 0 16,1 2 0-16,0-4 0 16,1 1 0-16,1-1 0 0,0 1 0 0,2-1 0 15,-4 0 0-15,1 1 0 0,-2 2 0 0,-3 0 0 16,5 0 0-16,-1 1 0 0,-1 0 0 0,0 0 0 16,0 2 0-16,-2-1 0 0,1 2 0 0,2-3 0 15,-2 0 0-15,-1 1-128 0,2-1 128 0,0 1 0 16,0 0 0-16,-3 2 0 0,3 0 0 0,0 1 0 0,-1-2 0 15,2 2-128-15,-1-3 128 0,1 0 0 16,0 1 0-16,-1-3 0 0,1 1 0 0,1-2 0 0,2 0 0 0,-2-1 0 16,2 3 0-16,-1-2 0 0,-1 0 0 0,0 2 0 15,0 0 0-15,1-1 0 0,-1 2 0 0,-2-2 0 16,3 2 0-16,-3-1 0 0,1 0 0 0,1 2 0 16,0-1 0-16,-1 2 0 0,1-1 0 0,1 0 0 15,-1 0 0-15,1 1 0 0,0-2 0 0,2-1 0 16,0 0 0-16,1-1 0 0,-1 2 0 0,0-2 0 15,2 0 0-15,0 2 0 0,1-4 0 0,1 0 0 16,0 0 0-16,-1 1 0 0,3-2 0 0,-1-1 0 16,3 1 0-16,-1-1 0 0,3 0 0 0,-1-2 0 15,2-1-128-15,2 0 128 16,-1-1-528-16,3 0-48 0,-1-1-16 0,3-1 0 16,0 0-560-16,1-2-96 0,1 1-32 0,0-1-10944 0,0-1-2208 15</inkml:trace>
  <inkml:trace contextRef="#ctx0" brushRef="#br1" timeOffset="47192.01">11250 14137 5983 0,'0'-10'128'0,"0"3"16"0,0 0 16 0,0 4 32 0,2 1-192 0,-2-1 0 0,0-1 0 0,1-2 0 15,-1-3 1680-15,3-4 304 0,-1 0 64 0,1 1 16 16,-1 3-144-16,1-1-48 0,-1 1 0 0,1 1 0 16,2-1-272-16,-1 2-64 0,-2 2-16 0,1-1 0 15,1 2-64-15,-3 2-16 0,1 0 0 0,-2 2 0 16,0 0-320-16,0 0-64 0,0 0-16 0,-2 1 0 0,2 1-336 0,-3 0-64 15,1 2 0-15,-1 0-16 0,1 0-144 0,-2 0-32 16,-1 2 0-16,0-1 0 0,2 2-256 0,-2 0-48 16,0 0-16-16,-1 3 0 0,1 1 32 0,-3 2 0 15,0 1 0-15,0 0 0 0,3-2 80 0,-3 4 16 16,-3 4 0-16,0 1 0 0,-2 0-112 0,3-2-16 16,1-2 0-16,1 0 0 0,1 0-128 0,3-3 160 15,-1-1-160-15,2-1 160 0,1-1-32 0,2-3 0 16,2-1 0-16,1-2 0 0,3 0-128 0,-1-2 128 15,5-1-128-15,1-3 128 0,2-1 96 0,3-1 16 16,1-4 0-16,4 0 0 0,-1 0 16 0,2-3 16 16,0-1 0-16,2 1 0 0,0 1-128 0,-1 1-16 15,1-1-128-15,-4 1 192 0,1 2-192 0,-6 0 128 16,1 0-128-16,-4 3 0 0,0 0 0 0,-2 1 0 16,-1 2 0-16,-3 0 0 0,-1 1 0 0,-1 1 0 0,0 2 0 0,-4 1 0 31,-2 2-896-31,0 0-112 0</inkml:trace>
</inkml:ink>
</file>

<file path=ppt/ink/ink6.xml><?xml version="1.0" encoding="utf-8"?>
<inkml:ink xmlns:inkml="http://www.w3.org/2003/InkML">
  <inkml:definitions>
    <inkml:context xml:id="ctx0">
      <inkml:inkSource xml:id="inkSrc0">
        <inkml:traceFormat>
          <inkml:channel name="X" type="integer" max="27388" units="cm"/>
          <inkml:channel name="Y" type="integer" max="18258" units="cm"/>
          <inkml:channel name="F" type="integer" max="65535" units="dev"/>
          <inkml:channel name="T" type="integer" max="2.14748E9" units="dev"/>
        </inkml:traceFormat>
        <inkml:channelProperties>
          <inkml:channelProperty channel="X" name="resolution" value="1000.29218" units="1/cm"/>
          <inkml:channelProperty channel="Y" name="resolution" value="1000.43835" units="1/cm"/>
          <inkml:channelProperty channel="F" name="resolution" value="0" units="1/dev"/>
          <inkml:channelProperty channel="T" name="resolution" value="1" units="1/dev"/>
        </inkml:channelProperties>
      </inkml:inkSource>
      <inkml:timestamp xml:id="ts0" timeString="2023-02-08T22:50:37.202"/>
    </inkml:context>
    <inkml:brush xml:id="br0">
      <inkml:brushProperty name="width" value="0.05292" units="cm"/>
      <inkml:brushProperty name="height" value="0.05292" units="cm"/>
      <inkml:brushProperty name="color" value="#FF0000"/>
    </inkml:brush>
  </inkml:definitions>
  <inkml:trace contextRef="#ctx0" brushRef="#br0">3348 13730 13823 0,'0'-5'1216'0,"0"3"-960"16,0 0-256-16,0 1 0 0,0 1 1408 0,0 1 256 16,-2 3 32-16,2-1 16 0,0-3-384 0,-8 21-80 15,3-3-16-15,-6 5 0 0,0 7-128 0,-3 1-16 16,-1 6-16-16,-4 3 0 0,1 2 400 0,-1 0 96 15,0-2 16-15,3-1 0 0,0-2-624 0,3-3-112 16,0-2-16-16,2-4-16 0,2-3-624 0,1-3-192 16,1-2 128-16,7-20-128 0,-11 27 0 0,11-27 0 15,0 0 0-15,0 0 0 0,0 0-288 0,0 0-16 16,0 0 0-16,0 0-15824 0</inkml:trace>
  <inkml:trace contextRef="#ctx0" brushRef="#br0" timeOffset="221.87">3631 13735 30399 0,'-5'5'2704'0,"0"3"-2160"0,5-8-544 0,0 0 0 16,0 0 432-16,-14 32-32 0,4-9 0 0,-9 12 0 15,-5 13-16-15,-5 4-16 0,-1 0 0 0,1-4 0 16,4-2 400-16,2-8 64 0,4-4 32 0,4-5 0 15,1-4-128-15,4-1-32 0,1-2 0 0,1-5 0 0,8-17-544 0,-8 29-160 16,8-29 0-16,0 0-17216 16</inkml:trace>
  <inkml:trace contextRef="#ctx0" brushRef="#br0" timeOffset="850.57">3967 14058 22111 0,'0'0'1968'0,"0"0"-1584"16,0 0-384-16,0 0 0 0,0 0 1008 0,0 0 112 15,0 0 32-15,0 0 0 0,-5 36 384 0,5-36 96 16,0 0 16-16,-2 38 0 0,2-38-592 0,0 0-112 0,-3 36-32 0,3-36 0 15,0 0-512-15,0 0-96 0,0 33-32 0,0-33 0 16,0 0-272-16,0 0 0 0,0 0 0 0,0 0-144 31,0 0-1264-31,0 0-256 0</inkml:trace>
  <inkml:trace contextRef="#ctx0" brushRef="#br0" timeOffset="1021.26">3972 13970 33167 0,'-7'-11'1472'0,"4"7"304"0,0 0-1424 0,1 1-352 0,2 1 0 0,2 1 0 0,-2 1 0 0,1-3 0 15,-1 3 0-15,0 0 0 0,0 0-192 0,0 0-96 16,0 0-32-16,0 0 0 16,0 0-1104-16,0 0-240 0,0 0-32 0,32 31-10832 15</inkml:trace>
  <inkml:trace contextRef="#ctx0" brushRef="#br0" timeOffset="1359.33">4074 14052 19343 0,'-3'4'1728'0,"3"-4"-1392"15,0 0-336-15,0 0 0 0,0 0 1728 0,0 0 256 16,0 0 64-16,-5 31 16 0,5-31-1216 0,0 0-240 16,5 48-48-16,-5-48-16 0,0 0 112 0,9 43 32 15,-9-43 0-15,0 0 0 0,0 0 288 0,0 0 64 16,0 0 16-16,0 0 0 0,15 37-480 0,-15-37-80 0,0 0-32 0,0 0 0 15,0-1-256-15,-2 0-48 0,1-2-16 0,-1 0 0 16,0-3-144-16,1 1 0 0,-1 0 0 0,2-2 0 16,0-2 0-16,0-1 0 0,3-1 0 0,-1 1 0 0,1-1 0 0,2-2 0 15,3-1 192-15,0 1-64 0,0 1-128 0,2 2 128 16,-1 2-128-16,1 2 128 0,-10 6-128 0,16-5 0 16,-16 5 0-16,0 0 0 15,0 0 144-15,43 14-144 0,-43-14 160 0,0 0-160 16,0 0 240-16,35 38-48 0,-35-38-16 0,0 0 0 15,18 44-48-15,-18-44 0 0,0 0 0 0,17 52 0 16,-17-52-128-16,0 0 0 0,9 38 0 0,-9-38 128 0,0 0-128 0,0 0 0 16,0 0-192-16,0 0 192 15,0 0-1408-15,0 0-144 0</inkml:trace>
  <inkml:trace contextRef="#ctx0" brushRef="#br0" timeOffset="1671.43">4383 14086 26719 0,'-2'-1'2368'0,"2"1"-1888"16,0 0-480-16,0 0 0 0,0 0 880 0,0 0 80 15,0 0 0-15,0 0 16 0,0 0-752 0,14 45-224 0,-14-45 0 0,0 0 128 16,15 48 400-16,-15-48 96 0,0 0 16 0,19 39 0 16,-19-39 560-16,0 0 112 0,0 0 32 0,31 32 0 0,-31-32-576 0,0 0-128 31,0 0 0-31,0 0-16 0,36 9-432 0,-36-9-192 15,0 0 160-15,14-11-160 0,-10 6 0 0,-3-1 128 0,3-1-128 16,-3-2 0-16,1 1 160 0,-2-2-16 0,2 1 0 0,-2-1 0 16,0-3-144-16,-2 0 128 0,2 0-128 0,0-1 128 15,0 1-128-15,-2 0 0 0,2 2 0 0,2-1 0 16,0 3 0-16,-1 2 0 0,4 0 0 0,-3 3 0 31,-2 4-576-31,0 0-64 0,0 0 0 0,24-2 0 16,-24 2-1984-16,0 0-384 0,0 0-96 0</inkml:trace>
  <inkml:trace contextRef="#ctx0" brushRef="#br0" timeOffset="2004.88">4767 14027 8287 0,'0'0'368'0,"0"-4"80"15,-2 2-448-15,2 2 0 0,-1 0 0 0,-1 0 0 0,0 0 2512 0,-3 1 432 16,-2 1 64-16,-3 0 32 0,-4 3-544 0,-1 1-96 16,1 2-32-16,-1 1 0 0,1 3-1088 0,0 2-240 15,2 2-32-15,-2 1-16 0,6 0-176 0,-2 1-48 0,10-18 0 0,-12 37 0 16,12-37-96-16,-5 31-32 15,5-31 0-15,0 0 0 0,8 37-384 0,-8-37-64 16,0 0-32-16,0 0 0 0,0 0-160 0,41 16 0 16,-41-16 0-16,19-7 0 0,-12 1 0 0,1-3 0 15,3 0 0-15,-3-3 0 0,1 2-240 0,-2-2 32 16,1-3 0-16,-3 0 0 16,3 2-384-16,-3-2-80 0,-2 3-16 0,0-2 0 0,-1 2 368 0,-1-2 64 15,-1 2 0-15,2 3 16 0,-2 2 240 0,0 4 0 16,0 1 0-16,0 2 0 0,0 0 0 0,0 0 192 0,0 0-64 0,0 0-128 15,-3 39 752-15,3-39 32 0,0 0 16 0,1 42 0 16,-1-42-352-16,0 0-80 0,8 48-16 0,-8-48 0 16,0 0-352-16,12 43 0 0,-12-43 0 0,0 0 128 15,0 0-128-15,0 0-128 0,28 33 128 0,-28-33-192 32,0 0-1472-32,26-3-320 0</inkml:trace>
  <inkml:trace contextRef="#ctx0" brushRef="#br0" timeOffset="2224.19">4965 13813 28559 0,'-5'-4'1264'0,"2"2"272"0,1 2-1232 0,2 0-304 0,0 0 0 0,0 0 0 0,0 0 208 0,0 0-16 16,0 0 0-16,5 53 0 0,-5-53 240 0,2 57 32 15,-2-57 16-15,-2 61 0 0,2-61 832 0,-1 62 160 16,1-62 48-16,0 57 0 0,0-57-816 0,1 52-144 15,-1-52-48-15,5 43 0 0,-5-43-512 0,0 0 0 16,13 45 0-16,-13-45 0 16,0 0-544-16,0 0-112 0,0 0-32 0,24 32-15600 15</inkml:trace>
  <inkml:trace contextRef="#ctx0" brushRef="#br0" timeOffset="2380.58">5095 14113 26719 0,'-10'6'2368'0,"10"-6"-1888"0,0 0-480 0,-10 24 0 16,10-24 1712-16,0 0 240 0,0 0 48 0,0 0 16 16,7 38-1632-16,-7-38-384 0,2 38 0 0,-2-38 0 31,0 0-736-31,1 44-192 0,-1-44-32 0,0 0-16 16,0 0-432-16,0 0-64 0</inkml:trace>
  <inkml:trace contextRef="#ctx0" brushRef="#br0" timeOffset="2871.87">5095 13961 32255 0,'-11'-4'1424'0,"4"1"304"0,2 2-1392 0,4 0-336 0,1 1 0 0,0 0 0 0,0 0 192 0,0 0-48 16,0 0 0-16,0 0 0 0,0 0-304 0,0 0-64 16,0 0-16-16,41 25 0 15,-41-25-464-15,30 6-80 0,-30-6-32 0,39 2 0 16,-39-2-400-16,48 0-96 0,-21-1-16 0,-3-1 0 15,-24 2-752-15,40-4-160 0,-40 4-16 0,32-4-16 16,-32 4-512-16,20-5-96 0,-20 5-32 0,0 0 0 0,0 0 2368 0,0 0 544 0,0 0 0 0,0 0 0 16,0 0 2272-16,-15 5 448 15,2-1 96-15,0 1 0 0,1 1-128 0,-3 2-16 16,-3 3-16-16,-1 3 0 0,2 1-816 0,1 1-176 16,-2 4-16-16,2 1-16 0,3-2-800 0,4 1-176 15,9-20-16-15,-13 43-16 0,13-43-176 0,0 41-16 16,0-41-16-16,0 0 0 0,22 45-224 0,-22-45-32 0,0 0-16 15,37 18 0-15,-37-18 304 0,32-6 64 0,-16-1 16 0,0-3 0 16,-3-2-80-16,3-2-32 0,-2-4 0 0,-1-3 0 16,1-1-416-16,-4-2 0 0,3-2 0 0,-5-1 0 31,-1 0-368-31,-2 0-144 0,-1 1-48 0,-3-1 0 16,-1 1-16-16,-1-1 0 0,-3-1 0 0,-1 0 0 15,1 2 48-15,-1 0 0 0,-1 0 0 0,-2 3 0 16,3 4 32-16,0 4 16 0,0 4 0 0,2 4 0 0,0 3 480 0,3 4 128 0,0 0 16 0,0 0 0 15,0 0 768-15,0 39 160 0,0-39 16 0,10 46 16 16,-10-46-528-16,16 63-128 0,-7-28 0 0,1 0-16 16,-10-35-240-16,24 64-32 0,-24-64-16 0,24 59 0 15,-24-59-144-15,30 47 0 0,-30-47 0 0,31 34-16784 16</inkml:trace>
  <inkml:trace contextRef="#ctx0" brushRef="#br0" timeOffset="3522.29">6163 14057 25791 0,'-8'3'2304'0,"2"0"-1856"0,6-3-448 0,-10 5 0 16,10-5 288-16,0 0-32 0,-14 18-16 0,-1-4 0 16,-4 8-240-16,-1 6 0 0,2 3 0 0,2 0 0 0,3-1 320 0,13-30 80 15,-8 53 16-15,8-53 0 0,5 38 544 0,-5-38 96 16,0 0 32-16,27 26 0 0,-27-26-288 0,30-2-48 15,-15-5-16-15,2-6 0 0,-1-5-176 0,-1 0-48 16,2-3 0-16,-4 0 0 0,0-1-320 0,1-2-64 0,-2 0 0 0,-6 6-128 0,2 4 0 0,-3-1 0 16,-2-5 0-16,0-4 0 0,-3-1 0 0,-1-1 0 15,-3 2-128-15,-1 2 128 0,-1 1 0 0,-2 0 0 32,0 3 192-32,0-2-192 0,-1 1 432 0,0 2-32 15,0 2 0-15,1 1 0 0,3 0 0 0,0 5 0 16,-1 3 0-16,3 4 0 0,3 2-64 0,0 0-16 15,0 0 0-15,0 0 0 0,-2 33-144 0,2-33-48 16,10 40 0-16,-10-40 0 0,13 50-128 0,-13-50 0 16,17 52 0-16,-17-52 0 0,21 56 0 0,-21-56 0 0,22 53 0 0,-22-53 0 15,17 43 0-15,-17-43 0 0,20 44 0 0,-20-44 0 16,16 37 0-16,-16-37-192 0,0 0 64 0,24 39 128 31,-24-39-2048-31,0 0-304 0</inkml:trace>
  <inkml:trace contextRef="#ctx0" brushRef="#br0" timeOffset="3838.8">6408 14130 33167 0,'0'0'2944'0,"0"0"-2352"16,0 0-464-16,0 0-128 0,0 0 704 0,0 0 128 16,0 0 32-16,0 0 0 0,35 15-864 0,-35-15 0 15,0 0-256-15,34 6 64 0,-34-6-64 0,0 0-32 16,24-7 0-16,-24 7 0 15,12-9 784-15,-7 2 144 0,-1 1 48 0,-3-1 0 0,-1 1-368 0,0 0-64 16,-3 0 0-16,-2 1-16 0,-4 0-240 0,2 0-240 16,-3 3 48-16,-2-1 16 15,-3 3-256-15,1 2-48 0,-2 4-16 0,5 0 0 0,-2 3 240 0,0 5 64 16,1 1 0-16,2 2 0 0,10-17 192 0,-13 34 0 16,13-34-160-16,-3 32 160 0,3-32 0 0,0 0 208 15,19 44-16-15,-19-44-16 0,0 0 336 0,36 28 80 16,-36-28 16-16,34 10 0 0,-34-10-304 0,34 2-64 15,-34-2-16-15,35-6 0 0,-35 6-496 0,27-13-112 16,-11 4 0-16,-3-1-10736 16,-2-2-2128-16</inkml:trace>
  <inkml:trace contextRef="#ctx0" brushRef="#br0" timeOffset="4011.09">6664 13854 30399 0,'-3'-5'1344'0,"-1"3"288"0,4 2-1312 0,0 0-320 16,0 0 0-16,0 0 0 15,0 0 736-15,0 0 80 0,0 39 16 0,0-39 0 16,2 54-64-16,-2-54-16 0,0 69 0 0,0-32 0 16,0-2 0-16,0-35 0 0,3 66 0 0,-3-66 0 15,7 58-416-15,-7-58-80 0,12 49 0 0,-12-49-16 16,0 0-240-16,17 45 0 0,-17-45 0 0,0 0-17664 16</inkml:trace>
  <inkml:trace contextRef="#ctx0" brushRef="#br0" timeOffset="4338.07">6840 14114 35007 0,'-5'-4'1552'0,"5"2"320"0,0 2-1488 0,0 0-384 16,0 0 0-16,0 0 0 0,0 0 144 0,0 0-144 16,0 0 192-16,0 0-192 0,38 9 0 0,-38-9-192 15,0 0 0-15,32 3 0 0,-32-3 192 0,18-4 0 16,-18 4 192-16,13-7-192 0,-13 7 848 0,9-9 64 15,-9 9 16-15,5-8 0 0,-5 3-656 0,-1 0-128 16,-3 1-16-16,1 0-128 0,-5 0 0 0,0 1 0 16,-4 1-192-16,-1 0 48 0,-2 1 16 0,1 2 0 15,-2 2 0-15,-2 3 0 0,5 2 128 0,1 4-208 0,0 0 80 0,12-12 128 16,-14 20-272-16,14-20 64 0,0 0 16 0,-5 37 0 16,5-37 192-16,0 0 240 0,23 44-48 0,-23-44-16 15,0 0 144-15,43 33 48 0,-43-33 0 0,32 8 0 16,-32-8-208-16,35 2-32 0,-35-2-128 0,32-2 192 15,-32 2-368-15,35-11-80 0,-19 1 0 0,2-1-16 32,-4-2-1360-32,1-1-272 0</inkml:trace>
  <inkml:trace contextRef="#ctx0" brushRef="#br0" timeOffset="4513.77">7142 13884 14735 0,'-5'-21'640'0,"-1"7"160"0,3 0-640 0,1 6-160 0,1 3 0 0,1 5 0 0,-2-5 2800 0,0 1 528 16,1-1 96-16,-3 0 32 15,1 3-704-15,3 2-144 0,0 0-32 0,-9 26 0 0,9-26-1600 0,-3 45-320 16,3-45-64-16,-2 64-16 0,2-27-112 0,0 0-16 16,0 0-16-16,0-37 0 0,5 63-272 0,-5-63-160 15,6 53 192-15,-6-53-192 0,5 45 0 0,-5-45 0 16,0 0 0-16,8 47 0 16,-8-47-1120-16,0 0-288 0</inkml:trace>
  <inkml:trace contextRef="#ctx0" brushRef="#br0" timeOffset="4716.85">6993 14002 29487 0,'-11'-6'2624'0,"5"3"-2112"0,3 1-512 0,3 2 0 16,0 0 2560-16,0 0 384 0,0 0 96 0,0 0 16 15,25-9-2368-15,-25 9-480 0,32-6-80 0,-32 6-128 16,42-6 0-16,-42 6 0 0,43-3 0 0,-43 3 0 15,43 1-128-15,-43-1 128 0,40 5-192 0,-40-5 192 32,35 9-1520-32,-35-9-192 0,0 0-32 0,42 17-14416 0</inkml:trace>
  <inkml:trace contextRef="#ctx0" brushRef="#br0" timeOffset="4940.43">7313 14020 11967 0,'0'0'528'0,"0"0"112"16,0 0-512-16,0 0-128 0,0 0 0 0,0 0 0 16,0 0 2784-16,19 38 528 0,-19-38 96 0,0 0 32 15,0 0-784-15,15 41-160 0,-15-41-16 0,0 0-16 16,0 0-1536-16,0 0-304 0,0 0-64 0,33 6-16 0,-33-6-128 0,12-11-32 15,-5 3 0-15,-2-1 0 0,-1 1-192 0,-1-1-32 16,-3 0-16-16,-2 0 0 0,-1 1-144 0,-4 1 0 16,0 0 0-16,-5 2 0 0,0 0 0 0,-3 3 0 15,-1 2 128-15,-1 2-128 0,2 4 384 0,1 0-16 16,1 2 0-16,-3 4 0 0,4 2-176 0,0 2-16 16,12-16-16-16,-11 31 0 0,11-31 176 0,0 0 48 15,8 49 0-15,-8-49 0 0,22 32-112 0,-22-32-16 16,36 26 0-16,-36-26 0 0,48 16-256 0,-48-16 0 0,54 7 0 0,-24-8-18432 15</inkml:trace>
  <inkml:trace contextRef="#ctx0" brushRef="#br0" timeOffset="5540.47">8198 14054 18431 0,'-5'-1'1632'0,"5"1"-1312"16,-6 0-320-16,6 0 0 0,0 0 896 0,-7 3 96 16,2 1 32-16,-4 0 0 0,-4 4 576 0,-1 4 128 15,1 1 32-15,2 3 0 0,1 1-128 0,10-17-32 16,-11 38 0-16,11-38 0 0,3 36-320 0,-3-36-64 16,0 0 0-16,29 42-16 0,-29-42-608 0,37 18-112 0,-37-18-32 15,43 3 0-15,-43-3-256 0,43-7-64 0,-22 0-128 0,-2-5 192 16,-1 1-192-16,-4-3 128 0,-1 0-128 0,-2 0 0 15,-3 1 0-15,-3 0 128 0,-3 0-128 0,-2 1 0 16,-3 0 0-16,-4 1 0 0,-1 0 0 0,-3 2 0 16,1 2 0-16,-4 0 0 0,-1 0 0 0,-2 2 0 15,-1 1 0-15,4 2 0 0,-1 1 0 0,1 1 0 16,3 2-336-16,-2 0-16 0,5 2 0 0,0-1 0 16,8-3-1264-16,0 0-256 0,0 0-48 0,0 0-8592 15,0 0-1712-15</inkml:trace>
  <inkml:trace contextRef="#ctx0" brushRef="#br0" timeOffset="5790.24">8406 14052 2751 0,'0'0'256'0,"0"0"-256"16,0 0 0-16,0 0 0 0,0 0 2976 0,0 0 544 15,0 0 128-15,21 42 0 0,-21-42 656 0,11 38 128 16,-11-38 32-16,0 0 0 0,1 46-2432 0,-1-46-496 16,0 0-80-16,-14 26-32 0,14-26-784 0,-13 7-144 15,13-7-48-15,-9 0 0 0,9 0 16 0,-5-5 0 16,3-1 0-16,2-1 0 0,2-1-304 0,0-2-160 15,1 0 160-15,2-2-160 0,2 0 0 0,2-2 0 16,1 1 0-16,2 0 0 0,2 3 0 0,-1 3 0 16,-13 7 0-16,24-8 0 0,-24 8 0 0,31 5 0 15,-31-5 0-15,31 18 0 0,-31-18 0 0,29 27 0 16,-29-27 0-16,26 33 0 0,-26-33 0 0,0 0 0 0,24 43 0 16,-24-43 0-16,0 0 0 0,0 0 0 0,24 31 0 0,-24-31-18112 15</inkml:trace>
  <inkml:trace contextRef="#ctx0" brushRef="#br0" timeOffset="6421.85">9503 14072 15663 0,'-5'-5'688'0,"2"1"144"0,-3-1-656 0,6 5-176 16,-5-4 0-16,5 4 0 0,-5-2 800 0,-1 1 128 16,-5-2 32-16,-4 1 0 0,-4 1-16 0,0 4 0 15,0 2 0-15,2 4 0 0,3 1 176 0,-1 3 32 0,1 3 16 0,0 4 0 16,3 2 160-16,-2 2 16 0,5 2 16 0,0 0 0 15,8-26-720-15,-6 46-160 0,6-46-32 0,0 0 0 16,19 39-448-16,-19-39 0 0,29 2 0 0,-29-2 0 16,36-11 176-16,-19 1 32 0,2-3 16 0,2-2 0 15,-1-2 16-15,-2-1 0 0,-5 2 0 0,1-3 0 0,-1 1-240 0,-4-2 0 16,0 3 0-16,-4-1 0 0,-4 0 0 0,1 0 0 16,-2 1 0-16,-2-2 0 0,-1 0 0 0,1 0 176 0,1-1-176 0,-1 2 160 31,0-2 0-31,1 1 0 0,-3-1 0 0,3 3 0 15,-1 3-160-15,-2 3 192 0,2 5-192 0,2 3 192 16,0 3-192-16,0 0 160 0,0 0-160 0,0 0 160 16,0 0 416-16,2 40 96 0,-2-40 16 0,6 41 0 0,-6-41-288 0,8 53-48 15,-8-53-16-15,8 61 0 0,-2-26-144 0,1-1-16 16,-7-34-16-16,13 60 0 0,-13-60-160 0,14 49 0 16,-14-49 0-16,19 36 0 0,-19-36 0 0,0 0 0 15,29 34 0-15,-29-34 0 16,0 0-1120-16,0 0-160 0</inkml:trace>
  <inkml:trace contextRef="#ctx0" brushRef="#br0" timeOffset="6756.25">9723 14056 27647 0,'0'0'2448'0,"0"0"-1952"0,0 0-496 0,0 0 0 15,0 0 1488-15,0 0 208 0,0 0 32 0,0 0 16 31,0 0-2112-31,9 46-416 0,-9-46-96 0,0 0-16 0,27 27 896 0,-27-27 288 0,0 0 0 0,37 12 0 16,-37-12 1120-16,27-1 208 0,-27 1 48 0,28-6 16 16,-28 6-832-16,25-12-160 0,-14 5-48 0,-3 0 0 15,0-3-512-15,-3 1-128 0,-2 0 0 0,-3 0 0 16,-1 1 0-16,-4-1 0 0,-3 1 0 0,0 1 0 16,-2 0 0-16,-4 2 0 0,1 2 0 0,-1 1 0 15,-2 3 0-15,-2 2 0 0,2 3 0 0,0 3 128 16,3-1-128-16,-1 3 160 0,1 1-160 0,13-12 160 15,-16 29-160-15,16-29 0 0,-9 32 0 0,9-32 0 16,0 0 0-16,9 42 0 0,-9-42 0 0,0 0 0 16,32 32 0-16,-32-32 0 0,32 11 0 0,-32-11-176 15,38 3-912-15,-38-3-192 0,42-4-48 0,-20-1-15248 16</inkml:trace>
  <inkml:trace contextRef="#ctx0" brushRef="#br0" timeOffset="6968.92">10089 14075 19343 0,'-3'-8'848'0,"-1"2"192"0,-2-1-832 0,3 4-208 15,3 3 0-15,-8-2 0 0,8 2 2432 0,-10-1 448 16,-2 0 96-16,-3 0 16 0,-1 2-848 0,3 2-160 16,0 1-48-16,13-4 0 0,0 0-1104 0,-14 22-240 15,14-22-32-15,0 0-16 0,8 35-288 0,-8-35-48 16,0 0-16-16,16 42 0 0,-16-42-16 0,0 0-16 16,18 41 0-16,-18-41 0 0,0 0 96 0,0 0 0 15,9 42 16-15,-9-42 0 0,0 0-128 0,0 0-16 16,-19 20-128-16,10-19 192 0,-1-1-192 0,2-2 0 0,-3 0 0 0,1-4 0 15,2 1 0-15,0-1 0 0,3-2 0 0,-1-1-160 32,1 1-736-32,2-1-128 0,3 0-48 0,2-2-16288 0</inkml:trace>
  <inkml:trace contextRef="#ctx0" brushRef="#br0" timeOffset="7169.88">10228 13804 35007 0,'-3'-2'1552'0,"3"2"320"0,0 0-1488 0,0 0-384 16,0 0 0-16,0 0 0 0,0 0 320 0,0 0 0 16,0 35 0-16,0-35 0 15,-2 46-32-15,2-46-16 0,-8 61 0 0,2-30 0 0,-1 1 480 0,2 1 80 16,1 0 32-16,-1-1 0 0,5-32-432 0,-5 57-96 16,5-57-16-16,4 48 0 0,-4-48-320 0,9 37 0 15,-9-37 0-15,0 0 0 16,0 0-1024-16,13 41-192 0</inkml:trace>
  <inkml:trace contextRef="#ctx0" brushRef="#br0" timeOffset="7367.71">10010 14008 35935 0,'-6'-5'1600'0,"6"5"320"0,-8-5-1536 0,8 5-384 0,0 0 0 0,0 0 0 15,0 0 144-15,19-7-144 0,-19 7 192 0,32-7-192 16,-8 3 224-16,2 0-64 0,1 0-16 0,2 2 0 16,-2 1-144-16,-27 1 128 0,48 1-128 0,-48-1 128 0,45 4-128 0,-45-4 0 15,32 10 0-15</inkml:trace>
  <inkml:trace contextRef="#ctx0" brushRef="#br0" timeOffset="7955.17">10329 14086 28559 0,'0'0'1264'0,"-12"10"272"0,12-10-1232 0,0 0-304 0,0 0 0 0,0 0 0 0,0 0 224 0,-1 32-16 16,1-32 0-16,0 0 0 0,3 44-208 0,-3-44-208 16,0 0 32-16,0 0 16 0,3 36 544 0,-3-36 96 15,0 0 32-15,0 0 0 0,0 0 1136 0,0 0 224 16,-5-6 48-16,5 6 16 0,-1-9-1120 0,-1 4-240 15,2-2-32-15,0-3-16 0,-2 1-352 0,2-2-176 16,2 0 160-16,0-2-160 0,1 0 400 0,0-1-16 16,2 3 0-16,0-2 0 0,4 2-128 0,-2 1-16 15,0 2-16-15,2 1 0 0,-9 7-224 0,16-9 176 16,-16 9-176-16,0 0 160 0,0 0-160 0,28-3 0 16,-28 3 0-16,0 0 0 0,0 0 0 0,31 13-224 15,-31-13 48-15,0 0 16 16,0 0-1056-16,0 0-192 0,34 17-64 0,-34-17 0 15,0 0-1312-15,0 0-272 0,31 11-48 0,-31-11-16 16,0 0-336-16,0 0-80 0,0 0-16 0,0 0 0 16,0 0 1136-16,0 0 240 0,0 0 32 0,0 0 16 0,0 0 2448 0,0 0 512 0,20 33 80 0,-20-33 32 15,0 0 2992-15,0 0 608 0,-10 39 112 0,10-39 16 16,0 0-1888-16,2 36-384 0,-2-36-80 0,0 0-16 16,0 0-1088-16,19 34-240 0,-19-34-32 0,0 0-16 15,0 0-288-15,32 13-48 0,-32-13-16 0,0 0 0 16,31-7-384-16,-31 7-64 0,19-11-128 0,-10 2 176 15,-1 1-176-15,0-3 0 0,2 1 0 0,-4-2 0 16,-1 1-208-16,0 0 80 0,-2-1 128 0,2 1-208 16,-4 0 208-16,1 1-176 0,-2 1 176 0,-2 2-160 0,2 7 160 15,-3-7 0-15,3 7 0 0,0 0 0 0,0 0 0 0,0 0 0 16,-16 15 0-16,16-15 0 0,0 0 0 0,0 0 0 16,-8 37 0-16,8-37 128 0,0 0-128 0,0 0 0 15,5 39 0-15,-5-39 128 0,0 0-128 0,0 0 0 16,27 26-128-16,-27-26 128 15,0 0-1472-15,29 3-192 0,-29-3-64 0,26-4-13504 16</inkml:trace>
  <inkml:trace contextRef="#ctx0" brushRef="#br0" timeOffset="8137.9">10895 14033 25791 0,'-13'-5'1152'0,"5"3"224"0,8 2-1104 0,-12-3-272 15,12 3 0-15,0 0 0 0,0 0 1600 0,-15 9 272 16,15-9 48-16,-24 17 16 0,10-3-1136 0,1 0-224 15,13-14-64-15,-18 32 0 0,18-32 512 0,0 0 80 0,-1 38 32 0,1-38 0 16,0 0-352-16,27 48-64 0,-27-48-16 0,29 28 0 16,-29-28-496-16,36 23-208 0,-36-23 176 0,37 13-176 0,-37-13 0 0,37 6-160 15,-37-6 0-15,35-5 0 32,-19-1-880-32,2-3-176 0,-5 1-48 0,1-5-15680 0</inkml:trace>
  <inkml:trace contextRef="#ctx0" brushRef="#br0" timeOffset="8332.7">11130 13826 20271 0,'-4'-22'896'16,"2"7"192"-16,0 3-880 0,1 4-208 0,1 4 0 0,0 4 0 15,0 0 2384-15,0 0 432 0,-2-7 96 0,2 7 16 16,0 0-1008-16,0 0-208 0,0 0-48 0,-10 27 0 0,10-27-640 0,-1 38-128 16,1-38-16-16,0 52-16 0,0-52-352 0,0 61-80 15,0-61-16-15,0 60 0 0,0-60-288 0,1 55-128 16,-1-55 128-16,0 49-128 0,0-49 0 0,2 37 0 15,-2-37 0-15,0 0 0 0,-2 47 0 0,2-47-224 16,0 0 32-16,0 0-18128 16</inkml:trace>
  <inkml:trace contextRef="#ctx0" brushRef="#br0" timeOffset="8531.34">10925 13943 35935 0,'0'0'3200'0,"-8"-3"-2560"0,8 3-512 0,0 0-128 16,0 0 768-16,0 0 144 0,0 0 32 0,0 0 0 15,24 1-752-15,-24-1-192 0,24 0 0 0,-24 0 0 16,34-1 0-16,-34 1 0 0,40-2-192 0,-40 2 192 16,43 0-224-16,-19 2 80 0,-24-2 16 0,42 3-17088 15</inkml:trace>
  <inkml:trace contextRef="#ctx0" brushRef="#br0" timeOffset="8651.17">11271 14015 25791 0,'0'0'1152'0,"0"0"224"0,-8 29-1104 0,8-29-272 0,0 0 0 0,0 0 0 15,0 0 2368-15,0 0 400 0,-3 44 96 0,3-44 16 16,-2 36-1904-16,2-36-368 0,0 0-80 0,0 44-16 16,0-44-512-16,0 0-352 0,0 0 48 0,0 0-16304 15</inkml:trace>
  <inkml:trace contextRef="#ctx0" brushRef="#br0" timeOffset="8822.14">11222 13877 34095 0,'-5'-6'1504'0,"5"6"320"0,-2-6-1456 0,2 6-368 15,0 0 0-15,0 0 0 16,0 0-576-16,0 0-192 0,0 0-48 0,29 0 0 15,-29 0-2480-15,0 0-496 0,38 10-112 0,-38-10 0 16,0 0 2544-16,36 15 512 0,-36-15 96 0</inkml:trace>
  <inkml:trace contextRef="#ctx0" brushRef="#br0" timeOffset="9041.43">11367 13989 8287 0,'0'0'368'0,"-13"23"80"16,13-23-448-16,0 0 0 0,0 0 0 0,0 0 0 0,0 0 2112 0,-14 32 320 0,14-32 80 0,-10 38 16 15,10-38-960-15,-2 40-192 0,2-40-32 0,0 0-16 16,19 39-944-16,-19-39-176 0,28 11-32 0,-28-11-16 15,37 1 176-15,-16-4 48 0,-1-2 0 0,1-2 0 16,0-3 48-16,-1-1 16 0,0-1 0 0,-4 0 0 16,-2 0-160-16,-6 1-32 0,-1 1 0 0,-4 0 0 15,-3-2 944-15,-5 0 176 0,-1 0 32 0,-3 0 16 16,-5 0 64-16,-1 1 16 0,-2 1 0 0,-2 0 0 0,2 2-720 0,-1 2-144 16,0 0-16-16,2 3-16 0,-1 2-608 15,5 1 0-15,-2 1-192 0,14-1-11408 16,-19 4-2288-16</inkml:trace>
  <inkml:trace contextRef="#ctx0" brushRef="#br0" timeOffset="9357.45">11618 14036 2751 0,'0'0'256'0,"0"0"-256"16,0 0 0-16,0 0 0 0,0 0 5504 0,22 33 1072 0,-22-33 208 0,0 0 32 15,0 0-4816-15,17 41-960 0,-17-41-192 0,0 0-32 16,12 37-816-16,-12-37-304 0,0 0 16 0,0 0 0 15,0 0 288-15,0 0 0 16,-8-5 0-16,5-2 0 0,3-2 192 0,0-1-64 16,0-2-128-16,0 0 192 0,3-2-192 0,0 0-192 15,-3-1 48-15,2-2 0 0,3 2 144 0,1-2-208 0,4 2 80 0,0 2 128 16,2 2-144-16,1 3 144 16,-13 8 0-16,27-7 0 0,-27 7 0 0,29 3 0 0,-29-3 0 0,0 0 0 15,37 24 960-15,-37-24 208 0,0 0 48 0,32 40 0 16,-32-40 336-16,24 36 80 0,-24-36 16 0,22 40 0 15,-22-40-896-15,18 35-176 0,-18-35-48 0,0 0 0 16,17 47-272-16,-17-47-64 0,0 0-16 0,0 0 0 16,10 36-176-16,-10-36 0 0,0 0 0 0,0 0-12352 15,0 0-2448-15</inkml:trace>
  <inkml:trace contextRef="#ctx0" brushRef="#br0" timeOffset="9480.74">12152 14249 36863 0,'0'0'1632'0,"0"0"336"0,0 0-1584 0,0 0-384 15,0 0 0-15</inkml:trace>
  <inkml:trace contextRef="#ctx0" brushRef="#br0" timeOffset="9709.49">12324 13503 33167 0,'0'0'1472'0,"0"0"304"15,0 0-1424-15,0 0-352 0,0 0 0 0,0 0 0 0,-18 26 704 0,18-26 80 0,-10 46 16 0,-1-5 0 16,-2 10 224-16,-2 2 64 0,0 3 0 0,-1-5 0 15,0-4-432-15,3-7-80 0,2-5 0 0,11-35-16 16,-10 50-368-16,10-50-64 0,0 0 0 0</inkml:trace>
</inkml:ink>
</file>

<file path=ppt/ink/ink7.xml><?xml version="1.0" encoding="utf-8"?>
<inkml:ink xmlns:inkml="http://www.w3.org/2003/InkML">
  <inkml:definitions>
    <inkml:context xml:id="ctx0">
      <inkml:inkSource xml:id="inkSrc0">
        <inkml:traceFormat>
          <inkml:channel name="X" type="integer" max="27388" units="cm"/>
          <inkml:channel name="Y" type="integer" max="18258" units="cm"/>
          <inkml:channel name="F" type="integer" max="65535" units="dev"/>
          <inkml:channel name="T" type="integer" max="2.14748E9" units="dev"/>
        </inkml:traceFormat>
        <inkml:channelProperties>
          <inkml:channelProperty channel="X" name="resolution" value="1000.29218" units="1/cm"/>
          <inkml:channelProperty channel="Y" name="resolution" value="1000.43835" units="1/cm"/>
          <inkml:channelProperty channel="F" name="resolution" value="0" units="1/dev"/>
          <inkml:channelProperty channel="T" name="resolution" value="1" units="1/dev"/>
        </inkml:channelProperties>
      </inkml:inkSource>
      <inkml:timestamp xml:id="ts0" timeString="2023-02-08T06:30:57.053"/>
    </inkml:context>
    <inkml:brush xml:id="br0">
      <inkml:brushProperty name="width" value="0.05292" units="cm"/>
      <inkml:brushProperty name="height" value="0.05292" units="cm"/>
      <inkml:brushProperty name="color" value="#FF0000"/>
    </inkml:brush>
  </inkml:definitions>
  <inkml:trace contextRef="#ctx0" brushRef="#br0">15310 9697 7359 0,'-1'1'656'0,"-1"0"-528"16,2-1-128-16,0 0 0 0,0 0 912 0,0 0 160 15,0 1 16-15,0 1 16 0,0-1 464 0,0 2 96 16,0-2 0-16,0 0 16 0,0-1 304 0,0 0 48 16,0 0 16-16,0 0 0 0,0 0 336 0,0 0 80 15,0 0 16-15,0 0 0 0,19-16-2256 0,-16 10-448 16,-3 6-96-16,10-13 0 0,-10 13 592 0,11-14 128 0,-6 4 32 0,0 1 0 15,-5 9-192-15,12-19-48 0,-12 19 0 0,12-20 0 32,-12 20-192-32,12-21 0 0,-7 11 0 0,0 2 0 15,-5 8 0-15,9-16 0 0,-9 16 0 0,5-11 0 0,-5 11 0 0,5-6 0 0,-5 6 0 0,0 0 0 0,0 0 0 0,0 0 0 32,0 0 0-32,0 0 0 0,0 0 0 0,0 0 0 15,0 0 128-15,0 0-128 0,4 18 272 0,-6-9 16 0,2 4 0 0,0 1 0 16,0 3 288-16,0 1 64 0,0 3 16 0,2 0 0 15,-1 2-160-15,1 0-48 0,1 2 0 0,1-1 0 16,-2-2-112-16,0 0-16 0,1-2-16 0,-3-2 0 16,3 0-128-16,-1-3-32 0,1 1 0 0,-3-16 0 15,5 27-144-15,-5-27 0 0,8 22 0 0,-8-22 0 16,0 0 0-16,0 0 0 0,11 25 0 0,-11-25 0 0,0 0 0 0,0 0 0 16,0 0 0-16,0 0 0 15,0 0-400-15,0 0-64 0,0 0-16 0,0 0-11504 16,0 0-2304-16</inkml:trace>
  <inkml:trace contextRef="#ctx0" brushRef="#br0" timeOffset="216.39">15350 9974 22111 0,'-5'6'976'0,"1"-3"208"0,2 0-944 0,-1-1-240 0,3-1 0 0,0 0 0 16,0-1 1232-16,0 0 208 0,0 0 32 0,0 0 16 15,0 0 464-15,0 0 96 0,38 17 0 0,-38-17 16 0,0 0-464 0,56 1-80 0,-56-1-32 0,45-1 0 16,-45 1-880-16,48-1-176 0,-48 1-48 0,46 0 0 16,-46 0-256-16,0 0-128 0,58 3 0 0,-58-3 128 15,0 0 1536-15,46 2 288 0,-46-2 64 0,0 0 16 32,0 0-3312-32,0 0-640 0,42-2-144 0</inkml:trace>
  <inkml:trace contextRef="#ctx0" brushRef="#br0" timeOffset="3139.5">20800 9620 3679 0,'-3'1'320'0,"1"0"-320"16,1 0 0-16,-1-1 0 0,2 0 2016 0,0 0 336 15,0 0 64-15,-1 1 16 0,-1-1-48 0,2 1 0 0,-2-1 0 0,2-1 0 16,0 1-432-16,0-2-96 0,0 0 0 0,2 0-16 15,0-1-496-15,1-1-112 0,0-2-16 0,0 0 0 16,2 0-496-16,1-3-96 0,-1 0-32 0,2 0 0 16,-1-3-336-16,2 2-64 0,-2-2 0 0,1 0-16 15,2-1-176-15,-2 2 0 0,-1-1 144 0,-1 1-144 0,1 1 0 0,-1 3 0 32,-2 0 0-32,-1 1 0 0,0 1 0 0,-1 2 0 15,-1 0 0-15,0 2 0 0,0 1 320 0,0 0 0 0,0 0 0 0,0 2 0 16,0 0-32-16,0 1-16 0,0 3 0 0,0-1 0 15,0 1-32-15,0 3-16 0,0 2 0 0,-1 2 0 16,2 3 144-16,-1 1 16 0,0 2 16 0,0 1 0 16,0 2-96-16,2 1-32 0,-2 3 0 0,0-1 0 15,0 1-80-15,2-2 0 0,-2 0-16 0,1-3 0 0,-1 0-176 0,3-3 160 16,-1 0-160-16,-1-3 160 0,1 1-160 0,-2-16 0 16,6 26 0-16,-6-26 0 0,0 0 0 0,10 29 0 15,-10-29 0-15,0 0 0 0,0 0 0 0,0 0-192 16,8 26 64-16,-7-23 128 15,1-3-1872-15,-2-2-256 0,0 1-48 0</inkml:trace>
  <inkml:trace contextRef="#ctx0" brushRef="#br0" timeOffset="3355.54">20757 9928 22111 0,'-3'1'1968'16,"1"-1"-1584"-16,2 0-384 0,0 0 0 0,2 0 688 0,-2 0 48 15,2 0 16-15,-1-1 0 0,-1 1 1056 0,0 0 224 0,0 0 32 0,0 0 16 16,43-5-160-16,-43 5-48 0,0 0 0 0,58-4 0 16,-58 4-960-16,49 4-192 0,-49-4-32 0,50 6-16 15,-50-6-480-15,0 0-192 0,63 10 176 0,-63-10-176 16,0 0 0-16,49 12 0 0,-49-12 0 0,0 0 0 31,0 0-336-31,48 13-64 0</inkml:trace>
  <inkml:trace contextRef="#ctx0" brushRef="#br0" timeOffset="8704.31">15713 9450 8287 0,'0'-2'736'0,"2"1"-592"0,-2 1-144 0,0 0 0 0,2 0 640 0,-2 0 112 0,1-1 16 0,1 0 0 15,-1 1-64-15,1 1-16 16,-2-1 0-16,0 0 0 0,-2 11-384 0,-1-2-80 16,-2 1-16-16,-1 2 0 0,-4 5 672 0,-1 5 128 15,-3 1 16-15,-4 6 16 16,0 5 368-16,-6 3 64 0,0 3 0 0,-3 2 16 0,-1 0-240 0,-1 0-48 0,0-1-16 0,3-3 0 15,-1 0-416-15,1-5-64 0,4 0-32 0,3-5 0 16,2-1-208-16,3-3-32 0,2-5-16 0,2-1 0 16,1-3 496-16,4-3 112 0,0-2 0 0,3-3 16 15,2-7-1040-15,0 0 0 0,0 0-128 0,0 0-15424 16</inkml:trace>
  <inkml:trace contextRef="#ctx0" brushRef="#br0" timeOffset="9653.68">16230 9598 911 0,'-3'1'0'0,"0"-1"0"0,1 0 0 0,0 0 0 16,1 0 672-16,-1 0 48 0,2 0 16 0,-2 0 0 0,-1 1 288 0,-3-1 64 16,3 0 16-16,-4 0 0 0,4 0 560 0,-2 0 128 15,2 0 0-15,-3-1 16 0,4 1 496 0,-1-2 80 16,3 0 32-16,-2 0 0 0,4 0-432 0,0-1-64 16,-1-2-32-16,3 1 0 0,3-1-704 0,-2-1-144 15,3 0-16-15,3-2-16 0,-3 1-224 0,2 0-32 16,1 0-16-16,-11 7 0 15,24-11-240-15,-24 11-48 0,24-8-16 0,-24 8 0 0,0 0-208 0,0 0-32 16,0 0-16-16,0 0 0 0,39 15-176 0,-39-15 0 16,0 0 0-16,0 40 0 0,-3-21 240 0,-4 1-48 15,-3 6 0-15,-2-1 0 0,0 1 16 0,-5 0 0 16,1-1 0-16,1-1 0 0,-1-3-32 0,2-3-16 16,4-1 0-16,-1-1 0 0,-2 0-160 0,2 0 192 15,2-2-192-15,0-1 192 0,3-1-192 0,-2-1 128 16,5-1-128-16,-2-2 128 0,3-2-128 0,2-6 160 0,0 0-160 15,0 0 160-15,0 0-16 0,0 0 0 0,0 0 0 0,0 0 0 16,0 0 48-16,45 19 16 0,-45-19 0 0,0 0 0 16,42-8 0-16,-42 8 0 0,35-8 0 0,-35 8 0 15,41-7-48-15,-41 7-16 0,41-8 0 0,-41 8 0 16,40-8 16-16,-40 8 0 0,35-5 0 0,-35 5 0 0,33-4 0 0,-33 4 0 16,0 0 0-16,37-1 0 0,-37 1-160 0,0 0 0 15,0 0 0-15,0 0 0 0,0 0 0 0,40 9 0 16,-40-9 0-16,0 0 0 0,0 0-272 0,0 0-96 15,0 0-16-15,0 0-19072 16</inkml:trace>
  <inkml:trace contextRef="#ctx0" brushRef="#br0" timeOffset="12928.88">16462 9503 6447 0,'3'-5'576'0,"-1"1"-576"16,-1 1 0-16,1 0 0 0,2 1 1024 0,-2 0 80 15,1-3 32-15,4-4 0 0,1-3-112 0,3 0-32 16,-1-2 0-16,-1 2 0 0,-1 0-16 0,-3 3 0 0,0 1 0 0,-1 3 0 16,-2 1 320-16,-2 2 64 15,0 2 16-15,-2 3 0 0,-4 2 32 0,0 4 16 0,-2 4 0 0,-6 6 0 16,-6 6-336-16,-4 6-80 0,-1 3-16 0,-4 4 0 16,-3 4-368-16,-6 3-80 0,-2 2-16 0,-1-2 0 15,2-4 32-15,3-3 0 0,1-2 0 0,1-2 0 16,1 0-176-16,4-2-48 15,2-3 0-15,3-4 0 0,5-2-128 0,4-5-16 16,4-3-16-16,3-3 0 0,2-3-176 0,1-4-192 16,2-1 32-16,5-4-10720 15,2-2-2160-15</inkml:trace>
  <inkml:trace contextRef="#ctx0" brushRef="#br0" timeOffset="13598.82">16841 9664 6447 0,'0'0'576'0,"0"0"-576"16,2 0 0-16,-2 0 0 0,1 0 688 0,-1-1 16 16,0 0 16-16,2-1 0 0,1-2 240 0,0 0 32 15,2-1 16-15,0-1 0 0,0-3-160 0,1 1-16 16,-1-1-16-16,3-2 0 15,-2 1 16-15,2-2 0 0,2 0 0 0,-2 0 0 16,0 0-288-16,1-1-48 0,-1 1-16 0,2-1 0 16,-2 1-80-16,0 1-16 0,-3 1 0 0,3 1 0 15,-4 1 256-15,1 3 64 0,-3 1 0 0,1 2 0 16,-3 1 288-16,0 0 64 0,2 2 16 0,-2 0 0 16,-2 2 32-16,2 3 16 0,-3 2 0 0,1 3 0 15,2 1-288-15,-3 3-64 0,0 3-16 0,1 1 0 0,-1-2-192 0,0 5-48 16,-2 3 0-16,2 1 0 0,1 1 16 0,-1-1 0 15,0-2 0-15,1-2 0 0,2-1-208 0,0-21-32 16,-1 38-16-16,1-38 0 0,0 33-272 0,0-33 128 0,0 26-128 16,0-26 0-16,1 25 0 0,-1-25 0 0,0 0 0 0,0 33 0 15,0-33 0-15,0 0-304 0,0 0 64 0,3 27-11392 32,-3-27-2272-32</inkml:trace>
  <inkml:trace contextRef="#ctx0" brushRef="#br0" timeOffset="13830.45">16793 10015 19343 0,'-5'1'848'0,"2"-1"192"0,0 0-832 0,1 0-208 0,4 0 0 0,0 0 0 16,2-1 976-16,-1 0 160 0,-3 1 16 0,0 0 16 15,34-7 416-15,-34 7 80 0,40-8 0 0,-40 8 16 16,46-8 352-16,-46 8 64 0,53-7 16 0,-53 7 0 15,56-5-848-15,-56 5-176 0,50-2-16 0,-50 2-16 16,46 0-720-16,-46 0-144 0,40 2-16 0,-40-2-16 0,0 0-160 0,46 3 0 31,-46-3 0-31,0 0 0 0,0 0 0 0,41 7-176 0,-41-7 176 0,0 0-18448 0</inkml:trace>
  <inkml:trace contextRef="#ctx0" brushRef="#br0" timeOffset="45555.62">16916 4353 23039 0,'-3'3'2048'0,"1"1"-1648"0,1 1-400 0,-1 0 0 16,2-5 672-16,0 10 48 0,-3 2 16 0,0 4 0 15,0 8-96-15,-2 2 0 0,0 1-16 0,2-1 0 16,-2-2 880-16,2-3 176 0,1-3 48 0,1-1 0 16,-1-4-576-16,2-1-128 15,0-4 0-15,0 0-16 0,0-2-640 0,0-2-128 16,0-1-32-16,0-2 0 0,-2 0-208 0,2-1 0 16,0 0 0-16,-1-2 0 0,1-1 0 0,1-1 144 15,-1-1-144-15,0-3 128 0,2-1 32 0,-2-2 0 16,3-1 0-16,-3 0 0 0,2 2-160 0,0-5 0 0,2-4 144 15,-1-5-144-15,2-2 0 0,2 0 128 0,-1 2-128 0,4 2 0 16,-1 1 0-16,2 2 128 0,-1 2-128 0,3 4 0 0,-4 2 0 16,-9 11 144-16,0 0-144 0,0 0 0 0,42-3 144 15,-42 3-144-15,0 0 0 0,30 31 144 0,-30-31-144 0,16 35 192 16,-16-35-192-16,13 44 192 0,-13-44 64 0,5 41 0 16,-5-23 16-16,0-18 0 0,0 32-144 0,-3-17-128 15,3-15 144-15,-2 21-144 0,2-21 128 0,-3 10-128 16,3-10 0-16,0 0 144 0,0 0-144 0,0 0 0 0,0 0 0 0,17-19 0 15,-8 5 0-15,0 0 0 0,-3 3 0 0,4-5 0 16,3-4 0-16,0-4 0 0,1-1 0 0,-1 0 0 16,1 2-128-16,1 4 128 0,-4 2 0 0,1 3 0 15,-12 14 0-15,20-14 0 0,-20 14 0 0,0 0 0 16,0 0 0-16,0 0 0 0,40 17 0 0,-40-17 0 16,0 0 0-16,17 43 0 15,-17-43 0-15,7 41 0 0,-7-41 0 0,5 33 128 16,-5-33-128-16,3 37 0 0,-3-18 192 0,0-2-64 15,0-17 0-15,2 32 0 0,-2-32-128 0,6 24 0 16,-6-24 0-16,0 0 0 0,0 0 0 0,0 0 0 0,0 0 0 16,0 0-176-1,39 12-1008-15,-39-12-208 0,17-15-32 0</inkml:trace>
  <inkml:trace contextRef="#ctx0" brushRef="#br0" timeOffset="45925.08">17485 4412 11455 0,'0'0'256'0,"0"0"48"0,0 0 16 0,0 0 0 0,12-13-320 16,-12 13 0-16,0 0 0 0,0 0 0 0,0 0 3728 0,0 0 688 15,0 0 144-15,0 0 32 0,30 31-1792 0,-30-31-368 16,0 0-64-16,29 25 0 0,-29-25-1152 0,0 0-208 16,35 20-48-16,-35-20-16 15,0 0-496-15,0 0-112 0,45 10-16 0,-45-10 0 16,0 0-160-16,0 0-32 0,39-10-128 0,-39 10 192 16,17-12-192-16,-17 12 0 0,13-13 0 0,-13 13 0 15,9-17 0-15,-4 8 0 0,-3 2 0 0,0-2 0 16,-4 2 0-16,0-1 0 0,-3-1 0 0,-1 2-160 15,-3 1-16-15,-1-1 0 0,-3 3 0 0,0 1 0 16,-1 2-144-16,1 0-16 0,-1 2-16 0,1 2 0 0,0 1 192 0,0 4 160 16,-1 2-208-16,1 2 80 0,5-4 128 0,0 2 0 15,-1 3 0-15,2 0 0 0,1 4 0 0,1 1 0 16,3 0 128-16,0-1-128 0,2-17 192 0,5 35-48 16,-5-35 0-16,0 0 0 0,15 41 32 0,-15-41 0 0,0 0 0 0,38 34 0 15,-38-34-176-15,0 0 0 0,50 21 0 0,-50-21 128 16,0 0-128-1,54 4 0-15,-54-4 0 0,35-5 0 16,-35 5-704-16,34-11-32 0,-34 11 0 0,29-15-16400 16</inkml:trace>
  <inkml:trace contextRef="#ctx0" brushRef="#br0" timeOffset="46395.45">17860 4419 23039 0,'-3'1'1024'0,"1"0"192"0,2-1-960 0,-3 4-256 0,3-4 0 0,0 0 0 15,0 0 336-15,0 0 32 0,0 23 0 0,0-23 0 16,2 28 1120-16,-2-28 240 0,0 32 32 0,0-32 16 16,0 33 304-16,0-33 64 0,-2 28 16 0,2-28 0 15,-2 24-1296-15,2-24-256 0,0 0-48 0,2 22-16 16,-2-22-400-16,0 0-144 0,0 0 0 0,0 0 144 0,0 0-144 0,0 0 0 16,26-12 0-16,-26 12 0 0,11-14 0 0,-11 14 0 15,14-21-176-15,-6 7 176 16,-8 14-464-16,19-27-16 0,-10 9 0 0,3-1 0 15,-2-1-96-15,4 1-32 0,-4 2 0 0,1 3 0 0,-11 14 240 0,21-20 48 0,-21 20 16 0,0 0 0 16,0 0 304-16,35-3 128 0,-35 3-128 0,0 0 192 16,19 30 480-16,-19-30 96 15,12 33 0-15,-12-33 16 0,7 32-144 0,-7-32-48 16,2 36 0-16,-2-36 0 0,1 42-240 0,-1-42-48 16,-1 35-16-16,1-35 0 0,1 26-128 0,-1-26-32 15,0 0 0-15,0 0 0 0,0 0-128 0,0 0 0 16,0 0 0-16,0 0 128 0,0 0-128 0,42-14 0 15,-31-1 0-15,-1-1 0 0,1 0-192 0,-1-2 16 16,2-1 16-16,0 2 0 0,0 2-32 0,0 2 0 0,-12 13 0 0,24-20 0 16,-24 20 192-16,0 0-128 0,0 0 128 0,43 4-128 15,-43-4 128-15,0 0 0 0,19 35 128 0,-19-35-128 16,8 30 144-16,-8-30-144 0,5 32 192 0,-5-32-192 16,6 31 0-16,-6-31 0 0,0 0 0 0,10 33 0 15,-10-33 0-15,0 0 0 0,0 0 0 0,0 0-144 31,48 5-1584-31,-48-5-320 0,29-17-64 0,-29 17-14000 0</inkml:trace>
  <inkml:trace contextRef="#ctx0" brushRef="#br0" timeOffset="46674.23">18542 4439 25791 0,'-8'5'1152'0,"8"-5"224"0,-10 7-1104 0,10-7-272 0,0 0 0 0,-8 12 0 15,8-12 1232-15,0 0 192 0,-6 21 48 0,1-4 0 0,1 5-144 0,1 2-32 16,3 2 0-16,0-1 0 0,0-25-240 0,10 44-48 15,-10-44-16-15,19 37 0 0,-19-37-448 0,27 27-96 16,-27-27 0-16,0 0-16 0,56 17-176 0,-56-17-16 16,42-1-16-16,-42 1 0 0,41-12-32 0,-41 12-16 15,37-23 0-15,-19 8 0 0,-2-2-176 0,-3-1 160 16,-2 1-160-16,-5 2 160 0,-3 3-160 0,-1-1 0 0,-2-1 0 0,-5-1 0 16,-1 0 0-16,-7-2 0 0,-3 0 128 0,-2 2-128 15,1 1 0-15,-2 1 0 0,-4 2 0 0,1 2 0 16,1 2 0-16,0 2 0 0,0 2 0 0,2 2 0 15,0 2-176-15,6 0 48 0,1 1 0 0,3 0 0 16,2 1-368-16,7-3-64 0,0 0-16 0</inkml:trace>
  <inkml:trace contextRef="#ctx0" brushRef="#br0" timeOffset="46981.51">18873 4521 35935 0,'0'0'1600'0,"-5"20"320"0,5-20-1536 0,0 0-384 0,0 23 0 0,0-23 0 0,0 0 144 0,0 0-144 16,0 0 192-16,6 33-192 0,-6-33 496 0,0 0-16 15,4 32 0-15,-4-32 0 0,0 0 368 0,0 0 80 16,0 0 16-16,0 0 0 0,0 0-496 0,0 0-80 16,0 0-32-16,0 0 0 0,14-21-160 0,-13 9-48 15,3 1 0-15,-3-2 0 16,1 4-128-16,1-2 0 0,0 0 144 0,2-1-144 15,1-1 0-15,1-1 144 0,-7 14-144 0,21-24 0 16,-21 24 128-16,24-22-128 0,-24 22 0 0,27-17 0 16,-27 17 0-16,30-15 0 0,-30 15 128 0,0 0-128 15,35-12 0-15,-35 12 0 0,0 0 0 0,33-4 0 0,-33 4 0 0,0 0-224 0,34 0 32 0,-34 0 16 32,0 0-720-32,0 0-128 0,42 0-48 0,-42 0-11024 0,0 0-2192 0</inkml:trace>
  <inkml:trace contextRef="#ctx0" brushRef="#br0" timeOffset="47164.45">19248 4383 13823 0,'0'0'608'0,"0"0"128"0,0 0-592 0,0 0-144 0,0 0 0 0,0 0 0 16,0 0 3200-16,0 0 624 0,0 0 112 0,0 0 32 15,0 0-400-15,0 0-80 0,29 20-16 0,-29-20 0 16,0 0-2256-16,21 38-448 16,-21-38-80-16,15 30-32 0,-15-30-208 0,0 0-64 15,21 42 0-15,-21-42 0 0,0 0-224 0,20 34-160 16,-20-34 192-16,0 0-192 0,0 0 0 0,28 29 0 15,-28-29 0-15,0 0 0 16,0 0-352-16,41 9-80 0,-41-9-16 0,0 0 0 16,38-12-704-16,-38 12-128 0,27-17-48 0,-27 17-10608 0,29-21-2128 0</inkml:trace>
  <inkml:trace contextRef="#ctx0" brushRef="#br0" timeOffset="47344.73">19605 4413 5519 0,'0'0'496'0,"0"0"-496"0,0 0 0 0,0 0 0 15,0 0 3968-15,-9 9 704 0,-1 1 144 0,-4 6 32 0,-4 6-528 0,-3 5-96 16,-1 3-32-16,-2 4 0 0,0 1-2384 0,0 2-464 15,1-2-112-15,3-2-16 0,2-1-480 16,5-4-96-16,1-1-32 0,3-4 0 0,4-4-304 0,5-19-64 0,-4 30-16 0,4-30 0 16,0 0-224-16,0 0 0 0,11 31 0 0,-11-31 0 31,0 0-832-31,0 0-48 0,43-8-16 0,-43 8-18320 0</inkml:trace>
  <inkml:trace contextRef="#ctx0" brushRef="#br0" timeOffset="47583.29">20115 3949 36863 0,'0'0'1632'0,"0"0"336"0,0 0-1584 0,0 0-384 15,0 0 0-15,0 0 0 0,0 0 368 0,0 0-16 0,0 0 0 0,5 52 0 16,-5-18 384-16,-5 4 80 0,1 6 16 0,-4 4 0 15,1 2 112-15,-1 0 16 0,1-2 16 0,0-4 0 0,4-4-336 0,1-3-80 16,0-1-16-16,4-3 0 0,1-4-416 0,-3-29-128 16,7 45 0-16,-7-45 0 0,12 35 0 0,-12-35-224 15,0 0 32-15,28 35 16 32,-28-35-944-32,0 0-192 0</inkml:trace>
  <inkml:trace contextRef="#ctx0" brushRef="#br0" timeOffset="47946.75">20322 4420 35935 0,'0'0'3200'0,"-10"4"-2560"0,10-4-512 0,0 0-128 0,0 0 1152 0,0 0 192 16,0 0 64-16,0 0 0 0,0 0-1088 0,0 0-320 16,28 36 128-16,-28-36-128 0,0 0 512 0,30 21 48 15,-30-21 0-15,0 0 0 0,35 9 0 0,-35-9 0 16,0 0 0-16,39-5 0 0,-39 5-368 0,26-11-64 15,-26 11 0-15,24-15-128 0,-24 15 0 0,18-16 0 16,-18 16 0-16,16-18 0 16,-16 18 0-16,7-19 0 0,-7 19 0 0,3-19 0 15,-5 11 0-15,-1-1 0 0,-2 0-176 0,0 1 176 0,-4 1-256 16,1 1 64-16,-2 2 16 0,-4 2 0 0,4 3-16 0,-4 2 0 16,2 3 0-16,-2 2 0 0,0 2 192 0,1 3 0 15,2 1-144-15,1 2 144 0,2 1 0 0,1 0 0 16,2 2 0-16,5-19 0 0,-5 41 0 0,5-41 0 15,3 40 0-15,-3-40 0 0,10 34 0 0,-10-34 0 0,0 0 0 0,31 41 0 16,-31-41 0-16,0 0-304 0,48 24 48 0,-48-24 16 31,39 6-432-31,-39-6-96 0,43-2 0 0,-43 2-16 16,43-8-1840-16,-43 8-352 0,40-15-80 0,-40 15-11728 0</inkml:trace>
  <inkml:trace contextRef="#ctx0" brushRef="#br0" timeOffset="48244.92">20767 4490 10127 0,'9'-33'448'0,"-9"33"96"0,4-13-544 0,-4 13 0 16,0 0 0-16,0 0 0 0,-2-10 2976 0,-1 2 480 15,-2-1 112-15,-2 0 16 0,-4 2 560 0,2 3 112 16,-4 4 32-16,2 3 0 0,-2 4-2624 0,2 5-528 16,0 2-112-16,1 4 0 0,0 1-560 0,1 3-96 0,2 0-32 0,2 0 0 15,-1-1 16-15,6-21 0 16,-1 37 0-16,1-37 0 16,0 0-176-16,12 39-48 0,-12-39 0 0,0 0 0 0,0 0-128 15,37 24 0-15,-37-24 0 0,0 0 0 0,42-5 0 0,-42 5-192 16,27-11 0-16,-27 11 16 15,26-17-208-15,-26 17-32 0,25-20-16 0,-25 20 0 0,24-18 112 0,-24 18 0 16,19-12 16-16,-19 12 0 0,0 0 304 0,0 0-160 16,0 0 160-16,37 11-128 0,-37-11 128 0,0 0 176 15,19 36-48-15,-19-36 0 0,15 31 240 0,-15-31 32 0,15 31 16 0,-15-31 0 16,0 0-176-16,24 39-48 0,-24-39 0 0,0 0 0 16,0 0-192-16,36 20 0 0,-36-20 0 0,0 0-160 31,30-13-432-31,-30 13-96 0,24-23-16 0,-11 8-18144 0</inkml:trace>
  <inkml:trace contextRef="#ctx0" brushRef="#br0" timeOffset="48463.78">21250 4094 32255 0,'-2'-6'1424'0,"2"6"304"0,0 0-1392 0,0 0-336 0,0 0 0 0,0 0 0 15,0 0 960-15,0 0 128 0,0 0 32 0,0 0 0 16,10 50 160-16,-10-50 48 0,-5 56 0 0,-2-22 0 15,0 1-496-15,-3 2-112 0,0 0-16 0,-2 1 0 0,0-2-128 0,1-1-16 16,1-2-16-16,1-3 0 0,4-1-288 0,5-29-64 16,-5 46-16-16,5-46 0 0,0 34-176 0,0-34 0 15,0 0 0-15,10 30-176 16,-10-30-512-16,0 0-96 0,0 0-32 0,0 0 0 16,42 0-1296-16,-42 0-272 0</inkml:trace>
  <inkml:trace contextRef="#ctx0" brushRef="#br0" timeOffset="48686.56">21457 4358 14735 0,'-15'-1'1312'0,"6"0"-1056"0,-1 1-256 0,10 0 0 15,-14 2 3920-15,14-2 736 0,-12 3 144 0,2 0 16 16,-9 3-2176-16,-3 2-432 16,-4 2-96-16,4 3 0 0,-1 1-1088 0,6 0-224 15,4 2-32-15,0 0-16 0,13-16-128 0,-13 34-32 16,13-34 0-16,0 32 0 0,0-32-144 0,0 0-16 15,20 43-16-15,-20-43 0 0,0 0-160 0,43 33-48 0,-43-33 0 0,36 16 0 16,-36-16-208-16,39 10 0 0,-39-10 0 0,43 5 0 31,-43-5-416-31,42-1-128 0,-42 1-32 0,39-4-12928 0,-39 4-2608 0</inkml:trace>
  <inkml:trace contextRef="#ctx0" brushRef="#br0" timeOffset="48848.94">21736 4645 41471 0,'0'0'1840'0,"0"0"368"0,0 0-1760 0,0 0-448 15,0 0 0-15,0 0 0 0,0 0 464 0,2 29 16 16,-2-29 0-16,0 0 0 16,0 0-288-16,0 0-48 0,14 32-16 0,-14-32 0 15,0 0-128-15,0 0 0 0,0 0 0 0,0 0 128 16,0 0-272-16,0 0-64 0,-3-11-16 0,3 11 0 16,1-15-816-16,-1 5-176 0,0-1-16 0,0-2-16624 15</inkml:trace>
  <inkml:trace contextRef="#ctx0" brushRef="#br0" timeOffset="49049.74">22000 3731 35007 0,'0'0'3120'0,"0"0"-2496"15,0 0-496-15,0 0-128 0,0 0 768 0,0 0 144 16,-5 41 32-16,5-41 0 0,-12 58-368 0,2-16-80 15,-3 3-16-15,0 0 0 0,1-1 16 0,0-4 0 16,1-4 0-16,1-4 0 0,10-32-112 0,-9 49 0 16,9-49-16-16,-5 32 0 0,5-32-368 0,0 0-128 15,0 0 0-15</inkml:trace>
  <inkml:trace contextRef="#ctx0" brushRef="#br0" timeOffset="54601.63">16822 5293 1839 0,'0'-2'160'0,"0"1"-160"0,0 0 0 0,0 0 0 16,0 0 512-16,0 1 80 0,0-1 16 0,0 1 0 0,0-1 720 0,0-1 144 16,0 1 16-16,1 1 16 15,1 1 256-15,-2 1 48 0,0-2 16 0,0 0 0 0,0 0-208 0,7 32-32 0,-7-32-16 0,7 32 0 16,-7-32 144-16,5 43 16 0,-5-43 16 0,5 44 0 16,-5-44-368-16,3 44-80 0,-3-44-16 0,0 35 0 15,0-35-352-15,2 27-80 0,-2-27-16 0,0 0 0 16,2 24-464-16,-2-19-112 0,1-3 0 0,-1-1-16 15,0 0-240-15,3-2 0 0,-3-2 0 0,2-2 0 16,-1-1 0-16,1-1 0 0,0-1 0 0,1-3 0 16,-2 1 0-16,1-3 0 0,1 1-128 0,1-3 128 15,0 0 0-15,-2 0-160 0,1-1 160 0,2-1-128 16,-2 0 128-16,4-2-128 0,2-1 128 0,1-1-128 16,1 3 128-16,0 1 0 0,3 0-144 0,1 2 144 0,1 3 0 0,0 2 0 15,-16 10 0-15,33-11 128 0,-33 11 256 0,0 0 64 16,45 5 0-16,-45-5 0 0,0 0-288 0,37 27-160 15,-37-27 192-15,0 0-192 0,24 40 256 0,-24-40-48 16,9 30-16-16,-9-30 0 0,2 29 32 0,-2-29 0 0,0 29 0 0,-2-15 0 16,1 0-224-16,-1-2 0 0,-1 1 0 15,-1-3 0 1,0 0 0-16,3-2 0 0,-1 0 0 0,0-2 0 0,2-6 0 0,0 0-240 16,0 0 48-16,0 0 16 15,0 0-2080-15,0 0-432 0,0 0-64 0</inkml:trace>
  <inkml:trace contextRef="#ctx0" brushRef="#br0" timeOffset="54933.73">17394 5313 11967 0,'-3'1'1072'0,"1"0"-864"0,0 1-208 0,0 0 0 15,2 0 752-15,-1 1 96 0,-1 3 32 0,-3 2 0 16,2 4 912-16,-2 5 176 0,-1 2 32 0,1 2 16 15,5 1 608-15,-2-1 112 16,2-21 16-16,7 39 16 0,-7-39-1184 0,0 0-240 16,28 44-64-16,-28-44 0 0,0 0-704 0,39 21-160 15,-39-21-32-15,0 0 0 0,53-3 0 0,-53 3 0 16,36-18 0-16,-18 6 0 0,-2-3-224 0,-2-1-160 0,-1 0 192 0,-2-2-192 16,-4 2 128-16,-1 2-128 0,-1-1 0 0,-4 0 0 15,-1 2 0-15,-3 0 0 0,0 2 0 0,-3-2 0 16,-1 2 0-16,-5-2 0 0,0 2 0 0,-2-1 0 0,1 4 0 0,-1 0 0 15,2 2 0-15,0 2 0 0,0 2 0 0,1 1 0 16,2 1-160-16,2 2 160 16,-1-1-784-16,4 3-96 0,0 2-16 0,4-6 0 15,0 0-1424-15,0 0-304 0</inkml:trace>
  <inkml:trace contextRef="#ctx0" brushRef="#br0" timeOffset="55366.07">17809 5275 15663 0,'-3'0'1392'15,"-1"0"-1120"-15,3 1-272 0,-1 0 0 16,2-1 448-16,-4 1 48 0,-1 3 0 0,-5 0 0 0,-3 3 688 0,0 2 144 16,-1 3 16-16,1 3 16 0,-1 0 176 0,4 4 16 15,1 2 16-15,2 2 0 0,4 0-880 0,1 1-176 0,2-24-48 0,5 43 0 16,-5-43-208-16,13 33-32 0,-13-33-16 0,0 0 0 15,38 27-16-15,-38-27 0 0,0 0 0 0,50-2 0 16,-50 2 640-16,29-15 128 0,-13 3 32 0,1-3 0 16,-4 0-224-16,2-3-64 0,-4 0 0 0,2 0 0 0,-4-1-464 0,-1-1-112 15,0 1 0-15,-3 1-128 0,0 0 0 0,-3 0 0 16,-1-1 0-16,-1-1 0 0,-1 0 0 0,-3-1 0 16,1 0 0-16,0 1 0 0,-2 0 0 0,0 1 0 15,1 1 0-15,0 4 0 0,3 2 128 0,-3 3-128 16,4 3 0-16,-1 2 0 0,-1 3 128 0,2 1-128 15,0 0 0-15,0 0 0 16,0 0 192-16,5 35 0 0,-5-35-16 0,3 33 0 16,-3-33 176-16,8 45 32 0,-8-45 16 0,5 50 0 15,-5-50-272-15,10 49-128 0,-10-49 128 0,12 43-128 16,-12-43 0-16,10 35 0 0,-10-35 0 0,0 0 0 16,24 38 0-16,-24-38 0 0,0 0 0 0,0 0 0 15,35 28-608-15,-35-28 0 16,0 0 0-16</inkml:trace>
  <inkml:trace contextRef="#ctx0" brushRef="#br0" timeOffset="58813.2">18185 5418 11967 0,'1'-1'1072'0,"-1"0"-864"16,0 0-208-16,2 0 0 0,-1 1 976 0,-1 0 160 0,2-1 16 0,1-1 16 15,2 0 544-15,0 0 96 0,3-1 32 0,-8 3 0 16,0 0-240-16,0 0-64 0,35-6 0 0,-35 6 0 16,0 0-656-16,0 0-144 0,43-2-32 0,-43 2 0 15,0 0-384-15,33-3-96 0,-33 3-16 0,0 0 0 16,34-8-80-16,-34 8 0 16,23-10-128-16,-23 10 192 0,18-11-192 0,-9 5 0 15,-1-2 0-15,1 0 0 0,-2 0 0 0,0-1 0 16,-4 0 0-16,2 2 0 0,-3-2 0 0,-2 3 0 15,0 1-144-15,-4 1 144 16,-1 0-560-16,0-1-16 0,-5 2 0 0,0 1 0 16,-2 1-96-16,-2 1-32 0,2 1 0 0,-5 1 0 0,1 0 528 0,-1 2 176 15,0 2 0-15,-2 0-144 0,2 2 464 0,0 3 112 0,2-1 16 0,-1 2 0 16,4-1 64-16,-2 2 0 0,4-1 16 0,1 1 0 16,3-2 368-16,2 1 80 0,3-2 16 0,1-10 0 15,0 0-544-15,0 0-128 0,17 40 0 0,-17-40-16 16,0 0-112-16,0 0-32 0,46 26 0 0,-46-26 0 0,0 0-160 0,55 8 128 15,-55-8-128-15,46 1 128 0,-46-1-128 0,47 0 0 16,-47 0 0-16,46-6-176 16,-46 6-640-16,46-7-128 0,-46 7-16 0,38-12-13952 0</inkml:trace>
  <inkml:trace contextRef="#ctx0" brushRef="#br0" timeOffset="59075.96">18647 5298 22111 0,'-11'-6'976'0,"6"4"208"0,0 0-944 0,0 1-240 16,5 1 0-16,-1 0 0 0,-1 0 832 0,-1 0 112 16,0 1 16-16,-2 0 16 0,2 1 304 0,-2 0 48 15,3 1 16-15,1 1 0 0,-1 1-192 0,2-5-16 16,0 0-16-16,0 0 0 0,0 0-656 0,18 36-128 16,-18-36-16-16,0 0-16 0,0 0-112 0,26 44-32 15,-26-44 0-15,0 0 0 0,11 36 272 0,-11-36 48 0,-4 23 16 0,-2-10 0 16,0-1 16-16,-4 0 0 0,-1-2 0 0,0 1 0 15,-2-3-224-15,0-1-32 0,0 1-16 0,2-3 0 16,0-1-240-16,1-1 0 0,0 0 0 0,1-2 0 0,1-2 0 0,1 0 0 16,1-1 0-16,3-2-18112 15</inkml:trace>
  <inkml:trace contextRef="#ctx0" brushRef="#br0" timeOffset="60016.61">19375 5361 14735 0,'2'2'1312'0,"-2"-1"-1056"16,1 1-256-16,-1 1 0 0,2 0 240 0,-2 0-16 15,0-3 0-15,0 0 0 0,3 38 576 0,-3-38 112 16,6 43 32-16,-6-22 0 0,0 0 592 0,0-3 112 15,0-1 16-15,-2-2 16 0,2-2-656 0,-2-2-144 16,0-2-32-16,-1-2 0 0,3 0-96 0,-2-3-32 16,1-1 0-16,-1 0 0 0,0-2-304 0,2-2-64 15,-1 1-16-15,1-2 0 0,0-1 128 0,0-2 32 16,1-2 0-16,1-1 0 0,0-2-48 0,1-3-16 16,2-2 0-16,2-1 0 0,0-1-176 0,1-2-48 15,1-1 0-15,0 0 0 0,1 0-208 0,0 2 0 0,-2 0 0 0,3 3 0 16,-1 1 0-16,4 0 0 0,-2 2 0 0,2 3 0 15,-1 0 128-15,-13 9-128 0,0 0 176 0,40-5-176 0,-40 5 528 0,0 0 0 16,38 24 0-16,-38-24 0 0,0 0-144 0,27 47-16 16,-27-47-16-16,13 36 0 0,-13-36-32 0,10 36-16 15,-10-36 0-15,6 30 0 0,-6-30-304 0,2 26 160 16,-2-26-160-16,0 0 128 0,5 33-128 0,-5-33 0 16,0 0 0-16,0 0 0 0,0 0 0 0,0 0 0 15,0 0 0-15,19 32 0 16,-19-32-608-16,0 0-96 0,0 0-32 0,30-13 0 15,-30 13-2688-15,23-15-544 0</inkml:trace>
  <inkml:trace contextRef="#ctx0" brushRef="#br0" timeOffset="60317.47">19904 5412 1839 0,'0'-2'160'0,"0"1"-160"16,0 0 0-16,0 0 0 0,0 0 1536 0,-1 1 256 15,-1 0 64-15,1-2 16 0,-3 0 656 0,1 1 128 16,-3-1 32-16,1 4 0 0,0 1-416 0,-1 1-80 15,-2 2-16-15,1 2 0 0,1 2-576 0,1 1-128 16,-3 2-32-16,3 0 0 0,2 1-288 0,3 0-64 0,0-14-16 0,2 26 0 16,-2-26-304-16,0 0-64 0,0 0-16 15,32 34 0-15,-32-34-400 0,0 0-80 0,0 0-16 0,54 6 0 0,-54-6 224 0,30-7 32 16,-30 7 16-16,33-16 0 0,-16 6-192 0,-4-3-32 16,1 1-16-16,-1-2 0 0,-2 1-224 0,-4-1 128 15,1 1-128-15,-5 2 0 0,0 2 0 0,-3 0 0 16,-3 1 0-16,0 1 0 0,-3-1 0 0,-1 2 128 15,-1 1-128-15,-3 1 0 0,1 1 0 0,-2 1 0 16,0 0 0-16,-2-1 0 16,2 2 0-16,2 1-256 0,1 0 48 0,1 0 16 31,-1 1-1120-31,4 0-224 0,3-1-32 0,-1-1-14768 0</inkml:trace>
  <inkml:trace contextRef="#ctx0" brushRef="#br0" timeOffset="60564.96">20197 5034 25791 0,'-6'-8'1152'0,"2"3"224"0,-1 1-1104 0,3 1-272 0,0 2 0 0,2 0 0 16,0 1 288-16,-1 0 0 0,-1 1 0 0,2 4 0 16,0-5 352-16,0 0 80 0,-2 35 16 0,2-35 0 15,0 43 832-15,2-16 160 0,0 2 48 0,-1 3 0 0,1 1-688 0,2 1-144 31,-2 2-32-31,1-6 0 0,-3-30-672 0,5 50-240 0,-5-50 144 0,10 46-144 0,-10-46 0 0,12 39 0 16,-12-39 0-16,7 33 0 0,-7-33 0 0,0 0-176 31,12 39 176-31,-12-39-17456 0</inkml:trace>
  <inkml:trace contextRef="#ctx0" brushRef="#br0" timeOffset="60765.67">19986 5323 33167 0,'-6'-3'1472'0,"2"1"304"0,3 1-1424 0,1 0-352 16,1 0 0-16,1 0 0 0,-2 1 176 0,0 0-48 16,0 0 0-16,41-5 0 0,-41 5 704 0,53-8 128 15,-22 4 16-15,-31 4 16 0,62-6-176 0,-31 3-48 0,-31 3 0 0,60-4 0 16,-60 4-768-16,53-1-144 0</inkml:trace>
  <inkml:trace contextRef="#ctx0" brushRef="#br0" timeOffset="62138.6">21099 5363 2751 0,'-1'-9'256'0,"-1"3"-256"16,2 1 0-16,-3 1 0 0,3 1 2128 0,-1 1 384 0,1-1 80 0,-2-2 16 15,-1-1-1696-15,-1-3-336 0,-2 0-64 0,-3 2 0 16,-1 2 736-16,-3 3 160 0,3 2 16 0,-4 3 16 16,-1 2-144-16,0 2-16 0,0 4-16 0,-1 2 0 0,0 3-240 0,3 3-64 15,-1 1 0-15,1 1 0 0,2-1-544 0,1 2-112 16,3 1-32-16,2-1 0 0,5-22-80 0,-2 40 0 15,2-40-16-15,0 0 0 0,21 40 0 0,-21-40 0 0,0 0 0 0,41 14 0 16,-41-14-176-16,32 0 128 0,-32 0-128 0,37-10 128 16,-21 1 16-16,0-2 0 0,0-3 0 0,-3-1 0 15,1-3 144-15,-2-2 32 0,-1 0 0 0,-2-1 0 16,0 0-448-16,0-1-96 0,-3-2-16 0,1 1 0 16,0 1-208-1,-2-1-64-15,0-2 0 0,-3-1 0 0,1-1 352 0,-1-2 160 16,-2 1-160-16,-2 1 160 0,2 0 0 0,-3 2 0 15,0 3 0-15,-1 3 0 0,-1 5 496 0,0 2 32 16,1 3 16-16,-1 4 0 0,2 3 400 0,1 2 80 16,-1 5 0-16,3-5 16 0,-7 18-208 0,7-18-64 15,-2 32 0-15,2-32 0 0,0 43-384 0,0-43-64 16,3 48-32-16,-3-48 0 0,8 53-32 0,-8-53-16 0,6 53 0 16,-6-53 0-16,13 53-240 0,-13-53 0 0,13 47 0 0,-13-47 0 0,17 37-224 15,-17-37 16-15,0 0 0 0,23 42 0 16,-23-42-1584-16,0 0-304 0</inkml:trace>
  <inkml:trace contextRef="#ctx0" brushRef="#br0" timeOffset="62508.19">21351 5359 16575 0,'-4'-1'1472'0,"1"0"-1168"0,1 0-304 0,2 1 0 16,0 0 3008-16,0 0 528 0,0 0 112 0,0 0 32 15,0 0-2608-15,0 0-528 0,0 0-96 0,34-1-32 16,-34 1 528-16,0 0 96 0,27-6 32 0,-27 6 0 16,21-7-112-16,-21 7 0 0,21-8-16 0,-21 8 0 0,19-12-656 0,-19 12-128 15,21-13-32-15,-13 5 0 0,-2 1-128 0,2 0 0 16,-5-1 0-16,-1 1 0 0,1 2 0 0,-4-1-176 16,-1 2 176-16,-1-2-128 0,-5 3-144 0,2-1-32 15,-3 1 0-15,-3 2 0 0,2 0-80 0,-4 1 0 16,-1 1-16-16,-1 2 0 0,0 1 192 0,2 1 32 15,-4 4 16-15,1 0 0 0,2 3 352 0,-1 0 64 0,2 1 0 0,4 0 16 0,-2 3 32 0,2 1 0 16,3-2 0-16,0 2 0 0,7-17 0 0,-5 30 0 16,5-30 0-16,0 0 0 0,11 44-48 0,-11-44-16 15,0 0 0-15,32 36 0 0,-32-36-240 0,0 0 144 16,53 29-144-16,-53-29 128 0,46 13-128 0,-46-13 0 16,51 11-192-16,-51-11 192 31,50 4-1536-31,-50-4-192 0,51 0-48 0,-51 0-14016 0</inkml:trace>
  <inkml:trace contextRef="#ctx0" brushRef="#br0" timeOffset="62871.56">21856 5343 26719 0,'-6'-8'1184'0,"2"3"240"0,-2 0-1136 0,3 1-288 0,1 2 0 0,1 1 0 0,-1-1 448 0,-3-1 48 15,-3-1 0-15,-1 0 0 0,-3 0 1040 0,1 3 224 16,-2 2 32-16,2 3 16 0,0 2-464 0,0 1-112 15,1 6-16-15,-1 1 0 0,1 2-768 0,2 1-144 16,1 0-48-16,7-17 0 0,-10 38-128 0,10-38-128 0,-2 33 144 16,2-33-144-16,0 0 128 0,16 35-128 0,-16-35 0 0,0 0 0 31,0 0 0-31,42 22 0 0,-42-22 0 0,0 0 0 16,43-5 0-16,-43 5-160 0,27-11 0 0,-12 3 0 15,-4-1-352-15,0-1-80 0,0 0-16 0,-3 0 0 16,0-1-208-16,-3-1-32 0,0 1-16 0,1 0 0 0,-3 0 432 0,-1 1 96 15,-2 1 16-15,0 1 0 0,0 1 320 0,0 2 0 16,-2 2 0-16,2 1 0 0,0 2 336 0,0 0 96 16,0 0 16-16,0 0 0 0,0 0 240 0,-7 22 48 0,7-22 16 0,0 0 0 15,0 29-352-15,0-29-64 0,0 0-16 0,7 34 0 16,-7-34-192-16,0 0-128 0,0 0 160 0,17 40-160 16,-17-40 0-16,0 0 0 0,0 0 0 0,0 0-160 15,30 29-736 1,-30-29-128-16,0 0-48 0,0 0-15296 0</inkml:trace>
  <inkml:trace contextRef="#ctx0" brushRef="#br0" timeOffset="63109.34">22101 5061 27647 0,'-5'-3'1216'0,"3"1"256"0,1 1-1168 0,1 1-304 0,0 0 0 0,0 0 0 0,0 0 304 0,0 0 0 15,0 0 0-15,-2 40 0 0,2-40 704 0,0 44 144 16,0-44 16-16,-2 53 16 0,2-53 288 0,0 55 48 16,0-55 16-16,2 55 0 0,-2-55-880 0,5 48-160 15,-5-48-48-15,5 41 0 0,-5-41-448 0,0 0 0 16,16 43 0-16,-16-43 0 0,0 0-192 0,0 0-128 16,0 0-16-16,30 29-16 15,-30-29-1888-15,0 0-384 0,19-7-80 0,-19 7-11856 0</inkml:trace>
  <inkml:trace contextRef="#ctx0" brushRef="#br0" timeOffset="63341.25">22291 5030 11967 0,'0'-18'528'0,"0"10"112"0,0 1-512 0,0 2-128 16,0 0 0-16,0 5 0 0,0 0 1520 0,0 0 272 15,0 0 48-15,0 0 16 0,0 0 528 0,0 0 112 0,0 0 32 0,2 50 0 16,-2-50-352-16,-3 49-80 15,1-18-16-15,0 0 0 0,-1 2-800 0,1 2-144 0,-1-2-48 0,-1-1 0 16,2-2-640-16,2-30-144 0,0 53-32 0,0-53 0 16,6 44-272-16,-6-44 128 0,8 34-128 0,-8-34 0 0,0 0 0 0,19 37 0 15,-19-37-240-15,0 0 80 16,0 0-1632-16,39 16-320 0</inkml:trace>
  <inkml:trace contextRef="#ctx0" brushRef="#br0" timeOffset="63642.27">22523 5271 19343 0,'-2'0'1728'0,"2"0"-1392"0,-3 2-336 0,3-2 0 16,0 0 512-16,0 0 16 0,0 0 16 0,-8 19 0 16,8-19 192-16,-6 24 32 0,6-24 16 0,-5 34 0 15,5-34 1408-15,0 33 288 0,0-33 48 0,0 0 16 16,15 47-864-16,-15-47-160 0,0 0-48 0,33 36 0 0,-33-36-880 0,0 0-176 15,46 21-32-15,-46-21-16 0,0 0-176 0,45 3-16 16,-45-3-16-16,29-6 0 0,-29 6 0 0,24-11 0 16,-16 2 0-16,0 0 0 0,-2-1 0 0,-1 0 0 0,-3-2 0 0,-4 2 0 15,2 1-160-15,-5-2 0 0,-2 0 0 0,-2-1 128 16,0 2-128-16,-4-1 0 0,2 2 144 0,-2 0-144 16,0 1 0-16,0 1 144 0,2 2-144 0,0 0 0 0,3 0 0 0,-1 2 0 15,2 1 0-15,2 2 0 16,2 0-672-16,3 0-96 0,0 0 0 0,0 0-17088 15</inkml:trace>
  <inkml:trace contextRef="#ctx0" brushRef="#br0" timeOffset="63911.53">23001 5213 20271 0,'-3'-4'1792'0,"-1"1"-1424"0,0 1-368 0,4 2 0 0,0 0 1152 0,-3-1 176 16,3 1 16-16,-5 0 16 0,0 1 128 0,-4 1 32 16,1 3 0-16,-2 2 0 0,-3 1 32 0,2 3 16 15,-2 2 0-15,-1 2 0 0,4 1-752 0,-1 1-160 16,2 1-16-16,9-18-16 0,-12 34-368 0,12-34-64 0,-3 35 0 0,3-35-16 16,5 34-176-16,-5-34 0 0,0 0 0 0,27 43 0 31,-27-43-464-31,0 0-32 0,40 26 0 0,-40-26 0 15,34 11-1600-15,-34-11-320 0,35 5-64 0,-35-5-11584 16</inkml:trace>
  <inkml:trace contextRef="#ctx0" brushRef="#br0" timeOffset="64258.73">23251 5301 2751 0,'-3'-10'256'0,"1"4"-256"15,-1 0 0-15,1 2 0 0,2 4 2688 0,-4-5 512 16,4 5 80-16,-5-4 32 0,-2 1-128 0,-1-1-32 0,-3 2 0 0,0 2 0 15,-2 2-1024-15,2 3-208 0,-2 3-32 0,3 2-16 16,-2 2-976-16,4 1-208 0,8-13-48 0,-14 26 0 16,14-26-96-16,-7 28-32 0,7-28 0 0,0 0 0 15,3 37-80-15,-3-37-32 0,0 0 0 0,0 0 0 16,26 34-272-16,-26-34-128 0,0 0 128 0,0 0-128 0,41 13 0 0,-41-13 0 16,0 0 0-16,34-4-176 31,-34 4-272-31,23-9-48 0,-23 9-16 0,20-13 0 0,-11 6-240 15,-2 0-48-15,1-2-16 0,-3 2 0 0,-1 1 432 0,0 0 96 0,-3 0 16 0,-1 6 0 16,5-7 272-16,-5 7 128 0,0 0-128 0,0 0 192 16,0 0 320-16,0 0 64 0,0 0 16 0,0 0 0 0,0 0 192 0,5 40 48 0,-5-40 0 0,0 0 0 15,11 33-448-15,-11-33-96 16,0 0-16-16,0 0 0 0,22 34-272 0,-22-34 0 16,0 0 0-16,0 0 0 0,0 0 0 0,34 20-272 15,-34-20 16-15,0 0 16 16,24-6-1744-16,-24 6-336 0</inkml:trace>
  <inkml:trace contextRef="#ctx0" brushRef="#br0" timeOffset="64459.57">23561 4963 23039 0,'0'-15'1024'0,"-1"7"192"0,1 1-960 0,-2 1-256 0,2 6 0 0,0 0 0 15,0 0 1136-15,0 0 176 0,0 0 32 0,0 0 16 16,0 0 176-16,0 0 16 0,3 38 16 0,-3-38 0 0,-1 47-32 0,1-47 0 31,-5 65 0-31,3-30 0 0,-1 0-752 0,2-2-144 16,1-33-48-16,1 62 0 0,-1-62-352 0,5 51-80 0,-5-51-16 0,5 42 0 15,-5-42-144-15,5 35 0 0,-5-35 0 0,0 0 0 16,8 39-304-16,-8-39-32 0,0 0-16 0</inkml:trace>
  <inkml:trace contextRef="#ctx0" brushRef="#br0" timeOffset="64691.43">23345 5192 35007 0,'-1'-3'3120'15,"1"3"-2496"-15,0 0-496 0,0 0-128 16,0 0 0-16,0 0-240 0,22-5 64 0,-22 5 16 15,29-7 160-15,-5 3-128 0,0-1 128 0,5 2-128 16,1-1 576-16,0 0 128 0,-1 2 32 0,2 0 0 16,-2 0-320-16,1 2-64 0,-3 0-16 0,-27 0 0 15,48 4-1664-15,-48-4-336 0</inkml:trace>
  <inkml:trace contextRef="#ctx0" brushRef="#br0" timeOffset="64976.4">23837 5261 29487 0,'0'0'1296'0,"0"0"288"0,0 0-1264 0,0 0-320 0,0 0 0 0,0 0 0 15,0 0 1072-15,0 0 144 0,0 0 48 0,0 0 0 16,25 36-256-16,-25-36-48 0,0 0-16 0,38 8 0 16,-38-8-368-16,28-4-64 0,-28 4 0 0,27-7-16 0,-27 7-272 0,27-12-48 15,-27 12-16-15,21-15 0 0,-10 7-160 0,-11 8 0 16,11-15 0-16,-11 15 0 0,8-16-288 0,-6 9 64 16,-4-1 16-16,-1 0 0 0,-2 1 48 0,-1-1 16 15,-2 2 0-15,-3-2 0 0,-1 2 144 0,0 2-208 16,-1 0 80-16,-2 2 128 0,0 3-128 0,0 0 128 15,2 3 0-15,0 1 0 16,1 1-144-16,2 4 144 0,-1 0-192 0,11-10 192 16,-15 25-400-16,15-25 16 0,-11 28 16 0,11-28 0 15,-3 32 192-15,3-32 48 0,2 33 0 0,-2-33 0 16,0 0-112-16,14 47-16 0,-14-47 0 0,0 0 0 16,34 42-1536-16,-34-42-320 0,33 22-64 0,-33-22-11136 15</inkml:trace>
  <inkml:trace contextRef="#ctx0" brushRef="#br0" timeOffset="65446.73">24224 5366 5519 0,'7'-13'240'0,"-5"5"64"0,0 0-304 0,-1 1 0 0,1 1 0 0,-2 2 0 15,0 4 1456-15,0-11 224 0,0-3 48 0,-2-4 16 16,-1 1 1392-16,0 0 288 0,-3 3 48 0,-1 4 16 16,-1 4-1056-16,-1 2-192 15,-1 4-64-15,0 3 0 0,-2 2-1776 0,0 2-400 16,12-7 0-16,-21 18 0 0,9-6-304 0,2 3-16 15,10-15-16-15,-16 31 0 0,16-31 336 0,-10 30 160 16,10-30-16-16,0 0 0 0,2 38 240 0,-2-38 64 16,0 0 0-16,0 0 0 0,24 35-144 0,-24-35-32 15,0 0 0-15,0 0 0 0,37 10-80 0,-37-10-32 0,0 0 0 16,33-8 0-16,-33 8 32 0,19-14 16 0,-7 5 0 0,-2-2 0 16,2-2-16-16,0-1 0 0,-1 0 0 0,-1-2 0 15,0 1 80-15,-1-1 16 0,-1 0 0 0,-1-2 0 0,0 0 96 16,-2 0 0-16,0-2 16 0,-1 0 0 0,-1-1-272 0,1-2-128 15,-3-2 0-15,1 0 128 0,-2 2-128 0,0-1 0 16,0 1 0-16,0 0 0 0,-2 2-192 0,2 2 192 16,-1 1-192-16,-1 1 192 15,0 4-384-15,1 1 64 0,-1 4 0 0,2 3 0 16,-2 1 0-16,2 2 0 0,0 2 0 0,0 0 0 16,0 0 96-16,0 0 32 0,0 0 0 0,-2 39 0 15,2-39 640-15,0 0 128 0,2 55 16 0,-2-55 16 16,7 53 96-16,-7-53 32 0,12 66 0 0,-2-29 0 15,0-3-224-15,1 1-64 0,-11-35 0 0,24 63 0 16,-24-63-32-16,22 51-16 0,-22-51 0 0,24 42 0 0,-24-42-208 0,22 33-32 16,-22-33-16-16,0 0 0 0,41 34-144 0,-41-34-224 15,0 0 48-15</inkml:trace>
</inkml:ink>
</file>

<file path=ppt/ink/ink8.xml><?xml version="1.0" encoding="utf-8"?>
<inkml:ink xmlns:inkml="http://www.w3.org/2003/InkML">
  <inkml:definitions>
    <inkml:context xml:id="ctx0">
      <inkml:inkSource xml:id="inkSrc0">
        <inkml:traceFormat>
          <inkml:channel name="X" type="integer" max="27388" units="cm"/>
          <inkml:channel name="Y" type="integer" max="18258" units="cm"/>
          <inkml:channel name="F" type="integer" max="65535" units="dev"/>
          <inkml:channel name="T" type="integer" max="2.14748E9" units="dev"/>
        </inkml:traceFormat>
        <inkml:channelProperties>
          <inkml:channelProperty channel="X" name="resolution" value="1000.29218" units="1/cm"/>
          <inkml:channelProperty channel="Y" name="resolution" value="1000.43835" units="1/cm"/>
          <inkml:channelProperty channel="F" name="resolution" value="0" units="1/dev"/>
          <inkml:channelProperty channel="T" name="resolution" value="1" units="1/dev"/>
        </inkml:channelProperties>
      </inkml:inkSource>
      <inkml:timestamp xml:id="ts0" timeString="2023-02-08T06:54:57.281"/>
    </inkml:context>
    <inkml:brush xml:id="br0">
      <inkml:brushProperty name="width" value="0.05292" units="cm"/>
      <inkml:brushProperty name="height" value="0.05292" units="cm"/>
      <inkml:brushProperty name="color" value="#FF0000"/>
    </inkml:brush>
    <inkml:brush xml:id="br1">
      <inkml:brushProperty name="width" value="0.05292" units="cm"/>
      <inkml:brushProperty name="height" value="0.05292" units="cm"/>
      <inkml:brushProperty name="color" value="#00B0F0"/>
    </inkml:brush>
    <inkml:brush xml:id="br2">
      <inkml:brushProperty name="width" value="0.05292" units="cm"/>
      <inkml:brushProperty name="height" value="0.05292" units="cm"/>
      <inkml:brushProperty name="color" value="#FFC000"/>
    </inkml:brush>
  </inkml:definitions>
  <inkml:trace contextRef="#ctx0" brushRef="#br0">182 6024 10127 0,'-1'1'896'0,"-1"1"-704"16,0-1-192-16,2-1 0 0,0 0 656 0,0 0 112 16,0 1 0-16,0 0 16 0,-1 1 480 0,-1-1 80 15,2 1 32-15,0-1 0 0,2 0 240 0,-1-1 48 0,1 0 16 0,0-1 0 16,-1 1-304-16,1-2-64 0,1 0-16 0,-1-1 0 16,1 0 480-16,1-2 80 0,1 1 32 0,-3-1 0 15,1 0-1888-15,1-1-336 0,-1-1-96 0,0 0-16 0,1 1 448 0,-2-2 304 16,1 2-48-16,-1-1-16 0,1 0-64 0,-1 0-16 15,0 3 0-15,-1-3 0 0,1 1-160 0,1-1 0 16,1 1 0-16,-2 1 128 0,0 1-128 0,-1-1 0 16,1 2 0-16,-2 1 0 15,3 1 0-15,-3 0 0 0,2 0 0 0,0 1 0 16,-1 1 0-16,-1 1 0 0,2 1 0 0,-2 2 0 16,0 1 0-16,1 1 0 0,-1 0 0 0,2 3 0 15,-2 2 0-15,0 3 160 0,0 2-32 0,0 0-128 16,0 1 496-16,0 1-16 0,0 1 0 0,2-1 0 15,-2-1-32-15,0 1-16 0,0-2 0 0,0-1 0 16,2-1-208-16,-2-1-32 0,0-1-16 0,2-2 0 0,0 0-176 0,-1-3 0 16,1 1 0-16,0-1 128 0,-1-1-128 0,1 0 0 15,-2 0 0-15,3-2 0 0,-3-5 0 0,0 0-176 16,0 0 176-16,0 0-128 16,0 0-928-16,0 0-176 0,0 0-48 0,11 24-9616 0,-11-23-1936 0</inkml:trace>
  <inkml:trace contextRef="#ctx0" brushRef="#br0" timeOffset="238.34">165 6357 16575 0,'-5'2'736'0,"0"-2"160"0,2 0-720 0,1 0-176 16,0 0 0-16,2 0 0 15,0 0 1584-15,0 0 272 0,0 0 64 0,0-1 16 16,0 1 560-16,0 0 96 0,0 0 32 0,0 0 0 15,44-14-608-15,-44 14-112 0,37-13-32 0,-37 13 0 16,46-13-1040-16,-46 13-224 0,48-11-32 0,-48 11-16 16,46-6-352-16,-46 6-64 0,0 0-16 0,58-1 0 15,-58 1-128-15,0 0 0 0,45 6 0 0,-45-6 0 16,0 0 0-16,0 0-224 0,0 0 80 0,46 19-18480 0</inkml:trace>
  <inkml:trace contextRef="#ctx0" brushRef="#br0" timeOffset="2275.58">5524 5940 11055 0,'-2'2'976'0,"0"-1"-784"15,1 0-192-15,-1 0 0 0,2 0 192 0,0 1 0 0,-3 2 0 0,-2 1 0 16,2 1 768-16,-2 1 128 0,0 2 48 0,-1-3 0 15,3-1 592-15,1 0 112 0,2 0 16 0,0-2 16 16,0-1-592-16,0-1-112 0,2-1-16 0,1 0-16 0,2-1-624 0,-2-1-112 16,0-1-16-16,2-3-16 0,0 1 144 0,3-2 48 15,-2-1 0-15,2-1 0 0,0 0-112 0,0-3-32 16,2 1 0-16,-1-2 0 0,-1 1-288 0,2-1-128 16,0 2 0-16,-2-1 128 0,1 2-128 0,-4-1 0 15,1 3 0-15,-1 2 0 16,0 1-144-16,-2 0 144 0,-1 3 0 0,-1 1 0 0,-1 2 0 0,0 2 0 15,0 1 0-15,0-4 0 0,0 0 256 0,-3 22 16 16,0-9 0-16,0 3 0 0,1 1 608 0,-1 4 112 16,1 1 32-16,-1 2 0 0,0 1-320 0,1 0-48 0,1 0-16 0,-1 0 0 15,-1-2-240-15,3-23-48 0,3 43-16 0,-3-43 0 32,3 36-336-32,-3-36 128 0,8 30-128 0,-8-30 0 0,0 0 0 0,13 36 0 15,-13-36 0-15,0 0 0 0,0 0-304 0,18 38 32 16,-18-38 0-16,0 0-11328 15,0 0-2272-15</inkml:trace>
  <inkml:trace contextRef="#ctx0" brushRef="#br0" timeOffset="2475.94">5533 6341 23951 0,'-11'0'1056'0,"3"0"224"0,3 1-1024 0,2 0-256 0,0 0 0 0,3-1 0 15,0 1 656-15,0 0 80 0,0 1 16 0,-2 1 0 16,4 0 208-16,-2-3 32 0,0 0 16 0,0 0 0 15,0 0 464-15,41 15 112 0,-41-15 16 0,0 0 0 16,58 2-544-16,-58-2-96 0,50-1-32 0,-50 1 0 0,51 1-592 0,-51-1-112 16,48 2-32-16,-48-2 0 0,43 2-192 0,-43-2 0 15,40 2 0-15,-40-2-17856 0</inkml:trace>
  <inkml:trace contextRef="#ctx0" brushRef="#br0" timeOffset="26160.37">565 5782 911 0,'1'0'0'0,"-1"0"0"15,0 0 0-15,0 0 0 0,0 0 496 0,0 0 16 16,-1 0 0-16,-1 2 0 0,0 1 192 0,-4 1 32 15,1 3 16-15,-4 4 0 0,-1 1-176 0,-3 3-48 16,-1 2 0-16,-1 3 0 0,-4 6 112 0,-3 3 0 16,1 3 16-16,-4 2 0 0,-1 6 64 0,-3 2 16 15,-3 0 0-15,0 2 0 0,-2 1-112 0,1-2-32 0,3-3 0 0,1-6 0 16,3-5 288-16,2-2 48 0,3-1 16 0,4-2 0 16,2-3-352-16,3-3-64 0,2 0-16 0,-1-5 0 15,4-2-512-15,2-3 0 0,0-2 0 0,1 0-5872 16,4-4-1088-16</inkml:trace>
  <inkml:trace contextRef="#ctx0" brushRef="#br0" timeOffset="26952.79">1025 5915 5519 0,'0'-1'496'0,"0"-1"-496"0,0 1 0 0,0 0 0 16,0 1 560-16,-1-1 16 0,1-1 0 0,-2-1 0 15,2-2 64-15,-2 1 32 0,-1 1 0 0,-3 1 0 16,3 1 512-16,0 1 96 0,-2 1 32 0,0 1 0 16,-1 1-96-16,-1 3 0 0,1 2-16 0,-1 2 0 15,-2 3-640-15,2 1-128 0,1 3-32 0,-3 2 0 0,0 3-32 0,3 1-16 16,-2 1 0-16,5 0 0 0,3-24 160 0,-2 43 16 15,2-43 16-15,5 42 0 16,-5-42-112-16,0 0-32 0,26 45 0 0,-26-45 0 16,0 0 96-16,43 21 16 0,-43-21 0 0,0 0 0 15,45-1 544-15,-26-6 112 0,0-4 32 0,-1-3 0 16,3-3 16-16,-2-4 0 0,0-1 0 0,-2-1 0 0,-4 0-704 16,0 2-128-16,-5 1-16 0,-2 2-16 0,-2-2-48 0,-2 1-16 0,-6 1 0 0,-1 2 0 15,-3 0 352-15,-6-1 80 16,-1 3 16-16,-1 2 0 0,-4 3-288 0,-1 2-48 0,0-1-16 0,-1 3 0 15,4 2-128-15,0 1-48 0,1 0 0 0,2 0 0 16,-1 1-208-16,4-2 0 0,4 3 0 0,1-1 0 16,5 1 0-16,1-1 0 0,4 0-208 0,2 0-18736 15</inkml:trace>
  <inkml:trace contextRef="#ctx0" brushRef="#br0" timeOffset="48167.46">1286 4848 11055 0,'-2'1'976'0,"1"0"-784"16,-1 0-192-16,2-1 0 0,0 1 672 0,0-1 96 15,-2 1 0-15,-2 1 16 0,1 0 336 0,1 0 64 0,-1-1 16 0,3-1 0 16,0-1 128-16,3-1 16 0,-1-1 16 0,1-2 0 16,-3 5-208-16,16-18-32 0,-8 5-16 0,5-2 0 15,-2-2 0-15,2-1 0 0,-2 2 0 0,5-7 0 16,3-8-16-16,5-5 0 0,3-4 0 0,0-5 0 16,2-2-320-16,3-2-64 0,0-1 0 0,-3 3-16 15,-5 6-304-15,5-7-64 16,6-9-16-16,2-3 0 0,4-1-144 0,-1 0-32 15,-1 1 0-15,-3 3 0 0,0 3-128 0,-3 2 0 16,-1 4 0-16,-1 4 128 0,2 0-128 0,-4 3 0 16,0 4 0-16,-2 1 0 0,-1 4 0 0,-4 2 0 15,1 2 0-15,-6 4 0 0,0 3 0 0,-5 2 0 16,4 0 0-16,-5-1 0 0,3 2 0 0,-4 1 0 16,1 2 0-16,-4 2 128 0,-1 2-128 0,-1 2 128 0,1 0-128 0,-3 1 128 15,2 1 32-15,-3 0 0 0,1 1 0 0,0 1 0 0,-1 1-160 0,1 1 160 16,0-1-160-16,-1 1 160 0,-1 2-160 0,1-1 0 15,1 0 0-15,-1 0 128 16,-2 1-128-16,3 1 0 0,-3-1 0 0,3-1 0 0,1 1 0 0,0-1 0 16,-1 0 0-16,-1-2 0 0,1 0 0 0,2 0 0 15,-2 1 0-15,-1-1 0 0,1 0 0 0,2-1 0 0,-2 1 0 0,-1 0 0 16,-1 1 0-16,1 1 0 0,-2 0 0 0,0-1 0 16,-2 2 0-16,2 0 0 0,-3 1 0 0,1 0 0 15,-1 1 0-15,-3 0 0 0,1 1 0 0,0 1 0 16,-3 2 0-16,-3 0 0 0,1 2 0 0,-2 1 0 15,-1 1 0-15,-5 1 0 0,1 0 0 0,-2 1 0 16,1-1 0-16,-1 0 128 16,0 1-128-16,-1-2 0 0,6 0 0 0,-2-2 0 15,4-1 128-15,2-2-128 0,1-1 0 0,6 0 0 16,1-2 0-16,0-1 0 0,4-2 0 0,0-2 0 16,3-1 0-16,2-2 0 0,3 0 0 0,0-3 0 15,6 0 0-15,-1-2 0 0,2 0 0 0,2-1 0 16,0 1 0-16,-1-2 0 0,2 3 0 0,-3-1 0 0,-1 2 0 0,-16 10 0 15,30-17-128-15,-30 17 128 0,0 0 0 0,34-9 0 0,-34 9 0 0,0 0 0 16,0 0 0-16,0 0 0 0,45 13 0 0,-45-13 0 16,0 0 0-16,0 0 0 0,19 41 0 0,-16-29 192 15,-1 1-64-15,-2-2 0 0,0 1 80 16,1-2 16-16,-1-1 0 0,0-1 0 0,2 0-224 0,-2 0 0 16,0-2 128-16,3 0-128 0,-3-6 0 0,0 0 0 15,0 0 0-15,0 0 0 16,0 0 0-16,0 0 0 0,0 0 0 0,48-6-160 31,-48 6-1264-31,19-16-256 0</inkml:trace>
  <inkml:trace contextRef="#ctx0" brushRef="#br0" timeOffset="50556.55">2801 2710 4607 0,'0'0'400'0,"0"0"-400"0,0 0 0 0,0 0 0 16,0 0 640-16,0 0 64 0,1 1 0 0,1 0 0 15,-2 3 304-15,2 0 64 0,-1 2 16 0,-1-6 0 16,0 0 320-16,2 28 80 0,-2-18 16 0,0 0 0 16,0-10-192-16,0 24-32 0,0-24-16 0,0 22 0 0,-2-11-272 0,2-11-48 15,0 0-16-15,2 25 0 0,-2-25-496 0,0 0-112 16,0 21 0-16,0-15-16 0,0-2-304 0,0 0 0 16,0 0 0-16,0 0 0 0,0-1 0 0,2-1 0 15,-2 0-176-15,1-1 176 0,-1 0-432 0,2 0 32 16,-2 0 0-16,2-2 0 31,-1 1-1280-31,-1-2-256 0,3 0-48 0,-1 0-16 0,-1-1-80 0,1-2-16 0</inkml:trace>
  <inkml:trace contextRef="#ctx0" brushRef="#br0" timeOffset="50801.54">2892 2702 4607 0,'2'-2'192'0,"-2"1"64"15,1-1-256-15,-1 1 0 0,0 0 0 0,0 1 0 0,0 0 896 0,0 0 144 0,2 0 32 0,-1 1 0 16,-1 2 352-16,0 1 80 0,0-4 16 0,0 0 0 16,0 0 80-16,5 34 0 0,-5-34 16 0,0 25 0 15,0-25-144-15,2 28-16 0,-2-28-16 0,0 26 0 16,0-26-304-16,0 23-64 0,0-23-16 0,0 0 0 16,2 28-480-16,-2-28-80 0,0 0-32 0,0 0 0 0,0 0-464 0,5 32 128 15,-5-32-128-15,0 0 0 0,0 0 0 0,0 0 0 31,0 0 0-31,0 0-160 0,0 0-96 0,0 0-32 0,0 0 0 0,0 0-8496 16,0 0-1712-16</inkml:trace>
  <inkml:trace contextRef="#ctx0" brushRef="#br0" timeOffset="51042.09">2793 2797 9215 0,'-1'-1'816'0,"-1"1"-656"16,0 0-160-16,2 0 0 0,2-1 1088 0,-2 0 192 16,-2 0 48-16,2 0 0 0,0-1 224 0,2-1 48 0,0 0 16 0,2 0 0 15,1 0-112-15,3-2-32 0,0 1 0 0,-8 4 0 16,24-8-432-16,-24 8-80 0,27-10-32 0,-27 10 0 16,0 0-608-16,37-8-128 0,-37 8-32 0,0 0 0 15,0 0-160-15,41-4 0 0,-41 4-192 0,0 0 192 16,0 0-400-16,0 0 32 0,0 0 16 0,0 0-12048 31</inkml:trace>
  <inkml:trace contextRef="#ctx0" brushRef="#br0" timeOffset="51242.66">2782 2900 8287 0,'-2'-1'368'0,"2"0"80"0,0 1-448 0,2-1 0 0,-1 1 0 0,-1-2 0 15,2 1 864-15,3 0 96 0,1-1 0 0,-6 2 16 16,0 0 64-16,30-10 16 0,-30 10 0 0,26-10 0 0,-26 10-64 16,24-8-16-16,-24 8 0 0,0 0 0 0,37-7-544 0,-37 7-112 15,0 0-32-15,35-5 0 0,-35 5-288 16,0 0-176-16,0 0 32 0,32-8-8688 16</inkml:trace>
  <inkml:trace contextRef="#ctx0" brushRef="#br0" timeOffset="51474.41">3094 2742 14735 0,'-2'1'640'0,"0"0"160"0,2 2-640 0,0-1-160 15,0 0 0-15,0 2 0 0,0-1 944 0,0-3 144 16,0 0 48-16,0 34 0 0,0-34 880 0,0 38 176 15,0-38 48-15,0 34 0 0,0-34-496 0,0 30-80 16,0-30-32-16,0 0 0 0,7 36-1152 0,-7-36-224 16,0 0-64-16,0 0 0 0,0 0-192 0,17 34 0 0,-17-34-144 0,0 0 144 15,0 0-448-15,0 0 16 0,0 0 0 0,0 0-13888 16</inkml:trace>
  <inkml:trace contextRef="#ctx0" brushRef="#br0" timeOffset="52022.83">2922 2515 4607 0,'-17'4'192'0,"9"-2"64"15,-3 1-256-15,4 0 0 0,2 0 0 0,2-1 0 0,-3 3 640 16,-4 1 64-16,-7 5 32 0,-4 4 0 15,0 4 336-15,-1 0 64 0,-1 3 16 0,4 2 0 0,0 2 0 0,3 1 16 16,3 2 0-16,1 1 0 0,3 0-16 0,3 3 0 16,1-2 0-16,5 1 0 0,0 2-96 0,3-2-32 15,4 0 0-15,-7-32 0 0,19 63-240 0,-19-63-48 16,30 58-16-16,-30-58 0 0,37 50 144 0,-37-50 32 0,40 35 0 0,-40-35 0 16,47 22-208-16,-47-22-48 0,53 6 0 0,-53-6 0 15,60-5 208-15,-28-3 48 0,1-3 0 0,1-4 0 16,4-4-192-16,-4-4-48 0,-3 0 0 0,0-2 0 15,-5 1-208-15,1-2-64 0,-4-2 0 0,-4 2 0 16,-3 1-256-16,-3-1-128 0,-5 2 128 0,-2-1-128 16,-4 1 128-16,-4 0-128 0,-1 2 0 0,-5 0 128 0,-1 2-128 0,-3 0 128 15,-2 0-128-15,-2 1 128 0,-2 1-128 0,-1 3 0 16,0 0 144-16,1 3-144 0,1 1 0 0,-1 3 0 16,-1 2 0-16,4 0 0 0,1 3 0 0,1 0-160 15,1 1 160-15,2 1-208 16,1-1-1632-16,4 1-320 0</inkml:trace>
  <inkml:trace contextRef="#ctx0" brushRef="#br1" timeOffset="81965.1">410 11642 23951 0,'-5'-4'2128'0,"3"2"-1696"0,-1 0-432 16,3 0 0-16,2 1 384 0,-1-1 0 0,2-3 0 0,-3 5 0 15,18-17-384-15,-1-2 0 0,6-6-224 0,2-4 80 0,4-5 144 0,0-4-208 16,3-6 80-16,3-4 128 0,-1-3 0 0,4-5 0 15,2-2 0-15,-3-4 0 0,3 2 144 0,3-7 0 16,2-5 0-16,5-5 0 0,5-3 48 0,-3-3 16 16,-4 4 0-16,0-4 0 0,3-3 64 0,5-7 16 15,5-3 0-15,-2-3 0 0,5 2 48 0,-5-2 16 16,0 1 0-16,-3 2 0 0,2 1 1136 0,1-3 240 0,5-2 32 0,0 0 16 16,0 1-1584-16,-2 1-192 0,1 2-256 0,1-1 48 15,-1-1 544-15,2 1 112 0,0 2 32 0,-4 0 0 16,-3 5-320-16,-1-2-160 0,4 0 160 0,0-1-160 15,1 1 224-15,-4 3-48 0,-2 4-16 0,-4 2 0 16,0 4 256-16,-3 2 48 0,-2 3 16 0,-1-1 0 16,2-2-128-16,0 3-32 15,-2 1 0-15,-3 3 0 0,-2 2 96 0,0 0 16 16,2 3 0-16,-1 0 0 0,1 4-208 0,-1 0-32 16,-1 2-16-16,-2 0 0 0,-2 3-176 0,-2 3 0 15,-2 2 0-15,-1 2 128 0,-3 3-128 0,0 2 0 0,-2 3 0 0,-3-1 0 16,0 4 0-16,-4 0 0 0,0 6 0 0,-2 3 0 15,-1 3 0-15,-4 4 0 0,-2 3 0 0,-1 1 0 16,-2 4 0-16,1 0 0 0,-2 2 0 0,0 0 0 0,-2 1 128 0,2 0-128 16,-2 2 192-16,2 0-64 0,-2 2-128 0,2 0 0 15,-2 1 0-15,2-1 128 0,-2 3-128 0,0-1 0 16,0 0 0-16,0 1 0 0,0 0 0 0,-1 1 0 16,0 2 0-16,-3 0 0 0,1-1 0 0,0 2 0 15,-1 0-144-15,-1 0 144 0,0 1 0 0,0 0-160 16,0 1 160-16,-3 0-128 15,3 1-176-15,-2 0-16 0,-1-1-16 0,-1 0 0 32,2 1-896-32,-1-1-176 0,0 0-48 0,-1 1 0 0,1-1-1696 15,0 0-352-15,-1 0-64 0,2-2-8528 0</inkml:trace>
  <inkml:trace contextRef="#ctx0" brushRef="#br1" timeOffset="82249.58">4012 6015 10127 0,'0'-6'448'0,"0"3"96"0,-2 0-544 0,2 0 0 16,0 1 0-16,-1 2 0 0,-1-1 2288 0,-3 1 336 15,-1 0 80-15,-4 1 16 0,-4 4-64 0,-1 1-16 16,-4 3 0-16,-1 4 0 0,-3 0-912 0,-1 4-176 0,0 0-32 0,2 1-16 16,0-1-496-16,2-1-112 0,1-1 0 0,6-4-16 15,2-3-464-15,6-1-96 0,1-3 0 0,5-2-16 32,2-2-304-32,2-2 160 0,1-2-160 0,4-3 128 0,4 0-128 0,1-3 0 15,1-3 0-15,3-2 0 0,0-1-224 0,3-2 32 16,-1 1 0-16,0 1 0 0,-3 1-128 0,1 1 0 15,-2 3-16-15,-2 2 0 0,-2 2 336 0,-2 3 0 16,-11 4 0-16,0 0 0 0,0 0 0 0,0 0 0 16,40 20 160-16,-40-20-160 0,0 0 704 0,12 42 16 15,-12-42 16-15,5 34 0 0,-5-34-272 0,2 39-48 0,-2-39-16 0,-2 36 0 16,2-36-272-16,0 33-128 0,0-33 128 0,0 0-128 16,5 37 0-16,-5-37-176 0,0 0 16 0</inkml:trace>
  <inkml:trace contextRef="#ctx0" brushRef="#br1" timeOffset="85571.32">4074 5646 12895 0,'-2'-3'1152'0,"0"0"-928"15,0 2-224-15,2-1 0 0,0 1 464 0,0 0 48 0,-3-1 16 0,1-1 0 16,-3-1 624-16,0 0 112 0,0 1 16 0,-2 1 16 16,2 2 560-16,0 1 96 0,-2 2 32 0,0 2 0 15,2 2-752-15,-2 2-144 0,0 1-16 0,2 2-16 16,0 1-480-16,0 2-80 0,5-15-32 0,-7 29 0 0,7-29-288 0,0 29-176 15,0-29 192-15,0 0-192 0,9 35 240 0,-9-35-64 32,0 0-16-32,0 0 0 0,0 0-160 0,37 24 128 0,-37-24-128 15,0 0 128-15,28-10 0 0,-28 10-128 0,17-15 192 0,-8 3-64 16,-1-2 288-16,-1 0 48 0,0-4 16 0,0 0 0 16,-1 1-336-16,-4 0-144 0,3 0 128 0,-3 1-128 15,0 0 0-15,-2 0 0 0,0 2 0 0,-2-1 0 16,-2 0 0-16,1 2 128 0,1-2-128 0,-3 2 0 15,2 0 128-15,-2 0-128 0,-1 1 0 0,3 2 128 0,-2-1 64 0,0 3 16 16,0 1 0-16,1 2 0 0,1 2-16 0,-1 2-16 16,3 3 0-16,1-2 0 0,0 0 160 0,0 0 48 15,-2 23 0-15,2-23 0 0,0 0-16 0,5 40 0 16,-5-40 0-16,11 38 0 0,-11-38-96 0,13 43-16 16,-13-43 0-16,19 45 0 0,-19-45-128 0,22 40-128 15,-22-40 144-15,24 32-144 16,-24-32 0-16,0 0 0 0,34 30 0 0,-34-30 0 15,0 0 0-15,0 0 0 0,40 16 0 0,-40-16 0 16,0 0-544-16,0 0-96 0,41-7-32 0,-41 7-11104 16,15-14-2208-16</inkml:trace>
  <inkml:trace contextRef="#ctx0" brushRef="#br1" timeOffset="85771.48">4305 5464 1839 0,'-3'-8'160'0,"-1"3"-160"0,1 1 0 0,3 1 0 16,0 3 3696-16,0-2 704 0,0 2 144 0,0 0 16 15,0 0-1136-15,0 0-224 0,0 0-64 0,0 0 0 16,0 0-880-16,0 0-176 0,19 35-32 0,-19-35-16 16,10 34-832-16,-10-34-176 0,11 42-16 0,-11-42-16 15,11 47-592-15,-11-47-112 0,10 47-32 0,-10-47 0 0,8 41-256 0,-8-41 0 16,6 31 128-16,-6-31-128 0,0 0 0 0,13 35 0 16,-13-35 0-16,0 0 0 15,0 0-1072-15,0 0-112 0,14 35-32 0,-14-35-15936 0</inkml:trace>
  <inkml:trace contextRef="#ctx0" brushRef="#br1" timeOffset="86172.36">4239 5650 24879 0,'-6'-4'1088'0,"3"1"256"0,1 1-1088 0,0 0-256 15,2-1 0-15,2 1 0 0,-2 2 256 0,5-5 0 16,-2-1 0-16,6-2 0 0,1-2 592 0,1 1 112 15,2-2 32-15,3 2 0 0,3-2-112 0,-3 3-32 0,2 0 0 0,-18 8 0 16,34-11-720-16,-34 11-128 0,30-6 0 0,-30 6-128 31,0 0-256-31,32-2-32 0,-32 2-16 0,0 0 0 16,0 0-352-16,0 0-80 0,0 0-16 0,0 0 0 0,29 30 624 0,-29-30 112 0,0 0 144 0,-2 26-208 16,2-26 448-16,-3 23 80 0,3-23 32 0,-2 27 0 15,2-27 480-15,0 28 80 16,0-28 32-16,0 0 0 0,10 33 144 0,-10-33 16 15,0 0 16-15,0 0 0 0,0 0-176 0,46 19-48 16,-46-19 0-16,0 0 0 0,40-6-320 0,-40 6-80 16,27-13-16-16,-14 4 0 0,-2-1-272 0,-1 1-48 15,-2-1-16-15,-2 0 0 0,-1-2-144 0,-3 2 128 16,0 1-128-16,-2-1 128 0,-2 2-128 0,-1 0 0 16,-1-1 0-16,-2 2 128 0,-2 0-128 0,2 0 0 0,-1 1 0 0,-1 0 0 15,0 0 0-15,0-1 0 0,0 3 0 0,0-1 0 16,3 2-656-16,-1 0-64 0,1 1-16 0,1-1-11104 15,0 2-2240-15</inkml:trace>
  <inkml:trace contextRef="#ctx0" brushRef="#br1" timeOffset="86388.6">4642 5608 16575 0,'0'0'736'0,"0"0"160"0,0 0-720 0,0 0-176 0,0 0 0 0,0 0 0 16,0 0 1232-16,0 0 224 0,28 31 32 0,-28-31 16 15,0 0 0-15,0 0 0 0,0 0 0 0,0 0 0 16,0 0 416-16,20-9 64 0,-18 1 32 0,0-3 0 15,-1 1-864-15,2-3-192 0,2 0-16 0,-2-3-16 16,2 0-160-16,3-1-48 16,0 0 0-16,2 0 0 0,1 2-384 0,0 0-80 15,3 3 0-15,1 0-16 0,-1 3-240 0,2 0 176 16,-16 9-176-16,32-8 160 0,-32 8-160 0,0 0 0 16,39 2 0-16,-39-2 0 15,0 0-592-15,36 12-112 0</inkml:trace>
  <inkml:trace contextRef="#ctx0" brushRef="#br1" timeOffset="88308.7">4201 6407 1839 0,'0'-1'160'0,"0"0"-160"0,0 1 0 0,0 0 0 16,0 0 592-16,0-1 96 0,0 1 16 0,1-3 0 15,-1 3 496-15,2-3 96 0,-2 3 32 0,0 0 0 16,0 0 176-16,0 0 32 0,0 0 16 0,0 0 0 16,0 0 176-16,0 0 48 0,0 0 0 0,0 0 0 15,0 0 48-15,22 35 16 16,-22-35 0-16,0 0 0 0,8 32-464 0,-8-32-96 16,0 0 0-16,10 32-16 0,-10-32-512 0,0 0-112 15,0 0 0-15,10 34-16 0,-10-34-416 0,0 0-80 16,0 0 0-16,0 0-128 0,12 32 0 0,-12-32 0 15,0 0 0-15,0 0 0 16,0 0-1136-16,0 0-128 0,0 0-16 0,0 0-12864 0</inkml:trace>
  <inkml:trace contextRef="#ctx0" brushRef="#br1" timeOffset="88531.27">4317 6370 20271 0,'-1'1'896'0,"-1"-1"192"0,2 0-880 0,0 0-208 0,0 0 0 0,0 0 0 16,0 0 256-16,0 0 0 0,0 0 0 0,0 0 0 15,12 40 1680-15,-12-40 352 0,0 0 64 0,12 41 16 16,-12-41-400-16,0 0-80 0,13 37-16 0,-13-37 0 16,0 0-1104-16,0 0-208 0,18 36-48 0,-18-36-16 15,0 0-496-15,0 0 0 0,0 0 0 0,0 0 0 16,19 36-448-16,-19-36-16 0,0 0-16 0,0 0-10512 15,0 0-2096-15</inkml:trace>
  <inkml:trace contextRef="#ctx0" brushRef="#br1" timeOffset="88763.04">4197 6499 30399 0,'-9'-2'1344'0,"6"1"288"0,0 0-1312 0,1 0-320 0,0 0 0 0,2 1 0 16,0-1 208-16,0 0-16 0,0 1-16 0,5-5 0 0,-5 5 784 16,9-11 176-16,-9 11 16 0,17-12 16 0,-17 12-16 0,22-15 0 31,-22 15 0-31,27-14 0 0,-27 14-832 0,32-14-160 16,-32 14-32-16,29-10-128 15,-29 10-224-15,27-8-160 0,-27 8-16 0,0 0-16 16,0 0-2160-16,34-1-432 0</inkml:trace>
  <inkml:trace contextRef="#ctx0" brushRef="#br1" timeOffset="88916.54">4281 6545 22335 0,'-7'5'496'0,"2"-1"96"0,-1-1 32 0,6-3 0 0,0 0-496 0,0 0-128 16,0 0 0-16,0 0 0 0,0 0 1344 0,0 0 240 16,0 0 48-16,0 0 16 0,0 0 16 0,0 0 0 15,35-4 0-15,-35 4 0 0,26-13-832 0,-26 13-144 16,32-16-48-16,-32 16 0 0,38-17-640 0,-38 17-256 15,32-18 16-15,-32 18-10448 16,29-16-2112-16</inkml:trace>
  <inkml:trace contextRef="#ctx0" brushRef="#br1" timeOffset="89279.9">4545 6379 19343 0,'-2'-4'848'0,"0"1"192"0,2 3-832 0,0-4-208 0,0 4 0 0,0 0 0 16,0 0 592-16,10-12 80 0,-10 12 16 0,19-16 0 15,-6 5 1136-15,-2 2 224 16,2 0 64-16,-13 9 0 0,22-8-704 0,-22 8-144 16,0 0-32-16,0 0 0 0,37 5-848 0,-37-5-192 0,0 0-16 0,0 0-16 0,19 38-160 0,-19-38 0 15,-3 29 144-15,3-29-144 0,-12 34 160 0,3-18-32 16,1 2-128-16,-1-1 192 0,1-1-192 0,0-1-288 15,-2-1 64-15,2-3 16 0,8-11 208 0,-12 19 0 16,12-19 0-16,-9 12 0 0,9-12 0 0,0 0 0 16,0 0 0-16,0 0 0 0,0 0 560 0,0 0 0 15,0 0 0-15,0 0 0 16,0 0 48-16,0 0 16 0,37 2 0 0,-37-2 0 16,0 0-336-16,32-11-64 0,-32 11-16 0,27-8 0 0,-27 8-208 15,26-9 0-15,-26 9 0 0,26-6 0 16,-26 6-400-16,22-7-128 0,-22 7-32 15,0 0-10784-15,31-11-2160 0</inkml:trace>
  <inkml:trace contextRef="#ctx0" brushRef="#br1" timeOffset="89835.09">4637 6201 911 0,'-5'-6'0'0,"2"0"0"0,-3 2 0 0,5 2 0 0,-1 0 0 0,0 0 0 0,-1-1 0 0,-2-1 0 15,-3-4 880-15,-5-1 80 0,-1-1 32 0,1-1 0 16,-3 3 1056-16,3 2 192 0,-1-1 64 0,1 4 0 0,-1 1 384 0,0 2 64 16,-1 1 32-16,1 1 0 0,-1 3-432 0,-1 2-96 15,-1 2-16-15,-1 1 0 0,2 2-816 16,0 2-160-16,-3 2-48 0,1 2 0 0,-1 3-656 0,0 3-144 16,1 2-32-16,2 2 0 15,2 3-32-15,0 3-16 0,2 3 0 0,4 2 0 16,2-2 208-16,6 1 32 0,4-4 16 0,-4-34 0 15,20 62-304-15,-20-62-64 0,35 54-16 0,-35-54 0 16,53 45-208-16,-53-45 144 0,64 37-144 0,-31-25 128 16,1-3-128-16,4-6 192 0,1-4-192 0,-1-6 192 15,2-2-192-15,0-7 0 0,0-2 0 0,3-5 128 16,-1-5-128-16,-5-3 128 0,1-2-128 0,-7-3 128 0,-6 2-128 0,-4 0 128 16,-7 1-128-16,-6 1 128 0,-6 3-128 0,-4-1 160 15,-4 3-160-15,-7-1 160 0,-4 2 400 0,-3 0 80 16,-4 1 0-16,-6 3 16 0,1 2 160 0,0 3 16 15,0 3 16-15,-1 1 0 0,0 3-304 0,1 1-64 0,3 3-16 0,4 2 0 16,1 0-336-16,5 1-128 0,2 1 0 16,4 1 144-16,2 1-800 0,3 0-176 0,5 0-16 0,0 0-20256 15</inkml:trace>
  <inkml:trace contextRef="#ctx0" brushRef="#br1" timeOffset="93827.93">5301 6572 4607 0,'0'0'400'0,"0"0"-400"0,0 0 0 0,-6 8 0 16,6-8 752-16,0 0 64 0,0 0 16 0,0 0 0 15,0 0 160-15,0 0 32 0,0 0 16 0,0 0 0 16,0 0 80-16,14-12 16 16,-9 4 0-16,3-5 0 0,2 0 16 0,-1-5 16 15,4-2 0-15,2-2 0 0,0-2-48 0,5-3-16 16,0-2 0-16,1-3 0 0,3-1-128 0,3 0-16 15,-1-2-16-15,1 0 0 0,4-2-304 0,-1 0-48 16,0-1-16-16,-1 1 0 0,0 0-576 0,-3 3 0 0,-2 2 0 0,-4 5 0 31,1 3-1968-31,-5 5-352 0,0 1-80 0</inkml:trace>
  <inkml:trace contextRef="#ctx0" brushRef="#br1" timeOffset="94676.76">6376 5893 8287 0,'-8'-3'736'0,"0"1"-592"0,2 1-144 0,3 0 0 0,1 1 880 0,-1 0 144 15,0 1 16-15,-4 0 16 0,-4 1 896 0,-2 1 176 16,-3 2 48-16,-1 4 0 0,2 1 448 0,-1 3 80 16,2 2 32-16,4 3 0 0,4 2-1056 0,-2 3-208 15,8-23-32-15,-3 49-16 0,3-49-496 0,5 48-96 16,-5-48-32-16,14 43 0 15,-14-43-320-15,27 31-64 0,-27-31-16 0,0 0 0 16,50 21-80-16,-50-21 0 0,41 1-16 0,-41-1 0 16,47-12-48-16,-23 1-16 0,-2-3 0 0,2-3 0 15,-5-3-48-15,-1-3 0 0,-2-2 0 0,-5 0 0 16,0 0 0-16,-8 1-16 0,-1 2 0 0,-2 0 0 16,-3 5 16-16,-4-3 16 0,-2 3 0 0,-1 0 0 15,-1 2 64-15,-2 2 16 0,-1 1 0 0,1 1 0 0,-1 1-96 0,-1 3-32 16,1 1 0-16,1 1 0 0,3 1-160 0,2 1 0 0,-1 2 0 15,2 1 0 1,4 1-448-16,0 1-64 0,3-2 0 0</inkml:trace>
  <inkml:trace contextRef="#ctx0" brushRef="#br2" timeOffset="103465.89">5784 11585 11967 0,'-3'2'1072'0,"0"-1"-864"0,3 0-208 0,0-2 0 16,3 1 192-16,-3-1 0 0,0 1 0 0,0-1 0 16,0 0 768-16,2-2 160 15,-2 3 32-15,0 0 0 0,11-18-448 0,-11 18-96 16,13-19-16-16,-13 19 0 0,14-26 416 0,-14 26 80 16,21-32 0-16,-10 12 16 0,0-1-80 0,3-2 0 15,-2 0-16-15,2 0 0 0,-1-2-336 0,3-1-64 16,1-2-16-16,0 0 0 0,2-1-32 0,-2-1-16 15,2 0 0-15,1-2 0 0,-1-2-48 0,2-1-16 16,0-2 0-16,-1 0 0 0,1-2 112 0,1-1 32 0,2-1 0 0,-2-2 0 16,3-2-32-16,-1-1 0 0,6-1 0 0,-4 0 0 15,-4 5-128-15,4-1-16 0,1-5-16 0,2-2 0 16,0 2-208-16,3-3-32 0,-3 1-16 0,-1 2 0 16,-2 4 0-16,-2 0 0 0,0 0 0 0,0 0 0 15,0-1 32-15,0 0 16 0,2 2 0 0,-1-2 0 0,-1 4-48 16,2-4-16-16,1-2 0 0,0-2 0 0,3-1-160 0,-2-1 192 15,1 1-192-15,-2 0 192 0,0 1-192 0,-1 1 0 0,-2 0 144 16,-2 0-144-16,2 2 0 0,0-2 0 0,2 0 0 0,-2 3 128 16,-5 7-128-16,3-1 0 0,-1-2 0 0,1-1 128 15,-1 4 0-15,1-3 0 0,1-1 0 0,-1 2 0 16,-1-1 0-16,0 2 0 0,0 2 0 0,-2 0 0 16,0 0-128-16,-3 1 0 15,0 2 0-15,0 0 0 0,0 0 0 0,0-1 0 16,2-1 0-16,-1-2 0 0,1 2 0 0,1-1 0 15,0 2 0-15,-1 0 0 0,0 0 0 0,-1-2 0 16,4 0 0-16,-4-1 0 0,1 0 0 0,1 0 0 16,0 2 0-16,0 0 0 0,-4 3 0 0,3-1 0 15,-1 1 0-15,-1 1 0 0,0-1 0 0,0 2 128 16,-1 0-128-16,-1 0 0 0,3 4 128 0,-2-1-128 0,1-3 160 0,3 0-160 16,0-1 0-16,-1 1 128 0,0 4-128 0,1-1 0 15,-2 0 0-15,3-1 0 0,-1 1 0 0,0-2 0 16,3 0 0-16,-3-3 0 0,0 2 0 0,1 0 0 15,-1 0 0-15,2 1 128 0,-2 0-128 0,0 0 0 0,-3 1 0 0,2 2 0 16,1 0 128-16,-3 0-128 0,2 0 0 0,1-1 128 31,0-1-128-31,0-1 0 0,-3 5 128 0,2-4-128 16,3 0 0-16,-2 0 144 0,-1 1-144 0,-1 1 0 0,-1 1 0 16,-3 2 0-16,1 1 0 0,-2 1 0 0,-2 2 0 0,0 0 0 15,0-1 128-15,-2 0-128 0,0 1 0 0,1 0 128 16,-2 2-128-16,-1-1 0 0,2 2 144 0,0 0-144 15,-1 2 0-15,-1 0 128 0,2 1-128 0,0 0 0 16,0 0 0-16,0 0 128 0,0 1-128 0,3 0 0 0,-3 0 0 0,2 1 0 16,-1-1 0-16,-1 2 0 0,1-1 0 0,0 2 0 15,-3-1 0-15,1 2 0 0,2-1 0 0,-4 1 0 16,0 1 0-16,-2 0 0 0,2 0 0 0,-2 1 0 16,0 1 0-16,-1-2 0 0,-1 1 0 0,-1 1 0 15,0-1 0-15,2 0 0 0,-2 0 0 0,3 0 0 16,-3 1 0-16,0 1 0 15,0 1 0-15,-1 1-128 0,-1 1 128 0,0 1 0 16,1 0 0-16,-2 1-160 0,-2 1 160 0,0 1 0 16,-1 2-176-16,-2 1 176 0,-3 3-160 0,-1 0 160 0,-2 3-128 15,-2 2 128-15,-2 3 0 0,-3-1-144 0,1 2 144 0,-3 0 0 16,1 0 0-16,1-1 0 0,2-2 0 0,1-1 0 16,2-1 0-16,2-1-128 0,1-2 128 0,2 0 0 15,3-3 0-15,2 0 0 0,2 0 0 0,1-3 0 0,3-1 0 0,0-2 0 16,3 0 0-16,2-3 0 0,3-2 0 0,2-1 0 15,1-1 0-15,3-3 0 0,1-1 0 0,2-3-128 16,2 1 128-16,1-2 0 0,-2 1 0 0,1-1 0 16,-2 1 0-16,-1 2 0 15,0 0 0-15,-3 1-128 0,0 2 128 0,1-1 0 16,-4 4 0-16,2 1 0 0,-12 5 0 0,0 0 0 0,0 0 0 0,0 0 0 0,45 9 0 0,-45-9 0 16,0 0 0-16,27 36 0 0,-27-36 0 0,0 0 0 15,24 48 0-15,-24-48 0 0,0 0 160 0,21 53-32 16,-21-53-128-16,13 39 192 0,-13-39-64 0,7 36-128 15,-7-36 176-15,0 0-176 0,14 45 0 0,-14-45 0 16,0 0 0-16,0 0 0 0,21 38 0 0,-21-38 0 16,0 0 0-16,0 0 0 15,0 0-560-15,51 18-112 16</inkml:trace>
  <inkml:trace contextRef="#ctx0" brushRef="#br2" timeOffset="104811.09">8892 5683 9215 0,'0'-3'816'0,"0"0"-656"16,0 1-160-16,0 0 0 0,-1 1 1104 0,-1-1 192 15,2-1 48-15,-2-3 0 0,0-1 496 0,0-1 96 16,-3-2 32-16,2 2 0 0,-2 0 272 0,0 1 48 16,-2 3 16-16,0 0 0 0,-1 1-512 0,-1 2-112 15,-1 1-16-15,-3 1 0 0,3 2-720 0,-4 2-160 0,1 4-16 0,1 0-16 16,-2 3-304-16,2 1-64 0,-1 3-16 0,2 2 0 16,1 0-176-16,2 1-48 0,0 0 0 0,5-1 0 15,3-18-144-15,-2 33 0 0,2-33 144 0,0 0-144 16,13 36 0-16,-13-36 128 0,0 0-128 0,0 0 0 15,0 0 128-15,42 31-128 0,-42-31 128 0,0 0-128 16,36-4 224-16,-36 4-32 0,24-12 0 0,-12 3 0 0,2-2-64 0,-1-2-128 16,0-3 176-16,-2 1-176 0,-2 2 0 0,1-2 0 15,-3-1 0-15,2-2 0 0,-2 1 128 0,-2-1-128 16,-2 1 0-16,1-3 0 0,-1 0 0 0,-3-2 0 16,2 0 0-16,-2 1 0 0,0 0 0 0,0 1 0 15,0-1 0-15,-2 0 0 0,1 4 0 0,-1 2 0 0,-2 1 0 0,4 2 0 16,-2 5 0-16,-1 1 0 15,1 2 0-15,1 1 0 0,-1 2 0 0,-1 0 0 16,1 2 0-16,0 1 0 0,1 2 0 0,-1 0 0 16,2-4 0-16,0 0 0 0,-2 24 0 0,2-24 0 15,0 0 0-15,5 41 0 0,-5-41 0 0,7 37 192 16,-7-37-64-16,10 43-128 16,-10-43 160-16,14 43-160 0,-14-43 128 0,16 39-128 0,-16-39 0 0,0 0 128 15,25 47-128-15,-25-47 0 0,0 0 0 0,28 36 0 16,-28-36 0-16,0 0 0 0,0 0 0 0,32 28 0 15,-32-28 0-15,0 0 0 16,0 0-704-16,0 0-64 0,38 7 0 0,-38-7-17168 16</inkml:trace>
  <inkml:trace contextRef="#ctx0" brushRef="#br2" timeOffset="105019.25">9132 5431 8287 0,'0'-4'736'0,"-1"0"-592"0,1 1-144 0,0 3 0 15,0 0 2016-15,1-1 368 0,-1 0 80 0,0-2 16 16,-1 1 240-16,1 0 48 0,0 2 16 0,0 0 0 16,0 0-672-16,0 0-144 0,0 0-32 0,3 48 0 15,-3-48-608-15,3 42-128 0,-3-42-32 0,2 51 0 0,-2-51-624 0,5 54-128 16,-5-54-32-16,7 49 0 0,-7-49-384 0,4 40 0 16,-4-40 0-16,3 38 0 0,-3-38 0 0,0 0-176 15,5 41 16-15,-5-41 0 16,0 0-1600-16,0 0-320 0</inkml:trace>
  <inkml:trace contextRef="#ctx0" brushRef="#br2" timeOffset="105448.02">8968 5636 11967 0,'-2'-4'528'0,"2"1"112"0,0 1-512 0,2 0-128 15,-1 1 0-15,-1 0 0 0,2-1 688 0,1 0 96 0,2-2 32 0,4-1 0 16,1-1 224-16,6 0 48 0,-1 0 16 0,1-1 0 16,-16 7-160-16,34-9-48 0,-34 9 0 0,31-6 0 15,-31 6-608-15,0 0-128 0,37-3-32 0,-37 3 0 16,0 0-128-16,0 0-144 0,0 0 144 0,38 7-208 16,-38-7 208-16,0 0 0 0,0 0 0 0,0 0-144 15,0 0 144-15,0 0 0 0,16 43 0 0,-16-43 0 0,0 0 624 0,3 32 48 16,-3-32 16-16,0 0 0 0,0 0-128 0,12 43-32 15,-12-43 0-15,0 0 0 0,0 0 192 0,27 31 48 16,-27-31 0-16,0 0 0 0,0 0 400 0,46 5 96 16,-46-5 16-16,0 0 0 0,35-8-176 0,-35 8-16 15,18-13-16-15,-8 5 0 0,-4-1-304 0,-1 0-64 16,1-1-16-16,-4 0 0 16,-1 1-336-16,-1-1-64 0,-3 0-16 0,0 1 0 15,-2-1-64-15,0 2-16 0,-1 0 0 0,-2 0 0 16,2 1-192-16,-1 0 176 0,-1 0-176 0,0 0 160 15,2 2-160-15,-2-1 0 0,0 2 0 0,3 1 0 16,2-1-384-16,0 2 0 0,1 1 0 0,2 0 0 16,0 1-2128-16,2 0-432 0</inkml:trace>
  <inkml:trace contextRef="#ctx0" brushRef="#br2" timeOffset="105670.77">9374 5598 4607 0,'0'0'400'0,"0"0"-400"0,0 0 0 0,0 0 0 15,0 0 2688-15,0 0 448 0,0 0 80 0,0 0 32 16,26 48 528-16,-26-48 128 0,0 0 0 15,14 37 16-15,-14-37-1568 0,0 0-320 0,0 0-64 0,0 0-16 16,0 0-864-16,0 0-192 0,0 0-16 0,0 0-16 0,0 0-352 0,0 0-64 16,0 0 0-16,0 0-16 0,0 0-112 0,11-10-32 15,-6 1 0-15,2-1 0 0,2-1-96 0,-1-2-32 16,5 0 0-16,-2-2 0 0,3 2-160 0,1 1 0 16,-1 0 0-16,2 3 0 0,-1 2 0 0,-1 1 0 15,1 0 0-15,-15 6 0 0,28-5 0 0,-28 5 0 16,0 0-128-16,34-1 128 31,-34 1-688-31,0 0-64 0</inkml:trace>
  <inkml:trace contextRef="#ctx0" brushRef="#br2" timeOffset="107791.2">9219 6137 18431 0,'0'0'1632'15,"0"0"-1312"-15,0 0-320 0,0 0 0 0,0 0 1376 0,0 0 208 16,0 0 32-16,0 0 16 0,0 0 224 0,0 0 32 16,8 38 16-16,-8-38 0 0,3 27-624 0,-3-27-112 15,3 28-16-15,-3-28-16 0,4 28-464 0,-4-28-96 16,0 0 0-16,4 36-16 0,-4-36-352 0,0 0-64 16,0 0-16-16,4 30 0 0,-4-30-128 0,0 0 0 0,0 0 0 0,0 0 0 31,0 0-400-31,0 0 32 0,0 0 16 0,0 0 0 15,0 0-2608-15,0 0-528 0</inkml:trace>
  <inkml:trace contextRef="#ctx0" brushRef="#br2" timeOffset="107976.31">9278 6129 6447 0,'-2'-3'576'0,"2"3"-576"16,0 0 0-16,0 0 0 0,0 0 2176 0,0 0 320 0,0 0 64 0,0 0 0 15,0 0 320-15,0 0 48 0,0 0 16 0,0 0 0 16,0 0-896-16,0 0-192 0,18 33-16 0,-18-33-16 15,0 0-592-15,11 34-112 0,-11-34-32 0,0 0 0 16,10 37-624-16,-10-37-128 0,0 0-16 0,9 33-16 16,-9-33-304-16,0 0 0 0,0 0 0 0,8 32 0 15,-8-32 0-15,0 0 0 0,0 0 0 0,0 0-192 16,0 0-1024-16,0 0-208 0</inkml:trace>
  <inkml:trace contextRef="#ctx0" brushRef="#br2" timeOffset="108208.06">9195 6255 27647 0,'-8'0'1216'0,"8"0"256"0,-7 0-1168 0,7 0-304 15,0 0 0-15,0 0 0 0,0 0 1408 0,0 0 240 16,0 0 32-16,0 0 16 0,0 0-464 0,0 0-80 15,23-17-32-15,-23 17 0 0,0 0-608 0,34-16-128 0,-34 16-32 0,28-12 0 16,-28 12-352-16,0 0 0 0,37-12 0 0,-37 12-192 31,0 0-1536-31,30-9-304 0,-30 9-64 0</inkml:trace>
  <inkml:trace contextRef="#ctx0" brushRef="#br2" timeOffset="108408.72">9211 6300 23951 0,'0'0'1056'0,"-8"4"224"15,8-4-1024-15,0 0-256 0,0 0 0 0,0 0 0 0,0 0 1824 0,0 0 304 0,0 0 64 0,0 0 16 16,0 0-320-16,0 0-64 0,0 0-16 0,0 0 0 16,0 0-960-16,0 0-192 0,43 1-32 0,-43-1-16 0,0 0-448 0,39-10-160 15,-39 10 0-15,0 0 144 0,33-12-144 0,-33 12 0 16,0 0 0-16,32-12-12128 15,-32 12-2336-15</inkml:trace>
  <inkml:trace contextRef="#ctx0" brushRef="#br2" timeOffset="109110.51">9537 6161 2751 0,'0'0'256'0,"0"0"-256"15,0 0 0-15,0 0 0 0,0 0 560 0,0 0 64 16,-6 0 16-16,6 0 0 0,0 0 512 0,-5-1 96 16,5 1 32-16,0 0 0 0,-6 0-224 0,6 0-32 15,-4-1-16-15,4 1 0 16,0 0 176-16,-6-1 32 0,6 1 16 0,-3-2 0 15,3 2 192-15,-3-2 48 0,3 2 0 0,0 0 0 16,-2-4 96-16,2 4 32 0,-2-4 0 0,2 4 0 16,0 0-272-16,0-6-48 0,0 6-16 0,0 0 0 15,4-8-464-15,-4 8-96 0,0 0 0 0,0 0-16 16,12-11-304-16,-12 11-48 0,0 0-16 0,0 0 0 16,21-13-64-16,-21 13-32 0,0 0 0 0,0 0 0 0,24-9-64 0,-24 9-16 15,0 0 0-15,0 0 0 0,0 0-144 0,0 0 0 16,0 0 0-16,0 0 128 0,0 0-128 0,26 27 0 0,-26-27 0 15,0 0 0-15,-8 27 0 0,8-27 0 0,-10 20 0 0,10-20 0 16,-11 18 0-16,11-18 0 0,-10 15 0 16,10-15 0-16,0 0 0 0,0 0 0 0,0 0 0 0,0 0 0 31,0 0-480-31,0 0 32 0,23 29 0 0,-23-29 0 16,0 0-1216-16,0 0-224 0,0 0-48 0,40 14-16 15,-40-14 816-15,0 0 176 0,0 0 16 0,0 0 16 0,0 0 928 0,24 31 0 16,-24-31 160-16,0 0-16 0,0 0 1568 0,-8 27 304 15,8-27 64-15,-13 13 16 0,5-7-432 0,0-1-96 16,-2-1-16-16,1 1 0 0,-1-2-976 0,2-1-192 16,0-1-32-16,0 0-16 0,3-1-208 0,-1-1-128 0,1-1 128 0,5 2-128 15,-5-5 0-15,5 5 0 0,0-8 0 0,0 8-192 16,4-9-1488-16,-4 9-304 0</inkml:trace>
  <inkml:trace contextRef="#ctx0" brushRef="#br2" timeOffset="109696.83">9622 5946 3679 0,'-5'-5'320'0,"0"-1"-320"16,2 2 0-16,-1 1 0 0,4 3 1040 0,-4-4 144 0,4 4 32 0,-8-4 0 15,3 0 64-15,-6-2 0 0,-2-2 16 0,-3 1 0 16,-1 0 384-16,2 2 80 0,-1 2 16 0,-1-2 0 15,2 3-208-15,-2 1-32 0,-1 1-16 0,-1 1 0 16,1 2-592-16,-2 1-112 0,-1 1-32 0,0 2 0 16,0 2-96-16,1 2-32 0,0 1 0 0,-1 5 0 0,1 1-112 0,-1 2-32 31,2 3 0-31,4 3 0 0,-1 3-48 0,-1 4-16 0,5 4 0 0,0 1 0 16,4 4-64-16,1 1 0 0,1 1-16 0,6-3 0 15,2-2-368-15,5-2 0 0,0-5 0 0,-7-32 0 16,26 57 0-16,-26-57 0 0,38 49 0 0,-38-49 0 15,49 38 384-15,-49-38 96 0,58 22 32 0,-58-22 0 16,74 7 368-16,-33-10 80 0,6-4 0 0,-1-6 16 16,2-6-336-16,0-2-64 0,0-6 0 0,-2-1-16 0,-7 1-208 0,1-3-32 15,0-4-16-15,-7 0 0 0,-2 2 144 0,-7-2 48 16,-5 4 0-16,-5-1 0 0,-9 2 400 0,-5 0 96 16,-5 1 16-16,-4 2 0 0,-6 1 112 0,-4 2 32 15,-5 0 0-15,-2 1 0 0,-7 1-192 0,1 1-48 16,-5 0 0-16,2 2 0 0,1 1-528 0,1 3-128 15,6 0 0-15,1 2-16 16,5 0-368-16,2 3-80 0,5 0-16 0,1 3 0 16,6 1-1376-16,1 3-288 0,4 1-48 0,2 1-20912 15</inkml:trace>
  <inkml:trace contextRef="#ctx0" brushRef="#br0" timeOffset="-92801.73">3081 560 7359 0,'-1'-6'656'0,"-1"3"-528"15,2 0-128-15,0 0 0 0,0 1 736 0,0 1 112 16,2 0 32-16,-2-2 0 0,1-1 736 0,-1 1 160 15,0 0 16-15,2 2 16 0,-2 3 256 0,2 4 48 16,-2 4 16-16,2 3 0 0,-2 6 80 0,0 4 16 16,0 5 0-16,0 4 0 0,0 1-768 0,0 0-160 15,-2 0-16-15,-2 0-16 0,1 1-496 0,1 1-80 0,-1-3-32 0,1-5 0 16,2-5-384-16,0-2-80 16,0-1 0-16,2-3-16 0,-2-16-176 0,5 26 0 15,-5-26 0-15,0 0 0 0,0 0 0 0,0 0-176 16,0 0 176-16,0 0-192 0,0 0-992 15,0 0-208-15,41-8-32 0,-37-4-16 16,1-3-1264-16,0-2-256 0,-1 0-48 0,-1-3-9392 0</inkml:trace>
  <inkml:trace contextRef="#ctx0" brushRef="#br0" timeOffset="-92481.81">3124 682 1839 0,'0'-4'160'0,"0"2"-160"0,0 2 0 0,0-1 0 0,-1-3 1248 0,-1-7 224 16,0-4 32-16,1-3 16 15,-1-2 368-15,2 2 80 0,0 0 16 0,2 3 0 0,1 4-96 0,-1 3-16 16,1 5 0-16,0 5 0 15,-3-2-288-15,0 0-64 0,0 0-16 0,24 45 0 16,-24-45 160-16,21 56 48 0,-9-19 0 0,-2 2 0 16,1-3-464-16,-1 0-96 0,-2-3 0 0,3-3-16 15,-11-30-656-15,17 48-128 0,-17-48-32 0,17 34 0 16,-17-34-64-16,0 0 0 0,30 36-16 0,-30-36 0 16,0 0-64-16,0 0-16 0,0 0 0 0,47 10 0 0,-38-17 16 0,-1-1 0 15,-1 1 0-15,0-6 0 0,2-2 48 16,-1-7 16-16,1-3 0 0,-1-5 0 0,3-1-80 0,-3-2-16 15,-1-1 0-15,-1 2 0 0,-1 3-144 0,-2-1 192 16,-3-1-192-16,0 0 192 0,0 4-192 0,-2 3 0 16,-1 2 0-16,0 3 0 0,2 2 0 0,-1 3 0 0,2 2 0 0,0 3 0 15,0 2 0-15,0 1 0 16,3 3 0-16,0 2 0 0,0 2 0 0,-3-1 0 0,0 0 0 0,0 0 0 16,0 0-416-16,24 34 32 15,-24-34 16-15,13 32-17776 0</inkml:trace>
  <inkml:trace contextRef="#ctx0" brushRef="#br0" timeOffset="-92121.53">3676 785 19343 0,'-8'14'848'0,"3"-5"192"0,1 1-832 0,2-2-208 15,0 0 0-15,2-3 0 16,-1 3 1024-16,1 6 176 0,1 7 16 0,3 6 16 0,3 1 912 0,-7-28 176 16,21 47 48-16,-21-47 0 15,0 0-1040-15,45 33-208 0,-45-33-32 0,42 1-16 0,-42-1-336 0,44-16-64 16,-23 2-16-16,0-3 0 0,-6 2-80 0,0-4-32 15,1-5 0-15,-3-2 0 0,-2 1-272 0,-4 1-48 16,-4 3-16-16,-5 2 0 0,-1 2-48 0,-6 1-16 0,-1 2 0 0,-3 3 0 16,-3 1 112-16,-1 2 0 15,-1 2 16-15,0 2 0 0,2 0-272 0,-1 2 0 0,4 1 128 0,0 1-128 16,3 3 0-16,4-1 0 16,2 2-128-16,2 1-12544 0,2-5-2496 0</inkml:trace>
  <inkml:trace contextRef="#ctx0" brushRef="#br0" timeOffset="-91327.16">4452 701 13823 0,'2'-2'608'0,"-1"1"128"0,-1 0-592 0,3 0-144 15,-3 0 0-15,2 1 0 0,-1 0 624 0,-1 1 80 16,0-1 32-16,0 0 0 0,0 0 928 0,0 0 176 0,0 0 32 0,0 0 16 16,18 40-224-16,-18-40-32 0,5 25-16 0,-5-25 0 15,1 33-400-15,-1-14-64 0,-1 1-32 0,-1-2 0 16,-1 2 64-16,0-3 16 0,3-3 0 0,-2-1 0 15,1 2-528-15,-1-2-96 0,2 0-32 0,-2-3 0 16,2-10-352-16,0 0-64 0,0 20 0 0,0-17-128 16,0 0 144-16,0-1-144 15,0-2 0-15,0-1 144 0,2 0-144 0,-2-2 0 16,0-1 0-16,2-2 0 0,-1-2 128 0,1-1-128 0,1-1 128 0,0-3-128 16,0 0 0-16,-1-2 0 0,1-1 128 15,0 0-128-15,2-1 0 0,-1 1 0 0,0 2 0 16,1-1 0-16,0-1 0 0,1 2 0 0,2 0-144 0,-1 3 144 15,-1 1 0-15,1 2 0 0,-7 8 0 0,0 0 0 16,0 0 0-16,0 0 0 0,0 0 0 0,41 0 0 0,-41 0 0 0,0 0 0 16,0 0 0-16,24 37 0 0,-24-37 128 0,0 0-128 15,8 40 0-15,-8-40 0 0,-1 24 128 0,-1-12-128 16,0 0 0-16,-1 0 0 0,1-3 128 0,-1-1-128 16,2 1 0-16,-1-3 144 0,2-6-144 0,0 0 160 15,0 0-160-15,0 0 160 0,0 0-160 0,0 0 0 16,19-12 0-16,-14 2 0 0,5 0 0 0,1-6 0 0,0-1 0 0,2 0 0 15,0-2 0-15,1 0 0 0,-1 1-144 0,1 3 144 16,-2 3 0-16,0 2 0 0,-12 10 0 0,0 0 0 16,31-11 0-16,-31 11 0 0,0 0 0 0,0 0 0 0,33 28 0 0,-33-28 0 15,11 30 0-15,-11-30 0 0,7 33 0 0,-7-33 0 16,6 30 0-16,-6-30 0 0,3 33 0 16,-3-33 0-16,2 31 0 0,-2-31 0 15,3 26 0-15,-3-26 0 0,0 0 0 0,0 0 0 16,0 0 0-16,21 32-208 0,-21-32 32 0,0 0-11824 15,0 0-2368-15</inkml:trace>
  <inkml:trace contextRef="#ctx0" brushRef="#br0" timeOffset="-90972.6">5009 796 22111 0,'-3'2'976'0,"1"0"208"0,2-2-944 0,0 0-240 16,0 0 0-16,0 0 0 0,0 0 704 0,0 0 80 15,0 0 32-15,0 0 0 0,0 0 1040 0,0 0 192 16,41 19 64-16,-41-19 0 0,0 0-608 0,0 0-112 16,43-3-32-16,-43 3 0 15,0 0-880-15,33-13-176 0,-33 13-48 0,20-14 0 16,-20 14-256-16,16-15 0 0,-16 15 0 0,12-15 0 16,-9 7 0-16,-2 1 0 0,1 0 0 0,-2 0 0 15,-3 1-192-15,1 0 192 0,-3 0-208 0,-3 0 80 16,-1 1-304-16,1 1-48 0,-1 1-16 0,-1 0 0 15,-2 1-368-15,0 1-80 0,0 0-16 0,0 3 0 16,2 2 448-16,-3 2 64 0,3 1 32 0,1 3 0 0,1-1 416 0,1 2-128 0,0 2 128 0,2 1 0 16,2 0 0-16,-1 1 144 0,4 0 0 0,-1 0 0 15,1-15 528-15,1 32 96 0,-1-32 32 0,7 29 0 16,-7-29-16-16,0 0 0 0,19 34 0 0,-19-34 0 16,0 0-400-16,0 0-96 0,46 32-16 0,-46-32 0 15,0 0-272-15,42 9 0 0,-42-9 0 0,0 0-144 31,40-1-416-31,-40 1-80 0,0 0 0 0</inkml:trace>
  <inkml:trace contextRef="#ctx0" brushRef="#br0" timeOffset="-90471.18">5244 766 2751 0,'-5'5'256'0,"2"0"-256"0,3-5 0 0,0 0 0 0,0 0 2176 0,0 0 400 0,-4 20 80 0,4-20 16 0,0 21-160 0,-3-4-16 16,3 4-16-16,-3-1 0 0,2 0 464 0,-1-1 80 16,2-19 32-16,2 31 0 0,-2-31-1584 0,1 21-304 15,-1-21-64-15,0 0-16 0,0 0-768 0,0 0-176 16,0 0-16-16,0 0-128 0,0 0 0 0,0 0 0 0,0 0 0 0,0 0 0 16,0 0 0-16,0 0 0 0,0 0 0 0,37-20 0 15,-34 8-304-15,4-3-64 0,-1 1-16 0,-1-3 0 31,1 0-704-31,-1 1-160 0,3 0-32 0,-3 0 0 16,1 2-384-16,-1 1-64 0,4 3-32 0,-4 1 0 0,-5 9 1200 0,0 0 240 0,19-12 64 0,-19 12 0 16,0 0 1024-16,0 0 224 15,0 0 32-15,0 0 16 0,34 34 800 0,-34-34 144 16,0 0 48-16,13 33 0 0,-13-33-768 0,0 0-160 16,5 29-16-16,-5-29-16 0,0 0-432 0,3 28-64 15,-3-28-32-15,0 0 0 0,0 0-400 0,0 0-144 16,0 0 0-16,0 0 144 0,0 0-144 0,43-14 0 15,-35 4 0-15,0-1 0 0,3-2-224 0,-3-1-32 16,3 1 0-16,-1-2 0 0,-2 3-64 0,0 1 0 16,-2 3-16-16,-6 8 0 0,0 0 336 0,0 0 0 15,0 0 0-15,0 0 0 0,0 0 144 0,0 0 160 0,0 0 16 0,31 28 16 16,-31-28 64-16,0 26 16 16,0-26 0-16,0 27 0 0,0-27-416 0,2 24 128 15,-2-24-128-15,0 0 0 0,9 29 0 0,-9-29 0 0,0 0-144 0,0 0 144 31,0 0-2288-31,39 12-336 0</inkml:trace>
  <inkml:trace contextRef="#ctx0" brushRef="#br0" timeOffset="-90170.73">5741 776 22111 0,'-8'10'976'0,"2"-5"208"0,4 1-944 0,-1 0-240 15,3-6 0-15,0 0 0 0,-3 15 960 0,3-15 128 16,-4 26 48-16,3-3 0 0,-1 3 736 0,4-1 160 15,3 0 16-15,-5-25 16 0,14 40-608 0,-14-40-128 16,0 0-32-16,35 35 0 0,-35-35-752 0,0 0-160 16,40 11-16-16,-40-11-16 0,32-12 64 0,-32 12 16 0,34-25 0 15,-18 8 0-15,1-1-192 0,-5-3-48 0,2 0 0 0,-4-1 0 16,-3 1-192-16,-2 3 0 0,-1-1 128 0,-4 2-128 0,-2 1 128 0,-3 2 0 16,-2-1-128-16,-3 2 192 0,-3 0 32 0,0 2 0 15,-3 0 0-15,0 3 0 0,2 0-80 0,-2 0-16 16,1 2 0-16,-1 2 0 0,5 0-128 0,-2 2 0 15,4 1 0-15,-1 1 128 0,2 0-128 0,3 2-272 16,-1 0 64-16,3 1 16 31,1 1-560-31,2-4-96 0,0 0-32 0,0 0-17360 0</inkml:trace>
  <inkml:trace contextRef="#ctx0" brushRef="#br0" timeOffset="-89791.61">5974 739 23039 0,'0'0'2048'0,"0"0"-1648"16,0 0-400-16,0 0 0 0,0 0 528 0,0 0 32 15,0 0 0-15,22 40 0 0,-22-40 880 0,19 35 176 16,-19-35 48-16,19 36 0 0,-19-36 256 0,16 30 48 0,-16-30 16 16,0 0 0-16,16 29-1072 0,-16-29-208 0,0 0-32 0,0 0-16 15,0 0-432-15,0 0-96 0,0 0 0 0,0 0-128 16,0 0 192-16,0 0-192 15,0 0 192-15,0 0-192 0,0 0 144 0,0 0-144 16,0 0 0-16,0 0 144 0,-6 4-144 0,2-11 0 16,1-3 0-16,1 2 0 0,-1 0 128 0,1-3-128 15,2 1 0-15,-2-2 128 0,2 1-128 0,2-1 0 16,0 1 0-16,0-1 128 0,1 2-128 0,0-2 160 16,2 1-160-16,0 1 160 0,3-1 16 0,0 1 0 15,0-1 0-15,1 0 0 0,-9 11 80 0,19-20 32 0,-19 20 0 0,20-18 0 16,-20 18 0-16,19-14 0 0,-19 14 0 0,0 0 0 15,26-14-288-15,-26 14 128 0,0 0-128 0,0 0 0 16,41-4 0-16,-41 4-224 0,0 0 16 0,0 0 0 16,40 7-912-16,-40-7-176 15,0 0-48-15</inkml:trace>
  <inkml:trace contextRef="#ctx0" brushRef="#br0" timeOffset="-89606.51">6360 686 25791 0,'-6'4'1152'0,"4"-2"224"16,-1 3-1104-16,3-5-272 0,0 0 0 0,0 0 0 0,0 0 1456 0,0 0 224 0,0 0 48 0,11 39 16 0,-11-39 320 0,10 34 64 16,-10-34 16-16,11 31 0 0,-11-31-1184 0,14 31-256 15,-14-31-32-15,0 0-16 0,23 38-384 0,-23-38-80 16,0 0 0-16,0 0-16 0,30 35-176 0,-30-35 0 16,0 0 0-16,0 0 0 15,0 0-544-15,37 15-32 0,-37-15-16 0,0 0-17792 16</inkml:trace>
  <inkml:trace contextRef="#ctx0" brushRef="#br0" timeOffset="-89437.28">6635 686 31215 0,'-9'4'688'0,"1"1"144"0,1 2 16 0,7-7 32 0,-5 9-704 0,2-2-176 0,3-7 0 0,-9 19 0 16,1 1 2144-16,-8 9 400 0,0 6 80 0,-5 7 0 15,2 2-1328-15,1-2-272 0,-1-1-48 0,5-1-16 16,1-5-496-16,3-3-96 15,2-3-32-15,2-3 0 0,4-3-336 0,2-23 0 16,2 41 0-16,-2-41 0 16,0 0-896-16,17 37-112 0</inkml:trace>
  <inkml:trace contextRef="#ctx0" brushRef="#br0" timeOffset="-88966.99">7419 223 16575 0,'0'-2'1472'0,"0"0"-1168"0,0 2-304 0,0 0 0 15,0 0 2128-15,0 0 368 0,0 0 80 0,0 0 16 16,2 35-192-16,-2-35-32 0,-5 51-16 0,2-18 0 0,-2 5-688 0,0 4-144 16,0 3-32-16,-2 1 0 0,0 1-720 0,2-2-128 15,0-4-48-15,-1-6 0 0,3-4-208 0,1-4-64 16,2-27 0-16,-1 41 0 0,1-41-96 0,3 32-32 16,-3-32 0-16,0 0 0 0,0 0-192 0,16 37 0 15,-16-37 0-15,0 0 0 16,0 0-656-1,0 0-32-15,0 0 0 0</inkml:trace>
  <inkml:trace contextRef="#ctx0" brushRef="#br0" timeOffset="-88603.95">7525 602 32255 0,'-8'4'1424'0,"2"0"304"15,2 1-1392-15,4-5-336 0,0 0 0 0,0 0 0 0,0 0 752 0,0 0 80 0,0 0 0 0,0 0 16 16,24 37 256-16,-24-37 48 0,0 0 16 0,0 0 0 15,45 29-448-15,-45-29-80 0,0 0-32 0,38 7 0 16,-38-7-272-16,0 0-48 0,39-6-16 0,-39 6 0 16,26-10-144-16,-26 10-128 0,22-14 192 0,-22 14-192 15,19-16 128-15,-12 6-128 0,0 1 0 0,-2 0 0 16,0-2 0-16,-2 1 0 16,1-1 0-16,-3 1 0 0,-2-2 0 0,-1 2 0 15,-1 0 0-15,-2 0 0 0,0 1 0 0,-3 1 0 16,0 2 0-16,-2 3 0 0,1 1 0 0,-1 3 0 15,-1 2 0-15,1 2 0 0,-1 4 0 0,0 2 0 16,0 4 0-16,-2 3-144 0,3 1 144 0,-1 3 0 16,1-1 0-16,4 1 0 0,-2 1 0 0,5-2 0 15,3-21 128-15,0 38-128 0,0-38 224 0,11 34-32 0,-11-34 0 0,0 0 0 16,29 39-192-16,-29-39 128 0,0 0-128 0,48 31 0 16,-48-31 0-16,39 12 0 0,-39-12-208 0,44 7 64 15,-44-7-544-15,48-2-96 0,-48 2-32 0,47-8-17696 16</inkml:trace>
  <inkml:trace contextRef="#ctx0" brushRef="#br0" timeOffset="-88280.8">8027 617 1839 0,'-11'-12'160'0,"5"6"-160"0,-1 1 0 0,2 2 0 16,-1 1 4400-16,3 1 848 0,0 1 160 0,-4-2 32 16,-4 2-960-16,-2 3-192 0,-4 1-32 0,-1 3-16 15,3 2-2576-15,0 3-528 0,1 1-112 0,4 2 0 16,1 0-592-16,3 0-112 0,0 1-32 0,6-16 0 15,-5 26-96-15,5-26-32 0,0 0 0 0,8 30 0 0,-8-30-160 0,0 0 0 16,0 0 0-16,0 0 128 0,0 0-128 0,43 17 0 16,-43-17 0-16,0 0 0 0,31-14 0 0,-31 14-256 15,22-14 64-15,-22 14 16 16,21-16-208-16,-21 16-64 0,19-15 0 0,-19 15 0 16,17-11 16-16,-17 11 0 0,0 0 0 0,0 0 0 0,0 0 432 0,0 0 0 15,0 0 0-15,0 0 0 0,36 29 560 0,-36-29 32 16,0 0 16-16,16 39 0 0,-16-39-96 0,0 0-32 15,15 35 0-15,-15-35 0 0,0 0-256 0,0 0-48 16,24 34-16-16,-24-34 0 0,0 0-160 0,0 0 0 16,0 0 0-16,0 0 0 15,44 6-448-15,-44-6-64 0,19-14 0 0,-8 3-18048 0</inkml:trace>
  <inkml:trace contextRef="#ctx0" brushRef="#br0" timeOffset="-88065.27">8299 249 25791 0,'0'0'1152'0,"0"0"224"0,0 0-1104 0,0 0-272 0,-3 30 0 0,3-30 0 15,0 0 1584-15,-2 30 256 0,2-4 48 0,-3 9 16 16,-2 10 288-16,-3 3 64 0,0 1 16 0,2-3 0 16,-2-1-1264-16,0-6-256 0,3-4-48 0,-3-4-16 15,5-5-368-15,3-26-64 0,-5 40 0 0,5-40-16 16,0 31-240-16,0-31 0 0,0 0 0 0,0 0 0 15,11 33-384-15,-11-33-64 16,0 0 0-16,0 0-18704 0</inkml:trace>
  <inkml:trace contextRef="#ctx0" brushRef="#br0" timeOffset="-87802.8">8547 544 24879 0,'-6'0'2208'0,"1"0"-1760"0,2 0-448 0,1 0 0 15,0 1 1328-15,-4 0 176 0,-2 0 32 0,-5 2 16 16,-8 1-480-16,-4 2-112 0,-1 2 0 0,2 0-16 16,0 1 160-16,3 2 48 0,4-1 0 0,3 1 0 15,4-1-512-15,2 1-112 0,0-1-16 0,8-10 0 16,-5 20-288-16,5-20-64 0,0 0-16 0,0 0 0 16,14 38 80-16,-14-38 16 0,0 0 0 0,0 0 0 15,37 33 0-15,-37-33 0 0,0 0 0 0,42 21 0 0,-42-21-240 0,0 0 144 16,46 15-144-16,-46-15 128 0,0 0-128 0,40 12 0 15,-40-12 0-15,0 0 0 16,39 12-656-16,-39-12-16 0,0 0 0 0,36 8-17392 0</inkml:trace>
  <inkml:trace contextRef="#ctx0" brushRef="#br0" timeOffset="-87633.3">8724 801 39615 0,'0'0'1760'0,"0"0"352"0,-6 15-1680 0,6-15-432 0,0 0 0 0,0 0 0 0,0 0 416 0,0 0 0 16,0 0 0-16,0 0 0 0,0 0-160 0,11 33-16 16,-11-33-16-16,0 0 0 0,0 0-32 0,0 0 0 15,0 0 0-15,0 0 0 0,0 0-192 0,0 0 0 0,0 0 0 0,0 0 0 32,0 0-512-32,0 0-32 0,26-7-16 0</inkml:trace>
  <inkml:trace contextRef="#ctx0" brushRef="#br0" timeOffset="-87385.91">9033 9 32255 0,'0'-6'1424'0,"0"4"304"16,0 1-1392-16,0 1-336 0,0 0 0 0,0 0 0 0,0 0 1568 0,0 0 240 0,-2 32 48 0,-5-7 16 15,0 11-720-15,-3 6-160 0,-4 4-32 0,0 3 0 16,-1-2 48-16,1-2 0 0,1 1 0 0,-1-3 0 0,0-3-336 0,4-5-64 16,2-4-16-16,0-4 0 0,8-27-432 15,-5 41-160-15,5-41 0 0,0 0 144 16,0 0-528-16,16 37-96 0</inkml:trace>
</inkml:ink>
</file>

<file path=ppt/ink/ink9.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channel name="OA" type="integer" max="360" units="deg"/>
          <inkml:channel name="OE" type="integer" max="90" units="deg"/>
        </inkml:traceFormat>
        <inkml:channelProperties>
          <inkml:channelProperty channel="X" name="resolution" value="1000" units="1/cm"/>
          <inkml:channelProperty channel="Y" name="resolution" value="1000" units="1/cm"/>
          <inkml:channelProperty channel="F" name="resolution" value="0" units="1/dev"/>
          <inkml:channelProperty channel="OA" name="resolution" value="1000" units="1/deg"/>
          <inkml:channelProperty channel="OE" name="resolution" value="1000" units="1/deg"/>
        </inkml:channelProperties>
      </inkml:inkSource>
      <inkml:timestamp xml:id="ts0" timeString="2022-02-10T01:07:53.683"/>
    </inkml:context>
    <inkml:brush xml:id="br0">
      <inkml:brushProperty name="width" value="0.05" units="cm"/>
      <inkml:brushProperty name="height" value="0.05" units="cm"/>
      <inkml:brushProperty name="color" value="#E71224"/>
    </inkml:brush>
  </inkml:definitions>
  <inkml:trace contextRef="#ctx0" brushRef="#br0">0 0 4593 0 0,'0'2'1800'0'0,"2"1"-87"0"0,1-1-113 0 0,1 0-264 0 0,-1 3-351 0 0,-3-3-337 0 0,0 1-280 0 0,2-3-176 0 0,-4 2-112 0 0,4-2-160 0 0,-2 2-424 0 0,2-2-817 0 0</inkml:trace>
</inkml:ink>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3"/>
            <a:ext cx="4160520" cy="367030"/>
          </a:xfrm>
          <a:prstGeom prst="rect">
            <a:avLst/>
          </a:prstGeom>
        </p:spPr>
        <p:txBody>
          <a:bodyPr vert="horz" lIns="96661" tIns="48331" rIns="96661" bIns="48331" rtlCol="0"/>
          <a:lstStyle>
            <a:lvl1pPr algn="l">
              <a:defRPr sz="1300"/>
            </a:lvl1pPr>
          </a:lstStyle>
          <a:p>
            <a:endParaRPr lang="en-US"/>
          </a:p>
        </p:txBody>
      </p:sp>
      <p:sp>
        <p:nvSpPr>
          <p:cNvPr id="3" name="Date Placeholder 2"/>
          <p:cNvSpPr>
            <a:spLocks noGrp="1"/>
          </p:cNvSpPr>
          <p:nvPr>
            <p:ph type="dt" idx="1"/>
          </p:nvPr>
        </p:nvSpPr>
        <p:spPr>
          <a:xfrm>
            <a:off x="5438458" y="3"/>
            <a:ext cx="4160520" cy="367030"/>
          </a:xfrm>
          <a:prstGeom prst="rect">
            <a:avLst/>
          </a:prstGeom>
        </p:spPr>
        <p:txBody>
          <a:bodyPr vert="horz" lIns="96661" tIns="48331" rIns="96661" bIns="48331" rtlCol="0"/>
          <a:lstStyle>
            <a:lvl1pPr algn="r">
              <a:defRPr sz="1300"/>
            </a:lvl1pPr>
          </a:lstStyle>
          <a:p>
            <a:r>
              <a:rPr lang="en-US"/>
              <a:t>4/13/2018</a:t>
            </a:r>
          </a:p>
        </p:txBody>
      </p:sp>
      <p:sp>
        <p:nvSpPr>
          <p:cNvPr id="4" name="Slide Image Placeholder 3"/>
          <p:cNvSpPr>
            <a:spLocks noGrp="1" noRot="1" noChangeAspect="1"/>
          </p:cNvSpPr>
          <p:nvPr>
            <p:ph type="sldImg" idx="2"/>
          </p:nvPr>
        </p:nvSpPr>
        <p:spPr>
          <a:xfrm>
            <a:off x="3155950" y="914400"/>
            <a:ext cx="3289300" cy="2468563"/>
          </a:xfrm>
          <a:prstGeom prst="rect">
            <a:avLst/>
          </a:prstGeom>
          <a:noFill/>
          <a:ln w="12700">
            <a:solidFill>
              <a:prstClr val="black"/>
            </a:solidFill>
          </a:ln>
        </p:spPr>
        <p:txBody>
          <a:bodyPr vert="horz" lIns="96661" tIns="48331" rIns="96661" bIns="48331" rtlCol="0" anchor="ctr"/>
          <a:lstStyle/>
          <a:p>
            <a:endParaRPr lang="en-US"/>
          </a:p>
        </p:txBody>
      </p:sp>
      <p:sp>
        <p:nvSpPr>
          <p:cNvPr id="5" name="Notes Placeholder 4"/>
          <p:cNvSpPr>
            <a:spLocks noGrp="1"/>
          </p:cNvSpPr>
          <p:nvPr>
            <p:ph type="body" sz="quarter" idx="3"/>
          </p:nvPr>
        </p:nvSpPr>
        <p:spPr>
          <a:xfrm>
            <a:off x="960120" y="3520439"/>
            <a:ext cx="7680960" cy="2880361"/>
          </a:xfrm>
          <a:prstGeom prst="rect">
            <a:avLst/>
          </a:prstGeom>
        </p:spPr>
        <p:txBody>
          <a:bodyPr vert="horz" lIns="96661" tIns="48331" rIns="96661" bIns="48331"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6948171"/>
            <a:ext cx="4160520" cy="367029"/>
          </a:xfrm>
          <a:prstGeom prst="rect">
            <a:avLst/>
          </a:prstGeom>
        </p:spPr>
        <p:txBody>
          <a:bodyPr vert="horz" lIns="96661" tIns="48331" rIns="96661" bIns="48331" rtlCol="0" anchor="b"/>
          <a:lstStyle>
            <a:lvl1pPr algn="l">
              <a:defRPr sz="1300"/>
            </a:lvl1pPr>
          </a:lstStyle>
          <a:p>
            <a:endParaRPr lang="en-US"/>
          </a:p>
        </p:txBody>
      </p:sp>
      <p:sp>
        <p:nvSpPr>
          <p:cNvPr id="7" name="Slide Number Placeholder 6"/>
          <p:cNvSpPr>
            <a:spLocks noGrp="1"/>
          </p:cNvSpPr>
          <p:nvPr>
            <p:ph type="sldNum" sz="quarter" idx="5"/>
          </p:nvPr>
        </p:nvSpPr>
        <p:spPr>
          <a:xfrm>
            <a:off x="5438458" y="6948171"/>
            <a:ext cx="4160520" cy="367029"/>
          </a:xfrm>
          <a:prstGeom prst="rect">
            <a:avLst/>
          </a:prstGeom>
        </p:spPr>
        <p:txBody>
          <a:bodyPr vert="horz" lIns="96661" tIns="48331" rIns="96661" bIns="48331" rtlCol="0" anchor="b"/>
          <a:lstStyle>
            <a:lvl1pPr algn="r">
              <a:defRPr sz="1300"/>
            </a:lvl1pPr>
          </a:lstStyle>
          <a:p>
            <a:fld id="{C30760FD-43FD-4D6F-84B1-8E330FAF69C1}" type="slidenum">
              <a:rPr lang="en-US" smtClean="0"/>
              <a:t>‹#›</a:t>
            </a:fld>
            <a:endParaRPr lang="en-US"/>
          </a:p>
        </p:txBody>
      </p:sp>
    </p:spTree>
    <p:extLst>
      <p:ext uri="{BB962C8B-B14F-4D97-AF65-F5344CB8AC3E}">
        <p14:creationId xmlns:p14="http://schemas.microsoft.com/office/powerpoint/2010/main" val="3599781362"/>
      </p:ext>
    </p:extLst>
  </p:cSld>
  <p:clrMap bg1="lt1" tx1="dk1" bg2="lt2" tx2="dk2" accent1="accent1" accent2="accent2" accent3="accent3" accent4="accent4" accent5="accent5" accent6="accent6" hlink="hlink" folHlink="folHlink"/>
  <p:hf hdr="0" ft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txBody>
          <a:bodyPr/>
          <a:lstStyle/>
          <a:p>
            <a:endParaRPr lang="en-US"/>
          </a:p>
        </p:txBody>
      </p:sp>
      <p:sp>
        <p:nvSpPr>
          <p:cNvPr id="3" name="备注占位符 2"/>
          <p:cNvSpPr>
            <a:spLocks noGrp="1"/>
          </p:cNvSpPr>
          <p:nvPr>
            <p:ph type="body" idx="1"/>
          </p:nvPr>
        </p:nvSpPr>
        <p:spPr/>
        <p:txBody>
          <a:bodyPr/>
          <a:lstStyle/>
          <a:p>
            <a:endParaRPr kumimoji="1" lang="zh-CN" altLang="en-US"/>
          </a:p>
        </p:txBody>
      </p:sp>
      <p:sp>
        <p:nvSpPr>
          <p:cNvPr id="4" name="日期占位符 3"/>
          <p:cNvSpPr>
            <a:spLocks noGrp="1"/>
          </p:cNvSpPr>
          <p:nvPr>
            <p:ph type="dt" idx="1"/>
          </p:nvPr>
        </p:nvSpPr>
        <p:spPr/>
        <p:txBody>
          <a:bodyPr/>
          <a:lstStyle/>
          <a:p>
            <a:r>
              <a:rPr lang="en-US"/>
              <a:t>4/13/2018</a:t>
            </a:r>
          </a:p>
        </p:txBody>
      </p:sp>
      <p:sp>
        <p:nvSpPr>
          <p:cNvPr id="5" name="灯片编号占位符 4"/>
          <p:cNvSpPr>
            <a:spLocks noGrp="1"/>
          </p:cNvSpPr>
          <p:nvPr>
            <p:ph type="sldNum" sz="quarter" idx="5"/>
          </p:nvPr>
        </p:nvSpPr>
        <p:spPr/>
        <p:txBody>
          <a:bodyPr/>
          <a:lstStyle/>
          <a:p>
            <a:fld id="{C30760FD-43FD-4D6F-84B1-8E330FAF69C1}" type="slidenum">
              <a:rPr lang="en-US" smtClean="0"/>
              <a:t>3</a:t>
            </a:fld>
            <a:endParaRPr lang="en-US"/>
          </a:p>
        </p:txBody>
      </p:sp>
    </p:spTree>
    <p:extLst>
      <p:ext uri="{BB962C8B-B14F-4D97-AF65-F5344CB8AC3E}">
        <p14:creationId xmlns:p14="http://schemas.microsoft.com/office/powerpoint/2010/main" val="179819833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a:p>
        </p:txBody>
      </p:sp>
      <p:sp>
        <p:nvSpPr>
          <p:cNvPr id="3" name="Notes Placeholder 2"/>
          <p:cNvSpPr>
            <a:spLocks noGrp="1"/>
          </p:cNvSpPr>
          <p:nvPr>
            <p:ph type="body" idx="1"/>
          </p:nvPr>
        </p:nvSpPr>
        <p:spPr/>
        <p:txBody>
          <a:bodyPr/>
          <a:lstStyle/>
          <a:p>
            <a:r>
              <a:rPr lang="en-US" dirty="0" err="1"/>
              <a:t>unique_ptr</a:t>
            </a:r>
            <a:r>
              <a:rPr lang="en-US" dirty="0"/>
              <a:t> takes a completely different approach — it's the sole owner of its memory. Always exactly one </a:t>
            </a:r>
            <a:r>
              <a:rPr lang="en-US" dirty="0" err="1"/>
              <a:t>unique_ptr</a:t>
            </a:r>
            <a:r>
              <a:rPr lang="en-US" dirty="0"/>
              <a:t> is responsible for any given resource. It enforces this by disabling copying entirely at the compiler level. Because it's always the sole owner, when it's destroyed it always calls delete — simple and predictable.</a:t>
            </a:r>
          </a:p>
        </p:txBody>
      </p:sp>
      <p:sp>
        <p:nvSpPr>
          <p:cNvPr id="4" name="Date Placeholder 3"/>
          <p:cNvSpPr>
            <a:spLocks noGrp="1"/>
          </p:cNvSpPr>
          <p:nvPr>
            <p:ph type="dt" idx="1"/>
          </p:nvPr>
        </p:nvSpPr>
        <p:spPr/>
        <p:txBody>
          <a:bodyPr/>
          <a:lstStyle/>
          <a:p>
            <a:r>
              <a:rPr lang="en-US"/>
              <a:t>4/13/2018</a:t>
            </a:r>
          </a:p>
        </p:txBody>
      </p:sp>
      <p:sp>
        <p:nvSpPr>
          <p:cNvPr id="5" name="Slide Number Placeholder 4"/>
          <p:cNvSpPr>
            <a:spLocks noGrp="1"/>
          </p:cNvSpPr>
          <p:nvPr>
            <p:ph type="sldNum" sz="quarter" idx="5"/>
          </p:nvPr>
        </p:nvSpPr>
        <p:spPr/>
        <p:txBody>
          <a:bodyPr/>
          <a:lstStyle/>
          <a:p>
            <a:fld id="{C30760FD-43FD-4D6F-84B1-8E330FAF69C1}" type="slidenum">
              <a:rPr lang="en-US" smtClean="0"/>
              <a:t>12</a:t>
            </a:fld>
            <a:endParaRPr lang="en-US"/>
          </a:p>
        </p:txBody>
      </p:sp>
    </p:spTree>
    <p:extLst>
      <p:ext uri="{BB962C8B-B14F-4D97-AF65-F5344CB8AC3E}">
        <p14:creationId xmlns:p14="http://schemas.microsoft.com/office/powerpoint/2010/main" val="179366466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a:p>
        </p:txBody>
      </p:sp>
      <p:sp>
        <p:nvSpPr>
          <p:cNvPr id="3" name="Notes Placeholder 2"/>
          <p:cNvSpPr>
            <a:spLocks noGrp="1"/>
          </p:cNvSpPr>
          <p:nvPr>
            <p:ph type="body" idx="1"/>
          </p:nvPr>
        </p:nvSpPr>
        <p:spPr/>
        <p:txBody>
          <a:bodyPr/>
          <a:lstStyle/>
          <a:p>
            <a:pPr marL="228600" indent="-228600">
              <a:buAutoNum type="arabicParenR"/>
            </a:pPr>
            <a:r>
              <a:rPr lang="en-US" dirty="0"/>
              <a:t>Succeed</a:t>
            </a:r>
            <a:r>
              <a:rPr lang="en-US" baseline="0" dirty="0"/>
              <a:t> – constructor that takes a pointer</a:t>
            </a:r>
          </a:p>
          <a:p>
            <a:pPr marL="228600" indent="-228600">
              <a:buAutoNum type="arabicParenR"/>
            </a:pPr>
            <a:r>
              <a:rPr lang="en-US" baseline="0" dirty="0"/>
              <a:t>Fail – no copy constructor</a:t>
            </a:r>
          </a:p>
          <a:p>
            <a:pPr marL="228600" indent="-228600">
              <a:buAutoNum type="arabicParenR"/>
            </a:pPr>
            <a:r>
              <a:rPr lang="en-US" baseline="0" dirty="0"/>
              <a:t>Succeed – default constructor starts with NULL pointer</a:t>
            </a:r>
          </a:p>
          <a:p>
            <a:pPr marL="228600" indent="-228600">
              <a:buAutoNum type="arabicParenR"/>
            </a:pPr>
            <a:r>
              <a:rPr lang="en-US" baseline="0" dirty="0"/>
              <a:t>Fail – no assignment operator</a:t>
            </a:r>
          </a:p>
        </p:txBody>
      </p:sp>
      <p:sp>
        <p:nvSpPr>
          <p:cNvPr id="4" name="Slide Number Placeholder 3"/>
          <p:cNvSpPr>
            <a:spLocks noGrp="1"/>
          </p:cNvSpPr>
          <p:nvPr>
            <p:ph type="sldNum" sz="quarter" idx="10"/>
          </p:nvPr>
        </p:nvSpPr>
        <p:spPr/>
        <p:txBody>
          <a:bodyPr/>
          <a:lstStyle/>
          <a:p>
            <a:fld id="{E944143B-668B-49E0-B9C2-D95B0B987104}" type="slidenum">
              <a:rPr lang="en-US" smtClean="0"/>
              <a:t>13</a:t>
            </a:fld>
            <a:endParaRPr lang="en-US"/>
          </a:p>
        </p:txBody>
      </p:sp>
    </p:spTree>
    <p:extLst>
      <p:ext uri="{BB962C8B-B14F-4D97-AF65-F5344CB8AC3E}">
        <p14:creationId xmlns:p14="http://schemas.microsoft.com/office/powerpoint/2010/main" val="14592782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txBody>
          <a:bodyPr/>
          <a:lstStyle/>
          <a:p>
            <a:endParaRPr lang="en-US"/>
          </a:p>
        </p:txBody>
      </p:sp>
      <p:sp>
        <p:nvSpPr>
          <p:cNvPr id="3" name="备注占位符 2"/>
          <p:cNvSpPr>
            <a:spLocks noGrp="1"/>
          </p:cNvSpPr>
          <p:nvPr>
            <p:ph type="body" idx="1"/>
          </p:nvPr>
        </p:nvSpPr>
        <p:spPr/>
        <p:txBody>
          <a:bodyPr/>
          <a:lstStyle/>
          <a:p>
            <a:r>
              <a:rPr lang="en-US" dirty="0"/>
              <a:t>You might be thinking — if </a:t>
            </a:r>
            <a:r>
              <a:rPr lang="en-US" dirty="0" err="1"/>
              <a:t>unique_ptrs</a:t>
            </a:r>
            <a:r>
              <a:rPr lang="en-US" dirty="0"/>
              <a:t> can't be copied, how do they work in STL containers? The answer is move semantics. When a container needs to reorganize its elements internally, it moves them instead of copying — transferring ownership from one location to another without ever having two owners at the same time. Sole ownership is never actually broken.</a:t>
            </a:r>
            <a:endParaRPr kumimoji="1" lang="zh-CN" altLang="en-US" dirty="0"/>
          </a:p>
        </p:txBody>
      </p:sp>
      <p:sp>
        <p:nvSpPr>
          <p:cNvPr id="4" name="日期占位符 3"/>
          <p:cNvSpPr>
            <a:spLocks noGrp="1"/>
          </p:cNvSpPr>
          <p:nvPr>
            <p:ph type="dt" idx="1"/>
          </p:nvPr>
        </p:nvSpPr>
        <p:spPr/>
        <p:txBody>
          <a:bodyPr/>
          <a:lstStyle/>
          <a:p>
            <a:r>
              <a:rPr lang="en-US"/>
              <a:t>4/13/2018</a:t>
            </a:r>
          </a:p>
        </p:txBody>
      </p:sp>
      <p:sp>
        <p:nvSpPr>
          <p:cNvPr id="5" name="灯片编号占位符 4"/>
          <p:cNvSpPr>
            <a:spLocks noGrp="1"/>
          </p:cNvSpPr>
          <p:nvPr>
            <p:ph type="sldNum" sz="quarter" idx="5"/>
          </p:nvPr>
        </p:nvSpPr>
        <p:spPr/>
        <p:txBody>
          <a:bodyPr/>
          <a:lstStyle/>
          <a:p>
            <a:fld id="{C30760FD-43FD-4D6F-84B1-8E330FAF69C1}" type="slidenum">
              <a:rPr lang="en-US" smtClean="0"/>
              <a:t>14</a:t>
            </a:fld>
            <a:endParaRPr lang="en-US"/>
          </a:p>
        </p:txBody>
      </p:sp>
    </p:spTree>
    <p:extLst>
      <p:ext uri="{BB962C8B-B14F-4D97-AF65-F5344CB8AC3E}">
        <p14:creationId xmlns:p14="http://schemas.microsoft.com/office/powerpoint/2010/main" val="24064448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a:p>
        </p:txBody>
      </p:sp>
      <p:sp>
        <p:nvSpPr>
          <p:cNvPr id="3" name="Notes Placeholder 2"/>
          <p:cNvSpPr>
            <a:spLocks noGrp="1"/>
          </p:cNvSpPr>
          <p:nvPr>
            <p:ph type="body" idx="1"/>
          </p:nvPr>
        </p:nvSpPr>
        <p:spPr/>
        <p:txBody>
          <a:bodyPr/>
          <a:lstStyle/>
          <a:p>
            <a:r>
              <a:rPr lang="en-US" dirty="0"/>
              <a:t>TODO: Drawing</a:t>
            </a:r>
          </a:p>
          <a:p>
            <a:r>
              <a:rPr lang="en-US" dirty="0"/>
              <a:t>As the sole owner, a </a:t>
            </a:r>
            <a:r>
              <a:rPr lang="en-US" dirty="0" err="1"/>
              <a:t>unique_ptr</a:t>
            </a:r>
            <a:r>
              <a:rPr lang="en-US" dirty="0"/>
              <a:t> can choose to hand off its resource. release() stops managing the pointer and returns the raw pointer to you. reset() cleans up what it's currently managing and takes ownership of a new pointer. These are the tools for explicitly transferring control between </a:t>
            </a:r>
            <a:r>
              <a:rPr lang="en-US" dirty="0" err="1"/>
              <a:t>unique_ptrs</a:t>
            </a:r>
            <a:r>
              <a:rPr lang="en-US" dirty="0"/>
              <a:t>.</a:t>
            </a:r>
          </a:p>
        </p:txBody>
      </p:sp>
      <p:sp>
        <p:nvSpPr>
          <p:cNvPr id="4" name="Date Placeholder 3"/>
          <p:cNvSpPr>
            <a:spLocks noGrp="1"/>
          </p:cNvSpPr>
          <p:nvPr>
            <p:ph type="dt" idx="1"/>
          </p:nvPr>
        </p:nvSpPr>
        <p:spPr/>
        <p:txBody>
          <a:bodyPr/>
          <a:lstStyle/>
          <a:p>
            <a:fld id="{776C09FB-251A-402A-9E63-56D49F529C2A}" type="datetime1">
              <a:rPr lang="en-US" smtClean="0"/>
              <a:t>3/8/26</a:t>
            </a:fld>
            <a:endParaRPr lang="en-US"/>
          </a:p>
        </p:txBody>
      </p:sp>
      <p:sp>
        <p:nvSpPr>
          <p:cNvPr id="5" name="Slide Number Placeholder 4"/>
          <p:cNvSpPr>
            <a:spLocks noGrp="1"/>
          </p:cNvSpPr>
          <p:nvPr>
            <p:ph type="sldNum" sz="quarter" idx="5"/>
          </p:nvPr>
        </p:nvSpPr>
        <p:spPr/>
        <p:txBody>
          <a:bodyPr/>
          <a:lstStyle/>
          <a:p>
            <a:fld id="{51B13BC6-E514-43F3-BB09-49938EAD1197}" type="slidenum">
              <a:rPr lang="en-US" smtClean="0"/>
              <a:t>15</a:t>
            </a:fld>
            <a:endParaRPr lang="en-US"/>
          </a:p>
        </p:txBody>
      </p:sp>
    </p:spTree>
    <p:extLst>
      <p:ext uri="{BB962C8B-B14F-4D97-AF65-F5344CB8AC3E}">
        <p14:creationId xmlns:p14="http://schemas.microsoft.com/office/powerpoint/2010/main" val="213052498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a:p>
        </p:txBody>
      </p:sp>
      <p:sp>
        <p:nvSpPr>
          <p:cNvPr id="3" name="Notes Placeholder 2"/>
          <p:cNvSpPr>
            <a:spLocks noGrp="1"/>
          </p:cNvSpPr>
          <p:nvPr>
            <p:ph type="body" idx="1"/>
          </p:nvPr>
        </p:nvSpPr>
        <p:spPr/>
        <p:txBody>
          <a:bodyPr/>
          <a:lstStyle/>
          <a:p>
            <a:pPr marL="228600" indent="-228600">
              <a:buAutoNum type="arabicParenR"/>
            </a:pPr>
            <a:r>
              <a:rPr lang="en-US" dirty="0"/>
              <a:t>z gets copy of the</a:t>
            </a:r>
            <a:r>
              <a:rPr lang="en-US" baseline="0" dirty="0"/>
              <a:t> </a:t>
            </a:r>
            <a:r>
              <a:rPr lang="en-US" baseline="0" dirty="0" err="1"/>
              <a:t>int</a:t>
            </a:r>
            <a:r>
              <a:rPr lang="en-US" baseline="0" dirty="0"/>
              <a:t> pointed to by the </a:t>
            </a:r>
            <a:r>
              <a:rPr lang="en-US" baseline="0" dirty="0" err="1"/>
              <a:t>unique_ptr</a:t>
            </a:r>
            <a:r>
              <a:rPr lang="en-US" baseline="0" dirty="0"/>
              <a:t> in </a:t>
            </a:r>
            <a:r>
              <a:rPr lang="en-US" baseline="0" dirty="0" err="1"/>
              <a:t>vec</a:t>
            </a:r>
            <a:r>
              <a:rPr lang="en-US" baseline="0" dirty="0"/>
              <a:t>[1]</a:t>
            </a:r>
          </a:p>
          <a:p>
            <a:pPr marL="228600" indent="-228600">
              <a:buAutoNum type="arabicParenR"/>
            </a:pPr>
            <a:r>
              <a:rPr lang="en-US" dirty="0"/>
              <a:t>compiler</a:t>
            </a:r>
            <a:r>
              <a:rPr lang="en-US" baseline="0" dirty="0"/>
              <a:t> error, since </a:t>
            </a:r>
            <a:r>
              <a:rPr lang="en-US" baseline="0" dirty="0" err="1"/>
              <a:t>unique_ptrs</a:t>
            </a:r>
            <a:r>
              <a:rPr lang="en-US" baseline="0" dirty="0"/>
              <a:t> can’t be copied</a:t>
            </a:r>
          </a:p>
          <a:p>
            <a:pPr marL="228600" indent="-228600">
              <a:buAutoNum type="arabicParenR"/>
            </a:pPr>
            <a:r>
              <a:rPr lang="en-US" dirty="0"/>
              <a:t>works, but now </a:t>
            </a:r>
            <a:r>
              <a:rPr lang="en-US" dirty="0" err="1"/>
              <a:t>vec</a:t>
            </a:r>
            <a:r>
              <a:rPr lang="en-US" dirty="0"/>
              <a:t>[1] has a null pointer</a:t>
            </a:r>
          </a:p>
          <a:p>
            <a:pPr marL="228600" indent="-228600">
              <a:buAutoNum type="arabicParenR"/>
            </a:pPr>
            <a:endParaRPr lang="en-US" dirty="0"/>
          </a:p>
          <a:p>
            <a:pPr marL="228600" marR="0" lvl="0" indent="-228600" algn="l" defTabSz="914400" rtl="0" eaLnBrk="1" fontAlgn="auto" latinLnBrk="0" hangingPunct="1">
              <a:lnSpc>
                <a:spcPct val="100000"/>
              </a:lnSpc>
              <a:spcBef>
                <a:spcPts val="0"/>
              </a:spcBef>
              <a:spcAft>
                <a:spcPts val="0"/>
              </a:spcAft>
              <a:buClrTx/>
              <a:buSzTx/>
              <a:buFontTx/>
              <a:buAutoNum type="arabicParenR"/>
              <a:tabLst/>
              <a:defRPr/>
            </a:pPr>
            <a:r>
              <a:rPr lang="en-US" dirty="0"/>
              <a:t>TODO: </a:t>
            </a:r>
            <a:r>
              <a:rPr lang="en-US" dirty="0" err="1"/>
              <a:t>drswing</a:t>
            </a:r>
            <a:br>
              <a:rPr lang="en-US" dirty="0"/>
            </a:br>
            <a:br>
              <a:rPr lang="en-US" dirty="0"/>
            </a:br>
            <a:r>
              <a:rPr lang="en-US" dirty="0"/>
              <a:t>"Storing </a:t>
            </a:r>
            <a:r>
              <a:rPr lang="en-US" dirty="0" err="1"/>
              <a:t>unique_ptrs</a:t>
            </a:r>
            <a:r>
              <a:rPr lang="en-US" dirty="0"/>
              <a:t> in a vector works fine. Accessing with star works normally. But trying to copy one out into a new </a:t>
            </a:r>
            <a:r>
              <a:rPr lang="en-US" dirty="0" err="1"/>
              <a:t>unique_ptr</a:t>
            </a:r>
            <a:r>
              <a:rPr lang="en-US" dirty="0"/>
              <a:t> is a compiler error — you'd need std::move() instead. std::move() casts the object to an </a:t>
            </a:r>
            <a:r>
              <a:rPr lang="en-US" dirty="0" err="1"/>
              <a:t>rvalue</a:t>
            </a:r>
            <a:r>
              <a:rPr lang="en-US" dirty="0"/>
              <a:t> reference, triggering the move constructor instead of the copy constructor. After the move, the original becomes </a:t>
            </a:r>
            <a:r>
              <a:rPr lang="en-US" dirty="0" err="1"/>
              <a:t>nullptr</a:t>
            </a:r>
            <a:r>
              <a:rPr lang="en-US" dirty="0"/>
              <a:t> and the new one holds the resource. Ownership has fully transferred."</a:t>
            </a:r>
          </a:p>
          <a:p>
            <a:pPr marL="228600" indent="-228600">
              <a:buAutoNum type="arabicParenR"/>
            </a:pPr>
            <a:endParaRPr lang="en-US" dirty="0"/>
          </a:p>
        </p:txBody>
      </p:sp>
      <p:sp>
        <p:nvSpPr>
          <p:cNvPr id="4" name="Slide Number Placeholder 3"/>
          <p:cNvSpPr>
            <a:spLocks noGrp="1"/>
          </p:cNvSpPr>
          <p:nvPr>
            <p:ph type="sldNum" sz="quarter" idx="10"/>
          </p:nvPr>
        </p:nvSpPr>
        <p:spPr/>
        <p:txBody>
          <a:bodyPr/>
          <a:lstStyle/>
          <a:p>
            <a:fld id="{E944143B-668B-49E0-B9C2-D95B0B987104}" type="slidenum">
              <a:rPr lang="en-US" smtClean="0"/>
              <a:t>16</a:t>
            </a:fld>
            <a:endParaRPr lang="en-US"/>
          </a:p>
        </p:txBody>
      </p:sp>
    </p:spTree>
    <p:extLst>
      <p:ext uri="{BB962C8B-B14F-4D97-AF65-F5344CB8AC3E}">
        <p14:creationId xmlns:p14="http://schemas.microsoft.com/office/powerpoint/2010/main" val="369965486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txBody>
          <a:bodyPr/>
          <a:lstStyle/>
          <a:p>
            <a:endParaRPr lang="en-US"/>
          </a:p>
        </p:txBody>
      </p:sp>
      <p:sp>
        <p:nvSpPr>
          <p:cNvPr id="3" name="备注占位符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"Storing </a:t>
            </a:r>
            <a:r>
              <a:rPr lang="en-US" dirty="0" err="1"/>
              <a:t>unique_ptrs</a:t>
            </a:r>
            <a:r>
              <a:rPr lang="en-US" dirty="0"/>
              <a:t> in a vector works fine. Accessing with star works normally. But trying to copy one out into a new </a:t>
            </a:r>
            <a:r>
              <a:rPr lang="en-US" dirty="0" err="1"/>
              <a:t>unique_ptr</a:t>
            </a:r>
            <a:r>
              <a:rPr lang="en-US" dirty="0"/>
              <a:t> is a compiler error — you'd need std::move() instead. std::move() casts the object to an </a:t>
            </a:r>
            <a:r>
              <a:rPr lang="en-US" dirty="0" err="1"/>
              <a:t>rvalue</a:t>
            </a:r>
            <a:r>
              <a:rPr lang="en-US" dirty="0"/>
              <a:t> reference, triggering the move constructor instead of the copy constructor. After the move, the original becomes </a:t>
            </a:r>
            <a:r>
              <a:rPr lang="en-US" dirty="0" err="1"/>
              <a:t>nullptr</a:t>
            </a:r>
            <a:r>
              <a:rPr lang="en-US" dirty="0"/>
              <a:t> and the new one holds the resource. Ownership has fully transferred."</a:t>
            </a:r>
          </a:p>
          <a:p>
            <a:endParaRPr kumimoji="1" lang="zh-CN" altLang="en-US" dirty="0"/>
          </a:p>
        </p:txBody>
      </p:sp>
      <p:sp>
        <p:nvSpPr>
          <p:cNvPr id="4" name="日期占位符 3"/>
          <p:cNvSpPr>
            <a:spLocks noGrp="1"/>
          </p:cNvSpPr>
          <p:nvPr>
            <p:ph type="dt" idx="1"/>
          </p:nvPr>
        </p:nvSpPr>
        <p:spPr/>
        <p:txBody>
          <a:bodyPr/>
          <a:lstStyle/>
          <a:p>
            <a:r>
              <a:rPr lang="en-US"/>
              <a:t>4/13/2018</a:t>
            </a:r>
          </a:p>
        </p:txBody>
      </p:sp>
      <p:sp>
        <p:nvSpPr>
          <p:cNvPr id="5" name="灯片编号占位符 4"/>
          <p:cNvSpPr>
            <a:spLocks noGrp="1"/>
          </p:cNvSpPr>
          <p:nvPr>
            <p:ph type="sldNum" sz="quarter" idx="5"/>
          </p:nvPr>
        </p:nvSpPr>
        <p:spPr/>
        <p:txBody>
          <a:bodyPr/>
          <a:lstStyle/>
          <a:p>
            <a:fld id="{C30760FD-43FD-4D6F-84B1-8E330FAF69C1}" type="slidenum">
              <a:rPr lang="en-US" smtClean="0"/>
              <a:t>17</a:t>
            </a:fld>
            <a:endParaRPr lang="en-US"/>
          </a:p>
        </p:txBody>
      </p:sp>
    </p:spTree>
    <p:extLst>
      <p:ext uri="{BB962C8B-B14F-4D97-AF65-F5344CB8AC3E}">
        <p14:creationId xmlns:p14="http://schemas.microsoft.com/office/powerpoint/2010/main" val="24264479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a:p>
        </p:txBody>
      </p:sp>
      <p:sp>
        <p:nvSpPr>
          <p:cNvPr id="3" name="Notes Placeholder 2"/>
          <p:cNvSpPr>
            <a:spLocks noGrp="1"/>
          </p:cNvSpPr>
          <p:nvPr>
            <p:ph type="body" idx="1"/>
          </p:nvPr>
        </p:nvSpPr>
        <p:spPr/>
        <p:txBody>
          <a:bodyPr/>
          <a:lstStyle/>
          <a:p>
            <a:r>
              <a:rPr lang="en-US" dirty="0"/>
              <a:t>35:28-40:40</a:t>
            </a:r>
          </a:p>
          <a:p>
            <a:endParaRPr lang="en-US" dirty="0"/>
          </a:p>
          <a:p>
            <a:r>
              <a:rPr lang="en-US" dirty="0"/>
              <a:t>Quick aside — smart pointers can manage arrays too. You use the array syntax in the template parameter and they'll correctly call delete[] instead of delete on destruction. Access elements with square brackets just like normal.</a:t>
            </a:r>
          </a:p>
        </p:txBody>
      </p:sp>
      <p:sp>
        <p:nvSpPr>
          <p:cNvPr id="4" name="Date Placeholder 3"/>
          <p:cNvSpPr>
            <a:spLocks noGrp="1"/>
          </p:cNvSpPr>
          <p:nvPr>
            <p:ph type="dt" idx="1"/>
          </p:nvPr>
        </p:nvSpPr>
        <p:spPr/>
        <p:txBody>
          <a:bodyPr/>
          <a:lstStyle/>
          <a:p>
            <a:fld id="{776C09FB-251A-402A-9E63-56D49F529C2A}" type="datetime1">
              <a:rPr lang="en-US" smtClean="0"/>
              <a:t>3/8/26</a:t>
            </a:fld>
            <a:endParaRPr lang="en-US"/>
          </a:p>
        </p:txBody>
      </p:sp>
      <p:sp>
        <p:nvSpPr>
          <p:cNvPr id="5" name="Slide Number Placeholder 4"/>
          <p:cNvSpPr>
            <a:spLocks noGrp="1"/>
          </p:cNvSpPr>
          <p:nvPr>
            <p:ph type="sldNum" sz="quarter" idx="5"/>
          </p:nvPr>
        </p:nvSpPr>
        <p:spPr/>
        <p:txBody>
          <a:bodyPr/>
          <a:lstStyle/>
          <a:p>
            <a:fld id="{51B13BC6-E514-43F3-BB09-49938EAD1197}" type="slidenum">
              <a:rPr lang="en-US" smtClean="0"/>
              <a:t>18</a:t>
            </a:fld>
            <a:endParaRPr lang="en-US"/>
          </a:p>
        </p:txBody>
      </p:sp>
    </p:spTree>
    <p:extLst>
      <p:ext uri="{BB962C8B-B14F-4D97-AF65-F5344CB8AC3E}">
        <p14:creationId xmlns:p14="http://schemas.microsoft.com/office/powerpoint/2010/main" val="79243926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a:p>
        </p:txBody>
      </p:sp>
      <p:sp>
        <p:nvSpPr>
          <p:cNvPr id="3" name="Notes Placeholder 2"/>
          <p:cNvSpPr>
            <a:spLocks noGrp="1"/>
          </p:cNvSpPr>
          <p:nvPr>
            <p:ph type="body" idx="1"/>
          </p:nvPr>
        </p:nvSpPr>
        <p:spPr/>
        <p:txBody>
          <a:bodyPr/>
          <a:lstStyle/>
          <a:p>
            <a:r>
              <a:rPr lang="en-US" dirty="0"/>
              <a:t>Use by a lot of companies! So when do you use each one? Default to </a:t>
            </a:r>
            <a:r>
              <a:rPr lang="en-US" dirty="0" err="1"/>
              <a:t>unique_ptr</a:t>
            </a:r>
            <a:r>
              <a:rPr lang="en-US" dirty="0"/>
              <a:t> — it's simpler, less overhead, and ownership is obvious. Use </a:t>
            </a:r>
            <a:r>
              <a:rPr lang="en-US" dirty="0" err="1"/>
              <a:t>shared_ptr</a:t>
            </a:r>
            <a:r>
              <a:rPr lang="en-US" dirty="0"/>
              <a:t> only when you genuinely have multiple things that need to co-own the same resource, like nodes in a graph or a shared config object. </a:t>
            </a:r>
            <a:r>
              <a:rPr lang="en-US" dirty="0" err="1"/>
              <a:t>shared_ptr</a:t>
            </a:r>
            <a:r>
              <a:rPr lang="en-US" dirty="0"/>
              <a:t> has overhead from the reference counting machinery so don't reach for it unless you actually need it.!!!!!!</a:t>
            </a:r>
          </a:p>
        </p:txBody>
      </p:sp>
      <p:sp>
        <p:nvSpPr>
          <p:cNvPr id="4" name="Date Placeholder 3"/>
          <p:cNvSpPr>
            <a:spLocks noGrp="1"/>
          </p:cNvSpPr>
          <p:nvPr>
            <p:ph type="dt" idx="1"/>
          </p:nvPr>
        </p:nvSpPr>
        <p:spPr/>
        <p:txBody>
          <a:bodyPr/>
          <a:lstStyle/>
          <a:p>
            <a:fld id="{776C09FB-251A-402A-9E63-56D49F529C2A}" type="datetime1">
              <a:rPr lang="en-US" smtClean="0"/>
              <a:t>3/8/26</a:t>
            </a:fld>
            <a:endParaRPr lang="en-US"/>
          </a:p>
        </p:txBody>
      </p:sp>
      <p:sp>
        <p:nvSpPr>
          <p:cNvPr id="5" name="Slide Number Placeholder 4"/>
          <p:cNvSpPr>
            <a:spLocks noGrp="1"/>
          </p:cNvSpPr>
          <p:nvPr>
            <p:ph type="sldNum" sz="quarter" idx="5"/>
          </p:nvPr>
        </p:nvSpPr>
        <p:spPr/>
        <p:txBody>
          <a:bodyPr/>
          <a:lstStyle/>
          <a:p>
            <a:fld id="{51B13BC6-E514-43F3-BB09-49938EAD1197}" type="slidenum">
              <a:rPr lang="en-US" smtClean="0"/>
              <a:t>19</a:t>
            </a:fld>
            <a:endParaRPr lang="en-US"/>
          </a:p>
        </p:txBody>
      </p:sp>
    </p:spTree>
    <p:extLst>
      <p:ext uri="{BB962C8B-B14F-4D97-AF65-F5344CB8AC3E}">
        <p14:creationId xmlns:p14="http://schemas.microsoft.com/office/powerpoint/2010/main" val="221744152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txBody>
          <a:bodyPr/>
          <a:lstStyle/>
          <a:p>
            <a:endParaRPr lang="en-US"/>
          </a:p>
        </p:txBody>
      </p:sp>
      <p:sp>
        <p:nvSpPr>
          <p:cNvPr id="3" name="备注占位符 2"/>
          <p:cNvSpPr>
            <a:spLocks noGrp="1"/>
          </p:cNvSpPr>
          <p:nvPr>
            <p:ph type="body" idx="1"/>
          </p:nvPr>
        </p:nvSpPr>
        <p:spPr/>
        <p:txBody>
          <a:bodyPr/>
          <a:lstStyle/>
          <a:p>
            <a:endParaRPr kumimoji="1" lang="zh-CN" altLang="en-US" dirty="0"/>
          </a:p>
        </p:txBody>
      </p:sp>
      <p:sp>
        <p:nvSpPr>
          <p:cNvPr id="4" name="日期占位符 3"/>
          <p:cNvSpPr>
            <a:spLocks noGrp="1"/>
          </p:cNvSpPr>
          <p:nvPr>
            <p:ph type="dt" idx="1"/>
          </p:nvPr>
        </p:nvSpPr>
        <p:spPr/>
        <p:txBody>
          <a:bodyPr/>
          <a:lstStyle/>
          <a:p>
            <a:r>
              <a:rPr lang="en-US"/>
              <a:t>4/13/2018</a:t>
            </a:r>
          </a:p>
        </p:txBody>
      </p:sp>
      <p:sp>
        <p:nvSpPr>
          <p:cNvPr id="5" name="灯片编号占位符 4"/>
          <p:cNvSpPr>
            <a:spLocks noGrp="1"/>
          </p:cNvSpPr>
          <p:nvPr>
            <p:ph type="sldNum" sz="quarter" idx="5"/>
          </p:nvPr>
        </p:nvSpPr>
        <p:spPr/>
        <p:txBody>
          <a:bodyPr/>
          <a:lstStyle/>
          <a:p>
            <a:fld id="{C30760FD-43FD-4D6F-84B1-8E330FAF69C1}" type="slidenum">
              <a:rPr lang="en-US" smtClean="0"/>
              <a:t>20</a:t>
            </a:fld>
            <a:endParaRPr lang="en-US"/>
          </a:p>
        </p:txBody>
      </p:sp>
    </p:spTree>
    <p:extLst>
      <p:ext uri="{BB962C8B-B14F-4D97-AF65-F5344CB8AC3E}">
        <p14:creationId xmlns:p14="http://schemas.microsoft.com/office/powerpoint/2010/main" val="4019657912"/>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a:p>
        </p:txBody>
      </p:sp>
      <p:sp>
        <p:nvSpPr>
          <p:cNvPr id="3" name="Notes Placeholder 2"/>
          <p:cNvSpPr>
            <a:spLocks noGrp="1"/>
          </p:cNvSpPr>
          <p:nvPr>
            <p:ph type="body" idx="1"/>
          </p:nvPr>
        </p:nvSpPr>
        <p:spPr/>
        <p:txBody>
          <a:bodyPr/>
          <a:lstStyle/>
          <a:p>
            <a:r>
              <a:rPr lang="en-US" dirty="0"/>
              <a:t>Now — smart pointers are not magic. They're only as smart as what's been programmed into them. Three main ways things can still go wrong: giving one a non-heap pointer, reusing a raw pointer, and creating reference cycles.</a:t>
            </a:r>
          </a:p>
        </p:txBody>
      </p:sp>
      <p:sp>
        <p:nvSpPr>
          <p:cNvPr id="4" name="Date Placeholder 3"/>
          <p:cNvSpPr>
            <a:spLocks noGrp="1"/>
          </p:cNvSpPr>
          <p:nvPr>
            <p:ph type="dt" idx="1"/>
          </p:nvPr>
        </p:nvSpPr>
        <p:spPr/>
        <p:txBody>
          <a:bodyPr/>
          <a:lstStyle/>
          <a:p>
            <a:r>
              <a:rPr lang="en-US"/>
              <a:t>4/13/2018</a:t>
            </a:r>
          </a:p>
        </p:txBody>
      </p:sp>
      <p:sp>
        <p:nvSpPr>
          <p:cNvPr id="5" name="Slide Number Placeholder 4"/>
          <p:cNvSpPr>
            <a:spLocks noGrp="1"/>
          </p:cNvSpPr>
          <p:nvPr>
            <p:ph type="sldNum" sz="quarter" idx="5"/>
          </p:nvPr>
        </p:nvSpPr>
        <p:spPr/>
        <p:txBody>
          <a:bodyPr/>
          <a:lstStyle/>
          <a:p>
            <a:fld id="{C30760FD-43FD-4D6F-84B1-8E330FAF69C1}" type="slidenum">
              <a:rPr lang="en-US" smtClean="0"/>
              <a:t>21</a:t>
            </a:fld>
            <a:endParaRPr lang="en-US"/>
          </a:p>
        </p:txBody>
      </p:sp>
    </p:spTree>
    <p:extLst>
      <p:ext uri="{BB962C8B-B14F-4D97-AF65-F5344CB8AC3E}">
        <p14:creationId xmlns:p14="http://schemas.microsoft.com/office/powerpoint/2010/main" val="128696243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So why do these exist? C++ gives you direct control over memory — every </a:t>
            </a:r>
            <a:r>
              <a:rPr lang="en-US" sz="1200" kern="1200" dirty="0">
                <a:solidFill>
                  <a:schemeClr val="tx1"/>
                </a:solidFill>
                <a:latin typeface="+mn-lt"/>
                <a:ea typeface="+mn-ea"/>
                <a:cs typeface="+mn-cs"/>
              </a:rPr>
              <a:t>new</a:t>
            </a:r>
            <a:r>
              <a:rPr lang="en-US" dirty="0"/>
              <a:t> needs a matching </a:t>
            </a:r>
            <a:r>
              <a:rPr lang="en-US" sz="1200" kern="1200" dirty="0">
                <a:solidFill>
                  <a:schemeClr val="tx1"/>
                </a:solidFill>
                <a:latin typeface="+mn-lt"/>
                <a:ea typeface="+mn-ea"/>
                <a:cs typeface="+mn-cs"/>
              </a:rPr>
              <a:t>delete</a:t>
            </a:r>
            <a:r>
              <a:rPr lang="en-US" dirty="0"/>
              <a:t>. If you forget, you leak memory. If an exception gets thrown between the two, you leak memory. Languages like Java and Python handle this automatically but C++ doesn't. Smart pointers are the C++ solution — they automate cleanup and make your code exception-safe, meaning memory gets freed correctly even when things go wrong.</a:t>
            </a:r>
          </a:p>
        </p:txBody>
      </p:sp>
      <p:sp>
        <p:nvSpPr>
          <p:cNvPr id="4" name="Date Placeholder 3"/>
          <p:cNvSpPr>
            <a:spLocks noGrp="1"/>
          </p:cNvSpPr>
          <p:nvPr>
            <p:ph type="dt" idx="1"/>
          </p:nvPr>
        </p:nvSpPr>
        <p:spPr/>
        <p:txBody>
          <a:bodyPr/>
          <a:lstStyle/>
          <a:p>
            <a:r>
              <a:rPr lang="en-US"/>
              <a:t>4/13/2018</a:t>
            </a:r>
          </a:p>
        </p:txBody>
      </p:sp>
      <p:sp>
        <p:nvSpPr>
          <p:cNvPr id="5" name="Slide Number Placeholder 4"/>
          <p:cNvSpPr>
            <a:spLocks noGrp="1"/>
          </p:cNvSpPr>
          <p:nvPr>
            <p:ph type="sldNum" sz="quarter" idx="5"/>
          </p:nvPr>
        </p:nvSpPr>
        <p:spPr/>
        <p:txBody>
          <a:bodyPr/>
          <a:lstStyle/>
          <a:p>
            <a:fld id="{C30760FD-43FD-4D6F-84B1-8E330FAF69C1}" type="slidenum">
              <a:rPr lang="en-US" smtClean="0"/>
              <a:t>4</a:t>
            </a:fld>
            <a:endParaRPr lang="en-US"/>
          </a:p>
        </p:txBody>
      </p:sp>
    </p:spTree>
    <p:extLst>
      <p:ext uri="{BB962C8B-B14F-4D97-AF65-F5344CB8AC3E}">
        <p14:creationId xmlns:p14="http://schemas.microsoft.com/office/powerpoint/2010/main" val="3166364028"/>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Smart pointers always call delete when destroyed — no exceptions. If you give one the address of a stack variable, it will still try to delete that address. Stack memory can't be deleted — undefined behavior, likely a crash. Only ever wrap heap-allocated memory in a smart pointer."</a:t>
            </a:r>
          </a:p>
        </p:txBody>
      </p:sp>
      <p:sp>
        <p:nvSpPr>
          <p:cNvPr id="4" name="Date Placeholder 3"/>
          <p:cNvSpPr>
            <a:spLocks noGrp="1"/>
          </p:cNvSpPr>
          <p:nvPr>
            <p:ph type="dt" idx="1"/>
          </p:nvPr>
        </p:nvSpPr>
        <p:spPr/>
        <p:txBody>
          <a:bodyPr/>
          <a:lstStyle/>
          <a:p>
            <a:r>
              <a:rPr lang="en-US"/>
              <a:t>4/13/2018</a:t>
            </a:r>
          </a:p>
        </p:txBody>
      </p:sp>
      <p:sp>
        <p:nvSpPr>
          <p:cNvPr id="5" name="Slide Number Placeholder 4"/>
          <p:cNvSpPr>
            <a:spLocks noGrp="1"/>
          </p:cNvSpPr>
          <p:nvPr>
            <p:ph type="sldNum" sz="quarter" idx="5"/>
          </p:nvPr>
        </p:nvSpPr>
        <p:spPr/>
        <p:txBody>
          <a:bodyPr/>
          <a:lstStyle/>
          <a:p>
            <a:fld id="{C30760FD-43FD-4D6F-84B1-8E330FAF69C1}" type="slidenum">
              <a:rPr lang="en-US" smtClean="0"/>
              <a:t>22</a:t>
            </a:fld>
            <a:endParaRPr lang="en-US"/>
          </a:p>
        </p:txBody>
      </p:sp>
    </p:spTree>
    <p:extLst>
      <p:ext uri="{BB962C8B-B14F-4D97-AF65-F5344CB8AC3E}">
        <p14:creationId xmlns:p14="http://schemas.microsoft.com/office/powerpoint/2010/main" val="3429394450"/>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If you have a raw pointer and wrap it in two separate smart pointers, each one thinks it's the sole owner. With </a:t>
            </a:r>
            <a:r>
              <a:rPr lang="en-US" dirty="0" err="1"/>
              <a:t>unique_ptr</a:t>
            </a:r>
            <a:r>
              <a:rPr lang="en-US" dirty="0"/>
              <a:t>, both try to delete. With </a:t>
            </a:r>
            <a:r>
              <a:rPr lang="en-US" dirty="0" err="1"/>
              <a:t>shared_ptr</a:t>
            </a:r>
            <a:r>
              <a:rPr lang="en-US" dirty="0"/>
              <a:t> it's subtler — each one creates its own separate reference count starting at 1. They're completely unaware of each other. Both counts hit zero independently, both delete — double delete again. The fix is simple: don't hold raw pointer variables alongside smart pointers."</a:t>
            </a:r>
          </a:p>
        </p:txBody>
      </p:sp>
      <p:sp>
        <p:nvSpPr>
          <p:cNvPr id="4" name="Date Placeholder 3"/>
          <p:cNvSpPr>
            <a:spLocks noGrp="1"/>
          </p:cNvSpPr>
          <p:nvPr>
            <p:ph type="dt" idx="1"/>
          </p:nvPr>
        </p:nvSpPr>
        <p:spPr/>
        <p:txBody>
          <a:bodyPr/>
          <a:lstStyle/>
          <a:p>
            <a:r>
              <a:rPr lang="en-US"/>
              <a:t>4/13/2018</a:t>
            </a:r>
          </a:p>
        </p:txBody>
      </p:sp>
      <p:sp>
        <p:nvSpPr>
          <p:cNvPr id="5" name="Slide Number Placeholder 4"/>
          <p:cNvSpPr>
            <a:spLocks noGrp="1"/>
          </p:cNvSpPr>
          <p:nvPr>
            <p:ph type="sldNum" sz="quarter" idx="5"/>
          </p:nvPr>
        </p:nvSpPr>
        <p:spPr/>
        <p:txBody>
          <a:bodyPr/>
          <a:lstStyle/>
          <a:p>
            <a:fld id="{C30760FD-43FD-4D6F-84B1-8E330FAF69C1}" type="slidenum">
              <a:rPr lang="en-US" smtClean="0"/>
              <a:t>23</a:t>
            </a:fld>
            <a:endParaRPr lang="en-US"/>
          </a:p>
        </p:txBody>
      </p:sp>
    </p:spTree>
    <p:extLst>
      <p:ext uri="{BB962C8B-B14F-4D97-AF65-F5344CB8AC3E}">
        <p14:creationId xmlns:p14="http://schemas.microsoft.com/office/powerpoint/2010/main" val="4221040887"/>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If you have a raw pointer and wrap it in two separate smart pointers, each one thinks it's the sole owner. With </a:t>
            </a:r>
            <a:r>
              <a:rPr lang="en-US" dirty="0" err="1"/>
              <a:t>unique_ptr</a:t>
            </a:r>
            <a:r>
              <a:rPr lang="en-US" dirty="0"/>
              <a:t>, both try to delete. With </a:t>
            </a:r>
            <a:r>
              <a:rPr lang="en-US" dirty="0" err="1"/>
              <a:t>shared_ptr</a:t>
            </a:r>
            <a:r>
              <a:rPr lang="en-US" dirty="0"/>
              <a:t> it's subtler — each one creates its own separate reference count starting at 1. They're completely unaware of each other. Both counts hit zero independently, both delete — double delete again. The fix is simple: don't hold raw pointer variables alongside smart pointers."</a:t>
            </a:r>
          </a:p>
        </p:txBody>
      </p:sp>
      <p:sp>
        <p:nvSpPr>
          <p:cNvPr id="4" name="Date Placeholder 3"/>
          <p:cNvSpPr>
            <a:spLocks noGrp="1"/>
          </p:cNvSpPr>
          <p:nvPr>
            <p:ph type="dt" idx="1"/>
          </p:nvPr>
        </p:nvSpPr>
        <p:spPr/>
        <p:txBody>
          <a:bodyPr/>
          <a:lstStyle/>
          <a:p>
            <a:r>
              <a:rPr lang="en-US"/>
              <a:t>4/13/2018</a:t>
            </a:r>
          </a:p>
        </p:txBody>
      </p:sp>
      <p:sp>
        <p:nvSpPr>
          <p:cNvPr id="5" name="Slide Number Placeholder 4"/>
          <p:cNvSpPr>
            <a:spLocks noGrp="1"/>
          </p:cNvSpPr>
          <p:nvPr>
            <p:ph type="sldNum" sz="quarter" idx="5"/>
          </p:nvPr>
        </p:nvSpPr>
        <p:spPr/>
        <p:txBody>
          <a:bodyPr/>
          <a:lstStyle/>
          <a:p>
            <a:fld id="{C30760FD-43FD-4D6F-84B1-8E330FAF69C1}" type="slidenum">
              <a:rPr lang="en-US" smtClean="0"/>
              <a:t>24</a:t>
            </a:fld>
            <a:endParaRPr lang="en-US"/>
          </a:p>
        </p:txBody>
      </p:sp>
    </p:spTree>
    <p:extLst>
      <p:ext uri="{BB962C8B-B14F-4D97-AF65-F5344CB8AC3E}">
        <p14:creationId xmlns:p14="http://schemas.microsoft.com/office/powerpoint/2010/main" val="3483959946"/>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safer pattern is to pass new directly to the smart pointer constructor, then use the copy constructor or move to share it. Also be careful with get() — it returns the underlying raw pointer without giving up ownership. If you use that to construct another smart pointer you're back to the double delete problem. Only use get() when passing temporarily to a function that doesn't need to participate in ownership."</a:t>
            </a:r>
          </a:p>
        </p:txBody>
      </p:sp>
      <p:sp>
        <p:nvSpPr>
          <p:cNvPr id="4" name="Date Placeholder 3"/>
          <p:cNvSpPr>
            <a:spLocks noGrp="1"/>
          </p:cNvSpPr>
          <p:nvPr>
            <p:ph type="dt" idx="1"/>
          </p:nvPr>
        </p:nvSpPr>
        <p:spPr/>
        <p:txBody>
          <a:bodyPr/>
          <a:lstStyle/>
          <a:p>
            <a:r>
              <a:rPr lang="en-US"/>
              <a:t>4/13/2018</a:t>
            </a:r>
          </a:p>
        </p:txBody>
      </p:sp>
      <p:sp>
        <p:nvSpPr>
          <p:cNvPr id="5" name="Slide Number Placeholder 4"/>
          <p:cNvSpPr>
            <a:spLocks noGrp="1"/>
          </p:cNvSpPr>
          <p:nvPr>
            <p:ph type="sldNum" sz="quarter" idx="5"/>
          </p:nvPr>
        </p:nvSpPr>
        <p:spPr/>
        <p:txBody>
          <a:bodyPr/>
          <a:lstStyle/>
          <a:p>
            <a:fld id="{C30760FD-43FD-4D6F-84B1-8E330FAF69C1}" type="slidenum">
              <a:rPr lang="en-US" smtClean="0"/>
              <a:t>25</a:t>
            </a:fld>
            <a:endParaRPr lang="en-US"/>
          </a:p>
        </p:txBody>
      </p:sp>
    </p:spTree>
    <p:extLst>
      <p:ext uri="{BB962C8B-B14F-4D97-AF65-F5344CB8AC3E}">
        <p14:creationId xmlns:p14="http://schemas.microsoft.com/office/powerpoint/2010/main" val="1552616911"/>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a:p>
        </p:txBody>
      </p:sp>
      <p:sp>
        <p:nvSpPr>
          <p:cNvPr id="3" name="Notes Placeholder 2"/>
          <p:cNvSpPr>
            <a:spLocks noGrp="1"/>
          </p:cNvSpPr>
          <p:nvPr>
            <p:ph type="body" idx="1"/>
          </p:nvPr>
        </p:nvSpPr>
        <p:spPr/>
        <p:txBody>
          <a:bodyPr/>
          <a:lstStyle/>
          <a:p>
            <a:pPr fontAlgn="base"/>
            <a:r>
              <a:rPr lang="en-US" sz="1200" b="0" i="0" kern="1200" dirty="0">
                <a:solidFill>
                  <a:schemeClr val="tx1"/>
                </a:solidFill>
                <a:effectLst/>
                <a:latin typeface="+mn-lt"/>
                <a:ea typeface="+mn-ea"/>
                <a:cs typeface="+mn-cs"/>
              </a:rPr>
              <a:t>T: What Happens when we copy construct this pointer?</a:t>
            </a:r>
          </a:p>
          <a:p>
            <a:pPr fontAlgn="base"/>
            <a:endParaRPr lang="en-US" sz="1200" b="0" i="0" kern="1200" dirty="0">
              <a:solidFill>
                <a:schemeClr val="tx1"/>
              </a:solidFill>
              <a:effectLst/>
              <a:latin typeface="+mn-lt"/>
              <a:ea typeface="+mn-ea"/>
              <a:cs typeface="+mn-cs"/>
            </a:endParaRPr>
          </a:p>
          <a:p>
            <a:pPr fontAlgn="base"/>
            <a:r>
              <a:rPr lang="en-US" sz="1200" b="0" i="0" kern="1200" dirty="0">
                <a:solidFill>
                  <a:schemeClr val="tx1"/>
                </a:solidFill>
                <a:effectLst/>
                <a:latin typeface="+mn-lt"/>
                <a:ea typeface="+mn-ea"/>
                <a:cs typeface="+mn-cs"/>
              </a:rPr>
              <a:t>TODO: Add animation that explains the double delete error</a:t>
            </a:r>
          </a:p>
          <a:p>
            <a:pPr fontAlgn="base"/>
            <a:endParaRPr lang="en-US" sz="1200" b="0" i="0" kern="1200" dirty="0">
              <a:solidFill>
                <a:schemeClr val="tx1"/>
              </a:solidFill>
              <a:effectLst/>
              <a:latin typeface="+mn-lt"/>
              <a:ea typeface="+mn-ea"/>
              <a:cs typeface="+mn-cs"/>
            </a:endParaRPr>
          </a:p>
          <a:p>
            <a:pPr fontAlgn="base"/>
            <a:r>
              <a:rPr lang="en-US" dirty="0"/>
              <a:t>The safer pattern is to pass new directly to the smart pointer constructor, then use the copy constructor or move to share it. Also be careful with get() — it returns the underlying raw pointer without giving up ownership. If you use that to construct another smart pointer you're back to the double delete problem. Only use get() when passing temporarily to a function that doesn't need to participate in ownership."</a:t>
            </a:r>
            <a:endParaRPr lang="en-US" sz="1200" b="0" i="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A088FDA0-A3A8-4A97-B415-832D6F05B2B8}" type="slidenum">
              <a:rPr lang="en-US" smtClean="0"/>
              <a:t>26</a:t>
            </a:fld>
            <a:endParaRPr lang="en-US"/>
          </a:p>
        </p:txBody>
      </p:sp>
      <p:sp>
        <p:nvSpPr>
          <p:cNvPr id="5" name="Date Placeholder 4"/>
          <p:cNvSpPr>
            <a:spLocks noGrp="1"/>
          </p:cNvSpPr>
          <p:nvPr>
            <p:ph type="dt" idx="11"/>
          </p:nvPr>
        </p:nvSpPr>
        <p:spPr/>
        <p:txBody>
          <a:bodyPr/>
          <a:lstStyle/>
          <a:p>
            <a:r>
              <a:rPr lang="en-US"/>
              <a:t>4/25/2018</a:t>
            </a:r>
          </a:p>
        </p:txBody>
      </p:sp>
    </p:spTree>
    <p:extLst>
      <p:ext uri="{BB962C8B-B14F-4D97-AF65-F5344CB8AC3E}">
        <p14:creationId xmlns:p14="http://schemas.microsoft.com/office/powerpoint/2010/main" val="1791738814"/>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a:p>
        </p:txBody>
      </p:sp>
      <p:sp>
        <p:nvSpPr>
          <p:cNvPr id="3" name="Notes Placeholder 2"/>
          <p:cNvSpPr>
            <a:spLocks noGrp="1"/>
          </p:cNvSpPr>
          <p:nvPr>
            <p:ph type="body" idx="1"/>
          </p:nvPr>
        </p:nvSpPr>
        <p:spPr/>
        <p:txBody>
          <a:bodyPr/>
          <a:lstStyle/>
          <a:p>
            <a:r>
              <a:rPr lang="en-US" dirty="0"/>
              <a:t>Both head and the 2</a:t>
            </a:r>
            <a:r>
              <a:rPr lang="en-US" baseline="30000" dirty="0"/>
              <a:t>nd</a:t>
            </a:r>
            <a:r>
              <a:rPr lang="en-US" dirty="0"/>
              <a:t> node </a:t>
            </a:r>
            <a:r>
              <a:rPr lang="en-US" dirty="0" err="1"/>
              <a:t>prev</a:t>
            </a:r>
            <a:r>
              <a:rPr lang="en-US" dirty="0"/>
              <a:t> have access to shared</a:t>
            </a:r>
            <a:r>
              <a:rPr lang="en-US" baseline="0" dirty="0"/>
              <a:t> reference count information for 1</a:t>
            </a:r>
            <a:r>
              <a:rPr lang="en-US" baseline="30000" dirty="0"/>
              <a:t>st</a:t>
            </a:r>
            <a:r>
              <a:rPr lang="en-US" baseline="0" dirty="0"/>
              <a:t> node.</a:t>
            </a:r>
          </a:p>
          <a:p>
            <a:r>
              <a:rPr lang="en-US" baseline="0" dirty="0"/>
              <a:t>Run in </a:t>
            </a:r>
            <a:r>
              <a:rPr lang="en-US" baseline="0" dirty="0" err="1"/>
              <a:t>gdb</a:t>
            </a:r>
            <a:r>
              <a:rPr lang="en-US" baseline="0" dirty="0"/>
              <a:t> to see shared/weak count</a:t>
            </a:r>
          </a:p>
          <a:p>
            <a:endParaRPr lang="en-US" baseline="0" dirty="0"/>
          </a:p>
          <a:p>
            <a:r>
              <a:rPr lang="en-US" dirty="0"/>
              <a:t>The trickiest limitation — memory leaks through cycles. Here we have two nodes where A's next is a </a:t>
            </a:r>
            <a:r>
              <a:rPr lang="en-US" dirty="0" err="1"/>
              <a:t>shared_ptr</a:t>
            </a:r>
            <a:r>
              <a:rPr lang="en-US" dirty="0"/>
              <a:t> to B, and B's </a:t>
            </a:r>
            <a:r>
              <a:rPr lang="en-US" dirty="0" err="1"/>
              <a:t>prev</a:t>
            </a:r>
            <a:r>
              <a:rPr lang="en-US" dirty="0"/>
              <a:t> is a </a:t>
            </a:r>
            <a:r>
              <a:rPr lang="en-US" dirty="0" err="1"/>
              <a:t>shared_ptr</a:t>
            </a:r>
            <a:r>
              <a:rPr lang="en-US" dirty="0"/>
              <a:t> back to A. When main returns and head is destroyed, A's ref count is still 1 because B holds a reference to it. And B's count is still 1 because A holds a reference to it. Neither ever reaches zero, neither is ever freed. That's a memory leak even with smart pointers.</a:t>
            </a:r>
            <a:endParaRPr lang="en-US" baseline="0" dirty="0"/>
          </a:p>
        </p:txBody>
      </p:sp>
      <p:sp>
        <p:nvSpPr>
          <p:cNvPr id="4" name="Slide Number Placeholder 3"/>
          <p:cNvSpPr>
            <a:spLocks noGrp="1"/>
          </p:cNvSpPr>
          <p:nvPr>
            <p:ph type="sldNum" sz="quarter" idx="10"/>
          </p:nvPr>
        </p:nvSpPr>
        <p:spPr/>
        <p:txBody>
          <a:bodyPr/>
          <a:lstStyle/>
          <a:p>
            <a:fld id="{E944143B-668B-49E0-B9C2-D95B0B987104}" type="slidenum">
              <a:rPr lang="en-US" smtClean="0"/>
              <a:t>27</a:t>
            </a:fld>
            <a:endParaRPr lang="en-US"/>
          </a:p>
        </p:txBody>
      </p:sp>
    </p:spTree>
    <p:extLst>
      <p:ext uri="{BB962C8B-B14F-4D97-AF65-F5344CB8AC3E}">
        <p14:creationId xmlns:p14="http://schemas.microsoft.com/office/powerpoint/2010/main" val="198837778"/>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txBody>
          <a:bodyPr/>
          <a:lstStyle/>
          <a:p>
            <a:endParaRPr lang="en-US"/>
          </a:p>
        </p:txBody>
      </p:sp>
      <p:sp>
        <p:nvSpPr>
          <p:cNvPr id="3" name="备注占位符 2"/>
          <p:cNvSpPr>
            <a:spLocks noGrp="1"/>
          </p:cNvSpPr>
          <p:nvPr>
            <p:ph type="body" idx="1"/>
          </p:nvPr>
        </p:nvSpPr>
        <p:spPr/>
        <p:txBody>
          <a:bodyPr/>
          <a:lstStyle/>
          <a:p>
            <a:r>
              <a:rPr lang="en-US" dirty="0"/>
              <a:t>The solution is </a:t>
            </a:r>
            <a:r>
              <a:rPr lang="en-US" dirty="0" err="1"/>
              <a:t>weak_ptr</a:t>
            </a:r>
            <a:r>
              <a:rPr lang="en-US" dirty="0"/>
              <a:t>. It observes a shared object without affecting the reference count at all. You can't dereference it directly — you call lock() to get a temporary </a:t>
            </a:r>
            <a:r>
              <a:rPr lang="en-US" dirty="0" err="1"/>
              <a:t>shared_ptr</a:t>
            </a:r>
            <a:r>
              <a:rPr lang="en-US" dirty="0"/>
              <a:t> if the object still exists. If it's already been deleted, lock() returns </a:t>
            </a:r>
            <a:r>
              <a:rPr lang="en-US" dirty="0" err="1"/>
              <a:t>nullptr</a:t>
            </a:r>
            <a:r>
              <a:rPr lang="en-US" dirty="0"/>
              <a:t> safely. By making B's </a:t>
            </a:r>
            <a:r>
              <a:rPr lang="en-US" dirty="0" err="1"/>
              <a:t>prev</a:t>
            </a:r>
            <a:r>
              <a:rPr lang="en-US" dirty="0"/>
              <a:t> pointer a </a:t>
            </a:r>
            <a:r>
              <a:rPr lang="en-US" dirty="0" err="1"/>
              <a:t>weak_ptr</a:t>
            </a:r>
            <a:r>
              <a:rPr lang="en-US" dirty="0"/>
              <a:t> instead of a </a:t>
            </a:r>
            <a:r>
              <a:rPr lang="en-US" dirty="0" err="1"/>
              <a:t>shared_ptr</a:t>
            </a:r>
            <a:r>
              <a:rPr lang="en-US" dirty="0"/>
              <a:t>, B no longer contributes to A's reference count. When main returns: head is destroyed, A's count hits zero, A is freed, which destroys its next pointer, B's count hits zero, B is freed. No leak."</a:t>
            </a:r>
            <a:endParaRPr kumimoji="1" lang="zh-CN" altLang="en-US" dirty="0"/>
          </a:p>
        </p:txBody>
      </p:sp>
      <p:sp>
        <p:nvSpPr>
          <p:cNvPr id="4" name="日期占位符 3"/>
          <p:cNvSpPr>
            <a:spLocks noGrp="1"/>
          </p:cNvSpPr>
          <p:nvPr>
            <p:ph type="dt" idx="1"/>
          </p:nvPr>
        </p:nvSpPr>
        <p:spPr/>
        <p:txBody>
          <a:bodyPr/>
          <a:lstStyle/>
          <a:p>
            <a:r>
              <a:rPr lang="en-US"/>
              <a:t>4/13/2018</a:t>
            </a:r>
          </a:p>
        </p:txBody>
      </p:sp>
      <p:sp>
        <p:nvSpPr>
          <p:cNvPr id="5" name="灯片编号占位符 4"/>
          <p:cNvSpPr>
            <a:spLocks noGrp="1"/>
          </p:cNvSpPr>
          <p:nvPr>
            <p:ph type="sldNum" sz="quarter" idx="5"/>
          </p:nvPr>
        </p:nvSpPr>
        <p:spPr/>
        <p:txBody>
          <a:bodyPr/>
          <a:lstStyle/>
          <a:p>
            <a:fld id="{C30760FD-43FD-4D6F-84B1-8E330FAF69C1}" type="slidenum">
              <a:rPr lang="en-US" smtClean="0"/>
              <a:t>28</a:t>
            </a:fld>
            <a:endParaRPr lang="en-US"/>
          </a:p>
        </p:txBody>
      </p:sp>
    </p:spTree>
    <p:extLst>
      <p:ext uri="{BB962C8B-B14F-4D97-AF65-F5344CB8AC3E}">
        <p14:creationId xmlns:p14="http://schemas.microsoft.com/office/powerpoint/2010/main" val="1912765987"/>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a:p>
        </p:txBody>
      </p:sp>
      <p:sp>
        <p:nvSpPr>
          <p:cNvPr id="3" name="Notes Placeholder 2"/>
          <p:cNvSpPr>
            <a:spLocks noGrp="1"/>
          </p:cNvSpPr>
          <p:nvPr>
            <p:ph type="body" idx="1"/>
          </p:nvPr>
        </p:nvSpPr>
        <p:spPr/>
        <p:txBody>
          <a:bodyPr/>
          <a:lstStyle/>
          <a:p>
            <a:r>
              <a:rPr lang="en-US" dirty="0"/>
              <a:t>The solution is </a:t>
            </a:r>
            <a:r>
              <a:rPr lang="en-US" dirty="0" err="1"/>
              <a:t>weak_ptr</a:t>
            </a:r>
            <a:r>
              <a:rPr lang="en-US" dirty="0"/>
              <a:t>. It observes a shared object without affecting the reference count at all. You can't dereference it directly — you call lock() to get a temporary </a:t>
            </a:r>
            <a:r>
              <a:rPr lang="en-US" dirty="0" err="1"/>
              <a:t>shared_ptr</a:t>
            </a:r>
            <a:r>
              <a:rPr lang="en-US" dirty="0"/>
              <a:t> if the object still exists. If it's already been deleted, lock() returns </a:t>
            </a:r>
            <a:r>
              <a:rPr lang="en-US" dirty="0" err="1"/>
              <a:t>nullptr</a:t>
            </a:r>
            <a:r>
              <a:rPr lang="en-US" dirty="0"/>
              <a:t> safely. By making B's </a:t>
            </a:r>
            <a:r>
              <a:rPr lang="en-US" dirty="0" err="1"/>
              <a:t>prev</a:t>
            </a:r>
            <a:r>
              <a:rPr lang="en-US" dirty="0"/>
              <a:t> pointer a </a:t>
            </a:r>
            <a:r>
              <a:rPr lang="en-US" dirty="0" err="1"/>
              <a:t>weak_ptr</a:t>
            </a:r>
            <a:r>
              <a:rPr lang="en-US" dirty="0"/>
              <a:t> instead of a </a:t>
            </a:r>
            <a:r>
              <a:rPr lang="en-US" dirty="0" err="1"/>
              <a:t>shared_ptr</a:t>
            </a:r>
            <a:r>
              <a:rPr lang="en-US" dirty="0"/>
              <a:t>, B no longer contributes to A's reference count. When main returns: head is destroyed, A's count hits zero, A is freed, which destroys its next pointer, B's count hits zero, B is freed. No leak.</a:t>
            </a:r>
          </a:p>
        </p:txBody>
      </p:sp>
      <p:sp>
        <p:nvSpPr>
          <p:cNvPr id="4" name="Slide Number Placeholder 3"/>
          <p:cNvSpPr>
            <a:spLocks noGrp="1"/>
          </p:cNvSpPr>
          <p:nvPr>
            <p:ph type="sldNum" sz="quarter" idx="10"/>
          </p:nvPr>
        </p:nvSpPr>
        <p:spPr/>
        <p:txBody>
          <a:bodyPr/>
          <a:lstStyle/>
          <a:p>
            <a:fld id="{E944143B-668B-49E0-B9C2-D95B0B987104}" type="slidenum">
              <a:rPr lang="en-US" smtClean="0"/>
              <a:t>29</a:t>
            </a:fld>
            <a:endParaRPr lang="en-US"/>
          </a:p>
        </p:txBody>
      </p:sp>
    </p:spTree>
    <p:extLst>
      <p:ext uri="{BB962C8B-B14F-4D97-AF65-F5344CB8AC3E}">
        <p14:creationId xmlns:p14="http://schemas.microsoft.com/office/powerpoint/2010/main" val="1883572688"/>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a:p>
        </p:txBody>
      </p:sp>
      <p:sp>
        <p:nvSpPr>
          <p:cNvPr id="3" name="Notes Placeholder 2"/>
          <p:cNvSpPr>
            <a:spLocks noGrp="1"/>
          </p:cNvSpPr>
          <p:nvPr>
            <p:ph type="body" idx="1"/>
          </p:nvPr>
        </p:nvSpPr>
        <p:spPr/>
        <p:txBody>
          <a:bodyPr/>
          <a:lstStyle/>
          <a:p>
            <a:r>
              <a:rPr lang="en-US" dirty="0" err="1"/>
              <a:t>w.use_count</a:t>
            </a:r>
            <a:r>
              <a:rPr lang="en-US" dirty="0"/>
              <a:t>() – get reference count</a:t>
            </a:r>
          </a:p>
          <a:p>
            <a:r>
              <a:rPr lang="en-US" dirty="0" err="1"/>
              <a:t>w.expired</a:t>
            </a:r>
            <a:r>
              <a:rPr lang="en-US" dirty="0"/>
              <a:t>() – returns (</a:t>
            </a:r>
            <a:r>
              <a:rPr lang="en-US" dirty="0" err="1"/>
              <a:t>w.use_count</a:t>
            </a:r>
            <a:r>
              <a:rPr lang="en-US" dirty="0"/>
              <a:t>()</a:t>
            </a:r>
            <a:r>
              <a:rPr lang="en-US" baseline="0" dirty="0"/>
              <a:t> == 0)</a:t>
            </a:r>
          </a:p>
          <a:p>
            <a:endParaRPr lang="en-US" baseline="0" dirty="0"/>
          </a:p>
          <a:p>
            <a:r>
              <a:rPr lang="en-US" baseline="0" dirty="0"/>
              <a:t>TODO: add ref count </a:t>
            </a:r>
          </a:p>
          <a:p>
            <a:endParaRPr lang="en-US" baseline="0" dirty="0"/>
          </a:p>
          <a:p>
            <a:r>
              <a:rPr lang="en-US" dirty="0"/>
              <a:t>One thing to watch out for — because </a:t>
            </a:r>
            <a:r>
              <a:rPr lang="en-US" dirty="0" err="1"/>
              <a:t>weak_ptr</a:t>
            </a:r>
            <a:r>
              <a:rPr lang="en-US" dirty="0"/>
              <a:t> doesn't affect the ref count, the object it's pointing to can be deleted while the </a:t>
            </a:r>
            <a:r>
              <a:rPr lang="en-US" dirty="0" err="1"/>
              <a:t>weak_ptr</a:t>
            </a:r>
            <a:r>
              <a:rPr lang="en-US" dirty="0"/>
              <a:t> still exists. This is called a dangling </a:t>
            </a:r>
            <a:r>
              <a:rPr lang="en-US" dirty="0" err="1"/>
              <a:t>weak_ptr</a:t>
            </a:r>
            <a:r>
              <a:rPr lang="en-US" dirty="0"/>
              <a:t>. Always call expired() to check before using — returns true if the object is gone. Calling lock() on an expired </a:t>
            </a:r>
            <a:r>
              <a:rPr lang="en-US" dirty="0" err="1"/>
              <a:t>weak_ptr</a:t>
            </a:r>
            <a:r>
              <a:rPr lang="en-US" dirty="0"/>
              <a:t> safely returns </a:t>
            </a:r>
            <a:r>
              <a:rPr lang="en-US" dirty="0" err="1"/>
              <a:t>nullptr</a:t>
            </a:r>
            <a:r>
              <a:rPr lang="en-US" dirty="0"/>
              <a:t> rather than giving you a dangling pointer.</a:t>
            </a:r>
          </a:p>
        </p:txBody>
      </p:sp>
      <p:sp>
        <p:nvSpPr>
          <p:cNvPr id="4" name="Slide Number Placeholder 3"/>
          <p:cNvSpPr>
            <a:spLocks noGrp="1"/>
          </p:cNvSpPr>
          <p:nvPr>
            <p:ph type="sldNum" sz="quarter" idx="10"/>
          </p:nvPr>
        </p:nvSpPr>
        <p:spPr/>
        <p:txBody>
          <a:bodyPr/>
          <a:lstStyle/>
          <a:p>
            <a:fld id="{E944143B-668B-49E0-B9C2-D95B0B987104}" type="slidenum">
              <a:rPr lang="en-US" smtClean="0"/>
              <a:t>30</a:t>
            </a:fld>
            <a:endParaRPr lang="en-US"/>
          </a:p>
        </p:txBody>
      </p:sp>
    </p:spTree>
    <p:extLst>
      <p:ext uri="{BB962C8B-B14F-4D97-AF65-F5344CB8AC3E}">
        <p14:creationId xmlns:p14="http://schemas.microsoft.com/office/powerpoint/2010/main" val="558973771"/>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txBody>
          <a:bodyPr/>
          <a:lstStyle/>
          <a:p>
            <a:endParaRPr lang="en-US"/>
          </a:p>
        </p:txBody>
      </p:sp>
      <p:sp>
        <p:nvSpPr>
          <p:cNvPr id="3" name="备注占位符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"To wrap up. </a:t>
            </a:r>
            <a:r>
              <a:rPr lang="en-US" dirty="0" err="1"/>
              <a:t>shared_ptr</a:t>
            </a:r>
            <a:r>
              <a:rPr lang="en-US" dirty="0"/>
              <a:t> uses reference counting for multiple owners — deletes when the count hits zero. </a:t>
            </a:r>
            <a:r>
              <a:rPr lang="en-US" dirty="0" err="1"/>
              <a:t>weak_ptr</a:t>
            </a:r>
            <a:r>
              <a:rPr lang="en-US" dirty="0"/>
              <a:t> observes without owning — use it to break cycles, always check before use. </a:t>
            </a:r>
            <a:r>
              <a:rPr lang="en-US" dirty="0" err="1"/>
              <a:t>unique_ptr</a:t>
            </a:r>
            <a:r>
              <a:rPr lang="en-US" dirty="0"/>
              <a:t> takes sole ownership — cannot be copied, only moved. The general rule: </a:t>
            </a:r>
            <a:r>
              <a:rPr lang="en-US" dirty="0" err="1"/>
              <a:t>unique_ptr</a:t>
            </a:r>
            <a:r>
              <a:rPr lang="en-US" dirty="0"/>
              <a:t> by default, </a:t>
            </a:r>
            <a:r>
              <a:rPr lang="en-US" dirty="0" err="1"/>
              <a:t>shared_ptr</a:t>
            </a:r>
            <a:r>
              <a:rPr lang="en-US" dirty="0"/>
              <a:t> when you genuinely need shared ownership, </a:t>
            </a:r>
            <a:r>
              <a:rPr lang="en-US" dirty="0" err="1"/>
              <a:t>weak_ptr</a:t>
            </a:r>
            <a:r>
              <a:rPr lang="en-US" dirty="0"/>
              <a:t> to break cycles. Any questions?"</a:t>
            </a:r>
          </a:p>
          <a:p>
            <a:endParaRPr kumimoji="1" lang="zh-CN" altLang="en-US" dirty="0"/>
          </a:p>
        </p:txBody>
      </p:sp>
      <p:sp>
        <p:nvSpPr>
          <p:cNvPr id="4" name="日期占位符 3"/>
          <p:cNvSpPr>
            <a:spLocks noGrp="1"/>
          </p:cNvSpPr>
          <p:nvPr>
            <p:ph type="dt" idx="1"/>
          </p:nvPr>
        </p:nvSpPr>
        <p:spPr/>
        <p:txBody>
          <a:bodyPr/>
          <a:lstStyle/>
          <a:p>
            <a:r>
              <a:rPr lang="en-US"/>
              <a:t>4/13/2018</a:t>
            </a:r>
          </a:p>
        </p:txBody>
      </p:sp>
      <p:sp>
        <p:nvSpPr>
          <p:cNvPr id="5" name="灯片编号占位符 4"/>
          <p:cNvSpPr>
            <a:spLocks noGrp="1"/>
          </p:cNvSpPr>
          <p:nvPr>
            <p:ph type="sldNum" sz="quarter" idx="5"/>
          </p:nvPr>
        </p:nvSpPr>
        <p:spPr/>
        <p:txBody>
          <a:bodyPr/>
          <a:lstStyle/>
          <a:p>
            <a:fld id="{C30760FD-43FD-4D6F-84B1-8E330FAF69C1}" type="slidenum">
              <a:rPr lang="en-US" smtClean="0"/>
              <a:t>31</a:t>
            </a:fld>
            <a:endParaRPr lang="en-US"/>
          </a:p>
        </p:txBody>
      </p:sp>
    </p:spTree>
    <p:extLst>
      <p:ext uri="{BB962C8B-B14F-4D97-AF65-F5344CB8AC3E}">
        <p14:creationId xmlns:p14="http://schemas.microsoft.com/office/powerpoint/2010/main" val="60653795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The goals are simple. First, no manual </a:t>
            </a:r>
            <a:r>
              <a:rPr lang="en-US" sz="1200" kern="1200" dirty="0">
                <a:solidFill>
                  <a:schemeClr val="tx1"/>
                </a:solidFill>
                <a:latin typeface="+mn-lt"/>
                <a:ea typeface="+mn-ea"/>
                <a:cs typeface="+mn-cs"/>
              </a:rPr>
              <a:t>delete</a:t>
            </a:r>
            <a:r>
              <a:rPr lang="en-US" dirty="0"/>
              <a:t> — memory should clean itself up when it's no longer needed. Second, they should feel like regular pointers — </a:t>
            </a:r>
            <a:r>
              <a:rPr lang="en-US" sz="1200" kern="1200" dirty="0">
                <a:solidFill>
                  <a:schemeClr val="tx1"/>
                </a:solidFill>
                <a:latin typeface="+mn-lt"/>
                <a:ea typeface="+mn-ea"/>
                <a:cs typeface="+mn-cs"/>
              </a:rPr>
              <a:t>*</a:t>
            </a:r>
            <a:r>
              <a:rPr lang="en-US" dirty="0"/>
              <a:t>, </a:t>
            </a:r>
            <a:r>
              <a:rPr lang="en-US" sz="1200" kern="1200" dirty="0">
                <a:solidFill>
                  <a:schemeClr val="tx1"/>
                </a:solidFill>
                <a:latin typeface="+mn-lt"/>
                <a:ea typeface="+mn-ea"/>
                <a:cs typeface="+mn-cs"/>
              </a:rPr>
              <a:t>-&gt;</a:t>
            </a:r>
            <a:r>
              <a:rPr lang="en-US" dirty="0"/>
              <a:t>, and </a:t>
            </a:r>
            <a:r>
              <a:rPr lang="en-US" sz="1200" kern="1200" dirty="0">
                <a:solidFill>
                  <a:schemeClr val="tx1"/>
                </a:solidFill>
                <a:latin typeface="+mn-lt"/>
                <a:ea typeface="+mn-ea"/>
                <a:cs typeface="+mn-cs"/>
              </a:rPr>
              <a:t>[]</a:t>
            </a:r>
            <a:r>
              <a:rPr lang="en-US" dirty="0"/>
              <a:t> should all work exactly as you'd expect. The only thing that looks different is how you declare and construct them.</a:t>
            </a:r>
          </a:p>
          <a:p>
            <a:endParaRPr lang="en-US" dirty="0"/>
          </a:p>
        </p:txBody>
      </p:sp>
      <p:sp>
        <p:nvSpPr>
          <p:cNvPr id="4" name="Date Placeholder 3"/>
          <p:cNvSpPr>
            <a:spLocks noGrp="1"/>
          </p:cNvSpPr>
          <p:nvPr>
            <p:ph type="dt" idx="1"/>
          </p:nvPr>
        </p:nvSpPr>
        <p:spPr/>
        <p:txBody>
          <a:bodyPr/>
          <a:lstStyle/>
          <a:p>
            <a:r>
              <a:rPr lang="en-US"/>
              <a:t>4/13/2018</a:t>
            </a:r>
          </a:p>
        </p:txBody>
      </p:sp>
      <p:sp>
        <p:nvSpPr>
          <p:cNvPr id="5" name="Slide Number Placeholder 4"/>
          <p:cNvSpPr>
            <a:spLocks noGrp="1"/>
          </p:cNvSpPr>
          <p:nvPr>
            <p:ph type="sldNum" sz="quarter" idx="5"/>
          </p:nvPr>
        </p:nvSpPr>
        <p:spPr/>
        <p:txBody>
          <a:bodyPr/>
          <a:lstStyle/>
          <a:p>
            <a:fld id="{C30760FD-43FD-4D6F-84B1-8E330FAF69C1}" type="slidenum">
              <a:rPr lang="en-US" smtClean="0"/>
              <a:t>5</a:t>
            </a:fld>
            <a:endParaRPr lang="en-US"/>
          </a:p>
        </p:txBody>
      </p:sp>
    </p:spTree>
    <p:extLst>
      <p:ext uri="{BB962C8B-B14F-4D97-AF65-F5344CB8AC3E}">
        <p14:creationId xmlns:p14="http://schemas.microsoft.com/office/powerpoint/2010/main" val="3782504508"/>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a:p>
        </p:txBody>
      </p:sp>
      <p:sp>
        <p:nvSpPr>
          <p:cNvPr id="3" name="Notes Placeholder 2"/>
          <p:cNvSpPr>
            <a:spLocks noGrp="1"/>
          </p:cNvSpPr>
          <p:nvPr>
            <p:ph type="body" idx="1"/>
          </p:nvPr>
        </p:nvSpPr>
        <p:spPr/>
        <p:txBody>
          <a:bodyPr/>
          <a:lstStyle/>
          <a:p>
            <a:r>
              <a:rPr lang="en-US" dirty="0" err="1"/>
              <a:t>unique_ptr</a:t>
            </a:r>
            <a:endParaRPr lang="en-US" dirty="0"/>
          </a:p>
          <a:p>
            <a:r>
              <a:rPr lang="en-US" dirty="0"/>
              <a:t>get: return the stored pointer</a:t>
            </a:r>
          </a:p>
          <a:p>
            <a:r>
              <a:rPr lang="en-US" dirty="0"/>
              <a:t>release: release stored pointers, replace with NULL (nice parent)</a:t>
            </a:r>
          </a:p>
          <a:p>
            <a:r>
              <a:rPr lang="en-US" dirty="0"/>
              <a:t>reset: delete pointer, replace with q (mean parent)</a:t>
            </a:r>
          </a:p>
          <a:p>
            <a:endParaRPr lang="en-US" dirty="0"/>
          </a:p>
          <a:p>
            <a:r>
              <a:rPr lang="en-US" dirty="0" err="1"/>
              <a:t>shared_ptr</a:t>
            </a:r>
            <a:endParaRPr lang="en-US" dirty="0"/>
          </a:p>
          <a:p>
            <a:r>
              <a:rPr lang="en-US" dirty="0"/>
              <a:t>get: return the stored pointer</a:t>
            </a:r>
          </a:p>
          <a:p>
            <a:r>
              <a:rPr lang="en-US" dirty="0" err="1"/>
              <a:t>use_count</a:t>
            </a:r>
            <a:r>
              <a:rPr lang="en-US" dirty="0"/>
              <a:t>: get ref count</a:t>
            </a:r>
          </a:p>
          <a:p>
            <a:r>
              <a:rPr lang="en-US" dirty="0"/>
              <a:t>unique: </a:t>
            </a:r>
            <a:r>
              <a:rPr lang="en-US" dirty="0" err="1"/>
              <a:t>use_count</a:t>
            </a:r>
            <a:r>
              <a:rPr lang="en-US" dirty="0"/>
              <a:t>() == 1</a:t>
            </a:r>
          </a:p>
          <a:p>
            <a:endParaRPr lang="en-US" dirty="0"/>
          </a:p>
          <a:p>
            <a:r>
              <a:rPr lang="en-US" dirty="0" err="1"/>
              <a:t>weak_ptr</a:t>
            </a:r>
            <a:endParaRPr lang="en-US" dirty="0"/>
          </a:p>
          <a:p>
            <a:r>
              <a:rPr lang="en-US" dirty="0"/>
              <a:t>lock: “promote” to </a:t>
            </a:r>
            <a:r>
              <a:rPr lang="en-US" dirty="0" err="1"/>
              <a:t>shared_ptr</a:t>
            </a:r>
            <a:endParaRPr lang="en-US" dirty="0"/>
          </a:p>
          <a:p>
            <a:r>
              <a:rPr lang="en-US" dirty="0" err="1"/>
              <a:t>use_count</a:t>
            </a:r>
            <a:r>
              <a:rPr lang="en-US" dirty="0"/>
              <a:t>: return ref count of SHARED PTRs</a:t>
            </a:r>
          </a:p>
          <a:p>
            <a:r>
              <a:rPr lang="en-US" dirty="0"/>
              <a:t>expired: check if </a:t>
            </a:r>
            <a:r>
              <a:rPr lang="en-US" dirty="0" err="1"/>
              <a:t>use_count</a:t>
            </a:r>
            <a:r>
              <a:rPr lang="en-US" dirty="0"/>
              <a:t> == 0</a:t>
            </a:r>
          </a:p>
          <a:p>
            <a:endParaRPr lang="en-US" dirty="0"/>
          </a:p>
          <a:p>
            <a:r>
              <a:rPr lang="en-US" dirty="0"/>
              <a:t>http://www.cplusplus.com/reference/memory/unique_ptr/</a:t>
            </a:r>
          </a:p>
          <a:p>
            <a:r>
              <a:rPr lang="en-US" dirty="0"/>
              <a:t>http://www.cplusplus.com/reference/memory/shared_ptr/</a:t>
            </a:r>
          </a:p>
          <a:p>
            <a:r>
              <a:rPr lang="en-US" dirty="0"/>
              <a:t>http://www.cplusplus.com/reference/memory/weak_ptr/</a:t>
            </a:r>
          </a:p>
        </p:txBody>
      </p:sp>
    </p:spTree>
    <p:extLst>
      <p:ext uri="{BB962C8B-B14F-4D97-AF65-F5344CB8AC3E}">
        <p14:creationId xmlns:p14="http://schemas.microsoft.com/office/powerpoint/2010/main" val="3473122618"/>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a:p>
        </p:txBody>
      </p:sp>
      <p:sp>
        <p:nvSpPr>
          <p:cNvPr id="3" name="Notes Placeholder 2"/>
          <p:cNvSpPr>
            <a:spLocks noGrp="1"/>
          </p:cNvSpPr>
          <p:nvPr>
            <p:ph type="body" idx="1"/>
          </p:nvPr>
        </p:nvSpPr>
        <p:spPr/>
        <p:txBody>
          <a:bodyPr/>
          <a:lstStyle/>
          <a:p>
            <a:endParaRPr lang="en-US"/>
          </a:p>
        </p:txBody>
      </p:sp>
      <p:sp>
        <p:nvSpPr>
          <p:cNvPr id="5" name="Date Placeholder 4"/>
          <p:cNvSpPr>
            <a:spLocks noGrp="1"/>
          </p:cNvSpPr>
          <p:nvPr>
            <p:ph type="dt" idx="11"/>
          </p:nvPr>
        </p:nvSpPr>
        <p:spPr/>
        <p:txBody>
          <a:bodyPr lIns="91577" tIns="45789" rIns="91577" bIns="45789"/>
          <a:lstStyle/>
          <a:p>
            <a:endParaRPr lang="en-US"/>
          </a:p>
        </p:txBody>
      </p:sp>
      <p:sp>
        <p:nvSpPr>
          <p:cNvPr id="6" name="Header Placeholder 5"/>
          <p:cNvSpPr>
            <a:spLocks noGrp="1"/>
          </p:cNvSpPr>
          <p:nvPr>
            <p:ph type="hdr" sz="quarter" idx="12"/>
          </p:nvPr>
        </p:nvSpPr>
        <p:spPr/>
        <p:txBody>
          <a:bodyPr lIns="91577" tIns="45789" rIns="91577" bIns="45789"/>
          <a:lstStyle/>
          <a:p>
            <a:endParaRPr lang="en-US"/>
          </a:p>
        </p:txBody>
      </p:sp>
    </p:spTree>
    <p:extLst>
      <p:ext uri="{BB962C8B-B14F-4D97-AF65-F5344CB8AC3E}">
        <p14:creationId xmlns:p14="http://schemas.microsoft.com/office/powerpoint/2010/main" val="280172732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a:p>
        </p:txBody>
      </p:sp>
      <p:sp>
        <p:nvSpPr>
          <p:cNvPr id="3" name="Notes Placeholder 2"/>
          <p:cNvSpPr>
            <a:spLocks noGrp="1"/>
          </p:cNvSpPr>
          <p:nvPr>
            <p:ph type="body" idx="1"/>
          </p:nvPr>
        </p:nvSpPr>
        <p:spPr/>
        <p:txBody>
          <a:bodyPr/>
          <a:lstStyle/>
          <a:p>
            <a:pPr fontAlgn="base"/>
            <a:r>
              <a:rPr lang="en-US" sz="1200" b="0" i="0" kern="1200" dirty="0">
                <a:solidFill>
                  <a:schemeClr val="tx1"/>
                </a:solidFill>
                <a:effectLst/>
                <a:latin typeface="+mn-lt"/>
                <a:ea typeface="+mn-ea"/>
                <a:cs typeface="+mn-cs"/>
              </a:rPr>
              <a:t>T: Responsible for cleaning up the “dumb/raw” </a:t>
            </a:r>
            <a:r>
              <a:rPr lang="en-US" sz="1200" b="0" i="0" kern="1200" dirty="0" err="1">
                <a:solidFill>
                  <a:schemeClr val="tx1"/>
                </a:solidFill>
                <a:effectLst/>
                <a:latin typeface="+mn-lt"/>
                <a:ea typeface="+mn-ea"/>
                <a:cs typeface="+mn-cs"/>
              </a:rPr>
              <a:t>ptr</a:t>
            </a:r>
            <a:r>
              <a:rPr lang="en-US" sz="1200" b="0" i="0" kern="1200" dirty="0">
                <a:solidFill>
                  <a:schemeClr val="tx1"/>
                </a:solidFill>
                <a:effectLst/>
                <a:latin typeface="+mn-lt"/>
                <a:ea typeface="+mn-ea"/>
                <a:cs typeface="+mn-cs"/>
              </a:rPr>
              <a:t> it manages, but this is a toy since it is missing a lot of the functionality needed (arrays for example)</a:t>
            </a:r>
          </a:p>
          <a:p>
            <a:pPr fontAlgn="base"/>
            <a:endParaRPr lang="en-US" sz="1200" b="0" i="0" kern="1200" dirty="0">
              <a:solidFill>
                <a:schemeClr val="tx1"/>
              </a:solidFill>
              <a:effectLst/>
              <a:latin typeface="+mn-lt"/>
              <a:ea typeface="+mn-ea"/>
              <a:cs typeface="+mn-cs"/>
            </a:endParaRPr>
          </a:p>
          <a:p>
            <a:pPr fontAlgn="base"/>
            <a:r>
              <a:rPr lang="en-US" sz="1200" b="0" i="0" kern="1200" dirty="0">
                <a:solidFill>
                  <a:schemeClr val="tx1"/>
                </a:solidFill>
                <a:effectLst/>
                <a:latin typeface="+mn-lt"/>
                <a:ea typeface="+mn-ea"/>
                <a:cs typeface="+mn-cs"/>
              </a:rPr>
              <a:t>Ties lifetime of heap data to an object</a:t>
            </a:r>
            <a:br>
              <a:rPr lang="en-US" sz="1200" b="0" i="0" kern="1200" dirty="0">
                <a:solidFill>
                  <a:schemeClr val="tx1"/>
                </a:solidFill>
                <a:effectLst/>
                <a:latin typeface="+mn-lt"/>
                <a:ea typeface="+mn-ea"/>
                <a:cs typeface="+mn-cs"/>
              </a:rPr>
            </a:br>
            <a:br>
              <a:rPr lang="en-US" sz="1200" b="0" i="0" kern="1200" dirty="0">
                <a:solidFill>
                  <a:schemeClr val="tx1"/>
                </a:solidFill>
                <a:effectLst/>
                <a:latin typeface="+mn-lt"/>
                <a:ea typeface="+mn-ea"/>
                <a:cs typeface="+mn-cs"/>
              </a:rPr>
            </a:br>
            <a:r>
              <a:rPr lang="en-US" dirty="0"/>
              <a:t>To understand why this is tricky to get right, here's a naive attempt. ToyPtr is a template class that wraps a raw pointer. Constructor takes the pointer, destructor calls delete automatically, and we overload star and arrow so it behaves like a real pointer. Simple enough — but there's a serious problem here.</a:t>
            </a:r>
            <a:endParaRPr lang="en-US" sz="1200" b="0" i="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A088FDA0-A3A8-4A97-B415-832D6F05B2B8}" type="slidenum">
              <a:rPr lang="en-US" smtClean="0"/>
              <a:t>6</a:t>
            </a:fld>
            <a:endParaRPr lang="en-US"/>
          </a:p>
        </p:txBody>
      </p:sp>
      <p:sp>
        <p:nvSpPr>
          <p:cNvPr id="5" name="Date Placeholder 4"/>
          <p:cNvSpPr>
            <a:spLocks noGrp="1"/>
          </p:cNvSpPr>
          <p:nvPr>
            <p:ph type="dt" idx="11"/>
          </p:nvPr>
        </p:nvSpPr>
        <p:spPr/>
        <p:txBody>
          <a:bodyPr/>
          <a:lstStyle/>
          <a:p>
            <a:r>
              <a:rPr lang="en-US"/>
              <a:t>4/25/2018</a:t>
            </a:r>
          </a:p>
        </p:txBody>
      </p:sp>
    </p:spTree>
    <p:extLst>
      <p:ext uri="{BB962C8B-B14F-4D97-AF65-F5344CB8AC3E}">
        <p14:creationId xmlns:p14="http://schemas.microsoft.com/office/powerpoint/2010/main" val="217672205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a:p>
        </p:txBody>
      </p:sp>
      <p:sp>
        <p:nvSpPr>
          <p:cNvPr id="3" name="Notes Placeholder 2"/>
          <p:cNvSpPr>
            <a:spLocks noGrp="1"/>
          </p:cNvSpPr>
          <p:nvPr>
            <p:ph type="body" idx="1"/>
          </p:nvPr>
        </p:nvSpPr>
        <p:spPr/>
        <p:txBody>
          <a:bodyPr/>
          <a:lstStyle/>
          <a:p>
            <a:pPr fontAlgn="base"/>
            <a:r>
              <a:rPr lang="en-US" sz="1200" b="0" i="0" kern="1200" dirty="0">
                <a:solidFill>
                  <a:schemeClr val="tx1"/>
                </a:solidFill>
                <a:effectLst/>
                <a:latin typeface="+mn-lt"/>
                <a:ea typeface="+mn-ea"/>
                <a:cs typeface="+mn-cs"/>
              </a:rPr>
              <a:t>T: What Happens when we copy construct this pointer?</a:t>
            </a:r>
            <a:r>
              <a:rPr lang="en-US" dirty="0"/>
              <a:t> </a:t>
            </a:r>
          </a:p>
          <a:p>
            <a:pPr fontAlgn="base"/>
            <a:endParaRPr lang="en-US" dirty="0"/>
          </a:p>
          <a:p>
            <a:pPr fontAlgn="base"/>
            <a:r>
              <a:rPr lang="en-US" dirty="0"/>
              <a:t>Here's the problem. We create ToyPtr x pointing to a new int, then create y by copying x. Now both point to the same memory. When the function returns and both go out of scope, both destructors run and both call delete on the same address. That's a double delete — undefined behavior, almost certainly a crash. So we need a smarter solution, and there are two main approaches.</a:t>
            </a:r>
            <a:endParaRPr lang="en-US" sz="1200" b="0" i="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A088FDA0-A3A8-4A97-B415-832D6F05B2B8}" type="slidenum">
              <a:rPr lang="en-US" smtClean="0"/>
              <a:t>7</a:t>
            </a:fld>
            <a:endParaRPr lang="en-US"/>
          </a:p>
        </p:txBody>
      </p:sp>
      <p:sp>
        <p:nvSpPr>
          <p:cNvPr id="5" name="Date Placeholder 4"/>
          <p:cNvSpPr>
            <a:spLocks noGrp="1"/>
          </p:cNvSpPr>
          <p:nvPr>
            <p:ph type="dt" idx="11"/>
          </p:nvPr>
        </p:nvSpPr>
        <p:spPr/>
        <p:txBody>
          <a:bodyPr/>
          <a:lstStyle/>
          <a:p>
            <a:r>
              <a:rPr lang="en-US"/>
              <a:t>4/25/2018</a:t>
            </a:r>
          </a:p>
        </p:txBody>
      </p:sp>
    </p:spTree>
    <p:extLst>
      <p:ext uri="{BB962C8B-B14F-4D97-AF65-F5344CB8AC3E}">
        <p14:creationId xmlns:p14="http://schemas.microsoft.com/office/powerpoint/2010/main" val="237185893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Option one is reference counting — track how many pointers share the same data and only free it when that count hits zero. That's </a:t>
            </a:r>
            <a:r>
              <a:rPr lang="en-US" dirty="0" err="1"/>
              <a:t>shared_ptr</a:t>
            </a:r>
            <a:r>
              <a:rPr lang="en-US" dirty="0"/>
              <a:t>. Option two is unique ownership — prevent copying entirely so there's always exactly one owner. That's </a:t>
            </a:r>
            <a:r>
              <a:rPr lang="en-US" dirty="0" err="1"/>
              <a:t>unique_ptr</a:t>
            </a:r>
            <a:r>
              <a:rPr lang="en-US" dirty="0"/>
              <a:t>.</a:t>
            </a:r>
          </a:p>
          <a:p>
            <a:endParaRPr lang="en-US" dirty="0"/>
          </a:p>
        </p:txBody>
      </p:sp>
      <p:sp>
        <p:nvSpPr>
          <p:cNvPr id="4" name="Date Placeholder 3"/>
          <p:cNvSpPr>
            <a:spLocks noGrp="1"/>
          </p:cNvSpPr>
          <p:nvPr>
            <p:ph type="dt" idx="1"/>
          </p:nvPr>
        </p:nvSpPr>
        <p:spPr/>
        <p:txBody>
          <a:bodyPr/>
          <a:lstStyle/>
          <a:p>
            <a:r>
              <a:rPr lang="en-US"/>
              <a:t>4/13/2018</a:t>
            </a:r>
          </a:p>
        </p:txBody>
      </p:sp>
      <p:sp>
        <p:nvSpPr>
          <p:cNvPr id="5" name="Slide Number Placeholder 4"/>
          <p:cNvSpPr>
            <a:spLocks noGrp="1"/>
          </p:cNvSpPr>
          <p:nvPr>
            <p:ph type="sldNum" sz="quarter" idx="5"/>
          </p:nvPr>
        </p:nvSpPr>
        <p:spPr/>
        <p:txBody>
          <a:bodyPr/>
          <a:lstStyle/>
          <a:p>
            <a:fld id="{C30760FD-43FD-4D6F-84B1-8E330FAF69C1}" type="slidenum">
              <a:rPr lang="en-US" smtClean="0"/>
              <a:t>8</a:t>
            </a:fld>
            <a:endParaRPr lang="en-US"/>
          </a:p>
        </p:txBody>
      </p:sp>
    </p:spTree>
    <p:extLst>
      <p:ext uri="{BB962C8B-B14F-4D97-AF65-F5344CB8AC3E}">
        <p14:creationId xmlns:p14="http://schemas.microsoft.com/office/powerpoint/2010/main" val="300815485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txBody>
          <a:bodyPr/>
          <a:lstStyle/>
          <a:p>
            <a:endParaRPr lang="en-US"/>
          </a:p>
        </p:txBody>
      </p:sp>
      <p:sp>
        <p:nvSpPr>
          <p:cNvPr id="3" name="备注占位符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err="1"/>
              <a:t>shared_ptr</a:t>
            </a:r>
            <a:r>
              <a:rPr lang="en-US" dirty="0"/>
              <a:t> maintains a reference count shared between all copies pointing to the same object. When you first create one, the count is set to 1. Copy constructor or assignment increments it. Destructor decrements it. When it hits zero — and only then — the memory is freed. This means no double deletes, no leaks, and multiple pointers can safely share the same resource.</a:t>
            </a:r>
          </a:p>
          <a:p>
            <a:endParaRPr kumimoji="1" lang="zh-CN" altLang="en-US" dirty="0"/>
          </a:p>
        </p:txBody>
      </p:sp>
      <p:sp>
        <p:nvSpPr>
          <p:cNvPr id="4" name="日期占位符 3"/>
          <p:cNvSpPr>
            <a:spLocks noGrp="1"/>
          </p:cNvSpPr>
          <p:nvPr>
            <p:ph type="dt" idx="1"/>
          </p:nvPr>
        </p:nvSpPr>
        <p:spPr/>
        <p:txBody>
          <a:bodyPr/>
          <a:lstStyle/>
          <a:p>
            <a:r>
              <a:rPr lang="en-US"/>
              <a:t>4/13/2018</a:t>
            </a:r>
          </a:p>
        </p:txBody>
      </p:sp>
      <p:sp>
        <p:nvSpPr>
          <p:cNvPr id="5" name="灯片编号占位符 4"/>
          <p:cNvSpPr>
            <a:spLocks noGrp="1"/>
          </p:cNvSpPr>
          <p:nvPr>
            <p:ph type="sldNum" sz="quarter" idx="5"/>
          </p:nvPr>
        </p:nvSpPr>
        <p:spPr/>
        <p:txBody>
          <a:bodyPr/>
          <a:lstStyle/>
          <a:p>
            <a:fld id="{C30760FD-43FD-4D6F-84B1-8E330FAF69C1}" type="slidenum">
              <a:rPr lang="en-US" smtClean="0"/>
              <a:t>9</a:t>
            </a:fld>
            <a:endParaRPr lang="en-US"/>
          </a:p>
        </p:txBody>
      </p:sp>
    </p:spTree>
    <p:extLst>
      <p:ext uri="{BB962C8B-B14F-4D97-AF65-F5344CB8AC3E}">
        <p14:creationId xmlns:p14="http://schemas.microsoft.com/office/powerpoint/2010/main" val="295084339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a:p>
        </p:txBody>
      </p:sp>
      <p:sp>
        <p:nvSpPr>
          <p:cNvPr id="3" name="Notes Placeholder 2"/>
          <p:cNvSpPr>
            <a:spLocks noGrp="1"/>
          </p:cNvSpPr>
          <p:nvPr>
            <p:ph type="body" idx="1"/>
          </p:nvPr>
        </p:nvSpPr>
        <p:spPr/>
        <p:txBody>
          <a:bodyPr/>
          <a:lstStyle/>
          <a:p>
            <a:pPr fontAlgn="base"/>
            <a:r>
              <a:rPr lang="en-US" sz="1200" b="0" i="0" kern="1200" dirty="0">
                <a:solidFill>
                  <a:schemeClr val="tx1"/>
                </a:solidFill>
                <a:effectLst/>
                <a:latin typeface="+mn-lt"/>
                <a:ea typeface="+mn-ea"/>
                <a:cs typeface="+mn-cs"/>
              </a:rPr>
              <a:t>T: Now what happens when we copy construct this pointer?</a:t>
            </a:r>
          </a:p>
          <a:p>
            <a:pPr fontAlgn="base"/>
            <a:endParaRPr lang="en-US" sz="1200" b="0" i="0" kern="1200" dirty="0">
              <a:solidFill>
                <a:schemeClr val="tx1"/>
              </a:solidFill>
              <a:effectLst/>
              <a:latin typeface="+mn-lt"/>
              <a:ea typeface="+mn-ea"/>
              <a:cs typeface="+mn-cs"/>
            </a:endParaRPr>
          </a:p>
          <a:p>
            <a:pPr fontAlgn="base"/>
            <a:r>
              <a:rPr lang="en-US" dirty="0"/>
              <a:t>Here's what it looks like in practice. We include memory, create x as a </a:t>
            </a:r>
            <a:r>
              <a:rPr lang="en-US" dirty="0" err="1"/>
              <a:t>shared_ptr</a:t>
            </a:r>
            <a:r>
              <a:rPr lang="en-US" dirty="0"/>
              <a:t> to an int with value 5, ref count is now 1. We dereference with star and add 3 — usage is identical to a raw pointer. Then we create y as a copy of x — count goes to 2. When the function returns both are destroyed, count drops to zero, memory freed exactly once. No error, no leak.</a:t>
            </a:r>
            <a:endParaRPr lang="en-US" sz="1200" b="0" i="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A088FDA0-A3A8-4A97-B415-832D6F05B2B8}" type="slidenum">
              <a:rPr lang="en-US" smtClean="0"/>
              <a:t>10</a:t>
            </a:fld>
            <a:endParaRPr lang="en-US"/>
          </a:p>
        </p:txBody>
      </p:sp>
      <p:sp>
        <p:nvSpPr>
          <p:cNvPr id="5" name="Date Placeholder 4"/>
          <p:cNvSpPr>
            <a:spLocks noGrp="1"/>
          </p:cNvSpPr>
          <p:nvPr>
            <p:ph type="dt" idx="11"/>
          </p:nvPr>
        </p:nvSpPr>
        <p:spPr/>
        <p:txBody>
          <a:bodyPr/>
          <a:lstStyle/>
          <a:p>
            <a:r>
              <a:rPr lang="en-US"/>
              <a:t>4/25/2018</a:t>
            </a:r>
          </a:p>
        </p:txBody>
      </p:sp>
    </p:spTree>
    <p:extLst>
      <p:ext uri="{BB962C8B-B14F-4D97-AF65-F5344CB8AC3E}">
        <p14:creationId xmlns:p14="http://schemas.microsoft.com/office/powerpoint/2010/main" val="153085876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a:p>
        </p:txBody>
      </p:sp>
      <p:sp>
        <p:nvSpPr>
          <p:cNvPr id="3" name="Notes Placeholder 2"/>
          <p:cNvSpPr>
            <a:spLocks noGrp="1"/>
          </p:cNvSpPr>
          <p:nvPr>
            <p:ph type="body" idx="1"/>
          </p:nvPr>
        </p:nvSpPr>
        <p:spPr/>
        <p:txBody>
          <a:bodyPr/>
          <a:lstStyle/>
          <a:p>
            <a:r>
              <a:rPr lang="en-US" dirty="0" err="1"/>
              <a:t>int</a:t>
            </a:r>
            <a:r>
              <a:rPr lang="en-US" dirty="0"/>
              <a:t>&amp; z reference</a:t>
            </a:r>
            <a:r>
              <a:rPr lang="en-US" baseline="0" dirty="0"/>
              <a:t> doesn’t contribute to reference count.</a:t>
            </a:r>
          </a:p>
          <a:p>
            <a:r>
              <a:rPr lang="en-US" baseline="0" dirty="0"/>
              <a:t>Worth stepping through </a:t>
            </a:r>
            <a:r>
              <a:rPr lang="en-US" baseline="0" dirty="0" err="1"/>
              <a:t>gdb</a:t>
            </a:r>
            <a:r>
              <a:rPr lang="en-US" baseline="0" dirty="0"/>
              <a:t> for this file + </a:t>
            </a:r>
            <a:r>
              <a:rPr lang="en-US" baseline="0" dirty="0" err="1"/>
              <a:t>valgrind</a:t>
            </a:r>
            <a:r>
              <a:rPr lang="en-US" baseline="0" dirty="0"/>
              <a:t> results.</a:t>
            </a:r>
          </a:p>
          <a:p>
            <a:endParaRPr lang="en-US" baseline="0" dirty="0"/>
          </a:p>
          <a:p>
            <a:r>
              <a:rPr lang="en-US" dirty="0" err="1"/>
              <a:t>shared_ptrs</a:t>
            </a:r>
            <a:r>
              <a:rPr lang="en-US" dirty="0"/>
              <a:t> work great inside STL containers. Copying them correctly increments the reference count so the container can manage its elements safely. When you </a:t>
            </a:r>
            <a:r>
              <a:rPr lang="en-US" dirty="0" err="1"/>
              <a:t>pop_back</a:t>
            </a:r>
            <a:r>
              <a:rPr lang="en-US" dirty="0"/>
              <a:t>, that </a:t>
            </a:r>
            <a:r>
              <a:rPr lang="en-US" dirty="0" err="1"/>
              <a:t>shared_ptr</a:t>
            </a:r>
            <a:r>
              <a:rPr lang="en-US" dirty="0"/>
              <a:t> is destroyed, count decrements, and if it was the last owner the memory is freed. Much safer than storing raw pointers where you'd have to manually delete everything.</a:t>
            </a:r>
          </a:p>
        </p:txBody>
      </p:sp>
      <p:sp>
        <p:nvSpPr>
          <p:cNvPr id="4" name="Slide Number Placeholder 3"/>
          <p:cNvSpPr>
            <a:spLocks noGrp="1"/>
          </p:cNvSpPr>
          <p:nvPr>
            <p:ph type="sldNum" sz="quarter" idx="10"/>
          </p:nvPr>
        </p:nvSpPr>
        <p:spPr/>
        <p:txBody>
          <a:bodyPr/>
          <a:lstStyle/>
          <a:p>
            <a:fld id="{E944143B-668B-49E0-B9C2-D95B0B987104}" type="slidenum">
              <a:rPr lang="en-US" smtClean="0"/>
              <a:t>11</a:t>
            </a:fld>
            <a:endParaRPr lang="en-US"/>
          </a:p>
        </p:txBody>
      </p:sp>
    </p:spTree>
    <p:extLst>
      <p:ext uri="{BB962C8B-B14F-4D97-AF65-F5344CB8AC3E}">
        <p14:creationId xmlns:p14="http://schemas.microsoft.com/office/powerpoint/2010/main" val="210201697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731520"/>
            <a:ext cx="7772400" cy="1470025"/>
          </a:xfrm>
          <a:prstGeom prst="rect">
            <a:avLst/>
          </a:prstGeom>
          <a:effectLst>
            <a:outerShdw blurRad="50800" dist="38100" dir="2700000" algn="tl" rotWithShape="0">
              <a:prstClr val="black">
                <a:alpha val="40000"/>
              </a:prstClr>
            </a:outerShdw>
          </a:effectLst>
        </p:spPr>
        <p:txBody>
          <a:bodyPr/>
          <a:lstStyle>
            <a:lvl1pPr>
              <a:lnSpc>
                <a:spcPct val="80000"/>
              </a:lnSpc>
              <a:defRPr>
                <a:latin typeface="Calibri" panose="020F0502020204030204" pitchFamily="34" charset="0"/>
                <a:ea typeface="Calibri" panose="020F0502020204030204" pitchFamily="34" charset="0"/>
                <a:cs typeface="Calibri" panose="020F0502020204030204" pitchFamily="34" charset="0"/>
              </a:defRPr>
            </a:lvl1pPr>
          </a:lstStyle>
          <a:p>
            <a:r>
              <a:rPr lang="en-US"/>
              <a:t>Click to edit Master title style</a:t>
            </a:r>
            <a:endParaRPr lang="en-US" dirty="0"/>
          </a:p>
        </p:txBody>
      </p:sp>
      <p:sp>
        <p:nvSpPr>
          <p:cNvPr id="3" name="Subtitle 2"/>
          <p:cNvSpPr>
            <a:spLocks noGrp="1"/>
          </p:cNvSpPr>
          <p:nvPr>
            <p:ph type="subTitle" idx="1"/>
          </p:nvPr>
        </p:nvSpPr>
        <p:spPr>
          <a:xfrm>
            <a:off x="685800" y="2377440"/>
            <a:ext cx="7772400" cy="1752600"/>
          </a:xfrm>
        </p:spPr>
        <p:txBody>
          <a:bodyPr/>
          <a:lstStyle>
            <a:lvl1pPr marL="0" indent="0" algn="r">
              <a:buNone/>
              <a:defRPr sz="3200" b="0">
                <a:latin typeface="Calibri" panose="020F0502020204030204" pitchFamily="34" charset="0"/>
                <a:ea typeface="Calibri" panose="020F0502020204030204" pitchFamily="34" charset="0"/>
                <a:cs typeface="Calibri" panose="020F0502020204030204" pitchFamily="34" charset="0"/>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endParaRPr lang="en-US" dirty="0"/>
          </a:p>
        </p:txBody>
      </p:sp>
      <p:sp>
        <p:nvSpPr>
          <p:cNvPr id="4" name="Slide Number Placeholder 3"/>
          <p:cNvSpPr>
            <a:spLocks noGrp="1"/>
          </p:cNvSpPr>
          <p:nvPr>
            <p:ph type="sldNum" sz="quarter" idx="10"/>
          </p:nvPr>
        </p:nvSpPr>
        <p:spPr/>
        <p:txBody>
          <a:bodyPr/>
          <a:lstStyle/>
          <a:p>
            <a:fld id="{19F9A8FE-552D-4421-AC26-C255E50C96F9}" type="slidenum">
              <a:rPr lang="en-US" smtClean="0"/>
              <a:t>‹#›</a:t>
            </a:fld>
            <a:endParaRPr lang="en-US"/>
          </a:p>
        </p:txBody>
      </p:sp>
    </p:spTree>
    <p:extLst>
      <p:ext uri="{BB962C8B-B14F-4D97-AF65-F5344CB8AC3E}">
        <p14:creationId xmlns:p14="http://schemas.microsoft.com/office/powerpoint/2010/main" val="345488731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57018" y="435678"/>
            <a:ext cx="8405982" cy="762000"/>
          </a:xfrm>
          <a:prstGeom prst="rect">
            <a:avLst/>
          </a:prstGeom>
        </p:spPr>
        <p:txBody>
          <a:bodyPr/>
          <a:lstStyle/>
          <a:p>
            <a:r>
              <a:rPr lang="en-US"/>
              <a:t>Click to edit Master title style</a:t>
            </a:r>
            <a:endParaRPr lang="en-US" dirty="0"/>
          </a:p>
        </p:txBody>
      </p:sp>
      <p:sp>
        <p:nvSpPr>
          <p:cNvPr id="3" name="Content Placeholder 2"/>
          <p:cNvSpPr>
            <a:spLocks noGrp="1"/>
          </p:cNvSpPr>
          <p:nvPr>
            <p:ph idx="1"/>
          </p:nvPr>
        </p:nvSpPr>
        <p:spPr>
          <a:xfrm>
            <a:off x="396875" y="1362075"/>
            <a:ext cx="8366125" cy="4972050"/>
          </a:xfrm>
        </p:spPr>
        <p:txBody>
          <a:bodyPr/>
          <a:lstStyle>
            <a:lvl1pPr>
              <a:defRPr sz="2600" b="0"/>
            </a:lvl1pPr>
            <a:lvl2pPr>
              <a:defRPr sz="2200"/>
            </a:lvl2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Slide Number Placeholder 3"/>
          <p:cNvSpPr>
            <a:spLocks noGrp="1"/>
          </p:cNvSpPr>
          <p:nvPr>
            <p:ph type="sldNum" sz="quarter" idx="10"/>
          </p:nvPr>
        </p:nvSpPr>
        <p:spPr>
          <a:xfrm>
            <a:off x="8534400" y="6492240"/>
            <a:ext cx="609600" cy="365125"/>
          </a:xfrm>
        </p:spPr>
        <p:txBody>
          <a:bodyPr/>
          <a:lstStyle>
            <a:lvl1pPr algn="ctr">
              <a:defRPr sz="1200">
                <a:solidFill>
                  <a:srgbClr val="4B2A85"/>
                </a:solidFill>
              </a:defRPr>
            </a:lvl1pPr>
          </a:lstStyle>
          <a:p>
            <a:fld id="{19F9A8FE-552D-4421-AC26-C255E50C96F9}" type="slidenum">
              <a:rPr lang="en-US" smtClean="0"/>
              <a:t>‹#›</a:t>
            </a:fld>
            <a:endParaRPr lang="en-US"/>
          </a:p>
        </p:txBody>
      </p:sp>
    </p:spTree>
    <p:extLst>
      <p:ext uri="{BB962C8B-B14F-4D97-AF65-F5344CB8AC3E}">
        <p14:creationId xmlns:p14="http://schemas.microsoft.com/office/powerpoint/2010/main" val="15827330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357018" y="435678"/>
            <a:ext cx="8405982" cy="762000"/>
          </a:xfrm>
          <a:prstGeom prst="rect">
            <a:avLst/>
          </a:prstGeom>
        </p:spPr>
        <p:txBody>
          <a:bodyPr/>
          <a:lstStyle/>
          <a:p>
            <a:r>
              <a:rPr lang="en-US"/>
              <a:t>Click to edit Master title style</a:t>
            </a:r>
            <a:endParaRPr lang="en-US" dirty="0"/>
          </a:p>
        </p:txBody>
      </p:sp>
      <p:sp>
        <p:nvSpPr>
          <p:cNvPr id="3" name="Content Placeholder 2"/>
          <p:cNvSpPr>
            <a:spLocks noGrp="1"/>
          </p:cNvSpPr>
          <p:nvPr>
            <p:ph idx="1"/>
          </p:nvPr>
        </p:nvSpPr>
        <p:spPr>
          <a:xfrm>
            <a:off x="357018" y="1362075"/>
            <a:ext cx="4114800" cy="4972050"/>
          </a:xfrm>
        </p:spPr>
        <p:txBody>
          <a:bodyPr/>
          <a:lstStyle>
            <a:lvl1pPr>
              <a:defRPr sz="2800" b="0"/>
            </a:lvl1pPr>
            <a:lvl2pPr>
              <a:defRPr sz="2400"/>
            </a:lvl2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Slide Number Placeholder 3"/>
          <p:cNvSpPr>
            <a:spLocks noGrp="1"/>
          </p:cNvSpPr>
          <p:nvPr>
            <p:ph type="sldNum" sz="quarter" idx="10"/>
          </p:nvPr>
        </p:nvSpPr>
        <p:spPr>
          <a:xfrm>
            <a:off x="8534400" y="6492240"/>
            <a:ext cx="609600" cy="365125"/>
          </a:xfrm>
        </p:spPr>
        <p:txBody>
          <a:bodyPr/>
          <a:lstStyle>
            <a:lvl1pPr algn="ctr">
              <a:defRPr sz="1200">
                <a:solidFill>
                  <a:srgbClr val="4B2A85"/>
                </a:solidFill>
              </a:defRPr>
            </a:lvl1pPr>
          </a:lstStyle>
          <a:p>
            <a:fld id="{19F9A8FE-552D-4421-AC26-C255E50C96F9}" type="slidenum">
              <a:rPr lang="en-US" smtClean="0"/>
              <a:t>‹#›</a:t>
            </a:fld>
            <a:endParaRPr lang="en-US"/>
          </a:p>
        </p:txBody>
      </p:sp>
      <p:sp>
        <p:nvSpPr>
          <p:cNvPr id="5" name="Content Placeholder 2"/>
          <p:cNvSpPr>
            <a:spLocks noGrp="1"/>
          </p:cNvSpPr>
          <p:nvPr>
            <p:ph idx="11"/>
          </p:nvPr>
        </p:nvSpPr>
        <p:spPr>
          <a:xfrm>
            <a:off x="4648200" y="1362075"/>
            <a:ext cx="4114800" cy="4972050"/>
          </a:xfrm>
        </p:spPr>
        <p:txBody>
          <a:bodyPr/>
          <a:lstStyle>
            <a:lvl1pPr>
              <a:defRPr sz="2800" b="0"/>
            </a:lvl1pPr>
            <a:lvl2pPr>
              <a:defRPr sz="2400"/>
            </a:lvl2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42709775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357762" y="438912"/>
            <a:ext cx="8405238" cy="762000"/>
          </a:xfrm>
          <a:prstGeom prst="rect">
            <a:avLst/>
          </a:prstGeom>
        </p:spPr>
        <p:txBody>
          <a:bodyPr/>
          <a:lstStyle/>
          <a:p>
            <a:r>
              <a:rPr lang="en-US"/>
              <a:t>Click to edit Master title style</a:t>
            </a:r>
          </a:p>
        </p:txBody>
      </p:sp>
      <p:sp>
        <p:nvSpPr>
          <p:cNvPr id="3" name="Slide Number Placeholder 2"/>
          <p:cNvSpPr>
            <a:spLocks noGrp="1"/>
          </p:cNvSpPr>
          <p:nvPr>
            <p:ph type="sldNum" sz="quarter" idx="10"/>
          </p:nvPr>
        </p:nvSpPr>
        <p:spPr/>
        <p:txBody>
          <a:bodyPr/>
          <a:lstStyle/>
          <a:p>
            <a:fld id="{19F9A8FE-552D-4421-AC26-C255E50C96F9}" type="slidenum">
              <a:rPr lang="en-US" smtClean="0"/>
              <a:t>‹#›</a:t>
            </a:fld>
            <a:endParaRPr lang="en-US"/>
          </a:p>
        </p:txBody>
      </p:sp>
    </p:spTree>
    <p:extLst>
      <p:ext uri="{BB962C8B-B14F-4D97-AF65-F5344CB8AC3E}">
        <p14:creationId xmlns:p14="http://schemas.microsoft.com/office/powerpoint/2010/main" val="32271074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Slide Number Placeholder 1"/>
          <p:cNvSpPr>
            <a:spLocks noGrp="1"/>
          </p:cNvSpPr>
          <p:nvPr>
            <p:ph type="sldNum" sz="quarter" idx="10"/>
          </p:nvPr>
        </p:nvSpPr>
        <p:spPr/>
        <p:txBody>
          <a:bodyPr/>
          <a:lstStyle/>
          <a:p>
            <a:fld id="{19F9A8FE-552D-4421-AC26-C255E50C96F9}" type="slidenum">
              <a:rPr lang="en-US" smtClean="0"/>
              <a:t>‹#›</a:t>
            </a:fld>
            <a:endParaRPr lang="en-US"/>
          </a:p>
        </p:txBody>
      </p:sp>
    </p:spTree>
    <p:extLst>
      <p:ext uri="{BB962C8B-B14F-4D97-AF65-F5344CB8AC3E}">
        <p14:creationId xmlns:p14="http://schemas.microsoft.com/office/powerpoint/2010/main" val="1858448795"/>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195" name="Rectangle 3"/>
          <p:cNvSpPr>
            <a:spLocks noGrp="1" noChangeArrowheads="1"/>
          </p:cNvSpPr>
          <p:nvPr>
            <p:ph type="body" idx="1"/>
          </p:nvPr>
        </p:nvSpPr>
        <p:spPr bwMode="auto">
          <a:xfrm>
            <a:off x="396875" y="1362075"/>
            <a:ext cx="8366125" cy="497205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Slide Number Placeholder 10"/>
          <p:cNvSpPr>
            <a:spLocks noGrp="1"/>
          </p:cNvSpPr>
          <p:nvPr>
            <p:ph type="sldNum" sz="quarter" idx="4"/>
          </p:nvPr>
        </p:nvSpPr>
        <p:spPr>
          <a:xfrm>
            <a:off x="8534400" y="6492875"/>
            <a:ext cx="609600" cy="365125"/>
          </a:xfrm>
          <a:prstGeom prst="rect">
            <a:avLst/>
          </a:prstGeom>
        </p:spPr>
        <p:txBody>
          <a:bodyPr vert="horz" lIns="91440" tIns="45720" rIns="91440" bIns="45720" rtlCol="0" anchor="ctr"/>
          <a:lstStyle>
            <a:lvl1pPr algn="ctr">
              <a:defRPr sz="1200" b="1">
                <a:solidFill>
                  <a:srgbClr val="4B2A85"/>
                </a:solidFill>
                <a:latin typeface="Calibri" pitchFamily="34" charset="0"/>
                <a:cs typeface="Calibri" pitchFamily="34" charset="0"/>
              </a:defRPr>
            </a:lvl1pPr>
          </a:lstStyle>
          <a:p>
            <a:fld id="{19F9A8FE-552D-4421-AC26-C255E50C96F9}" type="slidenum">
              <a:rPr lang="en-US" smtClean="0"/>
              <a:t>‹#›</a:t>
            </a:fld>
            <a:endParaRPr lang="en-US"/>
          </a:p>
        </p:txBody>
      </p:sp>
      <p:sp>
        <p:nvSpPr>
          <p:cNvPr id="9" name="Rectangle 8"/>
          <p:cNvSpPr>
            <a:spLocks noChangeArrowheads="1"/>
          </p:cNvSpPr>
          <p:nvPr/>
        </p:nvSpPr>
        <p:spPr bwMode="auto">
          <a:xfrm>
            <a:off x="0" y="0"/>
            <a:ext cx="9144000" cy="228600"/>
          </a:xfrm>
          <a:prstGeom prst="rect">
            <a:avLst/>
          </a:prstGeom>
          <a:solidFill>
            <a:srgbClr val="4B2A85"/>
          </a:solidFill>
          <a:ln w="9525">
            <a:noFill/>
            <a:miter lim="800000"/>
            <a:headEnd/>
            <a:tailEnd/>
          </a:ln>
          <a:effectLst/>
        </p:spPr>
        <p:txBody>
          <a:bodyPr wrap="none" anchor="ctr"/>
          <a:lstStyle/>
          <a:p>
            <a:pPr algn="ctr">
              <a:defRPr/>
            </a:pPr>
            <a:endParaRPr lang="en-US" b="0" dirty="0">
              <a:latin typeface="Times New Roman" pitchFamily="18" charset="0"/>
            </a:endParaRPr>
          </a:p>
        </p:txBody>
      </p:sp>
      <p:pic>
        <p:nvPicPr>
          <p:cNvPr id="12" name="Picture 11"/>
          <p:cNvPicPr>
            <a:picLocks noChangeAspect="1"/>
          </p:cNvPicPr>
          <p:nvPr/>
        </p:nvPicPr>
        <p:blipFill>
          <a:blip r:embed="rId7" cstate="print">
            <a:extLst>
              <a:ext uri="{28A0092B-C50C-407E-A947-70E740481C1C}">
                <a14:useLocalDpi xmlns:a14="http://schemas.microsoft.com/office/drawing/2010/main"/>
              </a:ext>
            </a:extLst>
          </a:blip>
          <a:stretch>
            <a:fillRect/>
          </a:stretch>
        </p:blipFill>
        <p:spPr>
          <a:xfrm>
            <a:off x="26376" y="25342"/>
            <a:ext cx="2150721" cy="169037"/>
          </a:xfrm>
          <a:prstGeom prst="rect">
            <a:avLst/>
          </a:prstGeom>
        </p:spPr>
      </p:pic>
      <p:sp>
        <p:nvSpPr>
          <p:cNvPr id="13" name="TextBox 12"/>
          <p:cNvSpPr txBox="1"/>
          <p:nvPr/>
        </p:nvSpPr>
        <p:spPr>
          <a:xfrm>
            <a:off x="7749066" y="27429"/>
            <a:ext cx="1394934" cy="169277"/>
          </a:xfrm>
          <a:prstGeom prst="rect">
            <a:avLst/>
          </a:prstGeom>
          <a:noFill/>
        </p:spPr>
        <p:txBody>
          <a:bodyPr wrap="none" tIns="0" bIns="0" rtlCol="0" anchor="ctr" anchorCtr="0">
            <a:spAutoFit/>
          </a:bodyPr>
          <a:lstStyle/>
          <a:p>
            <a:pPr algn="r"/>
            <a:r>
              <a:rPr lang="en-US" sz="1100" b="0" i="0" dirty="0">
                <a:solidFill>
                  <a:schemeClr val="bg1"/>
                </a:solidFill>
                <a:latin typeface="Calibri" panose="020F0502020204030204" pitchFamily="34" charset="0"/>
                <a:ea typeface="Roboto Regular" charset="0"/>
                <a:cs typeface="Calibri" panose="020F0502020204030204" pitchFamily="34" charset="0"/>
              </a:rPr>
              <a:t>CSE333, Winter 2023</a:t>
            </a:r>
          </a:p>
        </p:txBody>
      </p:sp>
      <p:sp>
        <p:nvSpPr>
          <p:cNvPr id="17" name="TextBox 16"/>
          <p:cNvSpPr txBox="1"/>
          <p:nvPr/>
        </p:nvSpPr>
        <p:spPr>
          <a:xfrm>
            <a:off x="3779972" y="27429"/>
            <a:ext cx="1584088" cy="169277"/>
          </a:xfrm>
          <a:prstGeom prst="rect">
            <a:avLst/>
          </a:prstGeom>
          <a:noFill/>
        </p:spPr>
        <p:txBody>
          <a:bodyPr wrap="none" tIns="0" bIns="0" rtlCol="0" anchor="ctr" anchorCtr="0">
            <a:spAutoFit/>
          </a:bodyPr>
          <a:lstStyle/>
          <a:p>
            <a:pPr algn="ctr"/>
            <a:r>
              <a:rPr lang="en-US" sz="1100" b="0" i="0" dirty="0">
                <a:solidFill>
                  <a:schemeClr val="bg1"/>
                </a:solidFill>
                <a:latin typeface="Calibri" panose="020F0502020204030204" pitchFamily="34" charset="0"/>
                <a:ea typeface="Roboto Regular" charset="0"/>
                <a:cs typeface="Calibri" panose="020F0502020204030204" pitchFamily="34" charset="0"/>
              </a:rPr>
              <a:t>L15:  C++ Smart Pointers</a:t>
            </a:r>
          </a:p>
        </p:txBody>
      </p:sp>
      <p:sp>
        <p:nvSpPr>
          <p:cNvPr id="2" name="标题占位符 1">
            <a:extLst>
              <a:ext uri="{FF2B5EF4-FFF2-40B4-BE49-F238E27FC236}">
                <a16:creationId xmlns:a16="http://schemas.microsoft.com/office/drawing/2014/main" id="{442B0B78-57FC-2E44-9CF5-9C4572D7D829}"/>
              </a:ext>
            </a:extLst>
          </p:cNvPr>
          <p:cNvSpPr>
            <a:spLocks noGrp="1"/>
          </p:cNvSpPr>
          <p:nvPr>
            <p:ph type="title"/>
          </p:nvPr>
        </p:nvSpPr>
        <p:spPr>
          <a:xfrm>
            <a:off x="628650" y="365125"/>
            <a:ext cx="7886700" cy="1325563"/>
          </a:xfrm>
          <a:prstGeom prst="rect">
            <a:avLst/>
          </a:prstGeom>
        </p:spPr>
        <p:txBody>
          <a:bodyPr vert="horz" lIns="91440" tIns="45720" rIns="91440" bIns="45720" rtlCol="0" anchor="ctr">
            <a:normAutofit/>
          </a:bodyPr>
          <a:lstStyle/>
          <a:p>
            <a:endParaRPr kumimoji="1" lang="zh-CN" altLang="en-US" dirty="0"/>
          </a:p>
        </p:txBody>
      </p:sp>
    </p:spTree>
    <p:extLst>
      <p:ext uri="{BB962C8B-B14F-4D97-AF65-F5344CB8AC3E}">
        <p14:creationId xmlns:p14="http://schemas.microsoft.com/office/powerpoint/2010/main" val="505184714"/>
      </p:ext>
    </p:extLst>
  </p:cSld>
  <p:clrMap bg1="lt1" tx1="dk1" bg2="lt2" tx2="dk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Lst>
  <p:hf sldNum="0" hdr="0" ftr="0" dt="0"/>
  <p:txStyles>
    <p:titleStyle>
      <a:lvl1pPr marL="119063" indent="-119063" algn="l" rtl="0" eaLnBrk="1" fontAlgn="base" hangingPunct="1">
        <a:spcBef>
          <a:spcPct val="0"/>
        </a:spcBef>
        <a:spcAft>
          <a:spcPct val="0"/>
        </a:spcAft>
        <a:defRPr sz="3600" b="1">
          <a:solidFill>
            <a:schemeClr val="tx1"/>
          </a:solidFill>
          <a:latin typeface="Calibri" panose="020F0502020204030204" pitchFamily="34" charset="0"/>
          <a:ea typeface="Calibri" panose="020F0502020204030204" pitchFamily="34" charset="0"/>
          <a:cs typeface="Calibri" panose="020F0502020204030204" pitchFamily="34" charset="0"/>
        </a:defRPr>
      </a:lvl1pPr>
      <a:lvl2pPr marL="119063" indent="-119063" algn="l" rtl="0" eaLnBrk="1" fontAlgn="base" hangingPunct="1">
        <a:spcBef>
          <a:spcPct val="0"/>
        </a:spcBef>
        <a:spcAft>
          <a:spcPct val="0"/>
        </a:spcAft>
        <a:defRPr sz="3600" b="1">
          <a:solidFill>
            <a:schemeClr val="tx1"/>
          </a:solidFill>
          <a:latin typeface="Arial Narrow" pitchFamily="34" charset="0"/>
        </a:defRPr>
      </a:lvl2pPr>
      <a:lvl3pPr marL="119063" indent="-119063" algn="l" rtl="0" eaLnBrk="1" fontAlgn="base" hangingPunct="1">
        <a:spcBef>
          <a:spcPct val="0"/>
        </a:spcBef>
        <a:spcAft>
          <a:spcPct val="0"/>
        </a:spcAft>
        <a:defRPr sz="3600" b="1">
          <a:solidFill>
            <a:schemeClr val="tx1"/>
          </a:solidFill>
          <a:latin typeface="Arial Narrow" pitchFamily="34" charset="0"/>
        </a:defRPr>
      </a:lvl3pPr>
      <a:lvl4pPr marL="119063" indent="-119063" algn="l" rtl="0" eaLnBrk="1" fontAlgn="base" hangingPunct="1">
        <a:spcBef>
          <a:spcPct val="0"/>
        </a:spcBef>
        <a:spcAft>
          <a:spcPct val="0"/>
        </a:spcAft>
        <a:defRPr sz="3600" b="1">
          <a:solidFill>
            <a:schemeClr val="tx1"/>
          </a:solidFill>
          <a:latin typeface="Arial Narrow" pitchFamily="34" charset="0"/>
        </a:defRPr>
      </a:lvl4pPr>
      <a:lvl5pPr marL="119063" indent="-119063" algn="l" rtl="0" eaLnBrk="1" fontAlgn="base" hangingPunct="1">
        <a:spcBef>
          <a:spcPct val="0"/>
        </a:spcBef>
        <a:spcAft>
          <a:spcPct val="0"/>
        </a:spcAft>
        <a:defRPr sz="3600" b="1">
          <a:solidFill>
            <a:schemeClr val="tx1"/>
          </a:solidFill>
          <a:latin typeface="Arial Narrow" pitchFamily="34" charset="0"/>
        </a:defRPr>
      </a:lvl5pPr>
      <a:lvl6pPr marL="576263" algn="l" rtl="0" eaLnBrk="1" fontAlgn="base" hangingPunct="1">
        <a:spcBef>
          <a:spcPct val="0"/>
        </a:spcBef>
        <a:spcAft>
          <a:spcPct val="0"/>
        </a:spcAft>
        <a:defRPr sz="3600" b="1">
          <a:solidFill>
            <a:schemeClr val="tx1"/>
          </a:solidFill>
          <a:latin typeface="Arial Narrow" pitchFamily="34" charset="0"/>
        </a:defRPr>
      </a:lvl6pPr>
      <a:lvl7pPr marL="1033463" algn="l" rtl="0" eaLnBrk="1" fontAlgn="base" hangingPunct="1">
        <a:spcBef>
          <a:spcPct val="0"/>
        </a:spcBef>
        <a:spcAft>
          <a:spcPct val="0"/>
        </a:spcAft>
        <a:defRPr sz="3600" b="1">
          <a:solidFill>
            <a:schemeClr val="tx1"/>
          </a:solidFill>
          <a:latin typeface="Arial Narrow" pitchFamily="34" charset="0"/>
        </a:defRPr>
      </a:lvl7pPr>
      <a:lvl8pPr marL="1490663" algn="l" rtl="0" eaLnBrk="1" fontAlgn="base" hangingPunct="1">
        <a:spcBef>
          <a:spcPct val="0"/>
        </a:spcBef>
        <a:spcAft>
          <a:spcPct val="0"/>
        </a:spcAft>
        <a:defRPr sz="3600" b="1">
          <a:solidFill>
            <a:schemeClr val="tx1"/>
          </a:solidFill>
          <a:latin typeface="Arial Narrow" pitchFamily="34" charset="0"/>
        </a:defRPr>
      </a:lvl8pPr>
      <a:lvl9pPr marL="1947863" algn="l" rtl="0" eaLnBrk="1" fontAlgn="base" hangingPunct="1">
        <a:spcBef>
          <a:spcPct val="0"/>
        </a:spcBef>
        <a:spcAft>
          <a:spcPct val="0"/>
        </a:spcAft>
        <a:defRPr sz="3600" b="1">
          <a:solidFill>
            <a:schemeClr val="tx1"/>
          </a:solidFill>
          <a:latin typeface="Arial Narrow" pitchFamily="34" charset="0"/>
        </a:defRPr>
      </a:lvl9pPr>
    </p:titleStyle>
    <p:bodyStyle>
      <a:lvl1pPr marL="342900" indent="-342900" algn="l" rtl="0" eaLnBrk="1" fontAlgn="base" hangingPunct="1">
        <a:spcBef>
          <a:spcPct val="20000"/>
        </a:spcBef>
        <a:spcAft>
          <a:spcPct val="0"/>
        </a:spcAft>
        <a:buClr>
          <a:srgbClr val="4B2A85"/>
        </a:buClr>
        <a:buSzPct val="60000"/>
        <a:buFont typeface="Wingdings" panose="05000000000000000000" pitchFamily="2" charset="2"/>
        <a:buChar char="v"/>
        <a:defRPr sz="2600" b="1">
          <a:solidFill>
            <a:schemeClr val="tx1"/>
          </a:solidFill>
          <a:latin typeface="Calibri" panose="020F0502020204030204" pitchFamily="34" charset="0"/>
          <a:ea typeface="Calibri" panose="020F0502020204030204" pitchFamily="34" charset="0"/>
          <a:cs typeface="Calibri" panose="020F0502020204030204" pitchFamily="34" charset="0"/>
        </a:defRPr>
      </a:lvl1pPr>
      <a:lvl2pPr marL="649224" indent="-285750" algn="l" rtl="0" eaLnBrk="1" fontAlgn="base" hangingPunct="1">
        <a:spcBef>
          <a:spcPct val="20000"/>
        </a:spcBef>
        <a:spcAft>
          <a:spcPct val="0"/>
        </a:spcAft>
        <a:buClr>
          <a:srgbClr val="4B2A85"/>
        </a:buClr>
        <a:buSzPct val="110000"/>
        <a:buFont typeface="Wingdings" pitchFamily="2" charset="2"/>
        <a:buChar char="§"/>
        <a:defRPr sz="2200">
          <a:solidFill>
            <a:schemeClr val="tx1"/>
          </a:solidFill>
          <a:latin typeface="Calibri" panose="020F0502020204030204" pitchFamily="34" charset="0"/>
          <a:ea typeface="Calibri" panose="020F0502020204030204" pitchFamily="34" charset="0"/>
          <a:cs typeface="Calibri" panose="020F0502020204030204" pitchFamily="34" charset="0"/>
        </a:defRPr>
      </a:lvl2pPr>
      <a:lvl3pPr marL="914400" indent="-228600" algn="l" rtl="0" eaLnBrk="1" fontAlgn="base" hangingPunct="1">
        <a:spcBef>
          <a:spcPct val="20000"/>
        </a:spcBef>
        <a:spcAft>
          <a:spcPct val="0"/>
        </a:spcAft>
        <a:buClr>
          <a:srgbClr val="4B2A85"/>
        </a:buClr>
        <a:buSzPct val="80000"/>
        <a:buFont typeface="Arial" panose="020B0604020202020204" pitchFamily="34" charset="0"/>
        <a:buChar char="•"/>
        <a:defRPr sz="2000">
          <a:solidFill>
            <a:schemeClr val="tx1"/>
          </a:solidFill>
          <a:latin typeface="Calibri" panose="020F0502020204030204" pitchFamily="34" charset="0"/>
          <a:ea typeface="Calibri" panose="020F0502020204030204" pitchFamily="34" charset="0"/>
          <a:cs typeface="Calibri" panose="020F0502020204030204" pitchFamily="34" charset="0"/>
        </a:defRPr>
      </a:lvl3pPr>
      <a:lvl4pPr marL="1170432" indent="-228600" algn="l" rtl="0" eaLnBrk="1" fontAlgn="base" hangingPunct="1">
        <a:spcBef>
          <a:spcPct val="20000"/>
        </a:spcBef>
        <a:spcAft>
          <a:spcPct val="0"/>
        </a:spcAft>
        <a:buClr>
          <a:srgbClr val="4B2A85"/>
        </a:buClr>
        <a:buChar char="–"/>
        <a:defRPr sz="2000">
          <a:solidFill>
            <a:schemeClr val="tx1"/>
          </a:solidFill>
          <a:latin typeface="Calibri" panose="020F0502020204030204" pitchFamily="34" charset="0"/>
          <a:ea typeface="Calibri" panose="020F0502020204030204" pitchFamily="34" charset="0"/>
          <a:cs typeface="Calibri" panose="020F0502020204030204" pitchFamily="34" charset="0"/>
        </a:defRPr>
      </a:lvl4pPr>
      <a:lvl5pPr marL="1444752" indent="-228600" algn="l" rtl="0" eaLnBrk="1" fontAlgn="base" hangingPunct="1">
        <a:spcBef>
          <a:spcPct val="20000"/>
        </a:spcBef>
        <a:spcAft>
          <a:spcPct val="0"/>
        </a:spcAft>
        <a:buClr>
          <a:srgbClr val="4B2A85"/>
        </a:buClr>
        <a:buChar char="»"/>
        <a:defRPr sz="2000">
          <a:solidFill>
            <a:schemeClr val="tx1"/>
          </a:solidFill>
          <a:latin typeface="Calibri" panose="020F0502020204030204" pitchFamily="34" charset="0"/>
          <a:ea typeface="Calibri" panose="020F0502020204030204" pitchFamily="34" charset="0"/>
          <a:cs typeface="Calibri" panose="020F0502020204030204" pitchFamily="34" charset="0"/>
        </a:defRPr>
      </a:lvl5pPr>
      <a:lvl6pPr marL="2514600" indent="-228600" algn="l" rtl="0" eaLnBrk="1" fontAlgn="base" hangingPunct="1">
        <a:spcBef>
          <a:spcPct val="20000"/>
        </a:spcBef>
        <a:spcAft>
          <a:spcPct val="0"/>
        </a:spcAft>
        <a:buChar char="»"/>
        <a:defRPr sz="2000">
          <a:solidFill>
            <a:schemeClr val="tx1"/>
          </a:solidFill>
          <a:latin typeface="Arial" charset="0"/>
        </a:defRPr>
      </a:lvl6pPr>
      <a:lvl7pPr marL="2971800" indent="-228600" algn="l" rtl="0" eaLnBrk="1" fontAlgn="base" hangingPunct="1">
        <a:spcBef>
          <a:spcPct val="20000"/>
        </a:spcBef>
        <a:spcAft>
          <a:spcPct val="0"/>
        </a:spcAft>
        <a:buChar char="»"/>
        <a:defRPr sz="2000">
          <a:solidFill>
            <a:schemeClr val="tx1"/>
          </a:solidFill>
          <a:latin typeface="Arial" charset="0"/>
        </a:defRPr>
      </a:lvl7pPr>
      <a:lvl8pPr marL="3429000" indent="-228600" algn="l" rtl="0" eaLnBrk="1" fontAlgn="base" hangingPunct="1">
        <a:spcBef>
          <a:spcPct val="20000"/>
        </a:spcBef>
        <a:spcAft>
          <a:spcPct val="0"/>
        </a:spcAft>
        <a:buChar char="»"/>
        <a:defRPr sz="2000">
          <a:solidFill>
            <a:schemeClr val="tx1"/>
          </a:solidFill>
          <a:latin typeface="Arial" charset="0"/>
        </a:defRPr>
      </a:lvl8pPr>
      <a:lvl9pPr marL="3886200" indent="-228600" algn="l" rtl="0" eaLnBrk="1" fontAlgn="base" hangingPunct="1">
        <a:spcBef>
          <a:spcPct val="20000"/>
        </a:spcBef>
        <a:spcAft>
          <a:spcPct val="0"/>
        </a:spcAft>
        <a:buChar char="»"/>
        <a:defRPr sz="2000">
          <a:solidFill>
            <a:schemeClr val="tx1"/>
          </a:solidFill>
          <a:latin typeface="Arial" charset="0"/>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customXml" Target="../ink/ink1.xml"/><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2.xml.rels><?xml version="1.0" encoding="UTF-8" standalone="yes"?>
<Relationships xmlns="http://schemas.openxmlformats.org/package/2006/relationships"><Relationship Id="rId3" Type="http://schemas.openxmlformats.org/officeDocument/2006/relationships/hyperlink" Target="https://cplusplus.com/reference/memory/unique_ptr/" TargetMode="External"/><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customXml" Target="../ink/ink2.xml"/><Relationship Id="rId2" Type="http://schemas.openxmlformats.org/officeDocument/2006/relationships/notesSlide" Target="../notesSlides/notesSlide13.xml"/><Relationship Id="rId1" Type="http://schemas.openxmlformats.org/officeDocument/2006/relationships/slideLayout" Target="../slideLayouts/slideLayout2.xml"/><Relationship Id="rId6" Type="http://schemas.openxmlformats.org/officeDocument/2006/relationships/image" Target="../media/image6.png"/><Relationship Id="rId5" Type="http://schemas.openxmlformats.org/officeDocument/2006/relationships/customXml" Target="../ink/ink3.xml"/><Relationship Id="rId4" Type="http://schemas.openxmlformats.org/officeDocument/2006/relationships/image" Target="../media/image208.png"/></Relationships>
</file>

<file path=ppt/slides/_rels/slide16.xml.rels><?xml version="1.0" encoding="UTF-8" standalone="yes"?>
<Relationships xmlns="http://schemas.openxmlformats.org/package/2006/relationships"><Relationship Id="rId3" Type="http://schemas.openxmlformats.org/officeDocument/2006/relationships/customXml" Target="../ink/ink4.xml"/><Relationship Id="rId2" Type="http://schemas.openxmlformats.org/officeDocument/2006/relationships/notesSlide" Target="../notesSlides/notesSlide14.xml"/><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17.xml.rels><?xml version="1.0" encoding="UTF-8" standalone="yes"?>
<Relationships xmlns="http://schemas.openxmlformats.org/package/2006/relationships"><Relationship Id="rId3" Type="http://schemas.openxmlformats.org/officeDocument/2006/relationships/hyperlink" Target="https://cplusplus.com/doc/tutorial/classes2/#move" TargetMode="External"/><Relationship Id="rId2" Type="http://schemas.openxmlformats.org/officeDocument/2006/relationships/notesSlide" Target="../notesSlides/notesSlide15.xml"/><Relationship Id="rId1" Type="http://schemas.openxmlformats.org/officeDocument/2006/relationships/slideLayout" Target="../slideLayouts/slideLayout2.xml"/><Relationship Id="rId5" Type="http://schemas.openxmlformats.org/officeDocument/2006/relationships/image" Target="../media/image8.png"/><Relationship Id="rId4" Type="http://schemas.openxmlformats.org/officeDocument/2006/relationships/customXml" Target="../ink/ink5.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customXml" Target="../ink/ink6.xml"/><Relationship Id="rId2" Type="http://schemas.openxmlformats.org/officeDocument/2006/relationships/notesSlide" Target="../notesSlides/notesSlide20.xml"/><Relationship Id="rId1" Type="http://schemas.openxmlformats.org/officeDocument/2006/relationships/slideLayout" Target="../slideLayouts/slideLayout2.xml"/><Relationship Id="rId4" Type="http://schemas.openxmlformats.org/officeDocument/2006/relationships/image" Target="../media/image9.png"/></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25.xml"/><Relationship Id="rId1" Type="http://schemas.openxmlformats.org/officeDocument/2006/relationships/slideLayout" Target="../slideLayouts/slideLayout2.xml"/><Relationship Id="rId5" Type="http://schemas.openxmlformats.org/officeDocument/2006/relationships/image" Target="../media/image11.png"/><Relationship Id="rId4" Type="http://schemas.openxmlformats.org/officeDocument/2006/relationships/customXml" Target="../ink/ink7.xml"/></Relationships>
</file>

<file path=ppt/slides/_rels/slide28.xml.rels><?xml version="1.0" encoding="UTF-8" standalone="yes"?>
<Relationships xmlns="http://schemas.openxmlformats.org/package/2006/relationships"><Relationship Id="rId3" Type="http://schemas.openxmlformats.org/officeDocument/2006/relationships/hyperlink" Target="https://cplusplus.com/reference/memory/weak_ptr/" TargetMode="External"/><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27.xml"/><Relationship Id="rId1" Type="http://schemas.openxmlformats.org/officeDocument/2006/relationships/slideLayout" Target="../slideLayouts/slideLayout2.xml"/><Relationship Id="rId6" Type="http://schemas.openxmlformats.org/officeDocument/2006/relationships/image" Target="../media/image13.png"/><Relationship Id="rId5" Type="http://schemas.openxmlformats.org/officeDocument/2006/relationships/customXml" Target="../ink/ink8.xml"/><Relationship Id="rId4" Type="http://schemas.openxmlformats.org/officeDocument/2006/relationships/image" Target="../media/image10.pn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customXml" Target="../ink/ink9.xml"/><Relationship Id="rId7" Type="http://schemas.openxmlformats.org/officeDocument/2006/relationships/customXml" Target="../ink/ink11.xml"/><Relationship Id="rId2" Type="http://schemas.openxmlformats.org/officeDocument/2006/relationships/notesSlide" Target="../notesSlides/notesSlide28.xml"/><Relationship Id="rId1" Type="http://schemas.openxmlformats.org/officeDocument/2006/relationships/slideLayout" Target="../slideLayouts/slideLayout2.xml"/><Relationship Id="rId6" Type="http://schemas.openxmlformats.org/officeDocument/2006/relationships/image" Target="../media/image14.png"/><Relationship Id="rId5" Type="http://schemas.openxmlformats.org/officeDocument/2006/relationships/customXml" Target="../ink/ink10.xml"/><Relationship Id="rId10" Type="http://schemas.openxmlformats.org/officeDocument/2006/relationships/image" Target="../media/image16.png"/><Relationship Id="rId4" Type="http://schemas.openxmlformats.org/officeDocument/2006/relationships/image" Target="../media/image357.png"/></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hyperlink" Target="http://www.cplusplus.com/" TargetMode="External"/><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customXml" Target="../ink/ink12.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image" Target="../media/image12.emf"/><Relationship Id="rId2" Type="http://schemas.openxmlformats.org/officeDocument/2006/relationships/customXml" Target="../ink/ink13.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s://cplusplus.com/reference/memory/shared_ptr/" TargetMode="External"/><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815D9C-6237-9837-F012-E96AACCF949F}"/>
              </a:ext>
            </a:extLst>
          </p:cNvPr>
          <p:cNvSpPr>
            <a:spLocks noGrp="1"/>
          </p:cNvSpPr>
          <p:nvPr>
            <p:ph type="ctrTitle"/>
          </p:nvPr>
        </p:nvSpPr>
        <p:spPr/>
        <p:txBody>
          <a:bodyPr/>
          <a:lstStyle/>
          <a:p>
            <a:r>
              <a:rPr lang="en-US" dirty="0"/>
              <a:t>Thank You CSE 333 Course Staff!</a:t>
            </a:r>
          </a:p>
        </p:txBody>
      </p:sp>
      <p:sp>
        <p:nvSpPr>
          <p:cNvPr id="3" name="Subtitle 2">
            <a:extLst>
              <a:ext uri="{FF2B5EF4-FFF2-40B4-BE49-F238E27FC236}">
                <a16:creationId xmlns:a16="http://schemas.microsoft.com/office/drawing/2014/main" id="{2DA1DE03-6F60-F39A-C813-784DBB57BC95}"/>
              </a:ext>
            </a:extLst>
          </p:cNvPr>
          <p:cNvSpPr>
            <a:spLocks noGrp="1"/>
          </p:cNvSpPr>
          <p:nvPr>
            <p:ph type="subTitle" idx="1"/>
          </p:nvPr>
        </p:nvSpPr>
        <p:spPr>
          <a:xfrm>
            <a:off x="698500" y="2377440"/>
            <a:ext cx="7772400" cy="1752600"/>
          </a:xfrm>
        </p:spPr>
        <p:txBody>
          <a:bodyPr/>
          <a:lstStyle/>
          <a:p>
            <a:pPr algn="l"/>
            <a:r>
              <a:rPr lang="en-US" dirty="0"/>
              <a:t>These slides were modified from a CSE 333 lecture with the permission of the instructor.</a:t>
            </a:r>
          </a:p>
        </p:txBody>
      </p:sp>
    </p:spTree>
    <p:extLst>
      <p:ext uri="{BB962C8B-B14F-4D97-AF65-F5344CB8AC3E}">
        <p14:creationId xmlns:p14="http://schemas.microsoft.com/office/powerpoint/2010/main" val="425970907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Now using </a:t>
            </a:r>
            <a:r>
              <a:rPr lang="en-US" b="0" dirty="0" err="1">
                <a:solidFill>
                  <a:srgbClr val="0066FF"/>
                </a:solidFill>
                <a:latin typeface="Courier New" panose="02070309020205020404" pitchFamily="49" charset="0"/>
                <a:cs typeface="Courier New" panose="02070309020205020404" pitchFamily="49" charset="0"/>
              </a:rPr>
              <a:t>shared_ptr</a:t>
            </a:r>
            <a:endParaRPr lang="en-US" dirty="0"/>
          </a:p>
        </p:txBody>
      </p:sp>
      <p:sp>
        <p:nvSpPr>
          <p:cNvPr id="6" name="TextBox 5"/>
          <p:cNvSpPr txBox="1"/>
          <p:nvPr/>
        </p:nvSpPr>
        <p:spPr>
          <a:xfrm>
            <a:off x="5394960" y="971489"/>
            <a:ext cx="3200400" cy="400110"/>
          </a:xfrm>
          <a:prstGeom prst="rect">
            <a:avLst/>
          </a:prstGeom>
          <a:noFill/>
        </p:spPr>
        <p:txBody>
          <a:bodyPr wrap="square" rtlCol="0">
            <a:spAutoFit/>
          </a:bodyPr>
          <a:lstStyle/>
          <a:p>
            <a:pPr algn="r"/>
            <a:r>
              <a:rPr lang="en-US" sz="2000" dirty="0">
                <a:solidFill>
                  <a:srgbClr val="4B2A85"/>
                </a:solidFill>
                <a:latin typeface="Calibri" panose="020F0502020204030204" pitchFamily="34" charset="0"/>
                <a:ea typeface="CMU Bright" panose="02000603000000000000" pitchFamily="2" charset="0"/>
                <a:cs typeface="Calibri" panose="020F0502020204030204" pitchFamily="34" charset="0"/>
              </a:rPr>
              <a:t>shareduse.cc</a:t>
            </a:r>
            <a:endParaRPr lang="en-US" sz="2400" dirty="0">
              <a:solidFill>
                <a:srgbClr val="4B2A85"/>
              </a:solidFill>
              <a:latin typeface="Calibri" panose="020F0502020204030204" pitchFamily="34" charset="0"/>
              <a:ea typeface="CMU Bright" panose="02000603000000000000" pitchFamily="2" charset="0"/>
              <a:cs typeface="Calibri" panose="020F0502020204030204" pitchFamily="34" charset="0"/>
            </a:endParaRPr>
          </a:p>
        </p:txBody>
      </p:sp>
      <p:sp>
        <p:nvSpPr>
          <p:cNvPr id="7" name="Rounded Rectangle 6"/>
          <p:cNvSpPr/>
          <p:nvPr/>
        </p:nvSpPr>
        <p:spPr bwMode="auto">
          <a:xfrm>
            <a:off x="548640" y="1371600"/>
            <a:ext cx="8046720" cy="2468880"/>
          </a:xfrm>
          <a:prstGeom prst="roundRect">
            <a:avLst>
              <a:gd name="adj" fmla="val 2412"/>
            </a:avLst>
          </a:prstGeom>
          <a:solidFill>
            <a:schemeClr val="bg1">
              <a:lumMod val="95000"/>
            </a:schemeClr>
          </a:solidFill>
          <a:ln w="25400" cap="flat" cmpd="sng" algn="ctr">
            <a:solidFill>
              <a:schemeClr val="tx1"/>
            </a:solidFill>
            <a:prstDash val="solid"/>
            <a:round/>
            <a:headEnd type="none" w="med" len="med"/>
            <a:tailEnd type="triangle" w="med" len="med"/>
          </a:ln>
          <a:effectLst/>
        </p:spPr>
        <p:txBody>
          <a:bodyPr vert="horz" wrap="square" lIns="91440" tIns="0" rIns="91440" bIns="45720" numCol="1" rtlCol="0" anchor="t" anchorCtr="0" compatLnSpc="1">
            <a:prstTxWarp prst="textNoShape">
              <a:avLst/>
            </a:prstTxWarp>
            <a:noAutofit/>
          </a:bodyPr>
          <a:lstStyle/>
          <a:p>
            <a:r>
              <a:rPr lang="en-US" sz="1600" dirty="0">
                <a:solidFill>
                  <a:srgbClr val="E2661A"/>
                </a:solidFill>
                <a:latin typeface="Courier New" panose="02070309020205020404" pitchFamily="49" charset="0"/>
                <a:cs typeface="Courier New" panose="02070309020205020404" pitchFamily="49" charset="0"/>
              </a:rPr>
              <a:t>#include </a:t>
            </a:r>
            <a:r>
              <a:rPr lang="en-US" sz="1600" dirty="0">
                <a:solidFill>
                  <a:srgbClr val="D94B7B"/>
                </a:solidFill>
                <a:latin typeface="Courier New" panose="02070309020205020404" pitchFamily="49" charset="0"/>
                <a:cs typeface="Courier New" panose="02070309020205020404" pitchFamily="49" charset="0"/>
              </a:rPr>
              <a:t>&lt;memory&gt;   </a:t>
            </a:r>
            <a:r>
              <a:rPr lang="en-US" sz="1600" i="1" dirty="0">
                <a:solidFill>
                  <a:srgbClr val="5A5A5A"/>
                </a:solidFill>
                <a:latin typeface="Courier New" panose="02070309020205020404" pitchFamily="49" charset="0"/>
                <a:cs typeface="Courier New" panose="02070309020205020404" pitchFamily="49" charset="0"/>
              </a:rPr>
              <a:t>// for std::</a:t>
            </a:r>
            <a:r>
              <a:rPr lang="en-US" sz="1600" i="1" dirty="0" err="1">
                <a:solidFill>
                  <a:srgbClr val="5A5A5A"/>
                </a:solidFill>
                <a:latin typeface="Courier New" panose="02070309020205020404" pitchFamily="49" charset="0"/>
                <a:cs typeface="Courier New" panose="02070309020205020404" pitchFamily="49" charset="0"/>
              </a:rPr>
              <a:t>shared_ptr</a:t>
            </a:r>
            <a:endParaRPr lang="en-US" sz="1600" i="1" dirty="0">
              <a:solidFill>
                <a:srgbClr val="5A5A5A"/>
              </a:solidFill>
              <a:latin typeface="Courier New" panose="02070309020205020404" pitchFamily="49" charset="0"/>
              <a:cs typeface="Courier New" panose="02070309020205020404" pitchFamily="49" charset="0"/>
            </a:endParaRPr>
          </a:p>
          <a:p>
            <a:r>
              <a:rPr lang="en-US" sz="1600" dirty="0">
                <a:solidFill>
                  <a:srgbClr val="E2661A"/>
                </a:solidFill>
                <a:latin typeface="Courier New" panose="02070309020205020404" pitchFamily="49" charset="0"/>
                <a:cs typeface="Courier New" panose="02070309020205020404" pitchFamily="49" charset="0"/>
              </a:rPr>
              <a:t>#include </a:t>
            </a:r>
            <a:r>
              <a:rPr lang="en-US" sz="1600" dirty="0">
                <a:solidFill>
                  <a:srgbClr val="D94B7B"/>
                </a:solidFill>
                <a:latin typeface="Courier New" panose="02070309020205020404" pitchFamily="49" charset="0"/>
                <a:cs typeface="Courier New" panose="02070309020205020404" pitchFamily="49" charset="0"/>
              </a:rPr>
              <a:t>&lt;</a:t>
            </a:r>
            <a:r>
              <a:rPr lang="en-US" sz="1600" dirty="0" err="1">
                <a:solidFill>
                  <a:srgbClr val="D94B7B"/>
                </a:solidFill>
                <a:latin typeface="Courier New" panose="02070309020205020404" pitchFamily="49" charset="0"/>
                <a:cs typeface="Courier New" panose="02070309020205020404" pitchFamily="49" charset="0"/>
              </a:rPr>
              <a:t>cstdlib</a:t>
            </a:r>
            <a:r>
              <a:rPr lang="en-US" sz="1600" dirty="0">
                <a:solidFill>
                  <a:srgbClr val="D94B7B"/>
                </a:solidFill>
                <a:latin typeface="Courier New" panose="02070309020205020404" pitchFamily="49" charset="0"/>
                <a:cs typeface="Courier New" panose="02070309020205020404" pitchFamily="49" charset="0"/>
              </a:rPr>
              <a:t>&gt;  </a:t>
            </a:r>
            <a:r>
              <a:rPr lang="en-US" sz="1600" i="1" dirty="0">
                <a:solidFill>
                  <a:srgbClr val="5A5A5A"/>
                </a:solidFill>
                <a:latin typeface="Courier New" panose="02070309020205020404" pitchFamily="49" charset="0"/>
                <a:cs typeface="Courier New" panose="02070309020205020404" pitchFamily="49" charset="0"/>
              </a:rPr>
              <a:t>// for EXIT_SUCCESS</a:t>
            </a:r>
          </a:p>
          <a:p>
            <a:endParaRPr lang="en-US" sz="1600" i="1" dirty="0">
              <a:solidFill>
                <a:srgbClr val="E2661A"/>
              </a:solidFill>
              <a:latin typeface="Courier New" panose="02070309020205020404" pitchFamily="49" charset="0"/>
              <a:cs typeface="Courier New" panose="02070309020205020404" pitchFamily="49" charset="0"/>
            </a:endParaRPr>
          </a:p>
          <a:p>
            <a:r>
              <a:rPr lang="en-US" sz="1600" i="1" dirty="0">
                <a:solidFill>
                  <a:srgbClr val="5A5A5A"/>
                </a:solidFill>
                <a:latin typeface="Courier New" panose="02070309020205020404" pitchFamily="49" charset="0"/>
                <a:cs typeface="Courier New" panose="02070309020205020404" pitchFamily="49" charset="0"/>
              </a:rPr>
              <a:t>// We want two pointers!</a:t>
            </a:r>
          </a:p>
          <a:p>
            <a:r>
              <a:rPr lang="en-US" sz="1600" dirty="0">
                <a:solidFill>
                  <a:srgbClr val="0066FF"/>
                </a:solidFill>
                <a:latin typeface="Courier New" panose="02070309020205020404" pitchFamily="49" charset="0"/>
                <a:cs typeface="Courier New" panose="02070309020205020404" pitchFamily="49" charset="0"/>
              </a:rPr>
              <a:t>int</a:t>
            </a:r>
            <a:r>
              <a:rPr lang="en-US" sz="1600" dirty="0">
                <a:latin typeface="Courier New" panose="02070309020205020404" pitchFamily="49" charset="0"/>
                <a:cs typeface="Courier New" panose="02070309020205020404" pitchFamily="49" charset="0"/>
              </a:rPr>
              <a:t> </a:t>
            </a:r>
            <a:r>
              <a:rPr lang="en-US" sz="1600" b="1" dirty="0">
                <a:solidFill>
                  <a:srgbClr val="669900"/>
                </a:solidFill>
                <a:latin typeface="Courier New" panose="02070309020205020404" pitchFamily="49" charset="0"/>
                <a:cs typeface="Courier New" panose="02070309020205020404" pitchFamily="49" charset="0"/>
              </a:rPr>
              <a:t>main</a:t>
            </a:r>
            <a:r>
              <a:rPr lang="en-US" sz="1600" dirty="0">
                <a:latin typeface="Courier New" panose="02070309020205020404" pitchFamily="49" charset="0"/>
                <a:cs typeface="Courier New" panose="02070309020205020404" pitchFamily="49" charset="0"/>
              </a:rPr>
              <a:t>(</a:t>
            </a:r>
            <a:r>
              <a:rPr lang="en-US" sz="1600" dirty="0">
                <a:solidFill>
                  <a:srgbClr val="0066FF"/>
                </a:solidFill>
                <a:latin typeface="Courier New" panose="02070309020205020404" pitchFamily="49" charset="0"/>
                <a:cs typeface="Courier New" panose="02070309020205020404" pitchFamily="49" charset="0"/>
              </a:rPr>
              <a:t>int</a:t>
            </a:r>
            <a:r>
              <a:rPr lang="en-US" sz="1600" dirty="0">
                <a:latin typeface="Courier New" panose="02070309020205020404" pitchFamily="49" charset="0"/>
                <a:cs typeface="Courier New" panose="02070309020205020404" pitchFamily="49" charset="0"/>
              </a:rPr>
              <a:t> argc, </a:t>
            </a:r>
            <a:r>
              <a:rPr lang="en-US" sz="1600" dirty="0">
                <a:solidFill>
                  <a:srgbClr val="0066FF"/>
                </a:solidFill>
                <a:latin typeface="Courier New" panose="02070309020205020404" pitchFamily="49" charset="0"/>
                <a:cs typeface="Courier New" panose="02070309020205020404" pitchFamily="49" charset="0"/>
              </a:rPr>
              <a:t>char** </a:t>
            </a:r>
            <a:r>
              <a:rPr lang="en-US" sz="1600" dirty="0" err="1">
                <a:latin typeface="Courier New" panose="02070309020205020404" pitchFamily="49" charset="0"/>
                <a:cs typeface="Courier New" panose="02070309020205020404" pitchFamily="49" charset="0"/>
              </a:rPr>
              <a:t>argv</a:t>
            </a:r>
            <a:r>
              <a:rPr lang="en-US" sz="1600" dirty="0">
                <a:latin typeface="Courier New" panose="02070309020205020404" pitchFamily="49" charset="0"/>
                <a:cs typeface="Courier New" panose="02070309020205020404" pitchFamily="49" charset="0"/>
              </a:rPr>
              <a:t>) {</a:t>
            </a:r>
          </a:p>
          <a:p>
            <a:r>
              <a:rPr lang="en-US" sz="1600" dirty="0">
                <a:latin typeface="Courier New" panose="02070309020205020404" pitchFamily="49" charset="0"/>
                <a:cs typeface="Courier New" panose="02070309020205020404" pitchFamily="49" charset="0"/>
              </a:rPr>
              <a:t>  </a:t>
            </a:r>
            <a:r>
              <a:rPr lang="en-US" sz="1600" dirty="0">
                <a:solidFill>
                  <a:srgbClr val="0066FF"/>
                </a:solidFill>
                <a:latin typeface="Courier New" panose="02070309020205020404" pitchFamily="49" charset="0"/>
                <a:cs typeface="Courier New" panose="02070309020205020404" pitchFamily="49" charset="0"/>
              </a:rPr>
              <a:t>std::</a:t>
            </a:r>
            <a:r>
              <a:rPr lang="en-US" sz="1600" dirty="0" err="1">
                <a:solidFill>
                  <a:srgbClr val="0066FF"/>
                </a:solidFill>
                <a:latin typeface="Courier New" panose="02070309020205020404" pitchFamily="49" charset="0"/>
                <a:cs typeface="Courier New" panose="02070309020205020404" pitchFamily="49" charset="0"/>
              </a:rPr>
              <a:t>shared_ptr</a:t>
            </a:r>
            <a:r>
              <a:rPr lang="en-US" sz="1600" dirty="0">
                <a:latin typeface="Courier New" panose="02070309020205020404" pitchFamily="49" charset="0"/>
                <a:cs typeface="Courier New" panose="02070309020205020404" pitchFamily="49" charset="0"/>
              </a:rPr>
              <a:t>&lt;</a:t>
            </a:r>
            <a:r>
              <a:rPr lang="en-US" sz="1600" dirty="0">
                <a:solidFill>
                  <a:srgbClr val="0066FF"/>
                </a:solidFill>
                <a:latin typeface="Courier New" panose="02070309020205020404" pitchFamily="49" charset="0"/>
                <a:cs typeface="Courier New" panose="02070309020205020404" pitchFamily="49" charset="0"/>
              </a:rPr>
              <a:t>int</a:t>
            </a:r>
            <a:r>
              <a:rPr lang="en-US" sz="1600" dirty="0">
                <a:latin typeface="Courier New" panose="02070309020205020404" pitchFamily="49" charset="0"/>
                <a:cs typeface="Courier New" panose="02070309020205020404" pitchFamily="49" charset="0"/>
              </a:rPr>
              <a:t>&gt; x(</a:t>
            </a:r>
            <a:r>
              <a:rPr lang="en-US" sz="1600" dirty="0">
                <a:solidFill>
                  <a:srgbClr val="E2661A"/>
                </a:solidFill>
                <a:latin typeface="Courier New" panose="02070309020205020404" pitchFamily="49" charset="0"/>
                <a:cs typeface="Courier New" panose="02070309020205020404" pitchFamily="49" charset="0"/>
              </a:rPr>
              <a:t>new</a:t>
            </a:r>
            <a:r>
              <a:rPr lang="en-US" sz="1600" dirty="0">
                <a:latin typeface="Courier New" panose="02070309020205020404" pitchFamily="49" charset="0"/>
                <a:cs typeface="Courier New" panose="02070309020205020404" pitchFamily="49" charset="0"/>
              </a:rPr>
              <a:t> </a:t>
            </a:r>
            <a:r>
              <a:rPr lang="en-US" sz="1600" dirty="0">
                <a:solidFill>
                  <a:srgbClr val="0066FF"/>
                </a:solidFill>
                <a:latin typeface="Courier New" panose="02070309020205020404" pitchFamily="49" charset="0"/>
                <a:cs typeface="Courier New" panose="02070309020205020404" pitchFamily="49" charset="0"/>
              </a:rPr>
              <a:t>int</a:t>
            </a:r>
            <a:r>
              <a:rPr lang="en-US" sz="1600" dirty="0">
                <a:latin typeface="Courier New" panose="02070309020205020404" pitchFamily="49" charset="0"/>
                <a:cs typeface="Courier New" panose="02070309020205020404" pitchFamily="49" charset="0"/>
              </a:rPr>
              <a:t>(</a:t>
            </a:r>
            <a:r>
              <a:rPr lang="en-US" sz="1600" dirty="0">
                <a:solidFill>
                  <a:schemeClr val="accent1"/>
                </a:solidFill>
                <a:latin typeface="Courier New" panose="02070309020205020404" pitchFamily="49" charset="0"/>
                <a:cs typeface="Courier New" panose="02070309020205020404" pitchFamily="49" charset="0"/>
              </a:rPr>
              <a:t>5</a:t>
            </a:r>
            <a:r>
              <a:rPr lang="en-US" sz="1600" dirty="0">
                <a:latin typeface="Courier New" panose="02070309020205020404" pitchFamily="49" charset="0"/>
                <a:cs typeface="Courier New" panose="02070309020205020404" pitchFamily="49" charset="0"/>
              </a:rPr>
              <a:t>));</a:t>
            </a:r>
          </a:p>
          <a:p>
            <a:r>
              <a:rPr lang="en-US" sz="1600" dirty="0">
                <a:latin typeface="Courier New" panose="02070309020205020404" pitchFamily="49" charset="0"/>
                <a:cs typeface="Courier New" panose="02070309020205020404" pitchFamily="49" charset="0"/>
              </a:rPr>
              <a:t>  *x += </a:t>
            </a:r>
            <a:r>
              <a:rPr lang="en-US" sz="1600" dirty="0">
                <a:solidFill>
                  <a:schemeClr val="accent1"/>
                </a:solidFill>
                <a:latin typeface="Courier New" panose="02070309020205020404" pitchFamily="49" charset="0"/>
                <a:cs typeface="Courier New" panose="02070309020205020404" pitchFamily="49" charset="0"/>
              </a:rPr>
              <a:t>3</a:t>
            </a:r>
            <a:r>
              <a:rPr lang="en-US" sz="1600" dirty="0">
                <a:latin typeface="Courier New" panose="02070309020205020404" pitchFamily="49" charset="0"/>
                <a:cs typeface="Courier New" panose="02070309020205020404" pitchFamily="49" charset="0"/>
              </a:rPr>
              <a:t>;</a:t>
            </a:r>
          </a:p>
          <a:p>
            <a:r>
              <a:rPr lang="en-US" sz="1600" dirty="0">
                <a:latin typeface="Courier New" panose="02070309020205020404" pitchFamily="49" charset="0"/>
                <a:cs typeface="Courier New" panose="02070309020205020404" pitchFamily="49" charset="0"/>
              </a:rPr>
              <a:t>  </a:t>
            </a:r>
            <a:r>
              <a:rPr lang="en-US" sz="1600" dirty="0">
                <a:solidFill>
                  <a:srgbClr val="0066FF"/>
                </a:solidFill>
                <a:latin typeface="Courier New" panose="02070309020205020404" pitchFamily="49" charset="0"/>
                <a:cs typeface="Courier New" panose="02070309020205020404" pitchFamily="49" charset="0"/>
              </a:rPr>
              <a:t>std::</a:t>
            </a:r>
            <a:r>
              <a:rPr lang="en-US" sz="1600" dirty="0" err="1">
                <a:solidFill>
                  <a:srgbClr val="0066FF"/>
                </a:solidFill>
                <a:latin typeface="Courier New" panose="02070309020205020404" pitchFamily="49" charset="0"/>
                <a:cs typeface="Courier New" panose="02070309020205020404" pitchFamily="49" charset="0"/>
              </a:rPr>
              <a:t>shared_ptr</a:t>
            </a:r>
            <a:r>
              <a:rPr lang="en-US" sz="1600" dirty="0">
                <a:latin typeface="Courier New" panose="02070309020205020404" pitchFamily="49" charset="0"/>
                <a:cs typeface="Courier New" panose="02070309020205020404" pitchFamily="49" charset="0"/>
              </a:rPr>
              <a:t>&lt;</a:t>
            </a:r>
            <a:r>
              <a:rPr lang="en-US" sz="1600" dirty="0">
                <a:solidFill>
                  <a:srgbClr val="0066FF"/>
                </a:solidFill>
                <a:latin typeface="Courier New" panose="02070309020205020404" pitchFamily="49" charset="0"/>
                <a:cs typeface="Courier New" panose="02070309020205020404" pitchFamily="49" charset="0"/>
              </a:rPr>
              <a:t>int</a:t>
            </a:r>
            <a:r>
              <a:rPr lang="en-US" sz="1600" dirty="0">
                <a:latin typeface="Courier New" panose="02070309020205020404" pitchFamily="49" charset="0"/>
                <a:cs typeface="Courier New" panose="02070309020205020404" pitchFamily="49" charset="0"/>
              </a:rPr>
              <a:t>&gt; y(x);</a:t>
            </a:r>
          </a:p>
          <a:p>
            <a:r>
              <a:rPr lang="en-US" sz="1600" dirty="0">
                <a:latin typeface="Courier New" panose="02070309020205020404" pitchFamily="49" charset="0"/>
                <a:cs typeface="Courier New" panose="02070309020205020404" pitchFamily="49" charset="0"/>
              </a:rPr>
              <a:t>  </a:t>
            </a:r>
            <a:r>
              <a:rPr lang="en-US" sz="1600" dirty="0">
                <a:solidFill>
                  <a:srgbClr val="E2661A"/>
                </a:solidFill>
                <a:latin typeface="Courier New" panose="02070309020205020404" pitchFamily="49" charset="0"/>
                <a:cs typeface="Courier New" panose="02070309020205020404" pitchFamily="49" charset="0"/>
              </a:rPr>
              <a:t>return</a:t>
            </a:r>
            <a:r>
              <a:rPr lang="en-US" sz="1600" dirty="0">
                <a:latin typeface="Courier New" panose="02070309020205020404" pitchFamily="49" charset="0"/>
                <a:cs typeface="Courier New" panose="02070309020205020404" pitchFamily="49" charset="0"/>
              </a:rPr>
              <a:t> </a:t>
            </a:r>
            <a:r>
              <a:rPr lang="en-US" sz="1600" dirty="0">
                <a:solidFill>
                  <a:schemeClr val="accent1"/>
                </a:solidFill>
                <a:latin typeface="Courier New" panose="02070309020205020404" pitchFamily="49" charset="0"/>
                <a:cs typeface="Courier New" panose="02070309020205020404" pitchFamily="49" charset="0"/>
              </a:rPr>
              <a:t>EXIT_SUCCESS</a:t>
            </a:r>
            <a:r>
              <a:rPr lang="en-US" sz="1600" dirty="0">
                <a:latin typeface="Courier New" panose="02070309020205020404" pitchFamily="49" charset="0"/>
                <a:cs typeface="Courier New" panose="02070309020205020404" pitchFamily="49" charset="0"/>
              </a:rPr>
              <a:t>;</a:t>
            </a:r>
          </a:p>
          <a:p>
            <a:r>
              <a:rPr lang="en-US" sz="1600" dirty="0">
                <a:latin typeface="Courier New" panose="02070309020205020404" pitchFamily="49" charset="0"/>
                <a:cs typeface="Courier New" panose="02070309020205020404" pitchFamily="49" charset="0"/>
              </a:rPr>
              <a:t>}</a:t>
            </a:r>
          </a:p>
          <a:p>
            <a:endParaRPr lang="en-US" sz="1600" i="1" dirty="0">
              <a:solidFill>
                <a:srgbClr val="E2661A"/>
              </a:solidFill>
              <a:latin typeface="Courier New" panose="02070309020205020404" pitchFamily="49" charset="0"/>
              <a:cs typeface="Courier New" panose="02070309020205020404" pitchFamily="49" charset="0"/>
            </a:endParaRPr>
          </a:p>
          <a:p>
            <a:endParaRPr lang="en-US" sz="1600" i="1" dirty="0">
              <a:solidFill>
                <a:srgbClr val="E2661A"/>
              </a:solidFill>
              <a:latin typeface="Courier New" panose="02070309020205020404" pitchFamily="49" charset="0"/>
              <a:cs typeface="Courier New" panose="02070309020205020404" pitchFamily="49" charset="0"/>
            </a:endParaRPr>
          </a:p>
          <a:p>
            <a:endParaRPr lang="en-US" sz="1600" i="1" dirty="0">
              <a:solidFill>
                <a:srgbClr val="5A5A5A"/>
              </a:solidFill>
              <a:latin typeface="Courier New" panose="02070309020205020404" pitchFamily="49" charset="0"/>
              <a:cs typeface="Courier New" panose="02070309020205020404" pitchFamily="49" charset="0"/>
            </a:endParaRPr>
          </a:p>
        </p:txBody>
      </p:sp>
      <p:sp>
        <p:nvSpPr>
          <p:cNvPr id="19" name="TextBox 18">
            <a:extLst>
              <a:ext uri="{FF2B5EF4-FFF2-40B4-BE49-F238E27FC236}">
                <a16:creationId xmlns:a16="http://schemas.microsoft.com/office/drawing/2014/main" id="{9D62C96D-69FE-5741-AC6F-E96F0DA5F3F1}"/>
              </a:ext>
            </a:extLst>
          </p:cNvPr>
          <p:cNvSpPr txBox="1"/>
          <p:nvPr/>
        </p:nvSpPr>
        <p:spPr>
          <a:xfrm>
            <a:off x="6269018" y="4737184"/>
            <a:ext cx="1578088" cy="646331"/>
          </a:xfrm>
          <a:prstGeom prst="rect">
            <a:avLst/>
          </a:prstGeom>
          <a:noFill/>
        </p:spPr>
        <p:txBody>
          <a:bodyPr wrap="square" rtlCol="0">
            <a:spAutoFit/>
          </a:bodyPr>
          <a:lstStyle/>
          <a:p>
            <a:pPr algn="ctr"/>
            <a:r>
              <a:rPr lang="en-US" dirty="0">
                <a:solidFill>
                  <a:srgbClr val="FF0000"/>
                </a:solidFill>
              </a:rPr>
              <a:t>🎉 </a:t>
            </a:r>
            <a:r>
              <a:rPr lang="en-US" dirty="0">
                <a:solidFill>
                  <a:srgbClr val="FF0000"/>
                </a:solidFill>
                <a:latin typeface="Calibri" pitchFamily="34" charset="0"/>
              </a:rPr>
              <a:t>No error &amp; </a:t>
            </a:r>
            <a:br>
              <a:rPr lang="en-US" dirty="0">
                <a:solidFill>
                  <a:srgbClr val="FF0000"/>
                </a:solidFill>
                <a:latin typeface="Calibri" pitchFamily="34" charset="0"/>
              </a:rPr>
            </a:br>
            <a:r>
              <a:rPr lang="en-US" dirty="0">
                <a:solidFill>
                  <a:srgbClr val="FF0000"/>
                </a:solidFill>
                <a:latin typeface="Calibri" pitchFamily="34" charset="0"/>
              </a:rPr>
              <a:t>no leak! </a:t>
            </a:r>
            <a:r>
              <a:rPr lang="en-US" dirty="0">
                <a:solidFill>
                  <a:srgbClr val="FF0000"/>
                </a:solidFill>
              </a:rPr>
              <a:t>🎉</a:t>
            </a:r>
          </a:p>
        </p:txBody>
      </p:sp>
      <p:sp>
        <p:nvSpPr>
          <p:cNvPr id="83" name="Rectangle 82">
            <a:extLst>
              <a:ext uri="{FF2B5EF4-FFF2-40B4-BE49-F238E27FC236}">
                <a16:creationId xmlns:a16="http://schemas.microsoft.com/office/drawing/2014/main" id="{2CE07AE9-795C-4397-96C9-A41B7F52D78D}"/>
              </a:ext>
            </a:extLst>
          </p:cNvPr>
          <p:cNvSpPr/>
          <p:nvPr/>
        </p:nvSpPr>
        <p:spPr bwMode="auto">
          <a:xfrm>
            <a:off x="5748616" y="4902312"/>
            <a:ext cx="320040" cy="316077"/>
          </a:xfrm>
          <a:prstGeom prst="rect">
            <a:avLst/>
          </a:prstGeom>
          <a:noFill/>
          <a:ln w="25400" cap="flat" cmpd="sng" algn="ctr">
            <a:solidFill>
              <a:srgbClr val="FFC000"/>
            </a:solidFill>
            <a:prstDash val="solid"/>
            <a:round/>
            <a:headEnd type="none" w="med" len="med"/>
            <a:tailEnd type="triangl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dirty="0">
                <a:latin typeface="Calibri" charset="0"/>
                <a:ea typeface="Calibri" charset="0"/>
                <a:cs typeface="Calibri" charset="0"/>
              </a:rPr>
              <a:t>5</a:t>
            </a:r>
          </a:p>
        </p:txBody>
      </p:sp>
      <p:grpSp>
        <p:nvGrpSpPr>
          <p:cNvPr id="84" name="Group 83">
            <a:extLst>
              <a:ext uri="{FF2B5EF4-FFF2-40B4-BE49-F238E27FC236}">
                <a16:creationId xmlns:a16="http://schemas.microsoft.com/office/drawing/2014/main" id="{D0483FE2-B452-43B8-AE0A-D6456CD1E649}"/>
              </a:ext>
            </a:extLst>
          </p:cNvPr>
          <p:cNvGrpSpPr/>
          <p:nvPr/>
        </p:nvGrpSpPr>
        <p:grpSpPr>
          <a:xfrm>
            <a:off x="2551176" y="4386208"/>
            <a:ext cx="3197440" cy="615014"/>
            <a:chOff x="2288960" y="3657600"/>
            <a:chExt cx="3197440" cy="615014"/>
          </a:xfrm>
        </p:grpSpPr>
        <p:sp>
          <p:nvSpPr>
            <p:cNvPr id="85" name="Rectangle 84">
              <a:extLst>
                <a:ext uri="{FF2B5EF4-FFF2-40B4-BE49-F238E27FC236}">
                  <a16:creationId xmlns:a16="http://schemas.microsoft.com/office/drawing/2014/main" id="{98F88F67-AB95-436A-9D68-172AEB543C14}"/>
                </a:ext>
              </a:extLst>
            </p:cNvPr>
            <p:cNvSpPr/>
            <p:nvPr/>
          </p:nvSpPr>
          <p:spPr bwMode="auto">
            <a:xfrm>
              <a:off x="2835835" y="3748816"/>
              <a:ext cx="320040" cy="316077"/>
            </a:xfrm>
            <a:prstGeom prst="rect">
              <a:avLst/>
            </a:prstGeom>
            <a:noFill/>
            <a:ln w="25400"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lang="en-US" sz="2000">
                <a:solidFill>
                  <a:srgbClr val="C00000"/>
                </a:solidFill>
                <a:latin typeface="Calibri" charset="0"/>
                <a:ea typeface="Calibri" charset="0"/>
                <a:cs typeface="Calibri" charset="0"/>
              </a:endParaRPr>
            </a:p>
          </p:txBody>
        </p:sp>
        <p:sp>
          <p:nvSpPr>
            <p:cNvPr id="87" name="Rectangle 86">
              <a:extLst>
                <a:ext uri="{FF2B5EF4-FFF2-40B4-BE49-F238E27FC236}">
                  <a16:creationId xmlns:a16="http://schemas.microsoft.com/office/drawing/2014/main" id="{1DFC9663-4654-415E-B2E7-5B206D8A177A}"/>
                </a:ext>
              </a:extLst>
            </p:cNvPr>
            <p:cNvSpPr/>
            <p:nvPr/>
          </p:nvSpPr>
          <p:spPr bwMode="auto">
            <a:xfrm>
              <a:off x="2746160" y="3658234"/>
              <a:ext cx="502920" cy="502920"/>
            </a:xfrm>
            <a:prstGeom prst="rect">
              <a:avLst/>
            </a:prstGeom>
            <a:noFill/>
            <a:ln w="25400"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lang="en-US" sz="2000">
                <a:solidFill>
                  <a:srgbClr val="C00000"/>
                </a:solidFill>
                <a:latin typeface="Calibri" charset="0"/>
                <a:ea typeface="Calibri" charset="0"/>
                <a:cs typeface="Calibri" charset="0"/>
              </a:endParaRPr>
            </a:p>
          </p:txBody>
        </p:sp>
        <p:sp>
          <p:nvSpPr>
            <p:cNvPr id="88" name="TextBox 87">
              <a:extLst>
                <a:ext uri="{FF2B5EF4-FFF2-40B4-BE49-F238E27FC236}">
                  <a16:creationId xmlns:a16="http://schemas.microsoft.com/office/drawing/2014/main" id="{1548C028-AFA5-48A3-8F3B-8A21F7D05595}"/>
                </a:ext>
              </a:extLst>
            </p:cNvPr>
            <p:cNvSpPr txBox="1"/>
            <p:nvPr/>
          </p:nvSpPr>
          <p:spPr>
            <a:xfrm>
              <a:off x="2288960" y="3657600"/>
              <a:ext cx="457200" cy="502920"/>
            </a:xfrm>
            <a:prstGeom prst="rect">
              <a:avLst/>
            </a:prstGeom>
            <a:noFill/>
          </p:spPr>
          <p:txBody>
            <a:bodyPr wrap="square" lIns="0" tIns="0" rIns="91440" bIns="0" rtlCol="0" anchor="ctr" anchorCtr="0">
              <a:noAutofit/>
            </a:bodyPr>
            <a:lstStyle/>
            <a:p>
              <a:pPr algn="r"/>
              <a:r>
                <a:rPr lang="en-US" sz="2400" dirty="0">
                  <a:latin typeface="Calibri" pitchFamily="34" charset="0"/>
                </a:rPr>
                <a:t>x</a:t>
              </a:r>
            </a:p>
          </p:txBody>
        </p:sp>
        <p:cxnSp>
          <p:nvCxnSpPr>
            <p:cNvPr id="89" name="Straight Arrow Connector 88">
              <a:extLst>
                <a:ext uri="{FF2B5EF4-FFF2-40B4-BE49-F238E27FC236}">
                  <a16:creationId xmlns:a16="http://schemas.microsoft.com/office/drawing/2014/main" id="{42321486-8171-4464-93A4-42B043C33079}"/>
                </a:ext>
              </a:extLst>
            </p:cNvPr>
            <p:cNvCxnSpPr>
              <a:cxnSpLocks/>
            </p:cNvCxnSpPr>
            <p:nvPr/>
          </p:nvCxnSpPr>
          <p:spPr bwMode="auto">
            <a:xfrm>
              <a:off x="2995855" y="3906854"/>
              <a:ext cx="2490545" cy="365760"/>
            </a:xfrm>
            <a:prstGeom prst="straightConnector1">
              <a:avLst/>
            </a:prstGeom>
            <a:noFill/>
            <a:ln w="19050" cap="flat" cmpd="sng" algn="ctr">
              <a:solidFill>
                <a:schemeClr val="tx1"/>
              </a:solidFill>
              <a:prstDash val="solid"/>
              <a:round/>
              <a:headEnd type="none" w="med" len="med"/>
              <a:tailEnd type="triangle" w="lg" len="lg"/>
            </a:ln>
            <a:effectLst/>
          </p:spPr>
        </p:cxnSp>
      </p:grpSp>
      <p:grpSp>
        <p:nvGrpSpPr>
          <p:cNvPr id="90" name="Group 89">
            <a:extLst>
              <a:ext uri="{FF2B5EF4-FFF2-40B4-BE49-F238E27FC236}">
                <a16:creationId xmlns:a16="http://schemas.microsoft.com/office/drawing/2014/main" id="{F9C05414-6B2F-446B-BE00-57310FF01D48}"/>
              </a:ext>
            </a:extLst>
          </p:cNvPr>
          <p:cNvGrpSpPr/>
          <p:nvPr/>
        </p:nvGrpSpPr>
        <p:grpSpPr>
          <a:xfrm>
            <a:off x="2551176" y="5092662"/>
            <a:ext cx="3197441" cy="711500"/>
            <a:chOff x="2288960" y="4364054"/>
            <a:chExt cx="3197441" cy="711500"/>
          </a:xfrm>
        </p:grpSpPr>
        <p:sp>
          <p:nvSpPr>
            <p:cNvPr id="91" name="Rectangle 90">
              <a:extLst>
                <a:ext uri="{FF2B5EF4-FFF2-40B4-BE49-F238E27FC236}">
                  <a16:creationId xmlns:a16="http://schemas.microsoft.com/office/drawing/2014/main" id="{3C12897D-B358-4CAB-9846-4DF50FA6170D}"/>
                </a:ext>
              </a:extLst>
            </p:cNvPr>
            <p:cNvSpPr/>
            <p:nvPr/>
          </p:nvSpPr>
          <p:spPr bwMode="auto">
            <a:xfrm>
              <a:off x="2835835" y="4663216"/>
              <a:ext cx="320040" cy="316077"/>
            </a:xfrm>
            <a:prstGeom prst="rect">
              <a:avLst/>
            </a:prstGeom>
            <a:noFill/>
            <a:ln w="25400"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lang="en-US" sz="2000">
                <a:solidFill>
                  <a:srgbClr val="C00000"/>
                </a:solidFill>
                <a:latin typeface="Calibri" charset="0"/>
                <a:ea typeface="Calibri" charset="0"/>
                <a:cs typeface="Calibri" charset="0"/>
              </a:endParaRPr>
            </a:p>
          </p:txBody>
        </p:sp>
        <p:sp>
          <p:nvSpPr>
            <p:cNvPr id="93" name="Rectangle 92">
              <a:extLst>
                <a:ext uri="{FF2B5EF4-FFF2-40B4-BE49-F238E27FC236}">
                  <a16:creationId xmlns:a16="http://schemas.microsoft.com/office/drawing/2014/main" id="{068E37BB-FCE9-47CE-B29C-05CCFBF8EBC9}"/>
                </a:ext>
              </a:extLst>
            </p:cNvPr>
            <p:cNvSpPr/>
            <p:nvPr/>
          </p:nvSpPr>
          <p:spPr bwMode="auto">
            <a:xfrm>
              <a:off x="2746160" y="4572634"/>
              <a:ext cx="502920" cy="502920"/>
            </a:xfrm>
            <a:prstGeom prst="rect">
              <a:avLst/>
            </a:prstGeom>
            <a:noFill/>
            <a:ln w="25400"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lang="en-US" sz="2000">
                <a:solidFill>
                  <a:srgbClr val="C00000"/>
                </a:solidFill>
                <a:latin typeface="Calibri" charset="0"/>
                <a:ea typeface="Calibri" charset="0"/>
                <a:cs typeface="Calibri" charset="0"/>
              </a:endParaRPr>
            </a:p>
          </p:txBody>
        </p:sp>
        <p:sp>
          <p:nvSpPr>
            <p:cNvPr id="94" name="TextBox 93">
              <a:extLst>
                <a:ext uri="{FF2B5EF4-FFF2-40B4-BE49-F238E27FC236}">
                  <a16:creationId xmlns:a16="http://schemas.microsoft.com/office/drawing/2014/main" id="{748F8BA2-626B-425E-BC59-C62E7580B988}"/>
                </a:ext>
              </a:extLst>
            </p:cNvPr>
            <p:cNvSpPr txBox="1"/>
            <p:nvPr/>
          </p:nvSpPr>
          <p:spPr>
            <a:xfrm>
              <a:off x="2288960" y="4572000"/>
              <a:ext cx="457200" cy="502920"/>
            </a:xfrm>
            <a:prstGeom prst="rect">
              <a:avLst/>
            </a:prstGeom>
            <a:noFill/>
          </p:spPr>
          <p:txBody>
            <a:bodyPr wrap="square" lIns="0" tIns="0" rIns="91440" bIns="0" rtlCol="0" anchor="ctr" anchorCtr="0">
              <a:noAutofit/>
            </a:bodyPr>
            <a:lstStyle/>
            <a:p>
              <a:pPr algn="r"/>
              <a:r>
                <a:rPr lang="en-US" sz="2400" dirty="0">
                  <a:latin typeface="Calibri" pitchFamily="34" charset="0"/>
                </a:rPr>
                <a:t>y</a:t>
              </a:r>
            </a:p>
          </p:txBody>
        </p:sp>
        <p:cxnSp>
          <p:nvCxnSpPr>
            <p:cNvPr id="95" name="Straight Arrow Connector 94">
              <a:extLst>
                <a:ext uri="{FF2B5EF4-FFF2-40B4-BE49-F238E27FC236}">
                  <a16:creationId xmlns:a16="http://schemas.microsoft.com/office/drawing/2014/main" id="{6844316C-B8EF-4603-83DC-C460C31F26E4}"/>
                </a:ext>
              </a:extLst>
            </p:cNvPr>
            <p:cNvCxnSpPr>
              <a:cxnSpLocks/>
            </p:cNvCxnSpPr>
            <p:nvPr/>
          </p:nvCxnSpPr>
          <p:spPr bwMode="auto">
            <a:xfrm flipV="1">
              <a:off x="2995855" y="4364054"/>
              <a:ext cx="2490546" cy="457200"/>
            </a:xfrm>
            <a:prstGeom prst="straightConnector1">
              <a:avLst/>
            </a:prstGeom>
            <a:noFill/>
            <a:ln w="19050" cap="flat" cmpd="sng" algn="ctr">
              <a:solidFill>
                <a:schemeClr val="tx1"/>
              </a:solidFill>
              <a:prstDash val="solid"/>
              <a:round/>
              <a:headEnd type="none" w="med" len="med"/>
              <a:tailEnd type="triangle" w="lg" len="lg"/>
            </a:ln>
            <a:effectLst/>
          </p:spPr>
        </p:cxnSp>
      </p:grpSp>
      <p:cxnSp>
        <p:nvCxnSpPr>
          <p:cNvPr id="96" name="Straight Arrow Connector 95">
            <a:extLst>
              <a:ext uri="{FF2B5EF4-FFF2-40B4-BE49-F238E27FC236}">
                <a16:creationId xmlns:a16="http://schemas.microsoft.com/office/drawing/2014/main" id="{22961825-5CC2-443D-8E0F-77CD896700DE}"/>
              </a:ext>
            </a:extLst>
          </p:cNvPr>
          <p:cNvCxnSpPr/>
          <p:nvPr/>
        </p:nvCxnSpPr>
        <p:spPr bwMode="auto">
          <a:xfrm flipV="1">
            <a:off x="2871216" y="4294768"/>
            <a:ext cx="777240" cy="685800"/>
          </a:xfrm>
          <a:prstGeom prst="straightConnector1">
            <a:avLst/>
          </a:prstGeom>
          <a:noFill/>
          <a:ln w="25400" cap="flat" cmpd="sng" algn="ctr">
            <a:solidFill>
              <a:srgbClr val="00B0F0"/>
            </a:solidFill>
            <a:prstDash val="solid"/>
            <a:round/>
            <a:headEnd type="none" w="med" len="med"/>
            <a:tailEnd type="triangle"/>
          </a:ln>
          <a:effectLst/>
        </p:spPr>
      </p:cxnSp>
      <p:cxnSp>
        <p:nvCxnSpPr>
          <p:cNvPr id="97" name="Straight Arrow Connector 96">
            <a:extLst>
              <a:ext uri="{FF2B5EF4-FFF2-40B4-BE49-F238E27FC236}">
                <a16:creationId xmlns:a16="http://schemas.microsoft.com/office/drawing/2014/main" id="{45482183-F818-4503-AF16-8444C001A7B5}"/>
              </a:ext>
            </a:extLst>
          </p:cNvPr>
          <p:cNvCxnSpPr/>
          <p:nvPr/>
        </p:nvCxnSpPr>
        <p:spPr bwMode="auto">
          <a:xfrm flipV="1">
            <a:off x="2871216" y="5209168"/>
            <a:ext cx="777240" cy="685800"/>
          </a:xfrm>
          <a:prstGeom prst="straightConnector1">
            <a:avLst/>
          </a:prstGeom>
          <a:noFill/>
          <a:ln w="25400" cap="flat" cmpd="sng" algn="ctr">
            <a:solidFill>
              <a:srgbClr val="00B0F0"/>
            </a:solidFill>
            <a:prstDash val="solid"/>
            <a:round/>
            <a:headEnd type="none" w="med" len="med"/>
            <a:tailEnd type="triangle"/>
          </a:ln>
          <a:effectLst/>
        </p:spPr>
      </p:cxnSp>
      <p:cxnSp>
        <p:nvCxnSpPr>
          <p:cNvPr id="99" name="Straight Arrow Connector 98">
            <a:extLst>
              <a:ext uri="{FF2B5EF4-FFF2-40B4-BE49-F238E27FC236}">
                <a16:creationId xmlns:a16="http://schemas.microsoft.com/office/drawing/2014/main" id="{40017218-2E02-4A9D-9C94-A9D45126BE43}"/>
              </a:ext>
            </a:extLst>
          </p:cNvPr>
          <p:cNvCxnSpPr/>
          <p:nvPr/>
        </p:nvCxnSpPr>
        <p:spPr bwMode="auto">
          <a:xfrm flipV="1">
            <a:off x="182880" y="2487168"/>
            <a:ext cx="548640" cy="0"/>
          </a:xfrm>
          <a:prstGeom prst="straightConnector1">
            <a:avLst/>
          </a:prstGeom>
          <a:noFill/>
          <a:ln w="50800" cap="flat" cmpd="sng" algn="ctr">
            <a:solidFill>
              <a:srgbClr val="FF0000"/>
            </a:solidFill>
            <a:prstDash val="solid"/>
            <a:round/>
            <a:headEnd type="none" w="med" len="med"/>
            <a:tailEnd type="triangle" w="med" len="med"/>
          </a:ln>
          <a:effectLst/>
        </p:spPr>
      </p:cxnSp>
      <p:cxnSp>
        <p:nvCxnSpPr>
          <p:cNvPr id="100" name="Straight Arrow Connector 99">
            <a:extLst>
              <a:ext uri="{FF2B5EF4-FFF2-40B4-BE49-F238E27FC236}">
                <a16:creationId xmlns:a16="http://schemas.microsoft.com/office/drawing/2014/main" id="{7FC88023-948E-428C-BBE2-B8E915D4467B}"/>
              </a:ext>
            </a:extLst>
          </p:cNvPr>
          <p:cNvCxnSpPr/>
          <p:nvPr/>
        </p:nvCxnSpPr>
        <p:spPr bwMode="auto">
          <a:xfrm flipV="1">
            <a:off x="182880" y="2743200"/>
            <a:ext cx="548640" cy="0"/>
          </a:xfrm>
          <a:prstGeom prst="straightConnector1">
            <a:avLst/>
          </a:prstGeom>
          <a:noFill/>
          <a:ln w="50800" cap="flat" cmpd="sng" algn="ctr">
            <a:solidFill>
              <a:srgbClr val="FF0000"/>
            </a:solidFill>
            <a:prstDash val="solid"/>
            <a:round/>
            <a:headEnd type="none" w="med" len="med"/>
            <a:tailEnd type="triangle" w="med" len="med"/>
          </a:ln>
          <a:effectLst/>
        </p:spPr>
      </p:cxnSp>
      <p:cxnSp>
        <p:nvCxnSpPr>
          <p:cNvPr id="101" name="Straight Arrow Connector 100">
            <a:extLst>
              <a:ext uri="{FF2B5EF4-FFF2-40B4-BE49-F238E27FC236}">
                <a16:creationId xmlns:a16="http://schemas.microsoft.com/office/drawing/2014/main" id="{9E1E8789-8500-4AF9-B7ED-79CB5D41E78E}"/>
              </a:ext>
            </a:extLst>
          </p:cNvPr>
          <p:cNvCxnSpPr/>
          <p:nvPr/>
        </p:nvCxnSpPr>
        <p:spPr bwMode="auto">
          <a:xfrm flipV="1">
            <a:off x="182880" y="3218688"/>
            <a:ext cx="548640" cy="0"/>
          </a:xfrm>
          <a:prstGeom prst="straightConnector1">
            <a:avLst/>
          </a:prstGeom>
          <a:noFill/>
          <a:ln w="50800" cap="flat" cmpd="sng" algn="ctr">
            <a:solidFill>
              <a:srgbClr val="FF0000"/>
            </a:solidFill>
            <a:prstDash val="solid"/>
            <a:round/>
            <a:headEnd type="none" w="med" len="med"/>
            <a:tailEnd type="triangle" w="med" len="med"/>
          </a:ln>
          <a:effectLst/>
        </p:spPr>
      </p:cxnSp>
      <p:sp>
        <p:nvSpPr>
          <p:cNvPr id="16" name="TextBox 15">
            <a:extLst>
              <a:ext uri="{FF2B5EF4-FFF2-40B4-BE49-F238E27FC236}">
                <a16:creationId xmlns:a16="http://schemas.microsoft.com/office/drawing/2014/main" id="{E2DBDD18-7A40-485C-97D7-556CD8D00263}"/>
              </a:ext>
            </a:extLst>
          </p:cNvPr>
          <p:cNvSpPr txBox="1"/>
          <p:nvPr/>
        </p:nvSpPr>
        <p:spPr>
          <a:xfrm>
            <a:off x="809616" y="2560320"/>
            <a:ext cx="7758356" cy="830997"/>
          </a:xfrm>
          <a:prstGeom prst="rect">
            <a:avLst/>
          </a:prstGeom>
          <a:noFill/>
        </p:spPr>
        <p:txBody>
          <a:bodyPr wrap="square" rtlCol="0">
            <a:spAutoFit/>
          </a:bodyPr>
          <a:lstStyle/>
          <a:p>
            <a:r>
              <a:rPr lang="en-US" sz="1600" dirty="0">
                <a:solidFill>
                  <a:srgbClr val="0066FF"/>
                </a:solidFill>
                <a:latin typeface="Courier New" panose="02070309020205020404" pitchFamily="49" charset="0"/>
                <a:cs typeface="Courier New" panose="02070309020205020404" pitchFamily="49" charset="0"/>
              </a:rPr>
              <a:t>std::</a:t>
            </a:r>
            <a:r>
              <a:rPr lang="en-US" sz="1600" dirty="0" err="1">
                <a:solidFill>
                  <a:srgbClr val="0066FF"/>
                </a:solidFill>
                <a:latin typeface="Courier New" panose="02070309020205020404" pitchFamily="49" charset="0"/>
                <a:cs typeface="Courier New" panose="02070309020205020404" pitchFamily="49" charset="0"/>
              </a:rPr>
              <a:t>shared_ptr</a:t>
            </a:r>
            <a:r>
              <a:rPr lang="en-US" sz="1600" dirty="0">
                <a:latin typeface="Courier New" panose="02070309020205020404" pitchFamily="49" charset="0"/>
                <a:cs typeface="Courier New" panose="02070309020205020404" pitchFamily="49" charset="0"/>
              </a:rPr>
              <a:t>&lt;</a:t>
            </a:r>
            <a:r>
              <a:rPr lang="en-US" sz="1600" dirty="0">
                <a:solidFill>
                  <a:srgbClr val="0066FF"/>
                </a:solidFill>
                <a:latin typeface="Courier New" panose="02070309020205020404" pitchFamily="49" charset="0"/>
                <a:cs typeface="Courier New" panose="02070309020205020404" pitchFamily="49" charset="0"/>
              </a:rPr>
              <a:t>int</a:t>
            </a:r>
            <a:r>
              <a:rPr lang="en-US" sz="1600" dirty="0">
                <a:latin typeface="Courier New" panose="02070309020205020404" pitchFamily="49" charset="0"/>
                <a:cs typeface="Courier New" panose="02070309020205020404" pitchFamily="49" charset="0"/>
              </a:rPr>
              <a:t>&gt; x(</a:t>
            </a:r>
            <a:r>
              <a:rPr lang="en-US" sz="1600" dirty="0">
                <a:solidFill>
                  <a:srgbClr val="E2661A"/>
                </a:solidFill>
                <a:latin typeface="Courier New" panose="02070309020205020404" pitchFamily="49" charset="0"/>
                <a:cs typeface="Courier New" panose="02070309020205020404" pitchFamily="49" charset="0"/>
              </a:rPr>
              <a:t>new</a:t>
            </a:r>
            <a:r>
              <a:rPr lang="en-US" sz="1600" dirty="0">
                <a:latin typeface="Courier New" panose="02070309020205020404" pitchFamily="49" charset="0"/>
                <a:cs typeface="Courier New" panose="02070309020205020404" pitchFamily="49" charset="0"/>
              </a:rPr>
              <a:t> </a:t>
            </a:r>
            <a:r>
              <a:rPr lang="en-US" sz="1600" dirty="0">
                <a:solidFill>
                  <a:srgbClr val="0066FF"/>
                </a:solidFill>
                <a:latin typeface="Courier New" panose="02070309020205020404" pitchFamily="49" charset="0"/>
                <a:cs typeface="Courier New" panose="02070309020205020404" pitchFamily="49" charset="0"/>
              </a:rPr>
              <a:t>int</a:t>
            </a:r>
            <a:r>
              <a:rPr lang="en-US" sz="1600" dirty="0">
                <a:latin typeface="Courier New" panose="02070309020205020404" pitchFamily="49" charset="0"/>
                <a:cs typeface="Courier New" panose="02070309020205020404" pitchFamily="49" charset="0"/>
              </a:rPr>
              <a:t>(</a:t>
            </a:r>
            <a:r>
              <a:rPr lang="en-US" sz="1600" dirty="0">
                <a:solidFill>
                  <a:schemeClr val="accent1"/>
                </a:solidFill>
                <a:latin typeface="Courier New" panose="02070309020205020404" pitchFamily="49" charset="0"/>
                <a:cs typeface="Courier New" panose="02070309020205020404" pitchFamily="49" charset="0"/>
              </a:rPr>
              <a:t>5</a:t>
            </a:r>
            <a:r>
              <a:rPr lang="en-US" sz="1600" dirty="0">
                <a:latin typeface="Courier New" panose="02070309020205020404" pitchFamily="49" charset="0"/>
                <a:cs typeface="Courier New" panose="02070309020205020404" pitchFamily="49" charset="0"/>
              </a:rPr>
              <a:t>));  </a:t>
            </a:r>
            <a:r>
              <a:rPr lang="en-US" sz="1600" i="1" dirty="0">
                <a:solidFill>
                  <a:srgbClr val="5A5A5A"/>
                </a:solidFill>
                <a:latin typeface="Courier New" panose="02070309020205020404" pitchFamily="49" charset="0"/>
                <a:cs typeface="Courier New" panose="02070309020205020404" pitchFamily="49" charset="0"/>
              </a:rPr>
              <a:t>// creates ref count</a:t>
            </a:r>
          </a:p>
          <a:p>
            <a:r>
              <a:rPr lang="en-US" sz="1600" dirty="0">
                <a:latin typeface="Courier New" panose="02070309020205020404" pitchFamily="49" charset="0"/>
                <a:cs typeface="Courier New" panose="02070309020205020404" pitchFamily="49" charset="0"/>
              </a:rPr>
              <a:t>*x += </a:t>
            </a:r>
            <a:r>
              <a:rPr lang="en-US" sz="1600" dirty="0">
                <a:solidFill>
                  <a:schemeClr val="accent1"/>
                </a:solidFill>
                <a:latin typeface="Courier New" panose="02070309020205020404" pitchFamily="49" charset="0"/>
                <a:cs typeface="Courier New" panose="02070309020205020404" pitchFamily="49" charset="0"/>
              </a:rPr>
              <a:t>3</a:t>
            </a:r>
            <a:r>
              <a:rPr lang="en-US" sz="1600" dirty="0">
                <a:latin typeface="Courier New" panose="02070309020205020404" pitchFamily="49" charset="0"/>
                <a:cs typeface="Courier New" panose="02070309020205020404" pitchFamily="49" charset="0"/>
              </a:rPr>
              <a:t>;                             </a:t>
            </a:r>
            <a:r>
              <a:rPr lang="en-US" sz="1600" i="1" dirty="0">
                <a:solidFill>
                  <a:srgbClr val="5A5A5A"/>
                </a:solidFill>
                <a:latin typeface="Courier New" panose="02070309020205020404" pitchFamily="49" charset="0"/>
                <a:cs typeface="Courier New" panose="02070309020205020404" pitchFamily="49" charset="0"/>
              </a:rPr>
              <a:t>// usage is the same</a:t>
            </a:r>
          </a:p>
          <a:p>
            <a:r>
              <a:rPr lang="en-US" sz="1600" dirty="0">
                <a:solidFill>
                  <a:srgbClr val="0066FF"/>
                </a:solidFill>
                <a:latin typeface="Courier New" panose="02070309020205020404" pitchFamily="49" charset="0"/>
                <a:cs typeface="Courier New" panose="02070309020205020404" pitchFamily="49" charset="0"/>
              </a:rPr>
              <a:t>std::</a:t>
            </a:r>
            <a:r>
              <a:rPr lang="en-US" sz="1600" dirty="0" err="1">
                <a:solidFill>
                  <a:srgbClr val="0066FF"/>
                </a:solidFill>
                <a:latin typeface="Courier New" panose="02070309020205020404" pitchFamily="49" charset="0"/>
                <a:cs typeface="Courier New" panose="02070309020205020404" pitchFamily="49" charset="0"/>
              </a:rPr>
              <a:t>shared_ptr</a:t>
            </a:r>
            <a:r>
              <a:rPr lang="en-US" sz="1600" dirty="0">
                <a:latin typeface="Courier New" panose="02070309020205020404" pitchFamily="49" charset="0"/>
                <a:cs typeface="Courier New" panose="02070309020205020404" pitchFamily="49" charset="0"/>
              </a:rPr>
              <a:t>&lt;</a:t>
            </a:r>
            <a:r>
              <a:rPr lang="en-US" sz="1600" dirty="0">
                <a:solidFill>
                  <a:srgbClr val="0066FF"/>
                </a:solidFill>
                <a:latin typeface="Courier New" panose="02070309020205020404" pitchFamily="49" charset="0"/>
                <a:cs typeface="Courier New" panose="02070309020205020404" pitchFamily="49" charset="0"/>
              </a:rPr>
              <a:t>int</a:t>
            </a:r>
            <a:r>
              <a:rPr lang="en-US" sz="1600" dirty="0">
                <a:latin typeface="Courier New" panose="02070309020205020404" pitchFamily="49" charset="0"/>
                <a:cs typeface="Courier New" panose="02070309020205020404" pitchFamily="49" charset="0"/>
              </a:rPr>
              <a:t>&gt; y(x);           </a:t>
            </a:r>
            <a:r>
              <a:rPr lang="en-US" sz="1600" i="1" dirty="0">
                <a:solidFill>
                  <a:srgbClr val="5A5A5A"/>
                </a:solidFill>
                <a:latin typeface="Courier New" panose="02070309020205020404" pitchFamily="49" charset="0"/>
                <a:cs typeface="Courier New" panose="02070309020205020404" pitchFamily="49" charset="0"/>
              </a:rPr>
              <a:t>// increments ref count</a:t>
            </a:r>
          </a:p>
        </p:txBody>
      </p:sp>
      <p:sp>
        <p:nvSpPr>
          <p:cNvPr id="102" name="Rectangle 101">
            <a:extLst>
              <a:ext uri="{FF2B5EF4-FFF2-40B4-BE49-F238E27FC236}">
                <a16:creationId xmlns:a16="http://schemas.microsoft.com/office/drawing/2014/main" id="{3DCB6956-CFFF-4F90-AA8B-63F40810BF4F}"/>
              </a:ext>
            </a:extLst>
          </p:cNvPr>
          <p:cNvSpPr/>
          <p:nvPr/>
        </p:nvSpPr>
        <p:spPr bwMode="auto">
          <a:xfrm>
            <a:off x="5776047" y="4927762"/>
            <a:ext cx="265176" cy="265176"/>
          </a:xfrm>
          <a:prstGeom prst="rect">
            <a:avLst/>
          </a:prstGeom>
          <a:solidFill>
            <a:schemeClr val="bg1"/>
          </a:solidFill>
          <a:ln w="25400" cap="flat" cmpd="sng" algn="ctr">
            <a:noFill/>
            <a:prstDash val="solid"/>
            <a:round/>
            <a:headEnd type="none" w="med" len="med"/>
            <a:tailEnd type="triangl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dirty="0">
                <a:latin typeface="Calibri" charset="0"/>
                <a:ea typeface="Calibri" charset="0"/>
                <a:cs typeface="Calibri" charset="0"/>
              </a:rPr>
              <a:t>8</a:t>
            </a:r>
          </a:p>
        </p:txBody>
      </p:sp>
      <p:cxnSp>
        <p:nvCxnSpPr>
          <p:cNvPr id="98" name="Straight Arrow Connector 97">
            <a:extLst>
              <a:ext uri="{FF2B5EF4-FFF2-40B4-BE49-F238E27FC236}">
                <a16:creationId xmlns:a16="http://schemas.microsoft.com/office/drawing/2014/main" id="{00E87F39-FDEC-4120-BAA9-ECA4E0D54099}"/>
              </a:ext>
            </a:extLst>
          </p:cNvPr>
          <p:cNvCxnSpPr/>
          <p:nvPr/>
        </p:nvCxnSpPr>
        <p:spPr bwMode="auto">
          <a:xfrm flipV="1">
            <a:off x="5702895" y="4808889"/>
            <a:ext cx="411480" cy="502920"/>
          </a:xfrm>
          <a:prstGeom prst="straightConnector1">
            <a:avLst/>
          </a:prstGeom>
          <a:noFill/>
          <a:ln w="25400" cap="flat" cmpd="sng" algn="ctr">
            <a:solidFill>
              <a:srgbClr val="00B0F0"/>
            </a:solidFill>
            <a:prstDash val="solid"/>
            <a:round/>
            <a:headEnd type="none" w="med" len="med"/>
            <a:tailEnd type="triangle"/>
          </a:ln>
          <a:effectLst/>
        </p:spPr>
      </p:cxnSp>
      <p:cxnSp>
        <p:nvCxnSpPr>
          <p:cNvPr id="103" name="Straight Arrow Connector 102">
            <a:extLst>
              <a:ext uri="{FF2B5EF4-FFF2-40B4-BE49-F238E27FC236}">
                <a16:creationId xmlns:a16="http://schemas.microsoft.com/office/drawing/2014/main" id="{12FE7F40-17F6-4842-BD74-4E7EAD8A4B24}"/>
              </a:ext>
            </a:extLst>
          </p:cNvPr>
          <p:cNvCxnSpPr/>
          <p:nvPr/>
        </p:nvCxnSpPr>
        <p:spPr bwMode="auto">
          <a:xfrm flipV="1">
            <a:off x="182880" y="2971800"/>
            <a:ext cx="548640" cy="0"/>
          </a:xfrm>
          <a:prstGeom prst="straightConnector1">
            <a:avLst/>
          </a:prstGeom>
          <a:noFill/>
          <a:ln w="50800" cap="flat" cmpd="sng" algn="ctr">
            <a:solidFill>
              <a:srgbClr val="FF0000"/>
            </a:solidFill>
            <a:prstDash val="solid"/>
            <a:round/>
            <a:headEnd type="none" w="med" len="med"/>
            <a:tailEnd type="triangle" w="med" len="med"/>
          </a:ln>
          <a:effectLst/>
        </p:spPr>
      </p:cxnSp>
      <p:sp>
        <p:nvSpPr>
          <p:cNvPr id="30" name="TextBox 29">
            <a:extLst>
              <a:ext uri="{FF2B5EF4-FFF2-40B4-BE49-F238E27FC236}">
                <a16:creationId xmlns:a16="http://schemas.microsoft.com/office/drawing/2014/main" id="{91F8491E-99BC-4C05-BC18-9E90AE03B11A}"/>
              </a:ext>
            </a:extLst>
          </p:cNvPr>
          <p:cNvSpPr txBox="1"/>
          <p:nvPr/>
        </p:nvSpPr>
        <p:spPr>
          <a:xfrm>
            <a:off x="5222835" y="5486400"/>
            <a:ext cx="1371600" cy="369332"/>
          </a:xfrm>
          <a:prstGeom prst="rect">
            <a:avLst/>
          </a:prstGeom>
          <a:noFill/>
        </p:spPr>
        <p:txBody>
          <a:bodyPr wrap="square" rtlCol="0" anchor="ctr" anchorCtr="0">
            <a:spAutoFit/>
          </a:bodyPr>
          <a:lstStyle/>
          <a:p>
            <a:r>
              <a:rPr lang="en-US" dirty="0">
                <a:latin typeface="Calibri" pitchFamily="34" charset="0"/>
              </a:rPr>
              <a:t>ref count:  1</a:t>
            </a:r>
          </a:p>
        </p:txBody>
      </p:sp>
      <p:sp>
        <p:nvSpPr>
          <p:cNvPr id="40" name="TextBox 39">
            <a:extLst>
              <a:ext uri="{FF2B5EF4-FFF2-40B4-BE49-F238E27FC236}">
                <a16:creationId xmlns:a16="http://schemas.microsoft.com/office/drawing/2014/main" id="{A61FE1BA-7E51-40EC-BE4F-96EC899C6414}"/>
              </a:ext>
            </a:extLst>
          </p:cNvPr>
          <p:cNvSpPr txBox="1"/>
          <p:nvPr/>
        </p:nvSpPr>
        <p:spPr>
          <a:xfrm>
            <a:off x="6492240" y="5485238"/>
            <a:ext cx="346364" cy="369332"/>
          </a:xfrm>
          <a:prstGeom prst="rect">
            <a:avLst/>
          </a:prstGeom>
          <a:noFill/>
        </p:spPr>
        <p:txBody>
          <a:bodyPr wrap="square" rtlCol="0" anchor="ctr" anchorCtr="0">
            <a:spAutoFit/>
          </a:bodyPr>
          <a:lstStyle/>
          <a:p>
            <a:pPr algn="ctr"/>
            <a:r>
              <a:rPr lang="en-US" dirty="0">
                <a:latin typeface="Calibri" pitchFamily="34" charset="0"/>
              </a:rPr>
              <a:t>2</a:t>
            </a:r>
          </a:p>
        </p:txBody>
      </p:sp>
      <p:sp>
        <p:nvSpPr>
          <p:cNvPr id="106" name="TextBox 105">
            <a:extLst>
              <a:ext uri="{FF2B5EF4-FFF2-40B4-BE49-F238E27FC236}">
                <a16:creationId xmlns:a16="http://schemas.microsoft.com/office/drawing/2014/main" id="{BFB3D8BF-8720-4AC7-8EB4-B1765AEFE2E4}"/>
              </a:ext>
            </a:extLst>
          </p:cNvPr>
          <p:cNvSpPr txBox="1"/>
          <p:nvPr/>
        </p:nvSpPr>
        <p:spPr>
          <a:xfrm>
            <a:off x="6766560" y="5486400"/>
            <a:ext cx="346364" cy="369332"/>
          </a:xfrm>
          <a:prstGeom prst="rect">
            <a:avLst/>
          </a:prstGeom>
          <a:noFill/>
        </p:spPr>
        <p:txBody>
          <a:bodyPr wrap="square" rtlCol="0" anchor="ctr" anchorCtr="0">
            <a:spAutoFit/>
          </a:bodyPr>
          <a:lstStyle/>
          <a:p>
            <a:pPr algn="ctr"/>
            <a:r>
              <a:rPr lang="en-US" dirty="0">
                <a:latin typeface="Calibri" pitchFamily="34" charset="0"/>
              </a:rPr>
              <a:t>1</a:t>
            </a:r>
          </a:p>
        </p:txBody>
      </p:sp>
      <p:sp>
        <p:nvSpPr>
          <p:cNvPr id="121" name="TextBox 120">
            <a:extLst>
              <a:ext uri="{FF2B5EF4-FFF2-40B4-BE49-F238E27FC236}">
                <a16:creationId xmlns:a16="http://schemas.microsoft.com/office/drawing/2014/main" id="{C4241B76-5D86-4903-84A6-3696E4781CDA}"/>
              </a:ext>
            </a:extLst>
          </p:cNvPr>
          <p:cNvSpPr txBox="1"/>
          <p:nvPr/>
        </p:nvSpPr>
        <p:spPr>
          <a:xfrm>
            <a:off x="7040880" y="5486400"/>
            <a:ext cx="346364" cy="369332"/>
          </a:xfrm>
          <a:prstGeom prst="rect">
            <a:avLst/>
          </a:prstGeom>
          <a:noFill/>
        </p:spPr>
        <p:txBody>
          <a:bodyPr wrap="square" rtlCol="0" anchor="ctr" anchorCtr="0">
            <a:spAutoFit/>
          </a:bodyPr>
          <a:lstStyle/>
          <a:p>
            <a:pPr algn="ctr"/>
            <a:r>
              <a:rPr lang="en-US" dirty="0">
                <a:latin typeface="Calibri" pitchFamily="34" charset="0"/>
              </a:rPr>
              <a:t>0</a:t>
            </a:r>
          </a:p>
        </p:txBody>
      </p:sp>
      <p:cxnSp>
        <p:nvCxnSpPr>
          <p:cNvPr id="122" name="Straight Arrow Connector 121">
            <a:extLst>
              <a:ext uri="{FF2B5EF4-FFF2-40B4-BE49-F238E27FC236}">
                <a16:creationId xmlns:a16="http://schemas.microsoft.com/office/drawing/2014/main" id="{6D0A9243-5B1B-480C-B242-E51C6C69E499}"/>
              </a:ext>
            </a:extLst>
          </p:cNvPr>
          <p:cNvCxnSpPr/>
          <p:nvPr/>
        </p:nvCxnSpPr>
        <p:spPr bwMode="auto">
          <a:xfrm flipV="1">
            <a:off x="6269018" y="5486400"/>
            <a:ext cx="228600" cy="320040"/>
          </a:xfrm>
          <a:prstGeom prst="straightConnector1">
            <a:avLst/>
          </a:prstGeom>
          <a:noFill/>
          <a:ln w="25400" cap="flat" cmpd="sng" algn="ctr">
            <a:solidFill>
              <a:srgbClr val="FF0000"/>
            </a:solidFill>
            <a:prstDash val="solid"/>
            <a:round/>
            <a:headEnd type="none" w="med" len="med"/>
            <a:tailEnd type="none"/>
          </a:ln>
          <a:effectLst/>
        </p:spPr>
      </p:cxnSp>
      <p:cxnSp>
        <p:nvCxnSpPr>
          <p:cNvPr id="132" name="Straight Arrow Connector 131">
            <a:extLst>
              <a:ext uri="{FF2B5EF4-FFF2-40B4-BE49-F238E27FC236}">
                <a16:creationId xmlns:a16="http://schemas.microsoft.com/office/drawing/2014/main" id="{BAF52B0F-9E3D-4D9B-B6F1-CB96217117EB}"/>
              </a:ext>
            </a:extLst>
          </p:cNvPr>
          <p:cNvCxnSpPr/>
          <p:nvPr/>
        </p:nvCxnSpPr>
        <p:spPr bwMode="auto">
          <a:xfrm flipV="1">
            <a:off x="6535882" y="5486400"/>
            <a:ext cx="228600" cy="320040"/>
          </a:xfrm>
          <a:prstGeom prst="straightConnector1">
            <a:avLst/>
          </a:prstGeom>
          <a:noFill/>
          <a:ln w="25400" cap="flat" cmpd="sng" algn="ctr">
            <a:solidFill>
              <a:srgbClr val="FF0000"/>
            </a:solidFill>
            <a:prstDash val="solid"/>
            <a:round/>
            <a:headEnd type="none" w="med" len="med"/>
            <a:tailEnd type="none"/>
          </a:ln>
          <a:effectLst/>
        </p:spPr>
      </p:cxnSp>
      <p:cxnSp>
        <p:nvCxnSpPr>
          <p:cNvPr id="139" name="Straight Arrow Connector 138">
            <a:extLst>
              <a:ext uri="{FF2B5EF4-FFF2-40B4-BE49-F238E27FC236}">
                <a16:creationId xmlns:a16="http://schemas.microsoft.com/office/drawing/2014/main" id="{2E7E58A4-5B29-4865-806D-CB299330EC49}"/>
              </a:ext>
            </a:extLst>
          </p:cNvPr>
          <p:cNvCxnSpPr/>
          <p:nvPr/>
        </p:nvCxnSpPr>
        <p:spPr bwMode="auto">
          <a:xfrm flipV="1">
            <a:off x="6827784" y="5481817"/>
            <a:ext cx="228600" cy="320040"/>
          </a:xfrm>
          <a:prstGeom prst="straightConnector1">
            <a:avLst/>
          </a:prstGeom>
          <a:noFill/>
          <a:ln w="25400" cap="flat" cmpd="sng" algn="ctr">
            <a:solidFill>
              <a:srgbClr val="FF0000"/>
            </a:solidFill>
            <a:prstDash val="solid"/>
            <a:round/>
            <a:headEnd type="none" w="med" len="med"/>
            <a:tailEnd type="none"/>
          </a:ln>
          <a:effectLst/>
        </p:spPr>
      </p:cxnSp>
    </p:spTree>
    <p:extLst>
      <p:ext uri="{BB962C8B-B14F-4D97-AF65-F5344CB8AC3E}">
        <p14:creationId xmlns:p14="http://schemas.microsoft.com/office/powerpoint/2010/main" val="31649722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4"/>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83"/>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0"/>
                                        </p:tgtEl>
                                        <p:attrNameLst>
                                          <p:attrName>style.visibility</p:attrName>
                                        </p:attrNameLst>
                                      </p:cBhvr>
                                      <p:to>
                                        <p:strVal val="visible"/>
                                      </p:to>
                                    </p:set>
                                  </p:childTnLst>
                                </p:cTn>
                              </p:par>
                              <p:par>
                                <p:cTn id="15" presetID="1" presetClass="exit" presetSubtype="0" fill="hold" nodeType="withEffect">
                                  <p:stCondLst>
                                    <p:cond delay="0"/>
                                  </p:stCondLst>
                                  <p:childTnLst>
                                    <p:set>
                                      <p:cBhvr>
                                        <p:cTn id="16" dur="1" fill="hold">
                                          <p:stCondLst>
                                            <p:cond delay="0"/>
                                          </p:stCondLst>
                                        </p:cTn>
                                        <p:tgtEl>
                                          <p:spTgt spid="99"/>
                                        </p:tgtEl>
                                        <p:attrNameLst>
                                          <p:attrName>style.visibility</p:attrName>
                                        </p:attrNameLst>
                                      </p:cBhvr>
                                      <p:to>
                                        <p:strVal val="hidden"/>
                                      </p:to>
                                    </p:set>
                                  </p:childTnLst>
                                </p:cTn>
                              </p:par>
                              <p:par>
                                <p:cTn id="17" presetID="1" presetClass="entr" presetSubtype="0" fill="hold" nodeType="withEffect">
                                  <p:stCondLst>
                                    <p:cond delay="0"/>
                                  </p:stCondLst>
                                  <p:childTnLst>
                                    <p:set>
                                      <p:cBhvr>
                                        <p:cTn id="18" dur="1" fill="hold">
                                          <p:stCondLst>
                                            <p:cond delay="0"/>
                                          </p:stCondLst>
                                        </p:cTn>
                                        <p:tgtEl>
                                          <p:spTgt spid="100"/>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6">
                                            <p:txEl>
                                              <p:pRg st="1" end="1"/>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02"/>
                                        </p:tgtEl>
                                        <p:attrNameLst>
                                          <p:attrName>style.visibility</p:attrName>
                                        </p:attrNameLst>
                                      </p:cBhvr>
                                      <p:to>
                                        <p:strVal val="visible"/>
                                      </p:to>
                                    </p:set>
                                  </p:childTnLst>
                                </p:cTn>
                              </p:par>
                              <p:par>
                                <p:cTn id="27" presetID="1" presetClass="exit" presetSubtype="0" fill="hold" nodeType="withEffect">
                                  <p:stCondLst>
                                    <p:cond delay="0"/>
                                  </p:stCondLst>
                                  <p:childTnLst>
                                    <p:set>
                                      <p:cBhvr>
                                        <p:cTn id="28" dur="1" fill="hold">
                                          <p:stCondLst>
                                            <p:cond delay="0"/>
                                          </p:stCondLst>
                                        </p:cTn>
                                        <p:tgtEl>
                                          <p:spTgt spid="100"/>
                                        </p:tgtEl>
                                        <p:attrNameLst>
                                          <p:attrName>style.visibility</p:attrName>
                                        </p:attrNameLst>
                                      </p:cBhvr>
                                      <p:to>
                                        <p:strVal val="hidden"/>
                                      </p:to>
                                    </p:set>
                                  </p:childTnLst>
                                </p:cTn>
                              </p:par>
                              <p:par>
                                <p:cTn id="29" presetID="1" presetClass="entr" presetSubtype="0" fill="hold" nodeType="withEffect">
                                  <p:stCondLst>
                                    <p:cond delay="0"/>
                                  </p:stCondLst>
                                  <p:childTnLst>
                                    <p:set>
                                      <p:cBhvr>
                                        <p:cTn id="30" dur="1" fill="hold">
                                          <p:stCondLst>
                                            <p:cond delay="0"/>
                                          </p:stCondLst>
                                        </p:cTn>
                                        <p:tgtEl>
                                          <p:spTgt spid="103"/>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90"/>
                                        </p:tgtEl>
                                        <p:attrNameLst>
                                          <p:attrName>style.visibility</p:attrName>
                                        </p:attrNameLst>
                                      </p:cBhvr>
                                      <p:to>
                                        <p:strVal val="visible"/>
                                      </p:to>
                                    </p:set>
                                  </p:childTnLst>
                                </p:cTn>
                              </p:par>
                              <p:par>
                                <p:cTn id="39" presetID="1" presetClass="entr" presetSubtype="0" fill="hold" grpId="0" nodeType="withEffect">
                                  <p:stCondLst>
                                    <p:cond delay="0"/>
                                  </p:stCondLst>
                                  <p:childTnLst>
                                    <p:set>
                                      <p:cBhvr>
                                        <p:cTn id="40" dur="1" fill="hold">
                                          <p:stCondLst>
                                            <p:cond delay="0"/>
                                          </p:stCondLst>
                                        </p:cTn>
                                        <p:tgtEl>
                                          <p:spTgt spid="40"/>
                                        </p:tgtEl>
                                        <p:attrNameLst>
                                          <p:attrName>style.visibility</p:attrName>
                                        </p:attrNameLst>
                                      </p:cBhvr>
                                      <p:to>
                                        <p:strVal val="visible"/>
                                      </p:to>
                                    </p:set>
                                  </p:childTnLst>
                                </p:cTn>
                              </p:par>
                              <p:par>
                                <p:cTn id="41" presetID="1" presetClass="entr" presetSubtype="0" fill="hold" nodeType="withEffect">
                                  <p:stCondLst>
                                    <p:cond delay="0"/>
                                  </p:stCondLst>
                                  <p:childTnLst>
                                    <p:set>
                                      <p:cBhvr>
                                        <p:cTn id="42" dur="1" fill="hold">
                                          <p:stCondLst>
                                            <p:cond delay="0"/>
                                          </p:stCondLst>
                                        </p:cTn>
                                        <p:tgtEl>
                                          <p:spTgt spid="122"/>
                                        </p:tgtEl>
                                        <p:attrNameLst>
                                          <p:attrName>style.visibility</p:attrName>
                                        </p:attrNameLst>
                                      </p:cBhvr>
                                      <p:to>
                                        <p:strVal val="visible"/>
                                      </p:to>
                                    </p:set>
                                  </p:childTnLst>
                                </p:cTn>
                              </p:par>
                              <p:par>
                                <p:cTn id="43" presetID="1" presetClass="exit" presetSubtype="0" fill="hold" nodeType="withEffect">
                                  <p:stCondLst>
                                    <p:cond delay="0"/>
                                  </p:stCondLst>
                                  <p:childTnLst>
                                    <p:set>
                                      <p:cBhvr>
                                        <p:cTn id="44" dur="1" fill="hold">
                                          <p:stCondLst>
                                            <p:cond delay="0"/>
                                          </p:stCondLst>
                                        </p:cTn>
                                        <p:tgtEl>
                                          <p:spTgt spid="103"/>
                                        </p:tgtEl>
                                        <p:attrNameLst>
                                          <p:attrName>style.visibility</p:attrName>
                                        </p:attrNameLst>
                                      </p:cBhvr>
                                      <p:to>
                                        <p:strVal val="hidden"/>
                                      </p:to>
                                    </p:set>
                                  </p:childTnLst>
                                </p:cTn>
                              </p:par>
                              <p:par>
                                <p:cTn id="45" presetID="1" presetClass="entr" presetSubtype="0" fill="hold" nodeType="withEffect">
                                  <p:stCondLst>
                                    <p:cond delay="0"/>
                                  </p:stCondLst>
                                  <p:childTnLst>
                                    <p:set>
                                      <p:cBhvr>
                                        <p:cTn id="46" dur="1" fill="hold">
                                          <p:stCondLst>
                                            <p:cond delay="0"/>
                                          </p:stCondLst>
                                        </p:cTn>
                                        <p:tgtEl>
                                          <p:spTgt spid="101"/>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nodeType="clickEffect">
                                  <p:stCondLst>
                                    <p:cond delay="0"/>
                                  </p:stCondLst>
                                  <p:childTnLst>
                                    <p:set>
                                      <p:cBhvr>
                                        <p:cTn id="50" dur="1" fill="hold">
                                          <p:stCondLst>
                                            <p:cond delay="0"/>
                                          </p:stCondLst>
                                        </p:cTn>
                                        <p:tgtEl>
                                          <p:spTgt spid="97"/>
                                        </p:tgtEl>
                                        <p:attrNameLst>
                                          <p:attrName>style.visibility</p:attrName>
                                        </p:attrNameLst>
                                      </p:cBhvr>
                                      <p:to>
                                        <p:strVal val="visible"/>
                                      </p:to>
                                    </p:set>
                                  </p:childTnLst>
                                </p:cTn>
                              </p:par>
                              <p:par>
                                <p:cTn id="51" presetID="1" presetClass="entr" presetSubtype="0" fill="hold" grpId="0" nodeType="withEffect">
                                  <p:stCondLst>
                                    <p:cond delay="0"/>
                                  </p:stCondLst>
                                  <p:childTnLst>
                                    <p:set>
                                      <p:cBhvr>
                                        <p:cTn id="52" dur="1" fill="hold">
                                          <p:stCondLst>
                                            <p:cond delay="0"/>
                                          </p:stCondLst>
                                        </p:cTn>
                                        <p:tgtEl>
                                          <p:spTgt spid="106"/>
                                        </p:tgtEl>
                                        <p:attrNameLst>
                                          <p:attrName>style.visibility</p:attrName>
                                        </p:attrNameLst>
                                      </p:cBhvr>
                                      <p:to>
                                        <p:strVal val="visible"/>
                                      </p:to>
                                    </p:set>
                                  </p:childTnLst>
                                </p:cTn>
                              </p:par>
                              <p:par>
                                <p:cTn id="53" presetID="1" presetClass="exit" presetSubtype="0" fill="hold" nodeType="withEffect">
                                  <p:stCondLst>
                                    <p:cond delay="0"/>
                                  </p:stCondLst>
                                  <p:childTnLst>
                                    <p:set>
                                      <p:cBhvr>
                                        <p:cTn id="54" dur="1" fill="hold">
                                          <p:stCondLst>
                                            <p:cond delay="0"/>
                                          </p:stCondLst>
                                        </p:cTn>
                                        <p:tgtEl>
                                          <p:spTgt spid="101"/>
                                        </p:tgtEl>
                                        <p:attrNameLst>
                                          <p:attrName>style.visibility</p:attrName>
                                        </p:attrNameLst>
                                      </p:cBhvr>
                                      <p:to>
                                        <p:strVal val="hidden"/>
                                      </p:to>
                                    </p:set>
                                  </p:childTnLst>
                                </p:cTn>
                              </p:par>
                              <p:par>
                                <p:cTn id="55" presetID="1" presetClass="entr" presetSubtype="0" fill="hold" nodeType="withEffect">
                                  <p:stCondLst>
                                    <p:cond delay="0"/>
                                  </p:stCondLst>
                                  <p:childTnLst>
                                    <p:set>
                                      <p:cBhvr>
                                        <p:cTn id="56" dur="1" fill="hold">
                                          <p:stCondLst>
                                            <p:cond delay="0"/>
                                          </p:stCondLst>
                                        </p:cTn>
                                        <p:tgtEl>
                                          <p:spTgt spid="132"/>
                                        </p:tgtEl>
                                        <p:attrNameLst>
                                          <p:attrName>style.visibility</p:attrName>
                                        </p:attrNameLst>
                                      </p:cBhvr>
                                      <p:to>
                                        <p:strVal val="visible"/>
                                      </p:to>
                                    </p:set>
                                  </p:childTnLst>
                                </p:cTn>
                              </p:par>
                            </p:childTnLst>
                          </p:cTn>
                        </p:par>
                      </p:childTnLst>
                    </p:cTn>
                  </p:par>
                  <p:par>
                    <p:cTn id="57" fill="hold">
                      <p:stCondLst>
                        <p:cond delay="indefinite"/>
                      </p:stCondLst>
                      <p:childTnLst>
                        <p:par>
                          <p:cTn id="58" fill="hold">
                            <p:stCondLst>
                              <p:cond delay="0"/>
                            </p:stCondLst>
                            <p:childTnLst>
                              <p:par>
                                <p:cTn id="59" presetID="1" presetClass="entr" presetSubtype="0" fill="hold" nodeType="clickEffect">
                                  <p:stCondLst>
                                    <p:cond delay="0"/>
                                  </p:stCondLst>
                                  <p:childTnLst>
                                    <p:set>
                                      <p:cBhvr>
                                        <p:cTn id="60" dur="1" fill="hold">
                                          <p:stCondLst>
                                            <p:cond delay="0"/>
                                          </p:stCondLst>
                                        </p:cTn>
                                        <p:tgtEl>
                                          <p:spTgt spid="98"/>
                                        </p:tgtEl>
                                        <p:attrNameLst>
                                          <p:attrName>style.visibility</p:attrName>
                                        </p:attrNameLst>
                                      </p:cBhvr>
                                      <p:to>
                                        <p:strVal val="visible"/>
                                      </p:to>
                                    </p:set>
                                  </p:childTnLst>
                                </p:cTn>
                              </p:par>
                              <p:par>
                                <p:cTn id="61" presetID="1" presetClass="exit" presetSubtype="0" fill="hold" nodeType="withEffect">
                                  <p:stCondLst>
                                    <p:cond delay="0"/>
                                  </p:stCondLst>
                                  <p:childTnLst>
                                    <p:set>
                                      <p:cBhvr>
                                        <p:cTn id="62" dur="1" fill="hold">
                                          <p:stCondLst>
                                            <p:cond delay="0"/>
                                          </p:stCondLst>
                                        </p:cTn>
                                        <p:tgtEl>
                                          <p:spTgt spid="90"/>
                                        </p:tgtEl>
                                        <p:attrNameLst>
                                          <p:attrName>style.visibility</p:attrName>
                                        </p:attrNameLst>
                                      </p:cBhvr>
                                      <p:to>
                                        <p:strVal val="hidden"/>
                                      </p:to>
                                    </p:set>
                                  </p:childTnLst>
                                </p:cTn>
                              </p:par>
                              <p:par>
                                <p:cTn id="63" presetID="1" presetClass="exit" presetSubtype="0" fill="hold" nodeType="withEffect">
                                  <p:stCondLst>
                                    <p:cond delay="0"/>
                                  </p:stCondLst>
                                  <p:childTnLst>
                                    <p:set>
                                      <p:cBhvr>
                                        <p:cTn id="64" dur="1" fill="hold">
                                          <p:stCondLst>
                                            <p:cond delay="0"/>
                                          </p:stCondLst>
                                        </p:cTn>
                                        <p:tgtEl>
                                          <p:spTgt spid="97"/>
                                        </p:tgtEl>
                                        <p:attrNameLst>
                                          <p:attrName>style.visibility</p:attrName>
                                        </p:attrNameLst>
                                      </p:cBhvr>
                                      <p:to>
                                        <p:strVal val="hidden"/>
                                      </p:to>
                                    </p:set>
                                  </p:childTnLst>
                                </p:cTn>
                              </p:par>
                              <p:par>
                                <p:cTn id="65" presetID="1" presetClass="exit" presetSubtype="0" fill="hold" nodeType="withEffect">
                                  <p:stCondLst>
                                    <p:cond delay="0"/>
                                  </p:stCondLst>
                                  <p:childTnLst>
                                    <p:set>
                                      <p:cBhvr>
                                        <p:cTn id="66" dur="1" fill="hold">
                                          <p:stCondLst>
                                            <p:cond delay="0"/>
                                          </p:stCondLst>
                                        </p:cTn>
                                        <p:tgtEl>
                                          <p:spTgt spid="98"/>
                                        </p:tgtEl>
                                        <p:attrNameLst>
                                          <p:attrName>style.visibility</p:attrName>
                                        </p:attrNameLst>
                                      </p:cBhvr>
                                      <p:to>
                                        <p:strVal val="hidden"/>
                                      </p:to>
                                    </p:set>
                                  </p:childTnLst>
                                </p:cTn>
                              </p:par>
                            </p:childTnLst>
                          </p:cTn>
                        </p:par>
                      </p:childTnLst>
                    </p:cTn>
                  </p:par>
                  <p:par>
                    <p:cTn id="67" fill="hold">
                      <p:stCondLst>
                        <p:cond delay="indefinite"/>
                      </p:stCondLst>
                      <p:childTnLst>
                        <p:par>
                          <p:cTn id="68" fill="hold">
                            <p:stCondLst>
                              <p:cond delay="0"/>
                            </p:stCondLst>
                            <p:childTnLst>
                              <p:par>
                                <p:cTn id="69" presetID="1" presetClass="entr" presetSubtype="0" fill="hold" nodeType="clickEffect">
                                  <p:stCondLst>
                                    <p:cond delay="0"/>
                                  </p:stCondLst>
                                  <p:childTnLst>
                                    <p:set>
                                      <p:cBhvr>
                                        <p:cTn id="70" dur="1" fill="hold">
                                          <p:stCondLst>
                                            <p:cond delay="0"/>
                                          </p:stCondLst>
                                        </p:cTn>
                                        <p:tgtEl>
                                          <p:spTgt spid="96"/>
                                        </p:tgtEl>
                                        <p:attrNameLst>
                                          <p:attrName>style.visibility</p:attrName>
                                        </p:attrNameLst>
                                      </p:cBhvr>
                                      <p:to>
                                        <p:strVal val="visible"/>
                                      </p:to>
                                    </p:set>
                                  </p:childTnLst>
                                </p:cTn>
                              </p:par>
                              <p:par>
                                <p:cTn id="71" presetID="1" presetClass="entr" presetSubtype="0" fill="hold" nodeType="withEffect">
                                  <p:stCondLst>
                                    <p:cond delay="0"/>
                                  </p:stCondLst>
                                  <p:childTnLst>
                                    <p:set>
                                      <p:cBhvr>
                                        <p:cTn id="72" dur="1" fill="hold">
                                          <p:stCondLst>
                                            <p:cond delay="0"/>
                                          </p:stCondLst>
                                        </p:cTn>
                                        <p:tgtEl>
                                          <p:spTgt spid="139"/>
                                        </p:tgtEl>
                                        <p:attrNameLst>
                                          <p:attrName>style.visibility</p:attrName>
                                        </p:attrNameLst>
                                      </p:cBhvr>
                                      <p:to>
                                        <p:strVal val="visible"/>
                                      </p:to>
                                    </p:set>
                                  </p:childTnLst>
                                </p:cTn>
                              </p:par>
                              <p:par>
                                <p:cTn id="73" presetID="1" presetClass="entr" presetSubtype="0" fill="hold" grpId="0" nodeType="withEffect">
                                  <p:stCondLst>
                                    <p:cond delay="0"/>
                                  </p:stCondLst>
                                  <p:childTnLst>
                                    <p:set>
                                      <p:cBhvr>
                                        <p:cTn id="74" dur="1" fill="hold">
                                          <p:stCondLst>
                                            <p:cond delay="0"/>
                                          </p:stCondLst>
                                        </p:cTn>
                                        <p:tgtEl>
                                          <p:spTgt spid="121"/>
                                        </p:tgtEl>
                                        <p:attrNameLst>
                                          <p:attrName>style.visibility</p:attrName>
                                        </p:attrNameLst>
                                      </p:cBhvr>
                                      <p:to>
                                        <p:strVal val="visible"/>
                                      </p:to>
                                    </p:set>
                                  </p:childTnLst>
                                </p:cTn>
                              </p:par>
                              <p:par>
                                <p:cTn id="75" presetID="1" presetClass="entr" presetSubtype="0" fill="hold" nodeType="withEffect">
                                  <p:stCondLst>
                                    <p:cond delay="0"/>
                                  </p:stCondLst>
                                  <p:childTnLst>
                                    <p:set>
                                      <p:cBhvr>
                                        <p:cTn id="76" dur="1" fill="hold">
                                          <p:stCondLst>
                                            <p:cond delay="0"/>
                                          </p:stCondLst>
                                        </p:cTn>
                                        <p:tgtEl>
                                          <p:spTgt spid="98"/>
                                        </p:tgtEl>
                                        <p:attrNameLst>
                                          <p:attrName>style.visibility</p:attrName>
                                        </p:attrNameLst>
                                      </p:cBhvr>
                                      <p:to>
                                        <p:strVal val="visible"/>
                                      </p:to>
                                    </p:set>
                                  </p:childTnLst>
                                </p:cTn>
                              </p:par>
                              <p:par>
                                <p:cTn id="77" presetID="1" presetClass="entr" presetSubtype="0" fill="hold" grpId="0" nodeType="withEffect">
                                  <p:stCondLst>
                                    <p:cond delay="0"/>
                                  </p:stCondLst>
                                  <p:childTnLst>
                                    <p:set>
                                      <p:cBhvr>
                                        <p:cTn id="78" dur="1" fill="hold">
                                          <p:stCondLst>
                                            <p:cond delay="0"/>
                                          </p:stCondLst>
                                        </p:cTn>
                                        <p:tgtEl>
                                          <p:spTgt spid="1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p:bldP spid="83" grpId="0" animBg="1"/>
      <p:bldP spid="102" grpId="0" animBg="1"/>
      <p:bldP spid="30" grpId="0"/>
      <p:bldP spid="40" grpId="0"/>
      <p:bldP spid="106" grpId="0"/>
      <p:bldP spid="121"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0" dirty="0" err="1">
                <a:solidFill>
                  <a:srgbClr val="0066FF"/>
                </a:solidFill>
                <a:latin typeface="Courier New" panose="02070309020205020404" pitchFamily="49" charset="0"/>
                <a:cs typeface="Courier New" panose="02070309020205020404" pitchFamily="49" charset="0"/>
              </a:rPr>
              <a:t>shared_ptr</a:t>
            </a:r>
            <a:r>
              <a:rPr lang="en-US" dirty="0" err="1"/>
              <a:t>s</a:t>
            </a:r>
            <a:r>
              <a:rPr lang="en-US" dirty="0"/>
              <a:t> and STL Containers</a:t>
            </a:r>
          </a:p>
        </p:txBody>
      </p:sp>
      <p:sp>
        <p:nvSpPr>
          <p:cNvPr id="3" name="Content Placeholder 2"/>
          <p:cNvSpPr>
            <a:spLocks noGrp="1"/>
          </p:cNvSpPr>
          <p:nvPr>
            <p:ph idx="1"/>
          </p:nvPr>
        </p:nvSpPr>
        <p:spPr>
          <a:xfrm>
            <a:off x="396875" y="1362075"/>
            <a:ext cx="8366125" cy="1371600"/>
          </a:xfrm>
        </p:spPr>
        <p:txBody>
          <a:bodyPr/>
          <a:lstStyle/>
          <a:p>
            <a:r>
              <a:rPr lang="en-US" dirty="0"/>
              <a:t>Use </a:t>
            </a:r>
            <a:r>
              <a:rPr lang="en-US" dirty="0" err="1">
                <a:solidFill>
                  <a:srgbClr val="0066FF"/>
                </a:solidFill>
                <a:latin typeface="Courier New" panose="02070309020205020404" pitchFamily="49" charset="0"/>
                <a:cs typeface="Courier New" panose="02070309020205020404" pitchFamily="49" charset="0"/>
              </a:rPr>
              <a:t>shared_ptr</a:t>
            </a:r>
            <a:r>
              <a:rPr lang="en-US" dirty="0" err="1"/>
              <a:t>s</a:t>
            </a:r>
            <a:r>
              <a:rPr lang="en-US" dirty="0"/>
              <a:t> inside STL Containers</a:t>
            </a:r>
          </a:p>
          <a:p>
            <a:pPr lvl="1"/>
            <a:r>
              <a:rPr lang="en-US" dirty="0"/>
              <a:t>Avoid extra object copies</a:t>
            </a:r>
          </a:p>
          <a:p>
            <a:pPr lvl="1"/>
            <a:r>
              <a:rPr lang="en-US" dirty="0"/>
              <a:t>Safe to do, since copy/assign maintain a shared reference count</a:t>
            </a:r>
          </a:p>
          <a:p>
            <a:pPr lvl="2"/>
            <a:r>
              <a:rPr lang="en-US" dirty="0"/>
              <a:t>Copying increments ref count, then original is destructed</a:t>
            </a:r>
          </a:p>
        </p:txBody>
      </p:sp>
      <p:sp>
        <p:nvSpPr>
          <p:cNvPr id="5" name="Rounded Rectangle 4"/>
          <p:cNvSpPr/>
          <p:nvPr/>
        </p:nvSpPr>
        <p:spPr bwMode="auto">
          <a:xfrm>
            <a:off x="457200" y="3277208"/>
            <a:ext cx="8229600" cy="3145114"/>
          </a:xfrm>
          <a:prstGeom prst="roundRect">
            <a:avLst>
              <a:gd name="adj" fmla="val 2266"/>
            </a:avLst>
          </a:prstGeom>
          <a:solidFill>
            <a:schemeClr val="bg1">
              <a:lumMod val="95000"/>
            </a:schemeClr>
          </a:solidFill>
          <a:ln w="25400" cap="flat" cmpd="sng" algn="ctr">
            <a:solidFill>
              <a:schemeClr val="tx1"/>
            </a:solidFill>
            <a:prstDash val="solid"/>
            <a:round/>
            <a:headEnd type="none" w="med" len="med"/>
            <a:tailEnd type="triangle" w="med" len="med"/>
          </a:ln>
          <a:effectLst/>
        </p:spPr>
        <p:txBody>
          <a:bodyPr vert="horz" wrap="square" lIns="91440" tIns="0" rIns="91440" bIns="45720" numCol="1" rtlCol="0" anchor="t" anchorCtr="0" compatLnSpc="1">
            <a:prstTxWarp prst="textNoShape">
              <a:avLst/>
            </a:prstTxWarp>
            <a:noAutofit/>
          </a:bodyPr>
          <a:lstStyle/>
          <a:p>
            <a:r>
              <a:rPr lang="en-US" sz="1600" dirty="0">
                <a:solidFill>
                  <a:srgbClr val="0066FF"/>
                </a:solidFill>
                <a:latin typeface="Courier New" panose="02070309020205020404" pitchFamily="49" charset="0"/>
                <a:cs typeface="Courier New" panose="02070309020205020404" pitchFamily="49" charset="0"/>
              </a:rPr>
              <a:t>vector</a:t>
            </a:r>
            <a:r>
              <a:rPr lang="en-US" sz="1600" dirty="0">
                <a:latin typeface="Courier New" panose="02070309020205020404" pitchFamily="49" charset="0"/>
                <a:cs typeface="Courier New" panose="02070309020205020404" pitchFamily="49" charset="0"/>
              </a:rPr>
              <a:t>&lt;</a:t>
            </a:r>
            <a:r>
              <a:rPr lang="en-US" sz="1600" dirty="0" err="1">
                <a:latin typeface="Courier New" panose="02070309020205020404" pitchFamily="49" charset="0"/>
                <a:cs typeface="Courier New" panose="02070309020205020404" pitchFamily="49" charset="0"/>
              </a:rPr>
              <a:t>std</a:t>
            </a:r>
            <a:r>
              <a:rPr lang="en-US" sz="1600" dirty="0">
                <a:latin typeface="Courier New" panose="02070309020205020404" pitchFamily="49" charset="0"/>
                <a:cs typeface="Courier New" panose="02070309020205020404" pitchFamily="49" charset="0"/>
              </a:rPr>
              <a:t>::</a:t>
            </a:r>
            <a:r>
              <a:rPr lang="en-US" sz="1600" dirty="0" err="1">
                <a:solidFill>
                  <a:srgbClr val="0066FF"/>
                </a:solidFill>
                <a:latin typeface="Courier New" panose="02070309020205020404" pitchFamily="49" charset="0"/>
                <a:cs typeface="Courier New" panose="02070309020205020404" pitchFamily="49" charset="0"/>
              </a:rPr>
              <a:t>shared_ptr</a:t>
            </a:r>
            <a:r>
              <a:rPr lang="en-US" sz="1600" dirty="0">
                <a:latin typeface="Courier New" panose="02070309020205020404" pitchFamily="49" charset="0"/>
                <a:cs typeface="Courier New" panose="02070309020205020404" pitchFamily="49" charset="0"/>
              </a:rPr>
              <a:t>&lt;</a:t>
            </a:r>
            <a:r>
              <a:rPr lang="en-US" sz="1600" dirty="0" err="1">
                <a:solidFill>
                  <a:srgbClr val="0066FF"/>
                </a:solidFill>
                <a:latin typeface="Courier New" panose="02070309020205020404" pitchFamily="49" charset="0"/>
                <a:cs typeface="Courier New" panose="02070309020205020404" pitchFamily="49" charset="0"/>
              </a:rPr>
              <a:t>int</a:t>
            </a:r>
            <a:r>
              <a:rPr lang="en-US" sz="1600" dirty="0">
                <a:latin typeface="Courier New" panose="02070309020205020404" pitchFamily="49" charset="0"/>
                <a:cs typeface="Courier New" panose="02070309020205020404" pitchFamily="49" charset="0"/>
              </a:rPr>
              <a:t>&gt; &gt; </a:t>
            </a:r>
            <a:r>
              <a:rPr lang="en-US" sz="1600" dirty="0" err="1">
                <a:latin typeface="Courier New" panose="02070309020205020404" pitchFamily="49" charset="0"/>
                <a:cs typeface="Courier New" panose="02070309020205020404" pitchFamily="49" charset="0"/>
              </a:rPr>
              <a:t>vec</a:t>
            </a:r>
            <a:r>
              <a:rPr lang="en-US" sz="1600" dirty="0">
                <a:latin typeface="Courier New" panose="02070309020205020404" pitchFamily="49" charset="0"/>
                <a:cs typeface="Courier New" panose="02070309020205020404" pitchFamily="49" charset="0"/>
              </a:rPr>
              <a:t>;</a:t>
            </a:r>
          </a:p>
          <a:p>
            <a:endParaRPr lang="en-US" sz="1100" dirty="0">
              <a:latin typeface="Courier New" panose="02070309020205020404" pitchFamily="49" charset="0"/>
              <a:cs typeface="Courier New" panose="02070309020205020404" pitchFamily="49" charset="0"/>
            </a:endParaRPr>
          </a:p>
          <a:p>
            <a:r>
              <a:rPr lang="en-US" sz="1600" dirty="0" err="1">
                <a:latin typeface="Courier New" panose="02070309020205020404" pitchFamily="49" charset="0"/>
                <a:cs typeface="Courier New" panose="02070309020205020404" pitchFamily="49" charset="0"/>
              </a:rPr>
              <a:t>vec.</a:t>
            </a:r>
            <a:r>
              <a:rPr lang="en-US" sz="1600" b="1" dirty="0" err="1">
                <a:solidFill>
                  <a:srgbClr val="669900"/>
                </a:solidFill>
                <a:latin typeface="Courier New" panose="02070309020205020404" pitchFamily="49" charset="0"/>
                <a:cs typeface="Courier New" panose="02070309020205020404" pitchFamily="49" charset="0"/>
              </a:rPr>
              <a:t>push_back</a:t>
            </a:r>
            <a:r>
              <a:rPr lang="en-US" sz="1600" dirty="0">
                <a:latin typeface="Courier New" panose="02070309020205020404" pitchFamily="49" charset="0"/>
                <a:cs typeface="Courier New" panose="02070309020205020404" pitchFamily="49" charset="0"/>
              </a:rPr>
              <a:t>(</a:t>
            </a:r>
            <a:r>
              <a:rPr lang="en-US" sz="1600" dirty="0" err="1">
                <a:latin typeface="Courier New" panose="02070309020205020404" pitchFamily="49" charset="0"/>
                <a:cs typeface="Courier New" panose="02070309020205020404" pitchFamily="49" charset="0"/>
              </a:rPr>
              <a:t>std</a:t>
            </a:r>
            <a:r>
              <a:rPr lang="en-US" sz="1600" dirty="0">
                <a:latin typeface="Courier New" panose="02070309020205020404" pitchFamily="49" charset="0"/>
                <a:cs typeface="Courier New" panose="02070309020205020404" pitchFamily="49" charset="0"/>
              </a:rPr>
              <a:t>::</a:t>
            </a:r>
            <a:r>
              <a:rPr lang="en-US" sz="1600" dirty="0" err="1">
                <a:solidFill>
                  <a:srgbClr val="0066FF"/>
                </a:solidFill>
                <a:latin typeface="Courier New" panose="02070309020205020404" pitchFamily="49" charset="0"/>
                <a:cs typeface="Courier New" panose="02070309020205020404" pitchFamily="49" charset="0"/>
              </a:rPr>
              <a:t>shared_ptr</a:t>
            </a:r>
            <a:r>
              <a:rPr lang="en-US" sz="1600" dirty="0">
                <a:latin typeface="Courier New" panose="02070309020205020404" pitchFamily="49" charset="0"/>
                <a:cs typeface="Courier New" panose="02070309020205020404" pitchFamily="49" charset="0"/>
              </a:rPr>
              <a:t>&lt;</a:t>
            </a:r>
            <a:r>
              <a:rPr lang="en-US" sz="1600" dirty="0" err="1">
                <a:solidFill>
                  <a:srgbClr val="0066FF"/>
                </a:solidFill>
                <a:latin typeface="Courier New" panose="02070309020205020404" pitchFamily="49" charset="0"/>
                <a:cs typeface="Courier New" panose="02070309020205020404" pitchFamily="49" charset="0"/>
              </a:rPr>
              <a:t>int</a:t>
            </a:r>
            <a:r>
              <a:rPr lang="en-US" sz="1600" dirty="0">
                <a:latin typeface="Courier New" panose="02070309020205020404" pitchFamily="49" charset="0"/>
                <a:cs typeface="Courier New" panose="02070309020205020404" pitchFamily="49" charset="0"/>
              </a:rPr>
              <a:t>&gt;(</a:t>
            </a:r>
            <a:r>
              <a:rPr lang="en-US" sz="1600" dirty="0">
                <a:solidFill>
                  <a:srgbClr val="E2661A"/>
                </a:solidFill>
                <a:latin typeface="Courier New" panose="02070309020205020404" pitchFamily="49" charset="0"/>
                <a:cs typeface="Courier New" panose="02070309020205020404" pitchFamily="49" charset="0"/>
              </a:rPr>
              <a:t>new</a:t>
            </a:r>
            <a:r>
              <a:rPr lang="en-US" sz="1600" dirty="0">
                <a:latin typeface="Courier New" panose="02070309020205020404" pitchFamily="49" charset="0"/>
                <a:cs typeface="Courier New" panose="02070309020205020404" pitchFamily="49" charset="0"/>
              </a:rPr>
              <a:t> </a:t>
            </a:r>
            <a:r>
              <a:rPr lang="en-US" sz="1600" dirty="0" err="1">
                <a:solidFill>
                  <a:srgbClr val="0066FF"/>
                </a:solidFill>
                <a:latin typeface="Courier New" panose="02070309020205020404" pitchFamily="49" charset="0"/>
                <a:cs typeface="Courier New" panose="02070309020205020404" pitchFamily="49" charset="0"/>
              </a:rPr>
              <a:t>int</a:t>
            </a:r>
            <a:r>
              <a:rPr lang="en-US" sz="1600" dirty="0">
                <a:latin typeface="Courier New" panose="02070309020205020404" pitchFamily="49" charset="0"/>
                <a:cs typeface="Courier New" panose="02070309020205020404" pitchFamily="49" charset="0"/>
              </a:rPr>
              <a:t>(</a:t>
            </a:r>
            <a:r>
              <a:rPr lang="en-US" sz="1600" dirty="0">
                <a:solidFill>
                  <a:schemeClr val="accent1"/>
                </a:solidFill>
                <a:latin typeface="Courier New" panose="02070309020205020404" pitchFamily="49" charset="0"/>
                <a:cs typeface="Courier New" panose="02070309020205020404" pitchFamily="49" charset="0"/>
              </a:rPr>
              <a:t>9</a:t>
            </a:r>
            <a:r>
              <a:rPr lang="en-US" sz="1600" dirty="0">
                <a:latin typeface="Courier New" panose="02070309020205020404" pitchFamily="49" charset="0"/>
                <a:cs typeface="Courier New" panose="02070309020205020404" pitchFamily="49" charset="0"/>
              </a:rPr>
              <a:t>)));</a:t>
            </a:r>
          </a:p>
          <a:p>
            <a:r>
              <a:rPr lang="en-US" sz="1600" dirty="0" err="1">
                <a:latin typeface="Courier New" panose="02070309020205020404" pitchFamily="49" charset="0"/>
                <a:cs typeface="Courier New" panose="02070309020205020404" pitchFamily="49" charset="0"/>
              </a:rPr>
              <a:t>vec.</a:t>
            </a:r>
            <a:r>
              <a:rPr lang="en-US" sz="1600" b="1" dirty="0" err="1">
                <a:solidFill>
                  <a:srgbClr val="669900"/>
                </a:solidFill>
                <a:latin typeface="Courier New" panose="02070309020205020404" pitchFamily="49" charset="0"/>
                <a:cs typeface="Courier New" panose="02070309020205020404" pitchFamily="49" charset="0"/>
              </a:rPr>
              <a:t>push_back</a:t>
            </a:r>
            <a:r>
              <a:rPr lang="en-US" sz="1600" dirty="0">
                <a:latin typeface="Courier New" panose="02070309020205020404" pitchFamily="49" charset="0"/>
                <a:cs typeface="Courier New" panose="02070309020205020404" pitchFamily="49" charset="0"/>
              </a:rPr>
              <a:t>(</a:t>
            </a:r>
            <a:r>
              <a:rPr lang="en-US" sz="1600" dirty="0" err="1">
                <a:latin typeface="Courier New" panose="02070309020205020404" pitchFamily="49" charset="0"/>
                <a:cs typeface="Courier New" panose="02070309020205020404" pitchFamily="49" charset="0"/>
              </a:rPr>
              <a:t>std</a:t>
            </a:r>
            <a:r>
              <a:rPr lang="en-US" sz="1600" dirty="0">
                <a:latin typeface="Courier New" panose="02070309020205020404" pitchFamily="49" charset="0"/>
                <a:cs typeface="Courier New" panose="02070309020205020404" pitchFamily="49" charset="0"/>
              </a:rPr>
              <a:t>::</a:t>
            </a:r>
            <a:r>
              <a:rPr lang="en-US" sz="1600" dirty="0" err="1">
                <a:solidFill>
                  <a:srgbClr val="0066FF"/>
                </a:solidFill>
                <a:latin typeface="Courier New" panose="02070309020205020404" pitchFamily="49" charset="0"/>
                <a:cs typeface="Courier New" panose="02070309020205020404" pitchFamily="49" charset="0"/>
              </a:rPr>
              <a:t>shared_ptr</a:t>
            </a:r>
            <a:r>
              <a:rPr lang="en-US" sz="1600" dirty="0">
                <a:latin typeface="Courier New" panose="02070309020205020404" pitchFamily="49" charset="0"/>
                <a:cs typeface="Courier New" panose="02070309020205020404" pitchFamily="49" charset="0"/>
              </a:rPr>
              <a:t>&lt;</a:t>
            </a:r>
            <a:r>
              <a:rPr lang="en-US" sz="1600" dirty="0" err="1">
                <a:solidFill>
                  <a:srgbClr val="0066FF"/>
                </a:solidFill>
                <a:latin typeface="Courier New" panose="02070309020205020404" pitchFamily="49" charset="0"/>
                <a:cs typeface="Courier New" panose="02070309020205020404" pitchFamily="49" charset="0"/>
              </a:rPr>
              <a:t>int</a:t>
            </a:r>
            <a:r>
              <a:rPr lang="en-US" sz="1600" dirty="0">
                <a:latin typeface="Courier New" panose="02070309020205020404" pitchFamily="49" charset="0"/>
                <a:cs typeface="Courier New" panose="02070309020205020404" pitchFamily="49" charset="0"/>
              </a:rPr>
              <a:t>&gt;(</a:t>
            </a:r>
            <a:r>
              <a:rPr lang="en-US" sz="1600" dirty="0">
                <a:solidFill>
                  <a:srgbClr val="E2661A"/>
                </a:solidFill>
                <a:latin typeface="Courier New" panose="02070309020205020404" pitchFamily="49" charset="0"/>
                <a:cs typeface="Courier New" panose="02070309020205020404" pitchFamily="49" charset="0"/>
              </a:rPr>
              <a:t>new</a:t>
            </a:r>
            <a:r>
              <a:rPr lang="en-US" sz="1600" dirty="0">
                <a:latin typeface="Courier New" panose="02070309020205020404" pitchFamily="49" charset="0"/>
                <a:cs typeface="Courier New" panose="02070309020205020404" pitchFamily="49" charset="0"/>
              </a:rPr>
              <a:t> </a:t>
            </a:r>
            <a:r>
              <a:rPr lang="en-US" sz="1600" dirty="0" err="1">
                <a:solidFill>
                  <a:srgbClr val="0066FF"/>
                </a:solidFill>
                <a:latin typeface="Courier New" panose="02070309020205020404" pitchFamily="49" charset="0"/>
                <a:cs typeface="Courier New" panose="02070309020205020404" pitchFamily="49" charset="0"/>
              </a:rPr>
              <a:t>int</a:t>
            </a:r>
            <a:r>
              <a:rPr lang="en-US" sz="1600" dirty="0">
                <a:latin typeface="Courier New" panose="02070309020205020404" pitchFamily="49" charset="0"/>
                <a:cs typeface="Courier New" panose="02070309020205020404" pitchFamily="49" charset="0"/>
              </a:rPr>
              <a:t>(</a:t>
            </a:r>
            <a:r>
              <a:rPr lang="en-US" sz="1600" dirty="0">
                <a:solidFill>
                  <a:schemeClr val="accent1"/>
                </a:solidFill>
                <a:latin typeface="Courier New" panose="02070309020205020404" pitchFamily="49" charset="0"/>
                <a:cs typeface="Courier New" panose="02070309020205020404" pitchFamily="49" charset="0"/>
              </a:rPr>
              <a:t>5</a:t>
            </a:r>
            <a:r>
              <a:rPr lang="en-US" sz="1600" dirty="0">
                <a:latin typeface="Courier New" panose="02070309020205020404" pitchFamily="49" charset="0"/>
                <a:cs typeface="Courier New" panose="02070309020205020404" pitchFamily="49" charset="0"/>
              </a:rPr>
              <a:t>)));</a:t>
            </a:r>
          </a:p>
          <a:p>
            <a:r>
              <a:rPr lang="en-US" sz="1600" dirty="0" err="1">
                <a:latin typeface="Courier New" panose="02070309020205020404" pitchFamily="49" charset="0"/>
                <a:cs typeface="Courier New" panose="02070309020205020404" pitchFamily="49" charset="0"/>
              </a:rPr>
              <a:t>vec.</a:t>
            </a:r>
            <a:r>
              <a:rPr lang="en-US" sz="1600" b="1" dirty="0" err="1">
                <a:solidFill>
                  <a:srgbClr val="669900"/>
                </a:solidFill>
                <a:latin typeface="Courier New" panose="02070309020205020404" pitchFamily="49" charset="0"/>
                <a:cs typeface="Courier New" panose="02070309020205020404" pitchFamily="49" charset="0"/>
              </a:rPr>
              <a:t>push_back</a:t>
            </a:r>
            <a:r>
              <a:rPr lang="en-US" sz="1600" dirty="0">
                <a:latin typeface="Courier New" panose="02070309020205020404" pitchFamily="49" charset="0"/>
                <a:cs typeface="Courier New" panose="02070309020205020404" pitchFamily="49" charset="0"/>
              </a:rPr>
              <a:t>(</a:t>
            </a:r>
            <a:r>
              <a:rPr lang="en-US" sz="1600" dirty="0" err="1">
                <a:latin typeface="Courier New" panose="02070309020205020404" pitchFamily="49" charset="0"/>
                <a:cs typeface="Courier New" panose="02070309020205020404" pitchFamily="49" charset="0"/>
              </a:rPr>
              <a:t>std</a:t>
            </a:r>
            <a:r>
              <a:rPr lang="en-US" sz="1600" dirty="0">
                <a:latin typeface="Courier New" panose="02070309020205020404" pitchFamily="49" charset="0"/>
                <a:cs typeface="Courier New" panose="02070309020205020404" pitchFamily="49" charset="0"/>
              </a:rPr>
              <a:t>::</a:t>
            </a:r>
            <a:r>
              <a:rPr lang="en-US" sz="1600" dirty="0" err="1">
                <a:solidFill>
                  <a:srgbClr val="0066FF"/>
                </a:solidFill>
                <a:latin typeface="Courier New" panose="02070309020205020404" pitchFamily="49" charset="0"/>
                <a:cs typeface="Courier New" panose="02070309020205020404" pitchFamily="49" charset="0"/>
              </a:rPr>
              <a:t>shared_ptr</a:t>
            </a:r>
            <a:r>
              <a:rPr lang="en-US" sz="1600" dirty="0">
                <a:latin typeface="Courier New" panose="02070309020205020404" pitchFamily="49" charset="0"/>
                <a:cs typeface="Courier New" panose="02070309020205020404" pitchFamily="49" charset="0"/>
              </a:rPr>
              <a:t>&lt;</a:t>
            </a:r>
            <a:r>
              <a:rPr lang="en-US" sz="1600" dirty="0" err="1">
                <a:solidFill>
                  <a:srgbClr val="0066FF"/>
                </a:solidFill>
                <a:latin typeface="Courier New" panose="02070309020205020404" pitchFamily="49" charset="0"/>
                <a:cs typeface="Courier New" panose="02070309020205020404" pitchFamily="49" charset="0"/>
              </a:rPr>
              <a:t>int</a:t>
            </a:r>
            <a:r>
              <a:rPr lang="en-US" sz="1600" dirty="0">
                <a:latin typeface="Courier New" panose="02070309020205020404" pitchFamily="49" charset="0"/>
                <a:cs typeface="Courier New" panose="02070309020205020404" pitchFamily="49" charset="0"/>
              </a:rPr>
              <a:t>&gt;(</a:t>
            </a:r>
            <a:r>
              <a:rPr lang="en-US" sz="1600" dirty="0">
                <a:solidFill>
                  <a:srgbClr val="E2661A"/>
                </a:solidFill>
                <a:latin typeface="Courier New" panose="02070309020205020404" pitchFamily="49" charset="0"/>
                <a:cs typeface="Courier New" panose="02070309020205020404" pitchFamily="49" charset="0"/>
              </a:rPr>
              <a:t>new </a:t>
            </a:r>
            <a:r>
              <a:rPr lang="en-US" sz="1600" dirty="0" err="1">
                <a:solidFill>
                  <a:srgbClr val="0066FF"/>
                </a:solidFill>
                <a:latin typeface="Courier New" panose="02070309020205020404" pitchFamily="49" charset="0"/>
                <a:cs typeface="Courier New" panose="02070309020205020404" pitchFamily="49" charset="0"/>
              </a:rPr>
              <a:t>int</a:t>
            </a:r>
            <a:r>
              <a:rPr lang="en-US" sz="1600" dirty="0">
                <a:latin typeface="Courier New" panose="02070309020205020404" pitchFamily="49" charset="0"/>
                <a:cs typeface="Courier New" panose="02070309020205020404" pitchFamily="49" charset="0"/>
              </a:rPr>
              <a:t>(</a:t>
            </a:r>
            <a:r>
              <a:rPr lang="en-US" sz="1600" dirty="0">
                <a:solidFill>
                  <a:schemeClr val="accent1"/>
                </a:solidFill>
                <a:latin typeface="Courier New" panose="02070309020205020404" pitchFamily="49" charset="0"/>
                <a:cs typeface="Courier New" panose="02070309020205020404" pitchFamily="49" charset="0"/>
              </a:rPr>
              <a:t>7</a:t>
            </a:r>
            <a:r>
              <a:rPr lang="en-US" sz="1600" dirty="0">
                <a:latin typeface="Courier New" panose="02070309020205020404" pitchFamily="49" charset="0"/>
                <a:cs typeface="Courier New" panose="02070309020205020404" pitchFamily="49" charset="0"/>
              </a:rPr>
              <a:t>)));</a:t>
            </a:r>
          </a:p>
          <a:p>
            <a:endParaRPr lang="en-US" sz="1100" dirty="0">
              <a:latin typeface="Courier New" panose="02070309020205020404" pitchFamily="49" charset="0"/>
              <a:cs typeface="Courier New" panose="02070309020205020404" pitchFamily="49" charset="0"/>
            </a:endParaRPr>
          </a:p>
          <a:p>
            <a:r>
              <a:rPr lang="en-US" sz="1600" dirty="0">
                <a:solidFill>
                  <a:srgbClr val="0066FF"/>
                </a:solidFill>
                <a:latin typeface="Courier New" panose="02070309020205020404" pitchFamily="49" charset="0"/>
                <a:cs typeface="Courier New" panose="02070309020205020404" pitchFamily="49" charset="0"/>
              </a:rPr>
              <a:t>int&amp; </a:t>
            </a:r>
            <a:r>
              <a:rPr lang="en-US" sz="1600" dirty="0">
                <a:latin typeface="Courier New" panose="02070309020205020404" pitchFamily="49" charset="0"/>
                <a:cs typeface="Courier New" panose="02070309020205020404" pitchFamily="49" charset="0"/>
              </a:rPr>
              <a:t>z = *</a:t>
            </a:r>
            <a:r>
              <a:rPr lang="en-US" sz="1600" dirty="0" err="1">
                <a:latin typeface="Courier New" panose="02070309020205020404" pitchFamily="49" charset="0"/>
                <a:cs typeface="Courier New" panose="02070309020205020404" pitchFamily="49" charset="0"/>
              </a:rPr>
              <a:t>vec</a:t>
            </a:r>
            <a:r>
              <a:rPr lang="en-US" sz="1600" dirty="0">
                <a:latin typeface="Courier New" panose="02070309020205020404" pitchFamily="49" charset="0"/>
                <a:cs typeface="Courier New" panose="02070309020205020404" pitchFamily="49" charset="0"/>
              </a:rPr>
              <a:t>[</a:t>
            </a:r>
            <a:r>
              <a:rPr lang="en-US" sz="1600" dirty="0">
                <a:solidFill>
                  <a:schemeClr val="accent1"/>
                </a:solidFill>
                <a:latin typeface="Courier New" panose="02070309020205020404" pitchFamily="49" charset="0"/>
                <a:cs typeface="Courier New" panose="02070309020205020404" pitchFamily="49" charset="0"/>
              </a:rPr>
              <a:t>1</a:t>
            </a:r>
            <a:r>
              <a:rPr lang="en-US" sz="1600" dirty="0">
                <a:latin typeface="Courier New" panose="02070309020205020404" pitchFamily="49" charset="0"/>
                <a:cs typeface="Courier New" panose="02070309020205020404" pitchFamily="49" charset="0"/>
              </a:rPr>
              <a:t>];</a:t>
            </a:r>
          </a:p>
          <a:p>
            <a:r>
              <a:rPr lang="en-US" sz="1600" dirty="0" err="1">
                <a:latin typeface="Courier New" panose="02070309020205020404" pitchFamily="49" charset="0"/>
                <a:cs typeface="Courier New" panose="02070309020205020404" pitchFamily="49" charset="0"/>
              </a:rPr>
              <a:t>std</a:t>
            </a:r>
            <a:r>
              <a:rPr lang="en-US" sz="1600" dirty="0">
                <a:latin typeface="Courier New" panose="02070309020205020404" pitchFamily="49" charset="0"/>
                <a:cs typeface="Courier New" panose="02070309020205020404" pitchFamily="49" charset="0"/>
              </a:rPr>
              <a:t>::</a:t>
            </a:r>
            <a:r>
              <a:rPr lang="en-US" sz="1600" dirty="0" err="1">
                <a:latin typeface="Courier New" panose="02070309020205020404" pitchFamily="49" charset="0"/>
                <a:cs typeface="Courier New" panose="02070309020205020404" pitchFamily="49" charset="0"/>
              </a:rPr>
              <a:t>cout</a:t>
            </a:r>
            <a:r>
              <a:rPr lang="en-US" sz="1600" dirty="0">
                <a:latin typeface="Courier New" panose="02070309020205020404" pitchFamily="49" charset="0"/>
                <a:cs typeface="Courier New" panose="02070309020205020404" pitchFamily="49" charset="0"/>
              </a:rPr>
              <a:t> &lt;&lt; </a:t>
            </a:r>
            <a:r>
              <a:rPr lang="en-US" sz="1600" dirty="0">
                <a:solidFill>
                  <a:srgbClr val="D94B7B"/>
                </a:solidFill>
                <a:latin typeface="Courier New" panose="02070309020205020404" pitchFamily="49" charset="0"/>
                <a:cs typeface="Courier New" panose="02070309020205020404" pitchFamily="49" charset="0"/>
              </a:rPr>
              <a:t>"z is: " </a:t>
            </a:r>
            <a:r>
              <a:rPr lang="en-US" sz="1600" dirty="0">
                <a:latin typeface="Courier New" panose="02070309020205020404" pitchFamily="49" charset="0"/>
                <a:cs typeface="Courier New" panose="02070309020205020404" pitchFamily="49" charset="0"/>
              </a:rPr>
              <a:t>&lt;&lt; z &lt;&lt; </a:t>
            </a:r>
            <a:r>
              <a:rPr lang="en-US" sz="1600" dirty="0" err="1">
                <a:latin typeface="Courier New" panose="02070309020205020404" pitchFamily="49" charset="0"/>
                <a:cs typeface="Courier New" panose="02070309020205020404" pitchFamily="49" charset="0"/>
              </a:rPr>
              <a:t>std</a:t>
            </a:r>
            <a:r>
              <a:rPr lang="en-US" sz="1600" dirty="0">
                <a:latin typeface="Courier New" panose="02070309020205020404" pitchFamily="49" charset="0"/>
                <a:cs typeface="Courier New" panose="02070309020205020404" pitchFamily="49" charset="0"/>
              </a:rPr>
              <a:t>::</a:t>
            </a:r>
            <a:r>
              <a:rPr lang="en-US" sz="1600" dirty="0" err="1">
                <a:latin typeface="Courier New" panose="02070309020205020404" pitchFamily="49" charset="0"/>
                <a:cs typeface="Courier New" panose="02070309020205020404" pitchFamily="49" charset="0"/>
              </a:rPr>
              <a:t>endl</a:t>
            </a:r>
            <a:r>
              <a:rPr lang="en-US" sz="1600" dirty="0">
                <a:latin typeface="Courier New" panose="02070309020205020404" pitchFamily="49" charset="0"/>
                <a:cs typeface="Courier New" panose="02070309020205020404" pitchFamily="49" charset="0"/>
              </a:rPr>
              <a:t>;</a:t>
            </a:r>
          </a:p>
          <a:p>
            <a:endParaRPr lang="en-US" sz="1100" dirty="0">
              <a:latin typeface="Courier New" panose="02070309020205020404" pitchFamily="49" charset="0"/>
              <a:cs typeface="Courier New" panose="02070309020205020404" pitchFamily="49" charset="0"/>
            </a:endParaRPr>
          </a:p>
          <a:p>
            <a:r>
              <a:rPr lang="en-US" sz="1600" dirty="0">
                <a:latin typeface="Courier New" panose="02070309020205020404" pitchFamily="49" charset="0"/>
                <a:cs typeface="Courier New" panose="02070309020205020404" pitchFamily="49" charset="0"/>
              </a:rPr>
              <a:t>std::</a:t>
            </a:r>
            <a:r>
              <a:rPr lang="en-US" sz="1600" dirty="0" err="1">
                <a:solidFill>
                  <a:srgbClr val="0066FF"/>
                </a:solidFill>
                <a:latin typeface="Courier New" panose="02070309020205020404" pitchFamily="49" charset="0"/>
                <a:cs typeface="Courier New" panose="02070309020205020404" pitchFamily="49" charset="0"/>
              </a:rPr>
              <a:t>shared_ptr</a:t>
            </a:r>
            <a:r>
              <a:rPr lang="en-US" sz="1600" dirty="0">
                <a:latin typeface="Courier New" panose="02070309020205020404" pitchFamily="49" charset="0"/>
                <a:cs typeface="Courier New" panose="02070309020205020404" pitchFamily="49" charset="0"/>
              </a:rPr>
              <a:t>&lt;</a:t>
            </a:r>
            <a:r>
              <a:rPr lang="en-US" sz="1600" dirty="0">
                <a:solidFill>
                  <a:srgbClr val="0066FF"/>
                </a:solidFill>
                <a:latin typeface="Courier New" panose="02070309020205020404" pitchFamily="49" charset="0"/>
                <a:cs typeface="Courier New" panose="02070309020205020404" pitchFamily="49" charset="0"/>
              </a:rPr>
              <a:t>int</a:t>
            </a:r>
            <a:r>
              <a:rPr lang="en-US" sz="1600" dirty="0">
                <a:latin typeface="Courier New" panose="02070309020205020404" pitchFamily="49" charset="0"/>
                <a:cs typeface="Courier New" panose="02070309020205020404" pitchFamily="49" charset="0"/>
              </a:rPr>
              <a:t>&gt; copied(</a:t>
            </a:r>
            <a:r>
              <a:rPr lang="en-US" sz="1600" dirty="0" err="1">
                <a:latin typeface="Courier New" panose="02070309020205020404" pitchFamily="49" charset="0"/>
                <a:cs typeface="Courier New" panose="02070309020205020404" pitchFamily="49" charset="0"/>
              </a:rPr>
              <a:t>vec</a:t>
            </a:r>
            <a:r>
              <a:rPr lang="en-US" sz="1600" dirty="0">
                <a:latin typeface="Courier New" panose="02070309020205020404" pitchFamily="49" charset="0"/>
                <a:cs typeface="Courier New" panose="02070309020205020404" pitchFamily="49" charset="0"/>
              </a:rPr>
              <a:t>[</a:t>
            </a:r>
            <a:r>
              <a:rPr lang="en-US" sz="1600" dirty="0">
                <a:solidFill>
                  <a:schemeClr val="accent1"/>
                </a:solidFill>
                <a:latin typeface="Courier New" panose="02070309020205020404" pitchFamily="49" charset="0"/>
                <a:cs typeface="Courier New" panose="02070309020205020404" pitchFamily="49" charset="0"/>
              </a:rPr>
              <a:t>1</a:t>
            </a:r>
            <a:r>
              <a:rPr lang="en-US" sz="1600" dirty="0">
                <a:latin typeface="Courier New" panose="02070309020205020404" pitchFamily="49" charset="0"/>
                <a:cs typeface="Courier New" panose="02070309020205020404" pitchFamily="49" charset="0"/>
              </a:rPr>
              <a:t>]);  </a:t>
            </a:r>
            <a:r>
              <a:rPr lang="en-US" sz="1600" i="1" dirty="0">
                <a:solidFill>
                  <a:srgbClr val="5A5A5A"/>
                </a:solidFill>
                <a:latin typeface="Courier New" panose="02070309020205020404" pitchFamily="49" charset="0"/>
                <a:cs typeface="Courier New" panose="02070309020205020404" pitchFamily="49" charset="0"/>
              </a:rPr>
              <a:t>// works!</a:t>
            </a:r>
          </a:p>
          <a:p>
            <a:r>
              <a:rPr lang="en-US" sz="1600" dirty="0">
                <a:latin typeface="Courier New" panose="02070309020205020404" pitchFamily="49" charset="0"/>
                <a:cs typeface="Courier New" panose="02070309020205020404" pitchFamily="49" charset="0"/>
              </a:rPr>
              <a:t>std::</a:t>
            </a:r>
            <a:r>
              <a:rPr lang="en-US" sz="1600" dirty="0" err="1">
                <a:latin typeface="Courier New" panose="02070309020205020404" pitchFamily="49" charset="0"/>
                <a:cs typeface="Courier New" panose="02070309020205020404" pitchFamily="49" charset="0"/>
              </a:rPr>
              <a:t>cout</a:t>
            </a:r>
            <a:r>
              <a:rPr lang="en-US" sz="1600" dirty="0">
                <a:latin typeface="Courier New" panose="02070309020205020404" pitchFamily="49" charset="0"/>
                <a:cs typeface="Courier New" panose="02070309020205020404" pitchFamily="49" charset="0"/>
              </a:rPr>
              <a:t> &lt;&lt; </a:t>
            </a:r>
            <a:r>
              <a:rPr lang="en-US" sz="1600" dirty="0">
                <a:solidFill>
                  <a:srgbClr val="D94B7B"/>
                </a:solidFill>
                <a:latin typeface="Courier New" panose="02070309020205020404" pitchFamily="49" charset="0"/>
                <a:cs typeface="Courier New" panose="02070309020205020404" pitchFamily="49" charset="0"/>
              </a:rPr>
              <a:t>"*copied: " </a:t>
            </a:r>
            <a:r>
              <a:rPr lang="en-US" sz="1600" dirty="0">
                <a:latin typeface="Courier New" panose="02070309020205020404" pitchFamily="49" charset="0"/>
                <a:cs typeface="Courier New" panose="02070309020205020404" pitchFamily="49" charset="0"/>
              </a:rPr>
              <a:t>&lt;&lt; *copied &lt;&lt; std::</a:t>
            </a:r>
            <a:r>
              <a:rPr lang="en-US" sz="1600" dirty="0" err="1">
                <a:latin typeface="Courier New" panose="02070309020205020404" pitchFamily="49" charset="0"/>
                <a:cs typeface="Courier New" panose="02070309020205020404" pitchFamily="49" charset="0"/>
              </a:rPr>
              <a:t>endl</a:t>
            </a:r>
            <a:r>
              <a:rPr lang="en-US" sz="1600" dirty="0">
                <a:latin typeface="Courier New" panose="02070309020205020404" pitchFamily="49" charset="0"/>
                <a:cs typeface="Courier New" panose="02070309020205020404" pitchFamily="49" charset="0"/>
              </a:rPr>
              <a:t>;</a:t>
            </a:r>
          </a:p>
          <a:p>
            <a:endParaRPr lang="en-US" sz="1600" dirty="0">
              <a:latin typeface="Courier New" panose="02070309020205020404" pitchFamily="49" charset="0"/>
              <a:cs typeface="Courier New" panose="02070309020205020404" pitchFamily="49" charset="0"/>
            </a:endParaRPr>
          </a:p>
          <a:p>
            <a:r>
              <a:rPr lang="en-US" sz="1600" dirty="0" err="1">
                <a:latin typeface="Courier New" panose="02070309020205020404" pitchFamily="49" charset="0"/>
                <a:cs typeface="Courier New" panose="02070309020205020404" pitchFamily="49" charset="0"/>
              </a:rPr>
              <a:t>vec.</a:t>
            </a:r>
            <a:r>
              <a:rPr lang="en-US" sz="1600" b="1" dirty="0" err="1">
                <a:solidFill>
                  <a:srgbClr val="669900"/>
                </a:solidFill>
                <a:latin typeface="Courier New" panose="02070309020205020404" pitchFamily="49" charset="0"/>
                <a:cs typeface="Courier New" panose="02070309020205020404" pitchFamily="49" charset="0"/>
              </a:rPr>
              <a:t>pop_back</a:t>
            </a:r>
            <a:r>
              <a:rPr lang="en-US" sz="1600" dirty="0">
                <a:latin typeface="Courier New" panose="02070309020205020404" pitchFamily="49" charset="0"/>
                <a:cs typeface="Courier New" panose="02070309020205020404" pitchFamily="49" charset="0"/>
              </a:rPr>
              <a:t>(); </a:t>
            </a:r>
            <a:r>
              <a:rPr lang="en-US" sz="1600" i="1" dirty="0">
                <a:solidFill>
                  <a:srgbClr val="5A5A5A"/>
                </a:solidFill>
                <a:latin typeface="Courier New" panose="02070309020205020404" pitchFamily="49" charset="0"/>
                <a:cs typeface="Courier New" panose="02070309020205020404" pitchFamily="49" charset="0"/>
              </a:rPr>
              <a:t>// removes smart </a:t>
            </a:r>
            <a:r>
              <a:rPr lang="en-US" sz="1600" i="1" dirty="0" err="1">
                <a:solidFill>
                  <a:srgbClr val="5A5A5A"/>
                </a:solidFill>
                <a:latin typeface="Courier New" panose="02070309020205020404" pitchFamily="49" charset="0"/>
                <a:cs typeface="Courier New" panose="02070309020205020404" pitchFamily="49" charset="0"/>
              </a:rPr>
              <a:t>ptr</a:t>
            </a:r>
            <a:r>
              <a:rPr lang="en-US" sz="1600" i="1" dirty="0">
                <a:solidFill>
                  <a:srgbClr val="5A5A5A"/>
                </a:solidFill>
                <a:latin typeface="Courier New" panose="02070309020205020404" pitchFamily="49" charset="0"/>
                <a:cs typeface="Courier New" panose="02070309020205020404" pitchFamily="49" charset="0"/>
              </a:rPr>
              <a:t> &amp; deallocates 7!</a:t>
            </a:r>
          </a:p>
        </p:txBody>
      </p:sp>
      <p:sp>
        <p:nvSpPr>
          <p:cNvPr id="6" name="TextBox 5"/>
          <p:cNvSpPr txBox="1"/>
          <p:nvPr/>
        </p:nvSpPr>
        <p:spPr>
          <a:xfrm>
            <a:off x="5486400" y="2877098"/>
            <a:ext cx="3200400" cy="400110"/>
          </a:xfrm>
          <a:prstGeom prst="rect">
            <a:avLst/>
          </a:prstGeom>
          <a:noFill/>
        </p:spPr>
        <p:txBody>
          <a:bodyPr wrap="square" rtlCol="0">
            <a:spAutoFit/>
          </a:bodyPr>
          <a:lstStyle/>
          <a:p>
            <a:pPr algn="r"/>
            <a:r>
              <a:rPr lang="en-US" sz="2000" dirty="0">
                <a:solidFill>
                  <a:srgbClr val="4B2A85"/>
                </a:solidFill>
                <a:latin typeface="Calibri" panose="020F0502020204030204" pitchFamily="34" charset="0"/>
                <a:ea typeface="CMU Bright" panose="02000603000000000000" pitchFamily="2" charset="0"/>
                <a:cs typeface="Calibri" panose="020F0502020204030204" pitchFamily="34" charset="0"/>
              </a:rPr>
              <a:t>sharedvec.cc</a:t>
            </a:r>
            <a:endParaRPr lang="en-US" sz="2400" dirty="0">
              <a:solidFill>
                <a:srgbClr val="4B2A85"/>
              </a:solidFill>
              <a:latin typeface="Calibri" panose="020F0502020204030204" pitchFamily="34" charset="0"/>
              <a:ea typeface="CMU Bright" panose="02000603000000000000" pitchFamily="2" charset="0"/>
              <a:cs typeface="Calibri" panose="020F0502020204030204" pitchFamily="34" charset="0"/>
            </a:endParaRPr>
          </a:p>
        </p:txBody>
      </p:sp>
      <mc:AlternateContent xmlns:mc="http://schemas.openxmlformats.org/markup-compatibility/2006" xmlns:p14="http://schemas.microsoft.com/office/powerpoint/2010/main">
        <mc:Choice Requires="p14">
          <p:contentPart p14:bwMode="auto" r:id="rId3">
            <p14:nvContentPartPr>
              <p14:cNvPr id="7" name="Ink 6">
                <a:extLst>
                  <a:ext uri="{FF2B5EF4-FFF2-40B4-BE49-F238E27FC236}">
                    <a16:creationId xmlns:a16="http://schemas.microsoft.com/office/drawing/2014/main" id="{7156E9A1-4415-4656-909A-A105E567469B}"/>
                  </a:ext>
                </a:extLst>
              </p14:cNvPr>
              <p14:cNvContentPartPr/>
              <p14:nvPr/>
            </p14:nvContentPartPr>
            <p14:xfrm>
              <a:off x="6664680" y="3325680"/>
              <a:ext cx="2027880" cy="2471040"/>
            </p14:xfrm>
          </p:contentPart>
        </mc:Choice>
        <mc:Fallback xmlns="">
          <p:pic>
            <p:nvPicPr>
              <p:cNvPr id="7" name="Ink 6">
                <a:extLst>
                  <a:ext uri="{FF2B5EF4-FFF2-40B4-BE49-F238E27FC236}">
                    <a16:creationId xmlns:a16="http://schemas.microsoft.com/office/drawing/2014/main" id="{7156E9A1-4415-4656-909A-A105E567469B}"/>
                  </a:ext>
                </a:extLst>
              </p:cNvPr>
              <p:cNvPicPr/>
              <p:nvPr/>
            </p:nvPicPr>
            <p:blipFill>
              <a:blip r:embed="rId4"/>
              <a:stretch>
                <a:fillRect/>
              </a:stretch>
            </p:blipFill>
            <p:spPr>
              <a:xfrm>
                <a:off x="6655320" y="3164400"/>
                <a:ext cx="2046600" cy="2641680"/>
              </a:xfrm>
              <a:prstGeom prst="rect">
                <a:avLst/>
              </a:prstGeom>
            </p:spPr>
          </p:pic>
        </mc:Fallback>
      </mc:AlternateContent>
    </p:spTree>
    <p:extLst>
      <p:ext uri="{BB962C8B-B14F-4D97-AF65-F5344CB8AC3E}">
        <p14:creationId xmlns:p14="http://schemas.microsoft.com/office/powerpoint/2010/main" val="273625148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674507-BF2A-434E-8FFC-35ED0D4A9D95}"/>
              </a:ext>
            </a:extLst>
          </p:cNvPr>
          <p:cNvSpPr>
            <a:spLocks noGrp="1"/>
          </p:cNvSpPr>
          <p:nvPr>
            <p:ph type="title"/>
          </p:nvPr>
        </p:nvSpPr>
        <p:spPr/>
        <p:txBody>
          <a:bodyPr>
            <a:normAutofit/>
          </a:bodyPr>
          <a:lstStyle/>
          <a:p>
            <a:r>
              <a:rPr lang="en-US" dirty="0"/>
              <a:t>Option 2: Unique Ownership</a:t>
            </a:r>
          </a:p>
        </p:txBody>
      </p:sp>
      <p:sp>
        <p:nvSpPr>
          <p:cNvPr id="3" name="Content Placeholder 2">
            <a:extLst>
              <a:ext uri="{FF2B5EF4-FFF2-40B4-BE49-F238E27FC236}">
                <a16:creationId xmlns:a16="http://schemas.microsoft.com/office/drawing/2014/main" id="{F3826806-FEAB-BA49-BE47-C73E528F8E39}"/>
              </a:ext>
            </a:extLst>
          </p:cNvPr>
          <p:cNvSpPr>
            <a:spLocks noGrp="1"/>
          </p:cNvSpPr>
          <p:nvPr>
            <p:ph idx="1"/>
          </p:nvPr>
        </p:nvSpPr>
        <p:spPr/>
        <p:txBody>
          <a:bodyPr/>
          <a:lstStyle/>
          <a:p>
            <a:r>
              <a:rPr lang="en-US" dirty="0"/>
              <a:t>A </a:t>
            </a:r>
            <a:r>
              <a:rPr lang="en-US" dirty="0" err="1">
                <a:solidFill>
                  <a:srgbClr val="0066FF"/>
                </a:solidFill>
                <a:latin typeface="Courier New" panose="02070309020205020404" pitchFamily="49" charset="0"/>
                <a:cs typeface="Courier New" panose="02070309020205020404" pitchFamily="49" charset="0"/>
              </a:rPr>
              <a:t>unique_ptr</a:t>
            </a:r>
            <a:r>
              <a:rPr lang="en-US" dirty="0"/>
              <a:t> is the </a:t>
            </a:r>
            <a:r>
              <a:rPr lang="en-US" i="1" dirty="0"/>
              <a:t>sole owner</a:t>
            </a:r>
            <a:r>
              <a:rPr lang="en-US" dirty="0"/>
              <a:t> of a pointer to memory</a:t>
            </a:r>
          </a:p>
          <a:p>
            <a:pPr lvl="1"/>
            <a:r>
              <a:rPr lang="en-US" dirty="0">
                <a:hlinkClick r:id="rId3"/>
              </a:rPr>
              <a:t>https://cplusplus.com/reference/memory/unique_ptr/</a:t>
            </a:r>
            <a:endParaRPr lang="en-US" dirty="0"/>
          </a:p>
          <a:p>
            <a:pPr lvl="1">
              <a:spcBef>
                <a:spcPts val="1200"/>
              </a:spcBef>
            </a:pPr>
            <a:r>
              <a:rPr lang="en-US" dirty="0"/>
              <a:t>Enforces uniqueness by disabling copy and assignment </a:t>
            </a:r>
            <a:br>
              <a:rPr lang="en-US" dirty="0"/>
            </a:br>
            <a:r>
              <a:rPr lang="en-US" dirty="0"/>
              <a:t>(compiler error if these methods are used)</a:t>
            </a:r>
          </a:p>
          <a:p>
            <a:pPr lvl="2"/>
            <a:r>
              <a:rPr lang="en-US" dirty="0"/>
              <a:t>Will therefore </a:t>
            </a:r>
            <a:r>
              <a:rPr lang="en-US" i="1" dirty="0"/>
              <a:t>always</a:t>
            </a:r>
            <a:r>
              <a:rPr lang="en-US" dirty="0"/>
              <a:t> call </a:t>
            </a:r>
            <a:r>
              <a:rPr lang="en-US" dirty="0">
                <a:solidFill>
                  <a:srgbClr val="E2661A"/>
                </a:solidFill>
                <a:latin typeface="Courier New" panose="02070309020205020404" pitchFamily="49" charset="0"/>
                <a:cs typeface="Courier New" panose="02070309020205020404" pitchFamily="49" charset="0"/>
              </a:rPr>
              <a:t>delete</a:t>
            </a:r>
            <a:r>
              <a:rPr lang="en-US" dirty="0"/>
              <a:t> on the managed pointer when destructed</a:t>
            </a:r>
          </a:p>
          <a:p>
            <a:pPr lvl="1">
              <a:spcBef>
                <a:spcPts val="1200"/>
              </a:spcBef>
            </a:pPr>
            <a:r>
              <a:rPr lang="en-US" dirty="0"/>
              <a:t>As the sole owner, a </a:t>
            </a:r>
            <a:r>
              <a:rPr lang="en-US" dirty="0" err="1">
                <a:solidFill>
                  <a:srgbClr val="0066FF"/>
                </a:solidFill>
                <a:latin typeface="Courier New" panose="02070309020205020404" pitchFamily="49" charset="0"/>
                <a:cs typeface="Courier New" panose="02070309020205020404" pitchFamily="49" charset="0"/>
              </a:rPr>
              <a:t>unique_ptr</a:t>
            </a:r>
            <a:r>
              <a:rPr lang="en-US" dirty="0"/>
              <a:t> can choose to </a:t>
            </a:r>
            <a:r>
              <a:rPr lang="en-US" i="1" dirty="0"/>
              <a:t>transfer</a:t>
            </a:r>
            <a:r>
              <a:rPr lang="en-US" dirty="0"/>
              <a:t> or </a:t>
            </a:r>
            <a:r>
              <a:rPr lang="en-US" i="1" dirty="0"/>
              <a:t>release</a:t>
            </a:r>
            <a:r>
              <a:rPr lang="en-US" dirty="0"/>
              <a:t> ownership of a pointer</a:t>
            </a:r>
          </a:p>
          <a:p>
            <a:pPr marL="363474" lvl="1" indent="0">
              <a:buNone/>
            </a:pPr>
            <a:endParaRPr lang="en-US" dirty="0"/>
          </a:p>
          <a:p>
            <a:pPr lvl="1"/>
            <a:endParaRPr lang="en-US" dirty="0"/>
          </a:p>
          <a:p>
            <a:endParaRPr lang="en-US" dirty="0"/>
          </a:p>
        </p:txBody>
      </p:sp>
    </p:spTree>
    <p:extLst>
      <p:ext uri="{BB962C8B-B14F-4D97-AF65-F5344CB8AC3E}">
        <p14:creationId xmlns:p14="http://schemas.microsoft.com/office/powerpoint/2010/main" val="156943028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0" dirty="0" err="1">
                <a:solidFill>
                  <a:srgbClr val="0066FF"/>
                </a:solidFill>
                <a:latin typeface="Courier New" panose="02070309020205020404" pitchFamily="49" charset="0"/>
                <a:cs typeface="Courier New" panose="02070309020205020404" pitchFamily="49" charset="0"/>
              </a:rPr>
              <a:t>unique_ptr</a:t>
            </a:r>
            <a:r>
              <a:rPr lang="en-US" dirty="0" err="1"/>
              <a:t>s</a:t>
            </a:r>
            <a:r>
              <a:rPr lang="en-US" dirty="0"/>
              <a:t> Cannot Be Copied</a:t>
            </a:r>
          </a:p>
        </p:txBody>
      </p:sp>
      <p:sp>
        <p:nvSpPr>
          <p:cNvPr id="3" name="Content Placeholder 2"/>
          <p:cNvSpPr>
            <a:spLocks noGrp="1"/>
          </p:cNvSpPr>
          <p:nvPr>
            <p:ph idx="1"/>
          </p:nvPr>
        </p:nvSpPr>
        <p:spPr>
          <a:xfrm>
            <a:off x="396875" y="1362075"/>
            <a:ext cx="8366125" cy="1828800"/>
          </a:xfrm>
        </p:spPr>
        <p:txBody>
          <a:bodyPr/>
          <a:lstStyle/>
          <a:p>
            <a:r>
              <a:rPr lang="en-US" dirty="0" err="1">
                <a:latin typeface="Courier New" panose="02070309020205020404" pitchFamily="49" charset="0"/>
                <a:cs typeface="Courier New" panose="02070309020205020404" pitchFamily="49" charset="0"/>
              </a:rPr>
              <a:t>std</a:t>
            </a:r>
            <a:r>
              <a:rPr lang="en-US" dirty="0">
                <a:latin typeface="Courier New" panose="02070309020205020404" pitchFamily="49" charset="0"/>
                <a:cs typeface="Courier New" panose="02070309020205020404" pitchFamily="49" charset="0"/>
              </a:rPr>
              <a:t>::</a:t>
            </a:r>
            <a:r>
              <a:rPr lang="en-US" dirty="0" err="1">
                <a:solidFill>
                  <a:srgbClr val="0066FF"/>
                </a:solidFill>
                <a:latin typeface="Courier New" panose="02070309020205020404" pitchFamily="49" charset="0"/>
                <a:cs typeface="Courier New" panose="02070309020205020404" pitchFamily="49" charset="0"/>
              </a:rPr>
              <a:t>unique_ptr</a:t>
            </a:r>
            <a:r>
              <a:rPr lang="en-US" dirty="0"/>
              <a:t> has disabled its copy constructor and assignment operator</a:t>
            </a:r>
          </a:p>
          <a:p>
            <a:pPr lvl="1"/>
            <a:r>
              <a:rPr lang="en-US" dirty="0"/>
              <a:t>You cannot copy a </a:t>
            </a:r>
            <a:r>
              <a:rPr lang="en-US" dirty="0" err="1">
                <a:latin typeface="Courier New" panose="02070309020205020404" pitchFamily="49" charset="0"/>
                <a:cs typeface="Courier New" panose="02070309020205020404" pitchFamily="49" charset="0"/>
              </a:rPr>
              <a:t>unique_ptr</a:t>
            </a:r>
            <a:r>
              <a:rPr lang="en-US" dirty="0"/>
              <a:t>, helping maintain “uniqueness” or “ownership”</a:t>
            </a:r>
          </a:p>
        </p:txBody>
      </p:sp>
      <p:sp>
        <p:nvSpPr>
          <p:cNvPr id="5" name="Rounded Rectangle 4"/>
          <p:cNvSpPr/>
          <p:nvPr/>
        </p:nvSpPr>
        <p:spPr bwMode="auto">
          <a:xfrm>
            <a:off x="457200" y="3291840"/>
            <a:ext cx="8229600" cy="3108960"/>
          </a:xfrm>
          <a:prstGeom prst="roundRect">
            <a:avLst>
              <a:gd name="adj" fmla="val 3421"/>
            </a:avLst>
          </a:prstGeom>
          <a:solidFill>
            <a:schemeClr val="bg1">
              <a:lumMod val="95000"/>
            </a:schemeClr>
          </a:solidFill>
          <a:ln w="25400" cap="flat" cmpd="sng" algn="ctr">
            <a:solidFill>
              <a:schemeClr val="tx1"/>
            </a:solidFill>
            <a:prstDash val="solid"/>
            <a:round/>
            <a:headEnd type="none" w="med" len="med"/>
            <a:tailEnd type="triangle" w="med" len="med"/>
          </a:ln>
          <a:effectLst/>
        </p:spPr>
        <p:txBody>
          <a:bodyPr vert="horz" wrap="square" lIns="91440" tIns="0" rIns="91440" bIns="45720" numCol="1" rtlCol="0" anchor="t" anchorCtr="0" compatLnSpc="1">
            <a:prstTxWarp prst="textNoShape">
              <a:avLst/>
            </a:prstTxWarp>
            <a:noAutofit/>
          </a:bodyPr>
          <a:lstStyle/>
          <a:p>
            <a:r>
              <a:rPr lang="en-US" sz="1600" dirty="0">
                <a:solidFill>
                  <a:srgbClr val="E2661A"/>
                </a:solidFill>
                <a:latin typeface="Courier New" panose="02070309020205020404" pitchFamily="49" charset="0"/>
                <a:cs typeface="Courier New" panose="02070309020205020404" pitchFamily="49" charset="0"/>
              </a:rPr>
              <a:t>#include </a:t>
            </a:r>
            <a:r>
              <a:rPr lang="en-US" sz="1600" dirty="0">
                <a:solidFill>
                  <a:srgbClr val="D94B7B"/>
                </a:solidFill>
                <a:latin typeface="Courier New" panose="02070309020205020404" pitchFamily="49" charset="0"/>
                <a:cs typeface="Courier New" panose="02070309020205020404" pitchFamily="49" charset="0"/>
              </a:rPr>
              <a:t>&lt;memory&gt;   </a:t>
            </a:r>
            <a:r>
              <a:rPr lang="en-US" sz="1600" i="1" dirty="0">
                <a:solidFill>
                  <a:srgbClr val="5A5A5A"/>
                </a:solidFill>
                <a:latin typeface="Courier New" panose="02070309020205020404" pitchFamily="49" charset="0"/>
                <a:cs typeface="Courier New" panose="02070309020205020404" pitchFamily="49" charset="0"/>
              </a:rPr>
              <a:t>// for </a:t>
            </a:r>
            <a:r>
              <a:rPr lang="en-US" sz="1600" i="1" dirty="0" err="1">
                <a:solidFill>
                  <a:srgbClr val="5A5A5A"/>
                </a:solidFill>
                <a:latin typeface="Courier New" panose="02070309020205020404" pitchFamily="49" charset="0"/>
                <a:cs typeface="Courier New" panose="02070309020205020404" pitchFamily="49" charset="0"/>
              </a:rPr>
              <a:t>std</a:t>
            </a:r>
            <a:r>
              <a:rPr lang="en-US" sz="1600" i="1" dirty="0">
                <a:solidFill>
                  <a:srgbClr val="5A5A5A"/>
                </a:solidFill>
                <a:latin typeface="Courier New" panose="02070309020205020404" pitchFamily="49" charset="0"/>
                <a:cs typeface="Courier New" panose="02070309020205020404" pitchFamily="49" charset="0"/>
              </a:rPr>
              <a:t>::</a:t>
            </a:r>
            <a:r>
              <a:rPr lang="en-US" sz="1600" i="1" dirty="0" err="1">
                <a:solidFill>
                  <a:srgbClr val="5A5A5A"/>
                </a:solidFill>
                <a:latin typeface="Courier New" panose="02070309020205020404" pitchFamily="49" charset="0"/>
                <a:cs typeface="Courier New" panose="02070309020205020404" pitchFamily="49" charset="0"/>
              </a:rPr>
              <a:t>unique_ptr</a:t>
            </a:r>
            <a:endParaRPr lang="en-US" sz="1600" i="1" dirty="0">
              <a:solidFill>
                <a:srgbClr val="5A5A5A"/>
              </a:solidFill>
              <a:latin typeface="Courier New" panose="02070309020205020404" pitchFamily="49" charset="0"/>
              <a:cs typeface="Courier New" panose="02070309020205020404" pitchFamily="49" charset="0"/>
            </a:endParaRPr>
          </a:p>
          <a:p>
            <a:r>
              <a:rPr lang="en-US" sz="1600" dirty="0">
                <a:solidFill>
                  <a:srgbClr val="E2661A"/>
                </a:solidFill>
                <a:latin typeface="Courier New" panose="02070309020205020404" pitchFamily="49" charset="0"/>
                <a:cs typeface="Courier New" panose="02070309020205020404" pitchFamily="49" charset="0"/>
              </a:rPr>
              <a:t>#include </a:t>
            </a:r>
            <a:r>
              <a:rPr lang="en-US" sz="1600" dirty="0">
                <a:solidFill>
                  <a:srgbClr val="D94B7B"/>
                </a:solidFill>
                <a:latin typeface="Courier New" panose="02070309020205020404" pitchFamily="49" charset="0"/>
                <a:cs typeface="Courier New" panose="02070309020205020404" pitchFamily="49" charset="0"/>
              </a:rPr>
              <a:t>&lt;</a:t>
            </a:r>
            <a:r>
              <a:rPr lang="en-US" sz="1600" dirty="0" err="1">
                <a:solidFill>
                  <a:srgbClr val="D94B7B"/>
                </a:solidFill>
                <a:latin typeface="Courier New" panose="02070309020205020404" pitchFamily="49" charset="0"/>
                <a:cs typeface="Courier New" panose="02070309020205020404" pitchFamily="49" charset="0"/>
              </a:rPr>
              <a:t>cstdlib</a:t>
            </a:r>
            <a:r>
              <a:rPr lang="en-US" sz="1600" dirty="0">
                <a:solidFill>
                  <a:srgbClr val="D94B7B"/>
                </a:solidFill>
                <a:latin typeface="Courier New" panose="02070309020205020404" pitchFamily="49" charset="0"/>
                <a:cs typeface="Courier New" panose="02070309020205020404" pitchFamily="49" charset="0"/>
              </a:rPr>
              <a:t>&gt;  </a:t>
            </a:r>
            <a:r>
              <a:rPr lang="en-US" sz="1600" i="1" dirty="0">
                <a:solidFill>
                  <a:srgbClr val="5A5A5A"/>
                </a:solidFill>
                <a:latin typeface="Courier New" panose="02070309020205020404" pitchFamily="49" charset="0"/>
                <a:cs typeface="Courier New" panose="02070309020205020404" pitchFamily="49" charset="0"/>
              </a:rPr>
              <a:t>// for EXIT_SUCCESS</a:t>
            </a:r>
          </a:p>
          <a:p>
            <a:endParaRPr lang="en-US" sz="1100" dirty="0">
              <a:latin typeface="Courier New" panose="02070309020205020404" pitchFamily="49" charset="0"/>
              <a:cs typeface="Courier New" panose="02070309020205020404" pitchFamily="49" charset="0"/>
            </a:endParaRPr>
          </a:p>
          <a:p>
            <a:r>
              <a:rPr lang="en-US" sz="1600" dirty="0">
                <a:solidFill>
                  <a:srgbClr val="0066FF"/>
                </a:solidFill>
                <a:latin typeface="Courier New" panose="02070309020205020404" pitchFamily="49" charset="0"/>
                <a:cs typeface="Courier New" panose="02070309020205020404" pitchFamily="49" charset="0"/>
              </a:rPr>
              <a:t>int </a:t>
            </a:r>
            <a:r>
              <a:rPr lang="en-US" sz="1600" b="1" dirty="0">
                <a:solidFill>
                  <a:srgbClr val="669900"/>
                </a:solidFill>
                <a:latin typeface="Courier New" panose="02070309020205020404" pitchFamily="49" charset="0"/>
                <a:cs typeface="Courier New" panose="02070309020205020404" pitchFamily="49" charset="0"/>
              </a:rPr>
              <a:t>main</a:t>
            </a:r>
            <a:r>
              <a:rPr lang="en-US" sz="1600" dirty="0">
                <a:latin typeface="Courier New" panose="02070309020205020404" pitchFamily="49" charset="0"/>
                <a:cs typeface="Courier New" panose="02070309020205020404" pitchFamily="49" charset="0"/>
              </a:rPr>
              <a:t>(</a:t>
            </a:r>
            <a:r>
              <a:rPr lang="en-US" sz="1600" dirty="0">
                <a:solidFill>
                  <a:srgbClr val="0066FF"/>
                </a:solidFill>
                <a:latin typeface="Courier New" panose="02070309020205020404" pitchFamily="49" charset="0"/>
                <a:cs typeface="Courier New" panose="02070309020205020404" pitchFamily="49" charset="0"/>
              </a:rPr>
              <a:t>int</a:t>
            </a:r>
            <a:r>
              <a:rPr lang="en-US" sz="1600" dirty="0">
                <a:latin typeface="Courier New" panose="02070309020205020404" pitchFamily="49" charset="0"/>
                <a:cs typeface="Courier New" panose="02070309020205020404" pitchFamily="49" charset="0"/>
              </a:rPr>
              <a:t> argc, </a:t>
            </a:r>
            <a:r>
              <a:rPr lang="en-US" sz="1600" dirty="0">
                <a:solidFill>
                  <a:srgbClr val="0066FF"/>
                </a:solidFill>
                <a:latin typeface="Courier New" panose="02070309020205020404" pitchFamily="49" charset="0"/>
                <a:cs typeface="Courier New" panose="02070309020205020404" pitchFamily="49" charset="0"/>
              </a:rPr>
              <a:t>char** </a:t>
            </a:r>
            <a:r>
              <a:rPr lang="en-US" sz="1600" dirty="0" err="1">
                <a:latin typeface="Courier New" panose="02070309020205020404" pitchFamily="49" charset="0"/>
                <a:cs typeface="Courier New" panose="02070309020205020404" pitchFamily="49" charset="0"/>
              </a:rPr>
              <a:t>argv</a:t>
            </a:r>
            <a:r>
              <a:rPr lang="en-US" sz="1600" dirty="0">
                <a:latin typeface="Courier New" panose="02070309020205020404" pitchFamily="49" charset="0"/>
                <a:cs typeface="Courier New" panose="02070309020205020404" pitchFamily="49" charset="0"/>
              </a:rPr>
              <a:t>) {</a:t>
            </a:r>
          </a:p>
          <a:p>
            <a:r>
              <a:rPr lang="en-US" sz="1600" dirty="0">
                <a:latin typeface="Courier New" panose="02070309020205020404" pitchFamily="49" charset="0"/>
                <a:cs typeface="Courier New" panose="02070309020205020404" pitchFamily="49" charset="0"/>
              </a:rPr>
              <a:t>  </a:t>
            </a:r>
            <a:r>
              <a:rPr lang="en-US" sz="1600" dirty="0" err="1">
                <a:latin typeface="Courier New" panose="02070309020205020404" pitchFamily="49" charset="0"/>
                <a:cs typeface="Courier New" panose="02070309020205020404" pitchFamily="49" charset="0"/>
              </a:rPr>
              <a:t>std</a:t>
            </a:r>
            <a:r>
              <a:rPr lang="en-US" sz="1600" dirty="0">
                <a:latin typeface="Courier New" panose="02070309020205020404" pitchFamily="49" charset="0"/>
                <a:cs typeface="Courier New" panose="02070309020205020404" pitchFamily="49" charset="0"/>
              </a:rPr>
              <a:t>::</a:t>
            </a:r>
            <a:r>
              <a:rPr lang="en-US" sz="1600" dirty="0" err="1">
                <a:solidFill>
                  <a:srgbClr val="0066FF"/>
                </a:solidFill>
                <a:latin typeface="Courier New" panose="02070309020205020404" pitchFamily="49" charset="0"/>
                <a:cs typeface="Courier New" panose="02070309020205020404" pitchFamily="49" charset="0"/>
              </a:rPr>
              <a:t>unique_ptr</a:t>
            </a:r>
            <a:r>
              <a:rPr lang="en-US" sz="1600" dirty="0">
                <a:latin typeface="Courier New" panose="02070309020205020404" pitchFamily="49" charset="0"/>
                <a:cs typeface="Courier New" panose="02070309020205020404" pitchFamily="49" charset="0"/>
              </a:rPr>
              <a:t>&lt;</a:t>
            </a:r>
            <a:r>
              <a:rPr lang="en-US" sz="1600" dirty="0" err="1">
                <a:solidFill>
                  <a:srgbClr val="0066FF"/>
                </a:solidFill>
                <a:latin typeface="Courier New" panose="02070309020205020404" pitchFamily="49" charset="0"/>
                <a:cs typeface="Courier New" panose="02070309020205020404" pitchFamily="49" charset="0"/>
              </a:rPr>
              <a:t>int</a:t>
            </a:r>
            <a:r>
              <a:rPr lang="en-US" sz="1600" dirty="0">
                <a:latin typeface="Courier New" panose="02070309020205020404" pitchFamily="49" charset="0"/>
                <a:cs typeface="Courier New" panose="02070309020205020404" pitchFamily="49" charset="0"/>
              </a:rPr>
              <a:t>&gt; x(</a:t>
            </a:r>
            <a:r>
              <a:rPr lang="en-US" sz="1600" dirty="0">
                <a:solidFill>
                  <a:srgbClr val="E2661A"/>
                </a:solidFill>
                <a:latin typeface="Courier New" panose="02070309020205020404" pitchFamily="49" charset="0"/>
                <a:cs typeface="Courier New" panose="02070309020205020404" pitchFamily="49" charset="0"/>
              </a:rPr>
              <a:t>new</a:t>
            </a:r>
            <a:r>
              <a:rPr lang="en-US" sz="1600" dirty="0">
                <a:latin typeface="Courier New" panose="02070309020205020404" pitchFamily="49" charset="0"/>
                <a:cs typeface="Courier New" panose="02070309020205020404" pitchFamily="49" charset="0"/>
              </a:rPr>
              <a:t> </a:t>
            </a:r>
            <a:r>
              <a:rPr lang="en-US" sz="1600" dirty="0" err="1">
                <a:solidFill>
                  <a:srgbClr val="0066FF"/>
                </a:solidFill>
                <a:latin typeface="Courier New" panose="02070309020205020404" pitchFamily="49" charset="0"/>
                <a:cs typeface="Courier New" panose="02070309020205020404" pitchFamily="49" charset="0"/>
              </a:rPr>
              <a:t>int</a:t>
            </a:r>
            <a:r>
              <a:rPr lang="en-US" sz="1600" dirty="0">
                <a:latin typeface="Courier New" panose="02070309020205020404" pitchFamily="49" charset="0"/>
                <a:cs typeface="Courier New" panose="02070309020205020404" pitchFamily="49" charset="0"/>
              </a:rPr>
              <a:t>(5));  </a:t>
            </a:r>
            <a:r>
              <a:rPr lang="en-US" sz="1600" i="1" dirty="0">
                <a:solidFill>
                  <a:srgbClr val="5A5A5A"/>
                </a:solidFill>
                <a:latin typeface="Courier New" panose="02070309020205020404" pitchFamily="49" charset="0"/>
                <a:cs typeface="Courier New" panose="02070309020205020404" pitchFamily="49" charset="0"/>
              </a:rPr>
              <a:t>// </a:t>
            </a:r>
          </a:p>
          <a:p>
            <a:endParaRPr lang="en-US" sz="1100" dirty="0">
              <a:latin typeface="Courier New" panose="02070309020205020404" pitchFamily="49" charset="0"/>
              <a:cs typeface="Courier New" panose="02070309020205020404" pitchFamily="49" charset="0"/>
            </a:endParaRPr>
          </a:p>
          <a:p>
            <a:r>
              <a:rPr lang="en-US" sz="1600" dirty="0">
                <a:latin typeface="Courier New" panose="02070309020205020404" pitchFamily="49" charset="0"/>
                <a:cs typeface="Courier New" panose="02070309020205020404" pitchFamily="49" charset="0"/>
              </a:rPr>
              <a:t>  </a:t>
            </a:r>
            <a:r>
              <a:rPr lang="en-US" sz="1600" dirty="0" err="1">
                <a:latin typeface="Courier New" panose="02070309020205020404" pitchFamily="49" charset="0"/>
                <a:cs typeface="Courier New" panose="02070309020205020404" pitchFamily="49" charset="0"/>
              </a:rPr>
              <a:t>std</a:t>
            </a:r>
            <a:r>
              <a:rPr lang="en-US" sz="1600" dirty="0">
                <a:latin typeface="Courier New" panose="02070309020205020404" pitchFamily="49" charset="0"/>
                <a:cs typeface="Courier New" panose="02070309020205020404" pitchFamily="49" charset="0"/>
              </a:rPr>
              <a:t>::</a:t>
            </a:r>
            <a:r>
              <a:rPr lang="en-US" sz="1600" dirty="0" err="1">
                <a:solidFill>
                  <a:srgbClr val="0066FF"/>
                </a:solidFill>
                <a:latin typeface="Courier New" panose="02070309020205020404" pitchFamily="49" charset="0"/>
                <a:cs typeface="Courier New" panose="02070309020205020404" pitchFamily="49" charset="0"/>
              </a:rPr>
              <a:t>unique_ptr</a:t>
            </a:r>
            <a:r>
              <a:rPr lang="en-US" sz="1600" dirty="0">
                <a:latin typeface="Courier New" panose="02070309020205020404" pitchFamily="49" charset="0"/>
                <a:cs typeface="Courier New" panose="02070309020205020404" pitchFamily="49" charset="0"/>
              </a:rPr>
              <a:t>&lt;</a:t>
            </a:r>
            <a:r>
              <a:rPr lang="en-US" sz="1600" dirty="0" err="1">
                <a:solidFill>
                  <a:srgbClr val="0066FF"/>
                </a:solidFill>
                <a:latin typeface="Courier New" panose="02070309020205020404" pitchFamily="49" charset="0"/>
                <a:cs typeface="Courier New" panose="02070309020205020404" pitchFamily="49" charset="0"/>
              </a:rPr>
              <a:t>int</a:t>
            </a:r>
            <a:r>
              <a:rPr lang="en-US" sz="1600" dirty="0">
                <a:latin typeface="Courier New" panose="02070309020205020404" pitchFamily="49" charset="0"/>
                <a:cs typeface="Courier New" panose="02070309020205020404" pitchFamily="49" charset="0"/>
              </a:rPr>
              <a:t>&gt; y(x);           </a:t>
            </a:r>
            <a:r>
              <a:rPr lang="en-US" sz="1600" i="1" dirty="0">
                <a:solidFill>
                  <a:srgbClr val="5A5A5A"/>
                </a:solidFill>
                <a:latin typeface="Courier New" panose="02070309020205020404" pitchFamily="49" charset="0"/>
                <a:cs typeface="Courier New" panose="02070309020205020404" pitchFamily="49" charset="0"/>
              </a:rPr>
              <a:t>//</a:t>
            </a:r>
          </a:p>
          <a:p>
            <a:endParaRPr lang="en-US" sz="1100" dirty="0">
              <a:latin typeface="Courier New" panose="02070309020205020404" pitchFamily="49" charset="0"/>
              <a:cs typeface="Courier New" panose="02070309020205020404" pitchFamily="49" charset="0"/>
            </a:endParaRPr>
          </a:p>
          <a:p>
            <a:r>
              <a:rPr lang="en-US" sz="1600" dirty="0">
                <a:latin typeface="Courier New" panose="02070309020205020404" pitchFamily="49" charset="0"/>
                <a:cs typeface="Courier New" panose="02070309020205020404" pitchFamily="49" charset="0"/>
              </a:rPr>
              <a:t>  </a:t>
            </a:r>
            <a:r>
              <a:rPr lang="en-US" sz="1600" dirty="0" err="1">
                <a:latin typeface="Courier New" panose="02070309020205020404" pitchFamily="49" charset="0"/>
                <a:cs typeface="Courier New" panose="02070309020205020404" pitchFamily="49" charset="0"/>
              </a:rPr>
              <a:t>std</a:t>
            </a:r>
            <a:r>
              <a:rPr lang="en-US" sz="1600" dirty="0">
                <a:latin typeface="Courier New" panose="02070309020205020404" pitchFamily="49" charset="0"/>
                <a:cs typeface="Courier New" panose="02070309020205020404" pitchFamily="49" charset="0"/>
              </a:rPr>
              <a:t>::</a:t>
            </a:r>
            <a:r>
              <a:rPr lang="en-US" sz="1600" dirty="0" err="1">
                <a:solidFill>
                  <a:srgbClr val="0066FF"/>
                </a:solidFill>
                <a:latin typeface="Courier New" panose="02070309020205020404" pitchFamily="49" charset="0"/>
                <a:cs typeface="Courier New" panose="02070309020205020404" pitchFamily="49" charset="0"/>
              </a:rPr>
              <a:t>unique_ptr</a:t>
            </a:r>
            <a:r>
              <a:rPr lang="en-US" sz="1600" dirty="0">
                <a:latin typeface="Courier New" panose="02070309020205020404" pitchFamily="49" charset="0"/>
                <a:cs typeface="Courier New" panose="02070309020205020404" pitchFamily="49" charset="0"/>
              </a:rPr>
              <a:t>&lt;</a:t>
            </a:r>
            <a:r>
              <a:rPr lang="en-US" sz="1600" dirty="0" err="1">
                <a:solidFill>
                  <a:srgbClr val="0066FF"/>
                </a:solidFill>
                <a:latin typeface="Courier New" panose="02070309020205020404" pitchFamily="49" charset="0"/>
                <a:cs typeface="Courier New" panose="02070309020205020404" pitchFamily="49" charset="0"/>
              </a:rPr>
              <a:t>int</a:t>
            </a:r>
            <a:r>
              <a:rPr lang="en-US" sz="1600" dirty="0">
                <a:latin typeface="Courier New" panose="02070309020205020404" pitchFamily="49" charset="0"/>
                <a:cs typeface="Courier New" panose="02070309020205020404" pitchFamily="49" charset="0"/>
              </a:rPr>
              <a:t>&gt; z;              </a:t>
            </a:r>
            <a:r>
              <a:rPr lang="en-US" sz="1600" i="1" dirty="0">
                <a:solidFill>
                  <a:srgbClr val="5A5A5A"/>
                </a:solidFill>
                <a:latin typeface="Courier New" panose="02070309020205020404" pitchFamily="49" charset="0"/>
                <a:cs typeface="Courier New" panose="02070309020205020404" pitchFamily="49" charset="0"/>
              </a:rPr>
              <a:t>//</a:t>
            </a:r>
          </a:p>
          <a:p>
            <a:endParaRPr lang="en-US" sz="1100" dirty="0">
              <a:latin typeface="Courier New" panose="02070309020205020404" pitchFamily="49" charset="0"/>
              <a:cs typeface="Courier New" panose="02070309020205020404" pitchFamily="49" charset="0"/>
            </a:endParaRPr>
          </a:p>
          <a:p>
            <a:r>
              <a:rPr lang="en-US" sz="1600" dirty="0">
                <a:latin typeface="Courier New" panose="02070309020205020404" pitchFamily="49" charset="0"/>
                <a:cs typeface="Courier New" panose="02070309020205020404" pitchFamily="49" charset="0"/>
              </a:rPr>
              <a:t>  z = x;                               </a:t>
            </a:r>
            <a:r>
              <a:rPr lang="en-US" sz="1600" i="1" dirty="0">
                <a:solidFill>
                  <a:srgbClr val="5A5A5A"/>
                </a:solidFill>
                <a:latin typeface="Courier New" panose="02070309020205020404" pitchFamily="49" charset="0"/>
                <a:cs typeface="Courier New" panose="02070309020205020404" pitchFamily="49" charset="0"/>
              </a:rPr>
              <a:t>//</a:t>
            </a:r>
          </a:p>
          <a:p>
            <a:endParaRPr lang="en-US" sz="1100" dirty="0">
              <a:latin typeface="Courier New" panose="02070309020205020404" pitchFamily="49" charset="0"/>
              <a:cs typeface="Courier New" panose="02070309020205020404" pitchFamily="49" charset="0"/>
            </a:endParaRPr>
          </a:p>
          <a:p>
            <a:r>
              <a:rPr lang="en-US" sz="1600" dirty="0">
                <a:latin typeface="Courier New" panose="02070309020205020404" pitchFamily="49" charset="0"/>
                <a:cs typeface="Courier New" panose="02070309020205020404" pitchFamily="49" charset="0"/>
              </a:rPr>
              <a:t>  </a:t>
            </a:r>
            <a:r>
              <a:rPr lang="en-US" sz="1600" dirty="0">
                <a:solidFill>
                  <a:srgbClr val="E2661A"/>
                </a:solidFill>
                <a:latin typeface="Courier New" panose="02070309020205020404" pitchFamily="49" charset="0"/>
                <a:cs typeface="Courier New" panose="02070309020205020404" pitchFamily="49" charset="0"/>
              </a:rPr>
              <a:t>return</a:t>
            </a:r>
            <a:r>
              <a:rPr lang="en-US" sz="1600" dirty="0">
                <a:latin typeface="Courier New" panose="02070309020205020404" pitchFamily="49" charset="0"/>
                <a:cs typeface="Courier New" panose="02070309020205020404" pitchFamily="49" charset="0"/>
              </a:rPr>
              <a:t> </a:t>
            </a:r>
            <a:r>
              <a:rPr lang="en-US" sz="1600" dirty="0">
                <a:solidFill>
                  <a:schemeClr val="accent1"/>
                </a:solidFill>
                <a:latin typeface="Courier New" panose="02070309020205020404" pitchFamily="49" charset="0"/>
                <a:cs typeface="Courier New" panose="02070309020205020404" pitchFamily="49" charset="0"/>
              </a:rPr>
              <a:t>EXIT_SUCCESS</a:t>
            </a:r>
            <a:r>
              <a:rPr lang="en-US" sz="1600" dirty="0">
                <a:latin typeface="Courier New" panose="02070309020205020404" pitchFamily="49" charset="0"/>
                <a:cs typeface="Courier New" panose="02070309020205020404" pitchFamily="49" charset="0"/>
              </a:rPr>
              <a:t>;</a:t>
            </a:r>
          </a:p>
          <a:p>
            <a:r>
              <a:rPr lang="en-US" sz="1600" dirty="0">
                <a:latin typeface="Courier New" panose="02070309020205020404" pitchFamily="49" charset="0"/>
                <a:cs typeface="Courier New" panose="02070309020205020404" pitchFamily="49" charset="0"/>
              </a:rPr>
              <a:t>}</a:t>
            </a:r>
          </a:p>
        </p:txBody>
      </p:sp>
      <p:sp>
        <p:nvSpPr>
          <p:cNvPr id="6" name="TextBox 5"/>
          <p:cNvSpPr txBox="1"/>
          <p:nvPr/>
        </p:nvSpPr>
        <p:spPr>
          <a:xfrm>
            <a:off x="5486400" y="2891730"/>
            <a:ext cx="3200400" cy="400110"/>
          </a:xfrm>
          <a:prstGeom prst="rect">
            <a:avLst/>
          </a:prstGeom>
          <a:noFill/>
        </p:spPr>
        <p:txBody>
          <a:bodyPr wrap="square" rtlCol="0">
            <a:spAutoFit/>
          </a:bodyPr>
          <a:lstStyle/>
          <a:p>
            <a:pPr algn="r"/>
            <a:r>
              <a:rPr lang="en-US" sz="2000" dirty="0">
                <a:solidFill>
                  <a:srgbClr val="4B2A85"/>
                </a:solidFill>
                <a:latin typeface="Calibri" panose="020F0502020204030204" pitchFamily="34" charset="0"/>
                <a:ea typeface="CMU Bright" panose="02000603000000000000" pitchFamily="2" charset="0"/>
                <a:cs typeface="Calibri" panose="020F0502020204030204" pitchFamily="34" charset="0"/>
              </a:rPr>
              <a:t>uniquefail.cc</a:t>
            </a:r>
            <a:endParaRPr lang="en-US" sz="2400" dirty="0">
              <a:solidFill>
                <a:srgbClr val="4B2A85"/>
              </a:solidFill>
              <a:latin typeface="Calibri" panose="020F0502020204030204" pitchFamily="34" charset="0"/>
              <a:ea typeface="CMU Bright" panose="02000603000000000000" pitchFamily="2" charset="0"/>
              <a:cs typeface="Calibri" panose="020F0502020204030204" pitchFamily="34" charset="0"/>
            </a:endParaRPr>
          </a:p>
        </p:txBody>
      </p:sp>
      <p:sp>
        <p:nvSpPr>
          <p:cNvPr id="7" name="TextBox 6">
            <a:extLst>
              <a:ext uri="{FF2B5EF4-FFF2-40B4-BE49-F238E27FC236}">
                <a16:creationId xmlns:a16="http://schemas.microsoft.com/office/drawing/2014/main" id="{A632DB67-3878-40DE-9588-264AA45F6393}"/>
              </a:ext>
            </a:extLst>
          </p:cNvPr>
          <p:cNvSpPr txBox="1"/>
          <p:nvPr/>
        </p:nvSpPr>
        <p:spPr>
          <a:xfrm>
            <a:off x="5581444" y="4140875"/>
            <a:ext cx="3196709" cy="369332"/>
          </a:xfrm>
          <a:prstGeom prst="rect">
            <a:avLst/>
          </a:prstGeom>
          <a:noFill/>
        </p:spPr>
        <p:txBody>
          <a:bodyPr wrap="none" rtlCol="0">
            <a:spAutoFit/>
          </a:bodyPr>
          <a:lstStyle/>
          <a:p>
            <a:pPr>
              <a:tabLst>
                <a:tab pos="2803525" algn="l"/>
              </a:tabLst>
            </a:pPr>
            <a:r>
              <a:rPr lang="en-US" dirty="0">
                <a:solidFill>
                  <a:srgbClr val="FF0000"/>
                </a:solidFill>
                <a:latin typeface="Calibri" pitchFamily="34" charset="0"/>
              </a:rPr>
              <a:t>1-arg </a:t>
            </a:r>
            <a:r>
              <a:rPr lang="en-US" dirty="0" err="1">
                <a:solidFill>
                  <a:srgbClr val="FF0000"/>
                </a:solidFill>
                <a:latin typeface="Calibri" pitchFamily="34" charset="0"/>
              </a:rPr>
              <a:t>ctor</a:t>
            </a:r>
            <a:r>
              <a:rPr lang="en-US" dirty="0">
                <a:solidFill>
                  <a:srgbClr val="FF0000"/>
                </a:solidFill>
                <a:latin typeface="Calibri" pitchFamily="34" charset="0"/>
              </a:rPr>
              <a:t> (pointer)	</a:t>
            </a:r>
            <a:r>
              <a:rPr lang="en-US" dirty="0">
                <a:solidFill>
                  <a:srgbClr val="FF0000"/>
                </a:solidFill>
                <a:latin typeface="Calibri" pitchFamily="34" charset="0"/>
                <a:sym typeface="Wingdings" panose="05000000000000000000" pitchFamily="2" charset="2"/>
              </a:rPr>
              <a:t></a:t>
            </a:r>
            <a:endParaRPr lang="en-US" dirty="0">
              <a:solidFill>
                <a:srgbClr val="FF0000"/>
              </a:solidFill>
              <a:latin typeface="Calibri" pitchFamily="34" charset="0"/>
            </a:endParaRPr>
          </a:p>
        </p:txBody>
      </p:sp>
      <p:sp>
        <p:nvSpPr>
          <p:cNvPr id="8" name="TextBox 7">
            <a:extLst>
              <a:ext uri="{FF2B5EF4-FFF2-40B4-BE49-F238E27FC236}">
                <a16:creationId xmlns:a16="http://schemas.microsoft.com/office/drawing/2014/main" id="{371E3F2D-F589-4462-B6D1-B095DAE09729}"/>
              </a:ext>
            </a:extLst>
          </p:cNvPr>
          <p:cNvSpPr txBox="1"/>
          <p:nvPr/>
        </p:nvSpPr>
        <p:spPr>
          <a:xfrm>
            <a:off x="5581444" y="4560689"/>
            <a:ext cx="3161443" cy="369332"/>
          </a:xfrm>
          <a:prstGeom prst="rect">
            <a:avLst/>
          </a:prstGeom>
          <a:noFill/>
        </p:spPr>
        <p:txBody>
          <a:bodyPr wrap="none" rtlCol="0">
            <a:spAutoFit/>
          </a:bodyPr>
          <a:lstStyle/>
          <a:p>
            <a:pPr>
              <a:tabLst>
                <a:tab pos="2803525" algn="l"/>
              </a:tabLst>
            </a:pPr>
            <a:r>
              <a:rPr lang="en-US" dirty="0" err="1">
                <a:solidFill>
                  <a:srgbClr val="FF0000"/>
                </a:solidFill>
                <a:latin typeface="Calibri" pitchFamily="34" charset="0"/>
              </a:rPr>
              <a:t>cctor</a:t>
            </a:r>
            <a:r>
              <a:rPr lang="en-US" dirty="0">
                <a:solidFill>
                  <a:srgbClr val="FF0000"/>
                </a:solidFill>
                <a:latin typeface="Calibri" pitchFamily="34" charset="0"/>
              </a:rPr>
              <a:t> disabled; compiler error	</a:t>
            </a:r>
            <a:r>
              <a:rPr lang="en-US" dirty="0">
                <a:solidFill>
                  <a:srgbClr val="FF0000"/>
                </a:solidFill>
                <a:latin typeface="Calibri" pitchFamily="34" charset="0"/>
                <a:sym typeface="Wingdings" panose="05000000000000000000" pitchFamily="2" charset="2"/>
              </a:rPr>
              <a:t></a:t>
            </a:r>
            <a:endParaRPr lang="en-US" dirty="0">
              <a:solidFill>
                <a:srgbClr val="FF0000"/>
              </a:solidFill>
              <a:latin typeface="Calibri" pitchFamily="34" charset="0"/>
            </a:endParaRPr>
          </a:p>
        </p:txBody>
      </p:sp>
      <p:sp>
        <p:nvSpPr>
          <p:cNvPr id="11" name="TextBox 10">
            <a:extLst>
              <a:ext uri="{FF2B5EF4-FFF2-40B4-BE49-F238E27FC236}">
                <a16:creationId xmlns:a16="http://schemas.microsoft.com/office/drawing/2014/main" id="{9793C912-6C5C-43BE-A148-FBC5B6E5BCFE}"/>
              </a:ext>
            </a:extLst>
          </p:cNvPr>
          <p:cNvSpPr txBox="1"/>
          <p:nvPr/>
        </p:nvSpPr>
        <p:spPr>
          <a:xfrm>
            <a:off x="5581444" y="4965950"/>
            <a:ext cx="3196709" cy="369332"/>
          </a:xfrm>
          <a:prstGeom prst="rect">
            <a:avLst/>
          </a:prstGeom>
          <a:noFill/>
        </p:spPr>
        <p:txBody>
          <a:bodyPr wrap="none" rtlCol="0">
            <a:spAutoFit/>
          </a:bodyPr>
          <a:lstStyle/>
          <a:p>
            <a:pPr>
              <a:tabLst>
                <a:tab pos="2803525" algn="l"/>
              </a:tabLst>
            </a:pPr>
            <a:r>
              <a:rPr lang="en-US" dirty="0">
                <a:solidFill>
                  <a:srgbClr val="FF0000"/>
                </a:solidFill>
                <a:latin typeface="Calibri" pitchFamily="34" charset="0"/>
              </a:rPr>
              <a:t>default </a:t>
            </a:r>
            <a:r>
              <a:rPr lang="en-US" dirty="0" err="1">
                <a:solidFill>
                  <a:srgbClr val="FF0000"/>
                </a:solidFill>
                <a:latin typeface="Calibri" pitchFamily="34" charset="0"/>
              </a:rPr>
              <a:t>ctor</a:t>
            </a:r>
            <a:r>
              <a:rPr lang="en-US" dirty="0">
                <a:solidFill>
                  <a:srgbClr val="FF0000"/>
                </a:solidFill>
                <a:latin typeface="Calibri" pitchFamily="34" charset="0"/>
              </a:rPr>
              <a:t>, holds </a:t>
            </a:r>
            <a:r>
              <a:rPr lang="en-US" dirty="0" err="1">
                <a:solidFill>
                  <a:srgbClr val="FF0000"/>
                </a:solidFill>
                <a:latin typeface="Calibri" pitchFamily="34" charset="0"/>
              </a:rPr>
              <a:t>nullptr</a:t>
            </a:r>
            <a:r>
              <a:rPr lang="en-US" dirty="0">
                <a:solidFill>
                  <a:srgbClr val="FF0000"/>
                </a:solidFill>
                <a:latin typeface="Calibri" pitchFamily="34" charset="0"/>
              </a:rPr>
              <a:t>	</a:t>
            </a:r>
            <a:r>
              <a:rPr lang="en-US" dirty="0">
                <a:solidFill>
                  <a:srgbClr val="FF0000"/>
                </a:solidFill>
                <a:latin typeface="Calibri" pitchFamily="34" charset="0"/>
                <a:sym typeface="Wingdings" panose="05000000000000000000" pitchFamily="2" charset="2"/>
              </a:rPr>
              <a:t></a:t>
            </a:r>
            <a:endParaRPr lang="en-US" dirty="0">
              <a:solidFill>
                <a:srgbClr val="FF0000"/>
              </a:solidFill>
              <a:latin typeface="Calibri" pitchFamily="34" charset="0"/>
            </a:endParaRPr>
          </a:p>
        </p:txBody>
      </p:sp>
      <p:sp>
        <p:nvSpPr>
          <p:cNvPr id="12" name="TextBox 11">
            <a:extLst>
              <a:ext uri="{FF2B5EF4-FFF2-40B4-BE49-F238E27FC236}">
                <a16:creationId xmlns:a16="http://schemas.microsoft.com/office/drawing/2014/main" id="{376E3AE6-A1BD-4CD8-8B35-18E9F23C094F}"/>
              </a:ext>
            </a:extLst>
          </p:cNvPr>
          <p:cNvSpPr txBox="1"/>
          <p:nvPr/>
        </p:nvSpPr>
        <p:spPr>
          <a:xfrm>
            <a:off x="5581444" y="5372279"/>
            <a:ext cx="3161443" cy="369332"/>
          </a:xfrm>
          <a:prstGeom prst="rect">
            <a:avLst/>
          </a:prstGeom>
          <a:noFill/>
        </p:spPr>
        <p:txBody>
          <a:bodyPr wrap="none" rtlCol="0">
            <a:spAutoFit/>
          </a:bodyPr>
          <a:lstStyle/>
          <a:p>
            <a:pPr>
              <a:tabLst>
                <a:tab pos="2803525" algn="l"/>
              </a:tabLst>
            </a:pPr>
            <a:r>
              <a:rPr lang="en-US" dirty="0">
                <a:solidFill>
                  <a:srgbClr val="FF0000"/>
                </a:solidFill>
                <a:latin typeface="Calibri" pitchFamily="34" charset="0"/>
              </a:rPr>
              <a:t>op= disabled; compiler error</a:t>
            </a:r>
            <a:r>
              <a:rPr lang="en-US" dirty="0">
                <a:solidFill>
                  <a:srgbClr val="FF0000"/>
                </a:solidFill>
                <a:latin typeface="Calibri" pitchFamily="34" charset="0"/>
                <a:sym typeface="Wingdings" panose="05000000000000000000" pitchFamily="2" charset="2"/>
              </a:rPr>
              <a:t>	</a:t>
            </a:r>
            <a:endParaRPr lang="en-US" dirty="0">
              <a:solidFill>
                <a:srgbClr val="FF0000"/>
              </a:solidFill>
              <a:latin typeface="Calibri" pitchFamily="34" charset="0"/>
            </a:endParaRPr>
          </a:p>
        </p:txBody>
      </p:sp>
    </p:spTree>
    <p:extLst>
      <p:ext uri="{BB962C8B-B14F-4D97-AF65-F5344CB8AC3E}">
        <p14:creationId xmlns:p14="http://schemas.microsoft.com/office/powerpoint/2010/main" val="13675496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1"/>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8" grpId="0"/>
      <p:bldP spid="11" grpId="0"/>
      <p:bldP spid="12"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0" dirty="0" err="1">
                <a:solidFill>
                  <a:srgbClr val="0066FF"/>
                </a:solidFill>
                <a:latin typeface="Courier New" panose="02070309020205020404" pitchFamily="49" charset="0"/>
                <a:cs typeface="Courier New" panose="02070309020205020404" pitchFamily="49" charset="0"/>
              </a:rPr>
              <a:t>unique_ptr</a:t>
            </a:r>
            <a:r>
              <a:rPr lang="en-US" dirty="0" err="1"/>
              <a:t>s</a:t>
            </a:r>
            <a:r>
              <a:rPr lang="en-US" dirty="0"/>
              <a:t> and STL</a:t>
            </a:r>
          </a:p>
        </p:txBody>
      </p:sp>
      <p:sp>
        <p:nvSpPr>
          <p:cNvPr id="3" name="Content Placeholder 2"/>
          <p:cNvSpPr>
            <a:spLocks noGrp="1"/>
          </p:cNvSpPr>
          <p:nvPr>
            <p:ph idx="1"/>
          </p:nvPr>
        </p:nvSpPr>
        <p:spPr/>
        <p:txBody>
          <a:bodyPr/>
          <a:lstStyle/>
          <a:p>
            <a:r>
              <a:rPr lang="en-US" dirty="0" err="1">
                <a:solidFill>
                  <a:srgbClr val="0066FF"/>
                </a:solidFill>
                <a:latin typeface="Courier New" panose="02070309020205020404" pitchFamily="49" charset="0"/>
                <a:cs typeface="Courier New" panose="02070309020205020404" pitchFamily="49" charset="0"/>
              </a:rPr>
              <a:t>unique_ptr</a:t>
            </a:r>
            <a:r>
              <a:rPr lang="en-US" dirty="0" err="1"/>
              <a:t>s</a:t>
            </a:r>
            <a:r>
              <a:rPr lang="en-US" dirty="0"/>
              <a:t> </a:t>
            </a:r>
            <a:r>
              <a:rPr lang="en-US" i="1" dirty="0"/>
              <a:t>can</a:t>
            </a:r>
            <a:r>
              <a:rPr lang="en-US" dirty="0"/>
              <a:t> also be stored in STL containers!</a:t>
            </a:r>
          </a:p>
          <a:p>
            <a:pPr lvl="1"/>
            <a:r>
              <a:rPr lang="en-US" dirty="0"/>
              <a:t>Contradiction? STL containers make copies of stored objects and </a:t>
            </a:r>
            <a:r>
              <a:rPr lang="en-US" dirty="0" err="1">
                <a:solidFill>
                  <a:srgbClr val="0066FF"/>
                </a:solidFill>
                <a:latin typeface="Courier New" panose="02070309020205020404" pitchFamily="49" charset="0"/>
                <a:cs typeface="Courier New" panose="02070309020205020404" pitchFamily="49" charset="0"/>
              </a:rPr>
              <a:t>unique_ptr</a:t>
            </a:r>
            <a:r>
              <a:rPr lang="en-US" dirty="0" err="1"/>
              <a:t>s</a:t>
            </a:r>
            <a:r>
              <a:rPr lang="en-US" dirty="0"/>
              <a:t> cannot be copied…</a:t>
            </a:r>
          </a:p>
          <a:p>
            <a:pPr lvl="3"/>
            <a:endParaRPr lang="en-US" dirty="0"/>
          </a:p>
          <a:p>
            <a:r>
              <a:rPr lang="en-US" dirty="0"/>
              <a:t>Recall: </a:t>
            </a:r>
            <a:r>
              <a:rPr lang="en-US" i="1" dirty="0"/>
              <a:t>why</a:t>
            </a:r>
            <a:r>
              <a:rPr lang="en-US" dirty="0"/>
              <a:t> do container operations/methods create extra copies?</a:t>
            </a:r>
          </a:p>
          <a:p>
            <a:pPr lvl="1"/>
            <a:r>
              <a:rPr lang="en-US" dirty="0"/>
              <a:t>Generally to </a:t>
            </a:r>
            <a:r>
              <a:rPr lang="en-US" b="1" dirty="0"/>
              <a:t>move</a:t>
            </a:r>
            <a:r>
              <a:rPr lang="en-US" dirty="0"/>
              <a:t> things around in memory/the data structure</a:t>
            </a:r>
          </a:p>
          <a:p>
            <a:pPr lvl="1"/>
            <a:r>
              <a:rPr lang="en-US" dirty="0"/>
              <a:t>The end result is still one copy of each element – this doesn’t break the sole ownership notion!</a:t>
            </a:r>
          </a:p>
        </p:txBody>
      </p:sp>
    </p:spTree>
    <p:extLst>
      <p:ext uri="{BB962C8B-B14F-4D97-AF65-F5344CB8AC3E}">
        <p14:creationId xmlns:p14="http://schemas.microsoft.com/office/powerpoint/2010/main" val="13888573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Passing Ownership</a:t>
            </a:r>
          </a:p>
        </p:txBody>
      </p:sp>
      <p:sp>
        <p:nvSpPr>
          <p:cNvPr id="5" name="Rounded Rectangle 4"/>
          <p:cNvSpPr/>
          <p:nvPr/>
        </p:nvSpPr>
        <p:spPr bwMode="auto">
          <a:xfrm>
            <a:off x="396875" y="3187021"/>
            <a:ext cx="8157194" cy="3305219"/>
          </a:xfrm>
          <a:prstGeom prst="roundRect">
            <a:avLst>
              <a:gd name="adj" fmla="val 2870"/>
            </a:avLst>
          </a:prstGeom>
          <a:solidFill>
            <a:schemeClr val="bg1">
              <a:lumMod val="95000"/>
            </a:schemeClr>
          </a:solidFill>
          <a:ln w="25400" cap="flat" cmpd="sng" algn="ctr">
            <a:solidFill>
              <a:schemeClr val="tx1"/>
            </a:solidFill>
            <a:prstDash val="solid"/>
            <a:round/>
            <a:headEnd type="none" w="med" len="med"/>
            <a:tailEnd type="triangle" w="med" len="med"/>
          </a:ln>
          <a:effectLst/>
        </p:spPr>
        <p:txBody>
          <a:bodyPr vert="horz" wrap="square" lIns="91440" tIns="0" rIns="91440" bIns="45720" numCol="1" rtlCol="0" anchor="t" anchorCtr="0" compatLnSpc="1">
            <a:prstTxWarp prst="textNoShape">
              <a:avLst/>
            </a:prstTxWarp>
            <a:noAutofit/>
          </a:bodyPr>
          <a:lstStyle/>
          <a:p>
            <a:r>
              <a:rPr lang="en-US" sz="1600" dirty="0">
                <a:solidFill>
                  <a:srgbClr val="0066FF"/>
                </a:solidFill>
                <a:latin typeface="Courier New" panose="02070309020205020404" pitchFamily="49" charset="0"/>
                <a:cs typeface="Courier New" panose="02070309020205020404" pitchFamily="49" charset="0"/>
              </a:rPr>
              <a:t>int </a:t>
            </a:r>
            <a:r>
              <a:rPr lang="en-US" sz="1600" b="1" dirty="0">
                <a:solidFill>
                  <a:srgbClr val="669900"/>
                </a:solidFill>
                <a:latin typeface="Courier New" panose="02070309020205020404" pitchFamily="49" charset="0"/>
                <a:cs typeface="Courier New" panose="02070309020205020404" pitchFamily="49" charset="0"/>
              </a:rPr>
              <a:t>main</a:t>
            </a:r>
            <a:r>
              <a:rPr lang="en-US" sz="1600" dirty="0">
                <a:latin typeface="Courier New" panose="02070309020205020404" pitchFamily="49" charset="0"/>
                <a:cs typeface="Courier New" panose="02070309020205020404" pitchFamily="49" charset="0"/>
              </a:rPr>
              <a:t>(</a:t>
            </a:r>
            <a:r>
              <a:rPr lang="en-US" sz="1600" dirty="0">
                <a:solidFill>
                  <a:srgbClr val="0066FF"/>
                </a:solidFill>
                <a:latin typeface="Courier New" panose="02070309020205020404" pitchFamily="49" charset="0"/>
                <a:cs typeface="Courier New" panose="02070309020205020404" pitchFamily="49" charset="0"/>
              </a:rPr>
              <a:t>int</a:t>
            </a:r>
            <a:r>
              <a:rPr lang="en-US" sz="1600" dirty="0">
                <a:latin typeface="Courier New" panose="02070309020205020404" pitchFamily="49" charset="0"/>
                <a:cs typeface="Courier New" panose="02070309020205020404" pitchFamily="49" charset="0"/>
              </a:rPr>
              <a:t> argc, </a:t>
            </a:r>
            <a:r>
              <a:rPr lang="en-US" sz="1600" dirty="0">
                <a:solidFill>
                  <a:srgbClr val="0066FF"/>
                </a:solidFill>
                <a:latin typeface="Courier New" panose="02070309020205020404" pitchFamily="49" charset="0"/>
                <a:cs typeface="Courier New" panose="02070309020205020404" pitchFamily="49" charset="0"/>
              </a:rPr>
              <a:t>char** </a:t>
            </a:r>
            <a:r>
              <a:rPr lang="en-US" sz="1600" dirty="0" err="1">
                <a:latin typeface="Courier New" panose="02070309020205020404" pitchFamily="49" charset="0"/>
                <a:cs typeface="Courier New" panose="02070309020205020404" pitchFamily="49" charset="0"/>
              </a:rPr>
              <a:t>argv</a:t>
            </a:r>
            <a:r>
              <a:rPr lang="en-US" sz="1600" dirty="0">
                <a:latin typeface="Courier New" panose="02070309020205020404" pitchFamily="49" charset="0"/>
                <a:cs typeface="Courier New" panose="02070309020205020404" pitchFamily="49" charset="0"/>
              </a:rPr>
              <a:t>) {</a:t>
            </a:r>
          </a:p>
          <a:p>
            <a:r>
              <a:rPr lang="en-US" sz="1600" dirty="0">
                <a:latin typeface="Courier New" panose="02070309020205020404" pitchFamily="49" charset="0"/>
                <a:cs typeface="Courier New" panose="02070309020205020404" pitchFamily="49" charset="0"/>
              </a:rPr>
              <a:t>  </a:t>
            </a:r>
            <a:r>
              <a:rPr lang="en-US" sz="1600" dirty="0" err="1">
                <a:solidFill>
                  <a:srgbClr val="0066FF"/>
                </a:solidFill>
                <a:latin typeface="Courier New" panose="02070309020205020404" pitchFamily="49" charset="0"/>
                <a:cs typeface="Courier New" panose="02070309020205020404" pitchFamily="49" charset="0"/>
              </a:rPr>
              <a:t>unique_ptr</a:t>
            </a:r>
            <a:r>
              <a:rPr lang="en-US" sz="1600" dirty="0">
                <a:latin typeface="Courier New" panose="02070309020205020404" pitchFamily="49" charset="0"/>
                <a:cs typeface="Courier New" panose="02070309020205020404" pitchFamily="49" charset="0"/>
              </a:rPr>
              <a:t>&lt;</a:t>
            </a:r>
            <a:r>
              <a:rPr lang="en-US" sz="1600" dirty="0">
                <a:solidFill>
                  <a:srgbClr val="0066FF"/>
                </a:solidFill>
                <a:latin typeface="Courier New" panose="02070309020205020404" pitchFamily="49" charset="0"/>
                <a:cs typeface="Courier New" panose="02070309020205020404" pitchFamily="49" charset="0"/>
              </a:rPr>
              <a:t>int</a:t>
            </a:r>
            <a:r>
              <a:rPr lang="en-US" sz="1600" dirty="0">
                <a:latin typeface="Courier New" panose="02070309020205020404" pitchFamily="49" charset="0"/>
                <a:cs typeface="Courier New" panose="02070309020205020404" pitchFamily="49" charset="0"/>
              </a:rPr>
              <a:t>&gt; x(</a:t>
            </a:r>
            <a:r>
              <a:rPr lang="en-US" sz="1600" dirty="0">
                <a:solidFill>
                  <a:srgbClr val="E2661A"/>
                </a:solidFill>
                <a:latin typeface="Courier New" panose="02070309020205020404" pitchFamily="49" charset="0"/>
                <a:cs typeface="Courier New" panose="02070309020205020404" pitchFamily="49" charset="0"/>
              </a:rPr>
              <a:t>new</a:t>
            </a:r>
            <a:r>
              <a:rPr lang="en-US" sz="1600" dirty="0">
                <a:latin typeface="Courier New" panose="02070309020205020404" pitchFamily="49" charset="0"/>
                <a:cs typeface="Courier New" panose="02070309020205020404" pitchFamily="49" charset="0"/>
              </a:rPr>
              <a:t> </a:t>
            </a:r>
            <a:r>
              <a:rPr lang="en-US" sz="1600" dirty="0">
                <a:solidFill>
                  <a:srgbClr val="0066FF"/>
                </a:solidFill>
                <a:latin typeface="Courier New" panose="02070309020205020404" pitchFamily="49" charset="0"/>
                <a:cs typeface="Courier New" panose="02070309020205020404" pitchFamily="49" charset="0"/>
              </a:rPr>
              <a:t>int</a:t>
            </a:r>
            <a:r>
              <a:rPr lang="en-US" sz="1600" dirty="0">
                <a:latin typeface="Courier New" panose="02070309020205020404" pitchFamily="49" charset="0"/>
                <a:cs typeface="Courier New" panose="02070309020205020404" pitchFamily="49" charset="0"/>
              </a:rPr>
              <a:t>(</a:t>
            </a:r>
            <a:r>
              <a:rPr lang="en-US" sz="1600" dirty="0">
                <a:solidFill>
                  <a:schemeClr val="accent1"/>
                </a:solidFill>
                <a:latin typeface="Courier New" panose="02070309020205020404" pitchFamily="49" charset="0"/>
                <a:cs typeface="Courier New" panose="02070309020205020404" pitchFamily="49" charset="0"/>
              </a:rPr>
              <a:t>5</a:t>
            </a:r>
            <a:r>
              <a:rPr lang="en-US" sz="1600" dirty="0">
                <a:latin typeface="Courier New" panose="02070309020205020404" pitchFamily="49" charset="0"/>
                <a:cs typeface="Courier New" panose="02070309020205020404" pitchFamily="49" charset="0"/>
              </a:rPr>
              <a:t>));</a:t>
            </a:r>
          </a:p>
          <a:p>
            <a:r>
              <a:rPr lang="en-US" sz="1600" dirty="0">
                <a:latin typeface="Courier New" panose="02070309020205020404" pitchFamily="49" charset="0"/>
                <a:cs typeface="Courier New" panose="02070309020205020404" pitchFamily="49" charset="0"/>
              </a:rPr>
              <a:t>  </a:t>
            </a:r>
            <a:r>
              <a:rPr lang="en-US" sz="1600" dirty="0" err="1">
                <a:latin typeface="Courier New" panose="02070309020205020404" pitchFamily="49" charset="0"/>
                <a:cs typeface="Courier New" panose="02070309020205020404" pitchFamily="49" charset="0"/>
              </a:rPr>
              <a:t>cout</a:t>
            </a:r>
            <a:r>
              <a:rPr lang="en-US" sz="1600" dirty="0">
                <a:latin typeface="Courier New" panose="02070309020205020404" pitchFamily="49" charset="0"/>
                <a:cs typeface="Courier New" panose="02070309020205020404" pitchFamily="49" charset="0"/>
              </a:rPr>
              <a:t> &lt;&lt; </a:t>
            </a:r>
            <a:r>
              <a:rPr lang="en-US" sz="1600" dirty="0">
                <a:solidFill>
                  <a:srgbClr val="D94B7B"/>
                </a:solidFill>
                <a:latin typeface="Courier New" panose="02070309020205020404" pitchFamily="49" charset="0"/>
                <a:cs typeface="Courier New" panose="02070309020205020404" pitchFamily="49" charset="0"/>
              </a:rPr>
              <a:t>"x: "</a:t>
            </a:r>
            <a:r>
              <a:rPr lang="en-US" sz="1600" dirty="0">
                <a:latin typeface="Courier New" panose="02070309020205020404" pitchFamily="49" charset="0"/>
                <a:cs typeface="Courier New" panose="02070309020205020404" pitchFamily="49" charset="0"/>
              </a:rPr>
              <a:t> &lt;&lt; *x &lt;&lt; </a:t>
            </a:r>
            <a:r>
              <a:rPr lang="en-US" sz="1600" dirty="0" err="1">
                <a:latin typeface="Courier New" panose="02070309020205020404" pitchFamily="49" charset="0"/>
                <a:cs typeface="Courier New" panose="02070309020205020404" pitchFamily="49" charset="0"/>
              </a:rPr>
              <a:t>endl</a:t>
            </a:r>
            <a:r>
              <a:rPr lang="en-US" sz="1600" dirty="0">
                <a:latin typeface="Courier New" panose="02070309020205020404" pitchFamily="49" charset="0"/>
                <a:cs typeface="Courier New" panose="02070309020205020404" pitchFamily="49" charset="0"/>
              </a:rPr>
              <a:t>;</a:t>
            </a:r>
          </a:p>
          <a:p>
            <a:endParaRPr lang="en-US" sz="1100" dirty="0">
              <a:latin typeface="Courier New" panose="02070309020205020404" pitchFamily="49" charset="0"/>
              <a:cs typeface="Courier New" panose="02070309020205020404" pitchFamily="49" charset="0"/>
            </a:endParaRPr>
          </a:p>
          <a:p>
            <a:endParaRPr lang="en-US" sz="1100" dirty="0">
              <a:latin typeface="Courier New" panose="02070309020205020404" pitchFamily="49" charset="0"/>
              <a:cs typeface="Courier New" panose="02070309020205020404" pitchFamily="49" charset="0"/>
            </a:endParaRPr>
          </a:p>
          <a:p>
            <a:endParaRPr lang="en-US" sz="1100" dirty="0">
              <a:latin typeface="Courier New" panose="02070309020205020404" pitchFamily="49" charset="0"/>
              <a:cs typeface="Courier New" panose="02070309020205020404" pitchFamily="49" charset="0"/>
            </a:endParaRPr>
          </a:p>
          <a:p>
            <a:r>
              <a:rPr lang="en-US" sz="1600" dirty="0">
                <a:latin typeface="Courier New" panose="02070309020205020404" pitchFamily="49" charset="0"/>
                <a:cs typeface="Courier New" panose="02070309020205020404" pitchFamily="49" charset="0"/>
              </a:rPr>
              <a:t>  </a:t>
            </a:r>
          </a:p>
          <a:p>
            <a:endParaRPr lang="en-US" sz="1600" dirty="0">
              <a:solidFill>
                <a:srgbClr val="E2661A"/>
              </a:solidFill>
              <a:latin typeface="Courier New" panose="02070309020205020404" pitchFamily="49" charset="0"/>
              <a:cs typeface="Courier New" panose="02070309020205020404" pitchFamily="49" charset="0"/>
            </a:endParaRPr>
          </a:p>
          <a:p>
            <a:endParaRPr lang="en-US" sz="1600" dirty="0">
              <a:solidFill>
                <a:srgbClr val="E2661A"/>
              </a:solidFill>
              <a:latin typeface="Courier New" panose="02070309020205020404" pitchFamily="49" charset="0"/>
              <a:cs typeface="Courier New" panose="02070309020205020404" pitchFamily="49" charset="0"/>
            </a:endParaRPr>
          </a:p>
          <a:p>
            <a:r>
              <a:rPr lang="zh-CN" altLang="en-US" sz="1600" dirty="0">
                <a:solidFill>
                  <a:srgbClr val="E2661A"/>
                </a:solidFill>
                <a:latin typeface="Courier New" panose="02070309020205020404" pitchFamily="49" charset="0"/>
                <a:cs typeface="Courier New" panose="02070309020205020404" pitchFamily="49" charset="0"/>
              </a:rPr>
              <a:t>  </a:t>
            </a:r>
            <a:endParaRPr lang="en-US" altLang="zh-CN" sz="1600" dirty="0">
              <a:solidFill>
                <a:srgbClr val="E2661A"/>
              </a:solidFill>
              <a:latin typeface="Courier New" panose="02070309020205020404" pitchFamily="49" charset="0"/>
              <a:cs typeface="Courier New" panose="02070309020205020404" pitchFamily="49" charset="0"/>
            </a:endParaRPr>
          </a:p>
          <a:p>
            <a:endParaRPr lang="en-US" sz="1600" dirty="0">
              <a:solidFill>
                <a:srgbClr val="E2661A"/>
              </a:solidFill>
              <a:latin typeface="Courier New" panose="02070309020205020404" pitchFamily="49" charset="0"/>
              <a:cs typeface="Courier New" panose="02070309020205020404" pitchFamily="49" charset="0"/>
            </a:endParaRPr>
          </a:p>
          <a:p>
            <a:endParaRPr lang="en-US" sz="1600" dirty="0">
              <a:solidFill>
                <a:srgbClr val="E2661A"/>
              </a:solidFill>
              <a:latin typeface="Courier New" panose="02070309020205020404" pitchFamily="49" charset="0"/>
              <a:cs typeface="Courier New" panose="02070309020205020404" pitchFamily="49" charset="0"/>
            </a:endParaRPr>
          </a:p>
          <a:p>
            <a:r>
              <a:rPr lang="en-US" sz="1600" dirty="0">
                <a:solidFill>
                  <a:srgbClr val="E2661A"/>
                </a:solidFill>
                <a:latin typeface="Courier New" panose="02070309020205020404" pitchFamily="49" charset="0"/>
                <a:cs typeface="Courier New" panose="02070309020205020404" pitchFamily="49" charset="0"/>
              </a:rPr>
              <a:t>  return</a:t>
            </a:r>
            <a:r>
              <a:rPr lang="en-US" sz="1600" dirty="0">
                <a:latin typeface="Courier New" panose="02070309020205020404" pitchFamily="49" charset="0"/>
                <a:cs typeface="Courier New" panose="02070309020205020404" pitchFamily="49" charset="0"/>
              </a:rPr>
              <a:t> </a:t>
            </a:r>
            <a:r>
              <a:rPr lang="en-US" sz="1600" dirty="0">
                <a:solidFill>
                  <a:schemeClr val="accent1"/>
                </a:solidFill>
                <a:latin typeface="Courier New" panose="02070309020205020404" pitchFamily="49" charset="0"/>
                <a:cs typeface="Courier New" panose="02070309020205020404" pitchFamily="49" charset="0"/>
              </a:rPr>
              <a:t>EXIT_SUCCESS</a:t>
            </a:r>
            <a:r>
              <a:rPr lang="en-US" sz="1600" dirty="0">
                <a:latin typeface="Courier New" panose="02070309020205020404" pitchFamily="49" charset="0"/>
                <a:cs typeface="Courier New" panose="02070309020205020404" pitchFamily="49" charset="0"/>
              </a:rPr>
              <a:t>;</a:t>
            </a:r>
          </a:p>
          <a:p>
            <a:r>
              <a:rPr lang="en-US" sz="1600" dirty="0">
                <a:latin typeface="Courier New" panose="02070309020205020404" pitchFamily="49" charset="0"/>
                <a:cs typeface="Courier New" panose="02070309020205020404" pitchFamily="49" charset="0"/>
              </a:rPr>
              <a:t>}</a:t>
            </a:r>
          </a:p>
        </p:txBody>
      </p:sp>
      <p:sp>
        <p:nvSpPr>
          <p:cNvPr id="6" name="TextBox 5"/>
          <p:cNvSpPr txBox="1"/>
          <p:nvPr/>
        </p:nvSpPr>
        <p:spPr>
          <a:xfrm>
            <a:off x="5353669" y="2786911"/>
            <a:ext cx="3200400" cy="400110"/>
          </a:xfrm>
          <a:prstGeom prst="rect">
            <a:avLst/>
          </a:prstGeom>
          <a:noFill/>
        </p:spPr>
        <p:txBody>
          <a:bodyPr wrap="square" rtlCol="0">
            <a:spAutoFit/>
          </a:bodyPr>
          <a:lstStyle/>
          <a:p>
            <a:pPr algn="r"/>
            <a:r>
              <a:rPr lang="en-US" sz="2000" dirty="0">
                <a:solidFill>
                  <a:srgbClr val="4B2A85"/>
                </a:solidFill>
                <a:latin typeface="Calibri" panose="020F0502020204030204" pitchFamily="34" charset="0"/>
                <a:ea typeface="CMU Bright" panose="02000603000000000000" pitchFamily="2" charset="0"/>
                <a:cs typeface="Calibri" panose="020F0502020204030204" pitchFamily="34" charset="0"/>
              </a:rPr>
              <a:t>uniquepass.cc</a:t>
            </a:r>
            <a:endParaRPr lang="en-US" sz="2400" dirty="0">
              <a:solidFill>
                <a:srgbClr val="4B2A85"/>
              </a:solidFill>
              <a:latin typeface="Calibri" panose="020F0502020204030204" pitchFamily="34" charset="0"/>
              <a:ea typeface="CMU Bright" panose="02000603000000000000" pitchFamily="2" charset="0"/>
              <a:cs typeface="Calibri" panose="020F0502020204030204" pitchFamily="34" charset="0"/>
            </a:endParaRPr>
          </a:p>
        </p:txBody>
      </p:sp>
      <p:sp>
        <p:nvSpPr>
          <p:cNvPr id="7" name="TextBox 6">
            <a:extLst>
              <a:ext uri="{FF2B5EF4-FFF2-40B4-BE49-F238E27FC236}">
                <a16:creationId xmlns:a16="http://schemas.microsoft.com/office/drawing/2014/main" id="{1AB15763-F242-4173-827F-984680A28B44}"/>
              </a:ext>
            </a:extLst>
          </p:cNvPr>
          <p:cNvSpPr txBox="1"/>
          <p:nvPr/>
        </p:nvSpPr>
        <p:spPr>
          <a:xfrm>
            <a:off x="680886" y="3962997"/>
            <a:ext cx="7582123" cy="830997"/>
          </a:xfrm>
          <a:prstGeom prst="rect">
            <a:avLst/>
          </a:prstGeom>
          <a:noFill/>
        </p:spPr>
        <p:txBody>
          <a:bodyPr wrap="square" rtlCol="0">
            <a:spAutoFit/>
          </a:bodyPr>
          <a:lstStyle/>
          <a:p>
            <a:r>
              <a:rPr lang="en-US" altLang="zh-CN" sz="1600" i="1" dirty="0">
                <a:solidFill>
                  <a:srgbClr val="5A5A5A"/>
                </a:solidFill>
                <a:latin typeface="Courier New" panose="02070309020205020404" pitchFamily="49" charset="0"/>
                <a:cs typeface="Courier New" panose="02070309020205020404" pitchFamily="49" charset="0"/>
              </a:rPr>
              <a:t>// Releases ownership and returns a raw pointer</a:t>
            </a:r>
            <a:endParaRPr lang="en-US" sz="1600" dirty="0">
              <a:solidFill>
                <a:srgbClr val="0066FF"/>
              </a:solidFill>
              <a:latin typeface="Courier New" panose="02070309020205020404" pitchFamily="49" charset="0"/>
              <a:cs typeface="Courier New" panose="02070309020205020404" pitchFamily="49" charset="0"/>
            </a:endParaRPr>
          </a:p>
          <a:p>
            <a:r>
              <a:rPr lang="en-US" sz="1600" dirty="0" err="1">
                <a:solidFill>
                  <a:srgbClr val="0066FF"/>
                </a:solidFill>
                <a:latin typeface="Courier New" panose="02070309020205020404" pitchFamily="49" charset="0"/>
                <a:cs typeface="Courier New" panose="02070309020205020404" pitchFamily="49" charset="0"/>
              </a:rPr>
              <a:t>unique_ptr</a:t>
            </a:r>
            <a:r>
              <a:rPr lang="en-US" sz="1600" dirty="0">
                <a:latin typeface="Courier New" panose="02070309020205020404" pitchFamily="49" charset="0"/>
                <a:cs typeface="Courier New" panose="02070309020205020404" pitchFamily="49" charset="0"/>
              </a:rPr>
              <a:t>&lt;</a:t>
            </a:r>
            <a:r>
              <a:rPr lang="en-US" sz="1600" dirty="0">
                <a:solidFill>
                  <a:srgbClr val="0066FF"/>
                </a:solidFill>
                <a:latin typeface="Courier New" panose="02070309020205020404" pitchFamily="49" charset="0"/>
                <a:cs typeface="Courier New" panose="02070309020205020404" pitchFamily="49" charset="0"/>
              </a:rPr>
              <a:t>int</a:t>
            </a:r>
            <a:r>
              <a:rPr lang="en-US" sz="1600" dirty="0">
                <a:latin typeface="Courier New" panose="02070309020205020404" pitchFamily="49" charset="0"/>
                <a:cs typeface="Courier New" panose="02070309020205020404" pitchFamily="49" charset="0"/>
              </a:rPr>
              <a:t>&gt; y(</a:t>
            </a:r>
            <a:r>
              <a:rPr lang="en-US" sz="1600" dirty="0" err="1">
                <a:latin typeface="Courier New" panose="02070309020205020404" pitchFamily="49" charset="0"/>
                <a:cs typeface="Courier New" panose="02070309020205020404" pitchFamily="49" charset="0"/>
              </a:rPr>
              <a:t>x.</a:t>
            </a:r>
            <a:r>
              <a:rPr lang="en-US" sz="1600" b="1" dirty="0" err="1">
                <a:solidFill>
                  <a:srgbClr val="669900"/>
                </a:solidFill>
                <a:latin typeface="Courier New" panose="02070309020205020404" pitchFamily="49" charset="0"/>
                <a:cs typeface="Courier New" panose="02070309020205020404" pitchFamily="49" charset="0"/>
              </a:rPr>
              <a:t>release</a:t>
            </a:r>
            <a:r>
              <a:rPr lang="en-US" sz="1600" dirty="0">
                <a:latin typeface="Courier New" panose="02070309020205020404" pitchFamily="49" charset="0"/>
                <a:cs typeface="Courier New" panose="02070309020205020404" pitchFamily="49" charset="0"/>
              </a:rPr>
              <a:t>());  </a:t>
            </a:r>
            <a:r>
              <a:rPr lang="en-US" sz="1600" i="1" dirty="0">
                <a:solidFill>
                  <a:srgbClr val="5A5A5A"/>
                </a:solidFill>
                <a:latin typeface="Courier New" panose="02070309020205020404" pitchFamily="49" charset="0"/>
                <a:cs typeface="Courier New" panose="02070309020205020404" pitchFamily="49" charset="0"/>
              </a:rPr>
              <a:t>// x gives ownership to y</a:t>
            </a:r>
          </a:p>
          <a:p>
            <a:r>
              <a:rPr lang="en-US" sz="1600" dirty="0" err="1">
                <a:latin typeface="Courier New" panose="02070309020205020404" pitchFamily="49" charset="0"/>
                <a:cs typeface="Courier New" panose="02070309020205020404" pitchFamily="49" charset="0"/>
              </a:rPr>
              <a:t>cout</a:t>
            </a:r>
            <a:r>
              <a:rPr lang="en-US" sz="1600" dirty="0">
                <a:latin typeface="Courier New" panose="02070309020205020404" pitchFamily="49" charset="0"/>
                <a:cs typeface="Courier New" panose="02070309020205020404" pitchFamily="49" charset="0"/>
              </a:rPr>
              <a:t> &lt;&lt; </a:t>
            </a:r>
            <a:r>
              <a:rPr lang="en-US" sz="1600" dirty="0">
                <a:solidFill>
                  <a:srgbClr val="D94B7B"/>
                </a:solidFill>
                <a:latin typeface="Courier New" panose="02070309020205020404" pitchFamily="49" charset="0"/>
                <a:cs typeface="Courier New" panose="02070309020205020404" pitchFamily="49" charset="0"/>
              </a:rPr>
              <a:t>”y: " </a:t>
            </a:r>
            <a:r>
              <a:rPr lang="en-US" sz="1600" dirty="0">
                <a:latin typeface="Courier New" panose="02070309020205020404" pitchFamily="49" charset="0"/>
                <a:cs typeface="Courier New" panose="02070309020205020404" pitchFamily="49" charset="0"/>
              </a:rPr>
              <a:t>&lt;&lt; *y &lt;&lt; </a:t>
            </a:r>
            <a:r>
              <a:rPr lang="en-US" sz="1600" dirty="0" err="1">
                <a:latin typeface="Courier New" panose="02070309020205020404" pitchFamily="49" charset="0"/>
                <a:cs typeface="Courier New" panose="02070309020205020404" pitchFamily="49" charset="0"/>
              </a:rPr>
              <a:t>endl</a:t>
            </a:r>
            <a:r>
              <a:rPr lang="en-US" sz="1600" dirty="0">
                <a:latin typeface="Courier New" panose="02070309020205020404" pitchFamily="49" charset="0"/>
                <a:cs typeface="Courier New" panose="02070309020205020404" pitchFamily="49" charset="0"/>
              </a:rPr>
              <a:t>;</a:t>
            </a:r>
            <a:endParaRPr lang="en-US" sz="1600" dirty="0">
              <a:latin typeface="Calibri" pitchFamily="34" charset="0"/>
            </a:endParaRPr>
          </a:p>
        </p:txBody>
      </p:sp>
      <p:sp>
        <p:nvSpPr>
          <p:cNvPr id="9" name="TextBox 8">
            <a:extLst>
              <a:ext uri="{FF2B5EF4-FFF2-40B4-BE49-F238E27FC236}">
                <a16:creationId xmlns:a16="http://schemas.microsoft.com/office/drawing/2014/main" id="{86FEAA50-EF75-443F-838F-595A2CE4CEE3}"/>
              </a:ext>
            </a:extLst>
          </p:cNvPr>
          <p:cNvSpPr txBox="1"/>
          <p:nvPr/>
        </p:nvSpPr>
        <p:spPr>
          <a:xfrm>
            <a:off x="680886" y="4839630"/>
            <a:ext cx="7472586" cy="1077218"/>
          </a:xfrm>
          <a:prstGeom prst="rect">
            <a:avLst/>
          </a:prstGeom>
          <a:noFill/>
        </p:spPr>
        <p:txBody>
          <a:bodyPr wrap="square" rtlCol="0">
            <a:spAutoFit/>
          </a:bodyPr>
          <a:lstStyle/>
          <a:p>
            <a:r>
              <a:rPr lang="en-US" sz="1600" dirty="0" err="1">
                <a:solidFill>
                  <a:srgbClr val="0066FF"/>
                </a:solidFill>
                <a:latin typeface="Courier New" panose="02070309020205020404" pitchFamily="49" charset="0"/>
                <a:cs typeface="Courier New" panose="02070309020205020404" pitchFamily="49" charset="0"/>
              </a:rPr>
              <a:t>unique_ptr</a:t>
            </a:r>
            <a:r>
              <a:rPr lang="en-US" sz="1600" dirty="0">
                <a:latin typeface="Courier New" panose="02070309020205020404" pitchFamily="49" charset="0"/>
                <a:cs typeface="Courier New" panose="02070309020205020404" pitchFamily="49" charset="0"/>
              </a:rPr>
              <a:t>&lt;</a:t>
            </a:r>
            <a:r>
              <a:rPr lang="en-US" sz="1600" dirty="0">
                <a:solidFill>
                  <a:srgbClr val="0066FF"/>
                </a:solidFill>
                <a:latin typeface="Courier New" panose="02070309020205020404" pitchFamily="49" charset="0"/>
                <a:cs typeface="Courier New" panose="02070309020205020404" pitchFamily="49" charset="0"/>
              </a:rPr>
              <a:t>int</a:t>
            </a:r>
            <a:r>
              <a:rPr lang="en-US" sz="1600" dirty="0">
                <a:latin typeface="Courier New" panose="02070309020205020404" pitchFamily="49" charset="0"/>
                <a:cs typeface="Courier New" panose="02070309020205020404" pitchFamily="49" charset="0"/>
              </a:rPr>
              <a:t>&gt; z(</a:t>
            </a:r>
            <a:r>
              <a:rPr lang="en-US" sz="1600" dirty="0">
                <a:solidFill>
                  <a:srgbClr val="E2661A"/>
                </a:solidFill>
                <a:latin typeface="Courier New" panose="02070309020205020404" pitchFamily="49" charset="0"/>
                <a:cs typeface="Courier New" panose="02070309020205020404" pitchFamily="49" charset="0"/>
              </a:rPr>
              <a:t>new</a:t>
            </a:r>
            <a:r>
              <a:rPr lang="en-US" sz="1600" dirty="0">
                <a:latin typeface="Courier New" panose="02070309020205020404" pitchFamily="49" charset="0"/>
                <a:cs typeface="Courier New" panose="02070309020205020404" pitchFamily="49" charset="0"/>
              </a:rPr>
              <a:t> </a:t>
            </a:r>
            <a:r>
              <a:rPr lang="en-US" sz="1600" dirty="0">
                <a:solidFill>
                  <a:srgbClr val="0066FF"/>
                </a:solidFill>
                <a:latin typeface="Courier New" panose="02070309020205020404" pitchFamily="49" charset="0"/>
                <a:cs typeface="Courier New" panose="02070309020205020404" pitchFamily="49" charset="0"/>
              </a:rPr>
              <a:t>int</a:t>
            </a:r>
            <a:r>
              <a:rPr lang="en-US" sz="1600" dirty="0">
                <a:latin typeface="Courier New" panose="02070309020205020404" pitchFamily="49" charset="0"/>
                <a:cs typeface="Courier New" panose="02070309020205020404" pitchFamily="49" charset="0"/>
              </a:rPr>
              <a:t>(</a:t>
            </a:r>
            <a:r>
              <a:rPr lang="en-US" sz="1600" dirty="0">
                <a:solidFill>
                  <a:schemeClr val="accent1"/>
                </a:solidFill>
                <a:latin typeface="Courier New" panose="02070309020205020404" pitchFamily="49" charset="0"/>
                <a:cs typeface="Courier New" panose="02070309020205020404" pitchFamily="49" charset="0"/>
              </a:rPr>
              <a:t>10</a:t>
            </a:r>
            <a:r>
              <a:rPr lang="en-US" sz="1600" dirty="0">
                <a:latin typeface="Courier New" panose="02070309020205020404" pitchFamily="49" charset="0"/>
                <a:cs typeface="Courier New" panose="02070309020205020404" pitchFamily="49" charset="0"/>
              </a:rPr>
              <a:t>));</a:t>
            </a:r>
            <a:endParaRPr lang="en-US" altLang="zh-CN" sz="1600" i="1" dirty="0">
              <a:solidFill>
                <a:srgbClr val="5A5A5A"/>
              </a:solidFill>
              <a:latin typeface="Courier New" panose="02070309020205020404" pitchFamily="49" charset="0"/>
              <a:cs typeface="Courier New" panose="02070309020205020404" pitchFamily="49" charset="0"/>
            </a:endParaRPr>
          </a:p>
          <a:p>
            <a:r>
              <a:rPr lang="en-US" altLang="zh-CN" sz="1600" i="1" dirty="0">
                <a:solidFill>
                  <a:srgbClr val="5A5A5A"/>
                </a:solidFill>
                <a:latin typeface="Courier New" panose="02070309020205020404" pitchFamily="49" charset="0"/>
                <a:cs typeface="Courier New" panose="02070309020205020404" pitchFamily="49" charset="0"/>
              </a:rPr>
              <a:t>// y gives ownership to z</a:t>
            </a:r>
          </a:p>
          <a:p>
            <a:r>
              <a:rPr lang="en-US" altLang="zh-CN" sz="1600" i="1" dirty="0">
                <a:solidFill>
                  <a:srgbClr val="5A5A5A"/>
                </a:solidFill>
                <a:latin typeface="Courier New" panose="02070309020205020404" pitchFamily="49" charset="0"/>
                <a:cs typeface="Courier New" panose="02070309020205020404" pitchFamily="49" charset="0"/>
              </a:rPr>
              <a:t>// z’s reset() deallocates "10" and stores y’s pointer</a:t>
            </a:r>
          </a:p>
          <a:p>
            <a:r>
              <a:rPr lang="en-US" sz="1600" dirty="0" err="1">
                <a:latin typeface="Courier New" panose="02070309020205020404" pitchFamily="49" charset="0"/>
                <a:cs typeface="Courier New" panose="02070309020205020404" pitchFamily="49" charset="0"/>
              </a:rPr>
              <a:t>z.</a:t>
            </a:r>
            <a:r>
              <a:rPr lang="en-US" sz="1600" b="1" dirty="0" err="1">
                <a:solidFill>
                  <a:srgbClr val="669900"/>
                </a:solidFill>
                <a:latin typeface="Courier New" panose="02070309020205020404" pitchFamily="49" charset="0"/>
                <a:cs typeface="Courier New" panose="02070309020205020404" pitchFamily="49" charset="0"/>
              </a:rPr>
              <a:t>reset</a:t>
            </a:r>
            <a:r>
              <a:rPr lang="en-US" sz="1600" dirty="0">
                <a:latin typeface="Courier New" panose="02070309020205020404" pitchFamily="49" charset="0"/>
                <a:cs typeface="Courier New" panose="02070309020205020404" pitchFamily="49" charset="0"/>
              </a:rPr>
              <a:t>(</a:t>
            </a:r>
            <a:r>
              <a:rPr lang="en-US" sz="1600" dirty="0" err="1">
                <a:latin typeface="Courier New" panose="02070309020205020404" pitchFamily="49" charset="0"/>
                <a:cs typeface="Courier New" panose="02070309020205020404" pitchFamily="49" charset="0"/>
              </a:rPr>
              <a:t>y.</a:t>
            </a:r>
            <a:r>
              <a:rPr lang="en-US" sz="1600" b="1" dirty="0" err="1">
                <a:solidFill>
                  <a:srgbClr val="669900"/>
                </a:solidFill>
                <a:latin typeface="Courier New" panose="02070309020205020404" pitchFamily="49" charset="0"/>
                <a:cs typeface="Courier New" panose="02070309020205020404" pitchFamily="49" charset="0"/>
              </a:rPr>
              <a:t>release</a:t>
            </a:r>
            <a:r>
              <a:rPr lang="en-US" sz="1600" dirty="0">
                <a:latin typeface="Courier New" panose="02070309020205020404" pitchFamily="49" charset="0"/>
                <a:cs typeface="Courier New" panose="02070309020205020404" pitchFamily="49" charset="0"/>
              </a:rPr>
              <a:t>());</a:t>
            </a:r>
            <a:endParaRPr lang="en-US" sz="1600" dirty="0">
              <a:latin typeface="Calibri" pitchFamily="34" charset="0"/>
            </a:endParaRPr>
          </a:p>
        </p:txBody>
      </p:sp>
      <p:sp>
        <p:nvSpPr>
          <p:cNvPr id="10" name="Content Placeholder 2">
            <a:extLst>
              <a:ext uri="{FF2B5EF4-FFF2-40B4-BE49-F238E27FC236}">
                <a16:creationId xmlns:a16="http://schemas.microsoft.com/office/drawing/2014/main" id="{5EA6FFD9-28D1-5E4A-ADC1-69E7B46AFCF7}"/>
              </a:ext>
            </a:extLst>
          </p:cNvPr>
          <p:cNvSpPr>
            <a:spLocks noGrp="1"/>
          </p:cNvSpPr>
          <p:nvPr>
            <p:ph idx="1"/>
          </p:nvPr>
        </p:nvSpPr>
        <p:spPr>
          <a:xfrm>
            <a:off x="396875" y="1362075"/>
            <a:ext cx="8366125" cy="1363811"/>
          </a:xfrm>
        </p:spPr>
        <p:txBody>
          <a:bodyPr/>
          <a:lstStyle/>
          <a:p>
            <a:r>
              <a:rPr lang="en-US" sz="2800" dirty="0"/>
              <a:t>As the “owner” of a pointer, </a:t>
            </a:r>
            <a:r>
              <a:rPr lang="en-US" sz="2800" dirty="0" err="1">
                <a:solidFill>
                  <a:srgbClr val="0066FF"/>
                </a:solidFill>
                <a:latin typeface="Courier New" panose="02070309020205020404" pitchFamily="49" charset="0"/>
                <a:cs typeface="Courier New" panose="02070309020205020404" pitchFamily="49" charset="0"/>
              </a:rPr>
              <a:t>unique_ptr</a:t>
            </a:r>
            <a:r>
              <a:rPr lang="en-US" sz="2800" dirty="0" err="1"/>
              <a:t>s</a:t>
            </a:r>
            <a:r>
              <a:rPr lang="en-US" sz="2800" dirty="0"/>
              <a:t> should be able to remove or transfer its ownership</a:t>
            </a:r>
          </a:p>
          <a:p>
            <a:pPr lvl="1"/>
            <a:r>
              <a:rPr lang="en-US" sz="2000" b="1" dirty="0">
                <a:solidFill>
                  <a:srgbClr val="669900"/>
                </a:solidFill>
                <a:latin typeface="Courier New" panose="02070309020205020404" pitchFamily="49" charset="0"/>
                <a:cs typeface="Courier New" panose="02070309020205020404" pitchFamily="49" charset="0"/>
              </a:rPr>
              <a:t>release</a:t>
            </a:r>
            <a:r>
              <a:rPr lang="en-US" sz="2000" dirty="0">
                <a:latin typeface="Courier New" panose="02070309020205020404" pitchFamily="49" charset="0"/>
                <a:cs typeface="Courier New" panose="02070309020205020404" pitchFamily="49" charset="0"/>
              </a:rPr>
              <a:t>()</a:t>
            </a:r>
            <a:r>
              <a:rPr lang="en-US" dirty="0"/>
              <a:t> and </a:t>
            </a:r>
            <a:r>
              <a:rPr lang="en-US" sz="2000" b="1" dirty="0">
                <a:solidFill>
                  <a:srgbClr val="669900"/>
                </a:solidFill>
                <a:latin typeface="Courier New" panose="02070309020205020404" pitchFamily="49" charset="0"/>
                <a:cs typeface="Courier New" panose="02070309020205020404" pitchFamily="49" charset="0"/>
              </a:rPr>
              <a:t>reset</a:t>
            </a:r>
            <a:r>
              <a:rPr lang="en-US" sz="2400" dirty="0">
                <a:latin typeface="Courier New" panose="02070309020205020404" pitchFamily="49" charset="0"/>
                <a:cs typeface="Courier New" panose="02070309020205020404" pitchFamily="49" charset="0"/>
              </a:rPr>
              <a:t>()</a:t>
            </a:r>
            <a:r>
              <a:rPr lang="en-US" dirty="0"/>
              <a:t> </a:t>
            </a:r>
            <a:r>
              <a:rPr lang="en-US" sz="2400" dirty="0"/>
              <a:t>free ownership</a:t>
            </a:r>
            <a:endParaRPr lang="en-US" sz="2400" dirty="0">
              <a:solidFill>
                <a:srgbClr val="0066FF"/>
              </a:solidFill>
              <a:latin typeface="Courier New" panose="02070309020205020404" pitchFamily="49" charset="0"/>
              <a:cs typeface="Courier New" panose="02070309020205020404" pitchFamily="49" charset="0"/>
            </a:endParaRPr>
          </a:p>
        </p:txBody>
      </p:sp>
      <mc:AlternateContent xmlns:mc="http://schemas.openxmlformats.org/markup-compatibility/2006" xmlns:p14="http://schemas.microsoft.com/office/powerpoint/2010/main">
        <mc:Choice Requires="p14">
          <p:contentPart p14:bwMode="auto" r:id="rId3">
            <p14:nvContentPartPr>
              <p14:cNvPr id="3" name="Ink 2">
                <a:extLst>
                  <a:ext uri="{FF2B5EF4-FFF2-40B4-BE49-F238E27FC236}">
                    <a16:creationId xmlns:a16="http://schemas.microsoft.com/office/drawing/2014/main" id="{1EECB86C-2DB1-4394-B90B-86B1D02AB67B}"/>
                  </a:ext>
                </a:extLst>
              </p14:cNvPr>
              <p14:cNvContentPartPr/>
              <p14:nvPr/>
            </p14:nvContentPartPr>
            <p14:xfrm>
              <a:off x="6707520" y="4711680"/>
              <a:ext cx="7560" cy="18720"/>
            </p14:xfrm>
          </p:contentPart>
        </mc:Choice>
        <mc:Fallback xmlns="">
          <p:pic>
            <p:nvPicPr>
              <p:cNvPr id="3" name="Ink 2">
                <a:extLst>
                  <a:ext uri="{FF2B5EF4-FFF2-40B4-BE49-F238E27FC236}">
                    <a16:creationId xmlns:a16="http://schemas.microsoft.com/office/drawing/2014/main" id="{1EECB86C-2DB1-4394-B90B-86B1D02AB67B}"/>
                  </a:ext>
                </a:extLst>
              </p:cNvPr>
              <p:cNvPicPr/>
              <p:nvPr/>
            </p:nvPicPr>
            <p:blipFill>
              <a:blip r:embed="rId4"/>
              <a:stretch>
                <a:fillRect/>
              </a:stretch>
            </p:blipFill>
            <p:spPr>
              <a:xfrm>
                <a:off x="6698160" y="4702320"/>
                <a:ext cx="26280" cy="37440"/>
              </a:xfrm>
              <a:prstGeom prst="rect">
                <a:avLst/>
              </a:prstGeom>
            </p:spPr>
          </p:pic>
        </mc:Fallback>
      </mc:AlternateContent>
      <mc:AlternateContent xmlns:mc="http://schemas.openxmlformats.org/markup-compatibility/2006" xmlns:p14="http://schemas.microsoft.com/office/powerpoint/2010/main">
        <mc:Choice Requires="p14">
          <p:contentPart p14:bwMode="auto" r:id="rId5">
            <p14:nvContentPartPr>
              <p14:cNvPr id="11" name="Ink 10">
                <a:extLst>
                  <a:ext uri="{FF2B5EF4-FFF2-40B4-BE49-F238E27FC236}">
                    <a16:creationId xmlns:a16="http://schemas.microsoft.com/office/drawing/2014/main" id="{305C7622-5569-43B0-B8E8-C8E57C06B33E}"/>
                  </a:ext>
                </a:extLst>
              </p14:cNvPr>
              <p14:cNvContentPartPr/>
              <p14:nvPr/>
            </p14:nvContentPartPr>
            <p14:xfrm>
              <a:off x="468000" y="3227760"/>
              <a:ext cx="8080560" cy="2638080"/>
            </p14:xfrm>
          </p:contentPart>
        </mc:Choice>
        <mc:Fallback xmlns="">
          <p:pic>
            <p:nvPicPr>
              <p:cNvPr id="11" name="Ink 10">
                <a:extLst>
                  <a:ext uri="{FF2B5EF4-FFF2-40B4-BE49-F238E27FC236}">
                    <a16:creationId xmlns:a16="http://schemas.microsoft.com/office/drawing/2014/main" id="{305C7622-5569-43B0-B8E8-C8E57C06B33E}"/>
                  </a:ext>
                </a:extLst>
              </p:cNvPr>
              <p:cNvPicPr/>
              <p:nvPr/>
            </p:nvPicPr>
            <p:blipFill>
              <a:blip r:embed="rId6"/>
              <a:stretch>
                <a:fillRect/>
              </a:stretch>
            </p:blipFill>
            <p:spPr>
              <a:xfrm>
                <a:off x="458640" y="3218400"/>
                <a:ext cx="8099280" cy="2656800"/>
              </a:xfrm>
              <a:prstGeom prst="rect">
                <a:avLst/>
              </a:prstGeom>
            </p:spPr>
          </p:pic>
        </mc:Fallback>
      </mc:AlternateContent>
    </p:spTree>
    <p:extLst>
      <p:ext uri="{BB962C8B-B14F-4D97-AF65-F5344CB8AC3E}">
        <p14:creationId xmlns:p14="http://schemas.microsoft.com/office/powerpoint/2010/main" val="35086849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9"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0" dirty="0" err="1">
                <a:solidFill>
                  <a:srgbClr val="0066FF"/>
                </a:solidFill>
                <a:latin typeface="Courier New" panose="02070309020205020404" pitchFamily="49" charset="0"/>
                <a:cs typeface="Courier New" panose="02070309020205020404" pitchFamily="49" charset="0"/>
              </a:rPr>
              <a:t>unique_ptr</a:t>
            </a:r>
            <a:r>
              <a:rPr lang="en-US" dirty="0"/>
              <a:t> and STL Example</a:t>
            </a:r>
          </a:p>
        </p:txBody>
      </p:sp>
      <p:sp>
        <p:nvSpPr>
          <p:cNvPr id="5" name="Rounded Rectangle 4"/>
          <p:cNvSpPr/>
          <p:nvPr/>
        </p:nvSpPr>
        <p:spPr bwMode="auto">
          <a:xfrm>
            <a:off x="457499" y="2521654"/>
            <a:ext cx="8229600" cy="3657600"/>
          </a:xfrm>
          <a:prstGeom prst="roundRect">
            <a:avLst>
              <a:gd name="adj" fmla="val 2530"/>
            </a:avLst>
          </a:prstGeom>
          <a:solidFill>
            <a:schemeClr val="bg1">
              <a:lumMod val="95000"/>
            </a:schemeClr>
          </a:solidFill>
          <a:ln w="25400" cap="flat" cmpd="sng" algn="ctr">
            <a:solidFill>
              <a:schemeClr val="tx1"/>
            </a:solidFill>
            <a:prstDash val="solid"/>
            <a:round/>
            <a:headEnd type="none" w="med" len="med"/>
            <a:tailEnd type="triangle" w="med" len="med"/>
          </a:ln>
          <a:effectLst/>
        </p:spPr>
        <p:txBody>
          <a:bodyPr vert="horz" wrap="square" lIns="91440" tIns="0" rIns="91440" bIns="45720" numCol="1" rtlCol="0" anchor="t" anchorCtr="0" compatLnSpc="1">
            <a:prstTxWarp prst="textNoShape">
              <a:avLst/>
            </a:prstTxWarp>
            <a:noAutofit/>
          </a:bodyPr>
          <a:lstStyle/>
          <a:p>
            <a:r>
              <a:rPr lang="en-US" sz="1600" dirty="0">
                <a:solidFill>
                  <a:srgbClr val="0066FF"/>
                </a:solidFill>
                <a:latin typeface="Courier New" panose="02070309020205020404" pitchFamily="49" charset="0"/>
                <a:cs typeface="Courier New" panose="02070309020205020404" pitchFamily="49" charset="0"/>
              </a:rPr>
              <a:t>int </a:t>
            </a:r>
            <a:r>
              <a:rPr lang="en-US" sz="1600" b="1" dirty="0">
                <a:solidFill>
                  <a:srgbClr val="669900"/>
                </a:solidFill>
                <a:latin typeface="Courier New" panose="02070309020205020404" pitchFamily="49" charset="0"/>
                <a:cs typeface="Courier New" panose="02070309020205020404" pitchFamily="49" charset="0"/>
              </a:rPr>
              <a:t>main</a:t>
            </a:r>
            <a:r>
              <a:rPr lang="en-US" sz="1600" dirty="0">
                <a:latin typeface="Courier New" panose="02070309020205020404" pitchFamily="49" charset="0"/>
                <a:cs typeface="Courier New" panose="02070309020205020404" pitchFamily="49" charset="0"/>
              </a:rPr>
              <a:t>(</a:t>
            </a:r>
            <a:r>
              <a:rPr lang="en-US" sz="1600" dirty="0">
                <a:solidFill>
                  <a:srgbClr val="0066FF"/>
                </a:solidFill>
                <a:latin typeface="Courier New" panose="02070309020205020404" pitchFamily="49" charset="0"/>
                <a:cs typeface="Courier New" panose="02070309020205020404" pitchFamily="49" charset="0"/>
              </a:rPr>
              <a:t>int</a:t>
            </a:r>
            <a:r>
              <a:rPr lang="en-US" sz="1600" dirty="0">
                <a:latin typeface="Courier New" panose="02070309020205020404" pitchFamily="49" charset="0"/>
                <a:cs typeface="Courier New" panose="02070309020205020404" pitchFamily="49" charset="0"/>
              </a:rPr>
              <a:t> argc, </a:t>
            </a:r>
            <a:r>
              <a:rPr lang="en-US" sz="1600" dirty="0">
                <a:solidFill>
                  <a:srgbClr val="0066FF"/>
                </a:solidFill>
                <a:latin typeface="Courier New" panose="02070309020205020404" pitchFamily="49" charset="0"/>
                <a:cs typeface="Courier New" panose="02070309020205020404" pitchFamily="49" charset="0"/>
              </a:rPr>
              <a:t>char** </a:t>
            </a:r>
            <a:r>
              <a:rPr lang="en-US" sz="1600" dirty="0" err="1">
                <a:latin typeface="Courier New" panose="02070309020205020404" pitchFamily="49" charset="0"/>
                <a:cs typeface="Courier New" panose="02070309020205020404" pitchFamily="49" charset="0"/>
              </a:rPr>
              <a:t>argv</a:t>
            </a:r>
            <a:r>
              <a:rPr lang="en-US" sz="1600" dirty="0">
                <a:latin typeface="Courier New" panose="02070309020205020404" pitchFamily="49" charset="0"/>
                <a:cs typeface="Courier New" panose="02070309020205020404" pitchFamily="49" charset="0"/>
              </a:rPr>
              <a:t>) {</a:t>
            </a:r>
          </a:p>
          <a:p>
            <a:r>
              <a:rPr lang="en-US" sz="1600" dirty="0">
                <a:latin typeface="Courier New" panose="02070309020205020404" pitchFamily="49" charset="0"/>
                <a:cs typeface="Courier New" panose="02070309020205020404" pitchFamily="49" charset="0"/>
              </a:rPr>
              <a:t>  </a:t>
            </a:r>
            <a:r>
              <a:rPr lang="en-US" sz="1600" dirty="0" err="1">
                <a:latin typeface="Courier New" panose="02070309020205020404" pitchFamily="49" charset="0"/>
                <a:cs typeface="Courier New" panose="02070309020205020404" pitchFamily="49" charset="0"/>
              </a:rPr>
              <a:t>std</a:t>
            </a:r>
            <a:r>
              <a:rPr lang="en-US" sz="1600" dirty="0">
                <a:latin typeface="Courier New" panose="02070309020205020404" pitchFamily="49" charset="0"/>
                <a:cs typeface="Courier New" panose="02070309020205020404" pitchFamily="49" charset="0"/>
              </a:rPr>
              <a:t>::</a:t>
            </a:r>
            <a:r>
              <a:rPr lang="en-US" sz="1600" dirty="0">
                <a:solidFill>
                  <a:srgbClr val="0066FF"/>
                </a:solidFill>
                <a:latin typeface="Courier New" panose="02070309020205020404" pitchFamily="49" charset="0"/>
                <a:cs typeface="Courier New" panose="02070309020205020404" pitchFamily="49" charset="0"/>
              </a:rPr>
              <a:t>vector</a:t>
            </a:r>
            <a:r>
              <a:rPr lang="en-US" sz="1600" dirty="0">
                <a:latin typeface="Courier New" panose="02070309020205020404" pitchFamily="49" charset="0"/>
                <a:cs typeface="Courier New" panose="02070309020205020404" pitchFamily="49" charset="0"/>
              </a:rPr>
              <a:t>&lt;</a:t>
            </a:r>
            <a:r>
              <a:rPr lang="en-US" sz="1600" dirty="0" err="1">
                <a:latin typeface="Courier New" panose="02070309020205020404" pitchFamily="49" charset="0"/>
                <a:cs typeface="Courier New" panose="02070309020205020404" pitchFamily="49" charset="0"/>
              </a:rPr>
              <a:t>std</a:t>
            </a:r>
            <a:r>
              <a:rPr lang="en-US" sz="1600" dirty="0">
                <a:latin typeface="Courier New" panose="02070309020205020404" pitchFamily="49" charset="0"/>
                <a:cs typeface="Courier New" panose="02070309020205020404" pitchFamily="49" charset="0"/>
              </a:rPr>
              <a:t>::</a:t>
            </a:r>
            <a:r>
              <a:rPr lang="en-US" sz="1600" dirty="0" err="1">
                <a:solidFill>
                  <a:srgbClr val="0066FF"/>
                </a:solidFill>
                <a:latin typeface="Courier New" panose="02070309020205020404" pitchFamily="49" charset="0"/>
                <a:cs typeface="Courier New" panose="02070309020205020404" pitchFamily="49" charset="0"/>
              </a:rPr>
              <a:t>unique_ptr</a:t>
            </a:r>
            <a:r>
              <a:rPr lang="en-US" sz="1600" dirty="0">
                <a:latin typeface="Courier New" panose="02070309020205020404" pitchFamily="49" charset="0"/>
                <a:cs typeface="Courier New" panose="02070309020205020404" pitchFamily="49" charset="0"/>
              </a:rPr>
              <a:t>&lt;</a:t>
            </a:r>
            <a:r>
              <a:rPr lang="en-US" sz="1600" dirty="0" err="1">
                <a:solidFill>
                  <a:srgbClr val="0066FF"/>
                </a:solidFill>
                <a:latin typeface="Courier New" panose="02070309020205020404" pitchFamily="49" charset="0"/>
                <a:cs typeface="Courier New" panose="02070309020205020404" pitchFamily="49" charset="0"/>
              </a:rPr>
              <a:t>int</a:t>
            </a:r>
            <a:r>
              <a:rPr lang="en-US" sz="1600" dirty="0">
                <a:latin typeface="Courier New" panose="02070309020205020404" pitchFamily="49" charset="0"/>
                <a:cs typeface="Courier New" panose="02070309020205020404" pitchFamily="49" charset="0"/>
              </a:rPr>
              <a:t>&gt; &gt; </a:t>
            </a:r>
            <a:r>
              <a:rPr lang="en-US" sz="1600" dirty="0" err="1">
                <a:latin typeface="Courier New" panose="02070309020205020404" pitchFamily="49" charset="0"/>
                <a:cs typeface="Courier New" panose="02070309020205020404" pitchFamily="49" charset="0"/>
              </a:rPr>
              <a:t>vec</a:t>
            </a:r>
            <a:r>
              <a:rPr lang="en-US" sz="1600" dirty="0">
                <a:latin typeface="Courier New" panose="02070309020205020404" pitchFamily="49" charset="0"/>
                <a:cs typeface="Courier New" panose="02070309020205020404" pitchFamily="49" charset="0"/>
              </a:rPr>
              <a:t>;</a:t>
            </a:r>
          </a:p>
          <a:p>
            <a:endParaRPr lang="en-US" sz="1100" dirty="0">
              <a:latin typeface="Courier New" panose="02070309020205020404" pitchFamily="49" charset="0"/>
              <a:cs typeface="Courier New" panose="02070309020205020404" pitchFamily="49" charset="0"/>
            </a:endParaRPr>
          </a:p>
          <a:p>
            <a:r>
              <a:rPr lang="en-US" sz="1600" dirty="0">
                <a:latin typeface="Courier New" panose="02070309020205020404" pitchFamily="49" charset="0"/>
                <a:cs typeface="Courier New" panose="02070309020205020404" pitchFamily="49" charset="0"/>
              </a:rPr>
              <a:t>  </a:t>
            </a:r>
            <a:r>
              <a:rPr lang="en-US" sz="1600" dirty="0" err="1">
                <a:latin typeface="Courier New" panose="02070309020205020404" pitchFamily="49" charset="0"/>
                <a:cs typeface="Courier New" panose="02070309020205020404" pitchFamily="49" charset="0"/>
              </a:rPr>
              <a:t>vec.</a:t>
            </a:r>
            <a:r>
              <a:rPr lang="en-US" sz="1600" b="1" dirty="0" err="1">
                <a:solidFill>
                  <a:srgbClr val="669900"/>
                </a:solidFill>
                <a:latin typeface="Courier New" panose="02070309020205020404" pitchFamily="49" charset="0"/>
                <a:cs typeface="Courier New" panose="02070309020205020404" pitchFamily="49" charset="0"/>
              </a:rPr>
              <a:t>push_back</a:t>
            </a:r>
            <a:r>
              <a:rPr lang="en-US" sz="1600" dirty="0">
                <a:latin typeface="Courier New" panose="02070309020205020404" pitchFamily="49" charset="0"/>
                <a:cs typeface="Courier New" panose="02070309020205020404" pitchFamily="49" charset="0"/>
              </a:rPr>
              <a:t>(</a:t>
            </a:r>
            <a:r>
              <a:rPr lang="en-US" sz="1600" dirty="0" err="1">
                <a:latin typeface="Courier New" panose="02070309020205020404" pitchFamily="49" charset="0"/>
                <a:cs typeface="Courier New" panose="02070309020205020404" pitchFamily="49" charset="0"/>
              </a:rPr>
              <a:t>std</a:t>
            </a:r>
            <a:r>
              <a:rPr lang="en-US" sz="1600" dirty="0">
                <a:latin typeface="Courier New" panose="02070309020205020404" pitchFamily="49" charset="0"/>
                <a:cs typeface="Courier New" panose="02070309020205020404" pitchFamily="49" charset="0"/>
              </a:rPr>
              <a:t>::</a:t>
            </a:r>
            <a:r>
              <a:rPr lang="en-US" sz="1600" dirty="0" err="1">
                <a:solidFill>
                  <a:srgbClr val="0066FF"/>
                </a:solidFill>
                <a:latin typeface="Courier New" panose="02070309020205020404" pitchFamily="49" charset="0"/>
                <a:cs typeface="Courier New" panose="02070309020205020404" pitchFamily="49" charset="0"/>
              </a:rPr>
              <a:t>unique_ptr</a:t>
            </a:r>
            <a:r>
              <a:rPr lang="en-US" sz="1600" dirty="0">
                <a:latin typeface="Courier New" panose="02070309020205020404" pitchFamily="49" charset="0"/>
                <a:cs typeface="Courier New" panose="02070309020205020404" pitchFamily="49" charset="0"/>
              </a:rPr>
              <a:t>&lt;</a:t>
            </a:r>
            <a:r>
              <a:rPr lang="en-US" sz="1600" dirty="0" err="1">
                <a:solidFill>
                  <a:srgbClr val="0066FF"/>
                </a:solidFill>
                <a:latin typeface="Courier New" panose="02070309020205020404" pitchFamily="49" charset="0"/>
                <a:cs typeface="Courier New" panose="02070309020205020404" pitchFamily="49" charset="0"/>
              </a:rPr>
              <a:t>int</a:t>
            </a:r>
            <a:r>
              <a:rPr lang="en-US" sz="1600" dirty="0">
                <a:latin typeface="Courier New" panose="02070309020205020404" pitchFamily="49" charset="0"/>
                <a:cs typeface="Courier New" panose="02070309020205020404" pitchFamily="49" charset="0"/>
              </a:rPr>
              <a:t>&gt;(</a:t>
            </a:r>
            <a:r>
              <a:rPr lang="en-US" sz="1600" dirty="0">
                <a:solidFill>
                  <a:srgbClr val="E2661A"/>
                </a:solidFill>
                <a:latin typeface="Courier New" panose="02070309020205020404" pitchFamily="49" charset="0"/>
                <a:cs typeface="Courier New" panose="02070309020205020404" pitchFamily="49" charset="0"/>
              </a:rPr>
              <a:t>new</a:t>
            </a:r>
            <a:r>
              <a:rPr lang="en-US" sz="1600" dirty="0">
                <a:latin typeface="Courier New" panose="02070309020205020404" pitchFamily="49" charset="0"/>
                <a:cs typeface="Courier New" panose="02070309020205020404" pitchFamily="49" charset="0"/>
              </a:rPr>
              <a:t> </a:t>
            </a:r>
            <a:r>
              <a:rPr lang="en-US" sz="1600" dirty="0" err="1">
                <a:solidFill>
                  <a:srgbClr val="0066FF"/>
                </a:solidFill>
                <a:latin typeface="Courier New" panose="02070309020205020404" pitchFamily="49" charset="0"/>
                <a:cs typeface="Courier New" panose="02070309020205020404" pitchFamily="49" charset="0"/>
              </a:rPr>
              <a:t>int</a:t>
            </a:r>
            <a:r>
              <a:rPr lang="en-US" sz="1600" dirty="0">
                <a:latin typeface="Courier New" panose="02070309020205020404" pitchFamily="49" charset="0"/>
                <a:cs typeface="Courier New" panose="02070309020205020404" pitchFamily="49" charset="0"/>
              </a:rPr>
              <a:t>(</a:t>
            </a:r>
            <a:r>
              <a:rPr lang="en-US" sz="1600" dirty="0">
                <a:solidFill>
                  <a:schemeClr val="accent1"/>
                </a:solidFill>
                <a:latin typeface="Courier New" panose="02070309020205020404" pitchFamily="49" charset="0"/>
                <a:cs typeface="Courier New" panose="02070309020205020404" pitchFamily="49" charset="0"/>
              </a:rPr>
              <a:t>9</a:t>
            </a:r>
            <a:r>
              <a:rPr lang="en-US" sz="1600" dirty="0">
                <a:latin typeface="Courier New" panose="02070309020205020404" pitchFamily="49" charset="0"/>
                <a:cs typeface="Courier New" panose="02070309020205020404" pitchFamily="49" charset="0"/>
              </a:rPr>
              <a:t>)));</a:t>
            </a:r>
          </a:p>
          <a:p>
            <a:r>
              <a:rPr lang="en-US" sz="1600" dirty="0">
                <a:latin typeface="Courier New" panose="02070309020205020404" pitchFamily="49" charset="0"/>
                <a:cs typeface="Courier New" panose="02070309020205020404" pitchFamily="49" charset="0"/>
              </a:rPr>
              <a:t>  </a:t>
            </a:r>
            <a:r>
              <a:rPr lang="en-US" sz="1600" dirty="0" err="1">
                <a:latin typeface="Courier New" panose="02070309020205020404" pitchFamily="49" charset="0"/>
                <a:cs typeface="Courier New" panose="02070309020205020404" pitchFamily="49" charset="0"/>
              </a:rPr>
              <a:t>vec.</a:t>
            </a:r>
            <a:r>
              <a:rPr lang="en-US" sz="1600" b="1" dirty="0" err="1">
                <a:solidFill>
                  <a:srgbClr val="669900"/>
                </a:solidFill>
                <a:latin typeface="Courier New" panose="02070309020205020404" pitchFamily="49" charset="0"/>
                <a:cs typeface="Courier New" panose="02070309020205020404" pitchFamily="49" charset="0"/>
              </a:rPr>
              <a:t>push_back</a:t>
            </a:r>
            <a:r>
              <a:rPr lang="en-US" sz="1600" dirty="0">
                <a:latin typeface="Courier New" panose="02070309020205020404" pitchFamily="49" charset="0"/>
                <a:cs typeface="Courier New" panose="02070309020205020404" pitchFamily="49" charset="0"/>
              </a:rPr>
              <a:t>(</a:t>
            </a:r>
            <a:r>
              <a:rPr lang="en-US" sz="1600" dirty="0" err="1">
                <a:latin typeface="Courier New" panose="02070309020205020404" pitchFamily="49" charset="0"/>
                <a:cs typeface="Courier New" panose="02070309020205020404" pitchFamily="49" charset="0"/>
              </a:rPr>
              <a:t>std</a:t>
            </a:r>
            <a:r>
              <a:rPr lang="en-US" sz="1600" dirty="0">
                <a:latin typeface="Courier New" panose="02070309020205020404" pitchFamily="49" charset="0"/>
                <a:cs typeface="Courier New" panose="02070309020205020404" pitchFamily="49" charset="0"/>
              </a:rPr>
              <a:t>::</a:t>
            </a:r>
            <a:r>
              <a:rPr lang="en-US" sz="1600" dirty="0" err="1">
                <a:solidFill>
                  <a:srgbClr val="0066FF"/>
                </a:solidFill>
                <a:latin typeface="Courier New" panose="02070309020205020404" pitchFamily="49" charset="0"/>
                <a:cs typeface="Courier New" panose="02070309020205020404" pitchFamily="49" charset="0"/>
              </a:rPr>
              <a:t>unique_ptr</a:t>
            </a:r>
            <a:r>
              <a:rPr lang="en-US" sz="1600" dirty="0">
                <a:latin typeface="Courier New" panose="02070309020205020404" pitchFamily="49" charset="0"/>
                <a:cs typeface="Courier New" panose="02070309020205020404" pitchFamily="49" charset="0"/>
              </a:rPr>
              <a:t>&lt;</a:t>
            </a:r>
            <a:r>
              <a:rPr lang="en-US" sz="1600" dirty="0" err="1">
                <a:solidFill>
                  <a:srgbClr val="0066FF"/>
                </a:solidFill>
                <a:latin typeface="Courier New" panose="02070309020205020404" pitchFamily="49" charset="0"/>
                <a:cs typeface="Courier New" panose="02070309020205020404" pitchFamily="49" charset="0"/>
              </a:rPr>
              <a:t>int</a:t>
            </a:r>
            <a:r>
              <a:rPr lang="en-US" sz="1600" dirty="0">
                <a:latin typeface="Courier New" panose="02070309020205020404" pitchFamily="49" charset="0"/>
                <a:cs typeface="Courier New" panose="02070309020205020404" pitchFamily="49" charset="0"/>
              </a:rPr>
              <a:t>&gt;(</a:t>
            </a:r>
            <a:r>
              <a:rPr lang="en-US" sz="1600" dirty="0">
                <a:solidFill>
                  <a:srgbClr val="E2661A"/>
                </a:solidFill>
                <a:latin typeface="Courier New" panose="02070309020205020404" pitchFamily="49" charset="0"/>
                <a:cs typeface="Courier New" panose="02070309020205020404" pitchFamily="49" charset="0"/>
              </a:rPr>
              <a:t>new</a:t>
            </a:r>
            <a:r>
              <a:rPr lang="en-US" sz="1600" dirty="0">
                <a:latin typeface="Courier New" panose="02070309020205020404" pitchFamily="49" charset="0"/>
                <a:cs typeface="Courier New" panose="02070309020205020404" pitchFamily="49" charset="0"/>
              </a:rPr>
              <a:t> </a:t>
            </a:r>
            <a:r>
              <a:rPr lang="en-US" sz="1600" dirty="0" err="1">
                <a:solidFill>
                  <a:srgbClr val="0066FF"/>
                </a:solidFill>
                <a:latin typeface="Courier New" panose="02070309020205020404" pitchFamily="49" charset="0"/>
                <a:cs typeface="Courier New" panose="02070309020205020404" pitchFamily="49" charset="0"/>
              </a:rPr>
              <a:t>int</a:t>
            </a:r>
            <a:r>
              <a:rPr lang="en-US" sz="1600" dirty="0">
                <a:latin typeface="Courier New" panose="02070309020205020404" pitchFamily="49" charset="0"/>
                <a:cs typeface="Courier New" panose="02070309020205020404" pitchFamily="49" charset="0"/>
              </a:rPr>
              <a:t>(</a:t>
            </a:r>
            <a:r>
              <a:rPr lang="en-US" sz="1600" dirty="0">
                <a:solidFill>
                  <a:schemeClr val="accent1"/>
                </a:solidFill>
                <a:latin typeface="Courier New" panose="02070309020205020404" pitchFamily="49" charset="0"/>
                <a:cs typeface="Courier New" panose="02070309020205020404" pitchFamily="49" charset="0"/>
              </a:rPr>
              <a:t>5</a:t>
            </a:r>
            <a:r>
              <a:rPr lang="en-US" sz="1600" dirty="0">
                <a:latin typeface="Courier New" panose="02070309020205020404" pitchFamily="49" charset="0"/>
                <a:cs typeface="Courier New" panose="02070309020205020404" pitchFamily="49" charset="0"/>
              </a:rPr>
              <a:t>)));</a:t>
            </a:r>
          </a:p>
          <a:p>
            <a:r>
              <a:rPr lang="en-US" sz="1600" dirty="0">
                <a:latin typeface="Courier New" panose="02070309020205020404" pitchFamily="49" charset="0"/>
                <a:cs typeface="Courier New" panose="02070309020205020404" pitchFamily="49" charset="0"/>
              </a:rPr>
              <a:t>  </a:t>
            </a:r>
            <a:r>
              <a:rPr lang="en-US" sz="1600" dirty="0" err="1">
                <a:latin typeface="Courier New" panose="02070309020205020404" pitchFamily="49" charset="0"/>
                <a:cs typeface="Courier New" panose="02070309020205020404" pitchFamily="49" charset="0"/>
              </a:rPr>
              <a:t>vec.</a:t>
            </a:r>
            <a:r>
              <a:rPr lang="en-US" sz="1600" b="1" dirty="0" err="1">
                <a:solidFill>
                  <a:srgbClr val="669900"/>
                </a:solidFill>
                <a:latin typeface="Courier New" panose="02070309020205020404" pitchFamily="49" charset="0"/>
                <a:cs typeface="Courier New" panose="02070309020205020404" pitchFamily="49" charset="0"/>
              </a:rPr>
              <a:t>push_back</a:t>
            </a:r>
            <a:r>
              <a:rPr lang="en-US" sz="1600" dirty="0">
                <a:latin typeface="Courier New" panose="02070309020205020404" pitchFamily="49" charset="0"/>
                <a:cs typeface="Courier New" panose="02070309020205020404" pitchFamily="49" charset="0"/>
              </a:rPr>
              <a:t>(</a:t>
            </a:r>
            <a:r>
              <a:rPr lang="en-US" sz="1600" dirty="0" err="1">
                <a:latin typeface="Courier New" panose="02070309020205020404" pitchFamily="49" charset="0"/>
                <a:cs typeface="Courier New" panose="02070309020205020404" pitchFamily="49" charset="0"/>
              </a:rPr>
              <a:t>std</a:t>
            </a:r>
            <a:r>
              <a:rPr lang="en-US" sz="1600" dirty="0">
                <a:latin typeface="Courier New" panose="02070309020205020404" pitchFamily="49" charset="0"/>
                <a:cs typeface="Courier New" panose="02070309020205020404" pitchFamily="49" charset="0"/>
              </a:rPr>
              <a:t>::</a:t>
            </a:r>
            <a:r>
              <a:rPr lang="en-US" sz="1600" dirty="0" err="1">
                <a:solidFill>
                  <a:srgbClr val="0066FF"/>
                </a:solidFill>
                <a:latin typeface="Courier New" panose="02070309020205020404" pitchFamily="49" charset="0"/>
                <a:cs typeface="Courier New" panose="02070309020205020404" pitchFamily="49" charset="0"/>
              </a:rPr>
              <a:t>unique_ptr</a:t>
            </a:r>
            <a:r>
              <a:rPr lang="en-US" sz="1600" dirty="0">
                <a:latin typeface="Courier New" panose="02070309020205020404" pitchFamily="49" charset="0"/>
                <a:cs typeface="Courier New" panose="02070309020205020404" pitchFamily="49" charset="0"/>
              </a:rPr>
              <a:t>&lt;</a:t>
            </a:r>
            <a:r>
              <a:rPr lang="en-US" sz="1600" dirty="0" err="1">
                <a:solidFill>
                  <a:srgbClr val="0066FF"/>
                </a:solidFill>
                <a:latin typeface="Courier New" panose="02070309020205020404" pitchFamily="49" charset="0"/>
                <a:cs typeface="Courier New" panose="02070309020205020404" pitchFamily="49" charset="0"/>
              </a:rPr>
              <a:t>int</a:t>
            </a:r>
            <a:r>
              <a:rPr lang="en-US" sz="1600" dirty="0">
                <a:latin typeface="Courier New" panose="02070309020205020404" pitchFamily="49" charset="0"/>
                <a:cs typeface="Courier New" panose="02070309020205020404" pitchFamily="49" charset="0"/>
              </a:rPr>
              <a:t>&gt;(</a:t>
            </a:r>
            <a:r>
              <a:rPr lang="en-US" sz="1600" dirty="0">
                <a:solidFill>
                  <a:srgbClr val="E2661A"/>
                </a:solidFill>
                <a:latin typeface="Courier New" panose="02070309020205020404" pitchFamily="49" charset="0"/>
                <a:cs typeface="Courier New" panose="02070309020205020404" pitchFamily="49" charset="0"/>
              </a:rPr>
              <a:t>new</a:t>
            </a:r>
            <a:r>
              <a:rPr lang="en-US" sz="1600" dirty="0">
                <a:latin typeface="Courier New" panose="02070309020205020404" pitchFamily="49" charset="0"/>
                <a:cs typeface="Courier New" panose="02070309020205020404" pitchFamily="49" charset="0"/>
              </a:rPr>
              <a:t> </a:t>
            </a:r>
            <a:r>
              <a:rPr lang="en-US" sz="1600" dirty="0" err="1">
                <a:solidFill>
                  <a:srgbClr val="0066FF"/>
                </a:solidFill>
                <a:latin typeface="Courier New" panose="02070309020205020404" pitchFamily="49" charset="0"/>
                <a:cs typeface="Courier New" panose="02070309020205020404" pitchFamily="49" charset="0"/>
              </a:rPr>
              <a:t>int</a:t>
            </a:r>
            <a:r>
              <a:rPr lang="en-US" sz="1600" dirty="0">
                <a:latin typeface="Courier New" panose="02070309020205020404" pitchFamily="49" charset="0"/>
                <a:cs typeface="Courier New" panose="02070309020205020404" pitchFamily="49" charset="0"/>
              </a:rPr>
              <a:t>(</a:t>
            </a:r>
            <a:r>
              <a:rPr lang="en-US" sz="1600" dirty="0">
                <a:solidFill>
                  <a:schemeClr val="accent1"/>
                </a:solidFill>
                <a:latin typeface="Courier New" panose="02070309020205020404" pitchFamily="49" charset="0"/>
                <a:cs typeface="Courier New" panose="02070309020205020404" pitchFamily="49" charset="0"/>
              </a:rPr>
              <a:t>7</a:t>
            </a:r>
            <a:r>
              <a:rPr lang="en-US" sz="1600" dirty="0">
                <a:latin typeface="Courier New" panose="02070309020205020404" pitchFamily="49" charset="0"/>
                <a:cs typeface="Courier New" panose="02070309020205020404" pitchFamily="49" charset="0"/>
              </a:rPr>
              <a:t>)));</a:t>
            </a:r>
          </a:p>
          <a:p>
            <a:endParaRPr lang="en-US" sz="1100" dirty="0">
              <a:latin typeface="Courier New" panose="02070309020205020404" pitchFamily="49" charset="0"/>
              <a:cs typeface="Courier New" panose="02070309020205020404" pitchFamily="49" charset="0"/>
            </a:endParaRPr>
          </a:p>
          <a:p>
            <a:r>
              <a:rPr lang="en-US" sz="1600" dirty="0">
                <a:latin typeface="Courier New" panose="02070309020205020404" pitchFamily="49" charset="0"/>
                <a:cs typeface="Courier New" panose="02070309020205020404" pitchFamily="49" charset="0"/>
              </a:rPr>
              <a:t>  </a:t>
            </a:r>
            <a:r>
              <a:rPr lang="en-US" sz="1600" i="1" dirty="0">
                <a:solidFill>
                  <a:srgbClr val="5A5A5A"/>
                </a:solidFill>
                <a:latin typeface="Courier New" panose="02070309020205020404" pitchFamily="49" charset="0"/>
                <a:cs typeface="Courier New" panose="02070309020205020404" pitchFamily="49" charset="0"/>
              </a:rPr>
              <a:t>// </a:t>
            </a:r>
          </a:p>
          <a:p>
            <a:r>
              <a:rPr lang="en-US" sz="1600" i="1" dirty="0">
                <a:solidFill>
                  <a:srgbClr val="5A5A5A"/>
                </a:solidFill>
                <a:latin typeface="Courier New" panose="02070309020205020404" pitchFamily="49" charset="0"/>
                <a:cs typeface="Courier New" panose="02070309020205020404" pitchFamily="49" charset="0"/>
              </a:rPr>
              <a:t>  </a:t>
            </a:r>
            <a:r>
              <a:rPr lang="en-US" sz="1600" dirty="0" err="1">
                <a:solidFill>
                  <a:srgbClr val="0066FF"/>
                </a:solidFill>
                <a:latin typeface="Courier New" panose="02070309020205020404" pitchFamily="49" charset="0"/>
                <a:cs typeface="Courier New" panose="02070309020205020404" pitchFamily="49" charset="0"/>
              </a:rPr>
              <a:t>int</a:t>
            </a:r>
            <a:r>
              <a:rPr lang="en-US" sz="1600" dirty="0">
                <a:solidFill>
                  <a:srgbClr val="0066FF"/>
                </a:solidFill>
                <a:latin typeface="Courier New" panose="02070309020205020404" pitchFamily="49" charset="0"/>
                <a:cs typeface="Courier New" panose="02070309020205020404" pitchFamily="49" charset="0"/>
              </a:rPr>
              <a:t> </a:t>
            </a:r>
            <a:r>
              <a:rPr lang="en-US" sz="1600" dirty="0">
                <a:latin typeface="Courier New" panose="02070309020205020404" pitchFamily="49" charset="0"/>
                <a:cs typeface="Courier New" panose="02070309020205020404" pitchFamily="49" charset="0"/>
              </a:rPr>
              <a:t>z = *</a:t>
            </a:r>
            <a:r>
              <a:rPr lang="en-US" sz="1600" dirty="0" err="1">
                <a:latin typeface="Courier New" panose="02070309020205020404" pitchFamily="49" charset="0"/>
                <a:cs typeface="Courier New" panose="02070309020205020404" pitchFamily="49" charset="0"/>
              </a:rPr>
              <a:t>vec</a:t>
            </a:r>
            <a:r>
              <a:rPr lang="en-US" sz="1600" dirty="0">
                <a:latin typeface="Courier New" panose="02070309020205020404" pitchFamily="49" charset="0"/>
                <a:cs typeface="Courier New" panose="02070309020205020404" pitchFamily="49" charset="0"/>
              </a:rPr>
              <a:t>[</a:t>
            </a:r>
            <a:r>
              <a:rPr lang="en-US" sz="1600" dirty="0">
                <a:solidFill>
                  <a:schemeClr val="accent1"/>
                </a:solidFill>
                <a:latin typeface="Courier New" panose="02070309020205020404" pitchFamily="49" charset="0"/>
                <a:cs typeface="Courier New" panose="02070309020205020404" pitchFamily="49" charset="0"/>
              </a:rPr>
              <a:t>1</a:t>
            </a:r>
            <a:r>
              <a:rPr lang="en-US" sz="1600" dirty="0">
                <a:latin typeface="Courier New" panose="02070309020205020404" pitchFamily="49" charset="0"/>
                <a:cs typeface="Courier New" panose="02070309020205020404" pitchFamily="49" charset="0"/>
              </a:rPr>
              <a:t>];</a:t>
            </a:r>
          </a:p>
          <a:p>
            <a:r>
              <a:rPr lang="en-US" sz="1600" dirty="0">
                <a:latin typeface="Courier New" panose="02070309020205020404" pitchFamily="49" charset="0"/>
                <a:cs typeface="Courier New" panose="02070309020205020404" pitchFamily="49" charset="0"/>
              </a:rPr>
              <a:t>  </a:t>
            </a:r>
            <a:r>
              <a:rPr lang="en-US" sz="1600" dirty="0" err="1">
                <a:latin typeface="Courier New" panose="02070309020205020404" pitchFamily="49" charset="0"/>
                <a:cs typeface="Courier New" panose="02070309020205020404" pitchFamily="49" charset="0"/>
              </a:rPr>
              <a:t>std</a:t>
            </a:r>
            <a:r>
              <a:rPr lang="en-US" sz="1600" dirty="0">
                <a:latin typeface="Courier New" panose="02070309020205020404" pitchFamily="49" charset="0"/>
                <a:cs typeface="Courier New" panose="02070309020205020404" pitchFamily="49" charset="0"/>
              </a:rPr>
              <a:t>::</a:t>
            </a:r>
            <a:r>
              <a:rPr lang="en-US" sz="1600" dirty="0" err="1">
                <a:latin typeface="Courier New" panose="02070309020205020404" pitchFamily="49" charset="0"/>
                <a:cs typeface="Courier New" panose="02070309020205020404" pitchFamily="49" charset="0"/>
              </a:rPr>
              <a:t>cout</a:t>
            </a:r>
            <a:r>
              <a:rPr lang="en-US" sz="1600" dirty="0">
                <a:latin typeface="Courier New" panose="02070309020205020404" pitchFamily="49" charset="0"/>
                <a:cs typeface="Courier New" panose="02070309020205020404" pitchFamily="49" charset="0"/>
              </a:rPr>
              <a:t> &lt;&lt; </a:t>
            </a:r>
            <a:r>
              <a:rPr lang="en-US" sz="1600" dirty="0">
                <a:solidFill>
                  <a:srgbClr val="D94B7B"/>
                </a:solidFill>
                <a:latin typeface="Courier New" panose="02070309020205020404" pitchFamily="49" charset="0"/>
                <a:cs typeface="Courier New" panose="02070309020205020404" pitchFamily="49" charset="0"/>
              </a:rPr>
              <a:t>"z is: " </a:t>
            </a:r>
            <a:r>
              <a:rPr lang="en-US" sz="1600" dirty="0">
                <a:latin typeface="Courier New" panose="02070309020205020404" pitchFamily="49" charset="0"/>
                <a:cs typeface="Courier New" panose="02070309020205020404" pitchFamily="49" charset="0"/>
              </a:rPr>
              <a:t>&lt;&lt; z &lt;&lt; </a:t>
            </a:r>
            <a:r>
              <a:rPr lang="en-US" sz="1600" dirty="0" err="1">
                <a:latin typeface="Courier New" panose="02070309020205020404" pitchFamily="49" charset="0"/>
                <a:cs typeface="Courier New" panose="02070309020205020404" pitchFamily="49" charset="0"/>
              </a:rPr>
              <a:t>std</a:t>
            </a:r>
            <a:r>
              <a:rPr lang="en-US" sz="1600" dirty="0">
                <a:latin typeface="Courier New" panose="02070309020205020404" pitchFamily="49" charset="0"/>
                <a:cs typeface="Courier New" panose="02070309020205020404" pitchFamily="49" charset="0"/>
              </a:rPr>
              <a:t>::</a:t>
            </a:r>
            <a:r>
              <a:rPr lang="en-US" sz="1600" dirty="0" err="1">
                <a:latin typeface="Courier New" panose="02070309020205020404" pitchFamily="49" charset="0"/>
                <a:cs typeface="Courier New" panose="02070309020205020404" pitchFamily="49" charset="0"/>
              </a:rPr>
              <a:t>endl</a:t>
            </a:r>
            <a:r>
              <a:rPr lang="en-US" sz="1600" dirty="0">
                <a:latin typeface="Courier New" panose="02070309020205020404" pitchFamily="49" charset="0"/>
                <a:cs typeface="Courier New" panose="02070309020205020404" pitchFamily="49" charset="0"/>
              </a:rPr>
              <a:t>;</a:t>
            </a:r>
          </a:p>
          <a:p>
            <a:endParaRPr lang="en-US" sz="1100" dirty="0">
              <a:latin typeface="Courier New" panose="02070309020205020404" pitchFamily="49" charset="0"/>
              <a:cs typeface="Courier New" panose="02070309020205020404" pitchFamily="49" charset="0"/>
            </a:endParaRPr>
          </a:p>
          <a:p>
            <a:r>
              <a:rPr lang="en-US" sz="1600" dirty="0">
                <a:latin typeface="Courier New" panose="02070309020205020404" pitchFamily="49" charset="0"/>
                <a:cs typeface="Courier New" panose="02070309020205020404" pitchFamily="49" charset="0"/>
              </a:rPr>
              <a:t>  </a:t>
            </a:r>
            <a:r>
              <a:rPr lang="en-US" sz="1600" i="1" dirty="0">
                <a:solidFill>
                  <a:srgbClr val="5A5A5A"/>
                </a:solidFill>
                <a:latin typeface="Courier New" panose="02070309020205020404" pitchFamily="49" charset="0"/>
                <a:cs typeface="Courier New" panose="02070309020205020404" pitchFamily="49" charset="0"/>
              </a:rPr>
              <a:t>//</a:t>
            </a:r>
          </a:p>
          <a:p>
            <a:r>
              <a:rPr lang="en-US" sz="1600" dirty="0">
                <a:latin typeface="Courier New" panose="02070309020205020404" pitchFamily="49" charset="0"/>
                <a:cs typeface="Courier New" panose="02070309020205020404" pitchFamily="49" charset="0"/>
              </a:rPr>
              <a:t>  std::</a:t>
            </a:r>
            <a:r>
              <a:rPr lang="en-US" sz="1600" dirty="0" err="1">
                <a:solidFill>
                  <a:srgbClr val="0066FF"/>
                </a:solidFill>
                <a:latin typeface="Courier New" panose="02070309020205020404" pitchFamily="49" charset="0"/>
                <a:cs typeface="Courier New" panose="02070309020205020404" pitchFamily="49" charset="0"/>
              </a:rPr>
              <a:t>unique_ptr</a:t>
            </a:r>
            <a:r>
              <a:rPr lang="en-US" sz="1600" dirty="0">
                <a:latin typeface="Courier New" panose="02070309020205020404" pitchFamily="49" charset="0"/>
                <a:cs typeface="Courier New" panose="02070309020205020404" pitchFamily="49" charset="0"/>
              </a:rPr>
              <a:t>&lt;</a:t>
            </a:r>
            <a:r>
              <a:rPr lang="en-US" sz="1600" dirty="0">
                <a:solidFill>
                  <a:srgbClr val="0066FF"/>
                </a:solidFill>
                <a:latin typeface="Courier New" panose="02070309020205020404" pitchFamily="49" charset="0"/>
                <a:cs typeface="Courier New" panose="02070309020205020404" pitchFamily="49" charset="0"/>
              </a:rPr>
              <a:t>int</a:t>
            </a:r>
            <a:r>
              <a:rPr lang="en-US" sz="1600" dirty="0">
                <a:latin typeface="Courier New" panose="02070309020205020404" pitchFamily="49" charset="0"/>
                <a:cs typeface="Courier New" panose="02070309020205020404" pitchFamily="49" charset="0"/>
              </a:rPr>
              <a:t>&gt; copied(</a:t>
            </a:r>
            <a:r>
              <a:rPr lang="en-US" sz="1600" dirty="0" err="1">
                <a:latin typeface="Courier New" panose="02070309020205020404" pitchFamily="49" charset="0"/>
                <a:cs typeface="Courier New" panose="02070309020205020404" pitchFamily="49" charset="0"/>
              </a:rPr>
              <a:t>vec</a:t>
            </a:r>
            <a:r>
              <a:rPr lang="en-US" sz="1600" dirty="0">
                <a:latin typeface="Courier New" panose="02070309020205020404" pitchFamily="49" charset="0"/>
                <a:cs typeface="Courier New" panose="02070309020205020404" pitchFamily="49" charset="0"/>
              </a:rPr>
              <a:t>[</a:t>
            </a:r>
            <a:r>
              <a:rPr lang="en-US" sz="1600" dirty="0">
                <a:solidFill>
                  <a:schemeClr val="accent1"/>
                </a:solidFill>
                <a:latin typeface="Courier New" panose="02070309020205020404" pitchFamily="49" charset="0"/>
                <a:cs typeface="Courier New" panose="02070309020205020404" pitchFamily="49" charset="0"/>
              </a:rPr>
              <a:t>1</a:t>
            </a:r>
            <a:r>
              <a:rPr lang="en-US" sz="1600" dirty="0">
                <a:latin typeface="Courier New" panose="02070309020205020404" pitchFamily="49" charset="0"/>
                <a:cs typeface="Courier New" panose="02070309020205020404" pitchFamily="49" charset="0"/>
              </a:rPr>
              <a:t>]);</a:t>
            </a:r>
            <a:br>
              <a:rPr lang="en-US" sz="1600" dirty="0">
                <a:latin typeface="Courier New" panose="02070309020205020404" pitchFamily="49" charset="0"/>
                <a:cs typeface="Courier New" panose="02070309020205020404" pitchFamily="49" charset="0"/>
              </a:rPr>
            </a:br>
            <a:endParaRPr lang="en-US" sz="1100" dirty="0">
              <a:solidFill>
                <a:srgbClr val="E2661A"/>
              </a:solidFill>
              <a:latin typeface="Courier New" panose="02070309020205020404" pitchFamily="49" charset="0"/>
              <a:cs typeface="Courier New" panose="02070309020205020404" pitchFamily="49" charset="0"/>
            </a:endParaRPr>
          </a:p>
          <a:p>
            <a:r>
              <a:rPr lang="en-US" sz="1600" dirty="0">
                <a:solidFill>
                  <a:srgbClr val="E2661A"/>
                </a:solidFill>
                <a:latin typeface="Courier New" panose="02070309020205020404" pitchFamily="49" charset="0"/>
                <a:cs typeface="Courier New" panose="02070309020205020404" pitchFamily="49" charset="0"/>
              </a:rPr>
              <a:t>  return</a:t>
            </a:r>
            <a:r>
              <a:rPr lang="en-US" sz="1600" dirty="0">
                <a:latin typeface="Courier New" panose="02070309020205020404" pitchFamily="49" charset="0"/>
                <a:cs typeface="Courier New" panose="02070309020205020404" pitchFamily="49" charset="0"/>
              </a:rPr>
              <a:t> </a:t>
            </a:r>
            <a:r>
              <a:rPr lang="en-US" sz="1600" dirty="0">
                <a:solidFill>
                  <a:schemeClr val="accent1"/>
                </a:solidFill>
                <a:latin typeface="Courier New" panose="02070309020205020404" pitchFamily="49" charset="0"/>
                <a:cs typeface="Courier New" panose="02070309020205020404" pitchFamily="49" charset="0"/>
              </a:rPr>
              <a:t>EXIT_SUCCESS</a:t>
            </a:r>
            <a:r>
              <a:rPr lang="en-US" sz="1600" dirty="0">
                <a:latin typeface="Courier New" panose="02070309020205020404" pitchFamily="49" charset="0"/>
                <a:cs typeface="Courier New" panose="02070309020205020404" pitchFamily="49" charset="0"/>
              </a:rPr>
              <a:t>;</a:t>
            </a:r>
          </a:p>
          <a:p>
            <a:r>
              <a:rPr lang="en-US" sz="1600" dirty="0">
                <a:latin typeface="Courier New" panose="02070309020205020404" pitchFamily="49" charset="0"/>
                <a:cs typeface="Courier New" panose="02070309020205020404" pitchFamily="49" charset="0"/>
              </a:rPr>
              <a:t>}</a:t>
            </a:r>
          </a:p>
        </p:txBody>
      </p:sp>
      <p:sp>
        <p:nvSpPr>
          <p:cNvPr id="6" name="TextBox 5"/>
          <p:cNvSpPr txBox="1"/>
          <p:nvPr/>
        </p:nvSpPr>
        <p:spPr>
          <a:xfrm>
            <a:off x="5480073" y="2121544"/>
            <a:ext cx="3200400" cy="400110"/>
          </a:xfrm>
          <a:prstGeom prst="rect">
            <a:avLst/>
          </a:prstGeom>
          <a:noFill/>
        </p:spPr>
        <p:txBody>
          <a:bodyPr wrap="square" rtlCol="0">
            <a:spAutoFit/>
          </a:bodyPr>
          <a:lstStyle/>
          <a:p>
            <a:pPr algn="r"/>
            <a:r>
              <a:rPr lang="en-US" sz="2000" dirty="0">
                <a:solidFill>
                  <a:srgbClr val="4B2A85"/>
                </a:solidFill>
                <a:latin typeface="Calibri" panose="020F0502020204030204" pitchFamily="34" charset="0"/>
                <a:ea typeface="CMU Bright" panose="02000603000000000000" pitchFamily="2" charset="0"/>
                <a:cs typeface="Calibri" panose="020F0502020204030204" pitchFamily="34" charset="0"/>
              </a:rPr>
              <a:t>uniquevec.cc</a:t>
            </a:r>
            <a:endParaRPr lang="en-US" sz="2400" dirty="0">
              <a:solidFill>
                <a:srgbClr val="4B2A85"/>
              </a:solidFill>
              <a:latin typeface="Calibri" panose="020F0502020204030204" pitchFamily="34" charset="0"/>
              <a:ea typeface="CMU Bright" panose="02000603000000000000" pitchFamily="2" charset="0"/>
              <a:cs typeface="Calibri" panose="020F0502020204030204" pitchFamily="34" charset="0"/>
            </a:endParaRPr>
          </a:p>
        </p:txBody>
      </p:sp>
      <p:sp>
        <p:nvSpPr>
          <p:cNvPr id="3" name="TextBox 2">
            <a:extLst>
              <a:ext uri="{FF2B5EF4-FFF2-40B4-BE49-F238E27FC236}">
                <a16:creationId xmlns:a16="http://schemas.microsoft.com/office/drawing/2014/main" id="{BC463734-06D9-4D5D-8E9B-6357D02C8108}"/>
              </a:ext>
            </a:extLst>
          </p:cNvPr>
          <p:cNvSpPr txBox="1"/>
          <p:nvPr/>
        </p:nvSpPr>
        <p:spPr>
          <a:xfrm>
            <a:off x="1104185" y="4048475"/>
            <a:ext cx="1295547" cy="338554"/>
          </a:xfrm>
          <a:prstGeom prst="rect">
            <a:avLst/>
          </a:prstGeom>
          <a:noFill/>
        </p:spPr>
        <p:txBody>
          <a:bodyPr wrap="none" rtlCol="0">
            <a:spAutoFit/>
          </a:bodyPr>
          <a:lstStyle/>
          <a:p>
            <a:r>
              <a:rPr lang="en-US" sz="1600" dirty="0">
                <a:solidFill>
                  <a:srgbClr val="FF0000"/>
                </a:solidFill>
                <a:latin typeface="Courier New" panose="02070309020205020404" pitchFamily="49" charset="0"/>
                <a:cs typeface="Courier New" panose="02070309020205020404" pitchFamily="49" charset="0"/>
              </a:rPr>
              <a:t>z holds 5</a:t>
            </a:r>
          </a:p>
        </p:txBody>
      </p:sp>
      <p:sp>
        <p:nvSpPr>
          <p:cNvPr id="7" name="TextBox 6">
            <a:extLst>
              <a:ext uri="{FF2B5EF4-FFF2-40B4-BE49-F238E27FC236}">
                <a16:creationId xmlns:a16="http://schemas.microsoft.com/office/drawing/2014/main" id="{648EAE7C-0D3F-45D5-AB00-3167B144ED21}"/>
              </a:ext>
            </a:extLst>
          </p:cNvPr>
          <p:cNvSpPr txBox="1"/>
          <p:nvPr/>
        </p:nvSpPr>
        <p:spPr>
          <a:xfrm>
            <a:off x="1104185" y="4945393"/>
            <a:ext cx="2036135" cy="338554"/>
          </a:xfrm>
          <a:prstGeom prst="rect">
            <a:avLst/>
          </a:prstGeom>
          <a:noFill/>
        </p:spPr>
        <p:txBody>
          <a:bodyPr wrap="none" rtlCol="0">
            <a:spAutoFit/>
          </a:bodyPr>
          <a:lstStyle/>
          <a:p>
            <a:r>
              <a:rPr lang="en-US" sz="1600" dirty="0">
                <a:solidFill>
                  <a:srgbClr val="FF0000"/>
                </a:solidFill>
                <a:latin typeface="Courier New" panose="02070309020205020404" pitchFamily="49" charset="0"/>
                <a:cs typeface="Courier New" panose="02070309020205020404" pitchFamily="49" charset="0"/>
              </a:rPr>
              <a:t>compiler error!</a:t>
            </a:r>
          </a:p>
        </p:txBody>
      </p:sp>
      <p:sp>
        <p:nvSpPr>
          <p:cNvPr id="9" name="TextBox 8">
            <a:extLst>
              <a:ext uri="{FF2B5EF4-FFF2-40B4-BE49-F238E27FC236}">
                <a16:creationId xmlns:a16="http://schemas.microsoft.com/office/drawing/2014/main" id="{BC287B97-2D8F-424C-967A-B04185ADFB80}"/>
              </a:ext>
            </a:extLst>
          </p:cNvPr>
          <p:cNvSpPr txBox="1"/>
          <p:nvPr/>
        </p:nvSpPr>
        <p:spPr>
          <a:xfrm>
            <a:off x="6088583" y="4550629"/>
            <a:ext cx="429798" cy="307777"/>
          </a:xfrm>
          <a:prstGeom prst="rect">
            <a:avLst/>
          </a:prstGeom>
          <a:noFill/>
        </p:spPr>
        <p:txBody>
          <a:bodyPr wrap="none" rtlCol="0">
            <a:spAutoFit/>
          </a:bodyPr>
          <a:lstStyle/>
          <a:p>
            <a:r>
              <a:rPr lang="en-US" sz="1400" dirty="0" err="1">
                <a:solidFill>
                  <a:srgbClr val="FF0000"/>
                </a:solidFill>
                <a:latin typeface="Calibri" pitchFamily="34" charset="0"/>
              </a:rPr>
              <a:t>vec</a:t>
            </a:r>
            <a:endParaRPr lang="en-US" sz="1400" dirty="0">
              <a:solidFill>
                <a:srgbClr val="FF0000"/>
              </a:solidFill>
              <a:latin typeface="Calibri" pitchFamily="34" charset="0"/>
            </a:endParaRPr>
          </a:p>
        </p:txBody>
      </p:sp>
      <p:sp>
        <p:nvSpPr>
          <p:cNvPr id="10" name="Rectangle 9">
            <a:extLst>
              <a:ext uri="{FF2B5EF4-FFF2-40B4-BE49-F238E27FC236}">
                <a16:creationId xmlns:a16="http://schemas.microsoft.com/office/drawing/2014/main" id="{FE50CCFB-3CB3-4A32-9046-99B0F2513C1F}"/>
              </a:ext>
            </a:extLst>
          </p:cNvPr>
          <p:cNvSpPr/>
          <p:nvPr/>
        </p:nvSpPr>
        <p:spPr bwMode="auto">
          <a:xfrm>
            <a:off x="6607545" y="4550629"/>
            <a:ext cx="401010" cy="338554"/>
          </a:xfrm>
          <a:prstGeom prst="rect">
            <a:avLst/>
          </a:prstGeom>
          <a:noFill/>
          <a:ln w="25400" cap="flat" cmpd="sng" algn="ctr">
            <a:solidFill>
              <a:srgbClr val="FF0000"/>
            </a:solidFill>
            <a:prstDash val="solid"/>
            <a:round/>
            <a:headEnd type="none" w="med" len="med"/>
            <a:tailEnd type="triangle" w="med" len="med"/>
          </a:ln>
          <a:effectLst/>
        </p:spPr>
        <p:txBody>
          <a:bodyPr vert="horz" wrap="square" lIns="91440" tIns="45720" rIns="91440" bIns="45720" numCol="1" rtlCol="0" anchor="ctr"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lang="en-US" sz="2000">
              <a:solidFill>
                <a:srgbClr val="C00000"/>
              </a:solidFill>
              <a:latin typeface="Calibri" charset="0"/>
              <a:ea typeface="Calibri" charset="0"/>
              <a:cs typeface="Calibri" charset="0"/>
            </a:endParaRPr>
          </a:p>
        </p:txBody>
      </p:sp>
      <p:sp>
        <p:nvSpPr>
          <p:cNvPr id="11" name="Rectangle 10">
            <a:extLst>
              <a:ext uri="{FF2B5EF4-FFF2-40B4-BE49-F238E27FC236}">
                <a16:creationId xmlns:a16="http://schemas.microsoft.com/office/drawing/2014/main" id="{70D9AD78-A362-415A-9558-90BE424FEEFA}"/>
              </a:ext>
            </a:extLst>
          </p:cNvPr>
          <p:cNvSpPr/>
          <p:nvPr/>
        </p:nvSpPr>
        <p:spPr bwMode="auto">
          <a:xfrm>
            <a:off x="7008555" y="4550629"/>
            <a:ext cx="401010" cy="338554"/>
          </a:xfrm>
          <a:prstGeom prst="rect">
            <a:avLst/>
          </a:prstGeom>
          <a:noFill/>
          <a:ln w="25400" cap="flat" cmpd="sng" algn="ctr">
            <a:solidFill>
              <a:srgbClr val="FF0000"/>
            </a:solidFill>
            <a:prstDash val="solid"/>
            <a:round/>
            <a:headEnd type="none" w="med" len="med"/>
            <a:tailEnd type="triangle" w="med" len="med"/>
          </a:ln>
          <a:effectLst/>
        </p:spPr>
        <p:txBody>
          <a:bodyPr vert="horz" wrap="square" lIns="91440" tIns="45720" rIns="91440" bIns="45720" numCol="1" rtlCol="0" anchor="ctr"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lang="en-US" sz="2000">
              <a:solidFill>
                <a:srgbClr val="C00000"/>
              </a:solidFill>
              <a:latin typeface="Calibri" charset="0"/>
              <a:ea typeface="Calibri" charset="0"/>
              <a:cs typeface="Calibri" charset="0"/>
            </a:endParaRPr>
          </a:p>
        </p:txBody>
      </p:sp>
      <p:sp>
        <p:nvSpPr>
          <p:cNvPr id="12" name="Rectangle 11">
            <a:extLst>
              <a:ext uri="{FF2B5EF4-FFF2-40B4-BE49-F238E27FC236}">
                <a16:creationId xmlns:a16="http://schemas.microsoft.com/office/drawing/2014/main" id="{7B8EBC5A-0FAA-45A6-81CB-E7830E2AAA33}"/>
              </a:ext>
            </a:extLst>
          </p:cNvPr>
          <p:cNvSpPr/>
          <p:nvPr/>
        </p:nvSpPr>
        <p:spPr bwMode="auto">
          <a:xfrm>
            <a:off x="7409565" y="4550629"/>
            <a:ext cx="401010" cy="338554"/>
          </a:xfrm>
          <a:prstGeom prst="rect">
            <a:avLst/>
          </a:prstGeom>
          <a:noFill/>
          <a:ln w="25400" cap="flat" cmpd="sng" algn="ctr">
            <a:solidFill>
              <a:srgbClr val="FF0000"/>
            </a:solidFill>
            <a:prstDash val="solid"/>
            <a:round/>
            <a:headEnd type="none" w="med" len="med"/>
            <a:tailEnd type="triangle" w="med" len="med"/>
          </a:ln>
          <a:effectLst/>
        </p:spPr>
        <p:txBody>
          <a:bodyPr vert="horz" wrap="square" lIns="91440" tIns="45720" rIns="91440" bIns="45720" numCol="1" rtlCol="0" anchor="ctr"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lang="en-US" sz="2000">
              <a:solidFill>
                <a:srgbClr val="C00000"/>
              </a:solidFill>
              <a:latin typeface="Calibri" charset="0"/>
              <a:ea typeface="Calibri" charset="0"/>
              <a:cs typeface="Calibri" charset="0"/>
            </a:endParaRPr>
          </a:p>
        </p:txBody>
      </p:sp>
      <p:sp>
        <p:nvSpPr>
          <p:cNvPr id="13" name="Rectangle 12">
            <a:extLst>
              <a:ext uri="{FF2B5EF4-FFF2-40B4-BE49-F238E27FC236}">
                <a16:creationId xmlns:a16="http://schemas.microsoft.com/office/drawing/2014/main" id="{51F8385C-F8CA-4115-A929-EDB05E5AE703}"/>
              </a:ext>
            </a:extLst>
          </p:cNvPr>
          <p:cNvSpPr/>
          <p:nvPr/>
        </p:nvSpPr>
        <p:spPr bwMode="auto">
          <a:xfrm>
            <a:off x="6672379" y="4621588"/>
            <a:ext cx="255494" cy="204706"/>
          </a:xfrm>
          <a:prstGeom prst="rect">
            <a:avLst/>
          </a:prstGeom>
          <a:noFill/>
          <a:ln w="25400" cap="flat" cmpd="sng" algn="ctr">
            <a:solidFill>
              <a:srgbClr val="FF0000"/>
            </a:solidFill>
            <a:prstDash val="solid"/>
            <a:round/>
            <a:headEnd type="none" w="med" len="med"/>
            <a:tailEnd type="triangle" w="med" len="med"/>
          </a:ln>
          <a:effectLst/>
        </p:spPr>
        <p:txBody>
          <a:bodyPr vert="horz" wrap="square" lIns="91440" tIns="45720" rIns="91440" bIns="45720" numCol="1" rtlCol="0" anchor="ctr"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lang="en-US" sz="2000">
              <a:solidFill>
                <a:srgbClr val="C00000"/>
              </a:solidFill>
              <a:latin typeface="Calibri" charset="0"/>
              <a:ea typeface="Calibri" charset="0"/>
              <a:cs typeface="Calibri" charset="0"/>
            </a:endParaRPr>
          </a:p>
        </p:txBody>
      </p:sp>
      <p:sp>
        <p:nvSpPr>
          <p:cNvPr id="14" name="Rectangle 13">
            <a:extLst>
              <a:ext uri="{FF2B5EF4-FFF2-40B4-BE49-F238E27FC236}">
                <a16:creationId xmlns:a16="http://schemas.microsoft.com/office/drawing/2014/main" id="{71534CA7-4F2E-469D-BD58-D06D3C68C546}"/>
              </a:ext>
            </a:extLst>
          </p:cNvPr>
          <p:cNvSpPr/>
          <p:nvPr/>
        </p:nvSpPr>
        <p:spPr bwMode="auto">
          <a:xfrm>
            <a:off x="7080273" y="4627705"/>
            <a:ext cx="255494" cy="204706"/>
          </a:xfrm>
          <a:prstGeom prst="rect">
            <a:avLst/>
          </a:prstGeom>
          <a:noFill/>
          <a:ln w="25400" cap="flat" cmpd="sng" algn="ctr">
            <a:solidFill>
              <a:srgbClr val="FF0000"/>
            </a:solidFill>
            <a:prstDash val="solid"/>
            <a:round/>
            <a:headEnd type="none" w="med" len="med"/>
            <a:tailEnd type="triangle" w="med" len="med"/>
          </a:ln>
          <a:effectLst/>
        </p:spPr>
        <p:txBody>
          <a:bodyPr vert="horz" wrap="square" lIns="91440" tIns="45720" rIns="91440" bIns="45720" numCol="1" rtlCol="0" anchor="ctr"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lang="en-US" sz="2000">
              <a:solidFill>
                <a:srgbClr val="C00000"/>
              </a:solidFill>
              <a:latin typeface="Calibri" charset="0"/>
              <a:ea typeface="Calibri" charset="0"/>
              <a:cs typeface="Calibri" charset="0"/>
            </a:endParaRPr>
          </a:p>
        </p:txBody>
      </p:sp>
      <p:sp>
        <p:nvSpPr>
          <p:cNvPr id="15" name="Rectangle 14">
            <a:extLst>
              <a:ext uri="{FF2B5EF4-FFF2-40B4-BE49-F238E27FC236}">
                <a16:creationId xmlns:a16="http://schemas.microsoft.com/office/drawing/2014/main" id="{C3966A4C-5897-4011-827C-2A6706A4E18A}"/>
              </a:ext>
            </a:extLst>
          </p:cNvPr>
          <p:cNvSpPr/>
          <p:nvPr/>
        </p:nvSpPr>
        <p:spPr bwMode="auto">
          <a:xfrm>
            <a:off x="7491689" y="4627705"/>
            <a:ext cx="255494" cy="204706"/>
          </a:xfrm>
          <a:prstGeom prst="rect">
            <a:avLst/>
          </a:prstGeom>
          <a:noFill/>
          <a:ln w="25400" cap="flat" cmpd="sng" algn="ctr">
            <a:solidFill>
              <a:srgbClr val="FF0000"/>
            </a:solidFill>
            <a:prstDash val="solid"/>
            <a:round/>
            <a:headEnd type="none" w="med" len="med"/>
            <a:tailEnd type="triangle" w="med" len="med"/>
          </a:ln>
          <a:effectLst/>
        </p:spPr>
        <p:txBody>
          <a:bodyPr vert="horz" wrap="square" lIns="91440" tIns="45720" rIns="91440" bIns="45720" numCol="1" rtlCol="0" anchor="ctr"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lang="en-US" sz="2000">
              <a:solidFill>
                <a:srgbClr val="C00000"/>
              </a:solidFill>
              <a:latin typeface="Calibri" charset="0"/>
              <a:ea typeface="Calibri" charset="0"/>
              <a:cs typeface="Calibri" charset="0"/>
            </a:endParaRPr>
          </a:p>
        </p:txBody>
      </p:sp>
      <p:sp>
        <p:nvSpPr>
          <p:cNvPr id="16" name="TextBox 15">
            <a:extLst>
              <a:ext uri="{FF2B5EF4-FFF2-40B4-BE49-F238E27FC236}">
                <a16:creationId xmlns:a16="http://schemas.microsoft.com/office/drawing/2014/main" id="{F174D6EE-6C1A-47ED-A60C-95E15F19E1A9}"/>
              </a:ext>
            </a:extLst>
          </p:cNvPr>
          <p:cNvSpPr txBox="1"/>
          <p:nvPr/>
        </p:nvSpPr>
        <p:spPr>
          <a:xfrm>
            <a:off x="6844608" y="5081788"/>
            <a:ext cx="327893" cy="307777"/>
          </a:xfrm>
          <a:prstGeom prst="rect">
            <a:avLst/>
          </a:prstGeom>
          <a:noFill/>
          <a:ln w="28575">
            <a:solidFill>
              <a:srgbClr val="FF0000"/>
            </a:solidFill>
          </a:ln>
        </p:spPr>
        <p:txBody>
          <a:bodyPr wrap="square" rtlCol="0">
            <a:spAutoFit/>
          </a:bodyPr>
          <a:lstStyle/>
          <a:p>
            <a:r>
              <a:rPr lang="en-US" sz="1400" dirty="0">
                <a:latin typeface="Calibri" pitchFamily="34" charset="0"/>
              </a:rPr>
              <a:t>9</a:t>
            </a:r>
          </a:p>
        </p:txBody>
      </p:sp>
      <p:sp>
        <p:nvSpPr>
          <p:cNvPr id="17" name="TextBox 16">
            <a:extLst>
              <a:ext uri="{FF2B5EF4-FFF2-40B4-BE49-F238E27FC236}">
                <a16:creationId xmlns:a16="http://schemas.microsoft.com/office/drawing/2014/main" id="{F8EC37B6-9012-424D-921D-EFD496A69522}"/>
              </a:ext>
            </a:extLst>
          </p:cNvPr>
          <p:cNvSpPr txBox="1"/>
          <p:nvPr/>
        </p:nvSpPr>
        <p:spPr>
          <a:xfrm>
            <a:off x="7307571" y="5085375"/>
            <a:ext cx="327893" cy="307777"/>
          </a:xfrm>
          <a:prstGeom prst="rect">
            <a:avLst/>
          </a:prstGeom>
          <a:noFill/>
          <a:ln w="28575">
            <a:solidFill>
              <a:srgbClr val="FF0000"/>
            </a:solidFill>
          </a:ln>
        </p:spPr>
        <p:txBody>
          <a:bodyPr wrap="square" rtlCol="0">
            <a:spAutoFit/>
          </a:bodyPr>
          <a:lstStyle/>
          <a:p>
            <a:r>
              <a:rPr lang="en-US" sz="1400" dirty="0">
                <a:latin typeface="Calibri" pitchFamily="34" charset="0"/>
              </a:rPr>
              <a:t>5</a:t>
            </a:r>
          </a:p>
        </p:txBody>
      </p:sp>
      <p:sp>
        <p:nvSpPr>
          <p:cNvPr id="18" name="TextBox 17">
            <a:extLst>
              <a:ext uri="{FF2B5EF4-FFF2-40B4-BE49-F238E27FC236}">
                <a16:creationId xmlns:a16="http://schemas.microsoft.com/office/drawing/2014/main" id="{F2A8AAA4-D026-48A9-955C-C29CECF2EF42}"/>
              </a:ext>
            </a:extLst>
          </p:cNvPr>
          <p:cNvSpPr txBox="1"/>
          <p:nvPr/>
        </p:nvSpPr>
        <p:spPr>
          <a:xfrm>
            <a:off x="7866074" y="5114670"/>
            <a:ext cx="327893" cy="307777"/>
          </a:xfrm>
          <a:prstGeom prst="rect">
            <a:avLst/>
          </a:prstGeom>
          <a:noFill/>
          <a:ln w="28575">
            <a:solidFill>
              <a:srgbClr val="FF0000"/>
            </a:solidFill>
          </a:ln>
        </p:spPr>
        <p:txBody>
          <a:bodyPr wrap="square" rtlCol="0">
            <a:spAutoFit/>
          </a:bodyPr>
          <a:lstStyle/>
          <a:p>
            <a:r>
              <a:rPr lang="en-US" sz="1400" dirty="0">
                <a:latin typeface="Calibri" pitchFamily="34" charset="0"/>
              </a:rPr>
              <a:t>7</a:t>
            </a:r>
          </a:p>
        </p:txBody>
      </p:sp>
      <p:cxnSp>
        <p:nvCxnSpPr>
          <p:cNvPr id="20" name="Straight Arrow Connector 19">
            <a:extLst>
              <a:ext uri="{FF2B5EF4-FFF2-40B4-BE49-F238E27FC236}">
                <a16:creationId xmlns:a16="http://schemas.microsoft.com/office/drawing/2014/main" id="{98F1A862-995F-4444-9AC0-B5BAFF27C449}"/>
              </a:ext>
            </a:extLst>
          </p:cNvPr>
          <p:cNvCxnSpPr>
            <a:endCxn id="16" idx="0"/>
          </p:cNvCxnSpPr>
          <p:nvPr/>
        </p:nvCxnSpPr>
        <p:spPr bwMode="auto">
          <a:xfrm>
            <a:off x="6800126" y="4730058"/>
            <a:ext cx="208429" cy="351730"/>
          </a:xfrm>
          <a:prstGeom prst="straightConnector1">
            <a:avLst/>
          </a:prstGeom>
          <a:noFill/>
          <a:ln w="25400" cap="flat" cmpd="sng" algn="ctr">
            <a:solidFill>
              <a:srgbClr val="FF0000"/>
            </a:solidFill>
            <a:prstDash val="solid"/>
            <a:round/>
            <a:headEnd type="none" w="med" len="med"/>
            <a:tailEnd type="triangle"/>
          </a:ln>
          <a:effectLst/>
        </p:spPr>
      </p:cxnSp>
      <p:cxnSp>
        <p:nvCxnSpPr>
          <p:cNvPr id="21" name="Straight Arrow Connector 20">
            <a:extLst>
              <a:ext uri="{FF2B5EF4-FFF2-40B4-BE49-F238E27FC236}">
                <a16:creationId xmlns:a16="http://schemas.microsoft.com/office/drawing/2014/main" id="{28140B9F-BC9D-4199-8B8B-3A5CA425B7A4}"/>
              </a:ext>
            </a:extLst>
          </p:cNvPr>
          <p:cNvCxnSpPr>
            <a:cxnSpLocks/>
          </p:cNvCxnSpPr>
          <p:nvPr/>
        </p:nvCxnSpPr>
        <p:spPr bwMode="auto">
          <a:xfrm>
            <a:off x="7208020" y="4697937"/>
            <a:ext cx="208429" cy="351730"/>
          </a:xfrm>
          <a:prstGeom prst="straightConnector1">
            <a:avLst/>
          </a:prstGeom>
          <a:noFill/>
          <a:ln w="25400" cap="flat" cmpd="sng" algn="ctr">
            <a:solidFill>
              <a:srgbClr val="FF0000"/>
            </a:solidFill>
            <a:prstDash val="solid"/>
            <a:round/>
            <a:headEnd type="none" w="med" len="med"/>
            <a:tailEnd type="triangle"/>
          </a:ln>
          <a:effectLst/>
        </p:spPr>
      </p:cxnSp>
      <p:cxnSp>
        <p:nvCxnSpPr>
          <p:cNvPr id="22" name="Straight Arrow Connector 21">
            <a:extLst>
              <a:ext uri="{FF2B5EF4-FFF2-40B4-BE49-F238E27FC236}">
                <a16:creationId xmlns:a16="http://schemas.microsoft.com/office/drawing/2014/main" id="{7E8B3F89-07A3-43FD-9B18-60D69C1110F4}"/>
              </a:ext>
            </a:extLst>
          </p:cNvPr>
          <p:cNvCxnSpPr>
            <a:cxnSpLocks/>
          </p:cNvCxnSpPr>
          <p:nvPr/>
        </p:nvCxnSpPr>
        <p:spPr bwMode="auto">
          <a:xfrm>
            <a:off x="7675944" y="4762940"/>
            <a:ext cx="208429" cy="351730"/>
          </a:xfrm>
          <a:prstGeom prst="straightConnector1">
            <a:avLst/>
          </a:prstGeom>
          <a:noFill/>
          <a:ln w="25400" cap="flat" cmpd="sng" algn="ctr">
            <a:solidFill>
              <a:srgbClr val="FF0000"/>
            </a:solidFill>
            <a:prstDash val="solid"/>
            <a:round/>
            <a:headEnd type="none" w="med" len="med"/>
            <a:tailEnd type="triangle"/>
          </a:ln>
          <a:effectLst/>
        </p:spPr>
      </p:cxnSp>
      <p:sp>
        <p:nvSpPr>
          <p:cNvPr id="32" name="Content Placeholder 2">
            <a:extLst>
              <a:ext uri="{FF2B5EF4-FFF2-40B4-BE49-F238E27FC236}">
                <a16:creationId xmlns:a16="http://schemas.microsoft.com/office/drawing/2014/main" id="{962B3923-577A-4162-8A34-64F06A7D0BD0}"/>
              </a:ext>
            </a:extLst>
          </p:cNvPr>
          <p:cNvSpPr>
            <a:spLocks noGrp="1"/>
          </p:cNvSpPr>
          <p:nvPr>
            <p:ph idx="1"/>
          </p:nvPr>
        </p:nvSpPr>
        <p:spPr>
          <a:xfrm>
            <a:off x="396875" y="1362075"/>
            <a:ext cx="8366125" cy="1363811"/>
          </a:xfrm>
        </p:spPr>
        <p:txBody>
          <a:bodyPr/>
          <a:lstStyle/>
          <a:p>
            <a:r>
              <a:rPr lang="en-US" sz="2800" dirty="0"/>
              <a:t>STL supports transfer ownership of </a:t>
            </a:r>
            <a:r>
              <a:rPr lang="en-US" sz="2800" dirty="0" err="1">
                <a:solidFill>
                  <a:srgbClr val="0066FF"/>
                </a:solidFill>
                <a:latin typeface="Courier New" panose="02070309020205020404" pitchFamily="49" charset="0"/>
                <a:cs typeface="Courier New" panose="02070309020205020404" pitchFamily="49" charset="0"/>
              </a:rPr>
              <a:t>unique_ptr</a:t>
            </a:r>
            <a:r>
              <a:rPr lang="en-US" sz="2800" dirty="0" err="1"/>
              <a:t>s</a:t>
            </a:r>
            <a:r>
              <a:rPr lang="en-US" sz="2800" dirty="0"/>
              <a:t> using </a:t>
            </a:r>
            <a:r>
              <a:rPr lang="en-US" sz="2800" b="1" dirty="0"/>
              <a:t>move </a:t>
            </a:r>
            <a:r>
              <a:rPr lang="en-US" sz="2800" dirty="0"/>
              <a:t>semantics</a:t>
            </a:r>
          </a:p>
        </p:txBody>
      </p:sp>
      <mc:AlternateContent xmlns:mc="http://schemas.openxmlformats.org/markup-compatibility/2006" xmlns:p14="http://schemas.microsoft.com/office/powerpoint/2010/main">
        <mc:Choice Requires="p14">
          <p:contentPart p14:bwMode="auto" r:id="rId3">
            <p14:nvContentPartPr>
              <p14:cNvPr id="8" name="Ink 7">
                <a:extLst>
                  <a:ext uri="{FF2B5EF4-FFF2-40B4-BE49-F238E27FC236}">
                    <a16:creationId xmlns:a16="http://schemas.microsoft.com/office/drawing/2014/main" id="{3D70F526-42CF-49EC-95F3-3B7563902234}"/>
                  </a:ext>
                </a:extLst>
              </p14:cNvPr>
              <p14:cNvContentPartPr/>
              <p14:nvPr/>
            </p14:nvContentPartPr>
            <p14:xfrm>
              <a:off x="6707880" y="3189960"/>
              <a:ext cx="2046960" cy="824760"/>
            </p14:xfrm>
          </p:contentPart>
        </mc:Choice>
        <mc:Fallback xmlns="">
          <p:pic>
            <p:nvPicPr>
              <p:cNvPr id="8" name="Ink 7">
                <a:extLst>
                  <a:ext uri="{FF2B5EF4-FFF2-40B4-BE49-F238E27FC236}">
                    <a16:creationId xmlns:a16="http://schemas.microsoft.com/office/drawing/2014/main" id="{3D70F526-42CF-49EC-95F3-3B7563902234}"/>
                  </a:ext>
                </a:extLst>
              </p:cNvPr>
              <p:cNvPicPr/>
              <p:nvPr/>
            </p:nvPicPr>
            <p:blipFill>
              <a:blip r:embed="rId4"/>
              <a:stretch>
                <a:fillRect/>
              </a:stretch>
            </p:blipFill>
            <p:spPr>
              <a:xfrm>
                <a:off x="6698520" y="3180600"/>
                <a:ext cx="2065680" cy="843480"/>
              </a:xfrm>
              <a:prstGeom prst="rect">
                <a:avLst/>
              </a:prstGeom>
            </p:spPr>
          </p:pic>
        </mc:Fallback>
      </mc:AlternateContent>
    </p:spTree>
    <p:extLst>
      <p:ext uri="{BB962C8B-B14F-4D97-AF65-F5344CB8AC3E}">
        <p14:creationId xmlns:p14="http://schemas.microsoft.com/office/powerpoint/2010/main" val="32807081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500"/>
                                        <p:tgtEl>
                                          <p:spTgt spid="9"/>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10"/>
                                        </p:tgtEl>
                                        <p:attrNameLst>
                                          <p:attrName>style.visibility</p:attrName>
                                        </p:attrNameLst>
                                      </p:cBhvr>
                                      <p:to>
                                        <p:strVal val="visible"/>
                                      </p:to>
                                    </p:set>
                                    <p:animEffect transition="in" filter="fade">
                                      <p:cBhvr>
                                        <p:cTn id="10" dur="500"/>
                                        <p:tgtEl>
                                          <p:spTgt spid="10"/>
                                        </p:tgtEl>
                                      </p:cBhvr>
                                    </p:animEffect>
                                  </p:childTnLst>
                                </p:cTn>
                              </p:par>
                              <p:par>
                                <p:cTn id="11" presetID="10" presetClass="entr" presetSubtype="0" fill="hold" nodeType="withEffect">
                                  <p:stCondLst>
                                    <p:cond delay="0"/>
                                  </p:stCondLst>
                                  <p:childTnLst>
                                    <p:set>
                                      <p:cBhvr>
                                        <p:cTn id="12" dur="1" fill="hold">
                                          <p:stCondLst>
                                            <p:cond delay="0"/>
                                          </p:stCondLst>
                                        </p:cTn>
                                        <p:tgtEl>
                                          <p:spTgt spid="20"/>
                                        </p:tgtEl>
                                        <p:attrNameLst>
                                          <p:attrName>style.visibility</p:attrName>
                                        </p:attrNameLst>
                                      </p:cBhvr>
                                      <p:to>
                                        <p:strVal val="visible"/>
                                      </p:to>
                                    </p:set>
                                    <p:animEffect transition="in" filter="fade">
                                      <p:cBhvr>
                                        <p:cTn id="13" dur="500"/>
                                        <p:tgtEl>
                                          <p:spTgt spid="20"/>
                                        </p:tgtEl>
                                      </p:cBhvr>
                                    </p:animEffect>
                                  </p:childTnLst>
                                </p:cTn>
                              </p:par>
                              <p:par>
                                <p:cTn id="14" presetID="10" presetClass="entr" presetSubtype="0" fill="hold" grpId="0" nodeType="withEffect">
                                  <p:stCondLst>
                                    <p:cond delay="0"/>
                                  </p:stCondLst>
                                  <p:childTnLst>
                                    <p:set>
                                      <p:cBhvr>
                                        <p:cTn id="15" dur="1" fill="hold">
                                          <p:stCondLst>
                                            <p:cond delay="0"/>
                                          </p:stCondLst>
                                        </p:cTn>
                                        <p:tgtEl>
                                          <p:spTgt spid="13"/>
                                        </p:tgtEl>
                                        <p:attrNameLst>
                                          <p:attrName>style.visibility</p:attrName>
                                        </p:attrNameLst>
                                      </p:cBhvr>
                                      <p:to>
                                        <p:strVal val="visible"/>
                                      </p:to>
                                    </p:set>
                                    <p:animEffect transition="in" filter="fade">
                                      <p:cBhvr>
                                        <p:cTn id="16" dur="500"/>
                                        <p:tgtEl>
                                          <p:spTgt spid="13"/>
                                        </p:tgtEl>
                                      </p:cBhvr>
                                    </p:animEffect>
                                  </p:childTnLst>
                                </p:cTn>
                              </p:par>
                              <p:par>
                                <p:cTn id="17" presetID="10" presetClass="entr" presetSubtype="0" fill="hold" grpId="0" nodeType="withEffect">
                                  <p:stCondLst>
                                    <p:cond delay="0"/>
                                  </p:stCondLst>
                                  <p:childTnLst>
                                    <p:set>
                                      <p:cBhvr>
                                        <p:cTn id="18" dur="1" fill="hold">
                                          <p:stCondLst>
                                            <p:cond delay="0"/>
                                          </p:stCondLst>
                                        </p:cTn>
                                        <p:tgtEl>
                                          <p:spTgt spid="16"/>
                                        </p:tgtEl>
                                        <p:attrNameLst>
                                          <p:attrName>style.visibility</p:attrName>
                                        </p:attrNameLst>
                                      </p:cBhvr>
                                      <p:to>
                                        <p:strVal val="visible"/>
                                      </p:to>
                                    </p:set>
                                    <p:animEffect transition="in" filter="fade">
                                      <p:cBhvr>
                                        <p:cTn id="19" dur="500"/>
                                        <p:tgtEl>
                                          <p:spTgt spid="16"/>
                                        </p:tgtEl>
                                      </p:cBhvr>
                                    </p:animEffect>
                                  </p:childTnLst>
                                </p:cTn>
                              </p:par>
                              <p:par>
                                <p:cTn id="20" presetID="10" presetClass="entr" presetSubtype="0" fill="hold" nodeType="withEffect">
                                  <p:stCondLst>
                                    <p:cond delay="0"/>
                                  </p:stCondLst>
                                  <p:childTnLst>
                                    <p:set>
                                      <p:cBhvr>
                                        <p:cTn id="21" dur="1" fill="hold">
                                          <p:stCondLst>
                                            <p:cond delay="0"/>
                                          </p:stCondLst>
                                        </p:cTn>
                                        <p:tgtEl>
                                          <p:spTgt spid="21"/>
                                        </p:tgtEl>
                                        <p:attrNameLst>
                                          <p:attrName>style.visibility</p:attrName>
                                        </p:attrNameLst>
                                      </p:cBhvr>
                                      <p:to>
                                        <p:strVal val="visible"/>
                                      </p:to>
                                    </p:set>
                                    <p:animEffect transition="in" filter="fade">
                                      <p:cBhvr>
                                        <p:cTn id="22" dur="500"/>
                                        <p:tgtEl>
                                          <p:spTgt spid="21"/>
                                        </p:tgtEl>
                                      </p:cBhvr>
                                    </p:animEffect>
                                  </p:childTnLst>
                                </p:cTn>
                              </p:par>
                              <p:par>
                                <p:cTn id="23" presetID="10" presetClass="entr" presetSubtype="0" fill="hold" grpId="0" nodeType="withEffect">
                                  <p:stCondLst>
                                    <p:cond delay="0"/>
                                  </p:stCondLst>
                                  <p:childTnLst>
                                    <p:set>
                                      <p:cBhvr>
                                        <p:cTn id="24" dur="1" fill="hold">
                                          <p:stCondLst>
                                            <p:cond delay="0"/>
                                          </p:stCondLst>
                                        </p:cTn>
                                        <p:tgtEl>
                                          <p:spTgt spid="14"/>
                                        </p:tgtEl>
                                        <p:attrNameLst>
                                          <p:attrName>style.visibility</p:attrName>
                                        </p:attrNameLst>
                                      </p:cBhvr>
                                      <p:to>
                                        <p:strVal val="visible"/>
                                      </p:to>
                                    </p:set>
                                    <p:animEffect transition="in" filter="fade">
                                      <p:cBhvr>
                                        <p:cTn id="25" dur="500"/>
                                        <p:tgtEl>
                                          <p:spTgt spid="14"/>
                                        </p:tgtEl>
                                      </p:cBhvr>
                                    </p:animEffect>
                                  </p:childTnLst>
                                </p:cTn>
                              </p:par>
                              <p:par>
                                <p:cTn id="26" presetID="10" presetClass="entr" presetSubtype="0" fill="hold" grpId="0" nodeType="withEffect">
                                  <p:stCondLst>
                                    <p:cond delay="0"/>
                                  </p:stCondLst>
                                  <p:childTnLst>
                                    <p:set>
                                      <p:cBhvr>
                                        <p:cTn id="27" dur="1" fill="hold">
                                          <p:stCondLst>
                                            <p:cond delay="0"/>
                                          </p:stCondLst>
                                        </p:cTn>
                                        <p:tgtEl>
                                          <p:spTgt spid="11"/>
                                        </p:tgtEl>
                                        <p:attrNameLst>
                                          <p:attrName>style.visibility</p:attrName>
                                        </p:attrNameLst>
                                      </p:cBhvr>
                                      <p:to>
                                        <p:strVal val="visible"/>
                                      </p:to>
                                    </p:set>
                                    <p:animEffect transition="in" filter="fade">
                                      <p:cBhvr>
                                        <p:cTn id="28" dur="500"/>
                                        <p:tgtEl>
                                          <p:spTgt spid="11"/>
                                        </p:tgtEl>
                                      </p:cBhvr>
                                    </p:animEffect>
                                  </p:childTnLst>
                                </p:cTn>
                              </p:par>
                              <p:par>
                                <p:cTn id="29" presetID="10" presetClass="entr" presetSubtype="0" fill="hold" grpId="0" nodeType="withEffect">
                                  <p:stCondLst>
                                    <p:cond delay="0"/>
                                  </p:stCondLst>
                                  <p:childTnLst>
                                    <p:set>
                                      <p:cBhvr>
                                        <p:cTn id="30" dur="1" fill="hold">
                                          <p:stCondLst>
                                            <p:cond delay="0"/>
                                          </p:stCondLst>
                                        </p:cTn>
                                        <p:tgtEl>
                                          <p:spTgt spid="12"/>
                                        </p:tgtEl>
                                        <p:attrNameLst>
                                          <p:attrName>style.visibility</p:attrName>
                                        </p:attrNameLst>
                                      </p:cBhvr>
                                      <p:to>
                                        <p:strVal val="visible"/>
                                      </p:to>
                                    </p:set>
                                    <p:animEffect transition="in" filter="fade">
                                      <p:cBhvr>
                                        <p:cTn id="31" dur="500"/>
                                        <p:tgtEl>
                                          <p:spTgt spid="12"/>
                                        </p:tgtEl>
                                      </p:cBhvr>
                                    </p:animEffect>
                                  </p:childTnLst>
                                </p:cTn>
                              </p:par>
                              <p:par>
                                <p:cTn id="32" presetID="10" presetClass="entr" presetSubtype="0" fill="hold" grpId="0" nodeType="withEffect">
                                  <p:stCondLst>
                                    <p:cond delay="0"/>
                                  </p:stCondLst>
                                  <p:childTnLst>
                                    <p:set>
                                      <p:cBhvr>
                                        <p:cTn id="33" dur="1" fill="hold">
                                          <p:stCondLst>
                                            <p:cond delay="0"/>
                                          </p:stCondLst>
                                        </p:cTn>
                                        <p:tgtEl>
                                          <p:spTgt spid="15"/>
                                        </p:tgtEl>
                                        <p:attrNameLst>
                                          <p:attrName>style.visibility</p:attrName>
                                        </p:attrNameLst>
                                      </p:cBhvr>
                                      <p:to>
                                        <p:strVal val="visible"/>
                                      </p:to>
                                    </p:set>
                                    <p:animEffect transition="in" filter="fade">
                                      <p:cBhvr>
                                        <p:cTn id="34" dur="500"/>
                                        <p:tgtEl>
                                          <p:spTgt spid="15"/>
                                        </p:tgtEl>
                                      </p:cBhvr>
                                    </p:animEffect>
                                  </p:childTnLst>
                                </p:cTn>
                              </p:par>
                              <p:par>
                                <p:cTn id="35" presetID="10" presetClass="entr" presetSubtype="0" fill="hold" nodeType="withEffect">
                                  <p:stCondLst>
                                    <p:cond delay="0"/>
                                  </p:stCondLst>
                                  <p:childTnLst>
                                    <p:set>
                                      <p:cBhvr>
                                        <p:cTn id="36" dur="1" fill="hold">
                                          <p:stCondLst>
                                            <p:cond delay="0"/>
                                          </p:stCondLst>
                                        </p:cTn>
                                        <p:tgtEl>
                                          <p:spTgt spid="22"/>
                                        </p:tgtEl>
                                        <p:attrNameLst>
                                          <p:attrName>style.visibility</p:attrName>
                                        </p:attrNameLst>
                                      </p:cBhvr>
                                      <p:to>
                                        <p:strVal val="visible"/>
                                      </p:to>
                                    </p:set>
                                    <p:animEffect transition="in" filter="fade">
                                      <p:cBhvr>
                                        <p:cTn id="37" dur="500"/>
                                        <p:tgtEl>
                                          <p:spTgt spid="22"/>
                                        </p:tgtEl>
                                      </p:cBhvr>
                                    </p:animEffect>
                                  </p:childTnLst>
                                </p:cTn>
                              </p:par>
                              <p:par>
                                <p:cTn id="38" presetID="10" presetClass="entr" presetSubtype="0" fill="hold" grpId="0" nodeType="withEffect">
                                  <p:stCondLst>
                                    <p:cond delay="0"/>
                                  </p:stCondLst>
                                  <p:childTnLst>
                                    <p:set>
                                      <p:cBhvr>
                                        <p:cTn id="39" dur="1" fill="hold">
                                          <p:stCondLst>
                                            <p:cond delay="0"/>
                                          </p:stCondLst>
                                        </p:cTn>
                                        <p:tgtEl>
                                          <p:spTgt spid="18"/>
                                        </p:tgtEl>
                                        <p:attrNameLst>
                                          <p:attrName>style.visibility</p:attrName>
                                        </p:attrNameLst>
                                      </p:cBhvr>
                                      <p:to>
                                        <p:strVal val="visible"/>
                                      </p:to>
                                    </p:set>
                                    <p:animEffect transition="in" filter="fade">
                                      <p:cBhvr>
                                        <p:cTn id="40" dur="500"/>
                                        <p:tgtEl>
                                          <p:spTgt spid="18"/>
                                        </p:tgtEl>
                                      </p:cBhvr>
                                    </p:animEffect>
                                  </p:childTnLst>
                                </p:cTn>
                              </p:par>
                              <p:par>
                                <p:cTn id="41" presetID="10" presetClass="entr" presetSubtype="0" fill="hold" grpId="0" nodeType="withEffect">
                                  <p:stCondLst>
                                    <p:cond delay="0"/>
                                  </p:stCondLst>
                                  <p:childTnLst>
                                    <p:set>
                                      <p:cBhvr>
                                        <p:cTn id="42" dur="1" fill="hold">
                                          <p:stCondLst>
                                            <p:cond delay="0"/>
                                          </p:stCondLst>
                                        </p:cTn>
                                        <p:tgtEl>
                                          <p:spTgt spid="17"/>
                                        </p:tgtEl>
                                        <p:attrNameLst>
                                          <p:attrName>style.visibility</p:attrName>
                                        </p:attrNameLst>
                                      </p:cBhvr>
                                      <p:to>
                                        <p:strVal val="visible"/>
                                      </p:to>
                                    </p:set>
                                    <p:animEffect transition="in" filter="fade">
                                      <p:cBhvr>
                                        <p:cTn id="43" dur="500"/>
                                        <p:tgtEl>
                                          <p:spTgt spid="17"/>
                                        </p:tgtEl>
                                      </p:cBhvr>
                                    </p:animEffect>
                                  </p:childTnLst>
                                </p:cTn>
                              </p:par>
                            </p:childTnLst>
                          </p:cTn>
                        </p:par>
                      </p:childTnLst>
                    </p:cTn>
                  </p:par>
                  <p:par>
                    <p:cTn id="44" fill="hold">
                      <p:stCondLst>
                        <p:cond delay="indefinite"/>
                      </p:stCondLst>
                      <p:childTnLst>
                        <p:par>
                          <p:cTn id="45" fill="hold">
                            <p:stCondLst>
                              <p:cond delay="0"/>
                            </p:stCondLst>
                            <p:childTnLst>
                              <p:par>
                                <p:cTn id="46" presetID="10" presetClass="entr" presetSubtype="0" fill="hold" grpId="0" nodeType="clickEffect">
                                  <p:stCondLst>
                                    <p:cond delay="0"/>
                                  </p:stCondLst>
                                  <p:childTnLst>
                                    <p:set>
                                      <p:cBhvr>
                                        <p:cTn id="47" dur="1" fill="hold">
                                          <p:stCondLst>
                                            <p:cond delay="0"/>
                                          </p:stCondLst>
                                        </p:cTn>
                                        <p:tgtEl>
                                          <p:spTgt spid="3"/>
                                        </p:tgtEl>
                                        <p:attrNameLst>
                                          <p:attrName>style.visibility</p:attrName>
                                        </p:attrNameLst>
                                      </p:cBhvr>
                                      <p:to>
                                        <p:strVal val="visible"/>
                                      </p:to>
                                    </p:set>
                                    <p:animEffect transition="in" filter="fade">
                                      <p:cBhvr>
                                        <p:cTn id="48" dur="500"/>
                                        <p:tgtEl>
                                          <p:spTgt spid="3"/>
                                        </p:tgtEl>
                                      </p:cBhvr>
                                    </p:animEffect>
                                  </p:childTnLst>
                                </p:cTn>
                              </p:par>
                            </p:childTnLst>
                          </p:cTn>
                        </p:par>
                      </p:childTnLst>
                    </p:cTn>
                  </p:par>
                  <p:par>
                    <p:cTn id="49" fill="hold">
                      <p:stCondLst>
                        <p:cond delay="indefinite"/>
                      </p:stCondLst>
                      <p:childTnLst>
                        <p:par>
                          <p:cTn id="50" fill="hold">
                            <p:stCondLst>
                              <p:cond delay="0"/>
                            </p:stCondLst>
                            <p:childTnLst>
                              <p:par>
                                <p:cTn id="51" presetID="10" presetClass="entr" presetSubtype="0" fill="hold" grpId="0" nodeType="clickEffect">
                                  <p:stCondLst>
                                    <p:cond delay="0"/>
                                  </p:stCondLst>
                                  <p:childTnLst>
                                    <p:set>
                                      <p:cBhvr>
                                        <p:cTn id="52" dur="1" fill="hold">
                                          <p:stCondLst>
                                            <p:cond delay="0"/>
                                          </p:stCondLst>
                                        </p:cTn>
                                        <p:tgtEl>
                                          <p:spTgt spid="7"/>
                                        </p:tgtEl>
                                        <p:attrNameLst>
                                          <p:attrName>style.visibility</p:attrName>
                                        </p:attrNameLst>
                                      </p:cBhvr>
                                      <p:to>
                                        <p:strVal val="visible"/>
                                      </p:to>
                                    </p:set>
                                    <p:animEffect transition="in" filter="fade">
                                      <p:cBhvr>
                                        <p:cTn id="53" dur="500"/>
                                        <p:tgtEl>
                                          <p:spTgt spid="7"/>
                                        </p:tgtEl>
                                      </p:cBhvr>
                                    </p:animEffect>
                                  </p:childTnLst>
                                </p:cTn>
                              </p:par>
                              <p:par>
                                <p:cTn id="54" presetID="10" presetClass="exit" presetSubtype="0" fill="hold" nodeType="withEffect">
                                  <p:stCondLst>
                                    <p:cond delay="0"/>
                                  </p:stCondLst>
                                  <p:childTnLst>
                                    <p:animEffect transition="out" filter="fade">
                                      <p:cBhvr>
                                        <p:cTn id="55" dur="500"/>
                                        <p:tgtEl>
                                          <p:spTgt spid="21"/>
                                        </p:tgtEl>
                                      </p:cBhvr>
                                    </p:animEffect>
                                    <p:set>
                                      <p:cBhvr>
                                        <p:cTn id="56" dur="1" fill="hold">
                                          <p:stCondLst>
                                            <p:cond delay="499"/>
                                          </p:stCondLst>
                                        </p:cTn>
                                        <p:tgtEl>
                                          <p:spTgt spid="21"/>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7" grpId="0"/>
      <p:bldP spid="9" grpId="0"/>
      <p:bldP spid="10" grpId="0" animBg="1"/>
      <p:bldP spid="11" grpId="0" animBg="1"/>
      <p:bldP spid="12" grpId="0" animBg="1"/>
      <p:bldP spid="13" grpId="0" animBg="1"/>
      <p:bldP spid="14" grpId="0" animBg="1"/>
      <p:bldP spid="15" grpId="0" animBg="1"/>
      <p:bldP spid="16" grpId="0" animBg="1"/>
      <p:bldP spid="17" grpId="0" animBg="1"/>
      <p:bldP spid="18"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0" dirty="0" err="1">
                <a:solidFill>
                  <a:srgbClr val="0066FF"/>
                </a:solidFill>
                <a:latin typeface="Courier New" panose="02070309020205020404" pitchFamily="49" charset="0"/>
                <a:cs typeface="Courier New" panose="02070309020205020404" pitchFamily="49" charset="0"/>
              </a:rPr>
              <a:t>unique_ptr</a:t>
            </a:r>
            <a:r>
              <a:rPr lang="en-US" dirty="0"/>
              <a:t> and Move Semantics</a:t>
            </a:r>
          </a:p>
        </p:txBody>
      </p:sp>
      <p:sp>
        <p:nvSpPr>
          <p:cNvPr id="3" name="Content Placeholder 2"/>
          <p:cNvSpPr>
            <a:spLocks noGrp="1"/>
          </p:cNvSpPr>
          <p:nvPr>
            <p:ph idx="1"/>
          </p:nvPr>
        </p:nvSpPr>
        <p:spPr>
          <a:xfrm>
            <a:off x="396876" y="1362074"/>
            <a:ext cx="8366124" cy="2281671"/>
          </a:xfrm>
        </p:spPr>
        <p:txBody>
          <a:bodyPr/>
          <a:lstStyle/>
          <a:p>
            <a:r>
              <a:rPr lang="en-US" dirty="0"/>
              <a:t>“</a:t>
            </a:r>
            <a:r>
              <a:rPr lang="en-US" dirty="0">
                <a:solidFill>
                  <a:srgbClr val="0066FF"/>
                </a:solidFill>
              </a:rPr>
              <a:t>Move semantics</a:t>
            </a:r>
            <a:r>
              <a:rPr lang="en-US" dirty="0"/>
              <a:t>” (as compared to “Copy semantics”) move values from one object to another without copying</a:t>
            </a:r>
          </a:p>
          <a:p>
            <a:pPr lvl="1"/>
            <a:r>
              <a:rPr lang="en-US" dirty="0">
                <a:hlinkClick r:id="rId3"/>
              </a:rPr>
              <a:t>https://cplusplus.com/doc/tutorial/classes2/#move</a:t>
            </a:r>
            <a:endParaRPr lang="en-US" dirty="0"/>
          </a:p>
          <a:p>
            <a:pPr lvl="1"/>
            <a:r>
              <a:rPr lang="en-US" dirty="0"/>
              <a:t>Useful for optimizing away temporary copies</a:t>
            </a:r>
          </a:p>
          <a:p>
            <a:pPr lvl="1"/>
            <a:r>
              <a:rPr lang="en-US" dirty="0"/>
              <a:t>STL’s use move semantics to transfer ownership of </a:t>
            </a:r>
            <a:r>
              <a:rPr lang="en-US" b="0" dirty="0" err="1">
                <a:solidFill>
                  <a:srgbClr val="0066FF"/>
                </a:solidFill>
                <a:latin typeface="Courier New" panose="02070309020205020404" pitchFamily="49" charset="0"/>
                <a:cs typeface="Courier New" panose="02070309020205020404" pitchFamily="49" charset="0"/>
              </a:rPr>
              <a:t>unique_ptr</a:t>
            </a:r>
            <a:r>
              <a:rPr lang="en-US" dirty="0" err="1"/>
              <a:t>s</a:t>
            </a:r>
            <a:r>
              <a:rPr lang="en-US" dirty="0"/>
              <a:t> instead of copying</a:t>
            </a:r>
          </a:p>
        </p:txBody>
      </p:sp>
      <p:sp>
        <p:nvSpPr>
          <p:cNvPr id="5" name="Rounded Rectangle 4"/>
          <p:cNvSpPr/>
          <p:nvPr/>
        </p:nvSpPr>
        <p:spPr bwMode="auto">
          <a:xfrm>
            <a:off x="559667" y="3900668"/>
            <a:ext cx="8040542" cy="2591572"/>
          </a:xfrm>
          <a:prstGeom prst="roundRect">
            <a:avLst>
              <a:gd name="adj" fmla="val 2114"/>
            </a:avLst>
          </a:prstGeom>
          <a:solidFill>
            <a:schemeClr val="bg1">
              <a:lumMod val="95000"/>
            </a:schemeClr>
          </a:solidFill>
          <a:ln w="25400" cap="flat" cmpd="sng" algn="ctr">
            <a:solidFill>
              <a:schemeClr val="tx1"/>
            </a:solidFill>
            <a:prstDash val="solid"/>
            <a:round/>
            <a:headEnd type="none" w="med" len="med"/>
            <a:tailEnd type="triangle" w="med" len="med"/>
          </a:ln>
          <a:effectLst/>
        </p:spPr>
        <p:txBody>
          <a:bodyPr vert="horz" wrap="square" lIns="91440" tIns="0" rIns="91440" bIns="45720" numCol="1" rtlCol="0" anchor="t" anchorCtr="0" compatLnSpc="1">
            <a:prstTxWarp prst="textNoShape">
              <a:avLst/>
            </a:prstTxWarp>
            <a:noAutofit/>
          </a:bodyPr>
          <a:lstStyle/>
          <a:p>
            <a:r>
              <a:rPr lang="en-US" sz="1600" dirty="0">
                <a:solidFill>
                  <a:schemeClr val="tx1">
                    <a:lumMod val="75000"/>
                    <a:lumOff val="25000"/>
                  </a:schemeClr>
                </a:solidFill>
                <a:latin typeface="Courier New" panose="02070309020205020404" pitchFamily="49" charset="0"/>
                <a:cs typeface="Courier New" panose="02070309020205020404" pitchFamily="49" charset="0"/>
              </a:rPr>
              <a:t>... (includes and other examples)</a:t>
            </a:r>
          </a:p>
          <a:p>
            <a:r>
              <a:rPr lang="en-US" sz="1600" dirty="0">
                <a:solidFill>
                  <a:srgbClr val="0066FF"/>
                </a:solidFill>
                <a:latin typeface="Courier New" panose="02070309020205020404" pitchFamily="49" charset="0"/>
                <a:cs typeface="Courier New" panose="02070309020205020404" pitchFamily="49" charset="0"/>
              </a:rPr>
              <a:t>int </a:t>
            </a:r>
            <a:r>
              <a:rPr lang="en-US" sz="1600" b="1" dirty="0">
                <a:solidFill>
                  <a:srgbClr val="669900"/>
                </a:solidFill>
                <a:latin typeface="Courier New" panose="02070309020205020404" pitchFamily="49" charset="0"/>
                <a:cs typeface="Courier New" panose="02070309020205020404" pitchFamily="49" charset="0"/>
              </a:rPr>
              <a:t>main</a:t>
            </a:r>
            <a:r>
              <a:rPr lang="en-US" sz="1600" dirty="0">
                <a:latin typeface="Courier New" panose="02070309020205020404" pitchFamily="49" charset="0"/>
                <a:cs typeface="Courier New" panose="02070309020205020404" pitchFamily="49" charset="0"/>
              </a:rPr>
              <a:t>(</a:t>
            </a:r>
            <a:r>
              <a:rPr lang="en-US" sz="1600" dirty="0">
                <a:solidFill>
                  <a:srgbClr val="0066FF"/>
                </a:solidFill>
                <a:latin typeface="Courier New" panose="02070309020205020404" pitchFamily="49" charset="0"/>
                <a:cs typeface="Courier New" panose="02070309020205020404" pitchFamily="49" charset="0"/>
              </a:rPr>
              <a:t>int</a:t>
            </a:r>
            <a:r>
              <a:rPr lang="en-US" sz="1600" dirty="0">
                <a:latin typeface="Courier New" panose="02070309020205020404" pitchFamily="49" charset="0"/>
                <a:cs typeface="Courier New" panose="02070309020205020404" pitchFamily="49" charset="0"/>
              </a:rPr>
              <a:t> argc, </a:t>
            </a:r>
            <a:r>
              <a:rPr lang="en-US" sz="1600" dirty="0">
                <a:solidFill>
                  <a:srgbClr val="0066FF"/>
                </a:solidFill>
                <a:latin typeface="Courier New" panose="02070309020205020404" pitchFamily="49" charset="0"/>
                <a:cs typeface="Courier New" panose="02070309020205020404" pitchFamily="49" charset="0"/>
              </a:rPr>
              <a:t>char** </a:t>
            </a:r>
            <a:r>
              <a:rPr lang="en-US" sz="1600" dirty="0" err="1">
                <a:latin typeface="Courier New" panose="02070309020205020404" pitchFamily="49" charset="0"/>
                <a:cs typeface="Courier New" panose="02070309020205020404" pitchFamily="49" charset="0"/>
              </a:rPr>
              <a:t>argv</a:t>
            </a:r>
            <a:r>
              <a:rPr lang="en-US" sz="1600" dirty="0">
                <a:latin typeface="Courier New" panose="02070309020205020404" pitchFamily="49" charset="0"/>
                <a:cs typeface="Courier New" panose="02070309020205020404" pitchFamily="49" charset="0"/>
              </a:rPr>
              <a:t>) {</a:t>
            </a:r>
          </a:p>
          <a:p>
            <a:r>
              <a:rPr lang="en-US" sz="1600" dirty="0">
                <a:latin typeface="Courier New" panose="02070309020205020404" pitchFamily="49" charset="0"/>
                <a:cs typeface="Courier New" panose="02070309020205020404" pitchFamily="49" charset="0"/>
              </a:rPr>
              <a:t>  std::</a:t>
            </a:r>
            <a:r>
              <a:rPr lang="en-US" sz="1600" dirty="0" err="1">
                <a:solidFill>
                  <a:srgbClr val="0066FF"/>
                </a:solidFill>
                <a:latin typeface="Courier New" panose="02070309020205020404" pitchFamily="49" charset="0"/>
                <a:cs typeface="Courier New" panose="02070309020205020404" pitchFamily="49" charset="0"/>
              </a:rPr>
              <a:t>unique_ptr</a:t>
            </a:r>
            <a:r>
              <a:rPr lang="en-US" sz="1600" dirty="0">
                <a:latin typeface="Courier New" panose="02070309020205020404" pitchFamily="49" charset="0"/>
                <a:cs typeface="Courier New" panose="02070309020205020404" pitchFamily="49" charset="0"/>
              </a:rPr>
              <a:t>&lt;</a:t>
            </a:r>
            <a:r>
              <a:rPr lang="en-US" sz="1600" dirty="0">
                <a:solidFill>
                  <a:srgbClr val="0066FF"/>
                </a:solidFill>
                <a:latin typeface="Courier New" panose="02070309020205020404" pitchFamily="49" charset="0"/>
                <a:cs typeface="Courier New" panose="02070309020205020404" pitchFamily="49" charset="0"/>
              </a:rPr>
              <a:t>string</a:t>
            </a:r>
            <a:r>
              <a:rPr lang="en-US" sz="1600" dirty="0">
                <a:latin typeface="Courier New" panose="02070309020205020404" pitchFamily="49" charset="0"/>
                <a:cs typeface="Courier New" panose="02070309020205020404" pitchFamily="49" charset="0"/>
              </a:rPr>
              <a:t>&gt; a(new </a:t>
            </a:r>
            <a:r>
              <a:rPr lang="en-US" sz="1600" dirty="0">
                <a:solidFill>
                  <a:srgbClr val="0066FF"/>
                </a:solidFill>
                <a:latin typeface="Courier New" panose="02070309020205020404" pitchFamily="49" charset="0"/>
                <a:cs typeface="Courier New" panose="02070309020205020404" pitchFamily="49" charset="0"/>
              </a:rPr>
              <a:t>string</a:t>
            </a:r>
            <a:r>
              <a:rPr lang="en-US" sz="1600" dirty="0">
                <a:latin typeface="Courier New" panose="02070309020205020404" pitchFamily="49" charset="0"/>
                <a:cs typeface="Courier New" panose="02070309020205020404" pitchFamily="49" charset="0"/>
              </a:rPr>
              <a:t>(</a:t>
            </a:r>
            <a:r>
              <a:rPr lang="en-US" altLang="zh-CN" sz="1600" dirty="0">
                <a:solidFill>
                  <a:srgbClr val="D94B7B"/>
                </a:solidFill>
                <a:latin typeface="Courier New" panose="02070309020205020404" pitchFamily="49" charset="0"/>
                <a:cs typeface="Courier New" panose="02070309020205020404" pitchFamily="49" charset="0"/>
              </a:rPr>
              <a:t>"Hello</a:t>
            </a:r>
            <a:r>
              <a:rPr lang="en-US" sz="1600" dirty="0">
                <a:solidFill>
                  <a:srgbClr val="D94B7B"/>
                </a:solidFill>
                <a:latin typeface="Courier New" panose="02070309020205020404" pitchFamily="49" charset="0"/>
                <a:cs typeface="Courier New" panose="02070309020205020404" pitchFamily="49" charset="0"/>
              </a:rPr>
              <a:t>"</a:t>
            </a:r>
            <a:r>
              <a:rPr lang="en-US" sz="1600" dirty="0">
                <a:latin typeface="Courier New" panose="02070309020205020404" pitchFamily="49" charset="0"/>
                <a:cs typeface="Courier New" panose="02070309020205020404" pitchFamily="49" charset="0"/>
              </a:rPr>
              <a:t>));</a:t>
            </a:r>
            <a:endParaRPr lang="en-US" sz="1100" dirty="0">
              <a:latin typeface="Courier New" panose="02070309020205020404" pitchFamily="49" charset="0"/>
              <a:cs typeface="Courier New" panose="02070309020205020404" pitchFamily="49" charset="0"/>
            </a:endParaRPr>
          </a:p>
          <a:p>
            <a:endParaRPr lang="en-US" sz="1100" dirty="0">
              <a:latin typeface="Courier New" panose="02070309020205020404" pitchFamily="49" charset="0"/>
              <a:cs typeface="Courier New" panose="02070309020205020404" pitchFamily="49" charset="0"/>
            </a:endParaRPr>
          </a:p>
          <a:p>
            <a:r>
              <a:rPr lang="en-US" sz="1600" i="1" dirty="0">
                <a:solidFill>
                  <a:srgbClr val="5A5A5A"/>
                </a:solidFill>
                <a:latin typeface="Courier New" panose="02070309020205020404" pitchFamily="49" charset="0"/>
                <a:cs typeface="Courier New" panose="02070309020205020404" pitchFamily="49" charset="0"/>
              </a:rPr>
              <a:t>  // moves a to b</a:t>
            </a:r>
            <a:endParaRPr lang="en-US" sz="1600" dirty="0">
              <a:latin typeface="Courier New" panose="02070309020205020404" pitchFamily="49" charset="0"/>
              <a:cs typeface="Courier New" panose="02070309020205020404" pitchFamily="49" charset="0"/>
            </a:endParaRPr>
          </a:p>
          <a:p>
            <a:r>
              <a:rPr lang="en-US" sz="1600" dirty="0">
                <a:latin typeface="Courier New" panose="02070309020205020404" pitchFamily="49" charset="0"/>
                <a:cs typeface="Courier New" panose="02070309020205020404" pitchFamily="49" charset="0"/>
              </a:rPr>
              <a:t>  std::</a:t>
            </a:r>
            <a:r>
              <a:rPr lang="en-US" sz="1600" dirty="0" err="1">
                <a:solidFill>
                  <a:srgbClr val="0066FF"/>
                </a:solidFill>
                <a:latin typeface="Courier New" panose="02070309020205020404" pitchFamily="49" charset="0"/>
                <a:cs typeface="Courier New" panose="02070309020205020404" pitchFamily="49" charset="0"/>
              </a:rPr>
              <a:t>unique_ptr</a:t>
            </a:r>
            <a:r>
              <a:rPr lang="en-US" sz="1600" dirty="0">
                <a:latin typeface="Courier New" panose="02070309020205020404" pitchFamily="49" charset="0"/>
                <a:cs typeface="Courier New" panose="02070309020205020404" pitchFamily="49" charset="0"/>
              </a:rPr>
              <a:t>&lt;</a:t>
            </a:r>
            <a:r>
              <a:rPr lang="en-US" sz="1600" dirty="0">
                <a:solidFill>
                  <a:srgbClr val="0066FF"/>
                </a:solidFill>
                <a:latin typeface="Courier New" panose="02070309020205020404" pitchFamily="49" charset="0"/>
                <a:cs typeface="Courier New" panose="02070309020205020404" pitchFamily="49" charset="0"/>
              </a:rPr>
              <a:t>string</a:t>
            </a:r>
            <a:r>
              <a:rPr lang="en-US" sz="1600" dirty="0">
                <a:latin typeface="Courier New" panose="02070309020205020404" pitchFamily="49" charset="0"/>
                <a:cs typeface="Courier New" panose="02070309020205020404" pitchFamily="49" charset="0"/>
              </a:rPr>
              <a:t>&gt; b = std::</a:t>
            </a:r>
            <a:r>
              <a:rPr lang="en-US" sz="1600" b="1" dirty="0">
                <a:solidFill>
                  <a:srgbClr val="FF0000"/>
                </a:solidFill>
                <a:latin typeface="Courier New" panose="02070309020205020404" pitchFamily="49" charset="0"/>
                <a:cs typeface="Courier New" panose="02070309020205020404" pitchFamily="49" charset="0"/>
              </a:rPr>
              <a:t>move</a:t>
            </a:r>
            <a:r>
              <a:rPr lang="en-US" sz="1600" dirty="0">
                <a:latin typeface="Courier New" panose="02070309020205020404" pitchFamily="49" charset="0"/>
                <a:cs typeface="Courier New" panose="02070309020205020404" pitchFamily="49" charset="0"/>
              </a:rPr>
              <a:t>(a);</a:t>
            </a:r>
          </a:p>
          <a:p>
            <a:r>
              <a:rPr lang="en-US" sz="1600" i="1" dirty="0">
                <a:solidFill>
                  <a:srgbClr val="5A5A5A"/>
                </a:solidFill>
                <a:latin typeface="Courier New" panose="02070309020205020404" pitchFamily="49" charset="0"/>
                <a:cs typeface="Courier New" panose="02070309020205020404" pitchFamily="49" charset="0"/>
              </a:rPr>
              <a:t>  // a is now </a:t>
            </a:r>
            <a:r>
              <a:rPr lang="en-US" sz="1600" i="1" dirty="0" err="1">
                <a:solidFill>
                  <a:srgbClr val="5A5A5A"/>
                </a:solidFill>
                <a:latin typeface="Courier New" panose="02070309020205020404" pitchFamily="49" charset="0"/>
                <a:cs typeface="Courier New" panose="02070309020205020404" pitchFamily="49" charset="0"/>
              </a:rPr>
              <a:t>nullptr</a:t>
            </a:r>
            <a:r>
              <a:rPr lang="en-US" sz="1600" i="1" dirty="0">
                <a:solidFill>
                  <a:srgbClr val="5A5A5A"/>
                </a:solidFill>
                <a:latin typeface="Courier New" panose="02070309020205020404" pitchFamily="49" charset="0"/>
                <a:cs typeface="Courier New" panose="02070309020205020404" pitchFamily="49" charset="0"/>
              </a:rPr>
              <a:t> (default </a:t>
            </a:r>
            <a:r>
              <a:rPr lang="en-US" sz="1600" i="1" dirty="0" err="1">
                <a:solidFill>
                  <a:srgbClr val="5A5A5A"/>
                </a:solidFill>
                <a:latin typeface="Courier New" panose="02070309020205020404" pitchFamily="49" charset="0"/>
                <a:cs typeface="Courier New" panose="02070309020205020404" pitchFamily="49" charset="0"/>
              </a:rPr>
              <a:t>ctor</a:t>
            </a:r>
            <a:r>
              <a:rPr lang="en-US" sz="1600" i="1" dirty="0">
                <a:solidFill>
                  <a:srgbClr val="5A5A5A"/>
                </a:solidFill>
                <a:latin typeface="Courier New" panose="02070309020205020404" pitchFamily="49" charset="0"/>
                <a:cs typeface="Courier New" panose="02070309020205020404" pitchFamily="49" charset="0"/>
              </a:rPr>
              <a:t> of </a:t>
            </a:r>
            <a:r>
              <a:rPr lang="en-US" sz="1600" i="1" dirty="0" err="1">
                <a:solidFill>
                  <a:srgbClr val="5A5A5A"/>
                </a:solidFill>
                <a:latin typeface="Courier New" panose="02070309020205020404" pitchFamily="49" charset="0"/>
                <a:cs typeface="Courier New" panose="02070309020205020404" pitchFamily="49" charset="0"/>
              </a:rPr>
              <a:t>unique_ptr</a:t>
            </a:r>
            <a:r>
              <a:rPr lang="en-US" sz="1600" i="1" dirty="0">
                <a:solidFill>
                  <a:srgbClr val="5A5A5A"/>
                </a:solidFill>
                <a:latin typeface="Courier New" panose="02070309020205020404" pitchFamily="49" charset="0"/>
                <a:cs typeface="Courier New" panose="02070309020205020404" pitchFamily="49" charset="0"/>
              </a:rPr>
              <a:t>)</a:t>
            </a:r>
            <a:endParaRPr lang="en-US" sz="1600" dirty="0">
              <a:latin typeface="Courier New" panose="02070309020205020404" pitchFamily="49" charset="0"/>
              <a:cs typeface="Courier New" panose="02070309020205020404" pitchFamily="49" charset="0"/>
            </a:endParaRPr>
          </a:p>
          <a:p>
            <a:r>
              <a:rPr lang="en-US" sz="1600" dirty="0">
                <a:latin typeface="Courier New" panose="02070309020205020404" pitchFamily="49" charset="0"/>
                <a:cs typeface="Courier New" panose="02070309020205020404" pitchFamily="49" charset="0"/>
              </a:rPr>
              <a:t>  std::</a:t>
            </a:r>
            <a:r>
              <a:rPr lang="en-US" sz="1600" dirty="0" err="1">
                <a:latin typeface="Courier New" panose="02070309020205020404" pitchFamily="49" charset="0"/>
                <a:cs typeface="Courier New" panose="02070309020205020404" pitchFamily="49" charset="0"/>
              </a:rPr>
              <a:t>cout</a:t>
            </a:r>
            <a:r>
              <a:rPr lang="en-US" sz="1600" dirty="0">
                <a:latin typeface="Courier New" panose="02070309020205020404" pitchFamily="49" charset="0"/>
                <a:cs typeface="Courier New" panose="02070309020205020404" pitchFamily="49" charset="0"/>
              </a:rPr>
              <a:t> &lt;&lt; </a:t>
            </a:r>
            <a:r>
              <a:rPr lang="en-US" sz="1600" dirty="0">
                <a:solidFill>
                  <a:srgbClr val="D94B7B"/>
                </a:solidFill>
                <a:latin typeface="Courier New" panose="02070309020205020404" pitchFamily="49" charset="0"/>
                <a:cs typeface="Courier New" panose="02070309020205020404" pitchFamily="49" charset="0"/>
              </a:rPr>
              <a:t>"b: " </a:t>
            </a:r>
            <a:r>
              <a:rPr lang="en-US" sz="1600" dirty="0">
                <a:latin typeface="Courier New" panose="02070309020205020404" pitchFamily="49" charset="0"/>
                <a:cs typeface="Courier New" panose="02070309020205020404" pitchFamily="49" charset="0"/>
              </a:rPr>
              <a:t>&lt;&lt; *b &lt;&lt; std::</a:t>
            </a:r>
            <a:r>
              <a:rPr lang="en-US" sz="1600" dirty="0" err="1">
                <a:latin typeface="Courier New" panose="02070309020205020404" pitchFamily="49" charset="0"/>
                <a:cs typeface="Courier New" panose="02070309020205020404" pitchFamily="49" charset="0"/>
              </a:rPr>
              <a:t>endl</a:t>
            </a:r>
            <a:r>
              <a:rPr lang="en-US" sz="1600" dirty="0">
                <a:latin typeface="Courier New" panose="02070309020205020404" pitchFamily="49" charset="0"/>
                <a:cs typeface="Courier New" panose="02070309020205020404" pitchFamily="49" charset="0"/>
              </a:rPr>
              <a:t>; </a:t>
            </a:r>
            <a:r>
              <a:rPr lang="en-US" sz="1600" i="1" dirty="0">
                <a:solidFill>
                  <a:srgbClr val="5A5A5A"/>
                </a:solidFill>
                <a:latin typeface="Courier New" panose="02070309020205020404" pitchFamily="49" charset="0"/>
                <a:cs typeface="Courier New" panose="02070309020205020404" pitchFamily="49" charset="0"/>
              </a:rPr>
              <a:t>// "Hello"</a:t>
            </a:r>
            <a:endParaRPr lang="en-US" sz="1600" dirty="0">
              <a:latin typeface="Courier New" panose="02070309020205020404" pitchFamily="49" charset="0"/>
              <a:cs typeface="Courier New" panose="02070309020205020404" pitchFamily="49" charset="0"/>
            </a:endParaRPr>
          </a:p>
          <a:p>
            <a:endParaRPr lang="en-US" sz="1100" dirty="0">
              <a:latin typeface="Courier New" panose="02070309020205020404" pitchFamily="49" charset="0"/>
              <a:cs typeface="Courier New" panose="02070309020205020404" pitchFamily="49" charset="0"/>
            </a:endParaRPr>
          </a:p>
          <a:p>
            <a:r>
              <a:rPr lang="en-US" sz="1600" dirty="0">
                <a:latin typeface="Courier New" panose="02070309020205020404" pitchFamily="49" charset="0"/>
                <a:cs typeface="Courier New" panose="02070309020205020404" pitchFamily="49" charset="0"/>
              </a:rPr>
              <a:t>  </a:t>
            </a:r>
            <a:r>
              <a:rPr lang="en-US" sz="1600" dirty="0">
                <a:solidFill>
                  <a:srgbClr val="E2661A"/>
                </a:solidFill>
                <a:latin typeface="Courier New" panose="02070309020205020404" pitchFamily="49" charset="0"/>
                <a:cs typeface="Courier New" panose="02070309020205020404" pitchFamily="49" charset="0"/>
              </a:rPr>
              <a:t>return</a:t>
            </a:r>
            <a:r>
              <a:rPr lang="en-US" sz="1600" dirty="0">
                <a:latin typeface="Courier New" panose="02070309020205020404" pitchFamily="49" charset="0"/>
                <a:cs typeface="Courier New" panose="02070309020205020404" pitchFamily="49" charset="0"/>
              </a:rPr>
              <a:t> </a:t>
            </a:r>
            <a:r>
              <a:rPr lang="en-US" sz="1600" dirty="0">
                <a:solidFill>
                  <a:schemeClr val="accent1"/>
                </a:solidFill>
                <a:latin typeface="Courier New" panose="02070309020205020404" pitchFamily="49" charset="0"/>
                <a:cs typeface="Courier New" panose="02070309020205020404" pitchFamily="49" charset="0"/>
              </a:rPr>
              <a:t>EXIT_SUCCESS</a:t>
            </a:r>
            <a:r>
              <a:rPr lang="en-US" sz="1600" dirty="0">
                <a:latin typeface="Courier New" panose="02070309020205020404" pitchFamily="49" charset="0"/>
                <a:cs typeface="Courier New" panose="02070309020205020404" pitchFamily="49" charset="0"/>
              </a:rPr>
              <a:t>;</a:t>
            </a:r>
          </a:p>
          <a:p>
            <a:r>
              <a:rPr lang="en-US" sz="1600" dirty="0">
                <a:latin typeface="Courier New" panose="02070309020205020404" pitchFamily="49" charset="0"/>
                <a:cs typeface="Courier New" panose="02070309020205020404" pitchFamily="49" charset="0"/>
              </a:rPr>
              <a:t>}</a:t>
            </a:r>
          </a:p>
        </p:txBody>
      </p:sp>
      <p:sp>
        <p:nvSpPr>
          <p:cNvPr id="6" name="TextBox 5"/>
          <p:cNvSpPr txBox="1"/>
          <p:nvPr/>
        </p:nvSpPr>
        <p:spPr>
          <a:xfrm>
            <a:off x="5399809" y="3546722"/>
            <a:ext cx="3200400" cy="400110"/>
          </a:xfrm>
          <a:prstGeom prst="rect">
            <a:avLst/>
          </a:prstGeom>
          <a:noFill/>
        </p:spPr>
        <p:txBody>
          <a:bodyPr wrap="square" rtlCol="0">
            <a:spAutoFit/>
          </a:bodyPr>
          <a:lstStyle/>
          <a:p>
            <a:pPr algn="r"/>
            <a:r>
              <a:rPr lang="en-US" sz="2000" dirty="0">
                <a:solidFill>
                  <a:srgbClr val="4B2A85"/>
                </a:solidFill>
                <a:latin typeface="Calibri" panose="020F0502020204030204" pitchFamily="34" charset="0"/>
                <a:ea typeface="CMU Bright" panose="02000603000000000000" pitchFamily="2" charset="0"/>
                <a:cs typeface="Calibri" panose="020F0502020204030204" pitchFamily="34" charset="0"/>
              </a:rPr>
              <a:t>uniquemove.cc</a:t>
            </a:r>
            <a:endParaRPr lang="en-US" sz="2400" dirty="0">
              <a:solidFill>
                <a:srgbClr val="4B2A85"/>
              </a:solidFill>
              <a:latin typeface="Calibri" panose="020F0502020204030204" pitchFamily="34" charset="0"/>
              <a:ea typeface="CMU Bright" panose="02000603000000000000" pitchFamily="2" charset="0"/>
              <a:cs typeface="Calibri" panose="020F0502020204030204" pitchFamily="34" charset="0"/>
            </a:endParaRPr>
          </a:p>
        </p:txBody>
      </p:sp>
      <mc:AlternateContent xmlns:mc="http://schemas.openxmlformats.org/markup-compatibility/2006" xmlns:p14="http://schemas.microsoft.com/office/powerpoint/2010/main">
        <mc:Choice Requires="p14">
          <p:contentPart p14:bwMode="auto" r:id="rId4">
            <p14:nvContentPartPr>
              <p14:cNvPr id="8" name="Ink 7">
                <a:extLst>
                  <a:ext uri="{FF2B5EF4-FFF2-40B4-BE49-F238E27FC236}">
                    <a16:creationId xmlns:a16="http://schemas.microsoft.com/office/drawing/2014/main" id="{FBCDA75F-3175-4F0D-954F-85396358D23D}"/>
                  </a:ext>
                </a:extLst>
              </p14:cNvPr>
              <p14:cNvContentPartPr/>
              <p14:nvPr/>
            </p14:nvContentPartPr>
            <p14:xfrm>
              <a:off x="4003920" y="3971520"/>
              <a:ext cx="4379040" cy="1394640"/>
            </p14:xfrm>
          </p:contentPart>
        </mc:Choice>
        <mc:Fallback xmlns="">
          <p:pic>
            <p:nvPicPr>
              <p:cNvPr id="8" name="Ink 7">
                <a:extLst>
                  <a:ext uri="{FF2B5EF4-FFF2-40B4-BE49-F238E27FC236}">
                    <a16:creationId xmlns:a16="http://schemas.microsoft.com/office/drawing/2014/main" id="{FBCDA75F-3175-4F0D-954F-85396358D23D}"/>
                  </a:ext>
                </a:extLst>
              </p:cNvPr>
              <p:cNvPicPr/>
              <p:nvPr/>
            </p:nvPicPr>
            <p:blipFill>
              <a:blip r:embed="rId5"/>
              <a:stretch>
                <a:fillRect/>
              </a:stretch>
            </p:blipFill>
            <p:spPr>
              <a:xfrm>
                <a:off x="3994560" y="3962160"/>
                <a:ext cx="4397760" cy="1413360"/>
              </a:xfrm>
              <a:prstGeom prst="rect">
                <a:avLst/>
              </a:prstGeom>
            </p:spPr>
          </p:pic>
        </mc:Fallback>
      </mc:AlternateContent>
    </p:spTree>
    <p:extLst>
      <p:ext uri="{BB962C8B-B14F-4D97-AF65-F5344CB8AC3E}">
        <p14:creationId xmlns:p14="http://schemas.microsoft.com/office/powerpoint/2010/main" val="8007010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Aside: Smart Pointers and Arrays</a:t>
            </a:r>
          </a:p>
        </p:txBody>
      </p:sp>
      <p:sp>
        <p:nvSpPr>
          <p:cNvPr id="3" name="Content Placeholder 2"/>
          <p:cNvSpPr>
            <a:spLocks noGrp="1"/>
          </p:cNvSpPr>
          <p:nvPr>
            <p:ph idx="1"/>
          </p:nvPr>
        </p:nvSpPr>
        <p:spPr>
          <a:xfrm>
            <a:off x="396875" y="1362075"/>
            <a:ext cx="8366125" cy="914400"/>
          </a:xfrm>
        </p:spPr>
        <p:txBody>
          <a:bodyPr/>
          <a:lstStyle/>
          <a:p>
            <a:r>
              <a:rPr lang="en-US" dirty="0"/>
              <a:t>Smart pointers can store arrays as well and will call </a:t>
            </a:r>
            <a:r>
              <a:rPr lang="en-US" dirty="0">
                <a:solidFill>
                  <a:srgbClr val="E2661A"/>
                </a:solidFill>
                <a:latin typeface="Courier New" panose="02070309020205020404" pitchFamily="49" charset="0"/>
                <a:cs typeface="Courier New" panose="02070309020205020404" pitchFamily="49" charset="0"/>
              </a:rPr>
              <a:t>delete</a:t>
            </a:r>
            <a:r>
              <a:rPr lang="en-US" dirty="0">
                <a:latin typeface="Courier New" panose="02070309020205020404" pitchFamily="49" charset="0"/>
                <a:cs typeface="Courier New" panose="02070309020205020404" pitchFamily="49" charset="0"/>
              </a:rPr>
              <a:t>[]</a:t>
            </a:r>
            <a:r>
              <a:rPr lang="en-US" dirty="0"/>
              <a:t> on destruction</a:t>
            </a:r>
          </a:p>
        </p:txBody>
      </p:sp>
      <p:sp>
        <p:nvSpPr>
          <p:cNvPr id="5" name="Rounded Rectangle 4"/>
          <p:cNvSpPr/>
          <p:nvPr/>
        </p:nvSpPr>
        <p:spPr bwMode="auto">
          <a:xfrm>
            <a:off x="457200" y="2926080"/>
            <a:ext cx="8229600" cy="2926080"/>
          </a:xfrm>
          <a:prstGeom prst="roundRect">
            <a:avLst>
              <a:gd name="adj" fmla="val 2870"/>
            </a:avLst>
          </a:prstGeom>
          <a:solidFill>
            <a:schemeClr val="bg1">
              <a:lumMod val="95000"/>
            </a:schemeClr>
          </a:solidFill>
          <a:ln w="25400" cap="flat" cmpd="sng" algn="ctr">
            <a:solidFill>
              <a:schemeClr val="tx1"/>
            </a:solidFill>
            <a:prstDash val="solid"/>
            <a:round/>
            <a:headEnd type="none" w="med" len="med"/>
            <a:tailEnd type="triangle" w="med" len="med"/>
          </a:ln>
          <a:effectLst/>
        </p:spPr>
        <p:txBody>
          <a:bodyPr vert="horz" wrap="square" lIns="91440" tIns="0" rIns="91440" bIns="45720" numCol="1" rtlCol="0" anchor="t" anchorCtr="0" compatLnSpc="1">
            <a:prstTxWarp prst="textNoShape">
              <a:avLst/>
            </a:prstTxWarp>
            <a:noAutofit/>
          </a:bodyPr>
          <a:lstStyle/>
          <a:p>
            <a:r>
              <a:rPr lang="en-US" sz="1600" dirty="0">
                <a:solidFill>
                  <a:srgbClr val="E2661A"/>
                </a:solidFill>
                <a:latin typeface="Courier New" panose="02070309020205020404" pitchFamily="49" charset="0"/>
                <a:cs typeface="Courier New" panose="02070309020205020404" pitchFamily="49" charset="0"/>
              </a:rPr>
              <a:t>#include </a:t>
            </a:r>
            <a:r>
              <a:rPr lang="en-US" sz="1600" dirty="0">
                <a:solidFill>
                  <a:srgbClr val="D94B7B"/>
                </a:solidFill>
                <a:latin typeface="Courier New" panose="02070309020205020404" pitchFamily="49" charset="0"/>
                <a:cs typeface="Courier New" panose="02070309020205020404" pitchFamily="49" charset="0"/>
              </a:rPr>
              <a:t>&lt;memory&gt;   </a:t>
            </a:r>
            <a:r>
              <a:rPr lang="en-US" sz="1600" i="1" dirty="0">
                <a:solidFill>
                  <a:srgbClr val="5A5A5A"/>
                </a:solidFill>
                <a:latin typeface="Courier New" panose="02070309020205020404" pitchFamily="49" charset="0"/>
                <a:cs typeface="Courier New" panose="02070309020205020404" pitchFamily="49" charset="0"/>
              </a:rPr>
              <a:t>// for </a:t>
            </a:r>
            <a:r>
              <a:rPr lang="en-US" sz="1600" i="1" dirty="0" err="1">
                <a:solidFill>
                  <a:srgbClr val="5A5A5A"/>
                </a:solidFill>
                <a:latin typeface="Courier New" panose="02070309020205020404" pitchFamily="49" charset="0"/>
                <a:cs typeface="Courier New" panose="02070309020205020404" pitchFamily="49" charset="0"/>
              </a:rPr>
              <a:t>std</a:t>
            </a:r>
            <a:r>
              <a:rPr lang="en-US" sz="1600" i="1" dirty="0">
                <a:solidFill>
                  <a:srgbClr val="5A5A5A"/>
                </a:solidFill>
                <a:latin typeface="Courier New" panose="02070309020205020404" pitchFamily="49" charset="0"/>
                <a:cs typeface="Courier New" panose="02070309020205020404" pitchFamily="49" charset="0"/>
              </a:rPr>
              <a:t>::</a:t>
            </a:r>
            <a:r>
              <a:rPr lang="en-US" sz="1600" i="1" dirty="0" err="1">
                <a:solidFill>
                  <a:srgbClr val="5A5A5A"/>
                </a:solidFill>
                <a:latin typeface="Courier New" panose="02070309020205020404" pitchFamily="49" charset="0"/>
                <a:cs typeface="Courier New" panose="02070309020205020404" pitchFamily="49" charset="0"/>
              </a:rPr>
              <a:t>unique_ptr</a:t>
            </a:r>
            <a:endParaRPr lang="en-US" sz="1600" i="1" dirty="0">
              <a:solidFill>
                <a:srgbClr val="5A5A5A"/>
              </a:solidFill>
              <a:latin typeface="Courier New" panose="02070309020205020404" pitchFamily="49" charset="0"/>
              <a:cs typeface="Courier New" panose="02070309020205020404" pitchFamily="49" charset="0"/>
            </a:endParaRPr>
          </a:p>
          <a:p>
            <a:r>
              <a:rPr lang="en-US" sz="1600" dirty="0">
                <a:solidFill>
                  <a:srgbClr val="E2661A"/>
                </a:solidFill>
                <a:latin typeface="Courier New" panose="02070309020205020404" pitchFamily="49" charset="0"/>
                <a:cs typeface="Courier New" panose="02070309020205020404" pitchFamily="49" charset="0"/>
              </a:rPr>
              <a:t>#include </a:t>
            </a:r>
            <a:r>
              <a:rPr lang="en-US" sz="1600" dirty="0">
                <a:solidFill>
                  <a:srgbClr val="D94B7B"/>
                </a:solidFill>
                <a:latin typeface="Courier New" panose="02070309020205020404" pitchFamily="49" charset="0"/>
                <a:cs typeface="Courier New" panose="02070309020205020404" pitchFamily="49" charset="0"/>
              </a:rPr>
              <a:t>&lt;</a:t>
            </a:r>
            <a:r>
              <a:rPr lang="en-US" sz="1600" dirty="0" err="1">
                <a:solidFill>
                  <a:srgbClr val="D94B7B"/>
                </a:solidFill>
                <a:latin typeface="Courier New" panose="02070309020205020404" pitchFamily="49" charset="0"/>
                <a:cs typeface="Courier New" panose="02070309020205020404" pitchFamily="49" charset="0"/>
              </a:rPr>
              <a:t>cstdlib</a:t>
            </a:r>
            <a:r>
              <a:rPr lang="en-US" sz="1600" dirty="0">
                <a:solidFill>
                  <a:srgbClr val="D94B7B"/>
                </a:solidFill>
                <a:latin typeface="Courier New" panose="02070309020205020404" pitchFamily="49" charset="0"/>
                <a:cs typeface="Courier New" panose="02070309020205020404" pitchFamily="49" charset="0"/>
              </a:rPr>
              <a:t>&gt;  </a:t>
            </a:r>
            <a:r>
              <a:rPr lang="en-US" sz="1600" i="1" dirty="0">
                <a:solidFill>
                  <a:srgbClr val="5A5A5A"/>
                </a:solidFill>
                <a:latin typeface="Courier New" panose="02070309020205020404" pitchFamily="49" charset="0"/>
                <a:cs typeface="Courier New" panose="02070309020205020404" pitchFamily="49" charset="0"/>
              </a:rPr>
              <a:t>// for EXIT_SUCCESS</a:t>
            </a:r>
          </a:p>
          <a:p>
            <a:endParaRPr lang="en-US" sz="1100" dirty="0">
              <a:latin typeface="Courier New" panose="02070309020205020404" pitchFamily="49" charset="0"/>
              <a:cs typeface="Courier New" panose="02070309020205020404" pitchFamily="49" charset="0"/>
            </a:endParaRPr>
          </a:p>
          <a:p>
            <a:r>
              <a:rPr lang="en-US" sz="1600" dirty="0">
                <a:solidFill>
                  <a:srgbClr val="E2661A"/>
                </a:solidFill>
                <a:latin typeface="Courier New" panose="02070309020205020404" pitchFamily="49" charset="0"/>
                <a:cs typeface="Courier New" panose="02070309020205020404" pitchFamily="49" charset="0"/>
              </a:rPr>
              <a:t>using </a:t>
            </a:r>
            <a:r>
              <a:rPr lang="en-US" sz="1600" dirty="0">
                <a:latin typeface="Courier New" panose="02070309020205020404" pitchFamily="49" charset="0"/>
                <a:cs typeface="Courier New" panose="02070309020205020404" pitchFamily="49" charset="0"/>
              </a:rPr>
              <a:t>std::</a:t>
            </a:r>
            <a:r>
              <a:rPr lang="en-US" sz="1600" dirty="0" err="1">
                <a:latin typeface="Courier New" panose="02070309020205020404" pitchFamily="49" charset="0"/>
                <a:cs typeface="Courier New" panose="02070309020205020404" pitchFamily="49" charset="0"/>
              </a:rPr>
              <a:t>unique_ptr</a:t>
            </a:r>
            <a:r>
              <a:rPr lang="en-US" sz="1600" dirty="0">
                <a:latin typeface="Courier New" panose="02070309020205020404" pitchFamily="49" charset="0"/>
                <a:cs typeface="Courier New" panose="02070309020205020404" pitchFamily="49" charset="0"/>
              </a:rPr>
              <a:t>;</a:t>
            </a:r>
          </a:p>
          <a:p>
            <a:endParaRPr lang="en-US" sz="1100" dirty="0">
              <a:solidFill>
                <a:srgbClr val="0066FF"/>
              </a:solidFill>
              <a:latin typeface="Courier New" panose="02070309020205020404" pitchFamily="49" charset="0"/>
              <a:cs typeface="Courier New" panose="02070309020205020404" pitchFamily="49" charset="0"/>
            </a:endParaRPr>
          </a:p>
          <a:p>
            <a:r>
              <a:rPr lang="en-US" sz="1600" dirty="0">
                <a:solidFill>
                  <a:srgbClr val="0066FF"/>
                </a:solidFill>
                <a:latin typeface="Courier New" panose="02070309020205020404" pitchFamily="49" charset="0"/>
                <a:cs typeface="Courier New" panose="02070309020205020404" pitchFamily="49" charset="0"/>
              </a:rPr>
              <a:t>int </a:t>
            </a:r>
            <a:r>
              <a:rPr lang="en-US" sz="1600" b="1" dirty="0">
                <a:solidFill>
                  <a:srgbClr val="669900"/>
                </a:solidFill>
                <a:latin typeface="Courier New" panose="02070309020205020404" pitchFamily="49" charset="0"/>
                <a:cs typeface="Courier New" panose="02070309020205020404" pitchFamily="49" charset="0"/>
              </a:rPr>
              <a:t>main</a:t>
            </a:r>
            <a:r>
              <a:rPr lang="en-US" sz="1600" dirty="0">
                <a:latin typeface="Courier New" panose="02070309020205020404" pitchFamily="49" charset="0"/>
                <a:cs typeface="Courier New" panose="02070309020205020404" pitchFamily="49" charset="0"/>
              </a:rPr>
              <a:t>(</a:t>
            </a:r>
            <a:r>
              <a:rPr lang="en-US" sz="1600" dirty="0">
                <a:solidFill>
                  <a:srgbClr val="0066FF"/>
                </a:solidFill>
                <a:latin typeface="Courier New" panose="02070309020205020404" pitchFamily="49" charset="0"/>
                <a:cs typeface="Courier New" panose="02070309020205020404" pitchFamily="49" charset="0"/>
              </a:rPr>
              <a:t>int</a:t>
            </a:r>
            <a:r>
              <a:rPr lang="en-US" sz="1600" dirty="0">
                <a:latin typeface="Courier New" panose="02070309020205020404" pitchFamily="49" charset="0"/>
                <a:cs typeface="Courier New" panose="02070309020205020404" pitchFamily="49" charset="0"/>
              </a:rPr>
              <a:t> argc, </a:t>
            </a:r>
            <a:r>
              <a:rPr lang="en-US" sz="1600" dirty="0">
                <a:solidFill>
                  <a:srgbClr val="0066FF"/>
                </a:solidFill>
                <a:latin typeface="Courier New" panose="02070309020205020404" pitchFamily="49" charset="0"/>
                <a:cs typeface="Courier New" panose="02070309020205020404" pitchFamily="49" charset="0"/>
              </a:rPr>
              <a:t>char **</a:t>
            </a:r>
            <a:r>
              <a:rPr lang="en-US" sz="1600" dirty="0" err="1">
                <a:latin typeface="Courier New" panose="02070309020205020404" pitchFamily="49" charset="0"/>
                <a:cs typeface="Courier New" panose="02070309020205020404" pitchFamily="49" charset="0"/>
              </a:rPr>
              <a:t>argv</a:t>
            </a:r>
            <a:r>
              <a:rPr lang="en-US" sz="1600" dirty="0">
                <a:latin typeface="Courier New" panose="02070309020205020404" pitchFamily="49" charset="0"/>
                <a:cs typeface="Courier New" panose="02070309020205020404" pitchFamily="49" charset="0"/>
              </a:rPr>
              <a:t>) {</a:t>
            </a:r>
          </a:p>
          <a:p>
            <a:r>
              <a:rPr lang="en-US" sz="1600" dirty="0">
                <a:latin typeface="Courier New" panose="02070309020205020404" pitchFamily="49" charset="0"/>
                <a:cs typeface="Courier New" panose="02070309020205020404" pitchFamily="49" charset="0"/>
              </a:rPr>
              <a:t>  </a:t>
            </a:r>
            <a:r>
              <a:rPr lang="en-US" sz="1600" dirty="0" err="1">
                <a:solidFill>
                  <a:srgbClr val="0066FF"/>
                </a:solidFill>
                <a:latin typeface="Courier New" panose="02070309020205020404" pitchFamily="49" charset="0"/>
                <a:cs typeface="Courier New" panose="02070309020205020404" pitchFamily="49" charset="0"/>
              </a:rPr>
              <a:t>unique_ptr</a:t>
            </a:r>
            <a:r>
              <a:rPr lang="en-US" sz="1600" dirty="0">
                <a:latin typeface="Courier New" panose="02070309020205020404" pitchFamily="49" charset="0"/>
                <a:cs typeface="Courier New" panose="02070309020205020404" pitchFamily="49" charset="0"/>
              </a:rPr>
              <a:t>&lt;</a:t>
            </a:r>
            <a:r>
              <a:rPr lang="en-US" sz="1600" dirty="0" err="1">
                <a:solidFill>
                  <a:srgbClr val="FF0000"/>
                </a:solidFill>
                <a:latin typeface="Courier New" panose="02070309020205020404" pitchFamily="49" charset="0"/>
                <a:cs typeface="Courier New" panose="02070309020205020404" pitchFamily="49" charset="0"/>
              </a:rPr>
              <a:t>int</a:t>
            </a:r>
            <a:r>
              <a:rPr lang="en-US" sz="1600" dirty="0">
                <a:solidFill>
                  <a:srgbClr val="FF0000"/>
                </a:solidFill>
                <a:latin typeface="Courier New" panose="02070309020205020404" pitchFamily="49" charset="0"/>
                <a:cs typeface="Courier New" panose="02070309020205020404" pitchFamily="49" charset="0"/>
              </a:rPr>
              <a:t>[]</a:t>
            </a:r>
            <a:r>
              <a:rPr lang="en-US" sz="1600" dirty="0">
                <a:latin typeface="Courier New" panose="02070309020205020404" pitchFamily="49" charset="0"/>
                <a:cs typeface="Courier New" panose="02070309020205020404" pitchFamily="49" charset="0"/>
              </a:rPr>
              <a:t>&gt; x(</a:t>
            </a:r>
            <a:r>
              <a:rPr lang="en-US" sz="1600" dirty="0">
                <a:solidFill>
                  <a:srgbClr val="E2661A"/>
                </a:solidFill>
                <a:latin typeface="Courier New" panose="02070309020205020404" pitchFamily="49" charset="0"/>
                <a:cs typeface="Courier New" panose="02070309020205020404" pitchFamily="49" charset="0"/>
              </a:rPr>
              <a:t>new</a:t>
            </a:r>
            <a:r>
              <a:rPr lang="en-US" sz="1600" dirty="0">
                <a:latin typeface="Courier New" panose="02070309020205020404" pitchFamily="49" charset="0"/>
                <a:cs typeface="Courier New" panose="02070309020205020404" pitchFamily="49" charset="0"/>
              </a:rPr>
              <a:t> </a:t>
            </a:r>
            <a:r>
              <a:rPr lang="en-US" sz="1600" dirty="0" err="1">
                <a:solidFill>
                  <a:srgbClr val="0066FF"/>
                </a:solidFill>
                <a:latin typeface="Courier New" panose="02070309020205020404" pitchFamily="49" charset="0"/>
                <a:cs typeface="Courier New" panose="02070309020205020404" pitchFamily="49" charset="0"/>
              </a:rPr>
              <a:t>int</a:t>
            </a:r>
            <a:r>
              <a:rPr lang="en-US" sz="1600" dirty="0">
                <a:latin typeface="Courier New" panose="02070309020205020404" pitchFamily="49" charset="0"/>
                <a:cs typeface="Courier New" panose="02070309020205020404" pitchFamily="49" charset="0"/>
              </a:rPr>
              <a:t>[</a:t>
            </a:r>
            <a:r>
              <a:rPr lang="en-US" sz="1600" dirty="0">
                <a:solidFill>
                  <a:schemeClr val="accent1"/>
                </a:solidFill>
                <a:latin typeface="Courier New" panose="02070309020205020404" pitchFamily="49" charset="0"/>
                <a:cs typeface="Courier New" panose="02070309020205020404" pitchFamily="49" charset="0"/>
              </a:rPr>
              <a:t>5</a:t>
            </a:r>
            <a:r>
              <a:rPr lang="en-US" sz="1600" dirty="0">
                <a:latin typeface="Courier New" panose="02070309020205020404" pitchFamily="49" charset="0"/>
                <a:cs typeface="Courier New" panose="02070309020205020404" pitchFamily="49" charset="0"/>
              </a:rPr>
              <a:t>]);</a:t>
            </a:r>
          </a:p>
          <a:p>
            <a:endParaRPr lang="en-US" sz="1100" dirty="0">
              <a:latin typeface="Courier New" panose="02070309020205020404" pitchFamily="49" charset="0"/>
              <a:cs typeface="Courier New" panose="02070309020205020404" pitchFamily="49" charset="0"/>
            </a:endParaRPr>
          </a:p>
          <a:p>
            <a:r>
              <a:rPr lang="en-US" sz="1600" dirty="0">
                <a:latin typeface="Courier New" panose="02070309020205020404" pitchFamily="49" charset="0"/>
                <a:cs typeface="Courier New" panose="02070309020205020404" pitchFamily="49" charset="0"/>
              </a:rPr>
              <a:t>  x[</a:t>
            </a:r>
            <a:r>
              <a:rPr lang="en-US" sz="1600" dirty="0">
                <a:solidFill>
                  <a:schemeClr val="accent1"/>
                </a:solidFill>
                <a:latin typeface="Courier New" panose="02070309020205020404" pitchFamily="49" charset="0"/>
                <a:cs typeface="Courier New" panose="02070309020205020404" pitchFamily="49" charset="0"/>
              </a:rPr>
              <a:t>0</a:t>
            </a:r>
            <a:r>
              <a:rPr lang="en-US" sz="1600" dirty="0">
                <a:latin typeface="Courier New" panose="02070309020205020404" pitchFamily="49" charset="0"/>
                <a:cs typeface="Courier New" panose="02070309020205020404" pitchFamily="49" charset="0"/>
              </a:rPr>
              <a:t>] = </a:t>
            </a:r>
            <a:r>
              <a:rPr lang="en-US" sz="1600" dirty="0">
                <a:solidFill>
                  <a:schemeClr val="accent1"/>
                </a:solidFill>
                <a:latin typeface="Courier New" panose="02070309020205020404" pitchFamily="49" charset="0"/>
                <a:cs typeface="Courier New" panose="02070309020205020404" pitchFamily="49" charset="0"/>
              </a:rPr>
              <a:t>1</a:t>
            </a:r>
            <a:r>
              <a:rPr lang="en-US" sz="1600" dirty="0">
                <a:latin typeface="Courier New" panose="02070309020205020404" pitchFamily="49" charset="0"/>
                <a:cs typeface="Courier New" panose="02070309020205020404" pitchFamily="49" charset="0"/>
              </a:rPr>
              <a:t>;</a:t>
            </a:r>
          </a:p>
          <a:p>
            <a:r>
              <a:rPr lang="en-US" sz="1600" dirty="0">
                <a:latin typeface="Courier New" panose="02070309020205020404" pitchFamily="49" charset="0"/>
                <a:cs typeface="Courier New" panose="02070309020205020404" pitchFamily="49" charset="0"/>
              </a:rPr>
              <a:t>  x[</a:t>
            </a:r>
            <a:r>
              <a:rPr lang="en-US" sz="1600" dirty="0">
                <a:solidFill>
                  <a:schemeClr val="accent1"/>
                </a:solidFill>
                <a:latin typeface="Courier New" panose="02070309020205020404" pitchFamily="49" charset="0"/>
                <a:cs typeface="Courier New" panose="02070309020205020404" pitchFamily="49" charset="0"/>
              </a:rPr>
              <a:t>2</a:t>
            </a:r>
            <a:r>
              <a:rPr lang="en-US" sz="1600" dirty="0">
                <a:latin typeface="Courier New" panose="02070309020205020404" pitchFamily="49" charset="0"/>
                <a:cs typeface="Courier New" panose="02070309020205020404" pitchFamily="49" charset="0"/>
              </a:rPr>
              <a:t>] = </a:t>
            </a:r>
            <a:r>
              <a:rPr lang="en-US" sz="1600" dirty="0">
                <a:solidFill>
                  <a:schemeClr val="accent1"/>
                </a:solidFill>
                <a:latin typeface="Courier New" panose="02070309020205020404" pitchFamily="49" charset="0"/>
                <a:cs typeface="Courier New" panose="02070309020205020404" pitchFamily="49" charset="0"/>
              </a:rPr>
              <a:t>2</a:t>
            </a:r>
            <a:r>
              <a:rPr lang="en-US" sz="1600" dirty="0">
                <a:latin typeface="Courier New" panose="02070309020205020404" pitchFamily="49" charset="0"/>
                <a:cs typeface="Courier New" panose="02070309020205020404" pitchFamily="49" charset="0"/>
              </a:rPr>
              <a:t>;</a:t>
            </a:r>
          </a:p>
          <a:p>
            <a:endParaRPr lang="en-US" sz="1100" dirty="0">
              <a:latin typeface="Courier New" panose="02070309020205020404" pitchFamily="49" charset="0"/>
              <a:cs typeface="Courier New" panose="02070309020205020404" pitchFamily="49" charset="0"/>
            </a:endParaRPr>
          </a:p>
          <a:p>
            <a:r>
              <a:rPr lang="en-US" sz="1600" dirty="0">
                <a:latin typeface="Courier New" panose="02070309020205020404" pitchFamily="49" charset="0"/>
                <a:cs typeface="Courier New" panose="02070309020205020404" pitchFamily="49" charset="0"/>
              </a:rPr>
              <a:t>  </a:t>
            </a:r>
            <a:r>
              <a:rPr lang="en-US" sz="1600" dirty="0">
                <a:solidFill>
                  <a:srgbClr val="E2661A"/>
                </a:solidFill>
                <a:latin typeface="Courier New" panose="02070309020205020404" pitchFamily="49" charset="0"/>
                <a:cs typeface="Courier New" panose="02070309020205020404" pitchFamily="49" charset="0"/>
              </a:rPr>
              <a:t>return</a:t>
            </a:r>
            <a:r>
              <a:rPr lang="en-US" sz="1600" dirty="0">
                <a:latin typeface="Courier New" panose="02070309020205020404" pitchFamily="49" charset="0"/>
                <a:cs typeface="Courier New" panose="02070309020205020404" pitchFamily="49" charset="0"/>
              </a:rPr>
              <a:t> </a:t>
            </a:r>
            <a:r>
              <a:rPr lang="en-US" sz="1600" dirty="0">
                <a:solidFill>
                  <a:schemeClr val="accent1"/>
                </a:solidFill>
                <a:latin typeface="Courier New" panose="02070309020205020404" pitchFamily="49" charset="0"/>
                <a:cs typeface="Courier New" panose="02070309020205020404" pitchFamily="49" charset="0"/>
              </a:rPr>
              <a:t>EXIT_SUCCESS</a:t>
            </a:r>
            <a:r>
              <a:rPr lang="en-US" sz="1600" dirty="0">
                <a:latin typeface="Courier New" panose="02070309020205020404" pitchFamily="49" charset="0"/>
                <a:cs typeface="Courier New" panose="02070309020205020404" pitchFamily="49" charset="0"/>
              </a:rPr>
              <a:t>;</a:t>
            </a:r>
          </a:p>
          <a:p>
            <a:r>
              <a:rPr lang="en-US" sz="1600" dirty="0">
                <a:latin typeface="Courier New" panose="02070309020205020404" pitchFamily="49" charset="0"/>
                <a:cs typeface="Courier New" panose="02070309020205020404" pitchFamily="49" charset="0"/>
              </a:rPr>
              <a:t>}</a:t>
            </a:r>
          </a:p>
        </p:txBody>
      </p:sp>
      <p:sp>
        <p:nvSpPr>
          <p:cNvPr id="6" name="TextBox 5"/>
          <p:cNvSpPr txBox="1"/>
          <p:nvPr/>
        </p:nvSpPr>
        <p:spPr>
          <a:xfrm>
            <a:off x="5486400" y="2525970"/>
            <a:ext cx="3200400" cy="400110"/>
          </a:xfrm>
          <a:prstGeom prst="rect">
            <a:avLst/>
          </a:prstGeom>
          <a:noFill/>
        </p:spPr>
        <p:txBody>
          <a:bodyPr wrap="square" rtlCol="0">
            <a:spAutoFit/>
          </a:bodyPr>
          <a:lstStyle/>
          <a:p>
            <a:pPr algn="r"/>
            <a:r>
              <a:rPr lang="en-US" sz="2000" dirty="0">
                <a:solidFill>
                  <a:srgbClr val="4B2A85"/>
                </a:solidFill>
                <a:latin typeface="Calibri" panose="020F0502020204030204" pitchFamily="34" charset="0"/>
                <a:ea typeface="CMU Bright" panose="02000603000000000000" pitchFamily="2" charset="0"/>
                <a:cs typeface="Calibri" panose="020F0502020204030204" pitchFamily="34" charset="0"/>
              </a:rPr>
              <a:t>uniquearray.cc</a:t>
            </a:r>
            <a:endParaRPr lang="en-US" sz="2400" dirty="0">
              <a:solidFill>
                <a:srgbClr val="4B2A85"/>
              </a:solidFill>
              <a:latin typeface="Calibri" panose="020F0502020204030204" pitchFamily="34" charset="0"/>
              <a:ea typeface="CMU Bright" panose="02000603000000000000" pitchFamily="2" charset="0"/>
              <a:cs typeface="Calibri" panose="020F0502020204030204" pitchFamily="34" charset="0"/>
            </a:endParaRPr>
          </a:p>
        </p:txBody>
      </p:sp>
    </p:spTree>
    <p:extLst>
      <p:ext uri="{BB962C8B-B14F-4D97-AF65-F5344CB8AC3E}">
        <p14:creationId xmlns:p14="http://schemas.microsoft.com/office/powerpoint/2010/main" val="225276890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Choosing Between Smart Pointers</a:t>
            </a:r>
          </a:p>
        </p:txBody>
      </p:sp>
      <p:sp>
        <p:nvSpPr>
          <p:cNvPr id="3" name="Content Placeholder 2"/>
          <p:cNvSpPr>
            <a:spLocks noGrp="1"/>
          </p:cNvSpPr>
          <p:nvPr>
            <p:ph idx="1"/>
          </p:nvPr>
        </p:nvSpPr>
        <p:spPr>
          <a:xfrm>
            <a:off x="396875" y="1362075"/>
            <a:ext cx="8366125" cy="5060247"/>
          </a:xfrm>
        </p:spPr>
        <p:txBody>
          <a:bodyPr/>
          <a:lstStyle/>
          <a:p>
            <a:r>
              <a:rPr lang="en-US" altLang="zh-CN" dirty="0" err="1">
                <a:solidFill>
                  <a:srgbClr val="0066FF"/>
                </a:solidFill>
                <a:latin typeface="Courier New" panose="02070309020205020404" pitchFamily="49" charset="0"/>
                <a:cs typeface="Courier New" panose="02070309020205020404" pitchFamily="49" charset="0"/>
              </a:rPr>
              <a:t>unique_ptr</a:t>
            </a:r>
            <a:r>
              <a:rPr lang="en-US" altLang="zh-CN" dirty="0" err="1"/>
              <a:t>s</a:t>
            </a:r>
            <a:r>
              <a:rPr lang="en-US" altLang="zh-CN" dirty="0"/>
              <a:t> make ownership very clear</a:t>
            </a:r>
          </a:p>
          <a:p>
            <a:pPr lvl="1"/>
            <a:r>
              <a:rPr lang="en-US" dirty="0"/>
              <a:t>Generally the default choice due to reduced complexity – the owner is responsible for cleaning up the resource</a:t>
            </a:r>
          </a:p>
          <a:p>
            <a:pPr lvl="1"/>
            <a:r>
              <a:rPr lang="en-US" dirty="0"/>
              <a:t>Less overhead: small and efficient</a:t>
            </a:r>
          </a:p>
          <a:p>
            <a:pPr lvl="3"/>
            <a:endParaRPr lang="en-US" altLang="zh-CN" dirty="0">
              <a:solidFill>
                <a:srgbClr val="0066FF"/>
              </a:solidFill>
              <a:latin typeface="Courier New" panose="02070309020205020404" pitchFamily="49" charset="0"/>
              <a:cs typeface="Courier New" panose="02070309020205020404" pitchFamily="49" charset="0"/>
            </a:endParaRPr>
          </a:p>
          <a:p>
            <a:r>
              <a:rPr lang="en-US" altLang="zh-CN" dirty="0" err="1">
                <a:solidFill>
                  <a:srgbClr val="0066FF"/>
                </a:solidFill>
                <a:latin typeface="Courier New" panose="02070309020205020404" pitchFamily="49" charset="0"/>
                <a:cs typeface="Courier New" panose="02070309020205020404" pitchFamily="49" charset="0"/>
              </a:rPr>
              <a:t>shared_ptr</a:t>
            </a:r>
            <a:r>
              <a:rPr lang="en-US" altLang="zh-CN" dirty="0" err="1"/>
              <a:t>s</a:t>
            </a:r>
            <a:r>
              <a:rPr lang="en-US" altLang="zh-CN" dirty="0"/>
              <a:t> allow for multiple simultaneous owners</a:t>
            </a:r>
          </a:p>
          <a:p>
            <a:pPr lvl="1"/>
            <a:r>
              <a:rPr lang="en-US" dirty="0"/>
              <a:t>Reference counting allows for “smarter” deallocation but consumes more space and logic and is trickier to get right</a:t>
            </a:r>
          </a:p>
          <a:p>
            <a:pPr lvl="1"/>
            <a:r>
              <a:rPr lang="en-US" dirty="0"/>
              <a:t>Common when using more “well-connected” data structure</a:t>
            </a:r>
          </a:p>
          <a:p>
            <a:pPr lvl="2"/>
            <a:r>
              <a:rPr lang="en-US" dirty="0"/>
              <a:t>Can you think of an example?</a:t>
            </a:r>
          </a:p>
        </p:txBody>
      </p:sp>
    </p:spTree>
    <p:extLst>
      <p:ext uri="{BB962C8B-B14F-4D97-AF65-F5344CB8AC3E}">
        <p14:creationId xmlns:p14="http://schemas.microsoft.com/office/powerpoint/2010/main" val="6415392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pPr marL="1588" indent="-1588"/>
            <a:r>
              <a:rPr lang="en-US" sz="4000" dirty="0">
                <a:ea typeface="CMU Bright" panose="02000603000000000000" pitchFamily="2" charset="0"/>
              </a:rPr>
              <a:t>C++ Smart Pointers</a:t>
            </a:r>
            <a:br>
              <a:rPr lang="en-US" sz="4000" dirty="0">
                <a:ea typeface="CMU Bright" panose="02000603000000000000" pitchFamily="2" charset="0"/>
              </a:rPr>
            </a:br>
            <a:r>
              <a:rPr lang="en-US" sz="2800" b="0" dirty="0">
                <a:ea typeface="CMU Bright" panose="02000603000000000000" pitchFamily="2" charset="0"/>
              </a:rPr>
              <a:t>CSE 333 Winter 2023</a:t>
            </a:r>
            <a:endParaRPr lang="en-US" sz="3200" dirty="0">
              <a:ea typeface="CMU Bright" panose="02000603000000000000" pitchFamily="2" charset="0"/>
            </a:endParaRPr>
          </a:p>
        </p:txBody>
      </p:sp>
      <p:sp>
        <p:nvSpPr>
          <p:cNvPr id="3" name="Subtitle 2"/>
          <p:cNvSpPr>
            <a:spLocks noGrp="1"/>
          </p:cNvSpPr>
          <p:nvPr>
            <p:ph type="subTitle" idx="1"/>
          </p:nvPr>
        </p:nvSpPr>
        <p:spPr>
          <a:xfrm>
            <a:off x="685800" y="2377440"/>
            <a:ext cx="7772400" cy="2860040"/>
          </a:xfrm>
        </p:spPr>
        <p:txBody>
          <a:bodyPr/>
          <a:lstStyle/>
          <a:p>
            <a:pPr algn="l"/>
            <a:r>
              <a:rPr lang="en-US" sz="2400" b="1" dirty="0"/>
              <a:t>Instructor:</a:t>
            </a:r>
            <a:r>
              <a:rPr lang="en-US" sz="2400" dirty="0"/>
              <a:t>	Justin Hsia</a:t>
            </a:r>
          </a:p>
          <a:p>
            <a:pPr algn="l"/>
            <a:endParaRPr lang="en-US" sz="2400" dirty="0"/>
          </a:p>
          <a:p>
            <a:pPr algn="l"/>
            <a:r>
              <a:rPr lang="en-US" sz="2000" b="1" dirty="0"/>
              <a:t>Teaching Assistants:</a:t>
            </a:r>
          </a:p>
          <a:p>
            <a:pPr algn="l">
              <a:tabLst>
                <a:tab pos="2743200" algn="l"/>
                <a:tab pos="5486400" algn="l"/>
              </a:tabLst>
            </a:pPr>
            <a:r>
              <a:rPr lang="en-US" sz="2000" dirty="0"/>
              <a:t>Adina Tung	Danny </a:t>
            </a:r>
            <a:r>
              <a:rPr lang="en-US" sz="2000" dirty="0" err="1"/>
              <a:t>Agustinus</a:t>
            </a:r>
            <a:r>
              <a:rPr lang="en-US" sz="2000" dirty="0"/>
              <a:t>	Edward Zhang</a:t>
            </a:r>
          </a:p>
          <a:p>
            <a:pPr algn="l">
              <a:tabLst>
                <a:tab pos="2743200" algn="l"/>
                <a:tab pos="5486400" algn="l"/>
              </a:tabLst>
            </a:pPr>
            <a:r>
              <a:rPr lang="en-US" sz="2000" dirty="0"/>
              <a:t>James Froelich	</a:t>
            </a:r>
            <a:r>
              <a:rPr lang="en-US" sz="2000" dirty="0" err="1"/>
              <a:t>Lahari</a:t>
            </a:r>
            <a:r>
              <a:rPr lang="en-US" sz="2000" dirty="0"/>
              <a:t> </a:t>
            </a:r>
            <a:r>
              <a:rPr lang="en-US" sz="2000" dirty="0" err="1"/>
              <a:t>Nidadavolu</a:t>
            </a:r>
            <a:r>
              <a:rPr lang="en-US" sz="2000" dirty="0"/>
              <a:t>	Mitchell Levy</a:t>
            </a:r>
          </a:p>
          <a:p>
            <a:pPr algn="l">
              <a:tabLst>
                <a:tab pos="2743200" algn="l"/>
                <a:tab pos="5486400" algn="l"/>
              </a:tabLst>
            </a:pPr>
            <a:r>
              <a:rPr lang="en-US" sz="2000" dirty="0"/>
              <a:t>Noa </a:t>
            </a:r>
            <a:r>
              <a:rPr lang="en-US" sz="2000" dirty="0" err="1"/>
              <a:t>Ferman</a:t>
            </a:r>
            <a:r>
              <a:rPr lang="en-US" sz="2000" dirty="0"/>
              <a:t>	Patrick Ho	Paul Han</a:t>
            </a:r>
          </a:p>
          <a:p>
            <a:pPr algn="l">
              <a:tabLst>
                <a:tab pos="2743200" algn="l"/>
                <a:tab pos="5486400" algn="l"/>
              </a:tabLst>
            </a:pPr>
            <a:r>
              <a:rPr lang="en-US" sz="2000" dirty="0"/>
              <a:t>Saket </a:t>
            </a:r>
            <a:r>
              <a:rPr lang="en-US" sz="2000" dirty="0" err="1"/>
              <a:t>Gollapudi</a:t>
            </a:r>
            <a:r>
              <a:rPr lang="en-US" sz="2000" dirty="0"/>
              <a:t>	Sara </a:t>
            </a:r>
            <a:r>
              <a:rPr lang="en-US" sz="2000" dirty="0" err="1"/>
              <a:t>Deutscher</a:t>
            </a:r>
            <a:r>
              <a:rPr lang="en-US" sz="2000" dirty="0"/>
              <a:t>	Tim </a:t>
            </a:r>
            <a:r>
              <a:rPr lang="en-US" sz="2000" dirty="0" err="1"/>
              <a:t>Mandzyuk</a:t>
            </a:r>
            <a:endParaRPr lang="en-US" sz="2000" dirty="0"/>
          </a:p>
          <a:p>
            <a:pPr algn="l">
              <a:tabLst>
                <a:tab pos="2743200" algn="l"/>
                <a:tab pos="5486400" algn="l"/>
              </a:tabLst>
            </a:pPr>
            <a:r>
              <a:rPr lang="en-US" sz="2000" dirty="0"/>
              <a:t>Timmy Yang	Wei Wu	</a:t>
            </a:r>
            <a:r>
              <a:rPr lang="en-US" sz="2000" dirty="0" err="1"/>
              <a:t>Yiqing</a:t>
            </a:r>
            <a:r>
              <a:rPr lang="en-US" sz="2000" dirty="0"/>
              <a:t> Wang</a:t>
            </a:r>
          </a:p>
          <a:p>
            <a:pPr algn="l">
              <a:tabLst>
                <a:tab pos="2743200" algn="l"/>
                <a:tab pos="5486400" algn="l"/>
              </a:tabLst>
            </a:pPr>
            <a:r>
              <a:rPr lang="en-US" sz="2000" dirty="0" err="1"/>
              <a:t>Zhuochun</a:t>
            </a:r>
            <a:r>
              <a:rPr lang="en-US" sz="2000" dirty="0"/>
              <a:t> Liu</a:t>
            </a:r>
          </a:p>
        </p:txBody>
      </p:sp>
    </p:spTree>
    <p:extLst>
      <p:ext uri="{BB962C8B-B14F-4D97-AF65-F5344CB8AC3E}">
        <p14:creationId xmlns:p14="http://schemas.microsoft.com/office/powerpoint/2010/main" val="20902705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Lecture Outline</a:t>
            </a:r>
          </a:p>
        </p:txBody>
      </p:sp>
      <p:sp>
        <p:nvSpPr>
          <p:cNvPr id="3" name="Content Placeholder 2"/>
          <p:cNvSpPr>
            <a:spLocks noGrp="1"/>
          </p:cNvSpPr>
          <p:nvPr>
            <p:ph idx="1"/>
          </p:nvPr>
        </p:nvSpPr>
        <p:spPr/>
        <p:txBody>
          <a:bodyPr/>
          <a:lstStyle/>
          <a:p>
            <a:r>
              <a:rPr lang="en-US" dirty="0">
                <a:solidFill>
                  <a:schemeClr val="tx1">
                    <a:lumMod val="75000"/>
                    <a:lumOff val="25000"/>
                  </a:schemeClr>
                </a:solidFill>
              </a:rPr>
              <a:t>Introducing STL Smart Pointers</a:t>
            </a:r>
          </a:p>
          <a:p>
            <a:pPr lvl="1"/>
            <a:r>
              <a:rPr lang="en-US" altLang="zh-CN" b="1" dirty="0">
                <a:solidFill>
                  <a:srgbClr val="0066FF"/>
                </a:solidFill>
                <a:latin typeface="Courier New" panose="02070309020205020404" pitchFamily="49" charset="0"/>
                <a:cs typeface="Courier New" panose="02070309020205020404" pitchFamily="49" charset="0"/>
              </a:rPr>
              <a:t>std::</a:t>
            </a:r>
            <a:r>
              <a:rPr lang="en-US" altLang="zh-CN" b="1" dirty="0" err="1">
                <a:solidFill>
                  <a:srgbClr val="0066FF"/>
                </a:solidFill>
                <a:latin typeface="Courier New" panose="02070309020205020404" pitchFamily="49" charset="0"/>
                <a:cs typeface="Courier New" panose="02070309020205020404" pitchFamily="49" charset="0"/>
              </a:rPr>
              <a:t>shared_ptr</a:t>
            </a:r>
            <a:endParaRPr lang="en-US" b="1" dirty="0">
              <a:solidFill>
                <a:srgbClr val="0066FF"/>
              </a:solidFill>
              <a:latin typeface="Courier New" panose="02070309020205020404" pitchFamily="49" charset="0"/>
              <a:cs typeface="Courier New" panose="02070309020205020404" pitchFamily="49" charset="0"/>
            </a:endParaRPr>
          </a:p>
          <a:p>
            <a:pPr lvl="1"/>
            <a:r>
              <a:rPr lang="en-US" b="1" dirty="0">
                <a:solidFill>
                  <a:srgbClr val="0066FF"/>
                </a:solidFill>
                <a:latin typeface="Courier New" panose="02070309020205020404" pitchFamily="49" charset="0"/>
                <a:cs typeface="Courier New" panose="02070309020205020404" pitchFamily="49" charset="0"/>
              </a:rPr>
              <a:t>std::</a:t>
            </a:r>
            <a:r>
              <a:rPr lang="en-US" b="1" dirty="0" err="1">
                <a:solidFill>
                  <a:srgbClr val="0066FF"/>
                </a:solidFill>
                <a:latin typeface="Courier New" panose="02070309020205020404" pitchFamily="49" charset="0"/>
                <a:cs typeface="Courier New" panose="02070309020205020404" pitchFamily="49" charset="0"/>
              </a:rPr>
              <a:t>unique_ptr</a:t>
            </a:r>
            <a:endParaRPr lang="en-US" b="1" dirty="0">
              <a:solidFill>
                <a:srgbClr val="4B2A85"/>
              </a:solidFill>
            </a:endParaRPr>
          </a:p>
          <a:p>
            <a:r>
              <a:rPr lang="en-US" b="1" dirty="0">
                <a:solidFill>
                  <a:srgbClr val="4B2A85"/>
                </a:solidFill>
              </a:rPr>
              <a:t>Smart Pointer Limitations</a:t>
            </a:r>
          </a:p>
          <a:p>
            <a:pPr lvl="1"/>
            <a:r>
              <a:rPr lang="en-US" altLang="zh-CN" b="1" dirty="0">
                <a:solidFill>
                  <a:srgbClr val="4B2A85"/>
                </a:solidFill>
                <a:latin typeface="Courier New" panose="02070309020205020404" pitchFamily="49" charset="0"/>
                <a:cs typeface="Courier New" panose="02070309020205020404" pitchFamily="49" charset="0"/>
              </a:rPr>
              <a:t>std::</a:t>
            </a:r>
            <a:r>
              <a:rPr lang="en-US" altLang="zh-CN" b="1" dirty="0" err="1">
                <a:solidFill>
                  <a:srgbClr val="4B2A85"/>
                </a:solidFill>
                <a:latin typeface="Courier New" panose="02070309020205020404" pitchFamily="49" charset="0"/>
                <a:cs typeface="Courier New" panose="02070309020205020404" pitchFamily="49" charset="0"/>
              </a:rPr>
              <a:t>weak_ptr</a:t>
            </a:r>
            <a:endParaRPr lang="en-US" dirty="0"/>
          </a:p>
          <a:p>
            <a:endParaRPr lang="en-US" dirty="0"/>
          </a:p>
          <a:p>
            <a:endParaRPr lang="en-US" dirty="0"/>
          </a:p>
          <a:p>
            <a:endParaRPr lang="en-US" dirty="0"/>
          </a:p>
        </p:txBody>
      </p:sp>
    </p:spTree>
    <p:extLst>
      <p:ext uri="{BB962C8B-B14F-4D97-AF65-F5344CB8AC3E}">
        <p14:creationId xmlns:p14="http://schemas.microsoft.com/office/powerpoint/2010/main" val="47913743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68E90F-B262-2448-91CA-324CFDCBCFB6}"/>
              </a:ext>
            </a:extLst>
          </p:cNvPr>
          <p:cNvSpPr>
            <a:spLocks noGrp="1"/>
          </p:cNvSpPr>
          <p:nvPr>
            <p:ph type="title"/>
          </p:nvPr>
        </p:nvSpPr>
        <p:spPr/>
        <p:txBody>
          <a:bodyPr/>
          <a:lstStyle/>
          <a:p>
            <a:r>
              <a:rPr lang="en-US" dirty="0"/>
              <a:t>Limitations with Smart Pointers</a:t>
            </a:r>
          </a:p>
        </p:txBody>
      </p:sp>
      <p:sp>
        <p:nvSpPr>
          <p:cNvPr id="3" name="Content Placeholder 2">
            <a:extLst>
              <a:ext uri="{FF2B5EF4-FFF2-40B4-BE49-F238E27FC236}">
                <a16:creationId xmlns:a16="http://schemas.microsoft.com/office/drawing/2014/main" id="{94FD297C-3169-814B-88B6-671E1FBFA08E}"/>
              </a:ext>
            </a:extLst>
          </p:cNvPr>
          <p:cNvSpPr>
            <a:spLocks noGrp="1"/>
          </p:cNvSpPr>
          <p:nvPr>
            <p:ph idx="1"/>
          </p:nvPr>
        </p:nvSpPr>
        <p:spPr/>
        <p:txBody>
          <a:bodyPr/>
          <a:lstStyle/>
          <a:p>
            <a:r>
              <a:rPr lang="en-US" dirty="0"/>
              <a:t>Smart pointers are only as “smart” as the behaviors that have been built into their class methods and non-member functions!</a:t>
            </a:r>
          </a:p>
          <a:p>
            <a:pPr lvl="3"/>
            <a:endParaRPr lang="en-US" dirty="0"/>
          </a:p>
          <a:p>
            <a:r>
              <a:rPr lang="en-US" dirty="0"/>
              <a:t>Limitations we will look at now:</a:t>
            </a:r>
          </a:p>
          <a:p>
            <a:pPr lvl="1"/>
            <a:r>
              <a:rPr lang="en-US" dirty="0"/>
              <a:t>Can’t tell if pointer is to the heap or not</a:t>
            </a:r>
          </a:p>
          <a:p>
            <a:pPr lvl="1"/>
            <a:r>
              <a:rPr lang="en-US" dirty="0"/>
              <a:t>Circumventing ownership rules</a:t>
            </a:r>
          </a:p>
          <a:p>
            <a:pPr lvl="1"/>
            <a:r>
              <a:rPr lang="en-US" dirty="0"/>
              <a:t>Still possible to leak memory!</a:t>
            </a:r>
          </a:p>
          <a:p>
            <a:pPr lvl="1"/>
            <a:r>
              <a:rPr lang="en-US" dirty="0"/>
              <a:t>Sorting smart pointers </a:t>
            </a:r>
            <a:r>
              <a:rPr lang="en-US" i="1" dirty="0"/>
              <a:t>[Bonus slides]</a:t>
            </a:r>
          </a:p>
          <a:p>
            <a:pPr lvl="1"/>
            <a:endParaRPr lang="en-US" dirty="0"/>
          </a:p>
          <a:p>
            <a:pPr lvl="1"/>
            <a:endParaRPr lang="en-US" dirty="0"/>
          </a:p>
        </p:txBody>
      </p:sp>
    </p:spTree>
    <p:extLst>
      <p:ext uri="{BB962C8B-B14F-4D97-AF65-F5344CB8AC3E}">
        <p14:creationId xmlns:p14="http://schemas.microsoft.com/office/powerpoint/2010/main" val="12264680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089A3E-6915-4D5C-8BD2-F0B2458D720F}"/>
              </a:ext>
            </a:extLst>
          </p:cNvPr>
          <p:cNvSpPr>
            <a:spLocks noGrp="1"/>
          </p:cNvSpPr>
          <p:nvPr>
            <p:ph type="title"/>
          </p:nvPr>
        </p:nvSpPr>
        <p:spPr/>
        <p:txBody>
          <a:bodyPr/>
          <a:lstStyle/>
          <a:p>
            <a:r>
              <a:rPr lang="en-US" dirty="0"/>
              <a:t>Using a Non-Heap Pointer</a:t>
            </a:r>
          </a:p>
        </p:txBody>
      </p:sp>
      <p:sp>
        <p:nvSpPr>
          <p:cNvPr id="3" name="Content Placeholder 2">
            <a:extLst>
              <a:ext uri="{FF2B5EF4-FFF2-40B4-BE49-F238E27FC236}">
                <a16:creationId xmlns:a16="http://schemas.microsoft.com/office/drawing/2014/main" id="{3C2F4437-4A06-484B-83E1-7A5CD4E1CF7D}"/>
              </a:ext>
            </a:extLst>
          </p:cNvPr>
          <p:cNvSpPr>
            <a:spLocks noGrp="1"/>
          </p:cNvSpPr>
          <p:nvPr>
            <p:ph idx="1"/>
          </p:nvPr>
        </p:nvSpPr>
        <p:spPr>
          <a:xfrm>
            <a:off x="396875" y="1362075"/>
            <a:ext cx="8366125" cy="914400"/>
          </a:xfrm>
        </p:spPr>
        <p:txBody>
          <a:bodyPr/>
          <a:lstStyle/>
          <a:p>
            <a:pPr marL="285750" indent="-285750"/>
            <a:r>
              <a:rPr lang="en-US" dirty="0"/>
              <a:t>Smart pointers will still call </a:t>
            </a:r>
            <a:r>
              <a:rPr lang="en-US" dirty="0">
                <a:solidFill>
                  <a:srgbClr val="E2661A"/>
                </a:solidFill>
                <a:latin typeface="Courier New" panose="02070309020205020404" pitchFamily="49" charset="0"/>
                <a:cs typeface="Courier New" panose="02070309020205020404" pitchFamily="49" charset="0"/>
              </a:rPr>
              <a:t>delete</a:t>
            </a:r>
            <a:r>
              <a:rPr lang="en-US" dirty="0"/>
              <a:t> when destructed</a:t>
            </a:r>
          </a:p>
          <a:p>
            <a:pPr marL="742950" lvl="1">
              <a:buFont typeface="Wingdings" panose="05000000000000000000" pitchFamily="2" charset="2"/>
              <a:buChar char="v"/>
            </a:pPr>
            <a:endParaRPr lang="en-US" dirty="0"/>
          </a:p>
          <a:p>
            <a:endParaRPr lang="en-US" dirty="0"/>
          </a:p>
          <a:p>
            <a:endParaRPr lang="en-US" dirty="0"/>
          </a:p>
        </p:txBody>
      </p:sp>
      <p:sp>
        <p:nvSpPr>
          <p:cNvPr id="5" name="Rounded Rectangle 4">
            <a:extLst>
              <a:ext uri="{FF2B5EF4-FFF2-40B4-BE49-F238E27FC236}">
                <a16:creationId xmlns:a16="http://schemas.microsoft.com/office/drawing/2014/main" id="{C3AC1AD7-2BF8-4550-A8D1-5666C03DC27E}"/>
              </a:ext>
            </a:extLst>
          </p:cNvPr>
          <p:cNvSpPr/>
          <p:nvPr/>
        </p:nvSpPr>
        <p:spPr bwMode="auto">
          <a:xfrm>
            <a:off x="731520" y="2377440"/>
            <a:ext cx="4572000" cy="2834640"/>
          </a:xfrm>
          <a:prstGeom prst="roundRect">
            <a:avLst>
              <a:gd name="adj" fmla="val 2114"/>
            </a:avLst>
          </a:prstGeom>
          <a:solidFill>
            <a:schemeClr val="bg1">
              <a:lumMod val="95000"/>
            </a:schemeClr>
          </a:solidFill>
          <a:ln w="25400" cap="flat" cmpd="sng" algn="ctr">
            <a:solidFill>
              <a:schemeClr val="tx1"/>
            </a:solidFill>
            <a:prstDash val="solid"/>
            <a:round/>
            <a:headEnd type="none" w="med" len="med"/>
            <a:tailEnd type="triangle" w="med" len="med"/>
          </a:ln>
          <a:effectLst/>
        </p:spPr>
        <p:txBody>
          <a:bodyPr vert="horz" wrap="square" lIns="91440" tIns="0" rIns="91440" bIns="45720" numCol="1" rtlCol="0" anchor="t" anchorCtr="0" compatLnSpc="1">
            <a:prstTxWarp prst="textNoShape">
              <a:avLst/>
            </a:prstTxWarp>
            <a:noAutofit/>
          </a:bodyPr>
          <a:lstStyle/>
          <a:p>
            <a:r>
              <a:rPr lang="en-US" sz="1600" dirty="0">
                <a:solidFill>
                  <a:srgbClr val="E2661A"/>
                </a:solidFill>
                <a:latin typeface="Courier New" panose="02070309020205020404" pitchFamily="49" charset="0"/>
                <a:cs typeface="Courier New" panose="02070309020205020404" pitchFamily="49" charset="0"/>
              </a:rPr>
              <a:t>#include </a:t>
            </a:r>
            <a:r>
              <a:rPr lang="en-US" sz="1600" dirty="0">
                <a:solidFill>
                  <a:srgbClr val="D94B7B"/>
                </a:solidFill>
                <a:latin typeface="Courier New" panose="02070309020205020404" pitchFamily="49" charset="0"/>
                <a:cs typeface="Courier New" panose="02070309020205020404" pitchFamily="49" charset="0"/>
              </a:rPr>
              <a:t>&lt;</a:t>
            </a:r>
            <a:r>
              <a:rPr lang="en-US" sz="1600" dirty="0" err="1">
                <a:solidFill>
                  <a:srgbClr val="D94B7B"/>
                </a:solidFill>
                <a:latin typeface="Courier New" panose="02070309020205020404" pitchFamily="49" charset="0"/>
                <a:cs typeface="Courier New" panose="02070309020205020404" pitchFamily="49" charset="0"/>
              </a:rPr>
              <a:t>cstdlib</a:t>
            </a:r>
            <a:r>
              <a:rPr lang="en-US" sz="1600" dirty="0">
                <a:solidFill>
                  <a:srgbClr val="D94B7B"/>
                </a:solidFill>
                <a:latin typeface="Courier New" panose="02070309020205020404" pitchFamily="49" charset="0"/>
                <a:cs typeface="Courier New" panose="02070309020205020404" pitchFamily="49" charset="0"/>
              </a:rPr>
              <a:t>&gt;</a:t>
            </a:r>
          </a:p>
          <a:p>
            <a:r>
              <a:rPr lang="en-US" sz="1600" dirty="0">
                <a:solidFill>
                  <a:srgbClr val="E2661A"/>
                </a:solidFill>
                <a:latin typeface="Courier New" panose="02070309020205020404" pitchFamily="49" charset="0"/>
                <a:cs typeface="Courier New" panose="02070309020205020404" pitchFamily="49" charset="0"/>
              </a:rPr>
              <a:t>#include </a:t>
            </a:r>
            <a:r>
              <a:rPr lang="en-US" sz="1600" dirty="0">
                <a:solidFill>
                  <a:srgbClr val="D94B7B"/>
                </a:solidFill>
                <a:latin typeface="Courier New" panose="02070309020205020404" pitchFamily="49" charset="0"/>
                <a:cs typeface="Courier New" panose="02070309020205020404" pitchFamily="49" charset="0"/>
              </a:rPr>
              <a:t>&lt;memory&gt;</a:t>
            </a:r>
          </a:p>
          <a:p>
            <a:endParaRPr lang="en-US" sz="1100" dirty="0">
              <a:latin typeface="Courier New" panose="02070309020205020404" pitchFamily="49" charset="0"/>
              <a:cs typeface="Courier New" panose="02070309020205020404" pitchFamily="49" charset="0"/>
            </a:endParaRPr>
          </a:p>
          <a:p>
            <a:r>
              <a:rPr lang="en-US" sz="1600" dirty="0">
                <a:solidFill>
                  <a:srgbClr val="E2661A"/>
                </a:solidFill>
                <a:latin typeface="Courier New" panose="02070309020205020404" pitchFamily="49" charset="0"/>
                <a:cs typeface="Courier New" panose="02070309020205020404" pitchFamily="49" charset="0"/>
              </a:rPr>
              <a:t>using</a:t>
            </a:r>
            <a:r>
              <a:rPr lang="en-US" sz="1600" dirty="0">
                <a:latin typeface="Courier New" panose="02070309020205020404" pitchFamily="49" charset="0"/>
                <a:cs typeface="Courier New" panose="02070309020205020404" pitchFamily="49" charset="0"/>
              </a:rPr>
              <a:t> </a:t>
            </a:r>
            <a:r>
              <a:rPr lang="en-US" sz="1600" dirty="0" err="1">
                <a:latin typeface="Courier New" panose="02070309020205020404" pitchFamily="49" charset="0"/>
                <a:cs typeface="Courier New" panose="02070309020205020404" pitchFamily="49" charset="0"/>
              </a:rPr>
              <a:t>std</a:t>
            </a:r>
            <a:r>
              <a:rPr lang="en-US" sz="1600" dirty="0">
                <a:latin typeface="Courier New" panose="02070309020205020404" pitchFamily="49" charset="0"/>
                <a:cs typeface="Courier New" panose="02070309020205020404" pitchFamily="49" charset="0"/>
              </a:rPr>
              <a:t>::</a:t>
            </a:r>
            <a:r>
              <a:rPr lang="en-US" sz="1600" dirty="0" err="1">
                <a:solidFill>
                  <a:srgbClr val="0066FF"/>
                </a:solidFill>
                <a:latin typeface="Courier New" panose="02070309020205020404" pitchFamily="49" charset="0"/>
                <a:cs typeface="Courier New" panose="02070309020205020404" pitchFamily="49" charset="0"/>
              </a:rPr>
              <a:t>shared_ptr</a:t>
            </a:r>
            <a:r>
              <a:rPr lang="en-US" sz="1600" dirty="0">
                <a:latin typeface="Courier New" panose="02070309020205020404" pitchFamily="49" charset="0"/>
                <a:cs typeface="Courier New" panose="02070309020205020404" pitchFamily="49" charset="0"/>
              </a:rPr>
              <a:t>;</a:t>
            </a:r>
          </a:p>
          <a:p>
            <a:endParaRPr lang="en-US" sz="1100" dirty="0">
              <a:latin typeface="Courier New" panose="02070309020205020404" pitchFamily="49" charset="0"/>
              <a:cs typeface="Courier New" panose="02070309020205020404" pitchFamily="49" charset="0"/>
            </a:endParaRPr>
          </a:p>
          <a:p>
            <a:r>
              <a:rPr lang="en-US" sz="1600" dirty="0">
                <a:solidFill>
                  <a:srgbClr val="0066FF"/>
                </a:solidFill>
                <a:latin typeface="Courier New" panose="02070309020205020404" pitchFamily="49" charset="0"/>
                <a:cs typeface="Courier New" panose="02070309020205020404" pitchFamily="49" charset="0"/>
              </a:rPr>
              <a:t>int </a:t>
            </a:r>
            <a:r>
              <a:rPr lang="en-US" sz="1600" dirty="0">
                <a:latin typeface="Courier New" panose="02070309020205020404" pitchFamily="49" charset="0"/>
                <a:cs typeface="Courier New" panose="02070309020205020404" pitchFamily="49" charset="0"/>
              </a:rPr>
              <a:t>main(</a:t>
            </a:r>
            <a:r>
              <a:rPr lang="en-US" sz="1600" dirty="0">
                <a:solidFill>
                  <a:srgbClr val="0066FF"/>
                </a:solidFill>
                <a:latin typeface="Courier New" panose="02070309020205020404" pitchFamily="49" charset="0"/>
                <a:cs typeface="Courier New" panose="02070309020205020404" pitchFamily="49" charset="0"/>
              </a:rPr>
              <a:t>int</a:t>
            </a:r>
            <a:r>
              <a:rPr lang="en-US" sz="1600" dirty="0">
                <a:latin typeface="Courier New" panose="02070309020205020404" pitchFamily="49" charset="0"/>
                <a:cs typeface="Courier New" panose="02070309020205020404" pitchFamily="49" charset="0"/>
              </a:rPr>
              <a:t> argc, </a:t>
            </a:r>
            <a:r>
              <a:rPr lang="en-US" sz="1600" dirty="0">
                <a:solidFill>
                  <a:srgbClr val="0066FF"/>
                </a:solidFill>
                <a:latin typeface="Courier New" panose="02070309020205020404" pitchFamily="49" charset="0"/>
                <a:cs typeface="Courier New" panose="02070309020205020404" pitchFamily="49" charset="0"/>
              </a:rPr>
              <a:t>char** </a:t>
            </a:r>
            <a:r>
              <a:rPr lang="en-US" sz="1600" dirty="0" err="1">
                <a:latin typeface="Courier New" panose="02070309020205020404" pitchFamily="49" charset="0"/>
                <a:cs typeface="Courier New" panose="02070309020205020404" pitchFamily="49" charset="0"/>
              </a:rPr>
              <a:t>argv</a:t>
            </a:r>
            <a:r>
              <a:rPr lang="en-US" sz="1600" dirty="0">
                <a:latin typeface="Courier New" panose="02070309020205020404" pitchFamily="49" charset="0"/>
                <a:cs typeface="Courier New" panose="02070309020205020404" pitchFamily="49" charset="0"/>
              </a:rPr>
              <a:t>) {</a:t>
            </a:r>
          </a:p>
          <a:p>
            <a:r>
              <a:rPr lang="en-US" sz="1600" dirty="0">
                <a:latin typeface="Courier New" panose="02070309020205020404" pitchFamily="49" charset="0"/>
                <a:cs typeface="Courier New" panose="02070309020205020404" pitchFamily="49" charset="0"/>
              </a:rPr>
              <a:t>  </a:t>
            </a:r>
            <a:r>
              <a:rPr lang="en-US" sz="1600" dirty="0">
                <a:solidFill>
                  <a:srgbClr val="0066FF"/>
                </a:solidFill>
                <a:latin typeface="Courier New" panose="02070309020205020404" pitchFamily="49" charset="0"/>
                <a:cs typeface="Courier New" panose="02070309020205020404" pitchFamily="49" charset="0"/>
              </a:rPr>
              <a:t>int </a:t>
            </a:r>
            <a:r>
              <a:rPr lang="en-US" sz="1600" dirty="0">
                <a:latin typeface="Courier New" panose="02070309020205020404" pitchFamily="49" charset="0"/>
                <a:cs typeface="Courier New" panose="02070309020205020404" pitchFamily="49" charset="0"/>
              </a:rPr>
              <a:t>x = </a:t>
            </a:r>
            <a:r>
              <a:rPr lang="en-US" sz="1600" dirty="0">
                <a:solidFill>
                  <a:srgbClr val="00CC99"/>
                </a:solidFill>
                <a:latin typeface="Courier New" panose="02070309020205020404" pitchFamily="49" charset="0"/>
                <a:cs typeface="Courier New" panose="02070309020205020404" pitchFamily="49" charset="0"/>
              </a:rPr>
              <a:t>333</a:t>
            </a:r>
            <a:r>
              <a:rPr lang="en-US" sz="1600" dirty="0">
                <a:latin typeface="Courier New" panose="02070309020205020404" pitchFamily="49" charset="0"/>
                <a:cs typeface="Courier New" panose="02070309020205020404" pitchFamily="49" charset="0"/>
              </a:rPr>
              <a:t>;</a:t>
            </a:r>
          </a:p>
          <a:p>
            <a:endParaRPr lang="en-US" sz="1600" dirty="0">
              <a:latin typeface="Courier New" panose="02070309020205020404" pitchFamily="49" charset="0"/>
              <a:cs typeface="Courier New" panose="02070309020205020404" pitchFamily="49" charset="0"/>
            </a:endParaRPr>
          </a:p>
          <a:p>
            <a:r>
              <a:rPr lang="en-US" sz="1600" dirty="0">
                <a:latin typeface="Courier New" panose="02070309020205020404" pitchFamily="49" charset="0"/>
                <a:cs typeface="Courier New" panose="02070309020205020404" pitchFamily="49" charset="0"/>
              </a:rPr>
              <a:t>  </a:t>
            </a:r>
            <a:r>
              <a:rPr lang="en-US" sz="1600" dirty="0" err="1">
                <a:solidFill>
                  <a:srgbClr val="0066FF"/>
                </a:solidFill>
                <a:latin typeface="Courier New" panose="02070309020205020404" pitchFamily="49" charset="0"/>
                <a:cs typeface="Courier New" panose="02070309020205020404" pitchFamily="49" charset="0"/>
              </a:rPr>
              <a:t>shared_ptr</a:t>
            </a:r>
            <a:r>
              <a:rPr lang="en-US" sz="1600" dirty="0">
                <a:latin typeface="Courier New" panose="02070309020205020404" pitchFamily="49" charset="0"/>
                <a:cs typeface="Courier New" panose="02070309020205020404" pitchFamily="49" charset="0"/>
              </a:rPr>
              <a:t>&lt;</a:t>
            </a:r>
            <a:r>
              <a:rPr lang="en-US" sz="1600" dirty="0">
                <a:solidFill>
                  <a:srgbClr val="0066FF"/>
                </a:solidFill>
                <a:latin typeface="Courier New" panose="02070309020205020404" pitchFamily="49" charset="0"/>
                <a:cs typeface="Courier New" panose="02070309020205020404" pitchFamily="49" charset="0"/>
              </a:rPr>
              <a:t>int</a:t>
            </a:r>
            <a:r>
              <a:rPr lang="en-US" sz="1600" dirty="0">
                <a:latin typeface="Courier New" panose="02070309020205020404" pitchFamily="49" charset="0"/>
                <a:cs typeface="Courier New" panose="02070309020205020404" pitchFamily="49" charset="0"/>
              </a:rPr>
              <a:t>&gt; p1(&amp;x);</a:t>
            </a:r>
          </a:p>
          <a:p>
            <a:endParaRPr lang="en-US" sz="1600" dirty="0">
              <a:latin typeface="Courier New" panose="02070309020205020404" pitchFamily="49" charset="0"/>
              <a:cs typeface="Courier New" panose="02070309020205020404" pitchFamily="49" charset="0"/>
            </a:endParaRPr>
          </a:p>
          <a:p>
            <a:r>
              <a:rPr lang="en-US" sz="1600" dirty="0">
                <a:latin typeface="Courier New" panose="02070309020205020404" pitchFamily="49" charset="0"/>
                <a:cs typeface="Courier New" panose="02070309020205020404" pitchFamily="49" charset="0"/>
              </a:rPr>
              <a:t>  </a:t>
            </a:r>
            <a:r>
              <a:rPr lang="en-US" sz="1600" dirty="0">
                <a:solidFill>
                  <a:srgbClr val="E2661A"/>
                </a:solidFill>
                <a:latin typeface="Courier New" panose="02070309020205020404" pitchFamily="49" charset="0"/>
                <a:cs typeface="Courier New" panose="02070309020205020404" pitchFamily="49" charset="0"/>
              </a:rPr>
              <a:t>return</a:t>
            </a:r>
            <a:r>
              <a:rPr lang="en-US" sz="1600" dirty="0">
                <a:latin typeface="Courier New" panose="02070309020205020404" pitchFamily="49" charset="0"/>
                <a:cs typeface="Courier New" panose="02070309020205020404" pitchFamily="49" charset="0"/>
              </a:rPr>
              <a:t> </a:t>
            </a:r>
            <a:r>
              <a:rPr lang="en-US" sz="1600" dirty="0">
                <a:solidFill>
                  <a:schemeClr val="accent1"/>
                </a:solidFill>
                <a:latin typeface="Courier New" panose="02070309020205020404" pitchFamily="49" charset="0"/>
                <a:cs typeface="Courier New" panose="02070309020205020404" pitchFamily="49" charset="0"/>
              </a:rPr>
              <a:t>EXIT_SUCCESS</a:t>
            </a:r>
            <a:r>
              <a:rPr lang="en-US" sz="1600" dirty="0">
                <a:latin typeface="Courier New" panose="02070309020205020404" pitchFamily="49" charset="0"/>
                <a:cs typeface="Courier New" panose="02070309020205020404" pitchFamily="49" charset="0"/>
              </a:rPr>
              <a:t>;</a:t>
            </a:r>
          </a:p>
          <a:p>
            <a:r>
              <a:rPr lang="en-US" sz="1600" dirty="0">
                <a:latin typeface="Courier New" panose="02070309020205020404" pitchFamily="49" charset="0"/>
                <a:cs typeface="Courier New" panose="02070309020205020404" pitchFamily="49" charset="0"/>
              </a:rPr>
              <a:t>}</a:t>
            </a:r>
          </a:p>
        </p:txBody>
      </p:sp>
      <mc:AlternateContent xmlns:mc="http://schemas.openxmlformats.org/markup-compatibility/2006" xmlns:p14="http://schemas.microsoft.com/office/powerpoint/2010/main">
        <mc:Choice Requires="p14">
          <p:contentPart p14:bwMode="auto" r:id="rId3">
            <p14:nvContentPartPr>
              <p14:cNvPr id="7" name="Ink 6">
                <a:extLst>
                  <a:ext uri="{FF2B5EF4-FFF2-40B4-BE49-F238E27FC236}">
                    <a16:creationId xmlns:a16="http://schemas.microsoft.com/office/drawing/2014/main" id="{6AD0F473-ED67-411D-BC67-E35391171DED}"/>
                  </a:ext>
                </a:extLst>
              </p14:cNvPr>
              <p14:cNvContentPartPr/>
              <p14:nvPr/>
            </p14:nvContentPartPr>
            <p14:xfrm>
              <a:off x="1117080" y="4861080"/>
              <a:ext cx="3319920" cy="308520"/>
            </p14:xfrm>
          </p:contentPart>
        </mc:Choice>
        <mc:Fallback xmlns="">
          <p:pic>
            <p:nvPicPr>
              <p:cNvPr id="7" name="Ink 6">
                <a:extLst>
                  <a:ext uri="{FF2B5EF4-FFF2-40B4-BE49-F238E27FC236}">
                    <a16:creationId xmlns:a16="http://schemas.microsoft.com/office/drawing/2014/main" id="{6AD0F473-ED67-411D-BC67-E35391171DED}"/>
                  </a:ext>
                </a:extLst>
              </p:cNvPr>
              <p:cNvPicPr/>
              <p:nvPr/>
            </p:nvPicPr>
            <p:blipFill>
              <a:blip r:embed="rId4"/>
              <a:stretch>
                <a:fillRect/>
              </a:stretch>
            </p:blipFill>
            <p:spPr>
              <a:xfrm>
                <a:off x="1107720" y="4851720"/>
                <a:ext cx="3338640" cy="327240"/>
              </a:xfrm>
              <a:prstGeom prst="rect">
                <a:avLst/>
              </a:prstGeom>
            </p:spPr>
          </p:pic>
        </mc:Fallback>
      </mc:AlternateContent>
    </p:spTree>
    <p:extLst>
      <p:ext uri="{BB962C8B-B14F-4D97-AF65-F5344CB8AC3E}">
        <p14:creationId xmlns:p14="http://schemas.microsoft.com/office/powerpoint/2010/main" val="383268583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089A3E-6915-4D5C-8BD2-F0B2458D720F}"/>
              </a:ext>
            </a:extLst>
          </p:cNvPr>
          <p:cNvSpPr>
            <a:spLocks noGrp="1"/>
          </p:cNvSpPr>
          <p:nvPr>
            <p:ph type="title"/>
          </p:nvPr>
        </p:nvSpPr>
        <p:spPr/>
        <p:txBody>
          <a:bodyPr/>
          <a:lstStyle/>
          <a:p>
            <a:r>
              <a:rPr lang="en-US" dirty="0"/>
              <a:t>Re-using a Raw Pointer (</a:t>
            </a:r>
            <a:r>
              <a:rPr lang="en-US" b="0" dirty="0" err="1">
                <a:solidFill>
                  <a:srgbClr val="0066FF"/>
                </a:solidFill>
                <a:latin typeface="Courier New" panose="02070309020205020404" pitchFamily="49" charset="0"/>
                <a:cs typeface="Courier New" panose="02070309020205020404" pitchFamily="49" charset="0"/>
              </a:rPr>
              <a:t>unique_ptr</a:t>
            </a:r>
            <a:r>
              <a:rPr lang="en-US" dirty="0"/>
              <a:t>)</a:t>
            </a:r>
          </a:p>
        </p:txBody>
      </p:sp>
      <p:sp>
        <p:nvSpPr>
          <p:cNvPr id="3" name="Content Placeholder 2">
            <a:extLst>
              <a:ext uri="{FF2B5EF4-FFF2-40B4-BE49-F238E27FC236}">
                <a16:creationId xmlns:a16="http://schemas.microsoft.com/office/drawing/2014/main" id="{3C2F4437-4A06-484B-83E1-7A5CD4E1CF7D}"/>
              </a:ext>
            </a:extLst>
          </p:cNvPr>
          <p:cNvSpPr>
            <a:spLocks noGrp="1"/>
          </p:cNvSpPr>
          <p:nvPr>
            <p:ph idx="1"/>
          </p:nvPr>
        </p:nvSpPr>
        <p:spPr>
          <a:xfrm>
            <a:off x="396875" y="1362075"/>
            <a:ext cx="8366125" cy="914400"/>
          </a:xfrm>
        </p:spPr>
        <p:txBody>
          <a:bodyPr/>
          <a:lstStyle/>
          <a:p>
            <a:pPr marL="285750" indent="-285750"/>
            <a:r>
              <a:rPr lang="en-US" dirty="0"/>
              <a:t>Smart pointers can’t tell if you are re-using a raw pointer</a:t>
            </a:r>
          </a:p>
        </p:txBody>
      </p:sp>
      <p:sp>
        <p:nvSpPr>
          <p:cNvPr id="7" name="Rounded Rectangle 4">
            <a:extLst>
              <a:ext uri="{FF2B5EF4-FFF2-40B4-BE49-F238E27FC236}">
                <a16:creationId xmlns:a16="http://schemas.microsoft.com/office/drawing/2014/main" id="{FA431E4B-198E-4226-813F-5AA495E3B51A}"/>
              </a:ext>
            </a:extLst>
          </p:cNvPr>
          <p:cNvSpPr/>
          <p:nvPr/>
        </p:nvSpPr>
        <p:spPr bwMode="auto">
          <a:xfrm>
            <a:off x="731520" y="2377440"/>
            <a:ext cx="4572000" cy="3520440"/>
          </a:xfrm>
          <a:prstGeom prst="roundRect">
            <a:avLst>
              <a:gd name="adj" fmla="val 2114"/>
            </a:avLst>
          </a:prstGeom>
          <a:solidFill>
            <a:schemeClr val="bg1">
              <a:lumMod val="95000"/>
            </a:schemeClr>
          </a:solidFill>
          <a:ln w="25400" cap="flat" cmpd="sng" algn="ctr">
            <a:solidFill>
              <a:schemeClr val="tx1"/>
            </a:solidFill>
            <a:prstDash val="solid"/>
            <a:round/>
            <a:headEnd type="none" w="med" len="med"/>
            <a:tailEnd type="triangle" w="med" len="med"/>
          </a:ln>
          <a:effectLst/>
        </p:spPr>
        <p:txBody>
          <a:bodyPr vert="horz" wrap="square" lIns="91440" tIns="0" rIns="91440" bIns="45720" numCol="1" rtlCol="0" anchor="t" anchorCtr="0" compatLnSpc="1">
            <a:prstTxWarp prst="textNoShape">
              <a:avLst/>
            </a:prstTxWarp>
            <a:noAutofit/>
          </a:bodyPr>
          <a:lstStyle/>
          <a:p>
            <a:r>
              <a:rPr lang="en-US" sz="1600" dirty="0">
                <a:solidFill>
                  <a:srgbClr val="E2661A"/>
                </a:solidFill>
                <a:latin typeface="Courier New" panose="02070309020205020404" pitchFamily="49" charset="0"/>
                <a:cs typeface="Courier New" panose="02070309020205020404" pitchFamily="49" charset="0"/>
              </a:rPr>
              <a:t>#include </a:t>
            </a:r>
            <a:r>
              <a:rPr lang="en-US" sz="1600" dirty="0">
                <a:solidFill>
                  <a:srgbClr val="D94B7B"/>
                </a:solidFill>
                <a:latin typeface="Courier New" panose="02070309020205020404" pitchFamily="49" charset="0"/>
                <a:cs typeface="Courier New" panose="02070309020205020404" pitchFamily="49" charset="0"/>
              </a:rPr>
              <a:t>&lt;</a:t>
            </a:r>
            <a:r>
              <a:rPr lang="en-US" sz="1600" dirty="0" err="1">
                <a:solidFill>
                  <a:srgbClr val="D94B7B"/>
                </a:solidFill>
                <a:latin typeface="Courier New" panose="02070309020205020404" pitchFamily="49" charset="0"/>
                <a:cs typeface="Courier New" panose="02070309020205020404" pitchFamily="49" charset="0"/>
              </a:rPr>
              <a:t>cstdlib</a:t>
            </a:r>
            <a:r>
              <a:rPr lang="en-US" sz="1600" dirty="0">
                <a:solidFill>
                  <a:srgbClr val="D94B7B"/>
                </a:solidFill>
                <a:latin typeface="Courier New" panose="02070309020205020404" pitchFamily="49" charset="0"/>
                <a:cs typeface="Courier New" panose="02070309020205020404" pitchFamily="49" charset="0"/>
              </a:rPr>
              <a:t>&gt;</a:t>
            </a:r>
          </a:p>
          <a:p>
            <a:r>
              <a:rPr lang="en-US" sz="1600" dirty="0">
                <a:solidFill>
                  <a:srgbClr val="E2661A"/>
                </a:solidFill>
                <a:latin typeface="Courier New" panose="02070309020205020404" pitchFamily="49" charset="0"/>
                <a:cs typeface="Courier New" panose="02070309020205020404" pitchFamily="49" charset="0"/>
              </a:rPr>
              <a:t>#include </a:t>
            </a:r>
            <a:r>
              <a:rPr lang="en-US" sz="1600" dirty="0">
                <a:solidFill>
                  <a:srgbClr val="D94B7B"/>
                </a:solidFill>
                <a:latin typeface="Courier New" panose="02070309020205020404" pitchFamily="49" charset="0"/>
                <a:cs typeface="Courier New" panose="02070309020205020404" pitchFamily="49" charset="0"/>
              </a:rPr>
              <a:t>&lt;memory&gt;</a:t>
            </a:r>
          </a:p>
          <a:p>
            <a:endParaRPr lang="en-US" sz="1100" dirty="0">
              <a:latin typeface="Courier New" panose="02070309020205020404" pitchFamily="49" charset="0"/>
              <a:cs typeface="Courier New" panose="02070309020205020404" pitchFamily="49" charset="0"/>
            </a:endParaRPr>
          </a:p>
          <a:p>
            <a:r>
              <a:rPr lang="en-US" sz="1600" dirty="0">
                <a:solidFill>
                  <a:srgbClr val="E2661A"/>
                </a:solidFill>
                <a:latin typeface="Courier New" panose="02070309020205020404" pitchFamily="49" charset="0"/>
                <a:cs typeface="Courier New" panose="02070309020205020404" pitchFamily="49" charset="0"/>
              </a:rPr>
              <a:t>using</a:t>
            </a:r>
            <a:r>
              <a:rPr lang="en-US" sz="1600" dirty="0">
                <a:latin typeface="Courier New" panose="02070309020205020404" pitchFamily="49" charset="0"/>
                <a:cs typeface="Courier New" panose="02070309020205020404" pitchFamily="49" charset="0"/>
              </a:rPr>
              <a:t> std::</a:t>
            </a:r>
            <a:r>
              <a:rPr lang="en-US" sz="1600" dirty="0" err="1">
                <a:solidFill>
                  <a:srgbClr val="0066FF"/>
                </a:solidFill>
                <a:latin typeface="Courier New" panose="02070309020205020404" pitchFamily="49" charset="0"/>
                <a:cs typeface="Courier New" panose="02070309020205020404" pitchFamily="49" charset="0"/>
              </a:rPr>
              <a:t>unique_ptr</a:t>
            </a:r>
            <a:r>
              <a:rPr lang="en-US" sz="1600" dirty="0">
                <a:latin typeface="Courier New" panose="02070309020205020404" pitchFamily="49" charset="0"/>
                <a:cs typeface="Courier New" panose="02070309020205020404" pitchFamily="49" charset="0"/>
              </a:rPr>
              <a:t>;</a:t>
            </a:r>
          </a:p>
          <a:p>
            <a:endParaRPr lang="en-US" sz="1100" dirty="0">
              <a:latin typeface="Courier New" panose="02070309020205020404" pitchFamily="49" charset="0"/>
              <a:cs typeface="Courier New" panose="02070309020205020404" pitchFamily="49" charset="0"/>
            </a:endParaRPr>
          </a:p>
          <a:p>
            <a:endParaRPr lang="en-US" sz="1100" dirty="0">
              <a:latin typeface="Courier New" panose="02070309020205020404" pitchFamily="49" charset="0"/>
              <a:cs typeface="Courier New" panose="02070309020205020404" pitchFamily="49" charset="0"/>
            </a:endParaRPr>
          </a:p>
          <a:p>
            <a:r>
              <a:rPr lang="en-US" sz="1600" dirty="0">
                <a:solidFill>
                  <a:srgbClr val="0066FF"/>
                </a:solidFill>
                <a:latin typeface="Courier New" panose="02070309020205020404" pitchFamily="49" charset="0"/>
                <a:cs typeface="Courier New" panose="02070309020205020404" pitchFamily="49" charset="0"/>
              </a:rPr>
              <a:t>int </a:t>
            </a:r>
            <a:r>
              <a:rPr lang="en-US" sz="1600" dirty="0">
                <a:latin typeface="Courier New" panose="02070309020205020404" pitchFamily="49" charset="0"/>
                <a:cs typeface="Courier New" panose="02070309020205020404" pitchFamily="49" charset="0"/>
              </a:rPr>
              <a:t>main(</a:t>
            </a:r>
            <a:r>
              <a:rPr lang="en-US" sz="1600" dirty="0">
                <a:solidFill>
                  <a:srgbClr val="0066FF"/>
                </a:solidFill>
                <a:latin typeface="Courier New" panose="02070309020205020404" pitchFamily="49" charset="0"/>
                <a:cs typeface="Courier New" panose="02070309020205020404" pitchFamily="49" charset="0"/>
              </a:rPr>
              <a:t>int</a:t>
            </a:r>
            <a:r>
              <a:rPr lang="en-US" sz="1600" dirty="0">
                <a:latin typeface="Courier New" panose="02070309020205020404" pitchFamily="49" charset="0"/>
                <a:cs typeface="Courier New" panose="02070309020205020404" pitchFamily="49" charset="0"/>
              </a:rPr>
              <a:t> argc, </a:t>
            </a:r>
            <a:r>
              <a:rPr lang="en-US" sz="1600" dirty="0">
                <a:solidFill>
                  <a:srgbClr val="0066FF"/>
                </a:solidFill>
                <a:latin typeface="Courier New" panose="02070309020205020404" pitchFamily="49" charset="0"/>
                <a:cs typeface="Courier New" panose="02070309020205020404" pitchFamily="49" charset="0"/>
              </a:rPr>
              <a:t>char** </a:t>
            </a:r>
            <a:r>
              <a:rPr lang="en-US" sz="1600" dirty="0" err="1">
                <a:latin typeface="Courier New" panose="02070309020205020404" pitchFamily="49" charset="0"/>
                <a:cs typeface="Courier New" panose="02070309020205020404" pitchFamily="49" charset="0"/>
              </a:rPr>
              <a:t>argv</a:t>
            </a:r>
            <a:r>
              <a:rPr lang="en-US" sz="1600" dirty="0">
                <a:latin typeface="Courier New" panose="02070309020205020404" pitchFamily="49" charset="0"/>
                <a:cs typeface="Courier New" panose="02070309020205020404" pitchFamily="49" charset="0"/>
              </a:rPr>
              <a:t>) {</a:t>
            </a:r>
          </a:p>
          <a:p>
            <a:r>
              <a:rPr lang="en-US" sz="1600" dirty="0">
                <a:latin typeface="Courier New" panose="02070309020205020404" pitchFamily="49" charset="0"/>
                <a:cs typeface="Courier New" panose="02070309020205020404" pitchFamily="49" charset="0"/>
              </a:rPr>
              <a:t>  </a:t>
            </a:r>
            <a:r>
              <a:rPr lang="en-US" sz="1600" dirty="0">
                <a:solidFill>
                  <a:srgbClr val="0066FF"/>
                </a:solidFill>
                <a:latin typeface="Courier New" panose="02070309020205020404" pitchFamily="49" charset="0"/>
                <a:cs typeface="Courier New" panose="02070309020205020404" pitchFamily="49" charset="0"/>
              </a:rPr>
              <a:t>int* </a:t>
            </a:r>
            <a:r>
              <a:rPr lang="en-US" sz="1600" dirty="0">
                <a:latin typeface="Courier New" panose="02070309020205020404" pitchFamily="49" charset="0"/>
                <a:cs typeface="Courier New" panose="02070309020205020404" pitchFamily="49" charset="0"/>
              </a:rPr>
              <a:t>x = </a:t>
            </a:r>
            <a:r>
              <a:rPr lang="en-US" sz="1600" dirty="0">
                <a:solidFill>
                  <a:srgbClr val="E2661A"/>
                </a:solidFill>
                <a:latin typeface="Courier New" panose="02070309020205020404" pitchFamily="49" charset="0"/>
                <a:cs typeface="Courier New" panose="02070309020205020404" pitchFamily="49" charset="0"/>
              </a:rPr>
              <a:t>new</a:t>
            </a:r>
            <a:r>
              <a:rPr lang="en-US" sz="1600" dirty="0">
                <a:latin typeface="Courier New" panose="02070309020205020404" pitchFamily="49" charset="0"/>
                <a:cs typeface="Courier New" panose="02070309020205020404" pitchFamily="49" charset="0"/>
              </a:rPr>
              <a:t> </a:t>
            </a:r>
            <a:r>
              <a:rPr lang="en-US" sz="1600" dirty="0">
                <a:solidFill>
                  <a:srgbClr val="0066FF"/>
                </a:solidFill>
                <a:latin typeface="Courier New" panose="02070309020205020404" pitchFamily="49" charset="0"/>
                <a:cs typeface="Courier New" panose="02070309020205020404" pitchFamily="49" charset="0"/>
              </a:rPr>
              <a:t>int</a:t>
            </a:r>
            <a:r>
              <a:rPr lang="en-US" sz="1600" dirty="0">
                <a:latin typeface="Courier New" panose="02070309020205020404" pitchFamily="49" charset="0"/>
                <a:cs typeface="Courier New" panose="02070309020205020404" pitchFamily="49" charset="0"/>
              </a:rPr>
              <a:t>(</a:t>
            </a:r>
            <a:r>
              <a:rPr lang="en-US" sz="1600" dirty="0">
                <a:solidFill>
                  <a:srgbClr val="00CC99"/>
                </a:solidFill>
                <a:latin typeface="Courier New" panose="02070309020205020404" pitchFamily="49" charset="0"/>
                <a:cs typeface="Courier New" panose="02070309020205020404" pitchFamily="49" charset="0"/>
              </a:rPr>
              <a:t>333</a:t>
            </a:r>
            <a:r>
              <a:rPr lang="en-US" sz="1600" dirty="0">
                <a:latin typeface="Courier New" panose="02070309020205020404" pitchFamily="49" charset="0"/>
                <a:cs typeface="Courier New" panose="02070309020205020404" pitchFamily="49" charset="0"/>
              </a:rPr>
              <a:t>);</a:t>
            </a:r>
          </a:p>
          <a:p>
            <a:endParaRPr lang="en-US" sz="1600" dirty="0">
              <a:latin typeface="Courier New" panose="02070309020205020404" pitchFamily="49" charset="0"/>
              <a:cs typeface="Courier New" panose="02070309020205020404" pitchFamily="49" charset="0"/>
            </a:endParaRPr>
          </a:p>
          <a:p>
            <a:r>
              <a:rPr lang="en-US" sz="1600" dirty="0">
                <a:latin typeface="Courier New" panose="02070309020205020404" pitchFamily="49" charset="0"/>
                <a:cs typeface="Courier New" panose="02070309020205020404" pitchFamily="49" charset="0"/>
              </a:rPr>
              <a:t>  </a:t>
            </a:r>
            <a:r>
              <a:rPr lang="en-US" sz="1600" dirty="0" err="1">
                <a:solidFill>
                  <a:srgbClr val="0066FF"/>
                </a:solidFill>
                <a:latin typeface="Courier New" panose="02070309020205020404" pitchFamily="49" charset="0"/>
                <a:cs typeface="Courier New" panose="02070309020205020404" pitchFamily="49" charset="0"/>
              </a:rPr>
              <a:t>unique_ptr</a:t>
            </a:r>
            <a:r>
              <a:rPr lang="en-US" sz="1600" dirty="0">
                <a:latin typeface="Courier New" panose="02070309020205020404" pitchFamily="49" charset="0"/>
                <a:cs typeface="Courier New" panose="02070309020205020404" pitchFamily="49" charset="0"/>
              </a:rPr>
              <a:t>&lt;</a:t>
            </a:r>
            <a:r>
              <a:rPr lang="en-US" sz="1600" dirty="0">
                <a:solidFill>
                  <a:srgbClr val="0066FF"/>
                </a:solidFill>
                <a:latin typeface="Courier New" panose="02070309020205020404" pitchFamily="49" charset="0"/>
                <a:cs typeface="Courier New" panose="02070309020205020404" pitchFamily="49" charset="0"/>
              </a:rPr>
              <a:t>int</a:t>
            </a:r>
            <a:r>
              <a:rPr lang="en-US" sz="1600" dirty="0">
                <a:latin typeface="Courier New" panose="02070309020205020404" pitchFamily="49" charset="0"/>
                <a:cs typeface="Courier New" panose="02070309020205020404" pitchFamily="49" charset="0"/>
              </a:rPr>
              <a:t>&gt; p1(x);</a:t>
            </a:r>
          </a:p>
          <a:p>
            <a:endParaRPr lang="en-US" sz="1600" dirty="0">
              <a:solidFill>
                <a:srgbClr val="0066FF"/>
              </a:solidFill>
              <a:latin typeface="Courier New" panose="02070309020205020404" pitchFamily="49" charset="0"/>
              <a:cs typeface="Courier New" panose="02070309020205020404" pitchFamily="49" charset="0"/>
            </a:endParaRPr>
          </a:p>
          <a:p>
            <a:r>
              <a:rPr lang="en-US" sz="1600" dirty="0">
                <a:solidFill>
                  <a:srgbClr val="0066FF"/>
                </a:solidFill>
                <a:latin typeface="Courier New" panose="02070309020205020404" pitchFamily="49" charset="0"/>
                <a:cs typeface="Courier New" panose="02070309020205020404" pitchFamily="49" charset="0"/>
              </a:rPr>
              <a:t>  </a:t>
            </a:r>
            <a:r>
              <a:rPr lang="en-US" sz="1600" dirty="0" err="1">
                <a:solidFill>
                  <a:srgbClr val="0066FF"/>
                </a:solidFill>
                <a:latin typeface="Courier New" panose="02070309020205020404" pitchFamily="49" charset="0"/>
                <a:cs typeface="Courier New" panose="02070309020205020404" pitchFamily="49" charset="0"/>
              </a:rPr>
              <a:t>unique_ptr</a:t>
            </a:r>
            <a:r>
              <a:rPr lang="en-US" sz="1600" dirty="0">
                <a:latin typeface="Courier New" panose="02070309020205020404" pitchFamily="49" charset="0"/>
                <a:cs typeface="Courier New" panose="02070309020205020404" pitchFamily="49" charset="0"/>
              </a:rPr>
              <a:t>&lt;</a:t>
            </a:r>
            <a:r>
              <a:rPr lang="en-US" sz="1600" dirty="0">
                <a:solidFill>
                  <a:srgbClr val="0066FF"/>
                </a:solidFill>
                <a:latin typeface="Courier New" panose="02070309020205020404" pitchFamily="49" charset="0"/>
                <a:cs typeface="Courier New" panose="02070309020205020404" pitchFamily="49" charset="0"/>
              </a:rPr>
              <a:t>int</a:t>
            </a:r>
            <a:r>
              <a:rPr lang="en-US" sz="1600" dirty="0">
                <a:latin typeface="Courier New" panose="02070309020205020404" pitchFamily="49" charset="0"/>
                <a:cs typeface="Courier New" panose="02070309020205020404" pitchFamily="49" charset="0"/>
              </a:rPr>
              <a:t>&gt; p2(x);</a:t>
            </a:r>
          </a:p>
          <a:p>
            <a:endParaRPr lang="en-US" sz="1600" dirty="0">
              <a:latin typeface="Courier New" panose="02070309020205020404" pitchFamily="49" charset="0"/>
              <a:cs typeface="Courier New" panose="02070309020205020404" pitchFamily="49" charset="0"/>
            </a:endParaRPr>
          </a:p>
          <a:p>
            <a:r>
              <a:rPr lang="en-US" sz="1600" dirty="0">
                <a:latin typeface="Courier New" panose="02070309020205020404" pitchFamily="49" charset="0"/>
                <a:cs typeface="Courier New" panose="02070309020205020404" pitchFamily="49" charset="0"/>
              </a:rPr>
              <a:t>  </a:t>
            </a:r>
            <a:r>
              <a:rPr lang="en-US" sz="1600" dirty="0">
                <a:solidFill>
                  <a:srgbClr val="E2661A"/>
                </a:solidFill>
                <a:latin typeface="Courier New" panose="02070309020205020404" pitchFamily="49" charset="0"/>
                <a:cs typeface="Courier New" panose="02070309020205020404" pitchFamily="49" charset="0"/>
              </a:rPr>
              <a:t>return</a:t>
            </a:r>
            <a:r>
              <a:rPr lang="en-US" sz="1600" dirty="0">
                <a:latin typeface="Courier New" panose="02070309020205020404" pitchFamily="49" charset="0"/>
                <a:cs typeface="Courier New" panose="02070309020205020404" pitchFamily="49" charset="0"/>
              </a:rPr>
              <a:t> </a:t>
            </a:r>
            <a:r>
              <a:rPr lang="en-US" sz="1600" dirty="0">
                <a:solidFill>
                  <a:schemeClr val="accent1"/>
                </a:solidFill>
                <a:latin typeface="Courier New" panose="02070309020205020404" pitchFamily="49" charset="0"/>
                <a:cs typeface="Courier New" panose="02070309020205020404" pitchFamily="49" charset="0"/>
              </a:rPr>
              <a:t>EXIT_SUCCESS</a:t>
            </a:r>
            <a:r>
              <a:rPr lang="en-US" sz="1600" dirty="0">
                <a:latin typeface="Courier New" panose="02070309020205020404" pitchFamily="49" charset="0"/>
                <a:cs typeface="Courier New" panose="02070309020205020404" pitchFamily="49" charset="0"/>
              </a:rPr>
              <a:t>;</a:t>
            </a:r>
          </a:p>
          <a:p>
            <a:r>
              <a:rPr lang="en-US" sz="1600" dirty="0">
                <a:latin typeface="Courier New" panose="02070309020205020404" pitchFamily="49" charset="0"/>
                <a:cs typeface="Courier New" panose="02070309020205020404" pitchFamily="49" charset="0"/>
              </a:rPr>
              <a:t>}</a:t>
            </a:r>
          </a:p>
        </p:txBody>
      </p:sp>
      <p:sp>
        <p:nvSpPr>
          <p:cNvPr id="21" name="TextBox 20">
            <a:extLst>
              <a:ext uri="{FF2B5EF4-FFF2-40B4-BE49-F238E27FC236}">
                <a16:creationId xmlns:a16="http://schemas.microsoft.com/office/drawing/2014/main" id="{283CE52A-43A3-4889-993D-94EA7D932B8F}"/>
              </a:ext>
            </a:extLst>
          </p:cNvPr>
          <p:cNvSpPr txBox="1"/>
          <p:nvPr/>
        </p:nvSpPr>
        <p:spPr>
          <a:xfrm>
            <a:off x="6743969" y="4530273"/>
            <a:ext cx="2287643" cy="369332"/>
          </a:xfrm>
          <a:prstGeom prst="rect">
            <a:avLst/>
          </a:prstGeom>
          <a:noFill/>
        </p:spPr>
        <p:txBody>
          <a:bodyPr wrap="square" rtlCol="0">
            <a:spAutoFit/>
          </a:bodyPr>
          <a:lstStyle/>
          <a:p>
            <a:pPr algn="ctr"/>
            <a:r>
              <a:rPr lang="en-US" dirty="0">
                <a:solidFill>
                  <a:srgbClr val="FF0000"/>
                </a:solidFill>
                <a:latin typeface="Calibri" pitchFamily="34" charset="0"/>
              </a:rPr>
              <a:t>⚠️ double delete ⚠️</a:t>
            </a:r>
          </a:p>
        </p:txBody>
      </p:sp>
      <p:grpSp>
        <p:nvGrpSpPr>
          <p:cNvPr id="23" name="Group 22">
            <a:extLst>
              <a:ext uri="{FF2B5EF4-FFF2-40B4-BE49-F238E27FC236}">
                <a16:creationId xmlns:a16="http://schemas.microsoft.com/office/drawing/2014/main" id="{B213FD9E-243C-4AA7-A4EA-827F6CA5DCFC}"/>
              </a:ext>
            </a:extLst>
          </p:cNvPr>
          <p:cNvGrpSpPr/>
          <p:nvPr/>
        </p:nvGrpSpPr>
        <p:grpSpPr>
          <a:xfrm>
            <a:off x="5509529" y="3202867"/>
            <a:ext cx="2627135" cy="615014"/>
            <a:chOff x="2288960" y="3657600"/>
            <a:chExt cx="2627135" cy="615014"/>
          </a:xfrm>
        </p:grpSpPr>
        <p:sp>
          <p:nvSpPr>
            <p:cNvPr id="24" name="Rectangle 23">
              <a:extLst>
                <a:ext uri="{FF2B5EF4-FFF2-40B4-BE49-F238E27FC236}">
                  <a16:creationId xmlns:a16="http://schemas.microsoft.com/office/drawing/2014/main" id="{E2FFEB7A-D97A-467A-AAB4-959C00E32B1D}"/>
                </a:ext>
              </a:extLst>
            </p:cNvPr>
            <p:cNvSpPr/>
            <p:nvPr/>
          </p:nvSpPr>
          <p:spPr bwMode="auto">
            <a:xfrm>
              <a:off x="2835835" y="3748816"/>
              <a:ext cx="320040" cy="316077"/>
            </a:xfrm>
            <a:prstGeom prst="rect">
              <a:avLst/>
            </a:prstGeom>
            <a:noFill/>
            <a:ln w="25400"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lang="en-US" sz="2000">
                <a:solidFill>
                  <a:srgbClr val="C00000"/>
                </a:solidFill>
                <a:latin typeface="Calibri" charset="0"/>
                <a:ea typeface="Calibri" charset="0"/>
                <a:cs typeface="Calibri" charset="0"/>
              </a:endParaRPr>
            </a:p>
          </p:txBody>
        </p:sp>
        <p:sp>
          <p:nvSpPr>
            <p:cNvPr id="25" name="Rectangle 24">
              <a:extLst>
                <a:ext uri="{FF2B5EF4-FFF2-40B4-BE49-F238E27FC236}">
                  <a16:creationId xmlns:a16="http://schemas.microsoft.com/office/drawing/2014/main" id="{87EF2D24-0CE9-4A7D-A24A-F8A72B13352E}"/>
                </a:ext>
              </a:extLst>
            </p:cNvPr>
            <p:cNvSpPr/>
            <p:nvPr/>
          </p:nvSpPr>
          <p:spPr bwMode="auto">
            <a:xfrm>
              <a:off x="2746160" y="3658234"/>
              <a:ext cx="502920" cy="502920"/>
            </a:xfrm>
            <a:prstGeom prst="rect">
              <a:avLst/>
            </a:prstGeom>
            <a:noFill/>
            <a:ln w="25400"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lang="en-US" sz="2000">
                <a:solidFill>
                  <a:srgbClr val="C00000"/>
                </a:solidFill>
                <a:latin typeface="Calibri" charset="0"/>
                <a:ea typeface="Calibri" charset="0"/>
                <a:cs typeface="Calibri" charset="0"/>
              </a:endParaRPr>
            </a:p>
          </p:txBody>
        </p:sp>
        <p:sp>
          <p:nvSpPr>
            <p:cNvPr id="26" name="TextBox 25">
              <a:extLst>
                <a:ext uri="{FF2B5EF4-FFF2-40B4-BE49-F238E27FC236}">
                  <a16:creationId xmlns:a16="http://schemas.microsoft.com/office/drawing/2014/main" id="{B9F9EB79-ADA8-4499-88E5-838B062EC8D7}"/>
                </a:ext>
              </a:extLst>
            </p:cNvPr>
            <p:cNvSpPr txBox="1"/>
            <p:nvPr/>
          </p:nvSpPr>
          <p:spPr>
            <a:xfrm>
              <a:off x="2288960" y="3657600"/>
              <a:ext cx="457200" cy="502920"/>
            </a:xfrm>
            <a:prstGeom prst="rect">
              <a:avLst/>
            </a:prstGeom>
            <a:noFill/>
          </p:spPr>
          <p:txBody>
            <a:bodyPr wrap="square" lIns="0" tIns="0" rIns="91440" bIns="0" rtlCol="0" anchor="ctr" anchorCtr="0">
              <a:noAutofit/>
            </a:bodyPr>
            <a:lstStyle/>
            <a:p>
              <a:pPr algn="r"/>
              <a:r>
                <a:rPr lang="en-US" sz="2400" dirty="0">
                  <a:latin typeface="Calibri" pitchFamily="34" charset="0"/>
                </a:rPr>
                <a:t>p1</a:t>
              </a:r>
            </a:p>
          </p:txBody>
        </p:sp>
        <p:cxnSp>
          <p:nvCxnSpPr>
            <p:cNvPr id="27" name="Straight Arrow Connector 26">
              <a:extLst>
                <a:ext uri="{FF2B5EF4-FFF2-40B4-BE49-F238E27FC236}">
                  <a16:creationId xmlns:a16="http://schemas.microsoft.com/office/drawing/2014/main" id="{B79D32CF-3847-4595-8D65-F18580317C76}"/>
                </a:ext>
              </a:extLst>
            </p:cNvPr>
            <p:cNvCxnSpPr>
              <a:cxnSpLocks/>
            </p:cNvCxnSpPr>
            <p:nvPr/>
          </p:nvCxnSpPr>
          <p:spPr bwMode="auto">
            <a:xfrm>
              <a:off x="2995855" y="3906854"/>
              <a:ext cx="1920240" cy="365760"/>
            </a:xfrm>
            <a:prstGeom prst="straightConnector1">
              <a:avLst/>
            </a:prstGeom>
            <a:noFill/>
            <a:ln w="19050" cap="flat" cmpd="sng" algn="ctr">
              <a:solidFill>
                <a:schemeClr val="tx1"/>
              </a:solidFill>
              <a:prstDash val="solid"/>
              <a:round/>
              <a:headEnd type="none" w="med" len="med"/>
              <a:tailEnd type="triangle" w="lg" len="lg"/>
            </a:ln>
            <a:effectLst/>
          </p:spPr>
        </p:cxnSp>
      </p:grpSp>
      <p:grpSp>
        <p:nvGrpSpPr>
          <p:cNvPr id="28" name="Group 27">
            <a:extLst>
              <a:ext uri="{FF2B5EF4-FFF2-40B4-BE49-F238E27FC236}">
                <a16:creationId xmlns:a16="http://schemas.microsoft.com/office/drawing/2014/main" id="{D07F9462-26AB-43C8-A7E3-D01BF3824246}"/>
              </a:ext>
            </a:extLst>
          </p:cNvPr>
          <p:cNvGrpSpPr/>
          <p:nvPr/>
        </p:nvGrpSpPr>
        <p:grpSpPr>
          <a:xfrm>
            <a:off x="5509529" y="3909321"/>
            <a:ext cx="2627135" cy="711500"/>
            <a:chOff x="2288960" y="4364054"/>
            <a:chExt cx="2627135" cy="711500"/>
          </a:xfrm>
        </p:grpSpPr>
        <p:sp>
          <p:nvSpPr>
            <p:cNvPr id="29" name="Rectangle 28">
              <a:extLst>
                <a:ext uri="{FF2B5EF4-FFF2-40B4-BE49-F238E27FC236}">
                  <a16:creationId xmlns:a16="http://schemas.microsoft.com/office/drawing/2014/main" id="{9AED0CEC-E63E-496C-99FE-FBE4836C1B62}"/>
                </a:ext>
              </a:extLst>
            </p:cNvPr>
            <p:cNvSpPr/>
            <p:nvPr/>
          </p:nvSpPr>
          <p:spPr bwMode="auto">
            <a:xfrm>
              <a:off x="2835835" y="4663216"/>
              <a:ext cx="320040" cy="316077"/>
            </a:xfrm>
            <a:prstGeom prst="rect">
              <a:avLst/>
            </a:prstGeom>
            <a:noFill/>
            <a:ln w="25400"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lang="en-US" sz="2000">
                <a:solidFill>
                  <a:srgbClr val="C00000"/>
                </a:solidFill>
                <a:latin typeface="Calibri" charset="0"/>
                <a:ea typeface="Calibri" charset="0"/>
                <a:cs typeface="Calibri" charset="0"/>
              </a:endParaRPr>
            </a:p>
          </p:txBody>
        </p:sp>
        <p:sp>
          <p:nvSpPr>
            <p:cNvPr id="30" name="Rectangle 29">
              <a:extLst>
                <a:ext uri="{FF2B5EF4-FFF2-40B4-BE49-F238E27FC236}">
                  <a16:creationId xmlns:a16="http://schemas.microsoft.com/office/drawing/2014/main" id="{E037450D-766D-4173-B454-C418C5F787CA}"/>
                </a:ext>
              </a:extLst>
            </p:cNvPr>
            <p:cNvSpPr/>
            <p:nvPr/>
          </p:nvSpPr>
          <p:spPr bwMode="auto">
            <a:xfrm>
              <a:off x="2746160" y="4572634"/>
              <a:ext cx="502920" cy="502920"/>
            </a:xfrm>
            <a:prstGeom prst="rect">
              <a:avLst/>
            </a:prstGeom>
            <a:noFill/>
            <a:ln w="25400"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lang="en-US" sz="2000">
                <a:solidFill>
                  <a:srgbClr val="C00000"/>
                </a:solidFill>
                <a:latin typeface="Calibri" charset="0"/>
                <a:ea typeface="Calibri" charset="0"/>
                <a:cs typeface="Calibri" charset="0"/>
              </a:endParaRPr>
            </a:p>
          </p:txBody>
        </p:sp>
        <p:sp>
          <p:nvSpPr>
            <p:cNvPr id="31" name="TextBox 30">
              <a:extLst>
                <a:ext uri="{FF2B5EF4-FFF2-40B4-BE49-F238E27FC236}">
                  <a16:creationId xmlns:a16="http://schemas.microsoft.com/office/drawing/2014/main" id="{C1F15242-7B27-4F3A-96C0-B6F58354CAED}"/>
                </a:ext>
              </a:extLst>
            </p:cNvPr>
            <p:cNvSpPr txBox="1"/>
            <p:nvPr/>
          </p:nvSpPr>
          <p:spPr>
            <a:xfrm>
              <a:off x="2288960" y="4572000"/>
              <a:ext cx="457200" cy="502920"/>
            </a:xfrm>
            <a:prstGeom prst="rect">
              <a:avLst/>
            </a:prstGeom>
            <a:noFill/>
          </p:spPr>
          <p:txBody>
            <a:bodyPr wrap="square" lIns="0" tIns="0" rIns="91440" bIns="0" rtlCol="0" anchor="ctr" anchorCtr="0">
              <a:noAutofit/>
            </a:bodyPr>
            <a:lstStyle/>
            <a:p>
              <a:pPr algn="r"/>
              <a:r>
                <a:rPr lang="en-US" sz="2400" dirty="0">
                  <a:latin typeface="Calibri" pitchFamily="34" charset="0"/>
                </a:rPr>
                <a:t>p2</a:t>
              </a:r>
            </a:p>
          </p:txBody>
        </p:sp>
        <p:cxnSp>
          <p:nvCxnSpPr>
            <p:cNvPr id="32" name="Straight Arrow Connector 31">
              <a:extLst>
                <a:ext uri="{FF2B5EF4-FFF2-40B4-BE49-F238E27FC236}">
                  <a16:creationId xmlns:a16="http://schemas.microsoft.com/office/drawing/2014/main" id="{3EADD39C-2F57-4BB5-8B78-AB9C8B04A1C7}"/>
                </a:ext>
              </a:extLst>
            </p:cNvPr>
            <p:cNvCxnSpPr>
              <a:cxnSpLocks/>
            </p:cNvCxnSpPr>
            <p:nvPr/>
          </p:nvCxnSpPr>
          <p:spPr bwMode="auto">
            <a:xfrm flipV="1">
              <a:off x="2995855" y="4364054"/>
              <a:ext cx="1920240" cy="457200"/>
            </a:xfrm>
            <a:prstGeom prst="straightConnector1">
              <a:avLst/>
            </a:prstGeom>
            <a:noFill/>
            <a:ln w="19050" cap="flat" cmpd="sng" algn="ctr">
              <a:solidFill>
                <a:schemeClr val="tx1"/>
              </a:solidFill>
              <a:prstDash val="solid"/>
              <a:round/>
              <a:headEnd type="none" w="med" len="med"/>
              <a:tailEnd type="triangle" w="lg" len="lg"/>
            </a:ln>
            <a:effectLst/>
          </p:spPr>
        </p:cxnSp>
      </p:grpSp>
      <p:cxnSp>
        <p:nvCxnSpPr>
          <p:cNvPr id="33" name="Straight Arrow Connector 32">
            <a:extLst>
              <a:ext uri="{FF2B5EF4-FFF2-40B4-BE49-F238E27FC236}">
                <a16:creationId xmlns:a16="http://schemas.microsoft.com/office/drawing/2014/main" id="{F3CBAE7B-186B-4208-ABD0-A1EFAF6145CB}"/>
              </a:ext>
            </a:extLst>
          </p:cNvPr>
          <p:cNvCxnSpPr/>
          <p:nvPr/>
        </p:nvCxnSpPr>
        <p:spPr bwMode="auto">
          <a:xfrm flipV="1">
            <a:off x="5829569" y="3111427"/>
            <a:ext cx="777240" cy="685800"/>
          </a:xfrm>
          <a:prstGeom prst="straightConnector1">
            <a:avLst/>
          </a:prstGeom>
          <a:noFill/>
          <a:ln w="25400" cap="flat" cmpd="sng" algn="ctr">
            <a:solidFill>
              <a:srgbClr val="00B0F0"/>
            </a:solidFill>
            <a:prstDash val="solid"/>
            <a:round/>
            <a:headEnd type="none" w="med" len="med"/>
            <a:tailEnd type="triangle"/>
          </a:ln>
          <a:effectLst/>
        </p:spPr>
      </p:cxnSp>
      <p:cxnSp>
        <p:nvCxnSpPr>
          <p:cNvPr id="34" name="Straight Arrow Connector 33">
            <a:extLst>
              <a:ext uri="{FF2B5EF4-FFF2-40B4-BE49-F238E27FC236}">
                <a16:creationId xmlns:a16="http://schemas.microsoft.com/office/drawing/2014/main" id="{FBCFF598-0C9F-42FB-A39C-1EEE4AE7FE23}"/>
              </a:ext>
            </a:extLst>
          </p:cNvPr>
          <p:cNvCxnSpPr/>
          <p:nvPr/>
        </p:nvCxnSpPr>
        <p:spPr bwMode="auto">
          <a:xfrm flipV="1">
            <a:off x="5829569" y="4025827"/>
            <a:ext cx="777240" cy="685800"/>
          </a:xfrm>
          <a:prstGeom prst="straightConnector1">
            <a:avLst/>
          </a:prstGeom>
          <a:noFill/>
          <a:ln w="25400" cap="flat" cmpd="sng" algn="ctr">
            <a:solidFill>
              <a:srgbClr val="00B0F0"/>
            </a:solidFill>
            <a:prstDash val="solid"/>
            <a:round/>
            <a:headEnd type="none" w="med" len="med"/>
            <a:tailEnd type="triangle"/>
          </a:ln>
          <a:effectLst/>
        </p:spPr>
      </p:cxnSp>
      <p:sp>
        <p:nvSpPr>
          <p:cNvPr id="22" name="Rectangle 21">
            <a:extLst>
              <a:ext uri="{FF2B5EF4-FFF2-40B4-BE49-F238E27FC236}">
                <a16:creationId xmlns:a16="http://schemas.microsoft.com/office/drawing/2014/main" id="{7A8BDCDB-1942-4335-9954-34F39E67902E}"/>
              </a:ext>
            </a:extLst>
          </p:cNvPr>
          <p:cNvSpPr/>
          <p:nvPr/>
        </p:nvSpPr>
        <p:spPr bwMode="auto">
          <a:xfrm>
            <a:off x="8229600" y="3630168"/>
            <a:ext cx="594360" cy="502920"/>
          </a:xfrm>
          <a:prstGeom prst="rect">
            <a:avLst/>
          </a:prstGeom>
          <a:noFill/>
          <a:ln w="25400" cap="flat" cmpd="sng" algn="ctr">
            <a:solidFill>
              <a:srgbClr val="FFC000"/>
            </a:solidFill>
            <a:prstDash val="solid"/>
            <a:round/>
            <a:headEnd type="none" w="med" len="med"/>
            <a:tailEnd type="triangle" w="med" len="med"/>
          </a:ln>
          <a:effectLst/>
        </p:spPr>
        <p:txBody>
          <a:bodyPr vert="horz" wrap="square" lIns="0" tIns="45720" rIns="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2200" dirty="0">
                <a:latin typeface="Calibri" charset="0"/>
                <a:ea typeface="Calibri" charset="0"/>
                <a:cs typeface="Calibri" charset="0"/>
              </a:rPr>
              <a:t>333</a:t>
            </a:r>
          </a:p>
        </p:txBody>
      </p:sp>
      <p:cxnSp>
        <p:nvCxnSpPr>
          <p:cNvPr id="36" name="Straight Arrow Connector 35">
            <a:extLst>
              <a:ext uri="{FF2B5EF4-FFF2-40B4-BE49-F238E27FC236}">
                <a16:creationId xmlns:a16="http://schemas.microsoft.com/office/drawing/2014/main" id="{B9F929E1-D7E3-4095-B8C5-F0479935F63C}"/>
              </a:ext>
            </a:extLst>
          </p:cNvPr>
          <p:cNvCxnSpPr/>
          <p:nvPr/>
        </p:nvCxnSpPr>
        <p:spPr bwMode="auto">
          <a:xfrm flipV="1">
            <a:off x="8229600" y="3520440"/>
            <a:ext cx="594360" cy="685800"/>
          </a:xfrm>
          <a:prstGeom prst="straightConnector1">
            <a:avLst/>
          </a:prstGeom>
          <a:noFill/>
          <a:ln w="25400" cap="flat" cmpd="sng" algn="ctr">
            <a:solidFill>
              <a:srgbClr val="00B0F0"/>
            </a:solidFill>
            <a:prstDash val="solid"/>
            <a:round/>
            <a:headEnd type="none" w="med" len="med"/>
            <a:tailEnd type="triangle"/>
          </a:ln>
          <a:effectLst/>
        </p:spPr>
      </p:cxnSp>
      <p:grpSp>
        <p:nvGrpSpPr>
          <p:cNvPr id="8" name="Group 7">
            <a:extLst>
              <a:ext uri="{FF2B5EF4-FFF2-40B4-BE49-F238E27FC236}">
                <a16:creationId xmlns:a16="http://schemas.microsoft.com/office/drawing/2014/main" id="{A293AA47-B50F-481F-8E4C-F0823A3DDE9A}"/>
              </a:ext>
            </a:extLst>
          </p:cNvPr>
          <p:cNvGrpSpPr/>
          <p:nvPr/>
        </p:nvGrpSpPr>
        <p:grpSpPr>
          <a:xfrm>
            <a:off x="7152517" y="2325762"/>
            <a:ext cx="1072924" cy="1284398"/>
            <a:chOff x="7152517" y="2325762"/>
            <a:chExt cx="1072924" cy="1284398"/>
          </a:xfrm>
        </p:grpSpPr>
        <p:sp>
          <p:nvSpPr>
            <p:cNvPr id="37" name="TextBox 36">
              <a:extLst>
                <a:ext uri="{FF2B5EF4-FFF2-40B4-BE49-F238E27FC236}">
                  <a16:creationId xmlns:a16="http://schemas.microsoft.com/office/drawing/2014/main" id="{2E8DECDE-9693-4E24-955A-C65CBDC7F5CF}"/>
                </a:ext>
              </a:extLst>
            </p:cNvPr>
            <p:cNvSpPr txBox="1"/>
            <p:nvPr/>
          </p:nvSpPr>
          <p:spPr>
            <a:xfrm>
              <a:off x="7152517" y="2325762"/>
              <a:ext cx="457200" cy="502920"/>
            </a:xfrm>
            <a:prstGeom prst="rect">
              <a:avLst/>
            </a:prstGeom>
            <a:noFill/>
          </p:spPr>
          <p:txBody>
            <a:bodyPr wrap="square" lIns="0" tIns="0" rIns="91440" bIns="0" rtlCol="0" anchor="ctr" anchorCtr="0">
              <a:noAutofit/>
            </a:bodyPr>
            <a:lstStyle/>
            <a:p>
              <a:pPr algn="r"/>
              <a:r>
                <a:rPr lang="en-US" sz="2400" dirty="0">
                  <a:latin typeface="Calibri" pitchFamily="34" charset="0"/>
                </a:rPr>
                <a:t>x</a:t>
              </a:r>
            </a:p>
          </p:txBody>
        </p:sp>
        <p:sp>
          <p:nvSpPr>
            <p:cNvPr id="35" name="Rectangle 34">
              <a:extLst>
                <a:ext uri="{FF2B5EF4-FFF2-40B4-BE49-F238E27FC236}">
                  <a16:creationId xmlns:a16="http://schemas.microsoft.com/office/drawing/2014/main" id="{874D72B4-5FC2-407A-9348-D5F52EB17D51}"/>
                </a:ext>
              </a:extLst>
            </p:cNvPr>
            <p:cNvSpPr/>
            <p:nvPr/>
          </p:nvSpPr>
          <p:spPr bwMode="auto">
            <a:xfrm>
              <a:off x="7609717" y="2423593"/>
              <a:ext cx="320040" cy="316077"/>
            </a:xfrm>
            <a:prstGeom prst="rect">
              <a:avLst/>
            </a:prstGeom>
            <a:noFill/>
            <a:ln w="25400"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lang="en-US" sz="2000">
                <a:solidFill>
                  <a:srgbClr val="C00000"/>
                </a:solidFill>
                <a:latin typeface="Calibri" charset="0"/>
                <a:ea typeface="Calibri" charset="0"/>
                <a:cs typeface="Calibri" charset="0"/>
              </a:endParaRPr>
            </a:p>
          </p:txBody>
        </p:sp>
        <p:cxnSp>
          <p:nvCxnSpPr>
            <p:cNvPr id="39" name="Straight Arrow Connector 38">
              <a:extLst>
                <a:ext uri="{FF2B5EF4-FFF2-40B4-BE49-F238E27FC236}">
                  <a16:creationId xmlns:a16="http://schemas.microsoft.com/office/drawing/2014/main" id="{EFDBF1C7-FBB6-4192-8B5E-D7CFBFB5AAF4}"/>
                </a:ext>
              </a:extLst>
            </p:cNvPr>
            <p:cNvCxnSpPr>
              <a:cxnSpLocks/>
            </p:cNvCxnSpPr>
            <p:nvPr/>
          </p:nvCxnSpPr>
          <p:spPr bwMode="auto">
            <a:xfrm>
              <a:off x="7769737" y="2567117"/>
              <a:ext cx="455704" cy="1043043"/>
            </a:xfrm>
            <a:prstGeom prst="straightConnector1">
              <a:avLst/>
            </a:prstGeom>
            <a:noFill/>
            <a:ln w="19050" cap="flat" cmpd="sng" algn="ctr">
              <a:solidFill>
                <a:schemeClr val="tx1"/>
              </a:solidFill>
              <a:prstDash val="solid"/>
              <a:round/>
              <a:headEnd type="none" w="med" len="med"/>
              <a:tailEnd type="triangle" w="lg" len="lg"/>
            </a:ln>
            <a:effectLst/>
          </p:spPr>
        </p:cxnSp>
      </p:grpSp>
    </p:spTree>
    <p:extLst>
      <p:ext uri="{BB962C8B-B14F-4D97-AF65-F5344CB8AC3E}">
        <p14:creationId xmlns:p14="http://schemas.microsoft.com/office/powerpoint/2010/main" val="25646792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22"/>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23"/>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28"/>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34"/>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36"/>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xit" presetSubtype="0" fill="hold" nodeType="clickEffect">
                                  <p:stCondLst>
                                    <p:cond delay="0"/>
                                  </p:stCondLst>
                                  <p:childTnLst>
                                    <p:set>
                                      <p:cBhvr>
                                        <p:cTn id="26" dur="1" fill="hold">
                                          <p:stCondLst>
                                            <p:cond delay="0"/>
                                          </p:stCondLst>
                                        </p:cTn>
                                        <p:tgtEl>
                                          <p:spTgt spid="28"/>
                                        </p:tgtEl>
                                        <p:attrNameLst>
                                          <p:attrName>style.visibility</p:attrName>
                                        </p:attrNameLst>
                                      </p:cBhvr>
                                      <p:to>
                                        <p:strVal val="hidden"/>
                                      </p:to>
                                    </p:set>
                                  </p:childTnLst>
                                </p:cTn>
                              </p:par>
                              <p:par>
                                <p:cTn id="27" presetID="1" presetClass="exit" presetSubtype="0" fill="hold" grpId="1" nodeType="withEffect">
                                  <p:stCondLst>
                                    <p:cond delay="0"/>
                                  </p:stCondLst>
                                  <p:childTnLst>
                                    <p:set>
                                      <p:cBhvr>
                                        <p:cTn id="28" dur="1" fill="hold">
                                          <p:stCondLst>
                                            <p:cond delay="0"/>
                                          </p:stCondLst>
                                        </p:cTn>
                                        <p:tgtEl>
                                          <p:spTgt spid="22"/>
                                        </p:tgtEl>
                                        <p:attrNameLst>
                                          <p:attrName>style.visibility</p:attrName>
                                        </p:attrNameLst>
                                      </p:cBhvr>
                                      <p:to>
                                        <p:strVal val="hidden"/>
                                      </p:to>
                                    </p:set>
                                  </p:childTnLst>
                                </p:cTn>
                              </p:par>
                              <p:par>
                                <p:cTn id="29" presetID="1" presetClass="exit" presetSubtype="0" fill="hold" nodeType="withEffect">
                                  <p:stCondLst>
                                    <p:cond delay="0"/>
                                  </p:stCondLst>
                                  <p:childTnLst>
                                    <p:set>
                                      <p:cBhvr>
                                        <p:cTn id="30" dur="1" fill="hold">
                                          <p:stCondLst>
                                            <p:cond delay="0"/>
                                          </p:stCondLst>
                                        </p:cTn>
                                        <p:tgtEl>
                                          <p:spTgt spid="34"/>
                                        </p:tgtEl>
                                        <p:attrNameLst>
                                          <p:attrName>style.visibility</p:attrName>
                                        </p:attrNameLst>
                                      </p:cBhvr>
                                      <p:to>
                                        <p:strVal val="hidden"/>
                                      </p:to>
                                    </p:set>
                                  </p:childTnLst>
                                </p:cTn>
                              </p:par>
                              <p:par>
                                <p:cTn id="31" presetID="1" presetClass="exit" presetSubtype="0" fill="hold" nodeType="withEffect">
                                  <p:stCondLst>
                                    <p:cond delay="0"/>
                                  </p:stCondLst>
                                  <p:childTnLst>
                                    <p:set>
                                      <p:cBhvr>
                                        <p:cTn id="32" dur="1" fill="hold">
                                          <p:stCondLst>
                                            <p:cond delay="0"/>
                                          </p:stCondLst>
                                        </p:cTn>
                                        <p:tgtEl>
                                          <p:spTgt spid="36"/>
                                        </p:tgtEl>
                                        <p:attrNameLst>
                                          <p:attrName>style.visibility</p:attrName>
                                        </p:attrNameLst>
                                      </p:cBhvr>
                                      <p:to>
                                        <p:strVal val="hidden"/>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33"/>
                                        </p:tgtEl>
                                        <p:attrNameLst>
                                          <p:attrName>style.visibility</p:attrName>
                                        </p:attrNameLst>
                                      </p:cBhvr>
                                      <p:to>
                                        <p:strVal val="visible"/>
                                      </p:to>
                                    </p:set>
                                  </p:childTnLst>
                                </p:cTn>
                              </p:par>
                              <p:par>
                                <p:cTn id="37" presetID="1" presetClass="entr" presetSubtype="0" fill="hold" nodeType="withEffect">
                                  <p:stCondLst>
                                    <p:cond delay="0"/>
                                  </p:stCondLst>
                                  <p:childTnLst>
                                    <p:set>
                                      <p:cBhvr>
                                        <p:cTn id="38" dur="1" fill="hold">
                                          <p:stCondLst>
                                            <p:cond delay="0"/>
                                          </p:stCondLst>
                                        </p:cTn>
                                        <p:tgtEl>
                                          <p:spTgt spid="36"/>
                                        </p:tgtEl>
                                        <p:attrNameLst>
                                          <p:attrName>style.visibility</p:attrName>
                                        </p:attrNameLst>
                                      </p:cBhvr>
                                      <p:to>
                                        <p:strVal val="visible"/>
                                      </p:to>
                                    </p:set>
                                  </p:childTnLst>
                                </p:cTn>
                              </p:par>
                              <p:par>
                                <p:cTn id="39" presetID="1" presetClass="entr" presetSubtype="0" fill="hold" grpId="0" nodeType="withEffect">
                                  <p:stCondLst>
                                    <p:cond delay="0"/>
                                  </p:stCondLst>
                                  <p:childTnLst>
                                    <p:set>
                                      <p:cBhvr>
                                        <p:cTn id="40" dur="1" fill="hold">
                                          <p:stCondLst>
                                            <p:cond delay="0"/>
                                          </p:stCondLst>
                                        </p:cTn>
                                        <p:tgtEl>
                                          <p:spTgt spid="2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 grpId="0"/>
      <p:bldP spid="22" grpId="0" animBg="1"/>
      <p:bldP spid="22" grpId="1" animBg="1"/>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089A3E-6915-4D5C-8BD2-F0B2458D720F}"/>
              </a:ext>
            </a:extLst>
          </p:cNvPr>
          <p:cNvSpPr>
            <a:spLocks noGrp="1"/>
          </p:cNvSpPr>
          <p:nvPr>
            <p:ph type="title"/>
          </p:nvPr>
        </p:nvSpPr>
        <p:spPr/>
        <p:txBody>
          <a:bodyPr/>
          <a:lstStyle/>
          <a:p>
            <a:r>
              <a:rPr lang="en-US" dirty="0"/>
              <a:t>Re-using a Raw Pointer (</a:t>
            </a:r>
            <a:r>
              <a:rPr lang="en-US" b="0" dirty="0" err="1">
                <a:solidFill>
                  <a:srgbClr val="0066FF"/>
                </a:solidFill>
                <a:latin typeface="Courier New" panose="02070309020205020404" pitchFamily="49" charset="0"/>
                <a:cs typeface="Courier New" panose="02070309020205020404" pitchFamily="49" charset="0"/>
              </a:rPr>
              <a:t>shared_ptr</a:t>
            </a:r>
            <a:r>
              <a:rPr lang="en-US" dirty="0"/>
              <a:t>)</a:t>
            </a:r>
          </a:p>
        </p:txBody>
      </p:sp>
      <p:sp>
        <p:nvSpPr>
          <p:cNvPr id="3" name="Content Placeholder 2">
            <a:extLst>
              <a:ext uri="{FF2B5EF4-FFF2-40B4-BE49-F238E27FC236}">
                <a16:creationId xmlns:a16="http://schemas.microsoft.com/office/drawing/2014/main" id="{3C2F4437-4A06-484B-83E1-7A5CD4E1CF7D}"/>
              </a:ext>
            </a:extLst>
          </p:cNvPr>
          <p:cNvSpPr>
            <a:spLocks noGrp="1"/>
          </p:cNvSpPr>
          <p:nvPr>
            <p:ph idx="1"/>
          </p:nvPr>
        </p:nvSpPr>
        <p:spPr>
          <a:xfrm>
            <a:off x="396875" y="1362075"/>
            <a:ext cx="8366125" cy="914400"/>
          </a:xfrm>
        </p:spPr>
        <p:txBody>
          <a:bodyPr/>
          <a:lstStyle/>
          <a:p>
            <a:pPr marL="285750" indent="-285750"/>
            <a:r>
              <a:rPr lang="en-US" dirty="0"/>
              <a:t>Smart pointers can’t tell if you are re-using a raw pointer</a:t>
            </a:r>
          </a:p>
        </p:txBody>
      </p:sp>
      <p:sp>
        <p:nvSpPr>
          <p:cNvPr id="21" name="TextBox 20">
            <a:extLst>
              <a:ext uri="{FF2B5EF4-FFF2-40B4-BE49-F238E27FC236}">
                <a16:creationId xmlns:a16="http://schemas.microsoft.com/office/drawing/2014/main" id="{283CE52A-43A3-4889-993D-94EA7D932B8F}"/>
              </a:ext>
            </a:extLst>
          </p:cNvPr>
          <p:cNvSpPr txBox="1"/>
          <p:nvPr/>
        </p:nvSpPr>
        <p:spPr>
          <a:xfrm>
            <a:off x="6743969" y="4530273"/>
            <a:ext cx="2287643" cy="369332"/>
          </a:xfrm>
          <a:prstGeom prst="rect">
            <a:avLst/>
          </a:prstGeom>
          <a:noFill/>
        </p:spPr>
        <p:txBody>
          <a:bodyPr wrap="square" rtlCol="0">
            <a:spAutoFit/>
          </a:bodyPr>
          <a:lstStyle/>
          <a:p>
            <a:pPr algn="ctr"/>
            <a:r>
              <a:rPr lang="en-US" dirty="0">
                <a:solidFill>
                  <a:srgbClr val="FF0000"/>
                </a:solidFill>
                <a:latin typeface="Calibri" pitchFamily="34" charset="0"/>
              </a:rPr>
              <a:t>⚠️ double delete ⚠️</a:t>
            </a:r>
          </a:p>
        </p:txBody>
      </p:sp>
      <p:grpSp>
        <p:nvGrpSpPr>
          <p:cNvPr id="23" name="Group 22">
            <a:extLst>
              <a:ext uri="{FF2B5EF4-FFF2-40B4-BE49-F238E27FC236}">
                <a16:creationId xmlns:a16="http://schemas.microsoft.com/office/drawing/2014/main" id="{B213FD9E-243C-4AA7-A4EA-827F6CA5DCFC}"/>
              </a:ext>
            </a:extLst>
          </p:cNvPr>
          <p:cNvGrpSpPr/>
          <p:nvPr/>
        </p:nvGrpSpPr>
        <p:grpSpPr>
          <a:xfrm>
            <a:off x="5509529" y="3202867"/>
            <a:ext cx="2627135" cy="615014"/>
            <a:chOff x="2288960" y="3657600"/>
            <a:chExt cx="2627135" cy="615014"/>
          </a:xfrm>
        </p:grpSpPr>
        <p:sp>
          <p:nvSpPr>
            <p:cNvPr id="24" name="Rectangle 23">
              <a:extLst>
                <a:ext uri="{FF2B5EF4-FFF2-40B4-BE49-F238E27FC236}">
                  <a16:creationId xmlns:a16="http://schemas.microsoft.com/office/drawing/2014/main" id="{E2FFEB7A-D97A-467A-AAB4-959C00E32B1D}"/>
                </a:ext>
              </a:extLst>
            </p:cNvPr>
            <p:cNvSpPr/>
            <p:nvPr/>
          </p:nvSpPr>
          <p:spPr bwMode="auto">
            <a:xfrm>
              <a:off x="2835835" y="3748816"/>
              <a:ext cx="320040" cy="316077"/>
            </a:xfrm>
            <a:prstGeom prst="rect">
              <a:avLst/>
            </a:prstGeom>
            <a:noFill/>
            <a:ln w="25400"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lang="en-US" sz="2000">
                <a:solidFill>
                  <a:srgbClr val="C00000"/>
                </a:solidFill>
                <a:latin typeface="Calibri" charset="0"/>
                <a:ea typeface="Calibri" charset="0"/>
                <a:cs typeface="Calibri" charset="0"/>
              </a:endParaRPr>
            </a:p>
          </p:txBody>
        </p:sp>
        <p:sp>
          <p:nvSpPr>
            <p:cNvPr id="25" name="Rectangle 24">
              <a:extLst>
                <a:ext uri="{FF2B5EF4-FFF2-40B4-BE49-F238E27FC236}">
                  <a16:creationId xmlns:a16="http://schemas.microsoft.com/office/drawing/2014/main" id="{87EF2D24-0CE9-4A7D-A24A-F8A72B13352E}"/>
                </a:ext>
              </a:extLst>
            </p:cNvPr>
            <p:cNvSpPr/>
            <p:nvPr/>
          </p:nvSpPr>
          <p:spPr bwMode="auto">
            <a:xfrm>
              <a:off x="2746160" y="3658234"/>
              <a:ext cx="502920" cy="502920"/>
            </a:xfrm>
            <a:prstGeom prst="rect">
              <a:avLst/>
            </a:prstGeom>
            <a:noFill/>
            <a:ln w="25400"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lang="en-US" sz="2000">
                <a:solidFill>
                  <a:srgbClr val="C00000"/>
                </a:solidFill>
                <a:latin typeface="Calibri" charset="0"/>
                <a:ea typeface="Calibri" charset="0"/>
                <a:cs typeface="Calibri" charset="0"/>
              </a:endParaRPr>
            </a:p>
          </p:txBody>
        </p:sp>
        <p:sp>
          <p:nvSpPr>
            <p:cNvPr id="26" name="TextBox 25">
              <a:extLst>
                <a:ext uri="{FF2B5EF4-FFF2-40B4-BE49-F238E27FC236}">
                  <a16:creationId xmlns:a16="http://schemas.microsoft.com/office/drawing/2014/main" id="{B9F9EB79-ADA8-4499-88E5-838B062EC8D7}"/>
                </a:ext>
              </a:extLst>
            </p:cNvPr>
            <p:cNvSpPr txBox="1"/>
            <p:nvPr/>
          </p:nvSpPr>
          <p:spPr>
            <a:xfrm>
              <a:off x="2288960" y="3657600"/>
              <a:ext cx="457200" cy="502920"/>
            </a:xfrm>
            <a:prstGeom prst="rect">
              <a:avLst/>
            </a:prstGeom>
            <a:noFill/>
          </p:spPr>
          <p:txBody>
            <a:bodyPr wrap="square" lIns="0" tIns="0" rIns="91440" bIns="0" rtlCol="0" anchor="ctr" anchorCtr="0">
              <a:noAutofit/>
            </a:bodyPr>
            <a:lstStyle/>
            <a:p>
              <a:pPr algn="r"/>
              <a:r>
                <a:rPr lang="en-US" sz="2400" dirty="0">
                  <a:latin typeface="Calibri" pitchFamily="34" charset="0"/>
                </a:rPr>
                <a:t>p1</a:t>
              </a:r>
            </a:p>
          </p:txBody>
        </p:sp>
        <p:cxnSp>
          <p:nvCxnSpPr>
            <p:cNvPr id="27" name="Straight Arrow Connector 26">
              <a:extLst>
                <a:ext uri="{FF2B5EF4-FFF2-40B4-BE49-F238E27FC236}">
                  <a16:creationId xmlns:a16="http://schemas.microsoft.com/office/drawing/2014/main" id="{B79D32CF-3847-4595-8D65-F18580317C76}"/>
                </a:ext>
              </a:extLst>
            </p:cNvPr>
            <p:cNvCxnSpPr>
              <a:cxnSpLocks/>
            </p:cNvCxnSpPr>
            <p:nvPr/>
          </p:nvCxnSpPr>
          <p:spPr bwMode="auto">
            <a:xfrm>
              <a:off x="2995855" y="3906854"/>
              <a:ext cx="1920240" cy="365760"/>
            </a:xfrm>
            <a:prstGeom prst="straightConnector1">
              <a:avLst/>
            </a:prstGeom>
            <a:noFill/>
            <a:ln w="19050" cap="flat" cmpd="sng" algn="ctr">
              <a:solidFill>
                <a:schemeClr val="tx1"/>
              </a:solidFill>
              <a:prstDash val="solid"/>
              <a:round/>
              <a:headEnd type="none" w="med" len="med"/>
              <a:tailEnd type="triangle" w="lg" len="lg"/>
            </a:ln>
            <a:effectLst/>
          </p:spPr>
        </p:cxnSp>
      </p:grpSp>
      <p:grpSp>
        <p:nvGrpSpPr>
          <p:cNvPr id="28" name="Group 27">
            <a:extLst>
              <a:ext uri="{FF2B5EF4-FFF2-40B4-BE49-F238E27FC236}">
                <a16:creationId xmlns:a16="http://schemas.microsoft.com/office/drawing/2014/main" id="{D07F9462-26AB-43C8-A7E3-D01BF3824246}"/>
              </a:ext>
            </a:extLst>
          </p:cNvPr>
          <p:cNvGrpSpPr/>
          <p:nvPr/>
        </p:nvGrpSpPr>
        <p:grpSpPr>
          <a:xfrm>
            <a:off x="5509529" y="3909321"/>
            <a:ext cx="2627135" cy="711500"/>
            <a:chOff x="2288960" y="4364054"/>
            <a:chExt cx="2627135" cy="711500"/>
          </a:xfrm>
        </p:grpSpPr>
        <p:sp>
          <p:nvSpPr>
            <p:cNvPr id="29" name="Rectangle 28">
              <a:extLst>
                <a:ext uri="{FF2B5EF4-FFF2-40B4-BE49-F238E27FC236}">
                  <a16:creationId xmlns:a16="http://schemas.microsoft.com/office/drawing/2014/main" id="{9AED0CEC-E63E-496C-99FE-FBE4836C1B62}"/>
                </a:ext>
              </a:extLst>
            </p:cNvPr>
            <p:cNvSpPr/>
            <p:nvPr/>
          </p:nvSpPr>
          <p:spPr bwMode="auto">
            <a:xfrm>
              <a:off x="2835835" y="4663216"/>
              <a:ext cx="320040" cy="316077"/>
            </a:xfrm>
            <a:prstGeom prst="rect">
              <a:avLst/>
            </a:prstGeom>
            <a:noFill/>
            <a:ln w="25400"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lang="en-US" sz="2000">
                <a:solidFill>
                  <a:srgbClr val="C00000"/>
                </a:solidFill>
                <a:latin typeface="Calibri" charset="0"/>
                <a:ea typeface="Calibri" charset="0"/>
                <a:cs typeface="Calibri" charset="0"/>
              </a:endParaRPr>
            </a:p>
          </p:txBody>
        </p:sp>
        <p:sp>
          <p:nvSpPr>
            <p:cNvPr id="30" name="Rectangle 29">
              <a:extLst>
                <a:ext uri="{FF2B5EF4-FFF2-40B4-BE49-F238E27FC236}">
                  <a16:creationId xmlns:a16="http://schemas.microsoft.com/office/drawing/2014/main" id="{E037450D-766D-4173-B454-C418C5F787CA}"/>
                </a:ext>
              </a:extLst>
            </p:cNvPr>
            <p:cNvSpPr/>
            <p:nvPr/>
          </p:nvSpPr>
          <p:spPr bwMode="auto">
            <a:xfrm>
              <a:off x="2746160" y="4572634"/>
              <a:ext cx="502920" cy="502920"/>
            </a:xfrm>
            <a:prstGeom prst="rect">
              <a:avLst/>
            </a:prstGeom>
            <a:noFill/>
            <a:ln w="25400"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lang="en-US" sz="2000">
                <a:solidFill>
                  <a:srgbClr val="C00000"/>
                </a:solidFill>
                <a:latin typeface="Calibri" charset="0"/>
                <a:ea typeface="Calibri" charset="0"/>
                <a:cs typeface="Calibri" charset="0"/>
              </a:endParaRPr>
            </a:p>
          </p:txBody>
        </p:sp>
        <p:sp>
          <p:nvSpPr>
            <p:cNvPr id="31" name="TextBox 30">
              <a:extLst>
                <a:ext uri="{FF2B5EF4-FFF2-40B4-BE49-F238E27FC236}">
                  <a16:creationId xmlns:a16="http://schemas.microsoft.com/office/drawing/2014/main" id="{C1F15242-7B27-4F3A-96C0-B6F58354CAED}"/>
                </a:ext>
              </a:extLst>
            </p:cNvPr>
            <p:cNvSpPr txBox="1"/>
            <p:nvPr/>
          </p:nvSpPr>
          <p:spPr>
            <a:xfrm>
              <a:off x="2288960" y="4572000"/>
              <a:ext cx="457200" cy="502920"/>
            </a:xfrm>
            <a:prstGeom prst="rect">
              <a:avLst/>
            </a:prstGeom>
            <a:noFill/>
          </p:spPr>
          <p:txBody>
            <a:bodyPr wrap="square" lIns="0" tIns="0" rIns="91440" bIns="0" rtlCol="0" anchor="ctr" anchorCtr="0">
              <a:noAutofit/>
            </a:bodyPr>
            <a:lstStyle/>
            <a:p>
              <a:pPr algn="r"/>
              <a:r>
                <a:rPr lang="en-US" sz="2400" dirty="0">
                  <a:latin typeface="Calibri" pitchFamily="34" charset="0"/>
                </a:rPr>
                <a:t>p2</a:t>
              </a:r>
            </a:p>
          </p:txBody>
        </p:sp>
        <p:cxnSp>
          <p:nvCxnSpPr>
            <p:cNvPr id="32" name="Straight Arrow Connector 31">
              <a:extLst>
                <a:ext uri="{FF2B5EF4-FFF2-40B4-BE49-F238E27FC236}">
                  <a16:creationId xmlns:a16="http://schemas.microsoft.com/office/drawing/2014/main" id="{3EADD39C-2F57-4BB5-8B78-AB9C8B04A1C7}"/>
                </a:ext>
              </a:extLst>
            </p:cNvPr>
            <p:cNvCxnSpPr>
              <a:cxnSpLocks/>
            </p:cNvCxnSpPr>
            <p:nvPr/>
          </p:nvCxnSpPr>
          <p:spPr bwMode="auto">
            <a:xfrm flipV="1">
              <a:off x="2995855" y="4364054"/>
              <a:ext cx="1920240" cy="457200"/>
            </a:xfrm>
            <a:prstGeom prst="straightConnector1">
              <a:avLst/>
            </a:prstGeom>
            <a:noFill/>
            <a:ln w="19050" cap="flat" cmpd="sng" algn="ctr">
              <a:solidFill>
                <a:schemeClr val="tx1"/>
              </a:solidFill>
              <a:prstDash val="solid"/>
              <a:round/>
              <a:headEnd type="none" w="med" len="med"/>
              <a:tailEnd type="triangle" w="lg" len="lg"/>
            </a:ln>
            <a:effectLst/>
          </p:spPr>
        </p:cxnSp>
      </p:grpSp>
      <p:cxnSp>
        <p:nvCxnSpPr>
          <p:cNvPr id="33" name="Straight Arrow Connector 32">
            <a:extLst>
              <a:ext uri="{FF2B5EF4-FFF2-40B4-BE49-F238E27FC236}">
                <a16:creationId xmlns:a16="http://schemas.microsoft.com/office/drawing/2014/main" id="{F3CBAE7B-186B-4208-ABD0-A1EFAF6145CB}"/>
              </a:ext>
            </a:extLst>
          </p:cNvPr>
          <p:cNvCxnSpPr/>
          <p:nvPr/>
        </p:nvCxnSpPr>
        <p:spPr bwMode="auto">
          <a:xfrm flipV="1">
            <a:off x="5829569" y="3111427"/>
            <a:ext cx="777240" cy="685800"/>
          </a:xfrm>
          <a:prstGeom prst="straightConnector1">
            <a:avLst/>
          </a:prstGeom>
          <a:noFill/>
          <a:ln w="25400" cap="flat" cmpd="sng" algn="ctr">
            <a:solidFill>
              <a:srgbClr val="00B0F0"/>
            </a:solidFill>
            <a:prstDash val="solid"/>
            <a:round/>
            <a:headEnd type="none" w="med" len="med"/>
            <a:tailEnd type="triangle"/>
          </a:ln>
          <a:effectLst/>
        </p:spPr>
      </p:cxnSp>
      <p:cxnSp>
        <p:nvCxnSpPr>
          <p:cNvPr id="34" name="Straight Arrow Connector 33">
            <a:extLst>
              <a:ext uri="{FF2B5EF4-FFF2-40B4-BE49-F238E27FC236}">
                <a16:creationId xmlns:a16="http://schemas.microsoft.com/office/drawing/2014/main" id="{FBCFF598-0C9F-42FB-A39C-1EEE4AE7FE23}"/>
              </a:ext>
            </a:extLst>
          </p:cNvPr>
          <p:cNvCxnSpPr/>
          <p:nvPr/>
        </p:nvCxnSpPr>
        <p:spPr bwMode="auto">
          <a:xfrm flipV="1">
            <a:off x="5829569" y="4025827"/>
            <a:ext cx="777240" cy="685800"/>
          </a:xfrm>
          <a:prstGeom prst="straightConnector1">
            <a:avLst/>
          </a:prstGeom>
          <a:noFill/>
          <a:ln w="25400" cap="flat" cmpd="sng" algn="ctr">
            <a:solidFill>
              <a:srgbClr val="00B0F0"/>
            </a:solidFill>
            <a:prstDash val="solid"/>
            <a:round/>
            <a:headEnd type="none" w="med" len="med"/>
            <a:tailEnd type="triangle"/>
          </a:ln>
          <a:effectLst/>
        </p:spPr>
      </p:cxnSp>
      <p:sp>
        <p:nvSpPr>
          <p:cNvPr id="22" name="Rectangle 21">
            <a:extLst>
              <a:ext uri="{FF2B5EF4-FFF2-40B4-BE49-F238E27FC236}">
                <a16:creationId xmlns:a16="http://schemas.microsoft.com/office/drawing/2014/main" id="{7A8BDCDB-1942-4335-9954-34F39E67902E}"/>
              </a:ext>
            </a:extLst>
          </p:cNvPr>
          <p:cNvSpPr/>
          <p:nvPr/>
        </p:nvSpPr>
        <p:spPr bwMode="auto">
          <a:xfrm>
            <a:off x="8229600" y="3630168"/>
            <a:ext cx="594360" cy="502920"/>
          </a:xfrm>
          <a:prstGeom prst="rect">
            <a:avLst/>
          </a:prstGeom>
          <a:noFill/>
          <a:ln w="25400" cap="flat" cmpd="sng" algn="ctr">
            <a:solidFill>
              <a:srgbClr val="FFC000"/>
            </a:solidFill>
            <a:prstDash val="solid"/>
            <a:round/>
            <a:headEnd type="none" w="med" len="med"/>
            <a:tailEnd type="triangle" w="med" len="med"/>
          </a:ln>
          <a:effectLst/>
        </p:spPr>
        <p:txBody>
          <a:bodyPr vert="horz" wrap="square" lIns="0" tIns="45720" rIns="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2200" dirty="0">
                <a:latin typeface="Calibri" charset="0"/>
                <a:ea typeface="Calibri" charset="0"/>
                <a:cs typeface="Calibri" charset="0"/>
              </a:rPr>
              <a:t>333</a:t>
            </a:r>
          </a:p>
        </p:txBody>
      </p:sp>
      <p:cxnSp>
        <p:nvCxnSpPr>
          <p:cNvPr id="36" name="Straight Arrow Connector 35">
            <a:extLst>
              <a:ext uri="{FF2B5EF4-FFF2-40B4-BE49-F238E27FC236}">
                <a16:creationId xmlns:a16="http://schemas.microsoft.com/office/drawing/2014/main" id="{B9F929E1-D7E3-4095-B8C5-F0479935F63C}"/>
              </a:ext>
            </a:extLst>
          </p:cNvPr>
          <p:cNvCxnSpPr/>
          <p:nvPr/>
        </p:nvCxnSpPr>
        <p:spPr bwMode="auto">
          <a:xfrm flipV="1">
            <a:off x="8229600" y="3520440"/>
            <a:ext cx="594360" cy="685800"/>
          </a:xfrm>
          <a:prstGeom prst="straightConnector1">
            <a:avLst/>
          </a:prstGeom>
          <a:noFill/>
          <a:ln w="25400" cap="flat" cmpd="sng" algn="ctr">
            <a:solidFill>
              <a:srgbClr val="00B0F0"/>
            </a:solidFill>
            <a:prstDash val="solid"/>
            <a:round/>
            <a:headEnd type="none" w="med" len="med"/>
            <a:tailEnd type="triangle"/>
          </a:ln>
          <a:effectLst/>
        </p:spPr>
      </p:cxnSp>
      <p:sp>
        <p:nvSpPr>
          <p:cNvPr id="35" name="Rounded Rectangle 4">
            <a:extLst>
              <a:ext uri="{FF2B5EF4-FFF2-40B4-BE49-F238E27FC236}">
                <a16:creationId xmlns:a16="http://schemas.microsoft.com/office/drawing/2014/main" id="{7044DF58-3A47-463F-9FC8-1E55B07874F7}"/>
              </a:ext>
            </a:extLst>
          </p:cNvPr>
          <p:cNvSpPr/>
          <p:nvPr/>
        </p:nvSpPr>
        <p:spPr bwMode="auto">
          <a:xfrm>
            <a:off x="731520" y="2377440"/>
            <a:ext cx="4572000" cy="3520440"/>
          </a:xfrm>
          <a:prstGeom prst="roundRect">
            <a:avLst>
              <a:gd name="adj" fmla="val 2114"/>
            </a:avLst>
          </a:prstGeom>
          <a:solidFill>
            <a:schemeClr val="bg1">
              <a:lumMod val="95000"/>
            </a:schemeClr>
          </a:solidFill>
          <a:ln w="25400" cap="flat" cmpd="sng" algn="ctr">
            <a:solidFill>
              <a:schemeClr val="tx1"/>
            </a:solidFill>
            <a:prstDash val="solid"/>
            <a:round/>
            <a:headEnd type="none" w="med" len="med"/>
            <a:tailEnd type="triangle" w="med" len="med"/>
          </a:ln>
          <a:effectLst/>
        </p:spPr>
        <p:txBody>
          <a:bodyPr vert="horz" wrap="square" lIns="91440" tIns="0" rIns="91440" bIns="45720" numCol="1" rtlCol="0" anchor="t" anchorCtr="0" compatLnSpc="1">
            <a:prstTxWarp prst="textNoShape">
              <a:avLst/>
            </a:prstTxWarp>
            <a:noAutofit/>
          </a:bodyPr>
          <a:lstStyle/>
          <a:p>
            <a:r>
              <a:rPr lang="en-US" sz="1600" dirty="0">
                <a:solidFill>
                  <a:srgbClr val="E2661A"/>
                </a:solidFill>
                <a:latin typeface="Courier New" panose="02070309020205020404" pitchFamily="49" charset="0"/>
                <a:cs typeface="Courier New" panose="02070309020205020404" pitchFamily="49" charset="0"/>
              </a:rPr>
              <a:t>#include </a:t>
            </a:r>
            <a:r>
              <a:rPr lang="en-US" sz="1600" dirty="0">
                <a:solidFill>
                  <a:srgbClr val="D94B7B"/>
                </a:solidFill>
                <a:latin typeface="Courier New" panose="02070309020205020404" pitchFamily="49" charset="0"/>
                <a:cs typeface="Courier New" panose="02070309020205020404" pitchFamily="49" charset="0"/>
              </a:rPr>
              <a:t>&lt;</a:t>
            </a:r>
            <a:r>
              <a:rPr lang="en-US" sz="1600" dirty="0" err="1">
                <a:solidFill>
                  <a:srgbClr val="D94B7B"/>
                </a:solidFill>
                <a:latin typeface="Courier New" panose="02070309020205020404" pitchFamily="49" charset="0"/>
                <a:cs typeface="Courier New" panose="02070309020205020404" pitchFamily="49" charset="0"/>
              </a:rPr>
              <a:t>cstdlib</a:t>
            </a:r>
            <a:r>
              <a:rPr lang="en-US" sz="1600" dirty="0">
                <a:solidFill>
                  <a:srgbClr val="D94B7B"/>
                </a:solidFill>
                <a:latin typeface="Courier New" panose="02070309020205020404" pitchFamily="49" charset="0"/>
                <a:cs typeface="Courier New" panose="02070309020205020404" pitchFamily="49" charset="0"/>
              </a:rPr>
              <a:t>&gt;</a:t>
            </a:r>
          </a:p>
          <a:p>
            <a:r>
              <a:rPr lang="en-US" sz="1600" dirty="0">
                <a:solidFill>
                  <a:srgbClr val="E2661A"/>
                </a:solidFill>
                <a:latin typeface="Courier New" panose="02070309020205020404" pitchFamily="49" charset="0"/>
                <a:cs typeface="Courier New" panose="02070309020205020404" pitchFamily="49" charset="0"/>
              </a:rPr>
              <a:t>#include </a:t>
            </a:r>
            <a:r>
              <a:rPr lang="en-US" sz="1600" dirty="0">
                <a:solidFill>
                  <a:srgbClr val="D94B7B"/>
                </a:solidFill>
                <a:latin typeface="Courier New" panose="02070309020205020404" pitchFamily="49" charset="0"/>
                <a:cs typeface="Courier New" panose="02070309020205020404" pitchFamily="49" charset="0"/>
              </a:rPr>
              <a:t>&lt;memory&gt;</a:t>
            </a:r>
          </a:p>
          <a:p>
            <a:endParaRPr lang="en-US" sz="1100" dirty="0">
              <a:latin typeface="Courier New" panose="02070309020205020404" pitchFamily="49" charset="0"/>
              <a:cs typeface="Courier New" panose="02070309020205020404" pitchFamily="49" charset="0"/>
            </a:endParaRPr>
          </a:p>
          <a:p>
            <a:r>
              <a:rPr lang="en-US" sz="1600" dirty="0">
                <a:solidFill>
                  <a:srgbClr val="E2661A"/>
                </a:solidFill>
                <a:latin typeface="Courier New" panose="02070309020205020404" pitchFamily="49" charset="0"/>
                <a:cs typeface="Courier New" panose="02070309020205020404" pitchFamily="49" charset="0"/>
              </a:rPr>
              <a:t>using</a:t>
            </a:r>
            <a:r>
              <a:rPr lang="en-US" sz="1600" dirty="0">
                <a:latin typeface="Courier New" panose="02070309020205020404" pitchFamily="49" charset="0"/>
                <a:cs typeface="Courier New" panose="02070309020205020404" pitchFamily="49" charset="0"/>
              </a:rPr>
              <a:t> </a:t>
            </a:r>
            <a:r>
              <a:rPr lang="en-US" sz="1600" dirty="0" err="1">
                <a:latin typeface="Courier New" panose="02070309020205020404" pitchFamily="49" charset="0"/>
                <a:cs typeface="Courier New" panose="02070309020205020404" pitchFamily="49" charset="0"/>
              </a:rPr>
              <a:t>std</a:t>
            </a:r>
            <a:r>
              <a:rPr lang="en-US" sz="1600" dirty="0">
                <a:latin typeface="Courier New" panose="02070309020205020404" pitchFamily="49" charset="0"/>
                <a:cs typeface="Courier New" panose="02070309020205020404" pitchFamily="49" charset="0"/>
              </a:rPr>
              <a:t>::</a:t>
            </a:r>
            <a:r>
              <a:rPr lang="en-US" sz="1600" dirty="0" err="1">
                <a:solidFill>
                  <a:srgbClr val="0066FF"/>
                </a:solidFill>
                <a:latin typeface="Courier New" panose="02070309020205020404" pitchFamily="49" charset="0"/>
                <a:cs typeface="Courier New" panose="02070309020205020404" pitchFamily="49" charset="0"/>
              </a:rPr>
              <a:t>shared_ptr</a:t>
            </a:r>
            <a:r>
              <a:rPr lang="en-US" sz="1600" dirty="0">
                <a:latin typeface="Courier New" panose="02070309020205020404" pitchFamily="49" charset="0"/>
                <a:cs typeface="Courier New" panose="02070309020205020404" pitchFamily="49" charset="0"/>
              </a:rPr>
              <a:t>;</a:t>
            </a:r>
          </a:p>
          <a:p>
            <a:endParaRPr lang="en-US" sz="1100" dirty="0">
              <a:latin typeface="Courier New" panose="02070309020205020404" pitchFamily="49" charset="0"/>
              <a:cs typeface="Courier New" panose="02070309020205020404" pitchFamily="49" charset="0"/>
            </a:endParaRPr>
          </a:p>
          <a:p>
            <a:endParaRPr lang="en-US" sz="1100" dirty="0">
              <a:latin typeface="Courier New" panose="02070309020205020404" pitchFamily="49" charset="0"/>
              <a:cs typeface="Courier New" panose="02070309020205020404" pitchFamily="49" charset="0"/>
            </a:endParaRPr>
          </a:p>
          <a:p>
            <a:r>
              <a:rPr lang="en-US" sz="1600" dirty="0">
                <a:solidFill>
                  <a:srgbClr val="0066FF"/>
                </a:solidFill>
                <a:latin typeface="Courier New" panose="02070309020205020404" pitchFamily="49" charset="0"/>
                <a:cs typeface="Courier New" panose="02070309020205020404" pitchFamily="49" charset="0"/>
              </a:rPr>
              <a:t>int </a:t>
            </a:r>
            <a:r>
              <a:rPr lang="en-US" sz="1600" dirty="0">
                <a:latin typeface="Courier New" panose="02070309020205020404" pitchFamily="49" charset="0"/>
                <a:cs typeface="Courier New" panose="02070309020205020404" pitchFamily="49" charset="0"/>
              </a:rPr>
              <a:t>main(</a:t>
            </a:r>
            <a:r>
              <a:rPr lang="en-US" sz="1600" dirty="0">
                <a:solidFill>
                  <a:srgbClr val="0066FF"/>
                </a:solidFill>
                <a:latin typeface="Courier New" panose="02070309020205020404" pitchFamily="49" charset="0"/>
                <a:cs typeface="Courier New" panose="02070309020205020404" pitchFamily="49" charset="0"/>
              </a:rPr>
              <a:t>int</a:t>
            </a:r>
            <a:r>
              <a:rPr lang="en-US" sz="1600" dirty="0">
                <a:latin typeface="Courier New" panose="02070309020205020404" pitchFamily="49" charset="0"/>
                <a:cs typeface="Courier New" panose="02070309020205020404" pitchFamily="49" charset="0"/>
              </a:rPr>
              <a:t> argc, </a:t>
            </a:r>
            <a:r>
              <a:rPr lang="en-US" sz="1600" dirty="0">
                <a:solidFill>
                  <a:srgbClr val="0066FF"/>
                </a:solidFill>
                <a:latin typeface="Courier New" panose="02070309020205020404" pitchFamily="49" charset="0"/>
                <a:cs typeface="Courier New" panose="02070309020205020404" pitchFamily="49" charset="0"/>
              </a:rPr>
              <a:t>char** </a:t>
            </a:r>
            <a:r>
              <a:rPr lang="en-US" sz="1600" dirty="0" err="1">
                <a:latin typeface="Courier New" panose="02070309020205020404" pitchFamily="49" charset="0"/>
                <a:cs typeface="Courier New" panose="02070309020205020404" pitchFamily="49" charset="0"/>
              </a:rPr>
              <a:t>argv</a:t>
            </a:r>
            <a:r>
              <a:rPr lang="en-US" sz="1600" dirty="0">
                <a:latin typeface="Courier New" panose="02070309020205020404" pitchFamily="49" charset="0"/>
                <a:cs typeface="Courier New" panose="02070309020205020404" pitchFamily="49" charset="0"/>
              </a:rPr>
              <a:t>) {</a:t>
            </a:r>
          </a:p>
          <a:p>
            <a:r>
              <a:rPr lang="en-US" sz="1600" dirty="0">
                <a:latin typeface="Courier New" panose="02070309020205020404" pitchFamily="49" charset="0"/>
                <a:cs typeface="Courier New" panose="02070309020205020404" pitchFamily="49" charset="0"/>
              </a:rPr>
              <a:t>  </a:t>
            </a:r>
            <a:r>
              <a:rPr lang="en-US" sz="1600" dirty="0">
                <a:solidFill>
                  <a:srgbClr val="0066FF"/>
                </a:solidFill>
                <a:latin typeface="Courier New" panose="02070309020205020404" pitchFamily="49" charset="0"/>
                <a:cs typeface="Courier New" panose="02070309020205020404" pitchFamily="49" charset="0"/>
              </a:rPr>
              <a:t>int* </a:t>
            </a:r>
            <a:r>
              <a:rPr lang="en-US" sz="1600" dirty="0">
                <a:latin typeface="Courier New" panose="02070309020205020404" pitchFamily="49" charset="0"/>
                <a:cs typeface="Courier New" panose="02070309020205020404" pitchFamily="49" charset="0"/>
              </a:rPr>
              <a:t>x = </a:t>
            </a:r>
            <a:r>
              <a:rPr lang="en-US" sz="1600" dirty="0">
                <a:solidFill>
                  <a:srgbClr val="E2661A"/>
                </a:solidFill>
                <a:latin typeface="Courier New" panose="02070309020205020404" pitchFamily="49" charset="0"/>
                <a:cs typeface="Courier New" panose="02070309020205020404" pitchFamily="49" charset="0"/>
              </a:rPr>
              <a:t>new</a:t>
            </a:r>
            <a:r>
              <a:rPr lang="en-US" sz="1600" dirty="0">
                <a:latin typeface="Courier New" panose="02070309020205020404" pitchFamily="49" charset="0"/>
                <a:cs typeface="Courier New" panose="02070309020205020404" pitchFamily="49" charset="0"/>
              </a:rPr>
              <a:t> </a:t>
            </a:r>
            <a:r>
              <a:rPr lang="en-US" sz="1600" dirty="0">
                <a:solidFill>
                  <a:srgbClr val="0066FF"/>
                </a:solidFill>
                <a:latin typeface="Courier New" panose="02070309020205020404" pitchFamily="49" charset="0"/>
                <a:cs typeface="Courier New" panose="02070309020205020404" pitchFamily="49" charset="0"/>
              </a:rPr>
              <a:t>int</a:t>
            </a:r>
            <a:r>
              <a:rPr lang="en-US" sz="1600" dirty="0">
                <a:latin typeface="Courier New" panose="02070309020205020404" pitchFamily="49" charset="0"/>
                <a:cs typeface="Courier New" panose="02070309020205020404" pitchFamily="49" charset="0"/>
              </a:rPr>
              <a:t>(</a:t>
            </a:r>
            <a:r>
              <a:rPr lang="en-US" sz="1600" dirty="0">
                <a:solidFill>
                  <a:srgbClr val="00CC99"/>
                </a:solidFill>
                <a:latin typeface="Courier New" panose="02070309020205020404" pitchFamily="49" charset="0"/>
                <a:cs typeface="Courier New" panose="02070309020205020404" pitchFamily="49" charset="0"/>
              </a:rPr>
              <a:t>333</a:t>
            </a:r>
            <a:r>
              <a:rPr lang="en-US" sz="1600" dirty="0">
                <a:latin typeface="Courier New" panose="02070309020205020404" pitchFamily="49" charset="0"/>
                <a:cs typeface="Courier New" panose="02070309020205020404" pitchFamily="49" charset="0"/>
              </a:rPr>
              <a:t>);</a:t>
            </a:r>
          </a:p>
          <a:p>
            <a:endParaRPr lang="en-US" sz="1600" dirty="0">
              <a:latin typeface="Courier New" panose="02070309020205020404" pitchFamily="49" charset="0"/>
              <a:cs typeface="Courier New" panose="02070309020205020404" pitchFamily="49" charset="0"/>
            </a:endParaRPr>
          </a:p>
          <a:p>
            <a:r>
              <a:rPr lang="en-US" sz="1600" dirty="0">
                <a:latin typeface="Courier New" panose="02070309020205020404" pitchFamily="49" charset="0"/>
                <a:cs typeface="Courier New" panose="02070309020205020404" pitchFamily="49" charset="0"/>
              </a:rPr>
              <a:t>  </a:t>
            </a:r>
            <a:r>
              <a:rPr lang="en-US" sz="1600" dirty="0" err="1">
                <a:solidFill>
                  <a:srgbClr val="0066FF"/>
                </a:solidFill>
                <a:latin typeface="Courier New" panose="02070309020205020404" pitchFamily="49" charset="0"/>
                <a:cs typeface="Courier New" panose="02070309020205020404" pitchFamily="49" charset="0"/>
              </a:rPr>
              <a:t>shared_ptr</a:t>
            </a:r>
            <a:r>
              <a:rPr lang="en-US" sz="1600" dirty="0">
                <a:latin typeface="Courier New" panose="02070309020205020404" pitchFamily="49" charset="0"/>
                <a:cs typeface="Courier New" panose="02070309020205020404" pitchFamily="49" charset="0"/>
              </a:rPr>
              <a:t>&lt;</a:t>
            </a:r>
            <a:r>
              <a:rPr lang="en-US" sz="1600" dirty="0">
                <a:solidFill>
                  <a:srgbClr val="0066FF"/>
                </a:solidFill>
                <a:latin typeface="Courier New" panose="02070309020205020404" pitchFamily="49" charset="0"/>
                <a:cs typeface="Courier New" panose="02070309020205020404" pitchFamily="49" charset="0"/>
              </a:rPr>
              <a:t>int</a:t>
            </a:r>
            <a:r>
              <a:rPr lang="en-US" sz="1600" dirty="0">
                <a:latin typeface="Courier New" panose="02070309020205020404" pitchFamily="49" charset="0"/>
                <a:cs typeface="Courier New" panose="02070309020205020404" pitchFamily="49" charset="0"/>
              </a:rPr>
              <a:t>&gt; p1(x);</a:t>
            </a:r>
          </a:p>
          <a:p>
            <a:endParaRPr lang="en-US" sz="1600" dirty="0">
              <a:solidFill>
                <a:srgbClr val="0066FF"/>
              </a:solidFill>
              <a:latin typeface="Courier New" panose="02070309020205020404" pitchFamily="49" charset="0"/>
              <a:cs typeface="Courier New" panose="02070309020205020404" pitchFamily="49" charset="0"/>
            </a:endParaRPr>
          </a:p>
          <a:p>
            <a:r>
              <a:rPr lang="en-US" sz="1600" dirty="0">
                <a:solidFill>
                  <a:srgbClr val="0066FF"/>
                </a:solidFill>
                <a:latin typeface="Courier New" panose="02070309020205020404" pitchFamily="49" charset="0"/>
                <a:cs typeface="Courier New" panose="02070309020205020404" pitchFamily="49" charset="0"/>
              </a:rPr>
              <a:t>  </a:t>
            </a:r>
            <a:r>
              <a:rPr lang="en-US" sz="1600" dirty="0" err="1">
                <a:solidFill>
                  <a:srgbClr val="0066FF"/>
                </a:solidFill>
                <a:latin typeface="Courier New" panose="02070309020205020404" pitchFamily="49" charset="0"/>
                <a:cs typeface="Courier New" panose="02070309020205020404" pitchFamily="49" charset="0"/>
              </a:rPr>
              <a:t>shared_ptr</a:t>
            </a:r>
            <a:r>
              <a:rPr lang="en-US" sz="1600" dirty="0">
                <a:latin typeface="Courier New" panose="02070309020205020404" pitchFamily="49" charset="0"/>
                <a:cs typeface="Courier New" panose="02070309020205020404" pitchFamily="49" charset="0"/>
              </a:rPr>
              <a:t>&lt;</a:t>
            </a:r>
            <a:r>
              <a:rPr lang="en-US" sz="1600" dirty="0">
                <a:solidFill>
                  <a:srgbClr val="0066FF"/>
                </a:solidFill>
                <a:latin typeface="Courier New" panose="02070309020205020404" pitchFamily="49" charset="0"/>
                <a:cs typeface="Courier New" panose="02070309020205020404" pitchFamily="49" charset="0"/>
              </a:rPr>
              <a:t>int</a:t>
            </a:r>
            <a:r>
              <a:rPr lang="en-US" sz="1600" dirty="0">
                <a:latin typeface="Courier New" panose="02070309020205020404" pitchFamily="49" charset="0"/>
                <a:cs typeface="Courier New" panose="02070309020205020404" pitchFamily="49" charset="0"/>
              </a:rPr>
              <a:t>&gt; p2(x); </a:t>
            </a:r>
          </a:p>
          <a:p>
            <a:endParaRPr lang="en-US" sz="1600" dirty="0">
              <a:latin typeface="Courier New" panose="02070309020205020404" pitchFamily="49" charset="0"/>
              <a:cs typeface="Courier New" panose="02070309020205020404" pitchFamily="49" charset="0"/>
            </a:endParaRPr>
          </a:p>
          <a:p>
            <a:r>
              <a:rPr lang="en-US" sz="1600" dirty="0">
                <a:latin typeface="Courier New" panose="02070309020205020404" pitchFamily="49" charset="0"/>
                <a:cs typeface="Courier New" panose="02070309020205020404" pitchFamily="49" charset="0"/>
              </a:rPr>
              <a:t>  </a:t>
            </a:r>
            <a:r>
              <a:rPr lang="en-US" sz="1600" dirty="0">
                <a:solidFill>
                  <a:srgbClr val="E2661A"/>
                </a:solidFill>
                <a:latin typeface="Courier New" panose="02070309020205020404" pitchFamily="49" charset="0"/>
                <a:cs typeface="Courier New" panose="02070309020205020404" pitchFamily="49" charset="0"/>
              </a:rPr>
              <a:t>return</a:t>
            </a:r>
            <a:r>
              <a:rPr lang="en-US" sz="1600" dirty="0">
                <a:latin typeface="Courier New" panose="02070309020205020404" pitchFamily="49" charset="0"/>
                <a:cs typeface="Courier New" panose="02070309020205020404" pitchFamily="49" charset="0"/>
              </a:rPr>
              <a:t> </a:t>
            </a:r>
            <a:r>
              <a:rPr lang="en-US" sz="1600" dirty="0">
                <a:solidFill>
                  <a:schemeClr val="accent1"/>
                </a:solidFill>
                <a:latin typeface="Courier New" panose="02070309020205020404" pitchFamily="49" charset="0"/>
                <a:cs typeface="Courier New" panose="02070309020205020404" pitchFamily="49" charset="0"/>
              </a:rPr>
              <a:t>EXIT_SUCCESS</a:t>
            </a:r>
            <a:r>
              <a:rPr lang="en-US" sz="1600" dirty="0">
                <a:latin typeface="Courier New" panose="02070309020205020404" pitchFamily="49" charset="0"/>
                <a:cs typeface="Courier New" panose="02070309020205020404" pitchFamily="49" charset="0"/>
              </a:rPr>
              <a:t>;</a:t>
            </a:r>
          </a:p>
          <a:p>
            <a:r>
              <a:rPr lang="en-US" sz="1600" dirty="0">
                <a:latin typeface="Courier New" panose="02070309020205020404" pitchFamily="49" charset="0"/>
                <a:cs typeface="Courier New" panose="02070309020205020404" pitchFamily="49" charset="0"/>
              </a:rPr>
              <a:t>}</a:t>
            </a:r>
          </a:p>
        </p:txBody>
      </p:sp>
      <p:sp>
        <p:nvSpPr>
          <p:cNvPr id="39" name="TextBox 38">
            <a:extLst>
              <a:ext uri="{FF2B5EF4-FFF2-40B4-BE49-F238E27FC236}">
                <a16:creationId xmlns:a16="http://schemas.microsoft.com/office/drawing/2014/main" id="{9DB89753-EF03-483D-9BBA-1AF0895DC20D}"/>
              </a:ext>
            </a:extLst>
          </p:cNvPr>
          <p:cNvSpPr txBox="1"/>
          <p:nvPr/>
        </p:nvSpPr>
        <p:spPr>
          <a:xfrm>
            <a:off x="6492240" y="3186583"/>
            <a:ext cx="1247457" cy="338554"/>
          </a:xfrm>
          <a:prstGeom prst="rect">
            <a:avLst/>
          </a:prstGeom>
          <a:noFill/>
        </p:spPr>
        <p:txBody>
          <a:bodyPr wrap="none" rtlCol="0">
            <a:spAutoFit/>
          </a:bodyPr>
          <a:lstStyle/>
          <a:p>
            <a:r>
              <a:rPr lang="en-US" sz="1600" dirty="0">
                <a:latin typeface="Calibri" pitchFamily="34" charset="0"/>
              </a:rPr>
              <a:t>ref count = 1</a:t>
            </a:r>
          </a:p>
        </p:txBody>
      </p:sp>
      <p:sp>
        <p:nvSpPr>
          <p:cNvPr id="40" name="TextBox 39">
            <a:extLst>
              <a:ext uri="{FF2B5EF4-FFF2-40B4-BE49-F238E27FC236}">
                <a16:creationId xmlns:a16="http://schemas.microsoft.com/office/drawing/2014/main" id="{20448ACF-8A84-4C6A-8066-33F49E3F0BE5}"/>
              </a:ext>
            </a:extLst>
          </p:cNvPr>
          <p:cNvSpPr txBox="1"/>
          <p:nvPr/>
        </p:nvSpPr>
        <p:spPr>
          <a:xfrm>
            <a:off x="6492240" y="4251960"/>
            <a:ext cx="1247457" cy="338554"/>
          </a:xfrm>
          <a:prstGeom prst="rect">
            <a:avLst/>
          </a:prstGeom>
          <a:noFill/>
        </p:spPr>
        <p:txBody>
          <a:bodyPr wrap="none" rtlCol="0">
            <a:spAutoFit/>
          </a:bodyPr>
          <a:lstStyle/>
          <a:p>
            <a:r>
              <a:rPr lang="en-US" sz="1600" dirty="0">
                <a:latin typeface="Calibri" pitchFamily="34" charset="0"/>
              </a:rPr>
              <a:t>ref count = 1</a:t>
            </a:r>
          </a:p>
        </p:txBody>
      </p:sp>
      <p:grpSp>
        <p:nvGrpSpPr>
          <p:cNvPr id="41" name="Group 40">
            <a:extLst>
              <a:ext uri="{FF2B5EF4-FFF2-40B4-BE49-F238E27FC236}">
                <a16:creationId xmlns:a16="http://schemas.microsoft.com/office/drawing/2014/main" id="{DCD06B63-5A2A-400D-B55B-C96B45965430}"/>
              </a:ext>
            </a:extLst>
          </p:cNvPr>
          <p:cNvGrpSpPr/>
          <p:nvPr/>
        </p:nvGrpSpPr>
        <p:grpSpPr>
          <a:xfrm>
            <a:off x="7152517" y="2325762"/>
            <a:ext cx="1072924" cy="1284398"/>
            <a:chOff x="7152517" y="2325762"/>
            <a:chExt cx="1072924" cy="1284398"/>
          </a:xfrm>
        </p:grpSpPr>
        <p:sp>
          <p:nvSpPr>
            <p:cNvPr id="42" name="TextBox 41">
              <a:extLst>
                <a:ext uri="{FF2B5EF4-FFF2-40B4-BE49-F238E27FC236}">
                  <a16:creationId xmlns:a16="http://schemas.microsoft.com/office/drawing/2014/main" id="{30E68C40-EA4F-4E68-A692-FCF59A9FD943}"/>
                </a:ext>
              </a:extLst>
            </p:cNvPr>
            <p:cNvSpPr txBox="1"/>
            <p:nvPr/>
          </p:nvSpPr>
          <p:spPr>
            <a:xfrm>
              <a:off x="7152517" y="2325762"/>
              <a:ext cx="457200" cy="502920"/>
            </a:xfrm>
            <a:prstGeom prst="rect">
              <a:avLst/>
            </a:prstGeom>
            <a:noFill/>
          </p:spPr>
          <p:txBody>
            <a:bodyPr wrap="square" lIns="0" tIns="0" rIns="91440" bIns="0" rtlCol="0" anchor="ctr" anchorCtr="0">
              <a:noAutofit/>
            </a:bodyPr>
            <a:lstStyle/>
            <a:p>
              <a:pPr algn="r"/>
              <a:r>
                <a:rPr lang="en-US" sz="2400" dirty="0">
                  <a:latin typeface="Calibri" pitchFamily="34" charset="0"/>
                </a:rPr>
                <a:t>x</a:t>
              </a:r>
            </a:p>
          </p:txBody>
        </p:sp>
        <p:sp>
          <p:nvSpPr>
            <p:cNvPr id="43" name="Rectangle 42">
              <a:extLst>
                <a:ext uri="{FF2B5EF4-FFF2-40B4-BE49-F238E27FC236}">
                  <a16:creationId xmlns:a16="http://schemas.microsoft.com/office/drawing/2014/main" id="{3F80E95B-A3D9-411A-8AB2-602734DB389D}"/>
                </a:ext>
              </a:extLst>
            </p:cNvPr>
            <p:cNvSpPr/>
            <p:nvPr/>
          </p:nvSpPr>
          <p:spPr bwMode="auto">
            <a:xfrm>
              <a:off x="7609717" y="2423593"/>
              <a:ext cx="320040" cy="316077"/>
            </a:xfrm>
            <a:prstGeom prst="rect">
              <a:avLst/>
            </a:prstGeom>
            <a:noFill/>
            <a:ln w="25400"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lang="en-US" sz="2000">
                <a:solidFill>
                  <a:srgbClr val="C00000"/>
                </a:solidFill>
                <a:latin typeface="Calibri" charset="0"/>
                <a:ea typeface="Calibri" charset="0"/>
                <a:cs typeface="Calibri" charset="0"/>
              </a:endParaRPr>
            </a:p>
          </p:txBody>
        </p:sp>
        <p:cxnSp>
          <p:nvCxnSpPr>
            <p:cNvPr id="44" name="Straight Arrow Connector 43">
              <a:extLst>
                <a:ext uri="{FF2B5EF4-FFF2-40B4-BE49-F238E27FC236}">
                  <a16:creationId xmlns:a16="http://schemas.microsoft.com/office/drawing/2014/main" id="{E437A093-5DA0-44A5-8C15-2F8485CF4A83}"/>
                </a:ext>
              </a:extLst>
            </p:cNvPr>
            <p:cNvCxnSpPr>
              <a:cxnSpLocks/>
            </p:cNvCxnSpPr>
            <p:nvPr/>
          </p:nvCxnSpPr>
          <p:spPr bwMode="auto">
            <a:xfrm>
              <a:off x="7769737" y="2567117"/>
              <a:ext cx="455704" cy="1043043"/>
            </a:xfrm>
            <a:prstGeom prst="straightConnector1">
              <a:avLst/>
            </a:prstGeom>
            <a:noFill/>
            <a:ln w="19050" cap="flat" cmpd="sng" algn="ctr">
              <a:solidFill>
                <a:schemeClr val="tx1"/>
              </a:solidFill>
              <a:prstDash val="solid"/>
              <a:round/>
              <a:headEnd type="none" w="med" len="med"/>
              <a:tailEnd type="triangle" w="lg" len="lg"/>
            </a:ln>
            <a:effectLst/>
          </p:spPr>
        </p:cxnSp>
      </p:grpSp>
    </p:spTree>
    <p:extLst>
      <p:ext uri="{BB962C8B-B14F-4D97-AF65-F5344CB8AC3E}">
        <p14:creationId xmlns:p14="http://schemas.microsoft.com/office/powerpoint/2010/main" val="36500635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1"/>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22"/>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23"/>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8"/>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40"/>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34"/>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36"/>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xit" presetSubtype="0" fill="hold" nodeType="clickEffect">
                                  <p:stCondLst>
                                    <p:cond delay="0"/>
                                  </p:stCondLst>
                                  <p:childTnLst>
                                    <p:set>
                                      <p:cBhvr>
                                        <p:cTn id="30" dur="1" fill="hold">
                                          <p:stCondLst>
                                            <p:cond delay="0"/>
                                          </p:stCondLst>
                                        </p:cTn>
                                        <p:tgtEl>
                                          <p:spTgt spid="28"/>
                                        </p:tgtEl>
                                        <p:attrNameLst>
                                          <p:attrName>style.visibility</p:attrName>
                                        </p:attrNameLst>
                                      </p:cBhvr>
                                      <p:to>
                                        <p:strVal val="hidden"/>
                                      </p:to>
                                    </p:set>
                                  </p:childTnLst>
                                </p:cTn>
                              </p:par>
                              <p:par>
                                <p:cTn id="31" presetID="1" presetClass="exit" presetSubtype="0" fill="hold" grpId="1" nodeType="withEffect">
                                  <p:stCondLst>
                                    <p:cond delay="0"/>
                                  </p:stCondLst>
                                  <p:childTnLst>
                                    <p:set>
                                      <p:cBhvr>
                                        <p:cTn id="32" dur="1" fill="hold">
                                          <p:stCondLst>
                                            <p:cond delay="0"/>
                                          </p:stCondLst>
                                        </p:cTn>
                                        <p:tgtEl>
                                          <p:spTgt spid="22"/>
                                        </p:tgtEl>
                                        <p:attrNameLst>
                                          <p:attrName>style.visibility</p:attrName>
                                        </p:attrNameLst>
                                      </p:cBhvr>
                                      <p:to>
                                        <p:strVal val="hidden"/>
                                      </p:to>
                                    </p:set>
                                  </p:childTnLst>
                                </p:cTn>
                              </p:par>
                              <p:par>
                                <p:cTn id="33" presetID="1" presetClass="exit" presetSubtype="0" fill="hold" nodeType="withEffect">
                                  <p:stCondLst>
                                    <p:cond delay="0"/>
                                  </p:stCondLst>
                                  <p:childTnLst>
                                    <p:set>
                                      <p:cBhvr>
                                        <p:cTn id="34" dur="1" fill="hold">
                                          <p:stCondLst>
                                            <p:cond delay="0"/>
                                          </p:stCondLst>
                                        </p:cTn>
                                        <p:tgtEl>
                                          <p:spTgt spid="34"/>
                                        </p:tgtEl>
                                        <p:attrNameLst>
                                          <p:attrName>style.visibility</p:attrName>
                                        </p:attrNameLst>
                                      </p:cBhvr>
                                      <p:to>
                                        <p:strVal val="hidden"/>
                                      </p:to>
                                    </p:set>
                                  </p:childTnLst>
                                </p:cTn>
                              </p:par>
                              <p:par>
                                <p:cTn id="35" presetID="1" presetClass="exit" presetSubtype="0" fill="hold" nodeType="withEffect">
                                  <p:stCondLst>
                                    <p:cond delay="0"/>
                                  </p:stCondLst>
                                  <p:childTnLst>
                                    <p:set>
                                      <p:cBhvr>
                                        <p:cTn id="36" dur="1" fill="hold">
                                          <p:stCondLst>
                                            <p:cond delay="0"/>
                                          </p:stCondLst>
                                        </p:cTn>
                                        <p:tgtEl>
                                          <p:spTgt spid="36"/>
                                        </p:tgtEl>
                                        <p:attrNameLst>
                                          <p:attrName>style.visibility</p:attrName>
                                        </p:attrNameLst>
                                      </p:cBhvr>
                                      <p:to>
                                        <p:strVal val="hidden"/>
                                      </p:to>
                                    </p:set>
                                  </p:childTnLst>
                                </p:cTn>
                              </p:par>
                              <p:par>
                                <p:cTn id="37" presetID="1" presetClass="exit" presetSubtype="0" fill="hold" grpId="1" nodeType="withEffect">
                                  <p:stCondLst>
                                    <p:cond delay="0"/>
                                  </p:stCondLst>
                                  <p:childTnLst>
                                    <p:set>
                                      <p:cBhvr>
                                        <p:cTn id="38" dur="1" fill="hold">
                                          <p:stCondLst>
                                            <p:cond delay="0"/>
                                          </p:stCondLst>
                                        </p:cTn>
                                        <p:tgtEl>
                                          <p:spTgt spid="40"/>
                                        </p:tgtEl>
                                        <p:attrNameLst>
                                          <p:attrName>style.visibility</p:attrName>
                                        </p:attrNameLst>
                                      </p:cBhvr>
                                      <p:to>
                                        <p:strVal val="hidden"/>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33"/>
                                        </p:tgtEl>
                                        <p:attrNameLst>
                                          <p:attrName>style.visibility</p:attrName>
                                        </p:attrNameLst>
                                      </p:cBhvr>
                                      <p:to>
                                        <p:strVal val="visible"/>
                                      </p:to>
                                    </p:set>
                                  </p:childTnLst>
                                </p:cTn>
                              </p:par>
                              <p:par>
                                <p:cTn id="43" presetID="1" presetClass="entr" presetSubtype="0" fill="hold" nodeType="withEffect">
                                  <p:stCondLst>
                                    <p:cond delay="0"/>
                                  </p:stCondLst>
                                  <p:childTnLst>
                                    <p:set>
                                      <p:cBhvr>
                                        <p:cTn id="44" dur="1" fill="hold">
                                          <p:stCondLst>
                                            <p:cond delay="0"/>
                                          </p:stCondLst>
                                        </p:cTn>
                                        <p:tgtEl>
                                          <p:spTgt spid="36"/>
                                        </p:tgtEl>
                                        <p:attrNameLst>
                                          <p:attrName>style.visibility</p:attrName>
                                        </p:attrNameLst>
                                      </p:cBhvr>
                                      <p:to>
                                        <p:strVal val="visible"/>
                                      </p:to>
                                    </p:set>
                                  </p:childTnLst>
                                </p:cTn>
                              </p:par>
                              <p:par>
                                <p:cTn id="45" presetID="1" presetClass="entr" presetSubtype="0" fill="hold" grpId="0" nodeType="withEffect">
                                  <p:stCondLst>
                                    <p:cond delay="0"/>
                                  </p:stCondLst>
                                  <p:childTnLst>
                                    <p:set>
                                      <p:cBhvr>
                                        <p:cTn id="46" dur="1" fill="hold">
                                          <p:stCondLst>
                                            <p:cond delay="0"/>
                                          </p:stCondLst>
                                        </p:cTn>
                                        <p:tgtEl>
                                          <p:spTgt spid="2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 grpId="0"/>
      <p:bldP spid="22" grpId="0" animBg="1"/>
      <p:bldP spid="22" grpId="1" animBg="1"/>
      <p:bldP spid="39" grpId="0"/>
      <p:bldP spid="40" grpId="0"/>
      <p:bldP spid="40" grpId="1"/>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FD7B6A-46F5-46A0-9806-45AFB36D73AE}"/>
              </a:ext>
            </a:extLst>
          </p:cNvPr>
          <p:cNvSpPr>
            <a:spLocks noGrp="1"/>
          </p:cNvSpPr>
          <p:nvPr>
            <p:ph type="title"/>
          </p:nvPr>
        </p:nvSpPr>
        <p:spPr/>
        <p:txBody>
          <a:bodyPr/>
          <a:lstStyle/>
          <a:p>
            <a:r>
              <a:rPr lang="en-US" dirty="0"/>
              <a:t>Solution: Don’t Use Raw Pointer Variables </a:t>
            </a:r>
          </a:p>
        </p:txBody>
      </p:sp>
      <p:sp>
        <p:nvSpPr>
          <p:cNvPr id="3" name="Content Placeholder 2">
            <a:extLst>
              <a:ext uri="{FF2B5EF4-FFF2-40B4-BE49-F238E27FC236}">
                <a16:creationId xmlns:a16="http://schemas.microsoft.com/office/drawing/2014/main" id="{89D175B6-BBD0-4F25-A51D-6BA530BD812F}"/>
              </a:ext>
            </a:extLst>
          </p:cNvPr>
          <p:cNvSpPr>
            <a:spLocks noGrp="1"/>
          </p:cNvSpPr>
          <p:nvPr>
            <p:ph idx="1"/>
          </p:nvPr>
        </p:nvSpPr>
        <p:spPr/>
        <p:txBody>
          <a:bodyPr/>
          <a:lstStyle/>
          <a:p>
            <a:r>
              <a:rPr lang="en-US" dirty="0"/>
              <a:t>Smart pointers replace your raw pointers; passing </a:t>
            </a:r>
            <a:r>
              <a:rPr lang="en-US" dirty="0">
                <a:solidFill>
                  <a:srgbClr val="E2661A"/>
                </a:solidFill>
                <a:latin typeface="Courier New" panose="02070309020205020404" pitchFamily="49" charset="0"/>
                <a:ea typeface="Source Code Pro" panose="020B0509030403020204" pitchFamily="49" charset="0"/>
                <a:cs typeface="Courier New" panose="02070309020205020404" pitchFamily="49" charset="0"/>
              </a:rPr>
              <a:t>new </a:t>
            </a:r>
            <a:r>
              <a:rPr lang="en-US" dirty="0"/>
              <a:t>and then using the copy constructor is safer:</a:t>
            </a:r>
          </a:p>
        </p:txBody>
      </p:sp>
      <p:grpSp>
        <p:nvGrpSpPr>
          <p:cNvPr id="5" name="Group 4">
            <a:extLst>
              <a:ext uri="{FF2B5EF4-FFF2-40B4-BE49-F238E27FC236}">
                <a16:creationId xmlns:a16="http://schemas.microsoft.com/office/drawing/2014/main" id="{3BB09AC0-2E75-4236-8055-3B60644003B0}"/>
              </a:ext>
            </a:extLst>
          </p:cNvPr>
          <p:cNvGrpSpPr/>
          <p:nvPr/>
        </p:nvGrpSpPr>
        <p:grpSpPr>
          <a:xfrm>
            <a:off x="731520" y="2377440"/>
            <a:ext cx="4572000" cy="3632052"/>
            <a:chOff x="274320" y="1645919"/>
            <a:chExt cx="4572000" cy="3632052"/>
          </a:xfrm>
        </p:grpSpPr>
        <p:sp>
          <p:nvSpPr>
            <p:cNvPr id="6" name="Rounded Rectangle 4">
              <a:extLst>
                <a:ext uri="{FF2B5EF4-FFF2-40B4-BE49-F238E27FC236}">
                  <a16:creationId xmlns:a16="http://schemas.microsoft.com/office/drawing/2014/main" id="{435A4749-A934-452B-938D-0AC57AB58367}"/>
                </a:ext>
              </a:extLst>
            </p:cNvPr>
            <p:cNvSpPr/>
            <p:nvPr/>
          </p:nvSpPr>
          <p:spPr bwMode="auto">
            <a:xfrm>
              <a:off x="274320" y="1645919"/>
              <a:ext cx="4572000" cy="3632052"/>
            </a:xfrm>
            <a:prstGeom prst="roundRect">
              <a:avLst>
                <a:gd name="adj" fmla="val 2114"/>
              </a:avLst>
            </a:prstGeom>
            <a:solidFill>
              <a:schemeClr val="bg1">
                <a:lumMod val="95000"/>
              </a:schemeClr>
            </a:solidFill>
            <a:ln w="25400" cap="flat" cmpd="sng" algn="ctr">
              <a:solidFill>
                <a:schemeClr val="tx1"/>
              </a:solidFill>
              <a:prstDash val="solid"/>
              <a:round/>
              <a:headEnd type="none" w="med" len="med"/>
              <a:tailEnd type="triangle" w="med" len="med"/>
            </a:ln>
            <a:effectLst/>
          </p:spPr>
          <p:txBody>
            <a:bodyPr vert="horz" wrap="square" lIns="91440" tIns="0" rIns="91440" bIns="45720" numCol="1" rtlCol="0" anchor="t" anchorCtr="0" compatLnSpc="1">
              <a:prstTxWarp prst="textNoShape">
                <a:avLst/>
              </a:prstTxWarp>
              <a:noAutofit/>
            </a:bodyPr>
            <a:lstStyle/>
            <a:p>
              <a:r>
                <a:rPr lang="en-US" sz="1600" dirty="0">
                  <a:solidFill>
                    <a:srgbClr val="E2661A"/>
                  </a:solidFill>
                  <a:latin typeface="Courier New" panose="02070309020205020404" pitchFamily="49" charset="0"/>
                  <a:cs typeface="Courier New" panose="02070309020205020404" pitchFamily="49" charset="0"/>
                </a:rPr>
                <a:t>#include </a:t>
              </a:r>
              <a:r>
                <a:rPr lang="en-US" sz="1600" dirty="0">
                  <a:solidFill>
                    <a:srgbClr val="D94B7B"/>
                  </a:solidFill>
                  <a:latin typeface="Courier New" panose="02070309020205020404" pitchFamily="49" charset="0"/>
                  <a:cs typeface="Courier New" panose="02070309020205020404" pitchFamily="49" charset="0"/>
                </a:rPr>
                <a:t>&lt;</a:t>
              </a:r>
              <a:r>
                <a:rPr lang="en-US" sz="1600" dirty="0" err="1">
                  <a:solidFill>
                    <a:srgbClr val="D94B7B"/>
                  </a:solidFill>
                  <a:latin typeface="Courier New" panose="02070309020205020404" pitchFamily="49" charset="0"/>
                  <a:cs typeface="Courier New" panose="02070309020205020404" pitchFamily="49" charset="0"/>
                </a:rPr>
                <a:t>cstdlib</a:t>
              </a:r>
              <a:r>
                <a:rPr lang="en-US" sz="1600" dirty="0">
                  <a:solidFill>
                    <a:srgbClr val="D94B7B"/>
                  </a:solidFill>
                  <a:latin typeface="Courier New" panose="02070309020205020404" pitchFamily="49" charset="0"/>
                  <a:cs typeface="Courier New" panose="02070309020205020404" pitchFamily="49" charset="0"/>
                </a:rPr>
                <a:t>&gt;</a:t>
              </a:r>
            </a:p>
            <a:p>
              <a:r>
                <a:rPr lang="en-US" sz="1600" dirty="0">
                  <a:solidFill>
                    <a:srgbClr val="E2661A"/>
                  </a:solidFill>
                  <a:latin typeface="Courier New" panose="02070309020205020404" pitchFamily="49" charset="0"/>
                  <a:cs typeface="Courier New" panose="02070309020205020404" pitchFamily="49" charset="0"/>
                </a:rPr>
                <a:t>#include </a:t>
              </a:r>
              <a:r>
                <a:rPr lang="en-US" sz="1600" dirty="0">
                  <a:solidFill>
                    <a:srgbClr val="D94B7B"/>
                  </a:solidFill>
                  <a:latin typeface="Courier New" panose="02070309020205020404" pitchFamily="49" charset="0"/>
                  <a:cs typeface="Courier New" panose="02070309020205020404" pitchFamily="49" charset="0"/>
                </a:rPr>
                <a:t>&lt;memory&gt;</a:t>
              </a:r>
            </a:p>
            <a:p>
              <a:endParaRPr lang="en-US" sz="1100" dirty="0">
                <a:latin typeface="Courier New" panose="02070309020205020404" pitchFamily="49" charset="0"/>
                <a:cs typeface="Courier New" panose="02070309020205020404" pitchFamily="49" charset="0"/>
              </a:endParaRPr>
            </a:p>
            <a:p>
              <a:r>
                <a:rPr lang="en-US" sz="1600" dirty="0">
                  <a:solidFill>
                    <a:srgbClr val="E2661A"/>
                  </a:solidFill>
                  <a:latin typeface="Courier New" panose="02070309020205020404" pitchFamily="49" charset="0"/>
                  <a:cs typeface="Courier New" panose="02070309020205020404" pitchFamily="49" charset="0"/>
                </a:rPr>
                <a:t>using</a:t>
              </a:r>
              <a:r>
                <a:rPr lang="en-US" sz="1600" dirty="0">
                  <a:latin typeface="Courier New" panose="02070309020205020404" pitchFamily="49" charset="0"/>
                  <a:cs typeface="Courier New" panose="02070309020205020404" pitchFamily="49" charset="0"/>
                </a:rPr>
                <a:t> </a:t>
              </a:r>
              <a:r>
                <a:rPr lang="en-US" sz="1600" dirty="0" err="1">
                  <a:latin typeface="Courier New" panose="02070309020205020404" pitchFamily="49" charset="0"/>
                  <a:cs typeface="Courier New" panose="02070309020205020404" pitchFamily="49" charset="0"/>
                </a:rPr>
                <a:t>std</a:t>
              </a:r>
              <a:r>
                <a:rPr lang="en-US" sz="1600" dirty="0">
                  <a:latin typeface="Courier New" panose="02070309020205020404" pitchFamily="49" charset="0"/>
                  <a:cs typeface="Courier New" panose="02070309020205020404" pitchFamily="49" charset="0"/>
                </a:rPr>
                <a:t>::</a:t>
              </a:r>
              <a:r>
                <a:rPr lang="en-US" sz="1600" dirty="0" err="1">
                  <a:solidFill>
                    <a:srgbClr val="0066FF"/>
                  </a:solidFill>
                  <a:latin typeface="Courier New" panose="02070309020205020404" pitchFamily="49" charset="0"/>
                  <a:cs typeface="Courier New" panose="02070309020205020404" pitchFamily="49" charset="0"/>
                </a:rPr>
                <a:t>shared_ptr</a:t>
              </a:r>
              <a:r>
                <a:rPr lang="en-US" sz="1600" dirty="0">
                  <a:latin typeface="Courier New" panose="02070309020205020404" pitchFamily="49" charset="0"/>
                  <a:cs typeface="Courier New" panose="02070309020205020404" pitchFamily="49" charset="0"/>
                </a:rPr>
                <a:t>;</a:t>
              </a:r>
            </a:p>
            <a:p>
              <a:endParaRPr lang="en-US" sz="1100" dirty="0">
                <a:latin typeface="Courier New" panose="02070309020205020404" pitchFamily="49" charset="0"/>
                <a:cs typeface="Courier New" panose="02070309020205020404" pitchFamily="49" charset="0"/>
              </a:endParaRPr>
            </a:p>
            <a:p>
              <a:endParaRPr lang="en-US" sz="1100" dirty="0">
                <a:latin typeface="Courier New" panose="02070309020205020404" pitchFamily="49" charset="0"/>
                <a:cs typeface="Courier New" panose="02070309020205020404" pitchFamily="49" charset="0"/>
              </a:endParaRPr>
            </a:p>
            <a:p>
              <a:r>
                <a:rPr lang="en-US" sz="1600" dirty="0">
                  <a:solidFill>
                    <a:srgbClr val="0066FF"/>
                  </a:solidFill>
                  <a:latin typeface="Courier New" panose="02070309020205020404" pitchFamily="49" charset="0"/>
                  <a:cs typeface="Courier New" panose="02070309020205020404" pitchFamily="49" charset="0"/>
                </a:rPr>
                <a:t>int </a:t>
              </a:r>
              <a:r>
                <a:rPr lang="en-US" sz="1600" dirty="0">
                  <a:latin typeface="Courier New" panose="02070309020205020404" pitchFamily="49" charset="0"/>
                  <a:cs typeface="Courier New" panose="02070309020205020404" pitchFamily="49" charset="0"/>
                </a:rPr>
                <a:t>main(</a:t>
              </a:r>
              <a:r>
                <a:rPr lang="en-US" sz="1600" dirty="0">
                  <a:solidFill>
                    <a:srgbClr val="0066FF"/>
                  </a:solidFill>
                  <a:latin typeface="Courier New" panose="02070309020205020404" pitchFamily="49" charset="0"/>
                  <a:cs typeface="Courier New" panose="02070309020205020404" pitchFamily="49" charset="0"/>
                </a:rPr>
                <a:t>int</a:t>
              </a:r>
              <a:r>
                <a:rPr lang="en-US" sz="1600" dirty="0">
                  <a:latin typeface="Courier New" panose="02070309020205020404" pitchFamily="49" charset="0"/>
                  <a:cs typeface="Courier New" panose="02070309020205020404" pitchFamily="49" charset="0"/>
                </a:rPr>
                <a:t> argc, </a:t>
              </a:r>
              <a:r>
                <a:rPr lang="en-US" sz="1600" dirty="0">
                  <a:solidFill>
                    <a:srgbClr val="0066FF"/>
                  </a:solidFill>
                  <a:latin typeface="Courier New" panose="02070309020205020404" pitchFamily="49" charset="0"/>
                  <a:cs typeface="Courier New" panose="02070309020205020404" pitchFamily="49" charset="0"/>
                </a:rPr>
                <a:t>char** </a:t>
              </a:r>
              <a:r>
                <a:rPr lang="en-US" sz="1600" dirty="0" err="1">
                  <a:latin typeface="Courier New" panose="02070309020205020404" pitchFamily="49" charset="0"/>
                  <a:cs typeface="Courier New" panose="02070309020205020404" pitchFamily="49" charset="0"/>
                </a:rPr>
                <a:t>argv</a:t>
              </a:r>
              <a:r>
                <a:rPr lang="en-US" sz="1600" dirty="0">
                  <a:latin typeface="Courier New" panose="02070309020205020404" pitchFamily="49" charset="0"/>
                  <a:cs typeface="Courier New" panose="02070309020205020404" pitchFamily="49" charset="0"/>
                </a:rPr>
                <a:t>) {</a:t>
              </a:r>
            </a:p>
            <a:p>
              <a:r>
                <a:rPr lang="en-US" sz="1600" dirty="0">
                  <a:latin typeface="Courier New" panose="02070309020205020404" pitchFamily="49" charset="0"/>
                  <a:cs typeface="Courier New" panose="02070309020205020404" pitchFamily="49" charset="0"/>
                </a:rPr>
                <a:t>  </a:t>
              </a:r>
              <a:r>
                <a:rPr lang="en-US" sz="1600" dirty="0">
                  <a:solidFill>
                    <a:srgbClr val="0066FF"/>
                  </a:solidFill>
                  <a:latin typeface="Courier New" panose="02070309020205020404" pitchFamily="49" charset="0"/>
                  <a:cs typeface="Courier New" panose="02070309020205020404" pitchFamily="49" charset="0"/>
                </a:rPr>
                <a:t>int* </a:t>
              </a:r>
              <a:r>
                <a:rPr lang="en-US" sz="1600" dirty="0">
                  <a:latin typeface="Courier New" panose="02070309020205020404" pitchFamily="49" charset="0"/>
                  <a:cs typeface="Courier New" panose="02070309020205020404" pitchFamily="49" charset="0"/>
                </a:rPr>
                <a:t>x = </a:t>
              </a:r>
              <a:r>
                <a:rPr lang="en-US" sz="1600" dirty="0">
                  <a:solidFill>
                    <a:srgbClr val="E2661A"/>
                  </a:solidFill>
                  <a:latin typeface="Courier New" panose="02070309020205020404" pitchFamily="49" charset="0"/>
                  <a:cs typeface="Courier New" panose="02070309020205020404" pitchFamily="49" charset="0"/>
                </a:rPr>
                <a:t>new</a:t>
              </a:r>
              <a:r>
                <a:rPr lang="en-US" sz="1600" dirty="0">
                  <a:latin typeface="Courier New" panose="02070309020205020404" pitchFamily="49" charset="0"/>
                  <a:cs typeface="Courier New" panose="02070309020205020404" pitchFamily="49" charset="0"/>
                </a:rPr>
                <a:t> </a:t>
              </a:r>
              <a:r>
                <a:rPr lang="en-US" sz="1600" dirty="0">
                  <a:solidFill>
                    <a:srgbClr val="0066FF"/>
                  </a:solidFill>
                  <a:latin typeface="Courier New" panose="02070309020205020404" pitchFamily="49" charset="0"/>
                  <a:cs typeface="Courier New" panose="02070309020205020404" pitchFamily="49" charset="0"/>
                </a:rPr>
                <a:t>int</a:t>
              </a:r>
              <a:r>
                <a:rPr lang="en-US" sz="1600" dirty="0">
                  <a:latin typeface="Courier New" panose="02070309020205020404" pitchFamily="49" charset="0"/>
                  <a:cs typeface="Courier New" panose="02070309020205020404" pitchFamily="49" charset="0"/>
                </a:rPr>
                <a:t>(</a:t>
              </a:r>
              <a:r>
                <a:rPr lang="en-US" sz="1600" dirty="0">
                  <a:solidFill>
                    <a:srgbClr val="00CC99"/>
                  </a:solidFill>
                  <a:latin typeface="Courier New" panose="02070309020205020404" pitchFamily="49" charset="0"/>
                  <a:cs typeface="Courier New" panose="02070309020205020404" pitchFamily="49" charset="0"/>
                </a:rPr>
                <a:t>333</a:t>
              </a:r>
              <a:r>
                <a:rPr lang="en-US" sz="1600" dirty="0">
                  <a:latin typeface="Courier New" panose="02070309020205020404" pitchFamily="49" charset="0"/>
                  <a:cs typeface="Courier New" panose="02070309020205020404" pitchFamily="49" charset="0"/>
                </a:rPr>
                <a:t>);</a:t>
              </a:r>
            </a:p>
            <a:p>
              <a:endParaRPr lang="en-US" sz="1600" dirty="0">
                <a:latin typeface="Courier New" panose="02070309020205020404" pitchFamily="49" charset="0"/>
                <a:cs typeface="Courier New" panose="02070309020205020404" pitchFamily="49" charset="0"/>
              </a:endParaRPr>
            </a:p>
            <a:p>
              <a:r>
                <a:rPr lang="en-US" sz="1600" dirty="0">
                  <a:latin typeface="Courier New" panose="02070309020205020404" pitchFamily="49" charset="0"/>
                  <a:cs typeface="Courier New" panose="02070309020205020404" pitchFamily="49" charset="0"/>
                </a:rPr>
                <a:t>  </a:t>
              </a:r>
              <a:r>
                <a:rPr lang="en-US" sz="1600" dirty="0" err="1">
                  <a:solidFill>
                    <a:srgbClr val="0066FF"/>
                  </a:solidFill>
                  <a:latin typeface="Courier New" panose="02070309020205020404" pitchFamily="49" charset="0"/>
                  <a:cs typeface="Courier New" panose="02070309020205020404" pitchFamily="49" charset="0"/>
                </a:rPr>
                <a:t>shared_ptr</a:t>
              </a:r>
              <a:r>
                <a:rPr lang="en-US" sz="1600" dirty="0">
                  <a:latin typeface="Courier New" panose="02070309020205020404" pitchFamily="49" charset="0"/>
                  <a:cs typeface="Courier New" panose="02070309020205020404" pitchFamily="49" charset="0"/>
                </a:rPr>
                <a:t>&lt;</a:t>
              </a:r>
              <a:r>
                <a:rPr lang="en-US" sz="1600" dirty="0">
                  <a:solidFill>
                    <a:srgbClr val="0066FF"/>
                  </a:solidFill>
                  <a:latin typeface="Courier New" panose="02070309020205020404" pitchFamily="49" charset="0"/>
                  <a:cs typeface="Courier New" panose="02070309020205020404" pitchFamily="49" charset="0"/>
                </a:rPr>
                <a:t>int</a:t>
              </a:r>
              <a:r>
                <a:rPr lang="en-US" sz="1600" dirty="0">
                  <a:latin typeface="Courier New" panose="02070309020205020404" pitchFamily="49" charset="0"/>
                  <a:cs typeface="Courier New" panose="02070309020205020404" pitchFamily="49" charset="0"/>
                </a:rPr>
                <a:t>&gt; p1(</a:t>
              </a:r>
              <a:r>
                <a:rPr lang="en-US" sz="1600" dirty="0">
                  <a:solidFill>
                    <a:srgbClr val="FF0000"/>
                  </a:solidFill>
                  <a:latin typeface="Courier New" panose="02070309020205020404" pitchFamily="49" charset="0"/>
                  <a:cs typeface="Courier New" panose="02070309020205020404" pitchFamily="49" charset="0"/>
                </a:rPr>
                <a:t>new int(333)</a:t>
              </a:r>
              <a:r>
                <a:rPr lang="en-US" sz="1600" dirty="0">
                  <a:latin typeface="Courier New" panose="02070309020205020404" pitchFamily="49" charset="0"/>
                  <a:cs typeface="Courier New" panose="02070309020205020404" pitchFamily="49" charset="0"/>
                </a:rPr>
                <a:t>);</a:t>
              </a:r>
            </a:p>
            <a:p>
              <a:endParaRPr lang="en-US" sz="1600" dirty="0">
                <a:solidFill>
                  <a:srgbClr val="0066FF"/>
                </a:solidFill>
                <a:latin typeface="Courier New" panose="02070309020205020404" pitchFamily="49" charset="0"/>
                <a:cs typeface="Courier New" panose="02070309020205020404" pitchFamily="49" charset="0"/>
              </a:endParaRPr>
            </a:p>
            <a:p>
              <a:r>
                <a:rPr lang="en-US" sz="1600" dirty="0">
                  <a:solidFill>
                    <a:srgbClr val="0066FF"/>
                  </a:solidFill>
                  <a:latin typeface="Courier New" panose="02070309020205020404" pitchFamily="49" charset="0"/>
                  <a:cs typeface="Courier New" panose="02070309020205020404" pitchFamily="49" charset="0"/>
                </a:rPr>
                <a:t>  </a:t>
              </a:r>
              <a:r>
                <a:rPr lang="en-US" sz="1600" dirty="0" err="1">
                  <a:solidFill>
                    <a:srgbClr val="0066FF"/>
                  </a:solidFill>
                  <a:latin typeface="Courier New" panose="02070309020205020404" pitchFamily="49" charset="0"/>
                  <a:cs typeface="Courier New" panose="02070309020205020404" pitchFamily="49" charset="0"/>
                </a:rPr>
                <a:t>shared_ptr</a:t>
              </a:r>
              <a:r>
                <a:rPr lang="en-US" sz="1600" dirty="0">
                  <a:latin typeface="Courier New" panose="02070309020205020404" pitchFamily="49" charset="0"/>
                  <a:cs typeface="Courier New" panose="02070309020205020404" pitchFamily="49" charset="0"/>
                </a:rPr>
                <a:t>&lt;</a:t>
              </a:r>
              <a:r>
                <a:rPr lang="en-US" sz="1600" dirty="0">
                  <a:solidFill>
                    <a:srgbClr val="0066FF"/>
                  </a:solidFill>
                  <a:latin typeface="Courier New" panose="02070309020205020404" pitchFamily="49" charset="0"/>
                  <a:cs typeface="Courier New" panose="02070309020205020404" pitchFamily="49" charset="0"/>
                </a:rPr>
                <a:t>int</a:t>
              </a:r>
              <a:r>
                <a:rPr lang="en-US" sz="1600" dirty="0">
                  <a:latin typeface="Courier New" panose="02070309020205020404" pitchFamily="49" charset="0"/>
                  <a:cs typeface="Courier New" panose="02070309020205020404" pitchFamily="49" charset="0"/>
                </a:rPr>
                <a:t>&gt; p2(</a:t>
              </a:r>
              <a:r>
                <a:rPr lang="en-US" sz="1600" dirty="0">
                  <a:solidFill>
                    <a:srgbClr val="FF0000"/>
                  </a:solidFill>
                  <a:latin typeface="Courier New" panose="02070309020205020404" pitchFamily="49" charset="0"/>
                  <a:cs typeface="Courier New" panose="02070309020205020404" pitchFamily="49" charset="0"/>
                </a:rPr>
                <a:t>p1</a:t>
              </a:r>
              <a:r>
                <a:rPr lang="en-US" sz="1600" dirty="0">
                  <a:latin typeface="Courier New" panose="02070309020205020404" pitchFamily="49" charset="0"/>
                  <a:cs typeface="Courier New" panose="02070309020205020404" pitchFamily="49" charset="0"/>
                </a:rPr>
                <a:t>);</a:t>
              </a:r>
            </a:p>
            <a:p>
              <a:endParaRPr lang="en-US" sz="1600" dirty="0">
                <a:latin typeface="Courier New" panose="02070309020205020404" pitchFamily="49" charset="0"/>
                <a:cs typeface="Courier New" panose="02070309020205020404" pitchFamily="49" charset="0"/>
              </a:endParaRPr>
            </a:p>
            <a:p>
              <a:r>
                <a:rPr lang="en-US" sz="1600" dirty="0">
                  <a:latin typeface="Courier New" panose="02070309020205020404" pitchFamily="49" charset="0"/>
                  <a:cs typeface="Courier New" panose="02070309020205020404" pitchFamily="49" charset="0"/>
                </a:rPr>
                <a:t>  </a:t>
              </a:r>
              <a:r>
                <a:rPr lang="en-US" sz="1600" dirty="0">
                  <a:solidFill>
                    <a:srgbClr val="E2661A"/>
                  </a:solidFill>
                  <a:latin typeface="Courier New" panose="02070309020205020404" pitchFamily="49" charset="0"/>
                  <a:cs typeface="Courier New" panose="02070309020205020404" pitchFamily="49" charset="0"/>
                </a:rPr>
                <a:t>return</a:t>
              </a:r>
              <a:r>
                <a:rPr lang="en-US" sz="1600" dirty="0">
                  <a:latin typeface="Courier New" panose="02070309020205020404" pitchFamily="49" charset="0"/>
                  <a:cs typeface="Courier New" panose="02070309020205020404" pitchFamily="49" charset="0"/>
                </a:rPr>
                <a:t> </a:t>
              </a:r>
              <a:r>
                <a:rPr lang="en-US" sz="1600" dirty="0">
                  <a:solidFill>
                    <a:schemeClr val="accent1"/>
                  </a:solidFill>
                  <a:latin typeface="Courier New" panose="02070309020205020404" pitchFamily="49" charset="0"/>
                  <a:cs typeface="Courier New" panose="02070309020205020404" pitchFamily="49" charset="0"/>
                </a:rPr>
                <a:t>EXIT_SUCCESS</a:t>
              </a:r>
              <a:r>
                <a:rPr lang="en-US" sz="1600" dirty="0">
                  <a:latin typeface="Courier New" panose="02070309020205020404" pitchFamily="49" charset="0"/>
                  <a:cs typeface="Courier New" panose="02070309020205020404" pitchFamily="49" charset="0"/>
                </a:rPr>
                <a:t>;</a:t>
              </a:r>
            </a:p>
            <a:p>
              <a:r>
                <a:rPr lang="en-US" sz="1600" dirty="0">
                  <a:latin typeface="Courier New" panose="02070309020205020404" pitchFamily="49" charset="0"/>
                  <a:cs typeface="Courier New" panose="02070309020205020404" pitchFamily="49" charset="0"/>
                </a:rPr>
                <a:t>}</a:t>
              </a:r>
            </a:p>
          </p:txBody>
        </p:sp>
        <p:cxnSp>
          <p:nvCxnSpPr>
            <p:cNvPr id="7" name="Straight Connector 6">
              <a:extLst>
                <a:ext uri="{FF2B5EF4-FFF2-40B4-BE49-F238E27FC236}">
                  <a16:creationId xmlns:a16="http://schemas.microsoft.com/office/drawing/2014/main" id="{F628F9DF-2562-4A40-AE83-86E4C74D92DF}"/>
                </a:ext>
              </a:extLst>
            </p:cNvPr>
            <p:cNvCxnSpPr>
              <a:cxnSpLocks/>
            </p:cNvCxnSpPr>
            <p:nvPr/>
          </p:nvCxnSpPr>
          <p:spPr bwMode="auto">
            <a:xfrm>
              <a:off x="568512" y="3264647"/>
              <a:ext cx="2834640" cy="0"/>
            </a:xfrm>
            <a:prstGeom prst="line">
              <a:avLst/>
            </a:prstGeom>
            <a:noFill/>
            <a:ln w="38100" cap="flat" cmpd="sng" algn="ctr">
              <a:solidFill>
                <a:srgbClr val="FF0000"/>
              </a:solidFill>
              <a:prstDash val="solid"/>
              <a:round/>
              <a:headEnd type="none" w="med" len="med"/>
              <a:tailEnd type="none" w="med" len="med"/>
            </a:ln>
            <a:effectLst/>
          </p:spPr>
        </p:cxnSp>
      </p:grpSp>
    </p:spTree>
    <p:extLst>
      <p:ext uri="{BB962C8B-B14F-4D97-AF65-F5344CB8AC3E}">
        <p14:creationId xmlns:p14="http://schemas.microsoft.com/office/powerpoint/2010/main" val="288232011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Caution Using </a:t>
            </a:r>
            <a:r>
              <a:rPr lang="en-US" dirty="0">
                <a:solidFill>
                  <a:srgbClr val="669900"/>
                </a:solidFill>
                <a:latin typeface="Courier New" panose="02070309020205020404" pitchFamily="49" charset="0"/>
                <a:cs typeface="Courier New" panose="02070309020205020404" pitchFamily="49" charset="0"/>
              </a:rPr>
              <a:t>get</a:t>
            </a:r>
            <a:r>
              <a:rPr lang="en-US" dirty="0"/>
              <a:t>() </a:t>
            </a:r>
          </a:p>
        </p:txBody>
      </p:sp>
      <p:sp>
        <p:nvSpPr>
          <p:cNvPr id="7" name="Rounded Rectangle 6"/>
          <p:cNvSpPr/>
          <p:nvPr/>
        </p:nvSpPr>
        <p:spPr bwMode="auto">
          <a:xfrm>
            <a:off x="731520" y="2926080"/>
            <a:ext cx="4572000" cy="2971800"/>
          </a:xfrm>
          <a:prstGeom prst="roundRect">
            <a:avLst>
              <a:gd name="adj" fmla="val 2412"/>
            </a:avLst>
          </a:prstGeom>
          <a:solidFill>
            <a:schemeClr val="bg1">
              <a:lumMod val="95000"/>
            </a:schemeClr>
          </a:solidFill>
          <a:ln w="25400" cap="flat" cmpd="sng" algn="ctr">
            <a:solidFill>
              <a:schemeClr val="tx1"/>
            </a:solidFill>
            <a:prstDash val="solid"/>
            <a:round/>
            <a:headEnd type="none" w="med" len="med"/>
            <a:tailEnd type="triangle" w="med" len="med"/>
          </a:ln>
          <a:effectLst/>
        </p:spPr>
        <p:txBody>
          <a:bodyPr vert="horz" wrap="square" lIns="91440" tIns="0" rIns="91440" bIns="45720" numCol="1" rtlCol="0" anchor="t" anchorCtr="0" compatLnSpc="1">
            <a:prstTxWarp prst="textNoShape">
              <a:avLst/>
            </a:prstTxWarp>
            <a:noAutofit/>
          </a:bodyPr>
          <a:lstStyle/>
          <a:p>
            <a:r>
              <a:rPr lang="en-US" sz="1600" dirty="0">
                <a:solidFill>
                  <a:srgbClr val="E2661A"/>
                </a:solidFill>
                <a:latin typeface="Courier New" panose="02070309020205020404" pitchFamily="49" charset="0"/>
                <a:cs typeface="Courier New" panose="02070309020205020404" pitchFamily="49" charset="0"/>
              </a:rPr>
              <a:t>#include </a:t>
            </a:r>
            <a:r>
              <a:rPr lang="en-US" sz="1600" dirty="0">
                <a:solidFill>
                  <a:srgbClr val="D94B7B"/>
                </a:solidFill>
                <a:latin typeface="Courier New" panose="02070309020205020404" pitchFamily="49" charset="0"/>
                <a:cs typeface="Courier New" panose="02070309020205020404" pitchFamily="49" charset="0"/>
              </a:rPr>
              <a:t>&lt;</a:t>
            </a:r>
            <a:r>
              <a:rPr lang="en-US" sz="1600" dirty="0" err="1">
                <a:solidFill>
                  <a:srgbClr val="D94B7B"/>
                </a:solidFill>
                <a:latin typeface="Courier New" panose="02070309020205020404" pitchFamily="49" charset="0"/>
                <a:cs typeface="Courier New" panose="02070309020205020404" pitchFamily="49" charset="0"/>
              </a:rPr>
              <a:t>cstdlib</a:t>
            </a:r>
            <a:r>
              <a:rPr lang="en-US" sz="1600" dirty="0">
                <a:solidFill>
                  <a:srgbClr val="D94B7B"/>
                </a:solidFill>
                <a:latin typeface="Courier New" panose="02070309020205020404" pitchFamily="49" charset="0"/>
                <a:cs typeface="Courier New" panose="02070309020205020404" pitchFamily="49" charset="0"/>
              </a:rPr>
              <a:t>&gt;</a:t>
            </a:r>
          </a:p>
          <a:p>
            <a:r>
              <a:rPr lang="en-US" sz="1600" dirty="0">
                <a:solidFill>
                  <a:srgbClr val="E2661A"/>
                </a:solidFill>
                <a:latin typeface="Courier New" panose="02070309020205020404" pitchFamily="49" charset="0"/>
                <a:cs typeface="Courier New" panose="02070309020205020404" pitchFamily="49" charset="0"/>
              </a:rPr>
              <a:t>#include </a:t>
            </a:r>
            <a:r>
              <a:rPr lang="en-US" sz="1600" dirty="0">
                <a:solidFill>
                  <a:srgbClr val="D94B7B"/>
                </a:solidFill>
                <a:latin typeface="Courier New" panose="02070309020205020404" pitchFamily="49" charset="0"/>
                <a:cs typeface="Courier New" panose="02070309020205020404" pitchFamily="49" charset="0"/>
              </a:rPr>
              <a:t>&lt;memory&gt;</a:t>
            </a:r>
          </a:p>
          <a:p>
            <a:endParaRPr lang="en-US" sz="1600" i="1" dirty="0">
              <a:solidFill>
                <a:srgbClr val="E2661A"/>
              </a:solidFill>
              <a:latin typeface="Courier New" panose="02070309020205020404" pitchFamily="49" charset="0"/>
              <a:cs typeface="Courier New" panose="02070309020205020404" pitchFamily="49" charset="0"/>
            </a:endParaRPr>
          </a:p>
          <a:p>
            <a:r>
              <a:rPr lang="en-US" sz="1600" i="1" dirty="0">
                <a:latin typeface="Courier New" panose="02070309020205020404" pitchFamily="49" charset="0"/>
                <a:cs typeface="Courier New" panose="02070309020205020404" pitchFamily="49" charset="0"/>
              </a:rPr>
              <a:t>// Same as re-using a raw pointer</a:t>
            </a:r>
          </a:p>
          <a:p>
            <a:r>
              <a:rPr lang="en-US" sz="1600" dirty="0">
                <a:solidFill>
                  <a:srgbClr val="0066FF"/>
                </a:solidFill>
                <a:latin typeface="Courier New" panose="02070309020205020404" pitchFamily="49" charset="0"/>
                <a:cs typeface="Courier New" panose="02070309020205020404" pitchFamily="49" charset="0"/>
              </a:rPr>
              <a:t>int</a:t>
            </a:r>
            <a:r>
              <a:rPr lang="en-US" sz="1600" dirty="0">
                <a:latin typeface="Courier New" panose="02070309020205020404" pitchFamily="49" charset="0"/>
                <a:cs typeface="Courier New" panose="02070309020205020404" pitchFamily="49" charset="0"/>
              </a:rPr>
              <a:t> </a:t>
            </a:r>
            <a:r>
              <a:rPr lang="en-US" sz="1600" b="1" dirty="0">
                <a:solidFill>
                  <a:srgbClr val="669900"/>
                </a:solidFill>
                <a:latin typeface="Courier New" panose="02070309020205020404" pitchFamily="49" charset="0"/>
                <a:cs typeface="Courier New" panose="02070309020205020404" pitchFamily="49" charset="0"/>
              </a:rPr>
              <a:t>main</a:t>
            </a:r>
            <a:r>
              <a:rPr lang="en-US" sz="1600" dirty="0">
                <a:latin typeface="Courier New" panose="02070309020205020404" pitchFamily="49" charset="0"/>
                <a:cs typeface="Courier New" panose="02070309020205020404" pitchFamily="49" charset="0"/>
              </a:rPr>
              <a:t>(</a:t>
            </a:r>
            <a:r>
              <a:rPr lang="en-US" sz="1600" dirty="0">
                <a:solidFill>
                  <a:srgbClr val="0066FF"/>
                </a:solidFill>
                <a:latin typeface="Courier New" panose="02070309020205020404" pitchFamily="49" charset="0"/>
                <a:cs typeface="Courier New" panose="02070309020205020404" pitchFamily="49" charset="0"/>
              </a:rPr>
              <a:t>int</a:t>
            </a:r>
            <a:r>
              <a:rPr lang="en-US" sz="1600" dirty="0">
                <a:latin typeface="Courier New" panose="02070309020205020404" pitchFamily="49" charset="0"/>
                <a:cs typeface="Courier New" panose="02070309020205020404" pitchFamily="49" charset="0"/>
              </a:rPr>
              <a:t> argc, </a:t>
            </a:r>
            <a:r>
              <a:rPr lang="en-US" sz="1600" dirty="0">
                <a:solidFill>
                  <a:srgbClr val="0066FF"/>
                </a:solidFill>
                <a:latin typeface="Courier New" panose="02070309020205020404" pitchFamily="49" charset="0"/>
                <a:cs typeface="Courier New" panose="02070309020205020404" pitchFamily="49" charset="0"/>
              </a:rPr>
              <a:t>char** </a:t>
            </a:r>
            <a:r>
              <a:rPr lang="en-US" sz="1600" dirty="0" err="1">
                <a:latin typeface="Courier New" panose="02070309020205020404" pitchFamily="49" charset="0"/>
                <a:cs typeface="Courier New" panose="02070309020205020404" pitchFamily="49" charset="0"/>
              </a:rPr>
              <a:t>argv</a:t>
            </a:r>
            <a:r>
              <a:rPr lang="en-US" sz="1600" dirty="0">
                <a:latin typeface="Courier New" panose="02070309020205020404" pitchFamily="49" charset="0"/>
                <a:cs typeface="Courier New" panose="02070309020205020404" pitchFamily="49" charset="0"/>
              </a:rPr>
              <a:t>) {</a:t>
            </a:r>
          </a:p>
          <a:p>
            <a:endParaRPr lang="en-US" sz="1600" dirty="0">
              <a:latin typeface="Courier New" panose="02070309020205020404" pitchFamily="49" charset="0"/>
              <a:cs typeface="Courier New" panose="02070309020205020404" pitchFamily="49" charset="0"/>
            </a:endParaRPr>
          </a:p>
          <a:p>
            <a:r>
              <a:rPr lang="en-US" sz="1600" dirty="0">
                <a:latin typeface="Courier New" panose="02070309020205020404" pitchFamily="49" charset="0"/>
                <a:cs typeface="Courier New" panose="02070309020205020404" pitchFamily="49" charset="0"/>
              </a:rPr>
              <a:t>  </a:t>
            </a:r>
            <a:r>
              <a:rPr lang="en-US" sz="1600" dirty="0" err="1">
                <a:solidFill>
                  <a:srgbClr val="0066FF"/>
                </a:solidFill>
                <a:latin typeface="Courier New" panose="02070309020205020404" pitchFamily="49" charset="0"/>
                <a:cs typeface="Courier New" panose="02070309020205020404" pitchFamily="49" charset="0"/>
              </a:rPr>
              <a:t>unique_ptr</a:t>
            </a:r>
            <a:r>
              <a:rPr lang="en-US" sz="1600" dirty="0">
                <a:latin typeface="Courier New" panose="02070309020205020404" pitchFamily="49" charset="0"/>
                <a:cs typeface="Courier New" panose="02070309020205020404" pitchFamily="49" charset="0"/>
              </a:rPr>
              <a:t>&lt;</a:t>
            </a:r>
            <a:r>
              <a:rPr lang="en-US" sz="1600" dirty="0">
                <a:solidFill>
                  <a:srgbClr val="0066FF"/>
                </a:solidFill>
                <a:latin typeface="Courier New" panose="02070309020205020404" pitchFamily="49" charset="0"/>
                <a:cs typeface="Courier New" panose="02070309020205020404" pitchFamily="49" charset="0"/>
              </a:rPr>
              <a:t>int</a:t>
            </a:r>
            <a:r>
              <a:rPr lang="en-US" sz="1600" dirty="0">
                <a:latin typeface="Courier New" panose="02070309020205020404" pitchFamily="49" charset="0"/>
                <a:cs typeface="Courier New" panose="02070309020205020404" pitchFamily="49" charset="0"/>
              </a:rPr>
              <a:t>&gt; p1(</a:t>
            </a:r>
            <a:r>
              <a:rPr lang="en-US" sz="1600" dirty="0">
                <a:solidFill>
                  <a:srgbClr val="E2661A"/>
                </a:solidFill>
                <a:latin typeface="Courier New" panose="02070309020205020404" pitchFamily="49" charset="0"/>
                <a:cs typeface="Courier New" panose="02070309020205020404" pitchFamily="49" charset="0"/>
              </a:rPr>
              <a:t>new</a:t>
            </a:r>
            <a:r>
              <a:rPr lang="en-US" sz="1600" dirty="0">
                <a:latin typeface="Courier New" panose="02070309020205020404" pitchFamily="49" charset="0"/>
                <a:cs typeface="Courier New" panose="02070309020205020404" pitchFamily="49" charset="0"/>
              </a:rPr>
              <a:t> </a:t>
            </a:r>
            <a:r>
              <a:rPr lang="en-US" sz="1600" dirty="0">
                <a:solidFill>
                  <a:srgbClr val="0066FF"/>
                </a:solidFill>
                <a:latin typeface="Courier New" panose="02070309020205020404" pitchFamily="49" charset="0"/>
                <a:cs typeface="Courier New" panose="02070309020205020404" pitchFamily="49" charset="0"/>
              </a:rPr>
              <a:t>int</a:t>
            </a:r>
            <a:r>
              <a:rPr lang="en-US" sz="1600" dirty="0">
                <a:latin typeface="Courier New" panose="02070309020205020404" pitchFamily="49" charset="0"/>
                <a:cs typeface="Courier New" panose="02070309020205020404" pitchFamily="49" charset="0"/>
              </a:rPr>
              <a:t>(</a:t>
            </a:r>
            <a:r>
              <a:rPr lang="en-US" sz="1600" dirty="0">
                <a:solidFill>
                  <a:schemeClr val="accent1"/>
                </a:solidFill>
                <a:latin typeface="Courier New" panose="02070309020205020404" pitchFamily="49" charset="0"/>
                <a:cs typeface="Courier New" panose="02070309020205020404" pitchFamily="49" charset="0"/>
              </a:rPr>
              <a:t>5</a:t>
            </a:r>
            <a:r>
              <a:rPr lang="en-US" sz="1600" dirty="0">
                <a:latin typeface="Courier New" panose="02070309020205020404" pitchFamily="49" charset="0"/>
                <a:cs typeface="Courier New" panose="02070309020205020404" pitchFamily="49" charset="0"/>
              </a:rPr>
              <a:t>));</a:t>
            </a:r>
          </a:p>
          <a:p>
            <a:endParaRPr lang="en-US" sz="1600" dirty="0">
              <a:latin typeface="Courier New" panose="02070309020205020404" pitchFamily="49" charset="0"/>
              <a:cs typeface="Courier New" panose="02070309020205020404" pitchFamily="49" charset="0"/>
            </a:endParaRPr>
          </a:p>
          <a:p>
            <a:r>
              <a:rPr lang="en-US" sz="1600" dirty="0">
                <a:latin typeface="Courier New" panose="02070309020205020404" pitchFamily="49" charset="0"/>
                <a:cs typeface="Courier New" panose="02070309020205020404" pitchFamily="49" charset="0"/>
              </a:rPr>
              <a:t>  </a:t>
            </a:r>
            <a:r>
              <a:rPr lang="en-US" sz="1600" dirty="0" err="1">
                <a:solidFill>
                  <a:srgbClr val="0066FF"/>
                </a:solidFill>
                <a:latin typeface="Courier New" panose="02070309020205020404" pitchFamily="49" charset="0"/>
                <a:cs typeface="Courier New" panose="02070309020205020404" pitchFamily="49" charset="0"/>
              </a:rPr>
              <a:t>unique_ptr</a:t>
            </a:r>
            <a:r>
              <a:rPr lang="en-US" sz="1600" dirty="0">
                <a:latin typeface="Courier New" panose="02070309020205020404" pitchFamily="49" charset="0"/>
                <a:cs typeface="Courier New" panose="02070309020205020404" pitchFamily="49" charset="0"/>
              </a:rPr>
              <a:t>&lt;</a:t>
            </a:r>
            <a:r>
              <a:rPr lang="en-US" sz="1600" dirty="0">
                <a:solidFill>
                  <a:srgbClr val="0066FF"/>
                </a:solidFill>
                <a:latin typeface="Courier New" panose="02070309020205020404" pitchFamily="49" charset="0"/>
                <a:cs typeface="Courier New" panose="02070309020205020404" pitchFamily="49" charset="0"/>
              </a:rPr>
              <a:t>int</a:t>
            </a:r>
            <a:r>
              <a:rPr lang="en-US" sz="1600" dirty="0">
                <a:latin typeface="Courier New" panose="02070309020205020404" pitchFamily="49" charset="0"/>
                <a:cs typeface="Courier New" panose="02070309020205020404" pitchFamily="49" charset="0"/>
              </a:rPr>
              <a:t>&gt; p2(p1.</a:t>
            </a:r>
            <a:r>
              <a:rPr lang="en-US" sz="1600" b="1" dirty="0">
                <a:solidFill>
                  <a:srgbClr val="669900"/>
                </a:solidFill>
                <a:latin typeface="Courier New" panose="02070309020205020404" pitchFamily="49" charset="0"/>
                <a:cs typeface="Courier New" panose="02070309020205020404" pitchFamily="49" charset="0"/>
              </a:rPr>
              <a:t>get</a:t>
            </a:r>
            <a:r>
              <a:rPr lang="en-US" sz="1600" dirty="0">
                <a:solidFill>
                  <a:srgbClr val="4B2A85"/>
                </a:solidFill>
                <a:latin typeface="Courier New" panose="02070309020205020404" pitchFamily="49" charset="0"/>
                <a:cs typeface="Courier New" panose="02070309020205020404" pitchFamily="49" charset="0"/>
              </a:rPr>
              <a:t>()</a:t>
            </a:r>
            <a:r>
              <a:rPr lang="en-US" sz="1600" dirty="0">
                <a:latin typeface="Courier New" panose="02070309020205020404" pitchFamily="49" charset="0"/>
                <a:cs typeface="Courier New" panose="02070309020205020404" pitchFamily="49" charset="0"/>
              </a:rPr>
              <a:t>);</a:t>
            </a:r>
          </a:p>
          <a:p>
            <a:endParaRPr lang="en-US" sz="1600" dirty="0">
              <a:latin typeface="Courier New" panose="02070309020205020404" pitchFamily="49" charset="0"/>
              <a:cs typeface="Courier New" panose="02070309020205020404" pitchFamily="49" charset="0"/>
            </a:endParaRPr>
          </a:p>
          <a:p>
            <a:r>
              <a:rPr lang="en-US" sz="1600" dirty="0">
                <a:latin typeface="Courier New" panose="02070309020205020404" pitchFamily="49" charset="0"/>
                <a:cs typeface="Courier New" panose="02070309020205020404" pitchFamily="49" charset="0"/>
              </a:rPr>
              <a:t>  </a:t>
            </a:r>
            <a:r>
              <a:rPr lang="en-US" sz="1600" dirty="0">
                <a:solidFill>
                  <a:srgbClr val="E2661A"/>
                </a:solidFill>
                <a:latin typeface="Courier New" panose="02070309020205020404" pitchFamily="49" charset="0"/>
                <a:cs typeface="Courier New" panose="02070309020205020404" pitchFamily="49" charset="0"/>
              </a:rPr>
              <a:t>return</a:t>
            </a:r>
            <a:r>
              <a:rPr lang="en-US" sz="1600" dirty="0">
                <a:latin typeface="Courier New" panose="02070309020205020404" pitchFamily="49" charset="0"/>
                <a:cs typeface="Courier New" panose="02070309020205020404" pitchFamily="49" charset="0"/>
              </a:rPr>
              <a:t> </a:t>
            </a:r>
            <a:r>
              <a:rPr lang="en-US" sz="1600" dirty="0">
                <a:solidFill>
                  <a:schemeClr val="accent1"/>
                </a:solidFill>
                <a:latin typeface="Courier New" panose="02070309020205020404" pitchFamily="49" charset="0"/>
                <a:cs typeface="Courier New" panose="02070309020205020404" pitchFamily="49" charset="0"/>
              </a:rPr>
              <a:t>EXIT_SUCCESS</a:t>
            </a:r>
            <a:r>
              <a:rPr lang="en-US" sz="1600" dirty="0">
                <a:latin typeface="Courier New" panose="02070309020205020404" pitchFamily="49" charset="0"/>
                <a:cs typeface="Courier New" panose="02070309020205020404" pitchFamily="49" charset="0"/>
              </a:rPr>
              <a:t>;</a:t>
            </a:r>
          </a:p>
          <a:p>
            <a:r>
              <a:rPr lang="en-US" sz="1600" dirty="0">
                <a:latin typeface="Courier New" panose="02070309020205020404" pitchFamily="49" charset="0"/>
                <a:cs typeface="Courier New" panose="02070309020205020404" pitchFamily="49" charset="0"/>
              </a:rPr>
              <a:t>}</a:t>
            </a:r>
            <a:endParaRPr lang="en-US" sz="1600" i="1" dirty="0">
              <a:solidFill>
                <a:srgbClr val="E2661A"/>
              </a:solidFill>
              <a:latin typeface="Courier New" panose="02070309020205020404" pitchFamily="49" charset="0"/>
              <a:cs typeface="Courier New" panose="02070309020205020404" pitchFamily="49" charset="0"/>
            </a:endParaRPr>
          </a:p>
          <a:p>
            <a:endParaRPr lang="en-US" sz="1600" i="1" dirty="0">
              <a:solidFill>
                <a:srgbClr val="5A5A5A"/>
              </a:solidFill>
              <a:latin typeface="Courier New" panose="02070309020205020404" pitchFamily="49" charset="0"/>
              <a:cs typeface="Courier New" panose="02070309020205020404" pitchFamily="49" charset="0"/>
            </a:endParaRPr>
          </a:p>
        </p:txBody>
      </p:sp>
      <p:sp>
        <p:nvSpPr>
          <p:cNvPr id="24" name="Content Placeholder 2">
            <a:extLst>
              <a:ext uri="{FF2B5EF4-FFF2-40B4-BE49-F238E27FC236}">
                <a16:creationId xmlns:a16="http://schemas.microsoft.com/office/drawing/2014/main" id="{C66AC457-2358-B146-9ED6-C33C786504DB}"/>
              </a:ext>
            </a:extLst>
          </p:cNvPr>
          <p:cNvSpPr>
            <a:spLocks noGrp="1"/>
          </p:cNvSpPr>
          <p:nvPr>
            <p:ph idx="1"/>
          </p:nvPr>
        </p:nvSpPr>
        <p:spPr>
          <a:xfrm>
            <a:off x="396875" y="1362075"/>
            <a:ext cx="8366125" cy="1031400"/>
          </a:xfrm>
        </p:spPr>
        <p:txBody>
          <a:bodyPr/>
          <a:lstStyle/>
          <a:p>
            <a:r>
              <a:rPr lang="en-US" dirty="0"/>
              <a:t>Smart pointers still have functions to return the raw pointer without losing its ownership</a:t>
            </a:r>
          </a:p>
          <a:p>
            <a:pPr lvl="1"/>
            <a:r>
              <a:rPr lang="en-US" b="1" dirty="0">
                <a:solidFill>
                  <a:srgbClr val="669900"/>
                </a:solidFill>
                <a:latin typeface="Courier New" panose="02070309020205020404" pitchFamily="49" charset="0"/>
                <a:cs typeface="Courier New" panose="02070309020205020404" pitchFamily="49" charset="0"/>
              </a:rPr>
              <a:t>get</a:t>
            </a:r>
            <a:r>
              <a:rPr lang="en-US" dirty="0"/>
              <a:t>() can circumvent ownership rules!</a:t>
            </a:r>
          </a:p>
        </p:txBody>
      </p:sp>
      <p:cxnSp>
        <p:nvCxnSpPr>
          <p:cNvPr id="3" name="Straight Arrow Connector 2">
            <a:extLst>
              <a:ext uri="{FF2B5EF4-FFF2-40B4-BE49-F238E27FC236}">
                <a16:creationId xmlns:a16="http://schemas.microsoft.com/office/drawing/2014/main" id="{9A1A9518-F4C5-3BDA-9815-26525A8F4A6B}"/>
              </a:ext>
            </a:extLst>
          </p:cNvPr>
          <p:cNvCxnSpPr>
            <a:cxnSpLocks/>
          </p:cNvCxnSpPr>
          <p:nvPr/>
        </p:nvCxnSpPr>
        <p:spPr bwMode="auto">
          <a:xfrm flipV="1">
            <a:off x="5773032" y="4304376"/>
            <a:ext cx="777240" cy="685800"/>
          </a:xfrm>
          <a:prstGeom prst="straightConnector1">
            <a:avLst/>
          </a:prstGeom>
          <a:noFill/>
          <a:ln w="25400" cap="flat" cmpd="sng" algn="ctr">
            <a:solidFill>
              <a:srgbClr val="00B0F0"/>
            </a:solidFill>
            <a:prstDash val="solid"/>
            <a:round/>
            <a:headEnd type="none" w="med" len="med"/>
            <a:tailEnd type="triangle"/>
          </a:ln>
          <a:effectLst/>
        </p:spPr>
      </p:cxnSp>
      <p:cxnSp>
        <p:nvCxnSpPr>
          <p:cNvPr id="4" name="Straight Arrow Connector 3">
            <a:extLst>
              <a:ext uri="{FF2B5EF4-FFF2-40B4-BE49-F238E27FC236}">
                <a16:creationId xmlns:a16="http://schemas.microsoft.com/office/drawing/2014/main" id="{3A6803F2-9C11-6D0E-1B4F-50D0225CEB0A}"/>
              </a:ext>
            </a:extLst>
          </p:cNvPr>
          <p:cNvCxnSpPr/>
          <p:nvPr/>
        </p:nvCxnSpPr>
        <p:spPr bwMode="auto">
          <a:xfrm flipV="1">
            <a:off x="5773032" y="3275359"/>
            <a:ext cx="777240" cy="685800"/>
          </a:xfrm>
          <a:prstGeom prst="straightConnector1">
            <a:avLst/>
          </a:prstGeom>
          <a:noFill/>
          <a:ln w="25400" cap="flat" cmpd="sng" algn="ctr">
            <a:solidFill>
              <a:srgbClr val="00B0F0"/>
            </a:solidFill>
            <a:prstDash val="solid"/>
            <a:round/>
            <a:headEnd type="none" w="med" len="med"/>
            <a:tailEnd type="triangle"/>
          </a:ln>
          <a:effectLst/>
        </p:spPr>
      </p:cxnSp>
      <p:sp>
        <p:nvSpPr>
          <p:cNvPr id="5" name="Rectangle 4">
            <a:extLst>
              <a:ext uri="{FF2B5EF4-FFF2-40B4-BE49-F238E27FC236}">
                <a16:creationId xmlns:a16="http://schemas.microsoft.com/office/drawing/2014/main" id="{78BB87FC-B5A3-ACDF-DD27-7058DD1EF2D5}"/>
              </a:ext>
            </a:extLst>
          </p:cNvPr>
          <p:cNvSpPr/>
          <p:nvPr/>
        </p:nvSpPr>
        <p:spPr bwMode="auto">
          <a:xfrm>
            <a:off x="8229600" y="3630168"/>
            <a:ext cx="594360" cy="502920"/>
          </a:xfrm>
          <a:prstGeom prst="rect">
            <a:avLst/>
          </a:prstGeom>
          <a:noFill/>
          <a:ln w="25400" cap="flat" cmpd="sng" algn="ctr">
            <a:solidFill>
              <a:srgbClr val="FFC000"/>
            </a:solidFill>
            <a:prstDash val="solid"/>
            <a:round/>
            <a:headEnd type="none" w="med" len="med"/>
            <a:tailEnd type="triangle" w="med" len="med"/>
          </a:ln>
          <a:effectLst/>
        </p:spPr>
        <p:txBody>
          <a:bodyPr vert="horz" wrap="square" lIns="0" tIns="45720" rIns="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2200" dirty="0">
                <a:latin typeface="Calibri" charset="0"/>
                <a:ea typeface="Calibri" charset="0"/>
                <a:cs typeface="Calibri" charset="0"/>
              </a:rPr>
              <a:t>5</a:t>
            </a:r>
          </a:p>
        </p:txBody>
      </p:sp>
      <p:cxnSp>
        <p:nvCxnSpPr>
          <p:cNvPr id="6" name="Straight Arrow Connector 5">
            <a:extLst>
              <a:ext uri="{FF2B5EF4-FFF2-40B4-BE49-F238E27FC236}">
                <a16:creationId xmlns:a16="http://schemas.microsoft.com/office/drawing/2014/main" id="{D5AFCE2F-8852-061A-E520-FE7A3784787A}"/>
              </a:ext>
            </a:extLst>
          </p:cNvPr>
          <p:cNvCxnSpPr/>
          <p:nvPr/>
        </p:nvCxnSpPr>
        <p:spPr bwMode="auto">
          <a:xfrm flipV="1">
            <a:off x="8221980" y="3538728"/>
            <a:ext cx="594360" cy="685800"/>
          </a:xfrm>
          <a:prstGeom prst="straightConnector1">
            <a:avLst/>
          </a:prstGeom>
          <a:noFill/>
          <a:ln w="25400" cap="flat" cmpd="sng" algn="ctr">
            <a:solidFill>
              <a:srgbClr val="00B0F0"/>
            </a:solidFill>
            <a:prstDash val="solid"/>
            <a:round/>
            <a:headEnd type="none" w="med" len="med"/>
            <a:tailEnd type="triangle"/>
          </a:ln>
          <a:effectLst/>
        </p:spPr>
      </p:cxnSp>
      <p:grpSp>
        <p:nvGrpSpPr>
          <p:cNvPr id="10" name="Group 9">
            <a:extLst>
              <a:ext uri="{FF2B5EF4-FFF2-40B4-BE49-F238E27FC236}">
                <a16:creationId xmlns:a16="http://schemas.microsoft.com/office/drawing/2014/main" id="{77CA78B3-ECCB-2F57-A876-5606050DFC69}"/>
              </a:ext>
            </a:extLst>
          </p:cNvPr>
          <p:cNvGrpSpPr/>
          <p:nvPr/>
        </p:nvGrpSpPr>
        <p:grpSpPr>
          <a:xfrm>
            <a:off x="5452992" y="3363552"/>
            <a:ext cx="2627135" cy="615014"/>
            <a:chOff x="2288960" y="3657600"/>
            <a:chExt cx="2627135" cy="615014"/>
          </a:xfrm>
        </p:grpSpPr>
        <p:sp>
          <p:nvSpPr>
            <p:cNvPr id="11" name="Rectangle 10">
              <a:extLst>
                <a:ext uri="{FF2B5EF4-FFF2-40B4-BE49-F238E27FC236}">
                  <a16:creationId xmlns:a16="http://schemas.microsoft.com/office/drawing/2014/main" id="{419FECE2-8F12-A998-6D72-F9CF0C9643D8}"/>
                </a:ext>
              </a:extLst>
            </p:cNvPr>
            <p:cNvSpPr/>
            <p:nvPr/>
          </p:nvSpPr>
          <p:spPr bwMode="auto">
            <a:xfrm>
              <a:off x="2835835" y="3748816"/>
              <a:ext cx="320040" cy="316077"/>
            </a:xfrm>
            <a:prstGeom prst="rect">
              <a:avLst/>
            </a:prstGeom>
            <a:noFill/>
            <a:ln w="25400"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lang="en-US" sz="2000">
                <a:solidFill>
                  <a:srgbClr val="C00000"/>
                </a:solidFill>
                <a:latin typeface="Calibri" charset="0"/>
                <a:ea typeface="Calibri" charset="0"/>
                <a:cs typeface="Calibri" charset="0"/>
              </a:endParaRPr>
            </a:p>
          </p:txBody>
        </p:sp>
        <p:sp>
          <p:nvSpPr>
            <p:cNvPr id="12" name="Rectangle 11">
              <a:extLst>
                <a:ext uri="{FF2B5EF4-FFF2-40B4-BE49-F238E27FC236}">
                  <a16:creationId xmlns:a16="http://schemas.microsoft.com/office/drawing/2014/main" id="{36E80876-5502-882E-FF31-02CF63F2E0B7}"/>
                </a:ext>
              </a:extLst>
            </p:cNvPr>
            <p:cNvSpPr/>
            <p:nvPr/>
          </p:nvSpPr>
          <p:spPr bwMode="auto">
            <a:xfrm>
              <a:off x="2746160" y="3658234"/>
              <a:ext cx="502920" cy="502920"/>
            </a:xfrm>
            <a:prstGeom prst="rect">
              <a:avLst/>
            </a:prstGeom>
            <a:noFill/>
            <a:ln w="25400"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lang="en-US" sz="2000">
                <a:solidFill>
                  <a:srgbClr val="C00000"/>
                </a:solidFill>
                <a:latin typeface="Calibri" charset="0"/>
                <a:ea typeface="Calibri" charset="0"/>
                <a:cs typeface="Calibri" charset="0"/>
              </a:endParaRPr>
            </a:p>
          </p:txBody>
        </p:sp>
        <p:sp>
          <p:nvSpPr>
            <p:cNvPr id="13" name="TextBox 12">
              <a:extLst>
                <a:ext uri="{FF2B5EF4-FFF2-40B4-BE49-F238E27FC236}">
                  <a16:creationId xmlns:a16="http://schemas.microsoft.com/office/drawing/2014/main" id="{1D341D4C-57B4-62BD-F709-0F468334AA28}"/>
                </a:ext>
              </a:extLst>
            </p:cNvPr>
            <p:cNvSpPr txBox="1"/>
            <p:nvPr/>
          </p:nvSpPr>
          <p:spPr>
            <a:xfrm>
              <a:off x="2288960" y="3657600"/>
              <a:ext cx="457200" cy="502920"/>
            </a:xfrm>
            <a:prstGeom prst="rect">
              <a:avLst/>
            </a:prstGeom>
            <a:noFill/>
          </p:spPr>
          <p:txBody>
            <a:bodyPr wrap="square" lIns="0" tIns="0" rIns="91440" bIns="0" rtlCol="0" anchor="ctr" anchorCtr="0">
              <a:noAutofit/>
            </a:bodyPr>
            <a:lstStyle/>
            <a:p>
              <a:pPr algn="r"/>
              <a:r>
                <a:rPr lang="en-US" sz="2400" dirty="0">
                  <a:latin typeface="Calibri" pitchFamily="34" charset="0"/>
                </a:rPr>
                <a:t>p1</a:t>
              </a:r>
            </a:p>
          </p:txBody>
        </p:sp>
        <p:cxnSp>
          <p:nvCxnSpPr>
            <p:cNvPr id="14" name="Straight Arrow Connector 13">
              <a:extLst>
                <a:ext uri="{FF2B5EF4-FFF2-40B4-BE49-F238E27FC236}">
                  <a16:creationId xmlns:a16="http://schemas.microsoft.com/office/drawing/2014/main" id="{B37442E1-B6B3-763B-948A-7FE64BF6BE15}"/>
                </a:ext>
              </a:extLst>
            </p:cNvPr>
            <p:cNvCxnSpPr>
              <a:cxnSpLocks/>
            </p:cNvCxnSpPr>
            <p:nvPr/>
          </p:nvCxnSpPr>
          <p:spPr bwMode="auto">
            <a:xfrm>
              <a:off x="2995855" y="3906854"/>
              <a:ext cx="1920240" cy="365760"/>
            </a:xfrm>
            <a:prstGeom prst="straightConnector1">
              <a:avLst/>
            </a:prstGeom>
            <a:noFill/>
            <a:ln w="19050" cap="flat" cmpd="sng" algn="ctr">
              <a:solidFill>
                <a:schemeClr val="tx1"/>
              </a:solidFill>
              <a:prstDash val="solid"/>
              <a:round/>
              <a:headEnd type="none" w="med" len="med"/>
              <a:tailEnd type="triangle" w="lg" len="lg"/>
            </a:ln>
            <a:effectLst/>
          </p:spPr>
        </p:cxnSp>
      </p:grpSp>
      <p:grpSp>
        <p:nvGrpSpPr>
          <p:cNvPr id="15" name="Group 14">
            <a:extLst>
              <a:ext uri="{FF2B5EF4-FFF2-40B4-BE49-F238E27FC236}">
                <a16:creationId xmlns:a16="http://schemas.microsoft.com/office/drawing/2014/main" id="{46B5A422-EF55-27B9-FDBB-C7DB61FABD52}"/>
              </a:ext>
            </a:extLst>
          </p:cNvPr>
          <p:cNvGrpSpPr/>
          <p:nvPr/>
        </p:nvGrpSpPr>
        <p:grpSpPr>
          <a:xfrm>
            <a:off x="5452992" y="4151596"/>
            <a:ext cx="2627135" cy="711500"/>
            <a:chOff x="2288960" y="4364054"/>
            <a:chExt cx="2627135" cy="711500"/>
          </a:xfrm>
        </p:grpSpPr>
        <p:sp>
          <p:nvSpPr>
            <p:cNvPr id="16" name="Rectangle 15">
              <a:extLst>
                <a:ext uri="{FF2B5EF4-FFF2-40B4-BE49-F238E27FC236}">
                  <a16:creationId xmlns:a16="http://schemas.microsoft.com/office/drawing/2014/main" id="{53B80197-A1F3-6551-B220-8E0C9EE57544}"/>
                </a:ext>
              </a:extLst>
            </p:cNvPr>
            <p:cNvSpPr/>
            <p:nvPr/>
          </p:nvSpPr>
          <p:spPr bwMode="auto">
            <a:xfrm>
              <a:off x="2835835" y="4663216"/>
              <a:ext cx="320040" cy="316077"/>
            </a:xfrm>
            <a:prstGeom prst="rect">
              <a:avLst/>
            </a:prstGeom>
            <a:noFill/>
            <a:ln w="25400"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lang="en-US" sz="2000">
                <a:solidFill>
                  <a:srgbClr val="C00000"/>
                </a:solidFill>
                <a:latin typeface="Calibri" charset="0"/>
                <a:ea typeface="Calibri" charset="0"/>
                <a:cs typeface="Calibri" charset="0"/>
              </a:endParaRPr>
            </a:p>
          </p:txBody>
        </p:sp>
        <p:sp>
          <p:nvSpPr>
            <p:cNvPr id="17" name="Rectangle 16">
              <a:extLst>
                <a:ext uri="{FF2B5EF4-FFF2-40B4-BE49-F238E27FC236}">
                  <a16:creationId xmlns:a16="http://schemas.microsoft.com/office/drawing/2014/main" id="{CA52856E-75DC-E91E-79F0-53F9E841E29F}"/>
                </a:ext>
              </a:extLst>
            </p:cNvPr>
            <p:cNvSpPr/>
            <p:nvPr/>
          </p:nvSpPr>
          <p:spPr bwMode="auto">
            <a:xfrm>
              <a:off x="2746160" y="4572634"/>
              <a:ext cx="502920" cy="502920"/>
            </a:xfrm>
            <a:prstGeom prst="rect">
              <a:avLst/>
            </a:prstGeom>
            <a:noFill/>
            <a:ln w="25400"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lang="en-US" sz="2000">
                <a:solidFill>
                  <a:srgbClr val="C00000"/>
                </a:solidFill>
                <a:latin typeface="Calibri" charset="0"/>
                <a:ea typeface="Calibri" charset="0"/>
                <a:cs typeface="Calibri" charset="0"/>
              </a:endParaRPr>
            </a:p>
          </p:txBody>
        </p:sp>
        <p:sp>
          <p:nvSpPr>
            <p:cNvPr id="18" name="TextBox 17">
              <a:extLst>
                <a:ext uri="{FF2B5EF4-FFF2-40B4-BE49-F238E27FC236}">
                  <a16:creationId xmlns:a16="http://schemas.microsoft.com/office/drawing/2014/main" id="{31149E7E-ECE5-53A2-A0E6-B519A722AC40}"/>
                </a:ext>
              </a:extLst>
            </p:cNvPr>
            <p:cNvSpPr txBox="1"/>
            <p:nvPr/>
          </p:nvSpPr>
          <p:spPr>
            <a:xfrm>
              <a:off x="2288960" y="4572000"/>
              <a:ext cx="457200" cy="502920"/>
            </a:xfrm>
            <a:prstGeom prst="rect">
              <a:avLst/>
            </a:prstGeom>
            <a:noFill/>
          </p:spPr>
          <p:txBody>
            <a:bodyPr wrap="square" lIns="0" tIns="0" rIns="91440" bIns="0" rtlCol="0" anchor="ctr" anchorCtr="0">
              <a:noAutofit/>
            </a:bodyPr>
            <a:lstStyle/>
            <a:p>
              <a:pPr algn="r"/>
              <a:r>
                <a:rPr lang="en-US" sz="2400" dirty="0">
                  <a:latin typeface="Calibri" pitchFamily="34" charset="0"/>
                </a:rPr>
                <a:t>p2</a:t>
              </a:r>
            </a:p>
          </p:txBody>
        </p:sp>
        <p:cxnSp>
          <p:nvCxnSpPr>
            <p:cNvPr id="19" name="Straight Arrow Connector 18">
              <a:extLst>
                <a:ext uri="{FF2B5EF4-FFF2-40B4-BE49-F238E27FC236}">
                  <a16:creationId xmlns:a16="http://schemas.microsoft.com/office/drawing/2014/main" id="{D86F4806-90CB-BBE2-6489-F88B52E9AE46}"/>
                </a:ext>
              </a:extLst>
            </p:cNvPr>
            <p:cNvCxnSpPr>
              <a:cxnSpLocks/>
            </p:cNvCxnSpPr>
            <p:nvPr/>
          </p:nvCxnSpPr>
          <p:spPr bwMode="auto">
            <a:xfrm flipV="1">
              <a:off x="2995855" y="4364054"/>
              <a:ext cx="1920240" cy="457200"/>
            </a:xfrm>
            <a:prstGeom prst="straightConnector1">
              <a:avLst/>
            </a:prstGeom>
            <a:noFill/>
            <a:ln w="19050" cap="flat" cmpd="sng" algn="ctr">
              <a:solidFill>
                <a:schemeClr val="tx1"/>
              </a:solidFill>
              <a:prstDash val="solid"/>
              <a:round/>
              <a:headEnd type="none" w="med" len="med"/>
              <a:tailEnd type="triangle" w="lg" len="lg"/>
            </a:ln>
            <a:effectLst/>
          </p:spPr>
        </p:cxnSp>
      </p:grpSp>
      <p:sp>
        <p:nvSpPr>
          <p:cNvPr id="25" name="TextBox 24">
            <a:extLst>
              <a:ext uri="{FF2B5EF4-FFF2-40B4-BE49-F238E27FC236}">
                <a16:creationId xmlns:a16="http://schemas.microsoft.com/office/drawing/2014/main" id="{3669BB45-FBB5-1528-6E94-EDF32645811C}"/>
              </a:ext>
            </a:extLst>
          </p:cNvPr>
          <p:cNvSpPr txBox="1"/>
          <p:nvPr/>
        </p:nvSpPr>
        <p:spPr>
          <a:xfrm>
            <a:off x="4834007" y="5260845"/>
            <a:ext cx="4572000" cy="369332"/>
          </a:xfrm>
          <a:prstGeom prst="rect">
            <a:avLst/>
          </a:prstGeom>
          <a:noFill/>
        </p:spPr>
        <p:txBody>
          <a:bodyPr wrap="square">
            <a:spAutoFit/>
          </a:bodyPr>
          <a:lstStyle/>
          <a:p>
            <a:pPr algn="ctr"/>
            <a:r>
              <a:rPr lang="en-US" dirty="0">
                <a:solidFill>
                  <a:srgbClr val="FF0000"/>
                </a:solidFill>
                <a:latin typeface="Calibri" pitchFamily="34" charset="0"/>
              </a:rPr>
              <a:t>⚠️ double delete ⚠️</a:t>
            </a:r>
          </a:p>
        </p:txBody>
      </p:sp>
    </p:spTree>
    <p:extLst>
      <p:ext uri="{BB962C8B-B14F-4D97-AF65-F5344CB8AC3E}">
        <p14:creationId xmlns:p14="http://schemas.microsoft.com/office/powerpoint/2010/main" val="8333132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6"/>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9" presetClass="exit" presetSubtype="0" fill="hold" nodeType="clickEffect">
                                  <p:stCondLst>
                                    <p:cond delay="0"/>
                                  </p:stCondLst>
                                  <p:childTnLst>
                                    <p:animEffect transition="out" filter="dissolve">
                                      <p:cBhvr>
                                        <p:cTn id="24" dur="500"/>
                                        <p:tgtEl>
                                          <p:spTgt spid="15"/>
                                        </p:tgtEl>
                                      </p:cBhvr>
                                    </p:animEffect>
                                    <p:set>
                                      <p:cBhvr>
                                        <p:cTn id="25" dur="1" fill="hold">
                                          <p:stCondLst>
                                            <p:cond delay="499"/>
                                          </p:stCondLst>
                                        </p:cTn>
                                        <p:tgtEl>
                                          <p:spTgt spid="15"/>
                                        </p:tgtEl>
                                        <p:attrNameLst>
                                          <p:attrName>style.visibility</p:attrName>
                                        </p:attrNameLst>
                                      </p:cBhvr>
                                      <p:to>
                                        <p:strVal val="hidden"/>
                                      </p:to>
                                    </p:set>
                                  </p:childTnLst>
                                </p:cTn>
                              </p:par>
                              <p:par>
                                <p:cTn id="26" presetID="9" presetClass="exit" presetSubtype="0" fill="hold" nodeType="withEffect">
                                  <p:stCondLst>
                                    <p:cond delay="0"/>
                                  </p:stCondLst>
                                  <p:childTnLst>
                                    <p:animEffect transition="out" filter="dissolve">
                                      <p:cBhvr>
                                        <p:cTn id="27" dur="500"/>
                                        <p:tgtEl>
                                          <p:spTgt spid="6"/>
                                        </p:tgtEl>
                                      </p:cBhvr>
                                    </p:animEffect>
                                    <p:set>
                                      <p:cBhvr>
                                        <p:cTn id="28" dur="1" fill="hold">
                                          <p:stCondLst>
                                            <p:cond delay="499"/>
                                          </p:stCondLst>
                                        </p:cTn>
                                        <p:tgtEl>
                                          <p:spTgt spid="6"/>
                                        </p:tgtEl>
                                        <p:attrNameLst>
                                          <p:attrName>style.visibility</p:attrName>
                                        </p:attrNameLst>
                                      </p:cBhvr>
                                      <p:to>
                                        <p:strVal val="hidden"/>
                                      </p:to>
                                    </p:set>
                                  </p:childTnLst>
                                </p:cTn>
                              </p:par>
                              <p:par>
                                <p:cTn id="29" presetID="9" presetClass="exit" presetSubtype="0" fill="hold" grpId="1" nodeType="withEffect">
                                  <p:stCondLst>
                                    <p:cond delay="0"/>
                                  </p:stCondLst>
                                  <p:childTnLst>
                                    <p:animEffect transition="out" filter="dissolve">
                                      <p:cBhvr>
                                        <p:cTn id="30" dur="500"/>
                                        <p:tgtEl>
                                          <p:spTgt spid="5"/>
                                        </p:tgtEl>
                                      </p:cBhvr>
                                    </p:animEffect>
                                    <p:set>
                                      <p:cBhvr>
                                        <p:cTn id="31" dur="1" fill="hold">
                                          <p:stCondLst>
                                            <p:cond delay="499"/>
                                          </p:stCondLst>
                                        </p:cTn>
                                        <p:tgtEl>
                                          <p:spTgt spid="5"/>
                                        </p:tgtEl>
                                        <p:attrNameLst>
                                          <p:attrName>style.visibility</p:attrName>
                                        </p:attrNameLst>
                                      </p:cBhvr>
                                      <p:to>
                                        <p:strVal val="hidden"/>
                                      </p:to>
                                    </p:set>
                                  </p:childTnLst>
                                </p:cTn>
                              </p:par>
                              <p:par>
                                <p:cTn id="32" presetID="9" presetClass="exit" presetSubtype="0" fill="hold" nodeType="withEffect">
                                  <p:stCondLst>
                                    <p:cond delay="0"/>
                                  </p:stCondLst>
                                  <p:childTnLst>
                                    <p:animEffect transition="out" filter="dissolve">
                                      <p:cBhvr>
                                        <p:cTn id="33" dur="500"/>
                                        <p:tgtEl>
                                          <p:spTgt spid="3"/>
                                        </p:tgtEl>
                                      </p:cBhvr>
                                    </p:animEffect>
                                    <p:set>
                                      <p:cBhvr>
                                        <p:cTn id="34" dur="1" fill="hold">
                                          <p:stCondLst>
                                            <p:cond delay="499"/>
                                          </p:stCondLst>
                                        </p:cTn>
                                        <p:tgtEl>
                                          <p:spTgt spid="3"/>
                                        </p:tgtEl>
                                        <p:attrNameLst>
                                          <p:attrName>style.visibility</p:attrName>
                                        </p:attrNameLst>
                                      </p:cBhvr>
                                      <p:to>
                                        <p:strVal val="hidden"/>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4"/>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9" presetClass="exit" presetSubtype="0" fill="hold" nodeType="clickEffect">
                                  <p:stCondLst>
                                    <p:cond delay="0"/>
                                  </p:stCondLst>
                                  <p:childTnLst>
                                    <p:animEffect transition="out" filter="dissolve">
                                      <p:cBhvr>
                                        <p:cTn id="42" dur="500"/>
                                        <p:tgtEl>
                                          <p:spTgt spid="4"/>
                                        </p:tgtEl>
                                      </p:cBhvr>
                                    </p:animEffect>
                                    <p:set>
                                      <p:cBhvr>
                                        <p:cTn id="43" dur="1" fill="hold">
                                          <p:stCondLst>
                                            <p:cond delay="499"/>
                                          </p:stCondLst>
                                        </p:cTn>
                                        <p:tgtEl>
                                          <p:spTgt spid="4"/>
                                        </p:tgtEl>
                                        <p:attrNameLst>
                                          <p:attrName>style.visibility</p:attrName>
                                        </p:attrNameLst>
                                      </p:cBhvr>
                                      <p:to>
                                        <p:strVal val="hidden"/>
                                      </p:to>
                                    </p:set>
                                  </p:childTnLst>
                                </p:cTn>
                              </p:par>
                              <p:par>
                                <p:cTn id="44" presetID="9" presetClass="exit" presetSubtype="0" fill="hold" nodeType="withEffect">
                                  <p:stCondLst>
                                    <p:cond delay="0"/>
                                  </p:stCondLst>
                                  <p:childTnLst>
                                    <p:animEffect transition="out" filter="dissolve">
                                      <p:cBhvr>
                                        <p:cTn id="45" dur="500"/>
                                        <p:tgtEl>
                                          <p:spTgt spid="10"/>
                                        </p:tgtEl>
                                      </p:cBhvr>
                                    </p:animEffect>
                                    <p:set>
                                      <p:cBhvr>
                                        <p:cTn id="46" dur="1" fill="hold">
                                          <p:stCondLst>
                                            <p:cond delay="499"/>
                                          </p:stCondLst>
                                        </p:cTn>
                                        <p:tgtEl>
                                          <p:spTgt spid="10"/>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5" grpId="1" animBg="1"/>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Cycle of </a:t>
            </a:r>
            <a:r>
              <a:rPr lang="en-US" b="0" dirty="0" err="1">
                <a:solidFill>
                  <a:srgbClr val="0066FF"/>
                </a:solidFill>
                <a:latin typeface="Courier New" panose="02070309020205020404" pitchFamily="49" charset="0"/>
                <a:cs typeface="Courier New" panose="02070309020205020404" pitchFamily="49" charset="0"/>
              </a:rPr>
              <a:t>shared_ptr</a:t>
            </a:r>
            <a:r>
              <a:rPr lang="en-US" dirty="0" err="1"/>
              <a:t>s</a:t>
            </a:r>
            <a:r>
              <a:rPr lang="en-US" dirty="0"/>
              <a:t> </a:t>
            </a:r>
          </a:p>
        </p:txBody>
      </p:sp>
      <p:sp>
        <p:nvSpPr>
          <p:cNvPr id="29" name="Content Placeholder 28"/>
          <p:cNvSpPr>
            <a:spLocks noGrp="1"/>
          </p:cNvSpPr>
          <p:nvPr>
            <p:ph idx="1"/>
          </p:nvPr>
        </p:nvSpPr>
        <p:spPr/>
        <p:txBody>
          <a:bodyPr/>
          <a:lstStyle/>
          <a:p>
            <a:r>
              <a:rPr lang="en-US" dirty="0"/>
              <a:t>What happens when </a:t>
            </a:r>
            <a:r>
              <a:rPr lang="en-US" dirty="0">
                <a:latin typeface="Courier New" panose="02070309020205020404" pitchFamily="49" charset="0"/>
                <a:cs typeface="Courier New" panose="02070309020205020404" pitchFamily="49" charset="0"/>
              </a:rPr>
              <a:t>main</a:t>
            </a:r>
            <a:r>
              <a:rPr lang="en-US" dirty="0"/>
              <a:t> returns?</a:t>
            </a:r>
          </a:p>
        </p:txBody>
      </p:sp>
      <p:sp>
        <p:nvSpPr>
          <p:cNvPr id="5" name="Rounded Rectangle 4"/>
          <p:cNvSpPr/>
          <p:nvPr/>
        </p:nvSpPr>
        <p:spPr bwMode="auto">
          <a:xfrm>
            <a:off x="274320" y="2194560"/>
            <a:ext cx="4937760" cy="4023360"/>
          </a:xfrm>
          <a:prstGeom prst="roundRect">
            <a:avLst>
              <a:gd name="adj" fmla="val 2114"/>
            </a:avLst>
          </a:prstGeom>
          <a:solidFill>
            <a:schemeClr val="bg1">
              <a:lumMod val="95000"/>
            </a:schemeClr>
          </a:solidFill>
          <a:ln w="25400" cap="flat" cmpd="sng" algn="ctr">
            <a:solidFill>
              <a:schemeClr val="tx1"/>
            </a:solidFill>
            <a:prstDash val="solid"/>
            <a:round/>
            <a:headEnd type="none" w="med" len="med"/>
            <a:tailEnd type="triangle" w="med" len="med"/>
          </a:ln>
          <a:effectLst/>
        </p:spPr>
        <p:txBody>
          <a:bodyPr vert="horz" wrap="square" lIns="91440" tIns="0" rIns="91440" bIns="45720" numCol="1" rtlCol="0" anchor="t" anchorCtr="0" compatLnSpc="1">
            <a:prstTxWarp prst="textNoShape">
              <a:avLst/>
            </a:prstTxWarp>
            <a:noAutofit/>
          </a:bodyPr>
          <a:lstStyle/>
          <a:p>
            <a:r>
              <a:rPr lang="en-US" sz="1600" dirty="0">
                <a:solidFill>
                  <a:srgbClr val="E2661A"/>
                </a:solidFill>
                <a:latin typeface="Courier New" panose="02070309020205020404" pitchFamily="49" charset="0"/>
                <a:cs typeface="Courier New" panose="02070309020205020404" pitchFamily="49" charset="0"/>
              </a:rPr>
              <a:t>#include </a:t>
            </a:r>
            <a:r>
              <a:rPr lang="en-US" sz="1600" dirty="0">
                <a:solidFill>
                  <a:srgbClr val="D94B7B"/>
                </a:solidFill>
                <a:latin typeface="Courier New" panose="02070309020205020404" pitchFamily="49" charset="0"/>
                <a:cs typeface="Courier New" panose="02070309020205020404" pitchFamily="49" charset="0"/>
              </a:rPr>
              <a:t>&lt;</a:t>
            </a:r>
            <a:r>
              <a:rPr lang="en-US" sz="1600" dirty="0" err="1">
                <a:solidFill>
                  <a:srgbClr val="D94B7B"/>
                </a:solidFill>
                <a:latin typeface="Courier New" panose="02070309020205020404" pitchFamily="49" charset="0"/>
                <a:cs typeface="Courier New" panose="02070309020205020404" pitchFamily="49" charset="0"/>
              </a:rPr>
              <a:t>cstdlib</a:t>
            </a:r>
            <a:r>
              <a:rPr lang="en-US" sz="1600" dirty="0">
                <a:solidFill>
                  <a:srgbClr val="D94B7B"/>
                </a:solidFill>
                <a:latin typeface="Courier New" panose="02070309020205020404" pitchFamily="49" charset="0"/>
                <a:cs typeface="Courier New" panose="02070309020205020404" pitchFamily="49" charset="0"/>
              </a:rPr>
              <a:t>&gt;</a:t>
            </a:r>
          </a:p>
          <a:p>
            <a:r>
              <a:rPr lang="en-US" sz="1600" dirty="0">
                <a:solidFill>
                  <a:srgbClr val="E2661A"/>
                </a:solidFill>
                <a:latin typeface="Courier New" panose="02070309020205020404" pitchFamily="49" charset="0"/>
                <a:cs typeface="Courier New" panose="02070309020205020404" pitchFamily="49" charset="0"/>
              </a:rPr>
              <a:t>#include </a:t>
            </a:r>
            <a:r>
              <a:rPr lang="en-US" sz="1600" dirty="0">
                <a:solidFill>
                  <a:srgbClr val="D94B7B"/>
                </a:solidFill>
                <a:latin typeface="Courier New" panose="02070309020205020404" pitchFamily="49" charset="0"/>
                <a:cs typeface="Courier New" panose="02070309020205020404" pitchFamily="49" charset="0"/>
              </a:rPr>
              <a:t>&lt;memory&gt;</a:t>
            </a:r>
          </a:p>
          <a:p>
            <a:endParaRPr lang="en-US" sz="1100" dirty="0">
              <a:latin typeface="Courier New" panose="02070309020205020404" pitchFamily="49" charset="0"/>
              <a:cs typeface="Courier New" panose="02070309020205020404" pitchFamily="49" charset="0"/>
            </a:endParaRPr>
          </a:p>
          <a:p>
            <a:r>
              <a:rPr lang="en-US" sz="1600" dirty="0">
                <a:solidFill>
                  <a:srgbClr val="E2661A"/>
                </a:solidFill>
                <a:latin typeface="Courier New" panose="02070309020205020404" pitchFamily="49" charset="0"/>
                <a:cs typeface="Courier New" panose="02070309020205020404" pitchFamily="49" charset="0"/>
              </a:rPr>
              <a:t>using</a:t>
            </a:r>
            <a:r>
              <a:rPr lang="en-US" sz="1600" dirty="0">
                <a:latin typeface="Courier New" panose="02070309020205020404" pitchFamily="49" charset="0"/>
                <a:cs typeface="Courier New" panose="02070309020205020404" pitchFamily="49" charset="0"/>
              </a:rPr>
              <a:t> </a:t>
            </a:r>
            <a:r>
              <a:rPr lang="en-US" sz="1600" dirty="0" err="1">
                <a:latin typeface="Courier New" panose="02070309020205020404" pitchFamily="49" charset="0"/>
                <a:cs typeface="Courier New" panose="02070309020205020404" pitchFamily="49" charset="0"/>
              </a:rPr>
              <a:t>std</a:t>
            </a:r>
            <a:r>
              <a:rPr lang="en-US" sz="1600" dirty="0">
                <a:latin typeface="Courier New" panose="02070309020205020404" pitchFamily="49" charset="0"/>
                <a:cs typeface="Courier New" panose="02070309020205020404" pitchFamily="49" charset="0"/>
              </a:rPr>
              <a:t>::</a:t>
            </a:r>
            <a:r>
              <a:rPr lang="en-US" sz="1600" dirty="0" err="1">
                <a:solidFill>
                  <a:srgbClr val="0066FF"/>
                </a:solidFill>
                <a:latin typeface="Courier New" panose="02070309020205020404" pitchFamily="49" charset="0"/>
                <a:cs typeface="Courier New" panose="02070309020205020404" pitchFamily="49" charset="0"/>
              </a:rPr>
              <a:t>shared_ptr</a:t>
            </a:r>
            <a:r>
              <a:rPr lang="en-US" sz="1600" dirty="0">
                <a:latin typeface="Courier New" panose="02070309020205020404" pitchFamily="49" charset="0"/>
                <a:cs typeface="Courier New" panose="02070309020205020404" pitchFamily="49" charset="0"/>
              </a:rPr>
              <a:t>;</a:t>
            </a:r>
          </a:p>
          <a:p>
            <a:endParaRPr lang="en-US" sz="1100" dirty="0">
              <a:latin typeface="Courier New" panose="02070309020205020404" pitchFamily="49" charset="0"/>
              <a:cs typeface="Courier New" panose="02070309020205020404" pitchFamily="49" charset="0"/>
            </a:endParaRPr>
          </a:p>
          <a:p>
            <a:r>
              <a:rPr lang="en-US" sz="1600" dirty="0">
                <a:solidFill>
                  <a:srgbClr val="0066FF"/>
                </a:solidFill>
                <a:latin typeface="Courier New" panose="02070309020205020404" pitchFamily="49" charset="0"/>
                <a:cs typeface="Courier New" panose="02070309020205020404" pitchFamily="49" charset="0"/>
              </a:rPr>
              <a:t>struct A</a:t>
            </a:r>
            <a:r>
              <a:rPr lang="en-US" sz="1600" dirty="0">
                <a:latin typeface="Courier New" panose="02070309020205020404" pitchFamily="49" charset="0"/>
                <a:cs typeface="Courier New" panose="02070309020205020404" pitchFamily="49" charset="0"/>
              </a:rPr>
              <a:t> {</a:t>
            </a:r>
          </a:p>
          <a:p>
            <a:r>
              <a:rPr lang="en-US" sz="1600" dirty="0">
                <a:latin typeface="Courier New" panose="02070309020205020404" pitchFamily="49" charset="0"/>
                <a:cs typeface="Courier New" panose="02070309020205020404" pitchFamily="49" charset="0"/>
              </a:rPr>
              <a:t>  </a:t>
            </a:r>
            <a:r>
              <a:rPr lang="en-US" sz="1600" dirty="0" err="1">
                <a:solidFill>
                  <a:srgbClr val="0066FF"/>
                </a:solidFill>
                <a:latin typeface="Courier New" panose="02070309020205020404" pitchFamily="49" charset="0"/>
                <a:cs typeface="Courier New" panose="02070309020205020404" pitchFamily="49" charset="0"/>
              </a:rPr>
              <a:t>shared_ptr</a:t>
            </a:r>
            <a:r>
              <a:rPr lang="en-US" sz="1600" dirty="0">
                <a:latin typeface="Courier New" panose="02070309020205020404" pitchFamily="49" charset="0"/>
                <a:cs typeface="Courier New" panose="02070309020205020404" pitchFamily="49" charset="0"/>
              </a:rPr>
              <a:t>&lt;</a:t>
            </a:r>
            <a:r>
              <a:rPr lang="en-US" sz="1600" dirty="0">
                <a:solidFill>
                  <a:srgbClr val="0066FF"/>
                </a:solidFill>
                <a:latin typeface="Courier New" panose="02070309020205020404" pitchFamily="49" charset="0"/>
                <a:cs typeface="Courier New" panose="02070309020205020404" pitchFamily="49" charset="0"/>
              </a:rPr>
              <a:t>A</a:t>
            </a:r>
            <a:r>
              <a:rPr lang="en-US" sz="1600" dirty="0">
                <a:latin typeface="Courier New" panose="02070309020205020404" pitchFamily="49" charset="0"/>
                <a:cs typeface="Courier New" panose="02070309020205020404" pitchFamily="49" charset="0"/>
              </a:rPr>
              <a:t>&gt; next;</a:t>
            </a:r>
          </a:p>
          <a:p>
            <a:r>
              <a:rPr lang="en-US" sz="1600" dirty="0">
                <a:latin typeface="Courier New" panose="02070309020205020404" pitchFamily="49" charset="0"/>
                <a:cs typeface="Courier New" panose="02070309020205020404" pitchFamily="49" charset="0"/>
              </a:rPr>
              <a:t>  </a:t>
            </a:r>
            <a:r>
              <a:rPr lang="en-US" sz="1600" dirty="0" err="1">
                <a:solidFill>
                  <a:srgbClr val="0066FF"/>
                </a:solidFill>
                <a:latin typeface="Courier New" panose="02070309020205020404" pitchFamily="49" charset="0"/>
                <a:cs typeface="Courier New" panose="02070309020205020404" pitchFamily="49" charset="0"/>
              </a:rPr>
              <a:t>shared_ptr</a:t>
            </a:r>
            <a:r>
              <a:rPr lang="en-US" sz="1600" dirty="0">
                <a:latin typeface="Courier New" panose="02070309020205020404" pitchFamily="49" charset="0"/>
                <a:cs typeface="Courier New" panose="02070309020205020404" pitchFamily="49" charset="0"/>
              </a:rPr>
              <a:t>&lt;</a:t>
            </a:r>
            <a:r>
              <a:rPr lang="en-US" sz="1600" dirty="0">
                <a:solidFill>
                  <a:srgbClr val="0066FF"/>
                </a:solidFill>
                <a:latin typeface="Courier New" panose="02070309020205020404" pitchFamily="49" charset="0"/>
                <a:cs typeface="Courier New" panose="02070309020205020404" pitchFamily="49" charset="0"/>
              </a:rPr>
              <a:t>A</a:t>
            </a:r>
            <a:r>
              <a:rPr lang="en-US" sz="1600" dirty="0">
                <a:latin typeface="Courier New" panose="02070309020205020404" pitchFamily="49" charset="0"/>
                <a:cs typeface="Courier New" panose="02070309020205020404" pitchFamily="49" charset="0"/>
              </a:rPr>
              <a:t>&gt; </a:t>
            </a:r>
            <a:r>
              <a:rPr lang="en-US" sz="1600" dirty="0" err="1">
                <a:latin typeface="Courier New" panose="02070309020205020404" pitchFamily="49" charset="0"/>
                <a:cs typeface="Courier New" panose="02070309020205020404" pitchFamily="49" charset="0"/>
              </a:rPr>
              <a:t>prev</a:t>
            </a:r>
            <a:r>
              <a:rPr lang="en-US" sz="1600" dirty="0">
                <a:latin typeface="Courier New" panose="02070309020205020404" pitchFamily="49" charset="0"/>
                <a:cs typeface="Courier New" panose="02070309020205020404" pitchFamily="49" charset="0"/>
              </a:rPr>
              <a:t>;</a:t>
            </a:r>
          </a:p>
          <a:p>
            <a:r>
              <a:rPr lang="en-US" sz="1600" dirty="0">
                <a:latin typeface="Courier New" panose="02070309020205020404" pitchFamily="49" charset="0"/>
                <a:cs typeface="Courier New" panose="02070309020205020404" pitchFamily="49" charset="0"/>
              </a:rPr>
              <a:t>};</a:t>
            </a:r>
          </a:p>
          <a:p>
            <a:endParaRPr lang="en-US" sz="1100" dirty="0">
              <a:latin typeface="Courier New" panose="02070309020205020404" pitchFamily="49" charset="0"/>
              <a:cs typeface="Courier New" panose="02070309020205020404" pitchFamily="49" charset="0"/>
            </a:endParaRPr>
          </a:p>
          <a:p>
            <a:r>
              <a:rPr lang="en-US" sz="1600" dirty="0">
                <a:solidFill>
                  <a:srgbClr val="0066FF"/>
                </a:solidFill>
                <a:latin typeface="Courier New" panose="02070309020205020404" pitchFamily="49" charset="0"/>
                <a:cs typeface="Courier New" panose="02070309020205020404" pitchFamily="49" charset="0"/>
              </a:rPr>
              <a:t>int </a:t>
            </a:r>
            <a:r>
              <a:rPr lang="en-US" sz="1600" dirty="0">
                <a:latin typeface="Courier New" panose="02070309020205020404" pitchFamily="49" charset="0"/>
                <a:cs typeface="Courier New" panose="02070309020205020404" pitchFamily="49" charset="0"/>
              </a:rPr>
              <a:t>main(</a:t>
            </a:r>
            <a:r>
              <a:rPr lang="en-US" sz="1600" dirty="0">
                <a:solidFill>
                  <a:srgbClr val="0066FF"/>
                </a:solidFill>
                <a:latin typeface="Courier New" panose="02070309020205020404" pitchFamily="49" charset="0"/>
                <a:cs typeface="Courier New" panose="02070309020205020404" pitchFamily="49" charset="0"/>
              </a:rPr>
              <a:t>int</a:t>
            </a:r>
            <a:r>
              <a:rPr lang="en-US" sz="1600" dirty="0">
                <a:latin typeface="Courier New" panose="02070309020205020404" pitchFamily="49" charset="0"/>
                <a:cs typeface="Courier New" panose="02070309020205020404" pitchFamily="49" charset="0"/>
              </a:rPr>
              <a:t> argc, </a:t>
            </a:r>
            <a:r>
              <a:rPr lang="en-US" sz="1600" dirty="0">
                <a:solidFill>
                  <a:srgbClr val="0066FF"/>
                </a:solidFill>
                <a:latin typeface="Courier New" panose="02070309020205020404" pitchFamily="49" charset="0"/>
                <a:cs typeface="Courier New" panose="02070309020205020404" pitchFamily="49" charset="0"/>
              </a:rPr>
              <a:t>char** </a:t>
            </a:r>
            <a:r>
              <a:rPr lang="en-US" sz="1600" dirty="0" err="1">
                <a:latin typeface="Courier New" panose="02070309020205020404" pitchFamily="49" charset="0"/>
                <a:cs typeface="Courier New" panose="02070309020205020404" pitchFamily="49" charset="0"/>
              </a:rPr>
              <a:t>argv</a:t>
            </a:r>
            <a:r>
              <a:rPr lang="en-US" sz="1600" dirty="0">
                <a:latin typeface="Courier New" panose="02070309020205020404" pitchFamily="49" charset="0"/>
                <a:cs typeface="Courier New" panose="02070309020205020404" pitchFamily="49" charset="0"/>
              </a:rPr>
              <a:t>) {</a:t>
            </a:r>
          </a:p>
          <a:p>
            <a:r>
              <a:rPr lang="en-US" sz="1600" dirty="0">
                <a:latin typeface="Courier New" panose="02070309020205020404" pitchFamily="49" charset="0"/>
                <a:cs typeface="Courier New" panose="02070309020205020404" pitchFamily="49" charset="0"/>
              </a:rPr>
              <a:t>  </a:t>
            </a:r>
            <a:r>
              <a:rPr lang="en-US" sz="1600" dirty="0" err="1">
                <a:solidFill>
                  <a:srgbClr val="0066FF"/>
                </a:solidFill>
                <a:latin typeface="Courier New" panose="02070309020205020404" pitchFamily="49" charset="0"/>
                <a:cs typeface="Courier New" panose="02070309020205020404" pitchFamily="49" charset="0"/>
              </a:rPr>
              <a:t>shared_ptr</a:t>
            </a:r>
            <a:r>
              <a:rPr lang="en-US" sz="1600" dirty="0">
                <a:latin typeface="Courier New" panose="02070309020205020404" pitchFamily="49" charset="0"/>
                <a:cs typeface="Courier New" panose="02070309020205020404" pitchFamily="49" charset="0"/>
              </a:rPr>
              <a:t>&lt;</a:t>
            </a:r>
            <a:r>
              <a:rPr lang="en-US" sz="1600" dirty="0">
                <a:solidFill>
                  <a:srgbClr val="0066FF"/>
                </a:solidFill>
                <a:latin typeface="Courier New" panose="02070309020205020404" pitchFamily="49" charset="0"/>
                <a:cs typeface="Courier New" panose="02070309020205020404" pitchFamily="49" charset="0"/>
              </a:rPr>
              <a:t>A</a:t>
            </a:r>
            <a:r>
              <a:rPr lang="en-US" sz="1600" dirty="0">
                <a:latin typeface="Courier New" panose="02070309020205020404" pitchFamily="49" charset="0"/>
                <a:cs typeface="Courier New" panose="02070309020205020404" pitchFamily="49" charset="0"/>
              </a:rPr>
              <a:t>&gt; head(</a:t>
            </a:r>
            <a:r>
              <a:rPr lang="en-US" sz="1600" dirty="0">
                <a:solidFill>
                  <a:srgbClr val="E2661A"/>
                </a:solidFill>
                <a:latin typeface="Courier New" panose="02070309020205020404" pitchFamily="49" charset="0"/>
                <a:cs typeface="Courier New" panose="02070309020205020404" pitchFamily="49" charset="0"/>
              </a:rPr>
              <a:t>new</a:t>
            </a:r>
            <a:r>
              <a:rPr lang="en-US" sz="1600" dirty="0">
                <a:latin typeface="Courier New" panose="02070309020205020404" pitchFamily="49" charset="0"/>
                <a:cs typeface="Courier New" panose="02070309020205020404" pitchFamily="49" charset="0"/>
              </a:rPr>
              <a:t> </a:t>
            </a:r>
            <a:r>
              <a:rPr lang="en-US" sz="1600" dirty="0">
                <a:solidFill>
                  <a:srgbClr val="0066FF"/>
                </a:solidFill>
                <a:latin typeface="Courier New" panose="02070309020205020404" pitchFamily="49" charset="0"/>
                <a:cs typeface="Courier New" panose="02070309020205020404" pitchFamily="49" charset="0"/>
              </a:rPr>
              <a:t>A</a:t>
            </a:r>
            <a:r>
              <a:rPr lang="en-US" sz="1600" dirty="0">
                <a:latin typeface="Courier New" panose="02070309020205020404" pitchFamily="49" charset="0"/>
                <a:cs typeface="Courier New" panose="02070309020205020404" pitchFamily="49" charset="0"/>
              </a:rPr>
              <a:t>());</a:t>
            </a:r>
          </a:p>
          <a:p>
            <a:r>
              <a:rPr lang="en-US" sz="1600" dirty="0">
                <a:latin typeface="Courier New" panose="02070309020205020404" pitchFamily="49" charset="0"/>
                <a:cs typeface="Courier New" panose="02070309020205020404" pitchFamily="49" charset="0"/>
              </a:rPr>
              <a:t>  head-&gt;next = </a:t>
            </a:r>
            <a:r>
              <a:rPr lang="en-US" sz="1600" dirty="0" err="1">
                <a:solidFill>
                  <a:srgbClr val="0066FF"/>
                </a:solidFill>
                <a:latin typeface="Courier New" panose="02070309020205020404" pitchFamily="49" charset="0"/>
                <a:cs typeface="Courier New" panose="02070309020205020404" pitchFamily="49" charset="0"/>
              </a:rPr>
              <a:t>shared_ptr</a:t>
            </a:r>
            <a:r>
              <a:rPr lang="en-US" sz="1600" dirty="0">
                <a:latin typeface="Courier New" panose="02070309020205020404" pitchFamily="49" charset="0"/>
                <a:cs typeface="Courier New" panose="02070309020205020404" pitchFamily="49" charset="0"/>
              </a:rPr>
              <a:t>&lt;</a:t>
            </a:r>
            <a:r>
              <a:rPr lang="en-US" sz="1600" dirty="0">
                <a:solidFill>
                  <a:srgbClr val="0066FF"/>
                </a:solidFill>
                <a:latin typeface="Courier New" panose="02070309020205020404" pitchFamily="49" charset="0"/>
                <a:cs typeface="Courier New" panose="02070309020205020404" pitchFamily="49" charset="0"/>
              </a:rPr>
              <a:t>A</a:t>
            </a:r>
            <a:r>
              <a:rPr lang="en-US" sz="1600" dirty="0">
                <a:latin typeface="Courier New" panose="02070309020205020404" pitchFamily="49" charset="0"/>
                <a:cs typeface="Courier New" panose="02070309020205020404" pitchFamily="49" charset="0"/>
              </a:rPr>
              <a:t>&gt;(</a:t>
            </a:r>
            <a:r>
              <a:rPr lang="en-US" sz="1600" dirty="0">
                <a:solidFill>
                  <a:srgbClr val="E2661A"/>
                </a:solidFill>
                <a:latin typeface="Courier New" panose="02070309020205020404" pitchFamily="49" charset="0"/>
                <a:cs typeface="Courier New" panose="02070309020205020404" pitchFamily="49" charset="0"/>
              </a:rPr>
              <a:t>new</a:t>
            </a:r>
            <a:r>
              <a:rPr lang="en-US" sz="1600" dirty="0">
                <a:latin typeface="Courier New" panose="02070309020205020404" pitchFamily="49" charset="0"/>
                <a:cs typeface="Courier New" panose="02070309020205020404" pitchFamily="49" charset="0"/>
              </a:rPr>
              <a:t> </a:t>
            </a:r>
            <a:r>
              <a:rPr lang="en-US" sz="1600" dirty="0">
                <a:solidFill>
                  <a:srgbClr val="0066FF"/>
                </a:solidFill>
                <a:latin typeface="Courier New" panose="02070309020205020404" pitchFamily="49" charset="0"/>
                <a:cs typeface="Courier New" panose="02070309020205020404" pitchFamily="49" charset="0"/>
              </a:rPr>
              <a:t>A</a:t>
            </a:r>
            <a:r>
              <a:rPr lang="en-US" sz="1600" dirty="0">
                <a:latin typeface="Courier New" panose="02070309020205020404" pitchFamily="49" charset="0"/>
                <a:cs typeface="Courier New" panose="02070309020205020404" pitchFamily="49" charset="0"/>
              </a:rPr>
              <a:t>());</a:t>
            </a:r>
          </a:p>
          <a:p>
            <a:r>
              <a:rPr lang="en-US" sz="1600" dirty="0">
                <a:latin typeface="Courier New" panose="02070309020205020404" pitchFamily="49" charset="0"/>
                <a:cs typeface="Courier New" panose="02070309020205020404" pitchFamily="49" charset="0"/>
              </a:rPr>
              <a:t>  head-&gt;next-&gt;</a:t>
            </a:r>
            <a:r>
              <a:rPr lang="en-US" sz="1600" dirty="0" err="1">
                <a:latin typeface="Courier New" panose="02070309020205020404" pitchFamily="49" charset="0"/>
                <a:cs typeface="Courier New" panose="02070309020205020404" pitchFamily="49" charset="0"/>
              </a:rPr>
              <a:t>prev</a:t>
            </a:r>
            <a:r>
              <a:rPr lang="en-US" sz="1600" dirty="0">
                <a:latin typeface="Courier New" panose="02070309020205020404" pitchFamily="49" charset="0"/>
                <a:cs typeface="Courier New" panose="02070309020205020404" pitchFamily="49" charset="0"/>
              </a:rPr>
              <a:t> = head;</a:t>
            </a:r>
          </a:p>
          <a:p>
            <a:endParaRPr lang="en-US" sz="1600" dirty="0">
              <a:latin typeface="Courier New" panose="02070309020205020404" pitchFamily="49" charset="0"/>
              <a:cs typeface="Courier New" panose="02070309020205020404" pitchFamily="49" charset="0"/>
            </a:endParaRPr>
          </a:p>
          <a:p>
            <a:r>
              <a:rPr lang="en-US" sz="1600" dirty="0">
                <a:latin typeface="Courier New" panose="02070309020205020404" pitchFamily="49" charset="0"/>
                <a:cs typeface="Courier New" panose="02070309020205020404" pitchFamily="49" charset="0"/>
              </a:rPr>
              <a:t>  </a:t>
            </a:r>
            <a:r>
              <a:rPr lang="en-US" sz="1600" dirty="0">
                <a:solidFill>
                  <a:srgbClr val="E2661A"/>
                </a:solidFill>
                <a:latin typeface="Courier New" panose="02070309020205020404" pitchFamily="49" charset="0"/>
                <a:cs typeface="Courier New" panose="02070309020205020404" pitchFamily="49" charset="0"/>
              </a:rPr>
              <a:t>return</a:t>
            </a:r>
            <a:r>
              <a:rPr lang="en-US" sz="1600" dirty="0">
                <a:latin typeface="Courier New" panose="02070309020205020404" pitchFamily="49" charset="0"/>
                <a:cs typeface="Courier New" panose="02070309020205020404" pitchFamily="49" charset="0"/>
              </a:rPr>
              <a:t> </a:t>
            </a:r>
            <a:r>
              <a:rPr lang="en-US" sz="1600" dirty="0">
                <a:solidFill>
                  <a:schemeClr val="accent1"/>
                </a:solidFill>
                <a:latin typeface="Courier New" panose="02070309020205020404" pitchFamily="49" charset="0"/>
                <a:cs typeface="Courier New" panose="02070309020205020404" pitchFamily="49" charset="0"/>
              </a:rPr>
              <a:t>EXIT_SUCCESS</a:t>
            </a:r>
            <a:r>
              <a:rPr lang="en-US" sz="1600" dirty="0">
                <a:latin typeface="Courier New" panose="02070309020205020404" pitchFamily="49" charset="0"/>
                <a:cs typeface="Courier New" panose="02070309020205020404" pitchFamily="49" charset="0"/>
              </a:rPr>
              <a:t>;</a:t>
            </a:r>
          </a:p>
          <a:p>
            <a:r>
              <a:rPr lang="en-US" sz="1600" dirty="0">
                <a:latin typeface="Courier New" panose="02070309020205020404" pitchFamily="49" charset="0"/>
                <a:cs typeface="Courier New" panose="02070309020205020404" pitchFamily="49" charset="0"/>
              </a:rPr>
              <a:t>}</a:t>
            </a:r>
          </a:p>
        </p:txBody>
      </p:sp>
      <p:sp>
        <p:nvSpPr>
          <p:cNvPr id="6" name="TextBox 5"/>
          <p:cNvSpPr txBox="1"/>
          <p:nvPr/>
        </p:nvSpPr>
        <p:spPr>
          <a:xfrm>
            <a:off x="2011680" y="6213128"/>
            <a:ext cx="3200400" cy="400110"/>
          </a:xfrm>
          <a:prstGeom prst="rect">
            <a:avLst/>
          </a:prstGeom>
          <a:noFill/>
        </p:spPr>
        <p:txBody>
          <a:bodyPr wrap="square" rtlCol="0">
            <a:spAutoFit/>
          </a:bodyPr>
          <a:lstStyle/>
          <a:p>
            <a:pPr algn="r"/>
            <a:r>
              <a:rPr lang="en-US" sz="2000" dirty="0">
                <a:solidFill>
                  <a:srgbClr val="4B2A85"/>
                </a:solidFill>
                <a:latin typeface="Calibri" panose="020F0502020204030204" pitchFamily="34" charset="0"/>
                <a:ea typeface="CMU Bright" panose="02000603000000000000" pitchFamily="2" charset="0"/>
                <a:cs typeface="Calibri" panose="020F0502020204030204" pitchFamily="34" charset="0"/>
              </a:rPr>
              <a:t>sharedcycle.cc</a:t>
            </a:r>
            <a:endParaRPr lang="en-US" sz="2400" dirty="0">
              <a:solidFill>
                <a:srgbClr val="4B2A85"/>
              </a:solidFill>
              <a:latin typeface="Calibri" panose="020F0502020204030204" pitchFamily="34" charset="0"/>
              <a:ea typeface="CMU Bright" panose="02000603000000000000" pitchFamily="2" charset="0"/>
              <a:cs typeface="Calibri" panose="020F0502020204030204" pitchFamily="34" charset="0"/>
            </a:endParaRPr>
          </a:p>
        </p:txBody>
      </p:sp>
      <p:grpSp>
        <p:nvGrpSpPr>
          <p:cNvPr id="16" name="Group 15">
            <a:extLst>
              <a:ext uri="{FF2B5EF4-FFF2-40B4-BE49-F238E27FC236}">
                <a16:creationId xmlns:a16="http://schemas.microsoft.com/office/drawing/2014/main" id="{5599D71C-F308-4A8D-95FF-BA4C4F5577A2}"/>
              </a:ext>
            </a:extLst>
          </p:cNvPr>
          <p:cNvGrpSpPr/>
          <p:nvPr/>
        </p:nvGrpSpPr>
        <p:grpSpPr>
          <a:xfrm>
            <a:off x="5669280" y="2560320"/>
            <a:ext cx="1097280" cy="1097280"/>
            <a:chOff x="5669280" y="2011680"/>
            <a:chExt cx="1097280" cy="1097280"/>
          </a:xfrm>
        </p:grpSpPr>
        <p:grpSp>
          <p:nvGrpSpPr>
            <p:cNvPr id="14" name="Group 13">
              <a:extLst>
                <a:ext uri="{FF2B5EF4-FFF2-40B4-BE49-F238E27FC236}">
                  <a16:creationId xmlns:a16="http://schemas.microsoft.com/office/drawing/2014/main" id="{96B71A9F-8C3B-44AA-B239-372EEE85AF3D}"/>
                </a:ext>
              </a:extLst>
            </p:cNvPr>
            <p:cNvGrpSpPr/>
            <p:nvPr/>
          </p:nvGrpSpPr>
          <p:grpSpPr>
            <a:xfrm>
              <a:off x="5669280" y="2011680"/>
              <a:ext cx="1097280" cy="369332"/>
              <a:chOff x="7315200" y="1371600"/>
              <a:chExt cx="1097280" cy="369332"/>
            </a:xfrm>
          </p:grpSpPr>
          <p:sp>
            <p:nvSpPr>
              <p:cNvPr id="3" name="TextBox 2">
                <a:extLst>
                  <a:ext uri="{FF2B5EF4-FFF2-40B4-BE49-F238E27FC236}">
                    <a16:creationId xmlns:a16="http://schemas.microsoft.com/office/drawing/2014/main" id="{7E609F81-363F-4DB4-9816-D2BBDA73A34C}"/>
                  </a:ext>
                </a:extLst>
              </p:cNvPr>
              <p:cNvSpPr txBox="1"/>
              <p:nvPr/>
            </p:nvSpPr>
            <p:spPr>
              <a:xfrm>
                <a:off x="7315200" y="1371600"/>
                <a:ext cx="731520" cy="369332"/>
              </a:xfrm>
              <a:prstGeom prst="rect">
                <a:avLst/>
              </a:prstGeom>
              <a:solidFill>
                <a:schemeClr val="bg1">
                  <a:lumMod val="95000"/>
                </a:schemeClr>
              </a:solidFill>
              <a:ln w="15875">
                <a:solidFill>
                  <a:schemeClr val="tx1"/>
                </a:solidFill>
              </a:ln>
            </p:spPr>
            <p:txBody>
              <a:bodyPr wrap="square" rtlCol="0">
                <a:spAutoFit/>
              </a:bodyPr>
              <a:lstStyle/>
              <a:p>
                <a:r>
                  <a:rPr lang="en-US" b="1" dirty="0">
                    <a:latin typeface="Courier New" panose="02070309020205020404" pitchFamily="49" charset="0"/>
                    <a:cs typeface="Courier New" panose="02070309020205020404" pitchFamily="49" charset="0"/>
                  </a:rPr>
                  <a:t>head</a:t>
                </a:r>
              </a:p>
            </p:txBody>
          </p:sp>
          <p:sp>
            <p:nvSpPr>
              <p:cNvPr id="61" name="TextBox 60">
                <a:extLst>
                  <a:ext uri="{FF2B5EF4-FFF2-40B4-BE49-F238E27FC236}">
                    <a16:creationId xmlns:a16="http://schemas.microsoft.com/office/drawing/2014/main" id="{776DAEEA-472B-41DA-8E6F-F19DB971E9CB}"/>
                  </a:ext>
                </a:extLst>
              </p:cNvPr>
              <p:cNvSpPr txBox="1"/>
              <p:nvPr/>
            </p:nvSpPr>
            <p:spPr>
              <a:xfrm>
                <a:off x="8046720" y="1371600"/>
                <a:ext cx="365760" cy="369332"/>
              </a:xfrm>
              <a:prstGeom prst="rect">
                <a:avLst/>
              </a:prstGeom>
              <a:solidFill>
                <a:srgbClr val="D6D6F5"/>
              </a:solidFill>
              <a:ln w="15875">
                <a:solidFill>
                  <a:schemeClr val="tx1"/>
                </a:solidFill>
              </a:ln>
            </p:spPr>
            <p:txBody>
              <a:bodyPr wrap="square" rtlCol="0">
                <a:spAutoFit/>
              </a:bodyPr>
              <a:lstStyle/>
              <a:p>
                <a:pPr algn="ctr"/>
                <a:endParaRPr lang="en-US" b="1" dirty="0">
                  <a:latin typeface="Courier New" panose="02070309020205020404" pitchFamily="49" charset="0"/>
                  <a:cs typeface="Courier New" panose="02070309020205020404" pitchFamily="49" charset="0"/>
                </a:endParaRPr>
              </a:p>
            </p:txBody>
          </p:sp>
        </p:grpSp>
        <p:cxnSp>
          <p:nvCxnSpPr>
            <p:cNvPr id="15" name="Straight Arrow Connector 14"/>
            <p:cNvCxnSpPr/>
            <p:nvPr/>
          </p:nvCxnSpPr>
          <p:spPr bwMode="auto">
            <a:xfrm>
              <a:off x="6583680" y="2194560"/>
              <a:ext cx="0" cy="914400"/>
            </a:xfrm>
            <a:prstGeom prst="straightConnector1">
              <a:avLst/>
            </a:prstGeom>
            <a:noFill/>
            <a:ln w="38100" cap="flat" cmpd="sng" algn="ctr">
              <a:solidFill>
                <a:srgbClr val="FFC000"/>
              </a:solidFill>
              <a:prstDash val="solid"/>
              <a:round/>
              <a:headEnd type="oval" w="med" len="med"/>
              <a:tailEnd type="triangle"/>
            </a:ln>
            <a:effectLst>
              <a:glow rad="25400">
                <a:schemeClr val="tx1"/>
              </a:glow>
            </a:effectLst>
          </p:spPr>
        </p:cxnSp>
      </p:grpSp>
      <p:grpSp>
        <p:nvGrpSpPr>
          <p:cNvPr id="20" name="Group 19">
            <a:extLst>
              <a:ext uri="{FF2B5EF4-FFF2-40B4-BE49-F238E27FC236}">
                <a16:creationId xmlns:a16="http://schemas.microsoft.com/office/drawing/2014/main" id="{EDD17C67-D280-45B9-B01C-D49B156F418A}"/>
              </a:ext>
            </a:extLst>
          </p:cNvPr>
          <p:cNvGrpSpPr/>
          <p:nvPr/>
        </p:nvGrpSpPr>
        <p:grpSpPr>
          <a:xfrm>
            <a:off x="5486400" y="3657600"/>
            <a:ext cx="1463040" cy="1645920"/>
            <a:chOff x="5486400" y="3108960"/>
            <a:chExt cx="1463040" cy="1645920"/>
          </a:xfrm>
        </p:grpSpPr>
        <p:sp>
          <p:nvSpPr>
            <p:cNvPr id="9" name="Rectangle 8"/>
            <p:cNvSpPr/>
            <p:nvPr/>
          </p:nvSpPr>
          <p:spPr bwMode="auto">
            <a:xfrm>
              <a:off x="5486400" y="3108960"/>
              <a:ext cx="1463040" cy="1645920"/>
            </a:xfrm>
            <a:prstGeom prst="rect">
              <a:avLst/>
            </a:prstGeom>
            <a:solidFill>
              <a:schemeClr val="accent1">
                <a:alpha val="40000"/>
              </a:schemeClr>
            </a:solidFill>
            <a:ln w="25400" cap="flat" cmpd="sng" algn="ctr">
              <a:solidFill>
                <a:schemeClr val="accent1"/>
              </a:solidFill>
              <a:prstDash val="dash"/>
              <a:round/>
              <a:headEnd type="none" w="med" len="med"/>
              <a:tailEnd type="triangl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lang="en-US" sz="2000" dirty="0">
                <a:latin typeface="Calibri" panose="020F0502020204030204" pitchFamily="34" charset="0"/>
                <a:ea typeface="CMU Bright" panose="02000603000000000000" pitchFamily="2" charset="0"/>
                <a:cs typeface="Calibri" panose="020F0502020204030204" pitchFamily="34" charset="0"/>
              </a:endParaRPr>
            </a:p>
          </p:txBody>
        </p:sp>
        <p:grpSp>
          <p:nvGrpSpPr>
            <p:cNvPr id="62" name="Group 61">
              <a:extLst>
                <a:ext uri="{FF2B5EF4-FFF2-40B4-BE49-F238E27FC236}">
                  <a16:creationId xmlns:a16="http://schemas.microsoft.com/office/drawing/2014/main" id="{6B0901A4-160C-4530-AE88-2CACA3E5B25C}"/>
                </a:ext>
              </a:extLst>
            </p:cNvPr>
            <p:cNvGrpSpPr/>
            <p:nvPr/>
          </p:nvGrpSpPr>
          <p:grpSpPr>
            <a:xfrm>
              <a:off x="5669280" y="3474720"/>
              <a:ext cx="1097280" cy="369332"/>
              <a:chOff x="7315200" y="1371600"/>
              <a:chExt cx="1097280" cy="369332"/>
            </a:xfrm>
          </p:grpSpPr>
          <p:sp>
            <p:nvSpPr>
              <p:cNvPr id="63" name="TextBox 62">
                <a:extLst>
                  <a:ext uri="{FF2B5EF4-FFF2-40B4-BE49-F238E27FC236}">
                    <a16:creationId xmlns:a16="http://schemas.microsoft.com/office/drawing/2014/main" id="{5DE31439-22CB-4BE9-8A14-C2730B21BA9B}"/>
                  </a:ext>
                </a:extLst>
              </p:cNvPr>
              <p:cNvSpPr txBox="1"/>
              <p:nvPr/>
            </p:nvSpPr>
            <p:spPr>
              <a:xfrm>
                <a:off x="7315200" y="1371600"/>
                <a:ext cx="731520" cy="369332"/>
              </a:xfrm>
              <a:prstGeom prst="rect">
                <a:avLst/>
              </a:prstGeom>
              <a:solidFill>
                <a:schemeClr val="bg1">
                  <a:lumMod val="95000"/>
                </a:schemeClr>
              </a:solidFill>
              <a:ln w="15875">
                <a:solidFill>
                  <a:schemeClr val="tx1"/>
                </a:solidFill>
              </a:ln>
            </p:spPr>
            <p:txBody>
              <a:bodyPr wrap="square" rtlCol="0">
                <a:spAutoFit/>
              </a:bodyPr>
              <a:lstStyle/>
              <a:p>
                <a:r>
                  <a:rPr lang="en-US" b="1" dirty="0">
                    <a:latin typeface="Courier New" panose="02070309020205020404" pitchFamily="49" charset="0"/>
                    <a:cs typeface="Courier New" panose="02070309020205020404" pitchFamily="49" charset="0"/>
                  </a:rPr>
                  <a:t>next</a:t>
                </a:r>
              </a:p>
            </p:txBody>
          </p:sp>
          <p:sp>
            <p:nvSpPr>
              <p:cNvPr id="64" name="TextBox 63">
                <a:extLst>
                  <a:ext uri="{FF2B5EF4-FFF2-40B4-BE49-F238E27FC236}">
                    <a16:creationId xmlns:a16="http://schemas.microsoft.com/office/drawing/2014/main" id="{7595EAA6-9BDA-40FC-B4A4-7B7C5988DC02}"/>
                  </a:ext>
                </a:extLst>
              </p:cNvPr>
              <p:cNvSpPr txBox="1"/>
              <p:nvPr/>
            </p:nvSpPr>
            <p:spPr>
              <a:xfrm>
                <a:off x="8046720" y="1371600"/>
                <a:ext cx="365760" cy="369332"/>
              </a:xfrm>
              <a:prstGeom prst="rect">
                <a:avLst/>
              </a:prstGeom>
              <a:solidFill>
                <a:srgbClr val="D6D6F5"/>
              </a:solidFill>
              <a:ln w="15875">
                <a:solidFill>
                  <a:schemeClr val="tx1"/>
                </a:solidFill>
              </a:ln>
            </p:spPr>
            <p:txBody>
              <a:bodyPr wrap="square" rtlCol="0">
                <a:spAutoFit/>
              </a:bodyPr>
              <a:lstStyle/>
              <a:p>
                <a:pPr algn="ctr"/>
                <a:endParaRPr lang="en-US" b="1" dirty="0">
                  <a:latin typeface="Courier New" panose="02070309020205020404" pitchFamily="49" charset="0"/>
                  <a:cs typeface="Courier New" panose="02070309020205020404" pitchFamily="49" charset="0"/>
                </a:endParaRPr>
              </a:p>
            </p:txBody>
          </p:sp>
        </p:grpSp>
        <p:grpSp>
          <p:nvGrpSpPr>
            <p:cNvPr id="68" name="Group 67">
              <a:extLst>
                <a:ext uri="{FF2B5EF4-FFF2-40B4-BE49-F238E27FC236}">
                  <a16:creationId xmlns:a16="http://schemas.microsoft.com/office/drawing/2014/main" id="{D3AB69D3-6E7A-4CDC-8968-E885B6C943FD}"/>
                </a:ext>
              </a:extLst>
            </p:cNvPr>
            <p:cNvGrpSpPr/>
            <p:nvPr/>
          </p:nvGrpSpPr>
          <p:grpSpPr>
            <a:xfrm>
              <a:off x="5669280" y="4023360"/>
              <a:ext cx="1097280" cy="369332"/>
              <a:chOff x="7315200" y="1371600"/>
              <a:chExt cx="1097280" cy="369332"/>
            </a:xfrm>
          </p:grpSpPr>
          <p:sp>
            <p:nvSpPr>
              <p:cNvPr id="69" name="TextBox 68">
                <a:extLst>
                  <a:ext uri="{FF2B5EF4-FFF2-40B4-BE49-F238E27FC236}">
                    <a16:creationId xmlns:a16="http://schemas.microsoft.com/office/drawing/2014/main" id="{7234CC58-606C-44C0-A544-CF1985FFD8DD}"/>
                  </a:ext>
                </a:extLst>
              </p:cNvPr>
              <p:cNvSpPr txBox="1"/>
              <p:nvPr/>
            </p:nvSpPr>
            <p:spPr>
              <a:xfrm>
                <a:off x="7315200" y="1371600"/>
                <a:ext cx="731520" cy="369332"/>
              </a:xfrm>
              <a:prstGeom prst="rect">
                <a:avLst/>
              </a:prstGeom>
              <a:solidFill>
                <a:schemeClr val="bg1">
                  <a:lumMod val="95000"/>
                </a:schemeClr>
              </a:solidFill>
              <a:ln w="15875">
                <a:solidFill>
                  <a:schemeClr val="tx1"/>
                </a:solidFill>
              </a:ln>
            </p:spPr>
            <p:txBody>
              <a:bodyPr wrap="square" rtlCol="0">
                <a:spAutoFit/>
              </a:bodyPr>
              <a:lstStyle/>
              <a:p>
                <a:r>
                  <a:rPr lang="en-US" b="1" dirty="0" err="1">
                    <a:latin typeface="Courier New" panose="02070309020205020404" pitchFamily="49" charset="0"/>
                    <a:cs typeface="Courier New" panose="02070309020205020404" pitchFamily="49" charset="0"/>
                  </a:rPr>
                  <a:t>prev</a:t>
                </a:r>
                <a:endParaRPr lang="en-US" b="1" dirty="0">
                  <a:latin typeface="Courier New" panose="02070309020205020404" pitchFamily="49" charset="0"/>
                  <a:cs typeface="Courier New" panose="02070309020205020404" pitchFamily="49" charset="0"/>
                </a:endParaRPr>
              </a:p>
            </p:txBody>
          </p:sp>
          <p:sp>
            <p:nvSpPr>
              <p:cNvPr id="70" name="TextBox 69">
                <a:extLst>
                  <a:ext uri="{FF2B5EF4-FFF2-40B4-BE49-F238E27FC236}">
                    <a16:creationId xmlns:a16="http://schemas.microsoft.com/office/drawing/2014/main" id="{552DE77A-71DE-4D7F-946A-E31858017F08}"/>
                  </a:ext>
                </a:extLst>
              </p:cNvPr>
              <p:cNvSpPr txBox="1"/>
              <p:nvPr/>
            </p:nvSpPr>
            <p:spPr>
              <a:xfrm>
                <a:off x="8046720" y="1371600"/>
                <a:ext cx="365760" cy="369332"/>
              </a:xfrm>
              <a:prstGeom prst="rect">
                <a:avLst/>
              </a:prstGeom>
              <a:solidFill>
                <a:srgbClr val="D6D6F5"/>
              </a:solidFill>
              <a:ln w="15875">
                <a:solidFill>
                  <a:schemeClr val="tx1"/>
                </a:solidFill>
              </a:ln>
            </p:spPr>
            <p:txBody>
              <a:bodyPr wrap="square" rtlCol="0">
                <a:spAutoFit/>
              </a:bodyPr>
              <a:lstStyle/>
              <a:p>
                <a:pPr algn="ctr"/>
                <a:endParaRPr lang="en-US" b="1" dirty="0">
                  <a:latin typeface="Courier New" panose="02070309020205020404" pitchFamily="49" charset="0"/>
                  <a:cs typeface="Courier New" panose="02070309020205020404" pitchFamily="49" charset="0"/>
                </a:endParaRPr>
              </a:p>
            </p:txBody>
          </p:sp>
        </p:grpSp>
        <mc:AlternateContent xmlns:mc="http://schemas.openxmlformats.org/markup-compatibility/2006" xmlns:a14="http://schemas.microsoft.com/office/drawing/2010/main">
          <mc:Choice Requires="a14">
            <p:sp>
              <p:nvSpPr>
                <p:cNvPr id="18" name="TextBox 17"/>
                <p:cNvSpPr txBox="1"/>
                <p:nvPr/>
              </p:nvSpPr>
              <p:spPr>
                <a:xfrm>
                  <a:off x="6400800" y="4023360"/>
                  <a:ext cx="365760" cy="369332"/>
                </a:xfrm>
                <a:prstGeom prst="rect">
                  <a:avLst/>
                </a:prstGeom>
                <a:noFill/>
              </p:spPr>
              <p:txBody>
                <a:bodyPr wrap="square" lIns="0" tIns="0" rIns="0" bIns="0" rtlCol="0" anchor="ctr" anchorCtr="0">
                  <a:noAutofit/>
                </a:bodyPr>
                <a:lstStyle/>
                <a:p>
                  <a:pPr/>
                  <a14:m>
                    <m:oMathPara xmlns:m="http://schemas.openxmlformats.org/officeDocument/2006/math">
                      <m:oMathParaPr>
                        <m:jc m:val="centerGroup"/>
                      </m:oMathParaPr>
                      <m:oMath xmlns:m="http://schemas.openxmlformats.org/officeDocument/2006/math">
                        <m:r>
                          <a:rPr lang="en-US" sz="2400" i="1" smtClean="0">
                            <a:solidFill>
                              <a:srgbClr val="FFC000"/>
                            </a:solidFill>
                            <a:effectLst>
                              <a:glow rad="25400">
                                <a:schemeClr val="tx1"/>
                              </a:glow>
                            </a:effectLst>
                            <a:latin typeface="Cambria Math" panose="02040503050406030204" pitchFamily="18" charset="0"/>
                            <a:ea typeface="Cambria Math" panose="02040503050406030204" pitchFamily="18" charset="0"/>
                            <a:cs typeface="CMU Bright" panose="02000603000000000000" pitchFamily="2" charset="0"/>
                          </a:rPr>
                          <m:t>∅</m:t>
                        </m:r>
                      </m:oMath>
                    </m:oMathPara>
                  </a14:m>
                  <a:endParaRPr lang="en-US" sz="2400" dirty="0" err="1">
                    <a:solidFill>
                      <a:srgbClr val="FFC000"/>
                    </a:solidFill>
                    <a:effectLst>
                      <a:glow rad="25400">
                        <a:schemeClr val="tx1"/>
                      </a:glow>
                    </a:effectLst>
                    <a:latin typeface="Calibri" panose="020F0502020204030204" pitchFamily="34" charset="0"/>
                    <a:ea typeface="CMU Bright" panose="02000603000000000000" pitchFamily="2" charset="0"/>
                    <a:cs typeface="Calibri" panose="020F0502020204030204" pitchFamily="34" charset="0"/>
                  </a:endParaRPr>
                </a:p>
              </p:txBody>
            </p:sp>
          </mc:Choice>
          <mc:Fallback xmlns="">
            <p:sp>
              <p:nvSpPr>
                <p:cNvPr id="18" name="TextBox 17"/>
                <p:cNvSpPr txBox="1">
                  <a:spLocks noRot="1" noChangeAspect="1" noMove="1" noResize="1" noEditPoints="1" noAdjustHandles="1" noChangeArrowheads="1" noChangeShapeType="1" noTextEdit="1"/>
                </p:cNvSpPr>
                <p:nvPr/>
              </p:nvSpPr>
              <p:spPr>
                <a:xfrm>
                  <a:off x="6400800" y="4023360"/>
                  <a:ext cx="365760" cy="369332"/>
                </a:xfrm>
                <a:prstGeom prst="rect">
                  <a:avLst/>
                </a:prstGeom>
                <a:blipFill>
                  <a:blip r:embed="rId3"/>
                  <a:stretch>
                    <a:fillRect l="-15000" t="-3279" r="-13333" b="-21311"/>
                  </a:stretch>
                </a:blipFill>
              </p:spPr>
              <p:txBody>
                <a:bodyPr/>
                <a:lstStyle/>
                <a:p>
                  <a:r>
                    <a:rPr lang="en-US">
                      <a:noFill/>
                    </a:rPr>
                    <a:t> </a:t>
                  </a:r>
                </a:p>
              </p:txBody>
            </p:sp>
          </mc:Fallback>
        </mc:AlternateContent>
      </p:grpSp>
      <mc:AlternateContent xmlns:mc="http://schemas.openxmlformats.org/markup-compatibility/2006" xmlns:a14="http://schemas.microsoft.com/office/drawing/2010/main">
        <mc:Choice Requires="a14">
          <p:sp>
            <p:nvSpPr>
              <p:cNvPr id="74" name="TextBox 73">
                <a:extLst>
                  <a:ext uri="{FF2B5EF4-FFF2-40B4-BE49-F238E27FC236}">
                    <a16:creationId xmlns:a16="http://schemas.microsoft.com/office/drawing/2014/main" id="{971EB4BB-B632-4CB3-85E2-28266E8002A8}"/>
                  </a:ext>
                </a:extLst>
              </p:cNvPr>
              <p:cNvSpPr txBox="1"/>
              <p:nvPr/>
            </p:nvSpPr>
            <p:spPr>
              <a:xfrm>
                <a:off x="6400800" y="4023360"/>
                <a:ext cx="365760" cy="369332"/>
              </a:xfrm>
              <a:prstGeom prst="rect">
                <a:avLst/>
              </a:prstGeom>
              <a:noFill/>
            </p:spPr>
            <p:txBody>
              <a:bodyPr wrap="square" lIns="0" tIns="0" rIns="0" bIns="0" rtlCol="0" anchor="ctr" anchorCtr="0">
                <a:noAutofit/>
              </a:bodyPr>
              <a:lstStyle/>
              <a:p>
                <a:pPr/>
                <a14:m>
                  <m:oMathPara xmlns:m="http://schemas.openxmlformats.org/officeDocument/2006/math">
                    <m:oMathParaPr>
                      <m:jc m:val="centerGroup"/>
                    </m:oMathParaPr>
                    <m:oMath xmlns:m="http://schemas.openxmlformats.org/officeDocument/2006/math">
                      <m:r>
                        <a:rPr lang="en-US" sz="2400" i="1" smtClean="0">
                          <a:solidFill>
                            <a:srgbClr val="FFC000"/>
                          </a:solidFill>
                          <a:effectLst>
                            <a:glow rad="25400">
                              <a:schemeClr val="tx1"/>
                            </a:glow>
                          </a:effectLst>
                          <a:latin typeface="Cambria Math" panose="02040503050406030204" pitchFamily="18" charset="0"/>
                          <a:ea typeface="Cambria Math" panose="02040503050406030204" pitchFamily="18" charset="0"/>
                          <a:cs typeface="CMU Bright" panose="02000603000000000000" pitchFamily="2" charset="0"/>
                        </a:rPr>
                        <m:t>∅</m:t>
                      </m:r>
                    </m:oMath>
                  </m:oMathPara>
                </a14:m>
                <a:endParaRPr lang="en-US" sz="2400" dirty="0" err="1">
                  <a:solidFill>
                    <a:srgbClr val="FFC000"/>
                  </a:solidFill>
                  <a:effectLst>
                    <a:glow rad="25400">
                      <a:schemeClr val="tx1"/>
                    </a:glow>
                  </a:effectLst>
                  <a:latin typeface="Calibri" panose="020F0502020204030204" pitchFamily="34" charset="0"/>
                  <a:ea typeface="CMU Bright" panose="02000603000000000000" pitchFamily="2" charset="0"/>
                  <a:cs typeface="Calibri" panose="020F0502020204030204" pitchFamily="34" charset="0"/>
                </a:endParaRPr>
              </a:p>
            </p:txBody>
          </p:sp>
        </mc:Choice>
        <mc:Fallback xmlns="">
          <p:sp>
            <p:nvSpPr>
              <p:cNvPr id="74" name="TextBox 73">
                <a:extLst>
                  <a:ext uri="{FF2B5EF4-FFF2-40B4-BE49-F238E27FC236}">
                    <a16:creationId xmlns:a16="http://schemas.microsoft.com/office/drawing/2014/main" id="{971EB4BB-B632-4CB3-85E2-28266E8002A8}"/>
                  </a:ext>
                </a:extLst>
              </p:cNvPr>
              <p:cNvSpPr txBox="1">
                <a:spLocks noRot="1" noChangeAspect="1" noMove="1" noResize="1" noEditPoints="1" noAdjustHandles="1" noChangeArrowheads="1" noChangeShapeType="1" noTextEdit="1"/>
              </p:cNvSpPr>
              <p:nvPr/>
            </p:nvSpPr>
            <p:spPr>
              <a:xfrm>
                <a:off x="6400800" y="4023360"/>
                <a:ext cx="365760" cy="369332"/>
              </a:xfrm>
              <a:prstGeom prst="rect">
                <a:avLst/>
              </a:prstGeom>
              <a:blipFill>
                <a:blip r:embed="rId3"/>
                <a:stretch>
                  <a:fillRect l="-15000" t="-3279" r="-13333" b="-21311"/>
                </a:stretch>
              </a:blipFill>
            </p:spPr>
            <p:txBody>
              <a:bodyPr/>
              <a:lstStyle/>
              <a:p>
                <a:r>
                  <a:rPr lang="en-US">
                    <a:noFill/>
                  </a:rPr>
                  <a:t> </a:t>
                </a:r>
              </a:p>
            </p:txBody>
          </p:sp>
        </mc:Fallback>
      </mc:AlternateContent>
      <p:grpSp>
        <p:nvGrpSpPr>
          <p:cNvPr id="21" name="Group 20">
            <a:extLst>
              <a:ext uri="{FF2B5EF4-FFF2-40B4-BE49-F238E27FC236}">
                <a16:creationId xmlns:a16="http://schemas.microsoft.com/office/drawing/2014/main" id="{EA6EF85A-CC9B-4CC2-BECC-92896F28E816}"/>
              </a:ext>
            </a:extLst>
          </p:cNvPr>
          <p:cNvGrpSpPr/>
          <p:nvPr/>
        </p:nvGrpSpPr>
        <p:grpSpPr>
          <a:xfrm>
            <a:off x="6583680" y="3657600"/>
            <a:ext cx="2286000" cy="1645920"/>
            <a:chOff x="6583680" y="3108960"/>
            <a:chExt cx="2286000" cy="1645920"/>
          </a:xfrm>
        </p:grpSpPr>
        <p:sp>
          <p:nvSpPr>
            <p:cNvPr id="10" name="Rectangle 9"/>
            <p:cNvSpPr/>
            <p:nvPr/>
          </p:nvSpPr>
          <p:spPr bwMode="auto">
            <a:xfrm>
              <a:off x="7406640" y="3108960"/>
              <a:ext cx="1463040" cy="1645920"/>
            </a:xfrm>
            <a:prstGeom prst="rect">
              <a:avLst/>
            </a:prstGeom>
            <a:solidFill>
              <a:schemeClr val="accent1">
                <a:alpha val="40000"/>
              </a:schemeClr>
            </a:solidFill>
            <a:ln w="25400" cap="flat" cmpd="sng" algn="ctr">
              <a:solidFill>
                <a:schemeClr val="accent1"/>
              </a:solidFill>
              <a:prstDash val="dash"/>
              <a:round/>
              <a:headEnd type="none" w="med" len="med"/>
              <a:tailEnd type="triangl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lang="en-US" sz="2000" dirty="0">
                <a:latin typeface="Calibri" panose="020F0502020204030204" pitchFamily="34" charset="0"/>
                <a:ea typeface="CMU Bright" panose="02000603000000000000" pitchFamily="2" charset="0"/>
                <a:cs typeface="Calibri" panose="020F0502020204030204" pitchFamily="34" charset="0"/>
              </a:endParaRPr>
            </a:p>
          </p:txBody>
        </p:sp>
        <p:cxnSp>
          <p:nvCxnSpPr>
            <p:cNvPr id="17" name="Straight Arrow Connector 16"/>
            <p:cNvCxnSpPr/>
            <p:nvPr/>
          </p:nvCxnSpPr>
          <p:spPr bwMode="auto">
            <a:xfrm>
              <a:off x="6583680" y="3657600"/>
              <a:ext cx="822960" cy="0"/>
            </a:xfrm>
            <a:prstGeom prst="straightConnector1">
              <a:avLst/>
            </a:prstGeom>
            <a:noFill/>
            <a:ln w="38100" cap="flat" cmpd="sng" algn="ctr">
              <a:solidFill>
                <a:srgbClr val="FFC000"/>
              </a:solidFill>
              <a:prstDash val="solid"/>
              <a:round/>
              <a:headEnd type="oval" w="med" len="med"/>
              <a:tailEnd type="triangle"/>
            </a:ln>
            <a:effectLst>
              <a:glow rad="25400">
                <a:schemeClr val="tx1"/>
              </a:glow>
            </a:effectLst>
          </p:spPr>
        </p:cxnSp>
        <p:grpSp>
          <p:nvGrpSpPr>
            <p:cNvPr id="65" name="Group 64">
              <a:extLst>
                <a:ext uri="{FF2B5EF4-FFF2-40B4-BE49-F238E27FC236}">
                  <a16:creationId xmlns:a16="http://schemas.microsoft.com/office/drawing/2014/main" id="{515335EF-120C-4255-A9A3-DBFA529DE331}"/>
                </a:ext>
              </a:extLst>
            </p:cNvPr>
            <p:cNvGrpSpPr/>
            <p:nvPr/>
          </p:nvGrpSpPr>
          <p:grpSpPr>
            <a:xfrm>
              <a:off x="7589520" y="3474720"/>
              <a:ext cx="1097280" cy="369332"/>
              <a:chOff x="7315200" y="1371600"/>
              <a:chExt cx="1097280" cy="369332"/>
            </a:xfrm>
          </p:grpSpPr>
          <p:sp>
            <p:nvSpPr>
              <p:cNvPr id="66" name="TextBox 65">
                <a:extLst>
                  <a:ext uri="{FF2B5EF4-FFF2-40B4-BE49-F238E27FC236}">
                    <a16:creationId xmlns:a16="http://schemas.microsoft.com/office/drawing/2014/main" id="{E09B4F69-0505-4BCC-86E0-5DD214B338B9}"/>
                  </a:ext>
                </a:extLst>
              </p:cNvPr>
              <p:cNvSpPr txBox="1"/>
              <p:nvPr/>
            </p:nvSpPr>
            <p:spPr>
              <a:xfrm>
                <a:off x="7315200" y="1371600"/>
                <a:ext cx="731520" cy="369332"/>
              </a:xfrm>
              <a:prstGeom prst="rect">
                <a:avLst/>
              </a:prstGeom>
              <a:solidFill>
                <a:schemeClr val="bg1">
                  <a:lumMod val="95000"/>
                </a:schemeClr>
              </a:solidFill>
              <a:ln w="15875">
                <a:solidFill>
                  <a:schemeClr val="tx1"/>
                </a:solidFill>
              </a:ln>
            </p:spPr>
            <p:txBody>
              <a:bodyPr wrap="square" rtlCol="0">
                <a:spAutoFit/>
              </a:bodyPr>
              <a:lstStyle/>
              <a:p>
                <a:r>
                  <a:rPr lang="en-US" b="1" dirty="0">
                    <a:latin typeface="Courier New" panose="02070309020205020404" pitchFamily="49" charset="0"/>
                    <a:cs typeface="Courier New" panose="02070309020205020404" pitchFamily="49" charset="0"/>
                  </a:rPr>
                  <a:t>next</a:t>
                </a:r>
              </a:p>
            </p:txBody>
          </p:sp>
          <p:sp>
            <p:nvSpPr>
              <p:cNvPr id="67" name="TextBox 66">
                <a:extLst>
                  <a:ext uri="{FF2B5EF4-FFF2-40B4-BE49-F238E27FC236}">
                    <a16:creationId xmlns:a16="http://schemas.microsoft.com/office/drawing/2014/main" id="{DCDF90DD-7BEE-4679-9DE9-EB7443879A2A}"/>
                  </a:ext>
                </a:extLst>
              </p:cNvPr>
              <p:cNvSpPr txBox="1"/>
              <p:nvPr/>
            </p:nvSpPr>
            <p:spPr>
              <a:xfrm>
                <a:off x="8046720" y="1371600"/>
                <a:ext cx="365760" cy="369332"/>
              </a:xfrm>
              <a:prstGeom prst="rect">
                <a:avLst/>
              </a:prstGeom>
              <a:solidFill>
                <a:srgbClr val="D6D6F5"/>
              </a:solidFill>
              <a:ln w="15875">
                <a:solidFill>
                  <a:schemeClr val="tx1"/>
                </a:solidFill>
              </a:ln>
            </p:spPr>
            <p:txBody>
              <a:bodyPr wrap="square" rtlCol="0">
                <a:spAutoFit/>
              </a:bodyPr>
              <a:lstStyle/>
              <a:p>
                <a:pPr algn="ctr"/>
                <a:endParaRPr lang="en-US" b="1" dirty="0">
                  <a:latin typeface="Courier New" panose="02070309020205020404" pitchFamily="49" charset="0"/>
                  <a:cs typeface="Courier New" panose="02070309020205020404" pitchFamily="49" charset="0"/>
                </a:endParaRPr>
              </a:p>
            </p:txBody>
          </p:sp>
        </p:grpSp>
        <mc:AlternateContent xmlns:mc="http://schemas.openxmlformats.org/markup-compatibility/2006" xmlns:a14="http://schemas.microsoft.com/office/drawing/2010/main">
          <mc:Choice Requires="a14">
            <p:sp>
              <p:nvSpPr>
                <p:cNvPr id="19" name="TextBox 18"/>
                <p:cNvSpPr txBox="1"/>
                <p:nvPr/>
              </p:nvSpPr>
              <p:spPr>
                <a:xfrm>
                  <a:off x="8321040" y="3474720"/>
                  <a:ext cx="365760" cy="369332"/>
                </a:xfrm>
                <a:prstGeom prst="rect">
                  <a:avLst/>
                </a:prstGeom>
                <a:noFill/>
              </p:spPr>
              <p:txBody>
                <a:bodyPr wrap="square" lIns="0" tIns="0" rIns="0" bIns="0" rtlCol="0" anchor="ctr" anchorCtr="0">
                  <a:noAutofit/>
                </a:bodyPr>
                <a:lstStyle/>
                <a:p>
                  <a:pPr/>
                  <a14:m>
                    <m:oMathPara xmlns:m="http://schemas.openxmlformats.org/officeDocument/2006/math">
                      <m:oMathParaPr>
                        <m:jc m:val="centerGroup"/>
                      </m:oMathParaPr>
                      <m:oMath xmlns:m="http://schemas.openxmlformats.org/officeDocument/2006/math">
                        <m:r>
                          <a:rPr lang="en-US" sz="2400" i="1" smtClean="0">
                            <a:solidFill>
                              <a:srgbClr val="FFC000"/>
                            </a:solidFill>
                            <a:effectLst>
                              <a:glow rad="25400">
                                <a:schemeClr val="tx1"/>
                              </a:glow>
                            </a:effectLst>
                            <a:latin typeface="Cambria Math" panose="02040503050406030204" pitchFamily="18" charset="0"/>
                            <a:ea typeface="Cambria Math" panose="02040503050406030204" pitchFamily="18" charset="0"/>
                            <a:cs typeface="CMU Bright" panose="02000603000000000000" pitchFamily="2" charset="0"/>
                          </a:rPr>
                          <m:t>∅</m:t>
                        </m:r>
                      </m:oMath>
                    </m:oMathPara>
                  </a14:m>
                  <a:endParaRPr lang="en-US" sz="2400" dirty="0" err="1">
                    <a:solidFill>
                      <a:srgbClr val="FFC000"/>
                    </a:solidFill>
                    <a:effectLst>
                      <a:glow rad="25400">
                        <a:schemeClr val="tx1"/>
                      </a:glow>
                    </a:effectLst>
                    <a:latin typeface="Calibri" panose="020F0502020204030204" pitchFamily="34" charset="0"/>
                    <a:ea typeface="CMU Bright" panose="02000603000000000000" pitchFamily="2" charset="0"/>
                    <a:cs typeface="Calibri" panose="020F0502020204030204" pitchFamily="34" charset="0"/>
                  </a:endParaRPr>
                </a:p>
              </p:txBody>
            </p:sp>
          </mc:Choice>
          <mc:Fallback xmlns="">
            <p:sp>
              <p:nvSpPr>
                <p:cNvPr id="19" name="TextBox 18"/>
                <p:cNvSpPr txBox="1">
                  <a:spLocks noRot="1" noChangeAspect="1" noMove="1" noResize="1" noEditPoints="1" noAdjustHandles="1" noChangeArrowheads="1" noChangeShapeType="1" noTextEdit="1"/>
                </p:cNvSpPr>
                <p:nvPr/>
              </p:nvSpPr>
              <p:spPr>
                <a:xfrm>
                  <a:off x="8321040" y="3474720"/>
                  <a:ext cx="365760" cy="369332"/>
                </a:xfrm>
                <a:prstGeom prst="rect">
                  <a:avLst/>
                </a:prstGeom>
                <a:blipFill>
                  <a:blip r:embed="rId3"/>
                  <a:stretch>
                    <a:fillRect l="-15000" t="-3279" r="-13333" b="-21311"/>
                  </a:stretch>
                </a:blipFill>
              </p:spPr>
              <p:txBody>
                <a:bodyPr/>
                <a:lstStyle/>
                <a:p>
                  <a:r>
                    <a:rPr lang="en-US">
                      <a:noFill/>
                    </a:rPr>
                    <a:t> </a:t>
                  </a:r>
                </a:p>
              </p:txBody>
            </p:sp>
          </mc:Fallback>
        </mc:AlternateContent>
        <p:grpSp>
          <p:nvGrpSpPr>
            <p:cNvPr id="71" name="Group 70">
              <a:extLst>
                <a:ext uri="{FF2B5EF4-FFF2-40B4-BE49-F238E27FC236}">
                  <a16:creationId xmlns:a16="http://schemas.microsoft.com/office/drawing/2014/main" id="{AEEE5970-C7FD-40BA-B846-3B19ECE58463}"/>
                </a:ext>
              </a:extLst>
            </p:cNvPr>
            <p:cNvGrpSpPr/>
            <p:nvPr/>
          </p:nvGrpSpPr>
          <p:grpSpPr>
            <a:xfrm>
              <a:off x="7589520" y="4023360"/>
              <a:ext cx="1097280" cy="369332"/>
              <a:chOff x="7315200" y="1371600"/>
              <a:chExt cx="1097280" cy="369332"/>
            </a:xfrm>
          </p:grpSpPr>
          <p:sp>
            <p:nvSpPr>
              <p:cNvPr id="72" name="TextBox 71">
                <a:extLst>
                  <a:ext uri="{FF2B5EF4-FFF2-40B4-BE49-F238E27FC236}">
                    <a16:creationId xmlns:a16="http://schemas.microsoft.com/office/drawing/2014/main" id="{F304A87E-C15D-438A-ABDC-C70878976790}"/>
                  </a:ext>
                </a:extLst>
              </p:cNvPr>
              <p:cNvSpPr txBox="1"/>
              <p:nvPr/>
            </p:nvSpPr>
            <p:spPr>
              <a:xfrm>
                <a:off x="7315200" y="1371600"/>
                <a:ext cx="731520" cy="369332"/>
              </a:xfrm>
              <a:prstGeom prst="rect">
                <a:avLst/>
              </a:prstGeom>
              <a:solidFill>
                <a:schemeClr val="bg1">
                  <a:lumMod val="95000"/>
                </a:schemeClr>
              </a:solidFill>
              <a:ln w="15875">
                <a:solidFill>
                  <a:schemeClr val="tx1"/>
                </a:solidFill>
              </a:ln>
            </p:spPr>
            <p:txBody>
              <a:bodyPr wrap="square" rtlCol="0">
                <a:spAutoFit/>
              </a:bodyPr>
              <a:lstStyle/>
              <a:p>
                <a:r>
                  <a:rPr lang="en-US" b="1" dirty="0" err="1">
                    <a:latin typeface="Courier New" panose="02070309020205020404" pitchFamily="49" charset="0"/>
                    <a:cs typeface="Courier New" panose="02070309020205020404" pitchFamily="49" charset="0"/>
                  </a:rPr>
                  <a:t>prev</a:t>
                </a:r>
                <a:endParaRPr lang="en-US" b="1" dirty="0">
                  <a:latin typeface="Courier New" panose="02070309020205020404" pitchFamily="49" charset="0"/>
                  <a:cs typeface="Courier New" panose="02070309020205020404" pitchFamily="49" charset="0"/>
                </a:endParaRPr>
              </a:p>
            </p:txBody>
          </p:sp>
          <p:sp>
            <p:nvSpPr>
              <p:cNvPr id="73" name="TextBox 72">
                <a:extLst>
                  <a:ext uri="{FF2B5EF4-FFF2-40B4-BE49-F238E27FC236}">
                    <a16:creationId xmlns:a16="http://schemas.microsoft.com/office/drawing/2014/main" id="{E5E1068D-BFB1-45C0-9B15-F5B27F8DF7CB}"/>
                  </a:ext>
                </a:extLst>
              </p:cNvPr>
              <p:cNvSpPr txBox="1"/>
              <p:nvPr/>
            </p:nvSpPr>
            <p:spPr>
              <a:xfrm>
                <a:off x="8046720" y="1371600"/>
                <a:ext cx="365760" cy="369332"/>
              </a:xfrm>
              <a:prstGeom prst="rect">
                <a:avLst/>
              </a:prstGeom>
              <a:solidFill>
                <a:srgbClr val="D6D6F5"/>
              </a:solidFill>
              <a:ln w="15875">
                <a:solidFill>
                  <a:schemeClr val="tx1"/>
                </a:solidFill>
              </a:ln>
            </p:spPr>
            <p:txBody>
              <a:bodyPr wrap="square" rtlCol="0">
                <a:spAutoFit/>
              </a:bodyPr>
              <a:lstStyle/>
              <a:p>
                <a:pPr algn="ctr"/>
                <a:endParaRPr lang="en-US" b="1" dirty="0">
                  <a:latin typeface="Courier New" panose="02070309020205020404" pitchFamily="49" charset="0"/>
                  <a:cs typeface="Courier New" panose="02070309020205020404" pitchFamily="49" charset="0"/>
                </a:endParaRPr>
              </a:p>
            </p:txBody>
          </p:sp>
        </p:grpSp>
      </p:grpSp>
      <mc:AlternateContent xmlns:mc="http://schemas.openxmlformats.org/markup-compatibility/2006" xmlns:a14="http://schemas.microsoft.com/office/drawing/2010/main">
        <mc:Choice Requires="a14">
          <p:sp>
            <p:nvSpPr>
              <p:cNvPr id="75" name="TextBox 74">
                <a:extLst>
                  <a:ext uri="{FF2B5EF4-FFF2-40B4-BE49-F238E27FC236}">
                    <a16:creationId xmlns:a16="http://schemas.microsoft.com/office/drawing/2014/main" id="{23E720A4-8E4D-4692-9785-1E5B5D2D2D21}"/>
                  </a:ext>
                </a:extLst>
              </p:cNvPr>
              <p:cNvSpPr txBox="1"/>
              <p:nvPr/>
            </p:nvSpPr>
            <p:spPr>
              <a:xfrm>
                <a:off x="8321040" y="4572000"/>
                <a:ext cx="365760" cy="369332"/>
              </a:xfrm>
              <a:prstGeom prst="rect">
                <a:avLst/>
              </a:prstGeom>
              <a:noFill/>
            </p:spPr>
            <p:txBody>
              <a:bodyPr wrap="square" lIns="0" tIns="0" rIns="0" bIns="0" rtlCol="0" anchor="ctr" anchorCtr="0">
                <a:noAutofit/>
              </a:bodyPr>
              <a:lstStyle/>
              <a:p>
                <a:pPr/>
                <a14:m>
                  <m:oMathPara xmlns:m="http://schemas.openxmlformats.org/officeDocument/2006/math">
                    <m:oMathParaPr>
                      <m:jc m:val="centerGroup"/>
                    </m:oMathParaPr>
                    <m:oMath xmlns:m="http://schemas.openxmlformats.org/officeDocument/2006/math">
                      <m:r>
                        <a:rPr lang="en-US" sz="2400" i="1" smtClean="0">
                          <a:solidFill>
                            <a:srgbClr val="FFC000"/>
                          </a:solidFill>
                          <a:effectLst>
                            <a:glow rad="25400">
                              <a:schemeClr val="tx1"/>
                            </a:glow>
                          </a:effectLst>
                          <a:latin typeface="Cambria Math" panose="02040503050406030204" pitchFamily="18" charset="0"/>
                          <a:ea typeface="Cambria Math" panose="02040503050406030204" pitchFamily="18" charset="0"/>
                          <a:cs typeface="CMU Bright" panose="02000603000000000000" pitchFamily="2" charset="0"/>
                        </a:rPr>
                        <m:t>∅</m:t>
                      </m:r>
                    </m:oMath>
                  </m:oMathPara>
                </a14:m>
                <a:endParaRPr lang="en-US" sz="2400" dirty="0" err="1">
                  <a:solidFill>
                    <a:srgbClr val="FFC000"/>
                  </a:solidFill>
                  <a:effectLst>
                    <a:glow rad="25400">
                      <a:schemeClr val="tx1"/>
                    </a:glow>
                  </a:effectLst>
                  <a:latin typeface="Calibri" panose="020F0502020204030204" pitchFamily="34" charset="0"/>
                  <a:ea typeface="CMU Bright" panose="02000603000000000000" pitchFamily="2" charset="0"/>
                  <a:cs typeface="Calibri" panose="020F0502020204030204" pitchFamily="34" charset="0"/>
                </a:endParaRPr>
              </a:p>
            </p:txBody>
          </p:sp>
        </mc:Choice>
        <mc:Fallback xmlns="">
          <p:sp>
            <p:nvSpPr>
              <p:cNvPr id="75" name="TextBox 74">
                <a:extLst>
                  <a:ext uri="{FF2B5EF4-FFF2-40B4-BE49-F238E27FC236}">
                    <a16:creationId xmlns:a16="http://schemas.microsoft.com/office/drawing/2014/main" id="{23E720A4-8E4D-4692-9785-1E5B5D2D2D21}"/>
                  </a:ext>
                </a:extLst>
              </p:cNvPr>
              <p:cNvSpPr txBox="1">
                <a:spLocks noRot="1" noChangeAspect="1" noMove="1" noResize="1" noEditPoints="1" noAdjustHandles="1" noChangeArrowheads="1" noChangeShapeType="1" noTextEdit="1"/>
              </p:cNvSpPr>
              <p:nvPr/>
            </p:nvSpPr>
            <p:spPr>
              <a:xfrm>
                <a:off x="8321040" y="4572000"/>
                <a:ext cx="365760" cy="369332"/>
              </a:xfrm>
              <a:prstGeom prst="rect">
                <a:avLst/>
              </a:prstGeom>
              <a:blipFill>
                <a:blip r:embed="rId3"/>
                <a:stretch>
                  <a:fillRect l="-15000" t="-3279" r="-13333" b="-21311"/>
                </a:stretch>
              </a:blipFill>
            </p:spPr>
            <p:txBody>
              <a:bodyPr/>
              <a:lstStyle/>
              <a:p>
                <a:r>
                  <a:rPr lang="en-US">
                    <a:noFill/>
                  </a:rPr>
                  <a:t> </a:t>
                </a:r>
              </a:p>
            </p:txBody>
          </p:sp>
        </mc:Fallback>
      </mc:AlternateContent>
      <p:cxnSp>
        <p:nvCxnSpPr>
          <p:cNvPr id="22" name="Elbow Connector 21"/>
          <p:cNvCxnSpPr>
            <a:cxnSpLocks/>
          </p:cNvCxnSpPr>
          <p:nvPr/>
        </p:nvCxnSpPr>
        <p:spPr bwMode="auto">
          <a:xfrm rot="10800000">
            <a:off x="6949440" y="4480560"/>
            <a:ext cx="1554480" cy="274320"/>
          </a:xfrm>
          <a:prstGeom prst="bentConnector3">
            <a:avLst>
              <a:gd name="adj1" fmla="val 311"/>
            </a:avLst>
          </a:prstGeom>
          <a:noFill/>
          <a:ln w="38100" cap="flat" cmpd="sng" algn="ctr">
            <a:solidFill>
              <a:srgbClr val="FFC000"/>
            </a:solidFill>
            <a:prstDash val="solid"/>
            <a:round/>
            <a:headEnd type="oval" w="med" len="med"/>
            <a:tailEnd type="triangle"/>
          </a:ln>
          <a:effectLst>
            <a:glow rad="25400">
              <a:schemeClr val="tx1"/>
            </a:glow>
          </a:effectLst>
        </p:spPr>
      </p:cxnSp>
      <p:cxnSp>
        <p:nvCxnSpPr>
          <p:cNvPr id="58" name="Straight Arrow Connector 57">
            <a:extLst>
              <a:ext uri="{FF2B5EF4-FFF2-40B4-BE49-F238E27FC236}">
                <a16:creationId xmlns:a16="http://schemas.microsoft.com/office/drawing/2014/main" id="{9A5FFFF3-8C39-4BA2-8E2A-C36C85EE2A3F}"/>
              </a:ext>
            </a:extLst>
          </p:cNvPr>
          <p:cNvCxnSpPr/>
          <p:nvPr/>
        </p:nvCxnSpPr>
        <p:spPr bwMode="auto">
          <a:xfrm flipV="1">
            <a:off x="182880" y="4800600"/>
            <a:ext cx="365760" cy="0"/>
          </a:xfrm>
          <a:prstGeom prst="straightConnector1">
            <a:avLst/>
          </a:prstGeom>
          <a:noFill/>
          <a:ln w="50800" cap="flat" cmpd="sng" algn="ctr">
            <a:solidFill>
              <a:srgbClr val="FF0000"/>
            </a:solidFill>
            <a:prstDash val="solid"/>
            <a:round/>
            <a:headEnd type="none" w="med" len="med"/>
            <a:tailEnd type="triangle" w="med" len="med"/>
          </a:ln>
          <a:effectLst/>
        </p:spPr>
      </p:cxnSp>
      <p:cxnSp>
        <p:nvCxnSpPr>
          <p:cNvPr id="59" name="Straight Arrow Connector 58">
            <a:extLst>
              <a:ext uri="{FF2B5EF4-FFF2-40B4-BE49-F238E27FC236}">
                <a16:creationId xmlns:a16="http://schemas.microsoft.com/office/drawing/2014/main" id="{83CE99D9-6272-4E50-9234-6EA5973C9089}"/>
              </a:ext>
            </a:extLst>
          </p:cNvPr>
          <p:cNvCxnSpPr/>
          <p:nvPr/>
        </p:nvCxnSpPr>
        <p:spPr bwMode="auto">
          <a:xfrm flipV="1">
            <a:off x="182880" y="5038344"/>
            <a:ext cx="365760" cy="0"/>
          </a:xfrm>
          <a:prstGeom prst="straightConnector1">
            <a:avLst/>
          </a:prstGeom>
          <a:noFill/>
          <a:ln w="50800" cap="flat" cmpd="sng" algn="ctr">
            <a:solidFill>
              <a:srgbClr val="FF0000"/>
            </a:solidFill>
            <a:prstDash val="solid"/>
            <a:round/>
            <a:headEnd type="none" w="med" len="med"/>
            <a:tailEnd type="triangle" w="med" len="med"/>
          </a:ln>
          <a:effectLst/>
        </p:spPr>
      </p:cxnSp>
      <p:cxnSp>
        <p:nvCxnSpPr>
          <p:cNvPr id="60" name="Straight Arrow Connector 59">
            <a:extLst>
              <a:ext uri="{FF2B5EF4-FFF2-40B4-BE49-F238E27FC236}">
                <a16:creationId xmlns:a16="http://schemas.microsoft.com/office/drawing/2014/main" id="{FCB882CB-C1EE-4691-BA09-F8E095CCD2AE}"/>
              </a:ext>
            </a:extLst>
          </p:cNvPr>
          <p:cNvCxnSpPr/>
          <p:nvPr/>
        </p:nvCxnSpPr>
        <p:spPr bwMode="auto">
          <a:xfrm flipV="1">
            <a:off x="182880" y="5285232"/>
            <a:ext cx="365760" cy="0"/>
          </a:xfrm>
          <a:prstGeom prst="straightConnector1">
            <a:avLst/>
          </a:prstGeom>
          <a:noFill/>
          <a:ln w="50800" cap="flat" cmpd="sng" algn="ctr">
            <a:solidFill>
              <a:srgbClr val="FF0000"/>
            </a:solidFill>
            <a:prstDash val="solid"/>
            <a:round/>
            <a:headEnd type="none" w="med" len="med"/>
            <a:tailEnd type="triangle" w="med" len="med"/>
          </a:ln>
          <a:effectLst/>
        </p:spPr>
      </p:cxnSp>
      <p:cxnSp>
        <p:nvCxnSpPr>
          <p:cNvPr id="76" name="Straight Arrow Connector 75">
            <a:extLst>
              <a:ext uri="{FF2B5EF4-FFF2-40B4-BE49-F238E27FC236}">
                <a16:creationId xmlns:a16="http://schemas.microsoft.com/office/drawing/2014/main" id="{FFBA0750-65F3-4C62-8480-1E3565CF261E}"/>
              </a:ext>
            </a:extLst>
          </p:cNvPr>
          <p:cNvCxnSpPr/>
          <p:nvPr/>
        </p:nvCxnSpPr>
        <p:spPr bwMode="auto">
          <a:xfrm flipV="1">
            <a:off x="182880" y="5772314"/>
            <a:ext cx="365760" cy="0"/>
          </a:xfrm>
          <a:prstGeom prst="straightConnector1">
            <a:avLst/>
          </a:prstGeom>
          <a:noFill/>
          <a:ln w="50800" cap="flat" cmpd="sng" algn="ctr">
            <a:solidFill>
              <a:srgbClr val="FF0000"/>
            </a:solidFill>
            <a:prstDash val="solid"/>
            <a:round/>
            <a:headEnd type="none" w="med" len="med"/>
            <a:tailEnd type="triangle" w="med" len="med"/>
          </a:ln>
          <a:effectLst/>
        </p:spPr>
      </p:cxnSp>
      <mc:AlternateContent xmlns:mc="http://schemas.openxmlformats.org/markup-compatibility/2006" xmlns:p14="http://schemas.microsoft.com/office/powerpoint/2010/main">
        <mc:Choice Requires="p14">
          <p:contentPart p14:bwMode="auto" r:id="rId4">
            <p14:nvContentPartPr>
              <p14:cNvPr id="23" name="Ink 22">
                <a:extLst>
                  <a:ext uri="{FF2B5EF4-FFF2-40B4-BE49-F238E27FC236}">
                    <a16:creationId xmlns:a16="http://schemas.microsoft.com/office/drawing/2014/main" id="{0EE52C43-F194-4681-AC7C-34FAC2D8A04D}"/>
                  </a:ext>
                </a:extLst>
              </p14:cNvPr>
              <p14:cNvContentPartPr/>
              <p14:nvPr/>
            </p14:nvContentPartPr>
            <p14:xfrm>
              <a:off x="5501160" y="1343160"/>
              <a:ext cx="3321000" cy="2314440"/>
            </p14:xfrm>
          </p:contentPart>
        </mc:Choice>
        <mc:Fallback xmlns="">
          <p:pic>
            <p:nvPicPr>
              <p:cNvPr id="23" name="Ink 22">
                <a:extLst>
                  <a:ext uri="{FF2B5EF4-FFF2-40B4-BE49-F238E27FC236}">
                    <a16:creationId xmlns:a16="http://schemas.microsoft.com/office/drawing/2014/main" id="{0EE52C43-F194-4681-AC7C-34FAC2D8A04D}"/>
                  </a:ext>
                </a:extLst>
              </p:cNvPr>
              <p:cNvPicPr/>
              <p:nvPr/>
            </p:nvPicPr>
            <p:blipFill>
              <a:blip r:embed="rId5"/>
              <a:stretch>
                <a:fillRect/>
              </a:stretch>
            </p:blipFill>
            <p:spPr>
              <a:xfrm>
                <a:off x="5491800" y="1333800"/>
                <a:ext cx="3339720" cy="2333160"/>
              </a:xfrm>
              <a:prstGeom prst="rect">
                <a:avLst/>
              </a:prstGeom>
            </p:spPr>
          </p:pic>
        </mc:Fallback>
      </mc:AlternateContent>
    </p:spTree>
    <p:extLst>
      <p:ext uri="{BB962C8B-B14F-4D97-AF65-F5344CB8AC3E}">
        <p14:creationId xmlns:p14="http://schemas.microsoft.com/office/powerpoint/2010/main" val="7999579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6"/>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0"/>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74"/>
                                        </p:tgtEl>
                                        <p:attrNameLst>
                                          <p:attrName>style.visibility</p:attrName>
                                        </p:attrNameLst>
                                      </p:cBhvr>
                                      <p:to>
                                        <p:strVal val="visible"/>
                                      </p:to>
                                    </p:set>
                                  </p:childTnLst>
                                </p:cTn>
                              </p:par>
                              <p:par>
                                <p:cTn id="11" presetID="1" presetClass="exit" presetSubtype="0" fill="hold" nodeType="withEffect">
                                  <p:stCondLst>
                                    <p:cond delay="0"/>
                                  </p:stCondLst>
                                  <p:childTnLst>
                                    <p:set>
                                      <p:cBhvr>
                                        <p:cTn id="12" dur="1" fill="hold">
                                          <p:stCondLst>
                                            <p:cond delay="0"/>
                                          </p:stCondLst>
                                        </p:cTn>
                                        <p:tgtEl>
                                          <p:spTgt spid="58"/>
                                        </p:tgtEl>
                                        <p:attrNameLst>
                                          <p:attrName>style.visibility</p:attrName>
                                        </p:attrNameLst>
                                      </p:cBhvr>
                                      <p:to>
                                        <p:strVal val="hidden"/>
                                      </p:to>
                                    </p:set>
                                  </p:childTnLst>
                                </p:cTn>
                              </p:par>
                              <p:par>
                                <p:cTn id="13" presetID="1" presetClass="entr" presetSubtype="0" fill="hold" nodeType="withEffect">
                                  <p:stCondLst>
                                    <p:cond delay="0"/>
                                  </p:stCondLst>
                                  <p:childTnLst>
                                    <p:set>
                                      <p:cBhvr>
                                        <p:cTn id="14" dur="1" fill="hold">
                                          <p:stCondLst>
                                            <p:cond delay="0"/>
                                          </p:stCondLst>
                                        </p:cTn>
                                        <p:tgtEl>
                                          <p:spTgt spid="5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1"/>
                                        </p:tgtEl>
                                        <p:attrNameLst>
                                          <p:attrName>style.visibility</p:attrName>
                                        </p:attrNameLst>
                                      </p:cBhvr>
                                      <p:to>
                                        <p:strVal val="visible"/>
                                      </p:to>
                                    </p:set>
                                  </p:childTnLst>
                                </p:cTn>
                              </p:par>
                              <p:par>
                                <p:cTn id="19" presetID="1" presetClass="exit" presetSubtype="0" fill="hold" nodeType="withEffect">
                                  <p:stCondLst>
                                    <p:cond delay="0"/>
                                  </p:stCondLst>
                                  <p:childTnLst>
                                    <p:set>
                                      <p:cBhvr>
                                        <p:cTn id="20" dur="1" fill="hold">
                                          <p:stCondLst>
                                            <p:cond delay="0"/>
                                          </p:stCondLst>
                                        </p:cTn>
                                        <p:tgtEl>
                                          <p:spTgt spid="59"/>
                                        </p:tgtEl>
                                        <p:attrNameLst>
                                          <p:attrName>style.visibility</p:attrName>
                                        </p:attrNameLst>
                                      </p:cBhvr>
                                      <p:to>
                                        <p:strVal val="hidden"/>
                                      </p:to>
                                    </p:set>
                                  </p:childTnLst>
                                </p:cTn>
                              </p:par>
                              <p:par>
                                <p:cTn id="21" presetID="1" presetClass="entr" presetSubtype="0" fill="hold" nodeType="withEffect">
                                  <p:stCondLst>
                                    <p:cond delay="0"/>
                                  </p:stCondLst>
                                  <p:childTnLst>
                                    <p:set>
                                      <p:cBhvr>
                                        <p:cTn id="22" dur="1" fill="hold">
                                          <p:stCondLst>
                                            <p:cond delay="0"/>
                                          </p:stCondLst>
                                        </p:cTn>
                                        <p:tgtEl>
                                          <p:spTgt spid="60"/>
                                        </p:tgtEl>
                                        <p:attrNameLst>
                                          <p:attrName>style.visibility</p:attrName>
                                        </p:attrNameLst>
                                      </p:cBhvr>
                                      <p:to>
                                        <p:strVal val="visible"/>
                                      </p:to>
                                    </p:set>
                                  </p:childTnLst>
                                </p:cTn>
                              </p:par>
                              <p:par>
                                <p:cTn id="23" presetID="1" presetClass="exit" presetSubtype="0" fill="hold" grpId="1" nodeType="withEffect">
                                  <p:stCondLst>
                                    <p:cond delay="0"/>
                                  </p:stCondLst>
                                  <p:childTnLst>
                                    <p:set>
                                      <p:cBhvr>
                                        <p:cTn id="24" dur="1" fill="hold">
                                          <p:stCondLst>
                                            <p:cond delay="0"/>
                                          </p:stCondLst>
                                        </p:cTn>
                                        <p:tgtEl>
                                          <p:spTgt spid="74"/>
                                        </p:tgtEl>
                                        <p:attrNameLst>
                                          <p:attrName>style.visibility</p:attrName>
                                        </p:attrNameLst>
                                      </p:cBhvr>
                                      <p:to>
                                        <p:strVal val="hidden"/>
                                      </p:to>
                                    </p:set>
                                  </p:childTnLst>
                                </p:cTn>
                              </p:par>
                              <p:par>
                                <p:cTn id="25" presetID="1" presetClass="entr" presetSubtype="0" fill="hold" grpId="0" nodeType="withEffect">
                                  <p:stCondLst>
                                    <p:cond delay="0"/>
                                  </p:stCondLst>
                                  <p:childTnLst>
                                    <p:set>
                                      <p:cBhvr>
                                        <p:cTn id="26" dur="1" fill="hold">
                                          <p:stCondLst>
                                            <p:cond delay="0"/>
                                          </p:stCondLst>
                                        </p:cTn>
                                        <p:tgtEl>
                                          <p:spTgt spid="75"/>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22"/>
                                        </p:tgtEl>
                                        <p:attrNameLst>
                                          <p:attrName>style.visibility</p:attrName>
                                        </p:attrNameLst>
                                      </p:cBhvr>
                                      <p:to>
                                        <p:strVal val="visible"/>
                                      </p:to>
                                    </p:set>
                                  </p:childTnLst>
                                </p:cTn>
                              </p:par>
                              <p:par>
                                <p:cTn id="31" presetID="1" presetClass="exit" presetSubtype="0" fill="hold" nodeType="withEffect">
                                  <p:stCondLst>
                                    <p:cond delay="0"/>
                                  </p:stCondLst>
                                  <p:childTnLst>
                                    <p:set>
                                      <p:cBhvr>
                                        <p:cTn id="32" dur="1" fill="hold">
                                          <p:stCondLst>
                                            <p:cond delay="0"/>
                                          </p:stCondLst>
                                        </p:cTn>
                                        <p:tgtEl>
                                          <p:spTgt spid="60"/>
                                        </p:tgtEl>
                                        <p:attrNameLst>
                                          <p:attrName>style.visibility</p:attrName>
                                        </p:attrNameLst>
                                      </p:cBhvr>
                                      <p:to>
                                        <p:strVal val="hidden"/>
                                      </p:to>
                                    </p:set>
                                  </p:childTnLst>
                                </p:cTn>
                              </p:par>
                              <p:par>
                                <p:cTn id="33" presetID="1" presetClass="entr" presetSubtype="0" fill="hold" nodeType="withEffect">
                                  <p:stCondLst>
                                    <p:cond delay="0"/>
                                  </p:stCondLst>
                                  <p:childTnLst>
                                    <p:set>
                                      <p:cBhvr>
                                        <p:cTn id="34" dur="1" fill="hold">
                                          <p:stCondLst>
                                            <p:cond delay="0"/>
                                          </p:stCondLst>
                                        </p:cTn>
                                        <p:tgtEl>
                                          <p:spTgt spid="76"/>
                                        </p:tgtEl>
                                        <p:attrNameLst>
                                          <p:attrName>style.visibility</p:attrName>
                                        </p:attrNameLst>
                                      </p:cBhvr>
                                      <p:to>
                                        <p:strVal val="visible"/>
                                      </p:to>
                                    </p:set>
                                  </p:childTnLst>
                                </p:cTn>
                              </p:par>
                              <p:par>
                                <p:cTn id="35" presetID="1" presetClass="exit" presetSubtype="0" fill="hold" grpId="1" nodeType="withEffect">
                                  <p:stCondLst>
                                    <p:cond delay="0"/>
                                  </p:stCondLst>
                                  <p:childTnLst>
                                    <p:set>
                                      <p:cBhvr>
                                        <p:cTn id="36" dur="1" fill="hold">
                                          <p:stCondLst>
                                            <p:cond delay="0"/>
                                          </p:stCondLst>
                                        </p:cTn>
                                        <p:tgtEl>
                                          <p:spTgt spid="75"/>
                                        </p:tgtEl>
                                        <p:attrNameLst>
                                          <p:attrName>style.visibility</p:attrName>
                                        </p:attrNameLst>
                                      </p:cBhvr>
                                      <p:to>
                                        <p:strVal val="hidden"/>
                                      </p:to>
                                    </p:set>
                                  </p:childTnLst>
                                </p:cTn>
                              </p:par>
                            </p:childTnLst>
                          </p:cTn>
                        </p:par>
                      </p:childTnLst>
                    </p:cTn>
                  </p:par>
                  <p:par>
                    <p:cTn id="37" fill="hold">
                      <p:stCondLst>
                        <p:cond delay="indefinite"/>
                      </p:stCondLst>
                      <p:childTnLst>
                        <p:par>
                          <p:cTn id="38" fill="hold">
                            <p:stCondLst>
                              <p:cond delay="0"/>
                            </p:stCondLst>
                            <p:childTnLst>
                              <p:par>
                                <p:cTn id="39" presetID="1" presetClass="exit" presetSubtype="0" fill="hold" nodeType="clickEffect">
                                  <p:stCondLst>
                                    <p:cond delay="0"/>
                                  </p:stCondLst>
                                  <p:childTnLst>
                                    <p:set>
                                      <p:cBhvr>
                                        <p:cTn id="40" dur="1" fill="hold">
                                          <p:stCondLst>
                                            <p:cond delay="0"/>
                                          </p:stCondLst>
                                        </p:cTn>
                                        <p:tgtEl>
                                          <p:spTgt spid="16"/>
                                        </p:tgtEl>
                                        <p:attrNameLst>
                                          <p:attrName>style.visibility</p:attrName>
                                        </p:attrNameLst>
                                      </p:cBhvr>
                                      <p:to>
                                        <p:strVal val="hidden"/>
                                      </p:to>
                                    </p:set>
                                  </p:childTnLst>
                                </p:cTn>
                              </p:par>
                              <p:par>
                                <p:cTn id="41" presetID="1" presetClass="exit" presetSubtype="0" fill="hold" nodeType="withEffect">
                                  <p:stCondLst>
                                    <p:cond delay="0"/>
                                  </p:stCondLst>
                                  <p:childTnLst>
                                    <p:set>
                                      <p:cBhvr>
                                        <p:cTn id="42" dur="1" fill="hold">
                                          <p:stCondLst>
                                            <p:cond delay="0"/>
                                          </p:stCondLst>
                                        </p:cTn>
                                        <p:tgtEl>
                                          <p:spTgt spid="76"/>
                                        </p:tgtEl>
                                        <p:attrNameLst>
                                          <p:attrName>style.visibility</p:attrName>
                                        </p:attrNameLst>
                                      </p:cBhvr>
                                      <p:to>
                                        <p:strVal val="hidden"/>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2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4" grpId="0"/>
      <p:bldP spid="74" grpId="1"/>
      <p:bldP spid="75" grpId="0"/>
      <p:bldP spid="75" grpId="1"/>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Solution: </a:t>
            </a:r>
            <a:r>
              <a:rPr lang="en-US" b="0" dirty="0" err="1">
                <a:solidFill>
                  <a:srgbClr val="0066FF"/>
                </a:solidFill>
                <a:latin typeface="Courier New" panose="02070309020205020404" pitchFamily="49" charset="0"/>
                <a:cs typeface="Courier New" panose="02070309020205020404" pitchFamily="49" charset="0"/>
              </a:rPr>
              <a:t>weak_ptr</a:t>
            </a:r>
            <a:r>
              <a:rPr lang="en-US" dirty="0" err="1"/>
              <a:t>s</a:t>
            </a:r>
            <a:endParaRPr lang="en-US" dirty="0">
              <a:latin typeface="Courier New" panose="02070309020205020404" pitchFamily="49" charset="0"/>
              <a:cs typeface="Courier New" panose="02070309020205020404" pitchFamily="49" charset="0"/>
            </a:endParaRPr>
          </a:p>
        </p:txBody>
      </p:sp>
      <p:sp>
        <p:nvSpPr>
          <p:cNvPr id="3" name="Content Placeholder 2"/>
          <p:cNvSpPr>
            <a:spLocks noGrp="1"/>
          </p:cNvSpPr>
          <p:nvPr>
            <p:ph idx="1"/>
          </p:nvPr>
        </p:nvSpPr>
        <p:spPr/>
        <p:txBody>
          <a:bodyPr/>
          <a:lstStyle/>
          <a:p>
            <a:r>
              <a:rPr lang="en-US" dirty="0" err="1">
                <a:solidFill>
                  <a:srgbClr val="0066FF"/>
                </a:solidFill>
                <a:latin typeface="Courier New" panose="02070309020205020404" pitchFamily="49" charset="0"/>
                <a:cs typeface="Courier New" panose="02070309020205020404" pitchFamily="49" charset="0"/>
              </a:rPr>
              <a:t>weak_ptr</a:t>
            </a:r>
            <a:r>
              <a:rPr lang="en-US" dirty="0"/>
              <a:t> is similar to a </a:t>
            </a:r>
            <a:r>
              <a:rPr lang="en-US" dirty="0" err="1">
                <a:solidFill>
                  <a:srgbClr val="0066FF"/>
                </a:solidFill>
                <a:latin typeface="Courier New" panose="02070309020205020404" pitchFamily="49" charset="0"/>
                <a:cs typeface="Courier New" panose="02070309020205020404" pitchFamily="49" charset="0"/>
              </a:rPr>
              <a:t>shared_ptr</a:t>
            </a:r>
            <a:r>
              <a:rPr lang="en-US" dirty="0"/>
              <a:t> but </a:t>
            </a:r>
            <a:r>
              <a:rPr lang="en-US" i="1" dirty="0"/>
              <a:t>doesn’t affect</a:t>
            </a:r>
            <a:r>
              <a:rPr lang="en-US" dirty="0"/>
              <a:t> the reference count</a:t>
            </a:r>
          </a:p>
          <a:p>
            <a:pPr lvl="1"/>
            <a:r>
              <a:rPr lang="en-US" dirty="0">
                <a:hlinkClick r:id="rId3"/>
              </a:rPr>
              <a:t>https://cplusplus.com/reference/memory/weak_ptr/</a:t>
            </a:r>
            <a:endParaRPr lang="en-US" dirty="0"/>
          </a:p>
          <a:p>
            <a:pPr lvl="1"/>
            <a:r>
              <a:rPr lang="en-US" dirty="0"/>
              <a:t>Not really a pointer as it </a:t>
            </a:r>
            <a:r>
              <a:rPr lang="en-US" b="1" dirty="0"/>
              <a:t>cannot</a:t>
            </a:r>
            <a:r>
              <a:rPr lang="en-US" dirty="0"/>
              <a:t> </a:t>
            </a:r>
            <a:r>
              <a:rPr lang="en-US" b="1" dirty="0"/>
              <a:t>be dereferenced </a:t>
            </a:r>
            <a:r>
              <a:rPr lang="en-US" dirty="0"/>
              <a:t>(!) – would break our notion of shared ownership</a:t>
            </a:r>
            <a:endParaRPr lang="en-US" i="1" dirty="0">
              <a:solidFill>
                <a:srgbClr val="0066FF"/>
              </a:solidFill>
              <a:latin typeface="Courier New" panose="02070309020205020404" pitchFamily="49" charset="0"/>
              <a:cs typeface="Courier New" panose="02070309020205020404" pitchFamily="49" charset="0"/>
            </a:endParaRPr>
          </a:p>
          <a:p>
            <a:pPr lvl="2"/>
            <a:r>
              <a:rPr lang="en-US" dirty="0"/>
              <a:t>To deference, you first use the </a:t>
            </a:r>
            <a:r>
              <a:rPr lang="en-US" b="1" dirty="0">
                <a:solidFill>
                  <a:srgbClr val="669900"/>
                </a:solidFill>
                <a:latin typeface="Courier New" panose="02070309020205020404" pitchFamily="49" charset="0"/>
                <a:cs typeface="Courier New" panose="02070309020205020404" pitchFamily="49" charset="0"/>
              </a:rPr>
              <a:t>lock</a:t>
            </a:r>
            <a:r>
              <a:rPr lang="en-US" dirty="0"/>
              <a:t> method to get an associated </a:t>
            </a:r>
            <a:r>
              <a:rPr lang="en-US" dirty="0" err="1">
                <a:solidFill>
                  <a:srgbClr val="0066FF"/>
                </a:solidFill>
                <a:latin typeface="Courier New" panose="02070309020205020404" pitchFamily="49" charset="0"/>
                <a:cs typeface="Courier New" panose="02070309020205020404" pitchFamily="49" charset="0"/>
              </a:rPr>
              <a:t>shared_ptr</a:t>
            </a:r>
            <a:endParaRPr lang="en-US" dirty="0">
              <a:solidFill>
                <a:srgbClr val="0066FF"/>
              </a:solidFill>
              <a:latin typeface="Courier New" panose="02070309020205020404" pitchFamily="49" charset="0"/>
              <a:cs typeface="Courier New" panose="02070309020205020404" pitchFamily="49" charset="0"/>
            </a:endParaRPr>
          </a:p>
        </p:txBody>
      </p:sp>
    </p:spTree>
    <p:extLst>
      <p:ext uri="{BB962C8B-B14F-4D97-AF65-F5344CB8AC3E}">
        <p14:creationId xmlns:p14="http://schemas.microsoft.com/office/powerpoint/2010/main" val="6488375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Breaking the Cycle with </a:t>
            </a:r>
            <a:r>
              <a:rPr lang="en-US" b="0" dirty="0" err="1">
                <a:solidFill>
                  <a:srgbClr val="0066FF"/>
                </a:solidFill>
                <a:latin typeface="Courier New" panose="02070309020205020404" pitchFamily="49" charset="0"/>
                <a:cs typeface="Courier New" panose="02070309020205020404" pitchFamily="49" charset="0"/>
              </a:rPr>
              <a:t>weak_ptr</a:t>
            </a:r>
            <a:endParaRPr lang="en-US" dirty="0"/>
          </a:p>
        </p:txBody>
      </p:sp>
      <p:sp>
        <p:nvSpPr>
          <p:cNvPr id="29" name="Content Placeholder 28"/>
          <p:cNvSpPr>
            <a:spLocks noGrp="1"/>
          </p:cNvSpPr>
          <p:nvPr>
            <p:ph idx="1"/>
          </p:nvPr>
        </p:nvSpPr>
        <p:spPr/>
        <p:txBody>
          <a:bodyPr/>
          <a:lstStyle/>
          <a:p>
            <a:r>
              <a:rPr lang="en-US" dirty="0"/>
              <a:t>Now what happens </a:t>
            </a:r>
            <a:r>
              <a:rPr lang="en-US" altLang="zh-CN" dirty="0"/>
              <a:t>when </a:t>
            </a:r>
            <a:r>
              <a:rPr lang="en-US" altLang="zh-CN" dirty="0">
                <a:latin typeface="Courier New" panose="02070309020205020404" pitchFamily="49" charset="0"/>
                <a:cs typeface="Courier New" panose="02070309020205020404" pitchFamily="49" charset="0"/>
              </a:rPr>
              <a:t>main</a:t>
            </a:r>
            <a:r>
              <a:rPr lang="en-US" altLang="zh-CN" dirty="0"/>
              <a:t> returns?</a:t>
            </a:r>
            <a:endParaRPr lang="en-US" dirty="0"/>
          </a:p>
        </p:txBody>
      </p:sp>
      <p:sp>
        <p:nvSpPr>
          <p:cNvPr id="5" name="Rounded Rectangle 4"/>
          <p:cNvSpPr/>
          <p:nvPr/>
        </p:nvSpPr>
        <p:spPr bwMode="auto">
          <a:xfrm>
            <a:off x="274320" y="2011680"/>
            <a:ext cx="4937760" cy="4206240"/>
          </a:xfrm>
          <a:prstGeom prst="roundRect">
            <a:avLst>
              <a:gd name="adj" fmla="val 2114"/>
            </a:avLst>
          </a:prstGeom>
          <a:solidFill>
            <a:schemeClr val="bg1">
              <a:lumMod val="95000"/>
            </a:schemeClr>
          </a:solidFill>
          <a:ln w="25400" cap="flat" cmpd="sng" algn="ctr">
            <a:solidFill>
              <a:schemeClr val="tx1"/>
            </a:solidFill>
            <a:prstDash val="solid"/>
            <a:round/>
            <a:headEnd type="none" w="med" len="med"/>
            <a:tailEnd type="triangle" w="med" len="med"/>
          </a:ln>
          <a:effectLst/>
        </p:spPr>
        <p:txBody>
          <a:bodyPr vert="horz" wrap="square" lIns="91440" tIns="0" rIns="91440" bIns="45720" numCol="1" rtlCol="0" anchor="t" anchorCtr="0" compatLnSpc="1">
            <a:prstTxWarp prst="textNoShape">
              <a:avLst/>
            </a:prstTxWarp>
            <a:noAutofit/>
          </a:bodyPr>
          <a:lstStyle/>
          <a:p>
            <a:r>
              <a:rPr lang="en-US" sz="1600" dirty="0">
                <a:solidFill>
                  <a:srgbClr val="E2661A"/>
                </a:solidFill>
                <a:latin typeface="Courier New" panose="02070309020205020404" pitchFamily="49" charset="0"/>
                <a:cs typeface="Courier New" panose="02070309020205020404" pitchFamily="49" charset="0"/>
              </a:rPr>
              <a:t>#include </a:t>
            </a:r>
            <a:r>
              <a:rPr lang="en-US" sz="1600" dirty="0">
                <a:solidFill>
                  <a:srgbClr val="D94B7B"/>
                </a:solidFill>
                <a:latin typeface="Courier New" panose="02070309020205020404" pitchFamily="49" charset="0"/>
                <a:cs typeface="Courier New" panose="02070309020205020404" pitchFamily="49" charset="0"/>
              </a:rPr>
              <a:t>&lt;</a:t>
            </a:r>
            <a:r>
              <a:rPr lang="en-US" sz="1600" dirty="0" err="1">
                <a:solidFill>
                  <a:srgbClr val="D94B7B"/>
                </a:solidFill>
                <a:latin typeface="Courier New" panose="02070309020205020404" pitchFamily="49" charset="0"/>
                <a:cs typeface="Courier New" panose="02070309020205020404" pitchFamily="49" charset="0"/>
              </a:rPr>
              <a:t>cstdlib</a:t>
            </a:r>
            <a:r>
              <a:rPr lang="en-US" sz="1600" dirty="0">
                <a:solidFill>
                  <a:srgbClr val="D94B7B"/>
                </a:solidFill>
                <a:latin typeface="Courier New" panose="02070309020205020404" pitchFamily="49" charset="0"/>
                <a:cs typeface="Courier New" panose="02070309020205020404" pitchFamily="49" charset="0"/>
              </a:rPr>
              <a:t>&gt;</a:t>
            </a:r>
          </a:p>
          <a:p>
            <a:r>
              <a:rPr lang="en-US" sz="1600" dirty="0">
                <a:solidFill>
                  <a:srgbClr val="E2661A"/>
                </a:solidFill>
                <a:latin typeface="Courier New" panose="02070309020205020404" pitchFamily="49" charset="0"/>
                <a:cs typeface="Courier New" panose="02070309020205020404" pitchFamily="49" charset="0"/>
              </a:rPr>
              <a:t>#include </a:t>
            </a:r>
            <a:r>
              <a:rPr lang="en-US" sz="1600" dirty="0">
                <a:solidFill>
                  <a:srgbClr val="D94B7B"/>
                </a:solidFill>
                <a:latin typeface="Courier New" panose="02070309020205020404" pitchFamily="49" charset="0"/>
                <a:cs typeface="Courier New" panose="02070309020205020404" pitchFamily="49" charset="0"/>
              </a:rPr>
              <a:t>&lt;memory&gt;</a:t>
            </a:r>
          </a:p>
          <a:p>
            <a:endParaRPr lang="en-US" sz="1100" dirty="0">
              <a:latin typeface="Courier New" panose="02070309020205020404" pitchFamily="49" charset="0"/>
              <a:cs typeface="Courier New" panose="02070309020205020404" pitchFamily="49" charset="0"/>
            </a:endParaRPr>
          </a:p>
          <a:p>
            <a:r>
              <a:rPr lang="en-US" sz="1600" dirty="0">
                <a:solidFill>
                  <a:srgbClr val="E2661A"/>
                </a:solidFill>
                <a:latin typeface="Courier New" panose="02070309020205020404" pitchFamily="49" charset="0"/>
                <a:cs typeface="Courier New" panose="02070309020205020404" pitchFamily="49" charset="0"/>
              </a:rPr>
              <a:t>using</a:t>
            </a:r>
            <a:r>
              <a:rPr lang="en-US" sz="1600" dirty="0">
                <a:latin typeface="Courier New" panose="02070309020205020404" pitchFamily="49" charset="0"/>
                <a:cs typeface="Courier New" panose="02070309020205020404" pitchFamily="49" charset="0"/>
              </a:rPr>
              <a:t> </a:t>
            </a:r>
            <a:r>
              <a:rPr lang="en-US" sz="1600" dirty="0" err="1">
                <a:latin typeface="Courier New" panose="02070309020205020404" pitchFamily="49" charset="0"/>
                <a:cs typeface="Courier New" panose="02070309020205020404" pitchFamily="49" charset="0"/>
              </a:rPr>
              <a:t>std</a:t>
            </a:r>
            <a:r>
              <a:rPr lang="en-US" sz="1600" dirty="0">
                <a:latin typeface="Courier New" panose="02070309020205020404" pitchFamily="49" charset="0"/>
                <a:cs typeface="Courier New" panose="02070309020205020404" pitchFamily="49" charset="0"/>
              </a:rPr>
              <a:t>::</a:t>
            </a:r>
            <a:r>
              <a:rPr lang="en-US" sz="1600" dirty="0" err="1">
                <a:solidFill>
                  <a:srgbClr val="0066FF"/>
                </a:solidFill>
                <a:latin typeface="Courier New" panose="02070309020205020404" pitchFamily="49" charset="0"/>
                <a:cs typeface="Courier New" panose="02070309020205020404" pitchFamily="49" charset="0"/>
              </a:rPr>
              <a:t>shared_ptr</a:t>
            </a:r>
            <a:r>
              <a:rPr lang="en-US" sz="1600" dirty="0">
                <a:latin typeface="Courier New" panose="02070309020205020404" pitchFamily="49" charset="0"/>
                <a:cs typeface="Courier New" panose="02070309020205020404" pitchFamily="49" charset="0"/>
              </a:rPr>
              <a:t>;</a:t>
            </a:r>
          </a:p>
          <a:p>
            <a:r>
              <a:rPr lang="en-US" sz="1600" dirty="0">
                <a:solidFill>
                  <a:srgbClr val="E2661A"/>
                </a:solidFill>
                <a:latin typeface="Courier New" panose="02070309020205020404" pitchFamily="49" charset="0"/>
                <a:cs typeface="Courier New" panose="02070309020205020404" pitchFamily="49" charset="0"/>
              </a:rPr>
              <a:t>using</a:t>
            </a:r>
            <a:r>
              <a:rPr lang="en-US" sz="1600" dirty="0">
                <a:latin typeface="Courier New" panose="02070309020205020404" pitchFamily="49" charset="0"/>
                <a:cs typeface="Courier New" panose="02070309020205020404" pitchFamily="49" charset="0"/>
              </a:rPr>
              <a:t> </a:t>
            </a:r>
            <a:r>
              <a:rPr lang="en-US" sz="1600" dirty="0" err="1">
                <a:latin typeface="Courier New" panose="02070309020205020404" pitchFamily="49" charset="0"/>
                <a:cs typeface="Courier New" panose="02070309020205020404" pitchFamily="49" charset="0"/>
              </a:rPr>
              <a:t>std</a:t>
            </a:r>
            <a:r>
              <a:rPr lang="en-US" sz="1600" dirty="0">
                <a:latin typeface="Courier New" panose="02070309020205020404" pitchFamily="49" charset="0"/>
                <a:cs typeface="Courier New" panose="02070309020205020404" pitchFamily="49" charset="0"/>
              </a:rPr>
              <a:t>::</a:t>
            </a:r>
            <a:r>
              <a:rPr lang="en-US" sz="1600" dirty="0" err="1">
                <a:solidFill>
                  <a:srgbClr val="0066FF"/>
                </a:solidFill>
                <a:latin typeface="Courier New" panose="02070309020205020404" pitchFamily="49" charset="0"/>
                <a:cs typeface="Courier New" panose="02070309020205020404" pitchFamily="49" charset="0"/>
              </a:rPr>
              <a:t>weak_ptr</a:t>
            </a:r>
            <a:r>
              <a:rPr lang="en-US" sz="1600" dirty="0">
                <a:latin typeface="Courier New" panose="02070309020205020404" pitchFamily="49" charset="0"/>
                <a:cs typeface="Courier New" panose="02070309020205020404" pitchFamily="49" charset="0"/>
              </a:rPr>
              <a:t>;</a:t>
            </a:r>
          </a:p>
          <a:p>
            <a:endParaRPr lang="en-US" sz="1100" dirty="0">
              <a:latin typeface="Courier New" panose="02070309020205020404" pitchFamily="49" charset="0"/>
              <a:cs typeface="Courier New" panose="02070309020205020404" pitchFamily="49" charset="0"/>
            </a:endParaRPr>
          </a:p>
          <a:p>
            <a:r>
              <a:rPr lang="en-US" sz="1600" dirty="0" err="1">
                <a:solidFill>
                  <a:srgbClr val="0066FF"/>
                </a:solidFill>
                <a:latin typeface="Courier New" panose="02070309020205020404" pitchFamily="49" charset="0"/>
                <a:cs typeface="Courier New" panose="02070309020205020404" pitchFamily="49" charset="0"/>
              </a:rPr>
              <a:t>struct</a:t>
            </a:r>
            <a:r>
              <a:rPr lang="en-US" sz="1600" dirty="0">
                <a:solidFill>
                  <a:srgbClr val="0066FF"/>
                </a:solidFill>
                <a:latin typeface="Courier New" panose="02070309020205020404" pitchFamily="49" charset="0"/>
                <a:cs typeface="Courier New" panose="02070309020205020404" pitchFamily="49" charset="0"/>
              </a:rPr>
              <a:t> A</a:t>
            </a:r>
            <a:r>
              <a:rPr lang="en-US" sz="1600" dirty="0">
                <a:latin typeface="Courier New" panose="02070309020205020404" pitchFamily="49" charset="0"/>
                <a:cs typeface="Courier New" panose="02070309020205020404" pitchFamily="49" charset="0"/>
              </a:rPr>
              <a:t> {</a:t>
            </a:r>
          </a:p>
          <a:p>
            <a:r>
              <a:rPr lang="en-US" sz="1600" dirty="0">
                <a:latin typeface="Courier New" panose="02070309020205020404" pitchFamily="49" charset="0"/>
                <a:cs typeface="Courier New" panose="02070309020205020404" pitchFamily="49" charset="0"/>
              </a:rPr>
              <a:t>  </a:t>
            </a:r>
            <a:r>
              <a:rPr lang="en-US" sz="1600" dirty="0" err="1">
                <a:solidFill>
                  <a:srgbClr val="0066FF"/>
                </a:solidFill>
                <a:latin typeface="Courier New" panose="02070309020205020404" pitchFamily="49" charset="0"/>
                <a:cs typeface="Courier New" panose="02070309020205020404" pitchFamily="49" charset="0"/>
              </a:rPr>
              <a:t>shared_ptr</a:t>
            </a:r>
            <a:r>
              <a:rPr lang="en-US" sz="1600" dirty="0">
                <a:latin typeface="Courier New" panose="02070309020205020404" pitchFamily="49" charset="0"/>
                <a:cs typeface="Courier New" panose="02070309020205020404" pitchFamily="49" charset="0"/>
              </a:rPr>
              <a:t>&lt;</a:t>
            </a:r>
            <a:r>
              <a:rPr lang="en-US" sz="1600" dirty="0">
                <a:solidFill>
                  <a:srgbClr val="0066FF"/>
                </a:solidFill>
                <a:latin typeface="Courier New" panose="02070309020205020404" pitchFamily="49" charset="0"/>
                <a:cs typeface="Courier New" panose="02070309020205020404" pitchFamily="49" charset="0"/>
              </a:rPr>
              <a:t>A</a:t>
            </a:r>
            <a:r>
              <a:rPr lang="en-US" sz="1600" dirty="0">
                <a:latin typeface="Courier New" panose="02070309020205020404" pitchFamily="49" charset="0"/>
                <a:cs typeface="Courier New" panose="02070309020205020404" pitchFamily="49" charset="0"/>
              </a:rPr>
              <a:t>&gt; next;</a:t>
            </a:r>
          </a:p>
          <a:p>
            <a:r>
              <a:rPr lang="en-US" sz="1600" dirty="0">
                <a:latin typeface="Courier New" panose="02070309020205020404" pitchFamily="49" charset="0"/>
                <a:cs typeface="Courier New" panose="02070309020205020404" pitchFamily="49" charset="0"/>
              </a:rPr>
              <a:t>  </a:t>
            </a:r>
            <a:r>
              <a:rPr lang="en-US" sz="1600" dirty="0" err="1">
                <a:solidFill>
                  <a:srgbClr val="FF0000"/>
                </a:solidFill>
                <a:latin typeface="Courier New" panose="02070309020205020404" pitchFamily="49" charset="0"/>
                <a:cs typeface="Courier New" panose="02070309020205020404" pitchFamily="49" charset="0"/>
              </a:rPr>
              <a:t>weak_ptr</a:t>
            </a:r>
            <a:r>
              <a:rPr lang="en-US" sz="1600" dirty="0">
                <a:latin typeface="Courier New" panose="02070309020205020404" pitchFamily="49" charset="0"/>
                <a:cs typeface="Courier New" panose="02070309020205020404" pitchFamily="49" charset="0"/>
              </a:rPr>
              <a:t>&lt;</a:t>
            </a:r>
            <a:r>
              <a:rPr lang="en-US" sz="1600" dirty="0">
                <a:solidFill>
                  <a:srgbClr val="0066FF"/>
                </a:solidFill>
                <a:latin typeface="Courier New" panose="02070309020205020404" pitchFamily="49" charset="0"/>
                <a:cs typeface="Courier New" panose="02070309020205020404" pitchFamily="49" charset="0"/>
              </a:rPr>
              <a:t>A</a:t>
            </a:r>
            <a:r>
              <a:rPr lang="en-US" sz="1600" dirty="0">
                <a:latin typeface="Courier New" panose="02070309020205020404" pitchFamily="49" charset="0"/>
                <a:cs typeface="Courier New" panose="02070309020205020404" pitchFamily="49" charset="0"/>
              </a:rPr>
              <a:t>&gt; </a:t>
            </a:r>
            <a:r>
              <a:rPr lang="en-US" sz="1600" dirty="0" err="1">
                <a:latin typeface="Courier New" panose="02070309020205020404" pitchFamily="49" charset="0"/>
                <a:cs typeface="Courier New" panose="02070309020205020404" pitchFamily="49" charset="0"/>
              </a:rPr>
              <a:t>prev</a:t>
            </a:r>
            <a:r>
              <a:rPr lang="en-US" sz="1600" dirty="0">
                <a:latin typeface="Courier New" panose="02070309020205020404" pitchFamily="49" charset="0"/>
                <a:cs typeface="Courier New" panose="02070309020205020404" pitchFamily="49" charset="0"/>
              </a:rPr>
              <a:t>;</a:t>
            </a:r>
          </a:p>
          <a:p>
            <a:r>
              <a:rPr lang="en-US" sz="1600" dirty="0">
                <a:latin typeface="Courier New" panose="02070309020205020404" pitchFamily="49" charset="0"/>
                <a:cs typeface="Courier New" panose="02070309020205020404" pitchFamily="49" charset="0"/>
              </a:rPr>
              <a:t>};</a:t>
            </a:r>
          </a:p>
          <a:p>
            <a:endParaRPr lang="en-US" sz="1100" dirty="0">
              <a:latin typeface="Courier New" panose="02070309020205020404" pitchFamily="49" charset="0"/>
              <a:cs typeface="Courier New" panose="02070309020205020404" pitchFamily="49" charset="0"/>
            </a:endParaRPr>
          </a:p>
          <a:p>
            <a:r>
              <a:rPr lang="en-US" sz="1600" dirty="0">
                <a:solidFill>
                  <a:srgbClr val="0066FF"/>
                </a:solidFill>
                <a:latin typeface="Courier New" panose="02070309020205020404" pitchFamily="49" charset="0"/>
                <a:cs typeface="Courier New" panose="02070309020205020404" pitchFamily="49" charset="0"/>
              </a:rPr>
              <a:t>int </a:t>
            </a:r>
            <a:r>
              <a:rPr lang="en-US" sz="1600" dirty="0">
                <a:latin typeface="Courier New" panose="02070309020205020404" pitchFamily="49" charset="0"/>
                <a:cs typeface="Courier New" panose="02070309020205020404" pitchFamily="49" charset="0"/>
              </a:rPr>
              <a:t>main(</a:t>
            </a:r>
            <a:r>
              <a:rPr lang="en-US" sz="1600" dirty="0">
                <a:solidFill>
                  <a:srgbClr val="0066FF"/>
                </a:solidFill>
                <a:latin typeface="Courier New" panose="02070309020205020404" pitchFamily="49" charset="0"/>
                <a:cs typeface="Courier New" panose="02070309020205020404" pitchFamily="49" charset="0"/>
              </a:rPr>
              <a:t>int</a:t>
            </a:r>
            <a:r>
              <a:rPr lang="en-US" sz="1600" dirty="0">
                <a:latin typeface="Courier New" panose="02070309020205020404" pitchFamily="49" charset="0"/>
                <a:cs typeface="Courier New" panose="02070309020205020404" pitchFamily="49" charset="0"/>
              </a:rPr>
              <a:t> argc, </a:t>
            </a:r>
            <a:r>
              <a:rPr lang="en-US" sz="1600" dirty="0">
                <a:solidFill>
                  <a:srgbClr val="0066FF"/>
                </a:solidFill>
                <a:latin typeface="Courier New" panose="02070309020205020404" pitchFamily="49" charset="0"/>
                <a:cs typeface="Courier New" panose="02070309020205020404" pitchFamily="49" charset="0"/>
              </a:rPr>
              <a:t>char** </a:t>
            </a:r>
            <a:r>
              <a:rPr lang="en-US" sz="1600" dirty="0" err="1">
                <a:latin typeface="Courier New" panose="02070309020205020404" pitchFamily="49" charset="0"/>
                <a:cs typeface="Courier New" panose="02070309020205020404" pitchFamily="49" charset="0"/>
              </a:rPr>
              <a:t>argv</a:t>
            </a:r>
            <a:r>
              <a:rPr lang="en-US" sz="1600" dirty="0">
                <a:latin typeface="Courier New" panose="02070309020205020404" pitchFamily="49" charset="0"/>
                <a:cs typeface="Courier New" panose="02070309020205020404" pitchFamily="49" charset="0"/>
              </a:rPr>
              <a:t>) {</a:t>
            </a:r>
          </a:p>
          <a:p>
            <a:r>
              <a:rPr lang="en-US" sz="1600" dirty="0">
                <a:latin typeface="Courier New" panose="02070309020205020404" pitchFamily="49" charset="0"/>
                <a:cs typeface="Courier New" panose="02070309020205020404" pitchFamily="49" charset="0"/>
              </a:rPr>
              <a:t>  </a:t>
            </a:r>
            <a:r>
              <a:rPr lang="en-US" sz="1600" dirty="0" err="1">
                <a:solidFill>
                  <a:srgbClr val="0066FF"/>
                </a:solidFill>
                <a:latin typeface="Courier New" panose="02070309020205020404" pitchFamily="49" charset="0"/>
                <a:cs typeface="Courier New" panose="02070309020205020404" pitchFamily="49" charset="0"/>
              </a:rPr>
              <a:t>shared_ptr</a:t>
            </a:r>
            <a:r>
              <a:rPr lang="en-US" sz="1600" dirty="0">
                <a:latin typeface="Courier New" panose="02070309020205020404" pitchFamily="49" charset="0"/>
                <a:cs typeface="Courier New" panose="02070309020205020404" pitchFamily="49" charset="0"/>
              </a:rPr>
              <a:t>&lt;</a:t>
            </a:r>
            <a:r>
              <a:rPr lang="en-US" sz="1600" dirty="0">
                <a:solidFill>
                  <a:srgbClr val="0066FF"/>
                </a:solidFill>
                <a:latin typeface="Courier New" panose="02070309020205020404" pitchFamily="49" charset="0"/>
                <a:cs typeface="Courier New" panose="02070309020205020404" pitchFamily="49" charset="0"/>
              </a:rPr>
              <a:t>A</a:t>
            </a:r>
            <a:r>
              <a:rPr lang="en-US" sz="1600" dirty="0">
                <a:latin typeface="Courier New" panose="02070309020205020404" pitchFamily="49" charset="0"/>
                <a:cs typeface="Courier New" panose="02070309020205020404" pitchFamily="49" charset="0"/>
              </a:rPr>
              <a:t>&gt; head(</a:t>
            </a:r>
            <a:r>
              <a:rPr lang="en-US" sz="1600" dirty="0">
                <a:solidFill>
                  <a:srgbClr val="E2661A"/>
                </a:solidFill>
                <a:latin typeface="Courier New" panose="02070309020205020404" pitchFamily="49" charset="0"/>
                <a:cs typeface="Courier New" panose="02070309020205020404" pitchFamily="49" charset="0"/>
              </a:rPr>
              <a:t>new</a:t>
            </a:r>
            <a:r>
              <a:rPr lang="en-US" sz="1600" dirty="0">
                <a:latin typeface="Courier New" panose="02070309020205020404" pitchFamily="49" charset="0"/>
                <a:cs typeface="Courier New" panose="02070309020205020404" pitchFamily="49" charset="0"/>
              </a:rPr>
              <a:t> </a:t>
            </a:r>
            <a:r>
              <a:rPr lang="en-US" sz="1600" dirty="0">
                <a:solidFill>
                  <a:srgbClr val="0066FF"/>
                </a:solidFill>
                <a:latin typeface="Courier New" panose="02070309020205020404" pitchFamily="49" charset="0"/>
                <a:cs typeface="Courier New" panose="02070309020205020404" pitchFamily="49" charset="0"/>
              </a:rPr>
              <a:t>A</a:t>
            </a:r>
            <a:r>
              <a:rPr lang="en-US" sz="1600" dirty="0">
                <a:latin typeface="Courier New" panose="02070309020205020404" pitchFamily="49" charset="0"/>
                <a:cs typeface="Courier New" panose="02070309020205020404" pitchFamily="49" charset="0"/>
              </a:rPr>
              <a:t>());</a:t>
            </a:r>
          </a:p>
          <a:p>
            <a:r>
              <a:rPr lang="en-US" sz="1600" dirty="0">
                <a:latin typeface="Courier New" panose="02070309020205020404" pitchFamily="49" charset="0"/>
                <a:cs typeface="Courier New" panose="02070309020205020404" pitchFamily="49" charset="0"/>
              </a:rPr>
              <a:t>  head-&gt;next = </a:t>
            </a:r>
            <a:r>
              <a:rPr lang="en-US" sz="1600" dirty="0" err="1">
                <a:solidFill>
                  <a:srgbClr val="0066FF"/>
                </a:solidFill>
                <a:latin typeface="Courier New" panose="02070309020205020404" pitchFamily="49" charset="0"/>
                <a:cs typeface="Courier New" panose="02070309020205020404" pitchFamily="49" charset="0"/>
              </a:rPr>
              <a:t>shared_ptr</a:t>
            </a:r>
            <a:r>
              <a:rPr lang="en-US" sz="1600" dirty="0">
                <a:latin typeface="Courier New" panose="02070309020205020404" pitchFamily="49" charset="0"/>
                <a:cs typeface="Courier New" panose="02070309020205020404" pitchFamily="49" charset="0"/>
              </a:rPr>
              <a:t>&lt;</a:t>
            </a:r>
            <a:r>
              <a:rPr lang="en-US" sz="1600" dirty="0">
                <a:solidFill>
                  <a:srgbClr val="0066FF"/>
                </a:solidFill>
                <a:latin typeface="Courier New" panose="02070309020205020404" pitchFamily="49" charset="0"/>
                <a:cs typeface="Courier New" panose="02070309020205020404" pitchFamily="49" charset="0"/>
              </a:rPr>
              <a:t>A</a:t>
            </a:r>
            <a:r>
              <a:rPr lang="en-US" sz="1600" dirty="0">
                <a:latin typeface="Courier New" panose="02070309020205020404" pitchFamily="49" charset="0"/>
                <a:cs typeface="Courier New" panose="02070309020205020404" pitchFamily="49" charset="0"/>
              </a:rPr>
              <a:t>&gt;(</a:t>
            </a:r>
            <a:r>
              <a:rPr lang="en-US" sz="1600" dirty="0">
                <a:solidFill>
                  <a:srgbClr val="E2661A"/>
                </a:solidFill>
                <a:latin typeface="Courier New" panose="02070309020205020404" pitchFamily="49" charset="0"/>
                <a:cs typeface="Courier New" panose="02070309020205020404" pitchFamily="49" charset="0"/>
              </a:rPr>
              <a:t>new</a:t>
            </a:r>
            <a:r>
              <a:rPr lang="en-US" sz="1600" dirty="0">
                <a:latin typeface="Courier New" panose="02070309020205020404" pitchFamily="49" charset="0"/>
                <a:cs typeface="Courier New" panose="02070309020205020404" pitchFamily="49" charset="0"/>
              </a:rPr>
              <a:t> </a:t>
            </a:r>
            <a:r>
              <a:rPr lang="en-US" sz="1600" dirty="0">
                <a:solidFill>
                  <a:srgbClr val="0066FF"/>
                </a:solidFill>
                <a:latin typeface="Courier New" panose="02070309020205020404" pitchFamily="49" charset="0"/>
                <a:cs typeface="Courier New" panose="02070309020205020404" pitchFamily="49" charset="0"/>
              </a:rPr>
              <a:t>A</a:t>
            </a:r>
            <a:r>
              <a:rPr lang="en-US" sz="1600" dirty="0">
                <a:latin typeface="Courier New" panose="02070309020205020404" pitchFamily="49" charset="0"/>
                <a:cs typeface="Courier New" panose="02070309020205020404" pitchFamily="49" charset="0"/>
              </a:rPr>
              <a:t>());</a:t>
            </a:r>
          </a:p>
          <a:p>
            <a:r>
              <a:rPr lang="en-US" sz="1600" dirty="0">
                <a:latin typeface="Courier New" panose="02070309020205020404" pitchFamily="49" charset="0"/>
                <a:cs typeface="Courier New" panose="02070309020205020404" pitchFamily="49" charset="0"/>
              </a:rPr>
              <a:t>  head-&gt;next-&gt;</a:t>
            </a:r>
            <a:r>
              <a:rPr lang="en-US" sz="1600" dirty="0" err="1">
                <a:latin typeface="Courier New" panose="02070309020205020404" pitchFamily="49" charset="0"/>
                <a:cs typeface="Courier New" panose="02070309020205020404" pitchFamily="49" charset="0"/>
              </a:rPr>
              <a:t>prev</a:t>
            </a:r>
            <a:r>
              <a:rPr lang="en-US" sz="1600" dirty="0">
                <a:latin typeface="Courier New" panose="02070309020205020404" pitchFamily="49" charset="0"/>
                <a:cs typeface="Courier New" panose="02070309020205020404" pitchFamily="49" charset="0"/>
              </a:rPr>
              <a:t> = head;</a:t>
            </a:r>
          </a:p>
          <a:p>
            <a:endParaRPr lang="en-US" sz="1600" dirty="0">
              <a:latin typeface="Courier New" panose="02070309020205020404" pitchFamily="49" charset="0"/>
              <a:cs typeface="Courier New" panose="02070309020205020404" pitchFamily="49" charset="0"/>
            </a:endParaRPr>
          </a:p>
          <a:p>
            <a:r>
              <a:rPr lang="en-US" sz="1600" dirty="0">
                <a:latin typeface="Courier New" panose="02070309020205020404" pitchFamily="49" charset="0"/>
                <a:cs typeface="Courier New" panose="02070309020205020404" pitchFamily="49" charset="0"/>
              </a:rPr>
              <a:t>  </a:t>
            </a:r>
            <a:r>
              <a:rPr lang="en-US" sz="1600" dirty="0">
                <a:solidFill>
                  <a:srgbClr val="E2661A"/>
                </a:solidFill>
                <a:latin typeface="Courier New" panose="02070309020205020404" pitchFamily="49" charset="0"/>
                <a:cs typeface="Courier New" panose="02070309020205020404" pitchFamily="49" charset="0"/>
              </a:rPr>
              <a:t>return</a:t>
            </a:r>
            <a:r>
              <a:rPr lang="en-US" sz="1600" dirty="0">
                <a:latin typeface="Courier New" panose="02070309020205020404" pitchFamily="49" charset="0"/>
                <a:cs typeface="Courier New" panose="02070309020205020404" pitchFamily="49" charset="0"/>
              </a:rPr>
              <a:t> </a:t>
            </a:r>
            <a:r>
              <a:rPr lang="en-US" sz="1600" dirty="0">
                <a:solidFill>
                  <a:schemeClr val="accent1"/>
                </a:solidFill>
                <a:latin typeface="Courier New" panose="02070309020205020404" pitchFamily="49" charset="0"/>
                <a:cs typeface="Courier New" panose="02070309020205020404" pitchFamily="49" charset="0"/>
              </a:rPr>
              <a:t>EXIT_SUCCESS</a:t>
            </a:r>
            <a:r>
              <a:rPr lang="en-US" sz="1600" dirty="0">
                <a:latin typeface="Courier New" panose="02070309020205020404" pitchFamily="49" charset="0"/>
                <a:cs typeface="Courier New" panose="02070309020205020404" pitchFamily="49" charset="0"/>
              </a:rPr>
              <a:t>;</a:t>
            </a:r>
          </a:p>
          <a:p>
            <a:r>
              <a:rPr lang="en-US" sz="1600" dirty="0">
                <a:latin typeface="Courier New" panose="02070309020205020404" pitchFamily="49" charset="0"/>
                <a:cs typeface="Courier New" panose="02070309020205020404" pitchFamily="49" charset="0"/>
              </a:rPr>
              <a:t>}</a:t>
            </a:r>
          </a:p>
        </p:txBody>
      </p:sp>
      <p:sp>
        <p:nvSpPr>
          <p:cNvPr id="6" name="TextBox 5"/>
          <p:cNvSpPr txBox="1"/>
          <p:nvPr/>
        </p:nvSpPr>
        <p:spPr>
          <a:xfrm>
            <a:off x="2011680" y="6217920"/>
            <a:ext cx="3200400" cy="400110"/>
          </a:xfrm>
          <a:prstGeom prst="rect">
            <a:avLst/>
          </a:prstGeom>
          <a:noFill/>
        </p:spPr>
        <p:txBody>
          <a:bodyPr wrap="square" rtlCol="0">
            <a:spAutoFit/>
          </a:bodyPr>
          <a:lstStyle/>
          <a:p>
            <a:pPr algn="r"/>
            <a:r>
              <a:rPr lang="en-US" sz="2000" dirty="0">
                <a:solidFill>
                  <a:srgbClr val="4B2A85"/>
                </a:solidFill>
                <a:latin typeface="Calibri" panose="020F0502020204030204" pitchFamily="34" charset="0"/>
                <a:ea typeface="CMU Bright" panose="02000603000000000000" pitchFamily="2" charset="0"/>
                <a:cs typeface="Calibri" panose="020F0502020204030204" pitchFamily="34" charset="0"/>
              </a:rPr>
              <a:t>weakcycle.cc</a:t>
            </a:r>
            <a:endParaRPr lang="en-US" sz="2400" dirty="0">
              <a:solidFill>
                <a:srgbClr val="4B2A85"/>
              </a:solidFill>
              <a:latin typeface="Calibri" panose="020F0502020204030204" pitchFamily="34" charset="0"/>
              <a:ea typeface="CMU Bright" panose="02000603000000000000" pitchFamily="2" charset="0"/>
              <a:cs typeface="Calibri" panose="020F0502020204030204" pitchFamily="34" charset="0"/>
            </a:endParaRPr>
          </a:p>
        </p:txBody>
      </p:sp>
      <p:grpSp>
        <p:nvGrpSpPr>
          <p:cNvPr id="67" name="Group 66">
            <a:extLst>
              <a:ext uri="{FF2B5EF4-FFF2-40B4-BE49-F238E27FC236}">
                <a16:creationId xmlns:a16="http://schemas.microsoft.com/office/drawing/2014/main" id="{A9D0A9C2-3CE9-46CA-A31C-62B47276B724}"/>
              </a:ext>
            </a:extLst>
          </p:cNvPr>
          <p:cNvGrpSpPr/>
          <p:nvPr/>
        </p:nvGrpSpPr>
        <p:grpSpPr>
          <a:xfrm>
            <a:off x="5486400" y="2560320"/>
            <a:ext cx="3383280" cy="2743200"/>
            <a:chOff x="5486400" y="2560320"/>
            <a:chExt cx="3383280" cy="2743200"/>
          </a:xfrm>
        </p:grpSpPr>
        <p:sp>
          <p:nvSpPr>
            <p:cNvPr id="9" name="Rectangle 8"/>
            <p:cNvSpPr/>
            <p:nvPr/>
          </p:nvSpPr>
          <p:spPr bwMode="auto">
            <a:xfrm>
              <a:off x="5486400" y="3657600"/>
              <a:ext cx="1463040" cy="1645920"/>
            </a:xfrm>
            <a:prstGeom prst="rect">
              <a:avLst/>
            </a:prstGeom>
            <a:solidFill>
              <a:schemeClr val="accent1">
                <a:alpha val="40000"/>
              </a:schemeClr>
            </a:solidFill>
            <a:ln w="25400" cap="flat" cmpd="sng" algn="ctr">
              <a:solidFill>
                <a:schemeClr val="accent1"/>
              </a:solidFill>
              <a:prstDash val="dash"/>
              <a:round/>
              <a:headEnd type="none" w="med" len="med"/>
              <a:tailEnd type="triangl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lang="en-US" sz="2000" dirty="0">
                <a:latin typeface="Calibri" panose="020F0502020204030204" pitchFamily="34" charset="0"/>
                <a:ea typeface="CMU Bright" panose="02000603000000000000" pitchFamily="2" charset="0"/>
                <a:cs typeface="Calibri" panose="020F0502020204030204" pitchFamily="34" charset="0"/>
              </a:endParaRPr>
            </a:p>
          </p:txBody>
        </p:sp>
        <p:sp>
          <p:nvSpPr>
            <p:cNvPr id="10" name="Rectangle 9"/>
            <p:cNvSpPr/>
            <p:nvPr/>
          </p:nvSpPr>
          <p:spPr bwMode="auto">
            <a:xfrm>
              <a:off x="7406640" y="3657600"/>
              <a:ext cx="1463040" cy="1645920"/>
            </a:xfrm>
            <a:prstGeom prst="rect">
              <a:avLst/>
            </a:prstGeom>
            <a:solidFill>
              <a:schemeClr val="accent1">
                <a:alpha val="40000"/>
              </a:schemeClr>
            </a:solidFill>
            <a:ln w="25400" cap="flat" cmpd="sng" algn="ctr">
              <a:solidFill>
                <a:schemeClr val="accent1"/>
              </a:solidFill>
              <a:prstDash val="dash"/>
              <a:round/>
              <a:headEnd type="none" w="med" len="med"/>
              <a:tailEnd type="triangl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lang="en-US" sz="2000" dirty="0">
                <a:latin typeface="Calibri" panose="020F0502020204030204" pitchFamily="34" charset="0"/>
                <a:ea typeface="CMU Bright" panose="02000603000000000000" pitchFamily="2" charset="0"/>
                <a:cs typeface="Calibri" panose="020F0502020204030204" pitchFamily="34" charset="0"/>
              </a:endParaRPr>
            </a:p>
          </p:txBody>
        </p:sp>
        <mc:AlternateContent xmlns:mc="http://schemas.openxmlformats.org/markup-compatibility/2006" xmlns:a14="http://schemas.microsoft.com/office/drawing/2010/main">
          <mc:Choice Requires="a14">
            <p:sp>
              <p:nvSpPr>
                <p:cNvPr id="18" name="TextBox 17"/>
                <p:cNvSpPr txBox="1"/>
                <p:nvPr/>
              </p:nvSpPr>
              <p:spPr>
                <a:xfrm>
                  <a:off x="6400800" y="4023360"/>
                  <a:ext cx="365760" cy="369332"/>
                </a:xfrm>
                <a:prstGeom prst="rect">
                  <a:avLst/>
                </a:prstGeom>
                <a:noFill/>
              </p:spPr>
              <p:txBody>
                <a:bodyPr wrap="square" lIns="0" tIns="0" rIns="0" bIns="0" rtlCol="0" anchor="ctr" anchorCtr="0">
                  <a:noAutofit/>
                </a:bodyPr>
                <a:lstStyle/>
                <a:p>
                  <a:pPr/>
                  <a14:m>
                    <m:oMathPara xmlns:m="http://schemas.openxmlformats.org/officeDocument/2006/math">
                      <m:oMathParaPr>
                        <m:jc m:val="centerGroup"/>
                      </m:oMathParaPr>
                      <m:oMath xmlns:m="http://schemas.openxmlformats.org/officeDocument/2006/math">
                        <m:r>
                          <a:rPr lang="en-US" sz="2400" i="1" smtClean="0">
                            <a:solidFill>
                              <a:srgbClr val="D94B7B"/>
                            </a:solidFill>
                            <a:effectLst>
                              <a:glow rad="25400">
                                <a:schemeClr val="tx1"/>
                              </a:glow>
                            </a:effectLst>
                            <a:latin typeface="Cambria Math" panose="02040503050406030204" pitchFamily="18" charset="0"/>
                            <a:ea typeface="Cambria Math" panose="02040503050406030204" pitchFamily="18" charset="0"/>
                            <a:cs typeface="CMU Bright" panose="02000603000000000000" pitchFamily="2" charset="0"/>
                          </a:rPr>
                          <m:t>∅</m:t>
                        </m:r>
                      </m:oMath>
                    </m:oMathPara>
                  </a14:m>
                  <a:endParaRPr lang="en-US" sz="2400" dirty="0" err="1">
                    <a:solidFill>
                      <a:srgbClr val="D94B7B"/>
                    </a:solidFill>
                    <a:effectLst>
                      <a:glow rad="25400">
                        <a:schemeClr val="tx1"/>
                      </a:glow>
                    </a:effectLst>
                    <a:latin typeface="Calibri" panose="020F0502020204030204" pitchFamily="34" charset="0"/>
                    <a:ea typeface="CMU Bright" panose="02000603000000000000" pitchFamily="2" charset="0"/>
                    <a:cs typeface="Calibri" panose="020F0502020204030204" pitchFamily="34" charset="0"/>
                  </a:endParaRPr>
                </a:p>
              </p:txBody>
            </p:sp>
          </mc:Choice>
          <mc:Fallback xmlns="">
            <p:sp>
              <p:nvSpPr>
                <p:cNvPr id="18" name="TextBox 17"/>
                <p:cNvSpPr txBox="1">
                  <a:spLocks noRot="1" noChangeAspect="1" noMove="1" noResize="1" noEditPoints="1" noAdjustHandles="1" noChangeArrowheads="1" noChangeShapeType="1" noTextEdit="1"/>
                </p:cNvSpPr>
                <p:nvPr/>
              </p:nvSpPr>
              <p:spPr>
                <a:xfrm>
                  <a:off x="6400800" y="4023360"/>
                  <a:ext cx="365760" cy="369332"/>
                </a:xfrm>
                <a:prstGeom prst="rect">
                  <a:avLst/>
                </a:prstGeom>
                <a:blipFill>
                  <a:blip r:embed="rId3"/>
                  <a:stretch>
                    <a:fillRect l="-15000" t="-3279" r="-13333" b="-21311"/>
                  </a:stretch>
                </a:blipFill>
              </p:spPr>
              <p:txBody>
                <a:bodyPr/>
                <a:lstStyle/>
                <a:p>
                  <a:r>
                    <a:rPr lang="en-US">
                      <a:noFill/>
                    </a:rPr>
                    <a:t> </a:t>
                  </a:r>
                </a:p>
              </p:txBody>
            </p:sp>
          </mc:Fallback>
        </mc:AlternateContent>
        <p:grpSp>
          <p:nvGrpSpPr>
            <p:cNvPr id="3" name="Group 2">
              <a:extLst>
                <a:ext uri="{FF2B5EF4-FFF2-40B4-BE49-F238E27FC236}">
                  <a16:creationId xmlns:a16="http://schemas.microsoft.com/office/drawing/2014/main" id="{DD10E44D-3122-40C1-BFFC-0593FB4BC636}"/>
                </a:ext>
              </a:extLst>
            </p:cNvPr>
            <p:cNvGrpSpPr/>
            <p:nvPr/>
          </p:nvGrpSpPr>
          <p:grpSpPr>
            <a:xfrm>
              <a:off x="7589520" y="4021574"/>
              <a:ext cx="1097280" cy="371118"/>
              <a:chOff x="7589520" y="4021574"/>
              <a:chExt cx="1097280" cy="371118"/>
            </a:xfrm>
          </p:grpSpPr>
          <p:sp>
            <p:nvSpPr>
              <p:cNvPr id="53" name="TextBox 52">
                <a:extLst>
                  <a:ext uri="{FF2B5EF4-FFF2-40B4-BE49-F238E27FC236}">
                    <a16:creationId xmlns:a16="http://schemas.microsoft.com/office/drawing/2014/main" id="{2C416302-1579-4552-A9A1-24FAD5E6E340}"/>
                  </a:ext>
                </a:extLst>
              </p:cNvPr>
              <p:cNvSpPr txBox="1"/>
              <p:nvPr/>
            </p:nvSpPr>
            <p:spPr>
              <a:xfrm>
                <a:off x="7589520" y="4023360"/>
                <a:ext cx="731520" cy="369332"/>
              </a:xfrm>
              <a:prstGeom prst="rect">
                <a:avLst/>
              </a:prstGeom>
              <a:solidFill>
                <a:schemeClr val="bg1">
                  <a:lumMod val="95000"/>
                </a:schemeClr>
              </a:solidFill>
              <a:ln w="15875">
                <a:solidFill>
                  <a:schemeClr val="tx1"/>
                </a:solidFill>
              </a:ln>
            </p:spPr>
            <p:txBody>
              <a:bodyPr wrap="square" rtlCol="0">
                <a:spAutoFit/>
              </a:bodyPr>
              <a:lstStyle/>
              <a:p>
                <a:r>
                  <a:rPr lang="en-US" b="1" dirty="0">
                    <a:latin typeface="Courier New" panose="02070309020205020404" pitchFamily="49" charset="0"/>
                    <a:cs typeface="Courier New" panose="02070309020205020404" pitchFamily="49" charset="0"/>
                  </a:rPr>
                  <a:t>next</a:t>
                </a:r>
              </a:p>
            </p:txBody>
          </p:sp>
          <p:sp>
            <p:nvSpPr>
              <p:cNvPr id="55" name="TextBox 54">
                <a:extLst>
                  <a:ext uri="{FF2B5EF4-FFF2-40B4-BE49-F238E27FC236}">
                    <a16:creationId xmlns:a16="http://schemas.microsoft.com/office/drawing/2014/main" id="{0651E096-533F-4688-869F-D18232628666}"/>
                  </a:ext>
                </a:extLst>
              </p:cNvPr>
              <p:cNvSpPr txBox="1"/>
              <p:nvPr/>
            </p:nvSpPr>
            <p:spPr>
              <a:xfrm>
                <a:off x="8321040" y="4021574"/>
                <a:ext cx="365760" cy="369332"/>
              </a:xfrm>
              <a:prstGeom prst="rect">
                <a:avLst/>
              </a:prstGeom>
              <a:solidFill>
                <a:srgbClr val="D6D6F5"/>
              </a:solidFill>
              <a:ln w="15875">
                <a:solidFill>
                  <a:schemeClr val="tx1"/>
                </a:solidFill>
              </a:ln>
            </p:spPr>
            <p:txBody>
              <a:bodyPr wrap="square" rtlCol="0">
                <a:spAutoFit/>
              </a:bodyPr>
              <a:lstStyle/>
              <a:p>
                <a:pPr algn="ctr"/>
                <a:endParaRPr lang="en-US" b="1" dirty="0">
                  <a:latin typeface="Courier New" panose="02070309020205020404" pitchFamily="49" charset="0"/>
                  <a:cs typeface="Courier New" panose="02070309020205020404" pitchFamily="49" charset="0"/>
                </a:endParaRPr>
              </a:p>
            </p:txBody>
          </p:sp>
        </p:grpSp>
        <p:grpSp>
          <p:nvGrpSpPr>
            <p:cNvPr id="63" name="Group 62">
              <a:extLst>
                <a:ext uri="{FF2B5EF4-FFF2-40B4-BE49-F238E27FC236}">
                  <a16:creationId xmlns:a16="http://schemas.microsoft.com/office/drawing/2014/main" id="{81C6F192-57CE-4292-813A-FF1CA89F28F7}"/>
                </a:ext>
              </a:extLst>
            </p:cNvPr>
            <p:cNvGrpSpPr/>
            <p:nvPr/>
          </p:nvGrpSpPr>
          <p:grpSpPr>
            <a:xfrm>
              <a:off x="7589520" y="4572000"/>
              <a:ext cx="1097280" cy="369332"/>
              <a:chOff x="5669280" y="4572000"/>
              <a:chExt cx="1097280" cy="369332"/>
            </a:xfrm>
          </p:grpSpPr>
          <p:sp>
            <p:nvSpPr>
              <p:cNvPr id="64" name="TextBox 63">
                <a:extLst>
                  <a:ext uri="{FF2B5EF4-FFF2-40B4-BE49-F238E27FC236}">
                    <a16:creationId xmlns:a16="http://schemas.microsoft.com/office/drawing/2014/main" id="{E1F89C09-F4F8-4551-80A4-8C3FDD7CDCF5}"/>
                  </a:ext>
                </a:extLst>
              </p:cNvPr>
              <p:cNvSpPr txBox="1"/>
              <p:nvPr/>
            </p:nvSpPr>
            <p:spPr>
              <a:xfrm>
                <a:off x="5669280" y="4572000"/>
                <a:ext cx="731520" cy="369332"/>
              </a:xfrm>
              <a:prstGeom prst="rect">
                <a:avLst/>
              </a:prstGeom>
              <a:solidFill>
                <a:schemeClr val="bg1">
                  <a:lumMod val="95000"/>
                </a:schemeClr>
              </a:solidFill>
              <a:ln w="15875">
                <a:solidFill>
                  <a:schemeClr val="tx1"/>
                </a:solidFill>
              </a:ln>
            </p:spPr>
            <p:txBody>
              <a:bodyPr wrap="square" rtlCol="0">
                <a:spAutoFit/>
              </a:bodyPr>
              <a:lstStyle/>
              <a:p>
                <a:r>
                  <a:rPr lang="en-US" b="1" dirty="0" err="1">
                    <a:latin typeface="Courier New" panose="02070309020205020404" pitchFamily="49" charset="0"/>
                    <a:cs typeface="Courier New" panose="02070309020205020404" pitchFamily="49" charset="0"/>
                  </a:rPr>
                  <a:t>prev</a:t>
                </a:r>
                <a:endParaRPr lang="en-US" b="1" dirty="0">
                  <a:latin typeface="Courier New" panose="02070309020205020404" pitchFamily="49" charset="0"/>
                  <a:cs typeface="Courier New" panose="02070309020205020404" pitchFamily="49" charset="0"/>
                </a:endParaRPr>
              </a:p>
            </p:txBody>
          </p:sp>
          <p:sp>
            <p:nvSpPr>
              <p:cNvPr id="65" name="TextBox 64">
                <a:extLst>
                  <a:ext uri="{FF2B5EF4-FFF2-40B4-BE49-F238E27FC236}">
                    <a16:creationId xmlns:a16="http://schemas.microsoft.com/office/drawing/2014/main" id="{BA4EB6A4-BC3C-423D-A0E4-651AE082D5EE}"/>
                  </a:ext>
                </a:extLst>
              </p:cNvPr>
              <p:cNvSpPr txBox="1"/>
              <p:nvPr/>
            </p:nvSpPr>
            <p:spPr>
              <a:xfrm>
                <a:off x="6400800" y="4572000"/>
                <a:ext cx="365760" cy="369332"/>
              </a:xfrm>
              <a:prstGeom prst="rect">
                <a:avLst/>
              </a:prstGeom>
              <a:solidFill>
                <a:srgbClr val="D6D6F5"/>
              </a:solidFill>
              <a:ln w="15875">
                <a:solidFill>
                  <a:schemeClr val="tx1"/>
                </a:solidFill>
              </a:ln>
            </p:spPr>
            <p:txBody>
              <a:bodyPr wrap="square" rtlCol="0">
                <a:spAutoFit/>
              </a:bodyPr>
              <a:lstStyle/>
              <a:p>
                <a:pPr algn="ctr"/>
                <a:endParaRPr lang="en-US" b="1" dirty="0">
                  <a:latin typeface="Courier New" panose="02070309020205020404" pitchFamily="49" charset="0"/>
                  <a:cs typeface="Courier New" panose="02070309020205020404" pitchFamily="49" charset="0"/>
                </a:endParaRPr>
              </a:p>
            </p:txBody>
          </p:sp>
        </p:grpSp>
        <mc:AlternateContent xmlns:mc="http://schemas.openxmlformats.org/markup-compatibility/2006" xmlns:a14="http://schemas.microsoft.com/office/drawing/2010/main">
          <mc:Choice Requires="a14">
            <p:sp>
              <p:nvSpPr>
                <p:cNvPr id="54" name="TextBox 53">
                  <a:extLst>
                    <a:ext uri="{FF2B5EF4-FFF2-40B4-BE49-F238E27FC236}">
                      <a16:creationId xmlns:a16="http://schemas.microsoft.com/office/drawing/2014/main" id="{4A1C19A7-BEF3-46C8-B05C-EC49867AFA74}"/>
                    </a:ext>
                  </a:extLst>
                </p:cNvPr>
                <p:cNvSpPr txBox="1"/>
                <p:nvPr/>
              </p:nvSpPr>
              <p:spPr>
                <a:xfrm>
                  <a:off x="8321040" y="4023360"/>
                  <a:ext cx="365760" cy="369332"/>
                </a:xfrm>
                <a:prstGeom prst="rect">
                  <a:avLst/>
                </a:prstGeom>
                <a:noFill/>
              </p:spPr>
              <p:txBody>
                <a:bodyPr wrap="square" lIns="0" tIns="0" rIns="0" bIns="0" rtlCol="0" anchor="ctr" anchorCtr="0">
                  <a:noAutofit/>
                </a:bodyPr>
                <a:lstStyle/>
                <a:p>
                  <a:pPr/>
                  <a14:m>
                    <m:oMathPara xmlns:m="http://schemas.openxmlformats.org/officeDocument/2006/math">
                      <m:oMathParaPr>
                        <m:jc m:val="centerGroup"/>
                      </m:oMathParaPr>
                      <m:oMath xmlns:m="http://schemas.openxmlformats.org/officeDocument/2006/math">
                        <m:r>
                          <a:rPr lang="en-US" sz="2400" i="1" smtClean="0">
                            <a:solidFill>
                              <a:srgbClr val="FFC000"/>
                            </a:solidFill>
                            <a:effectLst>
                              <a:glow rad="25400">
                                <a:schemeClr val="tx1"/>
                              </a:glow>
                            </a:effectLst>
                            <a:latin typeface="Cambria Math" panose="02040503050406030204" pitchFamily="18" charset="0"/>
                            <a:ea typeface="Cambria Math" panose="02040503050406030204" pitchFamily="18" charset="0"/>
                            <a:cs typeface="CMU Bright" panose="02000603000000000000" pitchFamily="2" charset="0"/>
                          </a:rPr>
                          <m:t>∅</m:t>
                        </m:r>
                      </m:oMath>
                    </m:oMathPara>
                  </a14:m>
                  <a:endParaRPr lang="en-US" sz="2400" dirty="0" err="1">
                    <a:solidFill>
                      <a:srgbClr val="FFC000"/>
                    </a:solidFill>
                    <a:effectLst>
                      <a:glow rad="25400">
                        <a:schemeClr val="tx1"/>
                      </a:glow>
                    </a:effectLst>
                    <a:latin typeface="Calibri" panose="020F0502020204030204" pitchFamily="34" charset="0"/>
                    <a:ea typeface="CMU Bright" panose="02000603000000000000" pitchFamily="2" charset="0"/>
                    <a:cs typeface="Calibri" panose="020F0502020204030204" pitchFamily="34" charset="0"/>
                  </a:endParaRPr>
                </a:p>
              </p:txBody>
            </p:sp>
          </mc:Choice>
          <mc:Fallback xmlns="">
            <p:sp>
              <p:nvSpPr>
                <p:cNvPr id="54" name="TextBox 53">
                  <a:extLst>
                    <a:ext uri="{FF2B5EF4-FFF2-40B4-BE49-F238E27FC236}">
                      <a16:creationId xmlns:a16="http://schemas.microsoft.com/office/drawing/2014/main" id="{4A1C19A7-BEF3-46C8-B05C-EC49867AFA74}"/>
                    </a:ext>
                  </a:extLst>
                </p:cNvPr>
                <p:cNvSpPr txBox="1">
                  <a:spLocks noRot="1" noChangeAspect="1" noMove="1" noResize="1" noEditPoints="1" noAdjustHandles="1" noChangeArrowheads="1" noChangeShapeType="1" noTextEdit="1"/>
                </p:cNvSpPr>
                <p:nvPr/>
              </p:nvSpPr>
              <p:spPr>
                <a:xfrm>
                  <a:off x="8321040" y="4023360"/>
                  <a:ext cx="365760" cy="369332"/>
                </a:xfrm>
                <a:prstGeom prst="rect">
                  <a:avLst/>
                </a:prstGeom>
                <a:blipFill>
                  <a:blip r:embed="rId4"/>
                  <a:stretch>
                    <a:fillRect l="-15000" t="-3279" r="-13333" b="-21311"/>
                  </a:stretch>
                </a:blipFill>
              </p:spPr>
              <p:txBody>
                <a:bodyPr/>
                <a:lstStyle/>
                <a:p>
                  <a:r>
                    <a:rPr lang="en-US">
                      <a:noFill/>
                    </a:rPr>
                    <a:t> </a:t>
                  </a:r>
                </a:p>
              </p:txBody>
            </p:sp>
          </mc:Fallback>
        </mc:AlternateContent>
        <p:cxnSp>
          <p:nvCxnSpPr>
            <p:cNvPr id="22" name="Elbow Connector 21"/>
            <p:cNvCxnSpPr>
              <a:cxnSpLocks/>
            </p:cNvCxnSpPr>
            <p:nvPr/>
          </p:nvCxnSpPr>
          <p:spPr bwMode="auto">
            <a:xfrm rot="10800000">
              <a:off x="6949440" y="4480560"/>
              <a:ext cx="1554480" cy="274320"/>
            </a:xfrm>
            <a:prstGeom prst="bentConnector3">
              <a:avLst>
                <a:gd name="adj1" fmla="val 311"/>
              </a:avLst>
            </a:prstGeom>
            <a:noFill/>
            <a:ln w="38100" cap="flat" cmpd="sng" algn="ctr">
              <a:solidFill>
                <a:srgbClr val="D94B7B"/>
              </a:solidFill>
              <a:prstDash val="solid"/>
              <a:round/>
              <a:headEnd type="oval" w="med" len="med"/>
              <a:tailEnd type="triangle"/>
            </a:ln>
            <a:effectLst>
              <a:glow rad="25400">
                <a:schemeClr val="tx1"/>
              </a:glow>
            </a:effectLst>
          </p:spPr>
        </p:cxnSp>
        <p:grpSp>
          <p:nvGrpSpPr>
            <p:cNvPr id="66" name="Group 65">
              <a:extLst>
                <a:ext uri="{FF2B5EF4-FFF2-40B4-BE49-F238E27FC236}">
                  <a16:creationId xmlns:a16="http://schemas.microsoft.com/office/drawing/2014/main" id="{8CFB53D9-3E86-436D-BE60-577DB9328BFC}"/>
                </a:ext>
              </a:extLst>
            </p:cNvPr>
            <p:cNvGrpSpPr/>
            <p:nvPr/>
          </p:nvGrpSpPr>
          <p:grpSpPr>
            <a:xfrm>
              <a:off x="5669280" y="2560320"/>
              <a:ext cx="1097280" cy="369332"/>
              <a:chOff x="5669280" y="2560320"/>
              <a:chExt cx="1097280" cy="369332"/>
            </a:xfrm>
          </p:grpSpPr>
          <p:sp>
            <p:nvSpPr>
              <p:cNvPr id="48" name="TextBox 47">
                <a:extLst>
                  <a:ext uri="{FF2B5EF4-FFF2-40B4-BE49-F238E27FC236}">
                    <a16:creationId xmlns:a16="http://schemas.microsoft.com/office/drawing/2014/main" id="{9A5E1F8D-B097-42C4-986E-C9AE6AD648A4}"/>
                  </a:ext>
                </a:extLst>
              </p:cNvPr>
              <p:cNvSpPr txBox="1"/>
              <p:nvPr/>
            </p:nvSpPr>
            <p:spPr>
              <a:xfrm>
                <a:off x="5669280" y="2560320"/>
                <a:ext cx="731520" cy="369332"/>
              </a:xfrm>
              <a:prstGeom prst="rect">
                <a:avLst/>
              </a:prstGeom>
              <a:solidFill>
                <a:schemeClr val="bg1">
                  <a:lumMod val="95000"/>
                </a:schemeClr>
              </a:solidFill>
              <a:ln w="15875">
                <a:solidFill>
                  <a:schemeClr val="tx1"/>
                </a:solidFill>
              </a:ln>
            </p:spPr>
            <p:txBody>
              <a:bodyPr wrap="square" rtlCol="0">
                <a:spAutoFit/>
              </a:bodyPr>
              <a:lstStyle/>
              <a:p>
                <a:r>
                  <a:rPr lang="en-US" b="1" dirty="0">
                    <a:latin typeface="Courier New" panose="02070309020205020404" pitchFamily="49" charset="0"/>
                    <a:cs typeface="Courier New" panose="02070309020205020404" pitchFamily="49" charset="0"/>
                  </a:rPr>
                  <a:t>head</a:t>
                </a:r>
              </a:p>
            </p:txBody>
          </p:sp>
          <p:sp>
            <p:nvSpPr>
              <p:cNvPr id="49" name="TextBox 48">
                <a:extLst>
                  <a:ext uri="{FF2B5EF4-FFF2-40B4-BE49-F238E27FC236}">
                    <a16:creationId xmlns:a16="http://schemas.microsoft.com/office/drawing/2014/main" id="{7D40C2B8-B1B5-491A-B6BB-303C93DA509B}"/>
                  </a:ext>
                </a:extLst>
              </p:cNvPr>
              <p:cNvSpPr txBox="1"/>
              <p:nvPr/>
            </p:nvSpPr>
            <p:spPr>
              <a:xfrm>
                <a:off x="6400800" y="2560320"/>
                <a:ext cx="365760" cy="369332"/>
              </a:xfrm>
              <a:prstGeom prst="rect">
                <a:avLst/>
              </a:prstGeom>
              <a:solidFill>
                <a:srgbClr val="D6D6F5"/>
              </a:solidFill>
              <a:ln w="15875">
                <a:solidFill>
                  <a:schemeClr val="tx1"/>
                </a:solidFill>
              </a:ln>
            </p:spPr>
            <p:txBody>
              <a:bodyPr wrap="square" rtlCol="0">
                <a:spAutoFit/>
              </a:bodyPr>
              <a:lstStyle/>
              <a:p>
                <a:pPr algn="ctr"/>
                <a:endParaRPr lang="en-US" b="1" dirty="0">
                  <a:latin typeface="Courier New" panose="02070309020205020404" pitchFamily="49" charset="0"/>
                  <a:cs typeface="Courier New" panose="02070309020205020404" pitchFamily="49" charset="0"/>
                </a:endParaRPr>
              </a:p>
            </p:txBody>
          </p:sp>
        </p:grpSp>
        <p:cxnSp>
          <p:nvCxnSpPr>
            <p:cNvPr id="15" name="Straight Arrow Connector 14"/>
            <p:cNvCxnSpPr/>
            <p:nvPr/>
          </p:nvCxnSpPr>
          <p:spPr bwMode="auto">
            <a:xfrm>
              <a:off x="6583680" y="2743200"/>
              <a:ext cx="0" cy="914400"/>
            </a:xfrm>
            <a:prstGeom prst="straightConnector1">
              <a:avLst/>
            </a:prstGeom>
            <a:noFill/>
            <a:ln w="38100" cap="flat" cmpd="sng" algn="ctr">
              <a:solidFill>
                <a:srgbClr val="FFC000"/>
              </a:solidFill>
              <a:prstDash val="solid"/>
              <a:round/>
              <a:headEnd type="oval" w="med" len="med"/>
              <a:tailEnd type="triangle"/>
            </a:ln>
            <a:effectLst>
              <a:glow rad="25400">
                <a:schemeClr val="tx1"/>
              </a:glow>
            </a:effectLst>
          </p:spPr>
        </p:cxnSp>
        <p:grpSp>
          <p:nvGrpSpPr>
            <p:cNvPr id="62" name="Group 61">
              <a:extLst>
                <a:ext uri="{FF2B5EF4-FFF2-40B4-BE49-F238E27FC236}">
                  <a16:creationId xmlns:a16="http://schemas.microsoft.com/office/drawing/2014/main" id="{3DE3B3EE-ECE1-4723-9A0D-624DA53310CA}"/>
                </a:ext>
              </a:extLst>
            </p:cNvPr>
            <p:cNvGrpSpPr/>
            <p:nvPr/>
          </p:nvGrpSpPr>
          <p:grpSpPr>
            <a:xfrm>
              <a:off x="5669280" y="4572000"/>
              <a:ext cx="1097280" cy="369332"/>
              <a:chOff x="5669280" y="4572000"/>
              <a:chExt cx="1097280" cy="369332"/>
            </a:xfrm>
          </p:grpSpPr>
          <p:sp>
            <p:nvSpPr>
              <p:cNvPr id="59" name="TextBox 58">
                <a:extLst>
                  <a:ext uri="{FF2B5EF4-FFF2-40B4-BE49-F238E27FC236}">
                    <a16:creationId xmlns:a16="http://schemas.microsoft.com/office/drawing/2014/main" id="{3645ACFC-4FA2-4E94-8F6C-54E486AC3D71}"/>
                  </a:ext>
                </a:extLst>
              </p:cNvPr>
              <p:cNvSpPr txBox="1"/>
              <p:nvPr/>
            </p:nvSpPr>
            <p:spPr>
              <a:xfrm>
                <a:off x="5669280" y="4572000"/>
                <a:ext cx="731520" cy="369332"/>
              </a:xfrm>
              <a:prstGeom prst="rect">
                <a:avLst/>
              </a:prstGeom>
              <a:solidFill>
                <a:schemeClr val="bg1">
                  <a:lumMod val="95000"/>
                </a:schemeClr>
              </a:solidFill>
              <a:ln w="15875">
                <a:solidFill>
                  <a:schemeClr val="tx1"/>
                </a:solidFill>
              </a:ln>
            </p:spPr>
            <p:txBody>
              <a:bodyPr wrap="square" rtlCol="0">
                <a:spAutoFit/>
              </a:bodyPr>
              <a:lstStyle/>
              <a:p>
                <a:r>
                  <a:rPr lang="en-US" b="1" dirty="0" err="1">
                    <a:latin typeface="Courier New" panose="02070309020205020404" pitchFamily="49" charset="0"/>
                    <a:cs typeface="Courier New" panose="02070309020205020404" pitchFamily="49" charset="0"/>
                  </a:rPr>
                  <a:t>prev</a:t>
                </a:r>
                <a:endParaRPr lang="en-US" b="1" dirty="0">
                  <a:latin typeface="Courier New" panose="02070309020205020404" pitchFamily="49" charset="0"/>
                  <a:cs typeface="Courier New" panose="02070309020205020404" pitchFamily="49" charset="0"/>
                </a:endParaRPr>
              </a:p>
            </p:txBody>
          </p:sp>
          <p:sp>
            <p:nvSpPr>
              <p:cNvPr id="61" name="TextBox 60">
                <a:extLst>
                  <a:ext uri="{FF2B5EF4-FFF2-40B4-BE49-F238E27FC236}">
                    <a16:creationId xmlns:a16="http://schemas.microsoft.com/office/drawing/2014/main" id="{FFACBB30-A99C-4A78-8F22-31BD39369340}"/>
                  </a:ext>
                </a:extLst>
              </p:cNvPr>
              <p:cNvSpPr txBox="1"/>
              <p:nvPr/>
            </p:nvSpPr>
            <p:spPr>
              <a:xfrm>
                <a:off x="6400800" y="4572000"/>
                <a:ext cx="365760" cy="369332"/>
              </a:xfrm>
              <a:prstGeom prst="rect">
                <a:avLst/>
              </a:prstGeom>
              <a:solidFill>
                <a:srgbClr val="D6D6F5"/>
              </a:solidFill>
              <a:ln w="15875">
                <a:solidFill>
                  <a:schemeClr val="tx1"/>
                </a:solidFill>
              </a:ln>
            </p:spPr>
            <p:txBody>
              <a:bodyPr wrap="square" rtlCol="0">
                <a:spAutoFit/>
              </a:bodyPr>
              <a:lstStyle/>
              <a:p>
                <a:pPr algn="ctr"/>
                <a:endParaRPr lang="en-US" b="1" dirty="0">
                  <a:latin typeface="Courier New" panose="02070309020205020404" pitchFamily="49" charset="0"/>
                  <a:cs typeface="Courier New" panose="02070309020205020404" pitchFamily="49" charset="0"/>
                </a:endParaRPr>
              </a:p>
            </p:txBody>
          </p:sp>
        </p:grpSp>
        <p:grpSp>
          <p:nvGrpSpPr>
            <p:cNvPr id="56" name="Group 55">
              <a:extLst>
                <a:ext uri="{FF2B5EF4-FFF2-40B4-BE49-F238E27FC236}">
                  <a16:creationId xmlns:a16="http://schemas.microsoft.com/office/drawing/2014/main" id="{2A1E7BA6-FA0D-41E7-985C-F603DB4F9898}"/>
                </a:ext>
              </a:extLst>
            </p:cNvPr>
            <p:cNvGrpSpPr/>
            <p:nvPr/>
          </p:nvGrpSpPr>
          <p:grpSpPr>
            <a:xfrm>
              <a:off x="5669280" y="4023360"/>
              <a:ext cx="1097280" cy="371118"/>
              <a:chOff x="7589520" y="4021574"/>
              <a:chExt cx="1097280" cy="371118"/>
            </a:xfrm>
          </p:grpSpPr>
          <p:sp>
            <p:nvSpPr>
              <p:cNvPr id="57" name="TextBox 56">
                <a:extLst>
                  <a:ext uri="{FF2B5EF4-FFF2-40B4-BE49-F238E27FC236}">
                    <a16:creationId xmlns:a16="http://schemas.microsoft.com/office/drawing/2014/main" id="{DFF18C04-8799-4C93-B9F3-C4CEF466BD5F}"/>
                  </a:ext>
                </a:extLst>
              </p:cNvPr>
              <p:cNvSpPr txBox="1"/>
              <p:nvPr/>
            </p:nvSpPr>
            <p:spPr>
              <a:xfrm>
                <a:off x="7589520" y="4023360"/>
                <a:ext cx="731520" cy="369332"/>
              </a:xfrm>
              <a:prstGeom prst="rect">
                <a:avLst/>
              </a:prstGeom>
              <a:solidFill>
                <a:schemeClr val="bg1">
                  <a:lumMod val="95000"/>
                </a:schemeClr>
              </a:solidFill>
              <a:ln w="15875">
                <a:solidFill>
                  <a:schemeClr val="tx1"/>
                </a:solidFill>
              </a:ln>
            </p:spPr>
            <p:txBody>
              <a:bodyPr wrap="square" rtlCol="0">
                <a:spAutoFit/>
              </a:bodyPr>
              <a:lstStyle/>
              <a:p>
                <a:r>
                  <a:rPr lang="en-US" b="1" dirty="0">
                    <a:latin typeface="Courier New" panose="02070309020205020404" pitchFamily="49" charset="0"/>
                    <a:cs typeface="Courier New" panose="02070309020205020404" pitchFamily="49" charset="0"/>
                  </a:rPr>
                  <a:t>next</a:t>
                </a:r>
              </a:p>
            </p:txBody>
          </p:sp>
          <p:sp>
            <p:nvSpPr>
              <p:cNvPr id="58" name="TextBox 57">
                <a:extLst>
                  <a:ext uri="{FF2B5EF4-FFF2-40B4-BE49-F238E27FC236}">
                    <a16:creationId xmlns:a16="http://schemas.microsoft.com/office/drawing/2014/main" id="{A4381E61-37AE-4B65-9752-A937F343367A}"/>
                  </a:ext>
                </a:extLst>
              </p:cNvPr>
              <p:cNvSpPr txBox="1"/>
              <p:nvPr/>
            </p:nvSpPr>
            <p:spPr>
              <a:xfrm>
                <a:off x="8321040" y="4021574"/>
                <a:ext cx="365760" cy="369332"/>
              </a:xfrm>
              <a:prstGeom prst="rect">
                <a:avLst/>
              </a:prstGeom>
              <a:solidFill>
                <a:srgbClr val="D6D6F5"/>
              </a:solidFill>
              <a:ln w="15875">
                <a:solidFill>
                  <a:schemeClr val="tx1"/>
                </a:solidFill>
              </a:ln>
            </p:spPr>
            <p:txBody>
              <a:bodyPr wrap="square" rtlCol="0">
                <a:spAutoFit/>
              </a:bodyPr>
              <a:lstStyle/>
              <a:p>
                <a:pPr algn="ctr"/>
                <a:endParaRPr lang="en-US" b="1" dirty="0">
                  <a:latin typeface="Courier New" panose="02070309020205020404" pitchFamily="49" charset="0"/>
                  <a:cs typeface="Courier New" panose="02070309020205020404" pitchFamily="49" charset="0"/>
                </a:endParaRPr>
              </a:p>
            </p:txBody>
          </p:sp>
        </p:grpSp>
        <p:cxnSp>
          <p:nvCxnSpPr>
            <p:cNvPr id="17" name="Straight Arrow Connector 16"/>
            <p:cNvCxnSpPr/>
            <p:nvPr/>
          </p:nvCxnSpPr>
          <p:spPr bwMode="auto">
            <a:xfrm>
              <a:off x="6583680" y="4206240"/>
              <a:ext cx="822960" cy="0"/>
            </a:xfrm>
            <a:prstGeom prst="straightConnector1">
              <a:avLst/>
            </a:prstGeom>
            <a:noFill/>
            <a:ln w="38100" cap="flat" cmpd="sng" algn="ctr">
              <a:solidFill>
                <a:srgbClr val="FFC000"/>
              </a:solidFill>
              <a:prstDash val="solid"/>
              <a:round/>
              <a:headEnd type="oval" w="med" len="med"/>
              <a:tailEnd type="triangle"/>
            </a:ln>
            <a:effectLst>
              <a:glow rad="25400">
                <a:schemeClr val="tx1"/>
              </a:glow>
            </a:effectLst>
          </p:spPr>
        </p:cxnSp>
        <mc:AlternateContent xmlns:mc="http://schemas.openxmlformats.org/markup-compatibility/2006" xmlns:a14="http://schemas.microsoft.com/office/drawing/2010/main">
          <mc:Choice Requires="a14">
            <p:sp>
              <p:nvSpPr>
                <p:cNvPr id="60" name="TextBox 59">
                  <a:extLst>
                    <a:ext uri="{FF2B5EF4-FFF2-40B4-BE49-F238E27FC236}">
                      <a16:creationId xmlns:a16="http://schemas.microsoft.com/office/drawing/2014/main" id="{949A4F27-D8FF-48A2-AB5C-9BAF8DFA6275}"/>
                    </a:ext>
                  </a:extLst>
                </p:cNvPr>
                <p:cNvSpPr txBox="1"/>
                <p:nvPr/>
              </p:nvSpPr>
              <p:spPr>
                <a:xfrm>
                  <a:off x="6400800" y="4572000"/>
                  <a:ext cx="365760" cy="369332"/>
                </a:xfrm>
                <a:prstGeom prst="rect">
                  <a:avLst/>
                </a:prstGeom>
                <a:noFill/>
              </p:spPr>
              <p:txBody>
                <a:bodyPr wrap="square" lIns="0" tIns="0" rIns="0" bIns="0" rtlCol="0" anchor="ctr" anchorCtr="0">
                  <a:noAutofit/>
                </a:bodyPr>
                <a:lstStyle/>
                <a:p>
                  <a:pPr/>
                  <a14:m>
                    <m:oMathPara xmlns:m="http://schemas.openxmlformats.org/officeDocument/2006/math">
                      <m:oMathParaPr>
                        <m:jc m:val="centerGroup"/>
                      </m:oMathParaPr>
                      <m:oMath xmlns:m="http://schemas.openxmlformats.org/officeDocument/2006/math">
                        <m:r>
                          <a:rPr lang="en-US" sz="2400" i="1" smtClean="0">
                            <a:solidFill>
                              <a:srgbClr val="D94B7B"/>
                            </a:solidFill>
                            <a:effectLst>
                              <a:glow rad="25400">
                                <a:schemeClr val="tx1"/>
                              </a:glow>
                            </a:effectLst>
                            <a:latin typeface="Cambria Math" panose="02040503050406030204" pitchFamily="18" charset="0"/>
                            <a:ea typeface="Cambria Math" panose="02040503050406030204" pitchFamily="18" charset="0"/>
                            <a:cs typeface="CMU Bright" panose="02000603000000000000" pitchFamily="2" charset="0"/>
                          </a:rPr>
                          <m:t>∅</m:t>
                        </m:r>
                      </m:oMath>
                    </m:oMathPara>
                  </a14:m>
                  <a:endParaRPr lang="en-US" sz="2400" dirty="0" err="1">
                    <a:solidFill>
                      <a:srgbClr val="D94B7B"/>
                    </a:solidFill>
                    <a:effectLst>
                      <a:glow rad="25400">
                        <a:schemeClr val="tx1"/>
                      </a:glow>
                    </a:effectLst>
                    <a:latin typeface="Calibri" panose="020F0502020204030204" pitchFamily="34" charset="0"/>
                    <a:ea typeface="CMU Bright" panose="02000603000000000000" pitchFamily="2" charset="0"/>
                    <a:cs typeface="Calibri" panose="020F0502020204030204" pitchFamily="34" charset="0"/>
                  </a:endParaRPr>
                </a:p>
              </p:txBody>
            </p:sp>
          </mc:Choice>
          <mc:Fallback xmlns="">
            <p:sp>
              <p:nvSpPr>
                <p:cNvPr id="60" name="TextBox 59">
                  <a:extLst>
                    <a:ext uri="{FF2B5EF4-FFF2-40B4-BE49-F238E27FC236}">
                      <a16:creationId xmlns:a16="http://schemas.microsoft.com/office/drawing/2014/main" id="{949A4F27-D8FF-48A2-AB5C-9BAF8DFA6275}"/>
                    </a:ext>
                  </a:extLst>
                </p:cNvPr>
                <p:cNvSpPr txBox="1">
                  <a:spLocks noRot="1" noChangeAspect="1" noMove="1" noResize="1" noEditPoints="1" noAdjustHandles="1" noChangeArrowheads="1" noChangeShapeType="1" noTextEdit="1"/>
                </p:cNvSpPr>
                <p:nvPr/>
              </p:nvSpPr>
              <p:spPr>
                <a:xfrm>
                  <a:off x="6400800" y="4572000"/>
                  <a:ext cx="365760" cy="369332"/>
                </a:xfrm>
                <a:prstGeom prst="rect">
                  <a:avLst/>
                </a:prstGeom>
                <a:blipFill>
                  <a:blip r:embed="rId3"/>
                  <a:stretch>
                    <a:fillRect l="-15000" t="-3279" r="-13333" b="-21311"/>
                  </a:stretch>
                </a:blipFill>
              </p:spPr>
              <p:txBody>
                <a:bodyPr/>
                <a:lstStyle/>
                <a:p>
                  <a:r>
                    <a:rPr lang="en-US">
                      <a:noFill/>
                    </a:rPr>
                    <a:t> </a:t>
                  </a:r>
                </a:p>
              </p:txBody>
            </p:sp>
          </mc:Fallback>
        </mc:AlternateContent>
      </p:grpSp>
      <mc:AlternateContent xmlns:mc="http://schemas.openxmlformats.org/markup-compatibility/2006" xmlns:p14="http://schemas.microsoft.com/office/powerpoint/2010/main">
        <mc:Choice Requires="p14">
          <p:contentPart p14:bwMode="auto" r:id="rId5">
            <p14:nvContentPartPr>
              <p14:cNvPr id="70" name="Ink 69">
                <a:extLst>
                  <a:ext uri="{FF2B5EF4-FFF2-40B4-BE49-F238E27FC236}">
                    <a16:creationId xmlns:a16="http://schemas.microsoft.com/office/drawing/2014/main" id="{1920D352-B08D-442B-BAE7-75E798206CFB}"/>
                  </a:ext>
                </a:extLst>
              </p14:cNvPr>
              <p14:cNvContentPartPr/>
              <p14:nvPr/>
            </p14:nvContentPartPr>
            <p14:xfrm>
              <a:off x="5504760" y="1290960"/>
              <a:ext cx="3574800" cy="4191480"/>
            </p14:xfrm>
          </p:contentPart>
        </mc:Choice>
        <mc:Fallback xmlns="">
          <p:pic>
            <p:nvPicPr>
              <p:cNvPr id="70" name="Ink 69">
                <a:extLst>
                  <a:ext uri="{FF2B5EF4-FFF2-40B4-BE49-F238E27FC236}">
                    <a16:creationId xmlns:a16="http://schemas.microsoft.com/office/drawing/2014/main" id="{1920D352-B08D-442B-BAE7-75E798206CFB}"/>
                  </a:ext>
                </a:extLst>
              </p:cNvPr>
              <p:cNvPicPr/>
              <p:nvPr/>
            </p:nvPicPr>
            <p:blipFill>
              <a:blip r:embed="rId6"/>
              <a:stretch>
                <a:fillRect/>
              </a:stretch>
            </p:blipFill>
            <p:spPr>
              <a:xfrm>
                <a:off x="5495400" y="1281600"/>
                <a:ext cx="3593520" cy="4210200"/>
              </a:xfrm>
              <a:prstGeom prst="rect">
                <a:avLst/>
              </a:prstGeom>
            </p:spPr>
          </p:pic>
        </mc:Fallback>
      </mc:AlternateContent>
    </p:spTree>
    <p:extLst>
      <p:ext uri="{BB962C8B-B14F-4D97-AF65-F5344CB8AC3E}">
        <p14:creationId xmlns:p14="http://schemas.microsoft.com/office/powerpoint/2010/main" val="24810287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Lecture Outline</a:t>
            </a:r>
          </a:p>
        </p:txBody>
      </p:sp>
      <p:sp>
        <p:nvSpPr>
          <p:cNvPr id="3" name="Content Placeholder 2"/>
          <p:cNvSpPr>
            <a:spLocks noGrp="1"/>
          </p:cNvSpPr>
          <p:nvPr>
            <p:ph idx="1"/>
          </p:nvPr>
        </p:nvSpPr>
        <p:spPr/>
        <p:txBody>
          <a:bodyPr/>
          <a:lstStyle/>
          <a:p>
            <a:r>
              <a:rPr lang="en-US" b="1" dirty="0">
                <a:solidFill>
                  <a:srgbClr val="4B2A85"/>
                </a:solidFill>
              </a:rPr>
              <a:t>Introducing STL Smart Pointers</a:t>
            </a:r>
          </a:p>
          <a:p>
            <a:pPr lvl="1"/>
            <a:r>
              <a:rPr lang="en-US" altLang="zh-CN" b="1" dirty="0">
                <a:solidFill>
                  <a:srgbClr val="4B2A85"/>
                </a:solidFill>
                <a:latin typeface="Courier New" panose="02070309020205020404" pitchFamily="49" charset="0"/>
                <a:cs typeface="Courier New" panose="02070309020205020404" pitchFamily="49" charset="0"/>
              </a:rPr>
              <a:t>std::</a:t>
            </a:r>
            <a:r>
              <a:rPr lang="en-US" altLang="zh-CN" b="1" dirty="0" err="1">
                <a:solidFill>
                  <a:srgbClr val="4B2A85"/>
                </a:solidFill>
                <a:latin typeface="Courier New" panose="02070309020205020404" pitchFamily="49" charset="0"/>
                <a:cs typeface="Courier New" panose="02070309020205020404" pitchFamily="49" charset="0"/>
              </a:rPr>
              <a:t>shared_ptr</a:t>
            </a:r>
            <a:endParaRPr lang="en-US" b="1" dirty="0">
              <a:solidFill>
                <a:srgbClr val="4B2A85"/>
              </a:solidFill>
              <a:latin typeface="Courier New" panose="02070309020205020404" pitchFamily="49" charset="0"/>
              <a:cs typeface="Courier New" panose="02070309020205020404" pitchFamily="49" charset="0"/>
            </a:endParaRPr>
          </a:p>
          <a:p>
            <a:pPr lvl="1"/>
            <a:r>
              <a:rPr lang="en-US" b="1" dirty="0">
                <a:solidFill>
                  <a:srgbClr val="4B2A85"/>
                </a:solidFill>
                <a:latin typeface="Courier New" panose="02070309020205020404" pitchFamily="49" charset="0"/>
                <a:cs typeface="Courier New" panose="02070309020205020404" pitchFamily="49" charset="0"/>
              </a:rPr>
              <a:t>std::</a:t>
            </a:r>
            <a:r>
              <a:rPr lang="en-US" b="1" dirty="0" err="1">
                <a:solidFill>
                  <a:srgbClr val="4B2A85"/>
                </a:solidFill>
                <a:latin typeface="Courier New" panose="02070309020205020404" pitchFamily="49" charset="0"/>
                <a:cs typeface="Courier New" panose="02070309020205020404" pitchFamily="49" charset="0"/>
              </a:rPr>
              <a:t>unique_ptr</a:t>
            </a:r>
            <a:endParaRPr lang="en-US" b="1" dirty="0">
              <a:solidFill>
                <a:srgbClr val="4B2A85"/>
              </a:solidFill>
            </a:endParaRPr>
          </a:p>
          <a:p>
            <a:r>
              <a:rPr lang="en-US" dirty="0"/>
              <a:t>Smart Pointer Limitations</a:t>
            </a:r>
          </a:p>
          <a:p>
            <a:pPr lvl="1"/>
            <a:r>
              <a:rPr lang="en-US" altLang="zh-CN" b="1" dirty="0">
                <a:solidFill>
                  <a:srgbClr val="0066FF"/>
                </a:solidFill>
                <a:latin typeface="Courier New" panose="02070309020205020404" pitchFamily="49" charset="0"/>
                <a:cs typeface="Courier New" panose="02070309020205020404" pitchFamily="49" charset="0"/>
              </a:rPr>
              <a:t>std::</a:t>
            </a:r>
            <a:r>
              <a:rPr lang="en-US" altLang="zh-CN" b="1" dirty="0" err="1">
                <a:solidFill>
                  <a:srgbClr val="0066FF"/>
                </a:solidFill>
                <a:latin typeface="Courier New" panose="02070309020205020404" pitchFamily="49" charset="0"/>
                <a:cs typeface="Courier New" panose="02070309020205020404" pitchFamily="49" charset="0"/>
              </a:rPr>
              <a:t>weak_ptr</a:t>
            </a:r>
            <a:endParaRPr lang="en-US" b="1" dirty="0">
              <a:solidFill>
                <a:srgbClr val="0066FF"/>
              </a:solidFill>
              <a:latin typeface="Courier New" panose="02070309020205020404" pitchFamily="49" charset="0"/>
              <a:cs typeface="Courier New" panose="02070309020205020404" pitchFamily="49" charset="0"/>
            </a:endParaRPr>
          </a:p>
          <a:p>
            <a:endParaRPr lang="en-US" dirty="0"/>
          </a:p>
          <a:p>
            <a:endParaRPr lang="en-US" dirty="0"/>
          </a:p>
          <a:p>
            <a:endParaRPr lang="en-US" dirty="0"/>
          </a:p>
          <a:p>
            <a:endParaRPr lang="en-US" dirty="0"/>
          </a:p>
        </p:txBody>
      </p:sp>
    </p:spTree>
    <p:extLst>
      <p:ext uri="{BB962C8B-B14F-4D97-AF65-F5344CB8AC3E}">
        <p14:creationId xmlns:p14="http://schemas.microsoft.com/office/powerpoint/2010/main" val="180082618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Dangling </a:t>
            </a:r>
            <a:r>
              <a:rPr lang="en-US" b="0" dirty="0" err="1">
                <a:solidFill>
                  <a:srgbClr val="0066FF"/>
                </a:solidFill>
                <a:latin typeface="Courier New" panose="02070309020205020404" pitchFamily="49" charset="0"/>
                <a:cs typeface="Courier New" panose="02070309020205020404" pitchFamily="49" charset="0"/>
              </a:rPr>
              <a:t>weak_ptr</a:t>
            </a:r>
            <a:r>
              <a:rPr lang="en-US" dirty="0" err="1"/>
              <a:t>s</a:t>
            </a:r>
            <a:endParaRPr lang="en-US" dirty="0">
              <a:latin typeface="Courier New" panose="02070309020205020404" pitchFamily="49" charset="0"/>
              <a:cs typeface="Courier New" panose="02070309020205020404" pitchFamily="49" charset="0"/>
            </a:endParaRPr>
          </a:p>
        </p:txBody>
      </p:sp>
      <p:sp>
        <p:nvSpPr>
          <p:cNvPr id="5" name="Rounded Rectangle 4"/>
          <p:cNvSpPr/>
          <p:nvPr/>
        </p:nvSpPr>
        <p:spPr bwMode="auto">
          <a:xfrm>
            <a:off x="457200" y="2881745"/>
            <a:ext cx="8229600" cy="3721329"/>
          </a:xfrm>
          <a:prstGeom prst="roundRect">
            <a:avLst>
              <a:gd name="adj" fmla="val 1721"/>
            </a:avLst>
          </a:prstGeom>
          <a:solidFill>
            <a:schemeClr val="bg1">
              <a:lumMod val="95000"/>
            </a:schemeClr>
          </a:solidFill>
          <a:ln w="25400" cap="flat" cmpd="sng" algn="ctr">
            <a:solidFill>
              <a:schemeClr val="tx1"/>
            </a:solidFill>
            <a:prstDash val="solid"/>
            <a:round/>
            <a:headEnd type="none" w="med" len="med"/>
            <a:tailEnd type="triangle" w="med" len="med"/>
          </a:ln>
          <a:effectLst/>
        </p:spPr>
        <p:txBody>
          <a:bodyPr vert="horz" wrap="square" lIns="91440" tIns="0" rIns="91440" bIns="45720" numCol="1" rtlCol="0" anchor="t" anchorCtr="0" compatLnSpc="1">
            <a:prstTxWarp prst="textNoShape">
              <a:avLst/>
            </a:prstTxWarp>
            <a:noAutofit/>
          </a:bodyPr>
          <a:lstStyle/>
          <a:p>
            <a:r>
              <a:rPr lang="en-US" sz="1600" dirty="0">
                <a:solidFill>
                  <a:schemeClr val="tx1">
                    <a:lumMod val="75000"/>
                    <a:lumOff val="25000"/>
                  </a:schemeClr>
                </a:solidFill>
                <a:latin typeface="Courier New" panose="02070309020205020404" pitchFamily="49" charset="0"/>
                <a:cs typeface="Courier New" panose="02070309020205020404" pitchFamily="49" charset="0"/>
              </a:rPr>
              <a:t>... (includes and other examples)</a:t>
            </a:r>
            <a:endParaRPr lang="en-US" sz="1100" dirty="0">
              <a:solidFill>
                <a:srgbClr val="0066FF"/>
              </a:solidFill>
              <a:latin typeface="Courier New" panose="02070309020205020404" pitchFamily="49" charset="0"/>
              <a:cs typeface="Courier New" panose="02070309020205020404" pitchFamily="49" charset="0"/>
            </a:endParaRPr>
          </a:p>
          <a:p>
            <a:r>
              <a:rPr lang="en-US" sz="1600" dirty="0">
                <a:solidFill>
                  <a:srgbClr val="0066FF"/>
                </a:solidFill>
                <a:latin typeface="Courier New" panose="02070309020205020404" pitchFamily="49" charset="0"/>
                <a:cs typeface="Courier New" panose="02070309020205020404" pitchFamily="49" charset="0"/>
              </a:rPr>
              <a:t>int </a:t>
            </a:r>
            <a:r>
              <a:rPr lang="en-US" sz="1600" b="1" dirty="0">
                <a:solidFill>
                  <a:srgbClr val="669900"/>
                </a:solidFill>
                <a:latin typeface="Courier New" panose="02070309020205020404" pitchFamily="49" charset="0"/>
                <a:cs typeface="Courier New" panose="02070309020205020404" pitchFamily="49" charset="0"/>
              </a:rPr>
              <a:t>main</a:t>
            </a:r>
            <a:r>
              <a:rPr lang="en-US" sz="1600" dirty="0">
                <a:latin typeface="Courier New" panose="02070309020205020404" pitchFamily="49" charset="0"/>
                <a:cs typeface="Courier New" panose="02070309020205020404" pitchFamily="49" charset="0"/>
              </a:rPr>
              <a:t>(</a:t>
            </a:r>
            <a:r>
              <a:rPr lang="en-US" sz="1600" dirty="0">
                <a:solidFill>
                  <a:srgbClr val="0066FF"/>
                </a:solidFill>
                <a:latin typeface="Courier New" panose="02070309020205020404" pitchFamily="49" charset="0"/>
                <a:cs typeface="Courier New" panose="02070309020205020404" pitchFamily="49" charset="0"/>
              </a:rPr>
              <a:t>int</a:t>
            </a:r>
            <a:r>
              <a:rPr lang="en-US" sz="1600" dirty="0">
                <a:latin typeface="Courier New" panose="02070309020205020404" pitchFamily="49" charset="0"/>
                <a:cs typeface="Courier New" panose="02070309020205020404" pitchFamily="49" charset="0"/>
              </a:rPr>
              <a:t> argc, </a:t>
            </a:r>
            <a:r>
              <a:rPr lang="en-US" sz="1600" dirty="0">
                <a:solidFill>
                  <a:srgbClr val="0066FF"/>
                </a:solidFill>
                <a:latin typeface="Courier New" panose="02070309020205020404" pitchFamily="49" charset="0"/>
                <a:cs typeface="Courier New" panose="02070309020205020404" pitchFamily="49" charset="0"/>
              </a:rPr>
              <a:t>char** </a:t>
            </a:r>
            <a:r>
              <a:rPr lang="en-US" sz="1600" dirty="0" err="1">
                <a:latin typeface="Courier New" panose="02070309020205020404" pitchFamily="49" charset="0"/>
                <a:cs typeface="Courier New" panose="02070309020205020404" pitchFamily="49" charset="0"/>
              </a:rPr>
              <a:t>argv</a:t>
            </a:r>
            <a:r>
              <a:rPr lang="en-US" sz="1600" dirty="0">
                <a:latin typeface="Courier New" panose="02070309020205020404" pitchFamily="49" charset="0"/>
                <a:cs typeface="Courier New" panose="02070309020205020404" pitchFamily="49" charset="0"/>
              </a:rPr>
              <a:t>) {</a:t>
            </a:r>
          </a:p>
          <a:p>
            <a:r>
              <a:rPr lang="en-US" sz="1600" dirty="0">
                <a:latin typeface="Courier New" panose="02070309020205020404" pitchFamily="49" charset="0"/>
                <a:cs typeface="Courier New" panose="02070309020205020404" pitchFamily="49" charset="0"/>
              </a:rPr>
              <a:t>  </a:t>
            </a:r>
            <a:r>
              <a:rPr lang="en-US" sz="1600" dirty="0" err="1">
                <a:latin typeface="Courier New" panose="02070309020205020404" pitchFamily="49" charset="0"/>
                <a:cs typeface="Courier New" panose="02070309020205020404" pitchFamily="49" charset="0"/>
              </a:rPr>
              <a:t>std</a:t>
            </a:r>
            <a:r>
              <a:rPr lang="en-US" sz="1600" dirty="0">
                <a:latin typeface="Courier New" panose="02070309020205020404" pitchFamily="49" charset="0"/>
                <a:cs typeface="Courier New" panose="02070309020205020404" pitchFamily="49" charset="0"/>
              </a:rPr>
              <a:t>::</a:t>
            </a:r>
            <a:r>
              <a:rPr lang="en-US" sz="1600" dirty="0" err="1">
                <a:solidFill>
                  <a:srgbClr val="0066FF"/>
                </a:solidFill>
                <a:latin typeface="Courier New" panose="02070309020205020404" pitchFamily="49" charset="0"/>
                <a:cs typeface="Courier New" panose="02070309020205020404" pitchFamily="49" charset="0"/>
              </a:rPr>
              <a:t>weak_ptr</a:t>
            </a:r>
            <a:r>
              <a:rPr lang="en-US" sz="1600" dirty="0">
                <a:latin typeface="Courier New" panose="02070309020205020404" pitchFamily="49" charset="0"/>
                <a:cs typeface="Courier New" panose="02070309020205020404" pitchFamily="49" charset="0"/>
              </a:rPr>
              <a:t>&lt;</a:t>
            </a:r>
            <a:r>
              <a:rPr lang="en-US" sz="1600" dirty="0" err="1">
                <a:solidFill>
                  <a:srgbClr val="0066FF"/>
                </a:solidFill>
                <a:latin typeface="Courier New" panose="02070309020205020404" pitchFamily="49" charset="0"/>
                <a:cs typeface="Courier New" panose="02070309020205020404" pitchFamily="49" charset="0"/>
              </a:rPr>
              <a:t>int</a:t>
            </a:r>
            <a:r>
              <a:rPr lang="en-US" sz="1600" dirty="0">
                <a:latin typeface="Courier New" panose="02070309020205020404" pitchFamily="49" charset="0"/>
                <a:cs typeface="Courier New" panose="02070309020205020404" pitchFamily="49" charset="0"/>
              </a:rPr>
              <a:t>&gt; w;</a:t>
            </a:r>
          </a:p>
          <a:p>
            <a:endParaRPr lang="en-US" sz="1100" dirty="0">
              <a:latin typeface="Courier New" panose="02070309020205020404" pitchFamily="49" charset="0"/>
              <a:cs typeface="Courier New" panose="02070309020205020404" pitchFamily="49" charset="0"/>
            </a:endParaRPr>
          </a:p>
          <a:p>
            <a:r>
              <a:rPr lang="en-US" sz="1600" dirty="0">
                <a:latin typeface="Courier New" panose="02070309020205020404" pitchFamily="49" charset="0"/>
                <a:cs typeface="Courier New" panose="02070309020205020404" pitchFamily="49" charset="0"/>
              </a:rPr>
              <a:t>  {  </a:t>
            </a:r>
            <a:r>
              <a:rPr lang="en-US" sz="1600" i="1" dirty="0">
                <a:solidFill>
                  <a:srgbClr val="5A5A5A"/>
                </a:solidFill>
                <a:latin typeface="Courier New" panose="02070309020205020404" pitchFamily="49" charset="0"/>
                <a:cs typeface="Courier New" panose="02070309020205020404" pitchFamily="49" charset="0"/>
              </a:rPr>
              <a:t>// temporary inner scope</a:t>
            </a:r>
          </a:p>
          <a:p>
            <a:r>
              <a:rPr lang="en-US" sz="1600" i="1" dirty="0">
                <a:solidFill>
                  <a:srgbClr val="5A5A5A"/>
                </a:solidFill>
                <a:latin typeface="Courier New" panose="02070309020205020404" pitchFamily="49" charset="0"/>
                <a:cs typeface="Courier New" panose="02070309020205020404" pitchFamily="49" charset="0"/>
              </a:rPr>
              <a:t>    </a:t>
            </a:r>
            <a:r>
              <a:rPr lang="en-US" sz="1600" dirty="0">
                <a:latin typeface="Courier New" panose="02070309020205020404" pitchFamily="49" charset="0"/>
                <a:cs typeface="Courier New" panose="02070309020205020404" pitchFamily="49" charset="0"/>
              </a:rPr>
              <a:t>std::</a:t>
            </a:r>
            <a:r>
              <a:rPr lang="en-US" sz="1600" dirty="0" err="1">
                <a:solidFill>
                  <a:srgbClr val="0066FF"/>
                </a:solidFill>
                <a:latin typeface="Courier New" panose="02070309020205020404" pitchFamily="49" charset="0"/>
                <a:cs typeface="Courier New" panose="02070309020205020404" pitchFamily="49" charset="0"/>
              </a:rPr>
              <a:t>shared_ptr</a:t>
            </a:r>
            <a:r>
              <a:rPr lang="en-US" sz="1600" dirty="0">
                <a:latin typeface="Courier New" panose="02070309020205020404" pitchFamily="49" charset="0"/>
                <a:cs typeface="Courier New" panose="02070309020205020404" pitchFamily="49" charset="0"/>
              </a:rPr>
              <a:t>&lt;</a:t>
            </a:r>
            <a:r>
              <a:rPr lang="en-US" sz="1600" dirty="0">
                <a:solidFill>
                  <a:srgbClr val="0066FF"/>
                </a:solidFill>
                <a:latin typeface="Courier New" panose="02070309020205020404" pitchFamily="49" charset="0"/>
                <a:cs typeface="Courier New" panose="02070309020205020404" pitchFamily="49" charset="0"/>
              </a:rPr>
              <a:t>int</a:t>
            </a:r>
            <a:r>
              <a:rPr lang="en-US" sz="1600" dirty="0">
                <a:latin typeface="Courier New" panose="02070309020205020404" pitchFamily="49" charset="0"/>
                <a:cs typeface="Courier New" panose="02070309020205020404" pitchFamily="49" charset="0"/>
              </a:rPr>
              <a:t>&gt; y(</a:t>
            </a:r>
            <a:r>
              <a:rPr lang="en-US" sz="1600" dirty="0">
                <a:solidFill>
                  <a:srgbClr val="E2661A"/>
                </a:solidFill>
                <a:latin typeface="Courier New" panose="02070309020205020404" pitchFamily="49" charset="0"/>
                <a:cs typeface="Courier New" panose="02070309020205020404" pitchFamily="49" charset="0"/>
              </a:rPr>
              <a:t>new</a:t>
            </a:r>
            <a:r>
              <a:rPr lang="en-US" sz="1600" dirty="0">
                <a:latin typeface="Courier New" panose="02070309020205020404" pitchFamily="49" charset="0"/>
                <a:cs typeface="Courier New" panose="02070309020205020404" pitchFamily="49" charset="0"/>
              </a:rPr>
              <a:t> </a:t>
            </a:r>
            <a:r>
              <a:rPr lang="en-US" sz="1600" dirty="0">
                <a:solidFill>
                  <a:srgbClr val="0066FF"/>
                </a:solidFill>
                <a:latin typeface="Courier New" panose="02070309020205020404" pitchFamily="49" charset="0"/>
                <a:cs typeface="Courier New" panose="02070309020205020404" pitchFamily="49" charset="0"/>
              </a:rPr>
              <a:t>int</a:t>
            </a:r>
            <a:r>
              <a:rPr lang="en-US" sz="1600" dirty="0">
                <a:latin typeface="Courier New" panose="02070309020205020404" pitchFamily="49" charset="0"/>
                <a:cs typeface="Courier New" panose="02070309020205020404" pitchFamily="49" charset="0"/>
              </a:rPr>
              <a:t>(</a:t>
            </a:r>
            <a:r>
              <a:rPr lang="en-US" sz="1600" dirty="0">
                <a:solidFill>
                  <a:schemeClr val="accent1"/>
                </a:solidFill>
                <a:latin typeface="Courier New" panose="02070309020205020404" pitchFamily="49" charset="0"/>
                <a:cs typeface="Courier New" panose="02070309020205020404" pitchFamily="49" charset="0"/>
              </a:rPr>
              <a:t>10</a:t>
            </a:r>
            <a:r>
              <a:rPr lang="en-US" sz="1600" dirty="0">
                <a:latin typeface="Courier New" panose="02070309020205020404" pitchFamily="49" charset="0"/>
                <a:cs typeface="Courier New" panose="02070309020205020404" pitchFamily="49" charset="0"/>
              </a:rPr>
              <a:t>)); </a:t>
            </a:r>
          </a:p>
          <a:p>
            <a:r>
              <a:rPr lang="en-US" sz="1600" dirty="0">
                <a:latin typeface="Courier New" panose="02070309020205020404" pitchFamily="49" charset="0"/>
                <a:cs typeface="Courier New" panose="02070309020205020404" pitchFamily="49" charset="0"/>
              </a:rPr>
              <a:t>    w = y; </a:t>
            </a:r>
            <a:r>
              <a:rPr lang="en-US" sz="1600" i="1" dirty="0">
                <a:latin typeface="Courier New" panose="02070309020205020404" pitchFamily="49" charset="0"/>
                <a:cs typeface="Courier New" panose="02070309020205020404" pitchFamily="49" charset="0"/>
              </a:rPr>
              <a:t>// assignment operator of </a:t>
            </a:r>
            <a:r>
              <a:rPr lang="en-US" sz="1600" i="1" dirty="0" err="1">
                <a:latin typeface="Courier New" panose="02070309020205020404" pitchFamily="49" charset="0"/>
                <a:cs typeface="Courier New" panose="02070309020205020404" pitchFamily="49" charset="0"/>
              </a:rPr>
              <a:t>weak_ptr</a:t>
            </a:r>
            <a:r>
              <a:rPr lang="en-US" sz="1600" i="1" dirty="0">
                <a:latin typeface="Courier New" panose="02070309020205020404" pitchFamily="49" charset="0"/>
                <a:cs typeface="Courier New" panose="02070309020205020404" pitchFamily="49" charset="0"/>
              </a:rPr>
              <a:t> takes a </a:t>
            </a:r>
            <a:r>
              <a:rPr lang="en-US" sz="1600" i="1" dirty="0" err="1">
                <a:latin typeface="Courier New" panose="02070309020205020404" pitchFamily="49" charset="0"/>
                <a:cs typeface="Courier New" panose="02070309020205020404" pitchFamily="49" charset="0"/>
              </a:rPr>
              <a:t>shared_ptr</a:t>
            </a:r>
            <a:endParaRPr lang="en-US" sz="1600" dirty="0">
              <a:latin typeface="Courier New" panose="02070309020205020404" pitchFamily="49" charset="0"/>
              <a:cs typeface="Courier New" panose="02070309020205020404" pitchFamily="49" charset="0"/>
            </a:endParaRPr>
          </a:p>
          <a:p>
            <a:r>
              <a:rPr lang="en-US" sz="1600" dirty="0">
                <a:latin typeface="Courier New" panose="02070309020205020404" pitchFamily="49" charset="0"/>
                <a:cs typeface="Courier New" panose="02070309020205020404" pitchFamily="49" charset="0"/>
              </a:rPr>
              <a:t>    std::</a:t>
            </a:r>
            <a:r>
              <a:rPr lang="en-US" sz="1600" dirty="0" err="1">
                <a:solidFill>
                  <a:srgbClr val="0066FF"/>
                </a:solidFill>
                <a:latin typeface="Courier New" panose="02070309020205020404" pitchFamily="49" charset="0"/>
                <a:cs typeface="Courier New" panose="02070309020205020404" pitchFamily="49" charset="0"/>
              </a:rPr>
              <a:t>shared_ptr</a:t>
            </a:r>
            <a:r>
              <a:rPr lang="en-US" sz="1600" dirty="0">
                <a:latin typeface="Courier New" panose="02070309020205020404" pitchFamily="49" charset="0"/>
                <a:cs typeface="Courier New" panose="02070309020205020404" pitchFamily="49" charset="0"/>
              </a:rPr>
              <a:t>&lt;</a:t>
            </a:r>
            <a:r>
              <a:rPr lang="en-US" sz="1600" dirty="0">
                <a:solidFill>
                  <a:srgbClr val="0066FF"/>
                </a:solidFill>
                <a:latin typeface="Courier New" panose="02070309020205020404" pitchFamily="49" charset="0"/>
                <a:cs typeface="Courier New" panose="02070309020205020404" pitchFamily="49" charset="0"/>
              </a:rPr>
              <a:t>int</a:t>
            </a:r>
            <a:r>
              <a:rPr lang="en-US" sz="1600" dirty="0">
                <a:latin typeface="Courier New" panose="02070309020205020404" pitchFamily="49" charset="0"/>
                <a:cs typeface="Courier New" panose="02070309020205020404" pitchFamily="49" charset="0"/>
              </a:rPr>
              <a:t>&gt; x = </a:t>
            </a:r>
            <a:r>
              <a:rPr lang="en-US" sz="1600" dirty="0" err="1">
                <a:latin typeface="Courier New" panose="02070309020205020404" pitchFamily="49" charset="0"/>
                <a:cs typeface="Courier New" panose="02070309020205020404" pitchFamily="49" charset="0"/>
              </a:rPr>
              <a:t>w.</a:t>
            </a:r>
            <a:r>
              <a:rPr lang="en-US" sz="1600" b="1" dirty="0" err="1">
                <a:solidFill>
                  <a:srgbClr val="669900"/>
                </a:solidFill>
                <a:latin typeface="Courier New" panose="02070309020205020404" pitchFamily="49" charset="0"/>
                <a:cs typeface="Courier New" panose="02070309020205020404" pitchFamily="49" charset="0"/>
              </a:rPr>
              <a:t>lock</a:t>
            </a:r>
            <a:r>
              <a:rPr lang="en-US" sz="1600" dirty="0">
                <a:latin typeface="Courier New" panose="02070309020205020404" pitchFamily="49" charset="0"/>
                <a:cs typeface="Courier New" panose="02070309020205020404" pitchFamily="49" charset="0"/>
              </a:rPr>
              <a:t>();  </a:t>
            </a:r>
            <a:r>
              <a:rPr lang="en-US" sz="1600" i="1" dirty="0">
                <a:latin typeface="Courier New" panose="02070309020205020404" pitchFamily="49" charset="0"/>
                <a:cs typeface="Courier New" panose="02070309020205020404" pitchFamily="49" charset="0"/>
              </a:rPr>
              <a:t>// "promoted" </a:t>
            </a:r>
            <a:r>
              <a:rPr lang="en-US" sz="1600" i="1" dirty="0" err="1">
                <a:latin typeface="Courier New" panose="02070309020205020404" pitchFamily="49" charset="0"/>
                <a:cs typeface="Courier New" panose="02070309020205020404" pitchFamily="49" charset="0"/>
              </a:rPr>
              <a:t>shared_ptr</a:t>
            </a:r>
            <a:endParaRPr lang="en-US" sz="1600" i="1" dirty="0">
              <a:latin typeface="Courier New" panose="02070309020205020404" pitchFamily="49" charset="0"/>
              <a:cs typeface="Courier New" panose="02070309020205020404" pitchFamily="49" charset="0"/>
            </a:endParaRPr>
          </a:p>
          <a:p>
            <a:endParaRPr lang="en-US" sz="1100" dirty="0">
              <a:latin typeface="Courier New" panose="02070309020205020404" pitchFamily="49" charset="0"/>
              <a:cs typeface="Courier New" panose="02070309020205020404" pitchFamily="49" charset="0"/>
            </a:endParaRPr>
          </a:p>
          <a:p>
            <a:r>
              <a:rPr lang="en-US" sz="1600" dirty="0">
                <a:latin typeface="Courier New" panose="02070309020205020404" pitchFamily="49" charset="0"/>
                <a:cs typeface="Courier New" panose="02070309020205020404" pitchFamily="49" charset="0"/>
              </a:rPr>
              <a:t>    std::</a:t>
            </a:r>
            <a:r>
              <a:rPr lang="en-US" sz="1600" dirty="0" err="1">
                <a:latin typeface="Courier New" panose="02070309020205020404" pitchFamily="49" charset="0"/>
                <a:cs typeface="Courier New" panose="02070309020205020404" pitchFamily="49" charset="0"/>
              </a:rPr>
              <a:t>cout</a:t>
            </a:r>
            <a:r>
              <a:rPr lang="en-US" sz="1600" dirty="0">
                <a:latin typeface="Courier New" panose="02070309020205020404" pitchFamily="49" charset="0"/>
                <a:cs typeface="Courier New" panose="02070309020205020404" pitchFamily="49" charset="0"/>
              </a:rPr>
              <a:t> &lt;&lt; *x &lt;&lt; </a:t>
            </a:r>
            <a:r>
              <a:rPr lang="en-US" sz="1600" dirty="0">
                <a:solidFill>
                  <a:srgbClr val="D94B7B"/>
                </a:solidFill>
                <a:latin typeface="Courier New" panose="02070309020205020404" pitchFamily="49" charset="0"/>
                <a:cs typeface="Courier New" panose="02070309020205020404" pitchFamily="49" charset="0"/>
              </a:rPr>
              <a:t>" " </a:t>
            </a:r>
            <a:r>
              <a:rPr lang="en-US" sz="1600" dirty="0">
                <a:latin typeface="Courier New" panose="02070309020205020404" pitchFamily="49" charset="0"/>
                <a:cs typeface="Courier New" panose="02070309020205020404" pitchFamily="49" charset="0"/>
              </a:rPr>
              <a:t>&lt;&lt; </a:t>
            </a:r>
            <a:r>
              <a:rPr lang="en-US" sz="1600" dirty="0" err="1">
                <a:latin typeface="Courier New" panose="02070309020205020404" pitchFamily="49" charset="0"/>
                <a:cs typeface="Courier New" panose="02070309020205020404" pitchFamily="49" charset="0"/>
              </a:rPr>
              <a:t>w.</a:t>
            </a:r>
            <a:r>
              <a:rPr lang="en-US" sz="1600" b="1" dirty="0" err="1">
                <a:solidFill>
                  <a:srgbClr val="669900"/>
                </a:solidFill>
                <a:latin typeface="Courier New" panose="02070309020205020404" pitchFamily="49" charset="0"/>
                <a:cs typeface="Courier New" panose="02070309020205020404" pitchFamily="49" charset="0"/>
              </a:rPr>
              <a:t>expired</a:t>
            </a:r>
            <a:r>
              <a:rPr lang="en-US" sz="1600" dirty="0">
                <a:latin typeface="Courier New" panose="02070309020205020404" pitchFamily="49" charset="0"/>
                <a:cs typeface="Courier New" panose="02070309020205020404" pitchFamily="49" charset="0"/>
              </a:rPr>
              <a:t>() &lt;&lt; std::</a:t>
            </a:r>
            <a:r>
              <a:rPr lang="en-US" sz="1600" dirty="0" err="1">
                <a:latin typeface="Courier New" panose="02070309020205020404" pitchFamily="49" charset="0"/>
                <a:cs typeface="Courier New" panose="02070309020205020404" pitchFamily="49" charset="0"/>
              </a:rPr>
              <a:t>endl</a:t>
            </a:r>
            <a:r>
              <a:rPr lang="en-US" sz="1600" dirty="0">
                <a:latin typeface="Courier New" panose="02070309020205020404" pitchFamily="49" charset="0"/>
                <a:cs typeface="Courier New" panose="02070309020205020404" pitchFamily="49" charset="0"/>
              </a:rPr>
              <a:t>;</a:t>
            </a:r>
          </a:p>
          <a:p>
            <a:r>
              <a:rPr lang="en-US" sz="1600" dirty="0">
                <a:latin typeface="Courier New" panose="02070309020205020404" pitchFamily="49" charset="0"/>
                <a:cs typeface="Courier New" panose="02070309020205020404" pitchFamily="49" charset="0"/>
              </a:rPr>
              <a:t>  }</a:t>
            </a:r>
          </a:p>
          <a:p>
            <a:r>
              <a:rPr lang="en-US" sz="1600" dirty="0">
                <a:latin typeface="Courier New" panose="02070309020205020404" pitchFamily="49" charset="0"/>
                <a:cs typeface="Courier New" panose="02070309020205020404" pitchFamily="49" charset="0"/>
              </a:rPr>
              <a:t>  std::</a:t>
            </a:r>
            <a:r>
              <a:rPr lang="en-US" sz="1600" dirty="0" err="1">
                <a:latin typeface="Courier New" panose="02070309020205020404" pitchFamily="49" charset="0"/>
                <a:cs typeface="Courier New" panose="02070309020205020404" pitchFamily="49" charset="0"/>
              </a:rPr>
              <a:t>cout</a:t>
            </a:r>
            <a:r>
              <a:rPr lang="en-US" sz="1600" dirty="0">
                <a:latin typeface="Courier New" panose="02070309020205020404" pitchFamily="49" charset="0"/>
                <a:cs typeface="Courier New" panose="02070309020205020404" pitchFamily="49" charset="0"/>
              </a:rPr>
              <a:t> &lt;&lt; </a:t>
            </a:r>
            <a:r>
              <a:rPr lang="en-US" sz="1600" dirty="0" err="1">
                <a:latin typeface="Courier New" panose="02070309020205020404" pitchFamily="49" charset="0"/>
                <a:cs typeface="Courier New" panose="02070309020205020404" pitchFamily="49" charset="0"/>
              </a:rPr>
              <a:t>w.</a:t>
            </a:r>
            <a:r>
              <a:rPr lang="en-US" sz="1600" b="1" dirty="0" err="1">
                <a:solidFill>
                  <a:srgbClr val="669900"/>
                </a:solidFill>
                <a:latin typeface="Courier New" panose="02070309020205020404" pitchFamily="49" charset="0"/>
                <a:cs typeface="Courier New" panose="02070309020205020404" pitchFamily="49" charset="0"/>
              </a:rPr>
              <a:t>expired</a:t>
            </a:r>
            <a:r>
              <a:rPr lang="en-US" sz="1600" dirty="0">
                <a:latin typeface="Courier New" panose="02070309020205020404" pitchFamily="49" charset="0"/>
                <a:cs typeface="Courier New" panose="02070309020205020404" pitchFamily="49" charset="0"/>
              </a:rPr>
              <a:t>() &lt;&lt; std::</a:t>
            </a:r>
            <a:r>
              <a:rPr lang="en-US" sz="1600" dirty="0" err="1">
                <a:latin typeface="Courier New" panose="02070309020205020404" pitchFamily="49" charset="0"/>
                <a:cs typeface="Courier New" panose="02070309020205020404" pitchFamily="49" charset="0"/>
              </a:rPr>
              <a:t>endl</a:t>
            </a:r>
            <a:r>
              <a:rPr lang="en-US" sz="1600" dirty="0">
                <a:latin typeface="Courier New" panose="02070309020205020404" pitchFamily="49" charset="0"/>
                <a:cs typeface="Courier New" panose="02070309020205020404" pitchFamily="49" charset="0"/>
              </a:rPr>
              <a:t>;</a:t>
            </a:r>
          </a:p>
          <a:p>
            <a:r>
              <a:rPr lang="en-US" sz="1600" dirty="0">
                <a:latin typeface="Courier New" panose="02070309020205020404" pitchFamily="49" charset="0"/>
                <a:cs typeface="Courier New" panose="02070309020205020404" pitchFamily="49" charset="0"/>
              </a:rPr>
              <a:t>  </a:t>
            </a:r>
            <a:r>
              <a:rPr lang="en-US" sz="1600" dirty="0" err="1">
                <a:latin typeface="Courier New" panose="02070309020205020404" pitchFamily="49" charset="0"/>
                <a:cs typeface="Courier New" panose="02070309020205020404" pitchFamily="49" charset="0"/>
              </a:rPr>
              <a:t>w.</a:t>
            </a:r>
            <a:r>
              <a:rPr lang="en-US" sz="1600" b="1" dirty="0" err="1">
                <a:solidFill>
                  <a:srgbClr val="669900"/>
                </a:solidFill>
                <a:latin typeface="Courier New" panose="02070309020205020404" pitchFamily="49" charset="0"/>
                <a:cs typeface="Courier New" panose="02070309020205020404" pitchFamily="49" charset="0"/>
              </a:rPr>
              <a:t>lock</a:t>
            </a:r>
            <a:r>
              <a:rPr lang="en-US" sz="1600" dirty="0">
                <a:latin typeface="Courier New" panose="02070309020205020404" pitchFamily="49" charset="0"/>
                <a:cs typeface="Courier New" panose="02070309020205020404" pitchFamily="49" charset="0"/>
              </a:rPr>
              <a:t>();  // returns a </a:t>
            </a:r>
            <a:r>
              <a:rPr lang="en-US" sz="1600" dirty="0" err="1">
                <a:latin typeface="Courier New" panose="02070309020205020404" pitchFamily="49" charset="0"/>
                <a:cs typeface="Courier New" panose="02070309020205020404" pitchFamily="49" charset="0"/>
              </a:rPr>
              <a:t>nullptr</a:t>
            </a:r>
            <a:endParaRPr lang="en-US" sz="1600" dirty="0">
              <a:latin typeface="Courier New" panose="02070309020205020404" pitchFamily="49" charset="0"/>
              <a:cs typeface="Courier New" panose="02070309020205020404" pitchFamily="49" charset="0"/>
            </a:endParaRPr>
          </a:p>
          <a:p>
            <a:endParaRPr lang="en-US" sz="1100" dirty="0">
              <a:latin typeface="Courier New" panose="02070309020205020404" pitchFamily="49" charset="0"/>
              <a:cs typeface="Courier New" panose="02070309020205020404" pitchFamily="49" charset="0"/>
            </a:endParaRPr>
          </a:p>
          <a:p>
            <a:r>
              <a:rPr lang="en-US" sz="1600" dirty="0">
                <a:solidFill>
                  <a:srgbClr val="E2661A"/>
                </a:solidFill>
                <a:latin typeface="Courier New" panose="02070309020205020404" pitchFamily="49" charset="0"/>
                <a:cs typeface="Courier New" panose="02070309020205020404" pitchFamily="49" charset="0"/>
              </a:rPr>
              <a:t>  return</a:t>
            </a:r>
            <a:r>
              <a:rPr lang="en-US" sz="1600" dirty="0">
                <a:latin typeface="Courier New" panose="02070309020205020404" pitchFamily="49" charset="0"/>
                <a:cs typeface="Courier New" panose="02070309020205020404" pitchFamily="49" charset="0"/>
              </a:rPr>
              <a:t> </a:t>
            </a:r>
            <a:r>
              <a:rPr lang="en-US" sz="1600" dirty="0">
                <a:solidFill>
                  <a:schemeClr val="accent1"/>
                </a:solidFill>
                <a:latin typeface="Courier New" panose="02070309020205020404" pitchFamily="49" charset="0"/>
                <a:cs typeface="Courier New" panose="02070309020205020404" pitchFamily="49" charset="0"/>
              </a:rPr>
              <a:t>EXIT_SUCCESS</a:t>
            </a:r>
            <a:r>
              <a:rPr lang="en-US" sz="1600" dirty="0">
                <a:latin typeface="Courier New" panose="02070309020205020404" pitchFamily="49" charset="0"/>
                <a:cs typeface="Courier New" panose="02070309020205020404" pitchFamily="49" charset="0"/>
              </a:rPr>
              <a:t>;</a:t>
            </a:r>
          </a:p>
          <a:p>
            <a:r>
              <a:rPr lang="en-US" sz="1600" dirty="0">
                <a:latin typeface="Courier New" panose="02070309020205020404" pitchFamily="49" charset="0"/>
                <a:cs typeface="Courier New" panose="02070309020205020404" pitchFamily="49" charset="0"/>
              </a:rPr>
              <a:t>}</a:t>
            </a:r>
            <a:endParaRPr lang="en-US" sz="1600" i="1" dirty="0">
              <a:solidFill>
                <a:srgbClr val="5A5A5A"/>
              </a:solidFill>
              <a:latin typeface="Courier New" panose="02070309020205020404" pitchFamily="49" charset="0"/>
              <a:cs typeface="Courier New" panose="02070309020205020404" pitchFamily="49" charset="0"/>
            </a:endParaRPr>
          </a:p>
        </p:txBody>
      </p:sp>
      <p:sp>
        <p:nvSpPr>
          <p:cNvPr id="6" name="TextBox 5"/>
          <p:cNvSpPr txBox="1"/>
          <p:nvPr/>
        </p:nvSpPr>
        <p:spPr>
          <a:xfrm>
            <a:off x="5486400" y="2529906"/>
            <a:ext cx="3200400" cy="400110"/>
          </a:xfrm>
          <a:prstGeom prst="rect">
            <a:avLst/>
          </a:prstGeom>
          <a:noFill/>
        </p:spPr>
        <p:txBody>
          <a:bodyPr wrap="square" rtlCol="0">
            <a:spAutoFit/>
          </a:bodyPr>
          <a:lstStyle/>
          <a:p>
            <a:pPr algn="r"/>
            <a:r>
              <a:rPr lang="en-US" sz="2000" dirty="0">
                <a:solidFill>
                  <a:srgbClr val="4B2A85"/>
                </a:solidFill>
                <a:latin typeface="Calibri" panose="020F0502020204030204" pitchFamily="34" charset="0"/>
                <a:ea typeface="CMU Bright" panose="02000603000000000000" pitchFamily="2" charset="0"/>
                <a:cs typeface="Calibri" panose="020F0502020204030204" pitchFamily="34" charset="0"/>
              </a:rPr>
              <a:t>weakrefcount.cc</a:t>
            </a:r>
            <a:endParaRPr lang="en-US" sz="2400" dirty="0">
              <a:solidFill>
                <a:srgbClr val="4B2A85"/>
              </a:solidFill>
              <a:latin typeface="Calibri" panose="020F0502020204030204" pitchFamily="34" charset="0"/>
              <a:ea typeface="CMU Bright" panose="02000603000000000000" pitchFamily="2" charset="0"/>
              <a:cs typeface="Calibri" panose="020F0502020204030204" pitchFamily="34" charset="0"/>
            </a:endParaRPr>
          </a:p>
        </p:txBody>
      </p:sp>
      <p:sp>
        <p:nvSpPr>
          <p:cNvPr id="31" name="Content Placeholder 2">
            <a:extLst>
              <a:ext uri="{FF2B5EF4-FFF2-40B4-BE49-F238E27FC236}">
                <a16:creationId xmlns:a16="http://schemas.microsoft.com/office/drawing/2014/main" id="{FAE79E70-F3D2-2243-B2FE-01454C6E6110}"/>
              </a:ext>
            </a:extLst>
          </p:cNvPr>
          <p:cNvSpPr>
            <a:spLocks noGrp="1"/>
          </p:cNvSpPr>
          <p:nvPr>
            <p:ph idx="1"/>
          </p:nvPr>
        </p:nvSpPr>
        <p:spPr>
          <a:xfrm>
            <a:off x="396875" y="1362075"/>
            <a:ext cx="8366125" cy="1265379"/>
          </a:xfrm>
        </p:spPr>
        <p:txBody>
          <a:bodyPr/>
          <a:lstStyle/>
          <a:p>
            <a:r>
              <a:rPr lang="en-US" dirty="0" err="1">
                <a:solidFill>
                  <a:srgbClr val="0066FF"/>
                </a:solidFill>
                <a:latin typeface="Courier New" panose="02070309020205020404" pitchFamily="49" charset="0"/>
                <a:cs typeface="Courier New" panose="02070309020205020404" pitchFamily="49" charset="0"/>
              </a:rPr>
              <a:t>weak_ptr</a:t>
            </a:r>
            <a:r>
              <a:rPr lang="en-US" dirty="0" err="1"/>
              <a:t>s</a:t>
            </a:r>
            <a:r>
              <a:rPr lang="en-US" dirty="0"/>
              <a:t> don’t change reference count and can become “</a:t>
            </a:r>
            <a:r>
              <a:rPr lang="en-US" i="1" dirty="0"/>
              <a:t>dangling</a:t>
            </a:r>
            <a:r>
              <a:rPr lang="en-US" dirty="0"/>
              <a:t>”</a:t>
            </a:r>
          </a:p>
          <a:p>
            <a:pPr lvl="1"/>
            <a:r>
              <a:rPr lang="en-US" dirty="0"/>
              <a:t>Data referenced may have been </a:t>
            </a:r>
            <a:r>
              <a:rPr lang="en-US" dirty="0" err="1">
                <a:solidFill>
                  <a:srgbClr val="E2661A"/>
                </a:solidFill>
                <a:latin typeface="Courier New" panose="02070309020205020404" pitchFamily="49" charset="0"/>
                <a:cs typeface="Courier New" panose="02070309020205020404" pitchFamily="49" charset="0"/>
              </a:rPr>
              <a:t>delete</a:t>
            </a:r>
            <a:r>
              <a:rPr lang="en-US" dirty="0" err="1"/>
              <a:t>’d</a:t>
            </a:r>
            <a:endParaRPr lang="en-US" dirty="0"/>
          </a:p>
        </p:txBody>
      </p:sp>
      <mc:AlternateContent xmlns:mc="http://schemas.openxmlformats.org/markup-compatibility/2006" xmlns:p14="http://schemas.microsoft.com/office/powerpoint/2010/main">
        <mc:Choice Requires="p14">
          <p:contentPart p14:bwMode="auto" r:id="rId3">
            <p14:nvContentPartPr>
              <p14:cNvPr id="7" name="Ink 6">
                <a:extLst>
                  <a:ext uri="{FF2B5EF4-FFF2-40B4-BE49-F238E27FC236}">
                    <a16:creationId xmlns:a16="http://schemas.microsoft.com/office/drawing/2014/main" id="{FF8B0197-0F2D-4D1F-896F-907901E0E4A6}"/>
                  </a:ext>
                </a:extLst>
              </p14:cNvPr>
              <p14:cNvContentPartPr/>
              <p14:nvPr/>
            </p14:nvContentPartPr>
            <p14:xfrm>
              <a:off x="896940" y="5806520"/>
              <a:ext cx="6120" cy="8640"/>
            </p14:xfrm>
          </p:contentPart>
        </mc:Choice>
        <mc:Fallback xmlns="">
          <p:pic>
            <p:nvPicPr>
              <p:cNvPr id="7" name="Ink 6">
                <a:extLst>
                  <a:ext uri="{FF2B5EF4-FFF2-40B4-BE49-F238E27FC236}">
                    <a16:creationId xmlns:a16="http://schemas.microsoft.com/office/drawing/2014/main" id="{FF8B0197-0F2D-4D1F-896F-907901E0E4A6}"/>
                  </a:ext>
                </a:extLst>
              </p:cNvPr>
              <p:cNvPicPr/>
              <p:nvPr/>
            </p:nvPicPr>
            <p:blipFill>
              <a:blip r:embed="rId4"/>
              <a:stretch>
                <a:fillRect/>
              </a:stretch>
            </p:blipFill>
            <p:spPr>
              <a:xfrm>
                <a:off x="887940" y="5797520"/>
                <a:ext cx="23760" cy="26280"/>
              </a:xfrm>
              <a:prstGeom prst="rect">
                <a:avLst/>
              </a:prstGeom>
            </p:spPr>
          </p:pic>
        </mc:Fallback>
      </mc:AlternateContent>
      <mc:AlternateContent xmlns:mc="http://schemas.openxmlformats.org/markup-compatibility/2006" xmlns:p14="http://schemas.microsoft.com/office/powerpoint/2010/main">
        <mc:Choice Requires="p14">
          <p:contentPart p14:bwMode="auto" r:id="rId5">
            <p14:nvContentPartPr>
              <p14:cNvPr id="17" name="Ink 16">
                <a:extLst>
                  <a:ext uri="{FF2B5EF4-FFF2-40B4-BE49-F238E27FC236}">
                    <a16:creationId xmlns:a16="http://schemas.microsoft.com/office/drawing/2014/main" id="{5E31153B-6D2B-4DF3-A29A-764DF64D307A}"/>
                  </a:ext>
                </a:extLst>
              </p14:cNvPr>
              <p14:cNvContentPartPr/>
              <p14:nvPr/>
            </p14:nvContentPartPr>
            <p14:xfrm>
              <a:off x="3271500" y="5281640"/>
              <a:ext cx="2160" cy="360"/>
            </p14:xfrm>
          </p:contentPart>
        </mc:Choice>
        <mc:Fallback xmlns="">
          <p:pic>
            <p:nvPicPr>
              <p:cNvPr id="17" name="Ink 16">
                <a:extLst>
                  <a:ext uri="{FF2B5EF4-FFF2-40B4-BE49-F238E27FC236}">
                    <a16:creationId xmlns:a16="http://schemas.microsoft.com/office/drawing/2014/main" id="{5E31153B-6D2B-4DF3-A29A-764DF64D307A}"/>
                  </a:ext>
                </a:extLst>
              </p:cNvPr>
              <p:cNvPicPr/>
              <p:nvPr/>
            </p:nvPicPr>
            <p:blipFill>
              <a:blip r:embed="rId6"/>
              <a:stretch>
                <a:fillRect/>
              </a:stretch>
            </p:blipFill>
            <p:spPr>
              <a:xfrm>
                <a:off x="3260700" y="5272640"/>
                <a:ext cx="23328" cy="18000"/>
              </a:xfrm>
              <a:prstGeom prst="rect">
                <a:avLst/>
              </a:prstGeom>
            </p:spPr>
          </p:pic>
        </mc:Fallback>
      </mc:AlternateContent>
      <mc:AlternateContent xmlns:mc="http://schemas.openxmlformats.org/markup-compatibility/2006" xmlns:p14="http://schemas.microsoft.com/office/powerpoint/2010/main">
        <mc:Choice Requires="p14">
          <p:contentPart p14:bwMode="auto" r:id="rId7">
            <p14:nvContentPartPr>
              <p14:cNvPr id="16" name="Ink 15">
                <a:extLst>
                  <a:ext uri="{FF2B5EF4-FFF2-40B4-BE49-F238E27FC236}">
                    <a16:creationId xmlns:a16="http://schemas.microsoft.com/office/drawing/2014/main" id="{74B89137-D8FC-4440-91B8-F9606EBC8CE0}"/>
                  </a:ext>
                </a:extLst>
              </p14:cNvPr>
              <p14:cNvContentPartPr/>
              <p14:nvPr/>
            </p14:nvContentPartPr>
            <p14:xfrm>
              <a:off x="9406522" y="4093624"/>
              <a:ext cx="360" cy="360"/>
            </p14:xfrm>
          </p:contentPart>
        </mc:Choice>
        <mc:Fallback xmlns="">
          <p:pic>
            <p:nvPicPr>
              <p:cNvPr id="16" name="Ink 15">
                <a:extLst>
                  <a:ext uri="{FF2B5EF4-FFF2-40B4-BE49-F238E27FC236}">
                    <a16:creationId xmlns:a16="http://schemas.microsoft.com/office/drawing/2014/main" id="{74B89137-D8FC-4440-91B8-F9606EBC8CE0}"/>
                  </a:ext>
                </a:extLst>
              </p:cNvPr>
              <p:cNvPicPr/>
              <p:nvPr/>
            </p:nvPicPr>
            <p:blipFill>
              <a:blip r:embed="rId10"/>
              <a:stretch>
                <a:fillRect/>
              </a:stretch>
            </p:blipFill>
            <p:spPr>
              <a:xfrm>
                <a:off x="9397882" y="4084624"/>
                <a:ext cx="18000" cy="18000"/>
              </a:xfrm>
              <a:prstGeom prst="rect">
                <a:avLst/>
              </a:prstGeom>
            </p:spPr>
          </p:pic>
        </mc:Fallback>
      </mc:AlternateContent>
    </p:spTree>
    <p:extLst>
      <p:ext uri="{BB962C8B-B14F-4D97-AF65-F5344CB8AC3E}">
        <p14:creationId xmlns:p14="http://schemas.microsoft.com/office/powerpoint/2010/main" val="36656102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Summary of Smart Pointers</a:t>
            </a:r>
          </a:p>
        </p:txBody>
      </p:sp>
      <p:sp>
        <p:nvSpPr>
          <p:cNvPr id="3" name="Content Placeholder 2"/>
          <p:cNvSpPr>
            <a:spLocks noGrp="1"/>
          </p:cNvSpPr>
          <p:nvPr>
            <p:ph idx="1"/>
          </p:nvPr>
        </p:nvSpPr>
        <p:spPr/>
        <p:txBody>
          <a:bodyPr/>
          <a:lstStyle/>
          <a:p>
            <a:r>
              <a:rPr lang="en-US" altLang="zh-CN" dirty="0"/>
              <a:t>A </a:t>
            </a:r>
            <a:r>
              <a:rPr lang="en-US" altLang="zh-CN" dirty="0" err="1">
                <a:solidFill>
                  <a:srgbClr val="0066FF"/>
                </a:solidFill>
                <a:latin typeface="Courier New" panose="02070309020205020404" pitchFamily="49" charset="0"/>
                <a:cs typeface="Courier New" panose="02070309020205020404" pitchFamily="49" charset="0"/>
              </a:rPr>
              <a:t>shared_ptr</a:t>
            </a:r>
            <a:r>
              <a:rPr lang="en-US" altLang="zh-CN" dirty="0"/>
              <a:t> utilizes </a:t>
            </a:r>
            <a:r>
              <a:rPr lang="en-US" altLang="zh-CN" i="1" dirty="0"/>
              <a:t>reference counting</a:t>
            </a:r>
            <a:r>
              <a:rPr lang="en-US" altLang="zh-CN" dirty="0"/>
              <a:t> for multiple owners of an object in memory</a:t>
            </a:r>
            <a:endParaRPr lang="en-US" altLang="zh-CN" i="1" dirty="0"/>
          </a:p>
          <a:p>
            <a:pPr lvl="1"/>
            <a:r>
              <a:rPr lang="en-US" altLang="zh-CN" dirty="0">
                <a:solidFill>
                  <a:srgbClr val="E2661A"/>
                </a:solidFill>
                <a:latin typeface="Courier New" panose="02070309020205020404" pitchFamily="49" charset="0"/>
                <a:cs typeface="Courier New" panose="02070309020205020404" pitchFamily="49" charset="0"/>
              </a:rPr>
              <a:t>delete</a:t>
            </a:r>
            <a:r>
              <a:rPr lang="en-US" altLang="zh-CN" dirty="0"/>
              <a:t>s an object once its reference count reaches zero</a:t>
            </a:r>
          </a:p>
          <a:p>
            <a:pPr marL="363474" lvl="1" indent="0">
              <a:buNone/>
            </a:pPr>
            <a:endParaRPr lang="en-US" altLang="zh-CN" dirty="0"/>
          </a:p>
          <a:p>
            <a:r>
              <a:rPr lang="en-US" altLang="zh-CN" dirty="0"/>
              <a:t>A </a:t>
            </a:r>
            <a:r>
              <a:rPr lang="en-US" altLang="zh-CN" dirty="0" err="1">
                <a:solidFill>
                  <a:srgbClr val="0066FF"/>
                </a:solidFill>
                <a:latin typeface="Courier New" panose="02070309020205020404" pitchFamily="49" charset="0"/>
                <a:cs typeface="Courier New" panose="02070309020205020404" pitchFamily="49" charset="0"/>
              </a:rPr>
              <a:t>weak_ptr</a:t>
            </a:r>
            <a:r>
              <a:rPr lang="en-US" altLang="zh-CN" dirty="0"/>
              <a:t> works with a shared object but doesn’t affect the reference count</a:t>
            </a:r>
          </a:p>
          <a:p>
            <a:pPr lvl="1"/>
            <a:r>
              <a:rPr lang="en-US" altLang="zh-CN" dirty="0"/>
              <a:t>Can’t actually be dereferenced, but can check if the object still exists and can get a </a:t>
            </a:r>
            <a:r>
              <a:rPr lang="en-US" altLang="zh-CN" dirty="0" err="1">
                <a:latin typeface="Courier New" panose="02070309020205020404" pitchFamily="49" charset="0"/>
                <a:cs typeface="Courier New" panose="02070309020205020404" pitchFamily="49" charset="0"/>
              </a:rPr>
              <a:t>shared_ptr</a:t>
            </a:r>
            <a:r>
              <a:rPr lang="en-US" altLang="zh-CN" dirty="0"/>
              <a:t> from the </a:t>
            </a:r>
            <a:r>
              <a:rPr lang="en-US" altLang="zh-CN" dirty="0" err="1">
                <a:latin typeface="Courier New" panose="02070309020205020404" pitchFamily="49" charset="0"/>
                <a:cs typeface="Courier New" panose="02070309020205020404" pitchFamily="49" charset="0"/>
              </a:rPr>
              <a:t>weak_ptr</a:t>
            </a:r>
            <a:r>
              <a:rPr lang="en-US" altLang="zh-CN" dirty="0"/>
              <a:t> if it does</a:t>
            </a:r>
          </a:p>
          <a:p>
            <a:pPr marL="363474" lvl="1" indent="0">
              <a:buNone/>
            </a:pPr>
            <a:endParaRPr lang="en-US" altLang="zh-CN" dirty="0"/>
          </a:p>
          <a:p>
            <a:r>
              <a:rPr lang="en-US" dirty="0"/>
              <a:t>A </a:t>
            </a:r>
            <a:r>
              <a:rPr lang="en-US" dirty="0" err="1">
                <a:solidFill>
                  <a:srgbClr val="0066FF"/>
                </a:solidFill>
                <a:latin typeface="Courier New" panose="02070309020205020404" pitchFamily="49" charset="0"/>
                <a:cs typeface="Courier New" panose="02070309020205020404" pitchFamily="49" charset="0"/>
              </a:rPr>
              <a:t>unique_ptr</a:t>
            </a:r>
            <a:r>
              <a:rPr lang="en-US" dirty="0"/>
              <a:t> </a:t>
            </a:r>
            <a:r>
              <a:rPr lang="en-US" b="1" i="1" dirty="0"/>
              <a:t>takes ownership</a:t>
            </a:r>
            <a:r>
              <a:rPr lang="en-US" dirty="0"/>
              <a:t> of a pointer</a:t>
            </a:r>
          </a:p>
          <a:p>
            <a:pPr lvl="1"/>
            <a:r>
              <a:rPr lang="en-US" dirty="0"/>
              <a:t>Cannot be copied, but can be moved</a:t>
            </a:r>
          </a:p>
          <a:p>
            <a:pPr lvl="1"/>
            <a:endParaRPr lang="en-US" dirty="0"/>
          </a:p>
        </p:txBody>
      </p:sp>
    </p:spTree>
    <p:extLst>
      <p:ext uri="{BB962C8B-B14F-4D97-AF65-F5344CB8AC3E}">
        <p14:creationId xmlns:p14="http://schemas.microsoft.com/office/powerpoint/2010/main" val="284721462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Some Important Smart Pointer Methods</a:t>
            </a:r>
          </a:p>
        </p:txBody>
      </p:sp>
      <p:sp>
        <p:nvSpPr>
          <p:cNvPr id="3" name="Content Placeholder 2"/>
          <p:cNvSpPr>
            <a:spLocks noGrp="1"/>
          </p:cNvSpPr>
          <p:nvPr>
            <p:ph idx="1"/>
          </p:nvPr>
        </p:nvSpPr>
        <p:spPr/>
        <p:txBody>
          <a:bodyPr/>
          <a:lstStyle/>
          <a:p>
            <a:r>
              <a:rPr lang="en-US" dirty="0">
                <a:latin typeface="Courier New" panose="02070309020205020404" pitchFamily="49" charset="0"/>
                <a:cs typeface="Courier New" panose="02070309020205020404" pitchFamily="49" charset="0"/>
              </a:rPr>
              <a:t>std::</a:t>
            </a:r>
            <a:r>
              <a:rPr lang="en-US" dirty="0" err="1">
                <a:solidFill>
                  <a:srgbClr val="0066FF"/>
                </a:solidFill>
                <a:latin typeface="Courier New" panose="02070309020205020404" pitchFamily="49" charset="0"/>
                <a:cs typeface="Courier New" panose="02070309020205020404" pitchFamily="49" charset="0"/>
              </a:rPr>
              <a:t>unique_ptr</a:t>
            </a:r>
            <a:r>
              <a:rPr lang="en-US" dirty="0">
                <a:latin typeface="Courier New" panose="02070309020205020404" pitchFamily="49" charset="0"/>
                <a:cs typeface="Courier New" panose="02070309020205020404" pitchFamily="49" charset="0"/>
              </a:rPr>
              <a:t>&lt;T&gt; U;</a:t>
            </a:r>
          </a:p>
          <a:p>
            <a:pPr lvl="1"/>
            <a:r>
              <a:rPr lang="en-US" dirty="0" err="1">
                <a:latin typeface="Courier New" panose="02070309020205020404" pitchFamily="49" charset="0"/>
                <a:cs typeface="Courier New" panose="02070309020205020404" pitchFamily="49" charset="0"/>
              </a:rPr>
              <a:t>U.</a:t>
            </a:r>
            <a:r>
              <a:rPr lang="en-US" b="1" dirty="0" err="1">
                <a:solidFill>
                  <a:srgbClr val="669900"/>
                </a:solidFill>
                <a:latin typeface="Courier New" panose="02070309020205020404" pitchFamily="49" charset="0"/>
                <a:cs typeface="Courier New" panose="02070309020205020404" pitchFamily="49" charset="0"/>
              </a:rPr>
              <a:t>get</a:t>
            </a:r>
            <a:r>
              <a:rPr lang="en-US" dirty="0">
                <a:latin typeface="Courier New" panose="02070309020205020404" pitchFamily="49" charset="0"/>
                <a:cs typeface="Courier New" panose="02070309020205020404" pitchFamily="49" charset="0"/>
              </a:rPr>
              <a:t>()</a:t>
            </a:r>
          </a:p>
          <a:p>
            <a:pPr lvl="1"/>
            <a:r>
              <a:rPr lang="en-US" dirty="0" err="1">
                <a:latin typeface="Courier New" panose="02070309020205020404" pitchFamily="49" charset="0"/>
                <a:cs typeface="Courier New" panose="02070309020205020404" pitchFamily="49" charset="0"/>
              </a:rPr>
              <a:t>U.</a:t>
            </a:r>
            <a:r>
              <a:rPr lang="en-US" b="1" dirty="0" err="1">
                <a:solidFill>
                  <a:srgbClr val="669900"/>
                </a:solidFill>
                <a:latin typeface="Courier New" panose="02070309020205020404" pitchFamily="49" charset="0"/>
                <a:cs typeface="Courier New" panose="02070309020205020404" pitchFamily="49" charset="0"/>
              </a:rPr>
              <a:t>release</a:t>
            </a:r>
            <a:r>
              <a:rPr lang="en-US" dirty="0">
                <a:latin typeface="Courier New" panose="02070309020205020404" pitchFamily="49" charset="0"/>
                <a:cs typeface="Courier New" panose="02070309020205020404" pitchFamily="49" charset="0"/>
              </a:rPr>
              <a:t>()</a:t>
            </a:r>
          </a:p>
          <a:p>
            <a:pPr lvl="1"/>
            <a:r>
              <a:rPr lang="en-US" dirty="0" err="1">
                <a:latin typeface="Courier New" panose="02070309020205020404" pitchFamily="49" charset="0"/>
                <a:cs typeface="Courier New" panose="02070309020205020404" pitchFamily="49" charset="0"/>
              </a:rPr>
              <a:t>U.</a:t>
            </a:r>
            <a:r>
              <a:rPr lang="en-US" b="1" dirty="0" err="1">
                <a:solidFill>
                  <a:srgbClr val="669900"/>
                </a:solidFill>
                <a:latin typeface="Courier New" panose="02070309020205020404" pitchFamily="49" charset="0"/>
                <a:cs typeface="Courier New" panose="02070309020205020404" pitchFamily="49" charset="0"/>
              </a:rPr>
              <a:t>reset</a:t>
            </a:r>
            <a:r>
              <a:rPr lang="en-US" dirty="0">
                <a:latin typeface="Courier New" panose="02070309020205020404" pitchFamily="49" charset="0"/>
                <a:cs typeface="Courier New" panose="02070309020205020404" pitchFamily="49" charset="0"/>
              </a:rPr>
              <a:t>(q)</a:t>
            </a:r>
          </a:p>
          <a:p>
            <a:r>
              <a:rPr lang="en-US" dirty="0">
                <a:latin typeface="Courier New" panose="02070309020205020404" pitchFamily="49" charset="0"/>
                <a:cs typeface="Courier New" panose="02070309020205020404" pitchFamily="49" charset="0"/>
              </a:rPr>
              <a:t>std::</a:t>
            </a:r>
            <a:r>
              <a:rPr lang="en-US" dirty="0" err="1">
                <a:solidFill>
                  <a:srgbClr val="0066FF"/>
                </a:solidFill>
                <a:latin typeface="Courier New" panose="02070309020205020404" pitchFamily="49" charset="0"/>
                <a:cs typeface="Courier New" panose="02070309020205020404" pitchFamily="49" charset="0"/>
              </a:rPr>
              <a:t>shared_ptr</a:t>
            </a:r>
            <a:r>
              <a:rPr lang="en-US" dirty="0">
                <a:latin typeface="Courier New" panose="02070309020205020404" pitchFamily="49" charset="0"/>
                <a:cs typeface="Courier New" panose="02070309020205020404" pitchFamily="49" charset="0"/>
              </a:rPr>
              <a:t>&lt;T&gt; S;</a:t>
            </a:r>
          </a:p>
          <a:p>
            <a:pPr lvl="1"/>
            <a:r>
              <a:rPr lang="en-US" dirty="0" err="1">
                <a:latin typeface="Courier New" panose="02070309020205020404" pitchFamily="49" charset="0"/>
                <a:cs typeface="Courier New" panose="02070309020205020404" pitchFamily="49" charset="0"/>
              </a:rPr>
              <a:t>S.</a:t>
            </a:r>
            <a:r>
              <a:rPr lang="en-US" b="1" dirty="0" err="1">
                <a:solidFill>
                  <a:srgbClr val="669900"/>
                </a:solidFill>
                <a:latin typeface="Courier New" panose="02070309020205020404" pitchFamily="49" charset="0"/>
                <a:cs typeface="Courier New" panose="02070309020205020404" pitchFamily="49" charset="0"/>
              </a:rPr>
              <a:t>get</a:t>
            </a:r>
            <a:r>
              <a:rPr lang="en-US" dirty="0">
                <a:latin typeface="Courier New" panose="02070309020205020404" pitchFamily="49" charset="0"/>
                <a:cs typeface="Courier New" panose="02070309020205020404" pitchFamily="49" charset="0"/>
              </a:rPr>
              <a:t>()</a:t>
            </a:r>
          </a:p>
          <a:p>
            <a:pPr lvl="1"/>
            <a:r>
              <a:rPr lang="en-US" dirty="0" err="1">
                <a:latin typeface="Courier New" panose="02070309020205020404" pitchFamily="49" charset="0"/>
                <a:cs typeface="Courier New" panose="02070309020205020404" pitchFamily="49" charset="0"/>
              </a:rPr>
              <a:t>S.</a:t>
            </a:r>
            <a:r>
              <a:rPr lang="en-US" b="1" dirty="0" err="1">
                <a:solidFill>
                  <a:srgbClr val="669900"/>
                </a:solidFill>
                <a:latin typeface="Courier New" panose="02070309020205020404" pitchFamily="49" charset="0"/>
                <a:cs typeface="Courier New" panose="02070309020205020404" pitchFamily="49" charset="0"/>
              </a:rPr>
              <a:t>use_count</a:t>
            </a:r>
            <a:r>
              <a:rPr lang="en-US" dirty="0">
                <a:latin typeface="Courier New" panose="02070309020205020404" pitchFamily="49" charset="0"/>
                <a:cs typeface="Courier New" panose="02070309020205020404" pitchFamily="49" charset="0"/>
              </a:rPr>
              <a:t>()</a:t>
            </a:r>
          </a:p>
          <a:p>
            <a:pPr lvl="1"/>
            <a:r>
              <a:rPr lang="en-US" dirty="0" err="1">
                <a:latin typeface="Courier New" panose="02070309020205020404" pitchFamily="49" charset="0"/>
                <a:cs typeface="Courier New" panose="02070309020205020404" pitchFamily="49" charset="0"/>
              </a:rPr>
              <a:t>S.</a:t>
            </a:r>
            <a:r>
              <a:rPr lang="en-US" b="1" dirty="0" err="1">
                <a:solidFill>
                  <a:srgbClr val="669900"/>
                </a:solidFill>
                <a:latin typeface="Courier New" panose="02070309020205020404" pitchFamily="49" charset="0"/>
                <a:cs typeface="Courier New" panose="02070309020205020404" pitchFamily="49" charset="0"/>
              </a:rPr>
              <a:t>unique</a:t>
            </a:r>
            <a:r>
              <a:rPr lang="en-US" dirty="0">
                <a:latin typeface="Courier New" panose="02070309020205020404" pitchFamily="49" charset="0"/>
                <a:cs typeface="Courier New" panose="02070309020205020404" pitchFamily="49" charset="0"/>
              </a:rPr>
              <a:t>()</a:t>
            </a:r>
          </a:p>
          <a:p>
            <a:r>
              <a:rPr lang="en-US" dirty="0">
                <a:latin typeface="Courier New" panose="02070309020205020404" pitchFamily="49" charset="0"/>
                <a:cs typeface="Courier New" panose="02070309020205020404" pitchFamily="49" charset="0"/>
              </a:rPr>
              <a:t>std::</a:t>
            </a:r>
            <a:r>
              <a:rPr lang="en-US" dirty="0" err="1">
                <a:solidFill>
                  <a:srgbClr val="0066FF"/>
                </a:solidFill>
                <a:latin typeface="Courier New" panose="02070309020205020404" pitchFamily="49" charset="0"/>
                <a:cs typeface="Courier New" panose="02070309020205020404" pitchFamily="49" charset="0"/>
              </a:rPr>
              <a:t>weak_ptr</a:t>
            </a:r>
            <a:r>
              <a:rPr lang="en-US" dirty="0">
                <a:latin typeface="Courier New" panose="02070309020205020404" pitchFamily="49" charset="0"/>
                <a:cs typeface="Courier New" panose="02070309020205020404" pitchFamily="49" charset="0"/>
              </a:rPr>
              <a:t>&lt;T&gt; W;</a:t>
            </a:r>
          </a:p>
          <a:p>
            <a:pPr lvl="1"/>
            <a:r>
              <a:rPr lang="en-US" dirty="0" err="1">
                <a:latin typeface="Courier New" panose="02070309020205020404" pitchFamily="49" charset="0"/>
                <a:cs typeface="Courier New" panose="02070309020205020404" pitchFamily="49" charset="0"/>
              </a:rPr>
              <a:t>W.</a:t>
            </a:r>
            <a:r>
              <a:rPr lang="en-US" b="1" dirty="0" err="1">
                <a:solidFill>
                  <a:srgbClr val="669900"/>
                </a:solidFill>
                <a:latin typeface="Courier New" panose="02070309020205020404" pitchFamily="49" charset="0"/>
                <a:cs typeface="Courier New" panose="02070309020205020404" pitchFamily="49" charset="0"/>
              </a:rPr>
              <a:t>lock</a:t>
            </a:r>
            <a:r>
              <a:rPr lang="en-US" dirty="0">
                <a:latin typeface="Courier New" panose="02070309020205020404" pitchFamily="49" charset="0"/>
                <a:cs typeface="Courier New" panose="02070309020205020404" pitchFamily="49" charset="0"/>
              </a:rPr>
              <a:t>()</a:t>
            </a:r>
          </a:p>
          <a:p>
            <a:pPr lvl="1"/>
            <a:r>
              <a:rPr lang="en-US" dirty="0" err="1">
                <a:latin typeface="Courier New" panose="02070309020205020404" pitchFamily="49" charset="0"/>
                <a:cs typeface="Courier New" panose="02070309020205020404" pitchFamily="49" charset="0"/>
              </a:rPr>
              <a:t>W.</a:t>
            </a:r>
            <a:r>
              <a:rPr lang="en-US" b="1" dirty="0" err="1">
                <a:solidFill>
                  <a:srgbClr val="669900"/>
                </a:solidFill>
                <a:latin typeface="Courier New" panose="02070309020205020404" pitchFamily="49" charset="0"/>
                <a:cs typeface="Courier New" panose="02070309020205020404" pitchFamily="49" charset="0"/>
              </a:rPr>
              <a:t>use_count</a:t>
            </a:r>
            <a:r>
              <a:rPr lang="en-US" dirty="0">
                <a:latin typeface="Courier New" panose="02070309020205020404" pitchFamily="49" charset="0"/>
                <a:cs typeface="Courier New" panose="02070309020205020404" pitchFamily="49" charset="0"/>
              </a:rPr>
              <a:t>()</a:t>
            </a:r>
          </a:p>
          <a:p>
            <a:pPr lvl="1"/>
            <a:r>
              <a:rPr lang="en-US" dirty="0" err="1">
                <a:latin typeface="Courier New" panose="02070309020205020404" pitchFamily="49" charset="0"/>
                <a:cs typeface="Courier New" panose="02070309020205020404" pitchFamily="49" charset="0"/>
              </a:rPr>
              <a:t>W.</a:t>
            </a:r>
            <a:r>
              <a:rPr lang="en-US" b="1" dirty="0" err="1">
                <a:solidFill>
                  <a:srgbClr val="669900"/>
                </a:solidFill>
                <a:latin typeface="Courier New" panose="02070309020205020404" pitchFamily="49" charset="0"/>
                <a:cs typeface="Courier New" panose="02070309020205020404" pitchFamily="49" charset="0"/>
              </a:rPr>
              <a:t>expired</a:t>
            </a:r>
            <a:r>
              <a:rPr lang="en-US" dirty="0">
                <a:latin typeface="Courier New" panose="02070309020205020404" pitchFamily="49" charset="0"/>
                <a:cs typeface="Courier New" panose="02070309020205020404" pitchFamily="49" charset="0"/>
              </a:rPr>
              <a:t>()</a:t>
            </a:r>
          </a:p>
        </p:txBody>
      </p:sp>
      <p:sp>
        <p:nvSpPr>
          <p:cNvPr id="5" name="TextBox 4">
            <a:extLst>
              <a:ext uri="{FF2B5EF4-FFF2-40B4-BE49-F238E27FC236}">
                <a16:creationId xmlns:a16="http://schemas.microsoft.com/office/drawing/2014/main" id="{EA2BA0B2-C3CF-4F19-B36C-1C2CDFAEF6EA}"/>
              </a:ext>
            </a:extLst>
          </p:cNvPr>
          <p:cNvSpPr txBox="1"/>
          <p:nvPr/>
        </p:nvSpPr>
        <p:spPr>
          <a:xfrm>
            <a:off x="3224462" y="1886552"/>
            <a:ext cx="3840923" cy="369332"/>
          </a:xfrm>
          <a:prstGeom prst="rect">
            <a:avLst/>
          </a:prstGeom>
          <a:noFill/>
        </p:spPr>
        <p:txBody>
          <a:bodyPr wrap="none" rtlCol="0">
            <a:spAutoFit/>
          </a:bodyPr>
          <a:lstStyle/>
          <a:p>
            <a:r>
              <a:rPr lang="en-US" dirty="0">
                <a:latin typeface="Calibri" pitchFamily="34" charset="0"/>
              </a:rPr>
              <a:t>Returns the raw pointer U is managing</a:t>
            </a:r>
          </a:p>
        </p:txBody>
      </p:sp>
      <p:sp>
        <p:nvSpPr>
          <p:cNvPr id="6" name="TextBox 5">
            <a:extLst>
              <a:ext uri="{FF2B5EF4-FFF2-40B4-BE49-F238E27FC236}">
                <a16:creationId xmlns:a16="http://schemas.microsoft.com/office/drawing/2014/main" id="{5C2F49DF-A825-49FD-9AAC-F105BE1B1488}"/>
              </a:ext>
            </a:extLst>
          </p:cNvPr>
          <p:cNvSpPr txBox="1"/>
          <p:nvPr/>
        </p:nvSpPr>
        <p:spPr>
          <a:xfrm>
            <a:off x="3224461" y="2276921"/>
            <a:ext cx="6117316" cy="369332"/>
          </a:xfrm>
          <a:prstGeom prst="rect">
            <a:avLst/>
          </a:prstGeom>
          <a:noFill/>
        </p:spPr>
        <p:txBody>
          <a:bodyPr wrap="none" rtlCol="0">
            <a:spAutoFit/>
          </a:bodyPr>
          <a:lstStyle/>
          <a:p>
            <a:r>
              <a:rPr lang="en-US" dirty="0">
                <a:latin typeface="Calibri" pitchFamily="34" charset="0"/>
              </a:rPr>
              <a:t>U stops managing its raw pointer and returns the raw pointer</a:t>
            </a:r>
          </a:p>
        </p:txBody>
      </p:sp>
      <p:sp>
        <p:nvSpPr>
          <p:cNvPr id="7" name="TextBox 6">
            <a:extLst>
              <a:ext uri="{FF2B5EF4-FFF2-40B4-BE49-F238E27FC236}">
                <a16:creationId xmlns:a16="http://schemas.microsoft.com/office/drawing/2014/main" id="{52E74512-4897-45E7-BCCB-C32ECB2F9C17}"/>
              </a:ext>
            </a:extLst>
          </p:cNvPr>
          <p:cNvSpPr txBox="1"/>
          <p:nvPr/>
        </p:nvSpPr>
        <p:spPr>
          <a:xfrm>
            <a:off x="3222095" y="2686911"/>
            <a:ext cx="5142305" cy="369332"/>
          </a:xfrm>
          <a:prstGeom prst="rect">
            <a:avLst/>
          </a:prstGeom>
          <a:noFill/>
        </p:spPr>
        <p:txBody>
          <a:bodyPr wrap="none" rtlCol="0">
            <a:spAutoFit/>
          </a:bodyPr>
          <a:lstStyle/>
          <a:p>
            <a:r>
              <a:rPr lang="en-US" dirty="0">
                <a:latin typeface="Calibri" pitchFamily="34" charset="0"/>
              </a:rPr>
              <a:t>U cleans up its raw pointer and takes ownership of q </a:t>
            </a:r>
          </a:p>
        </p:txBody>
      </p:sp>
      <p:sp>
        <p:nvSpPr>
          <p:cNvPr id="8" name="TextBox 7">
            <a:extLst>
              <a:ext uri="{FF2B5EF4-FFF2-40B4-BE49-F238E27FC236}">
                <a16:creationId xmlns:a16="http://schemas.microsoft.com/office/drawing/2014/main" id="{79734640-D5DB-4168-8B84-141B078DD1A8}"/>
              </a:ext>
            </a:extLst>
          </p:cNvPr>
          <p:cNvSpPr txBox="1"/>
          <p:nvPr/>
        </p:nvSpPr>
        <p:spPr>
          <a:xfrm>
            <a:off x="3463489" y="3567022"/>
            <a:ext cx="3746347" cy="369332"/>
          </a:xfrm>
          <a:prstGeom prst="rect">
            <a:avLst/>
          </a:prstGeom>
          <a:noFill/>
        </p:spPr>
        <p:txBody>
          <a:bodyPr wrap="none" rtlCol="0">
            <a:spAutoFit/>
          </a:bodyPr>
          <a:lstStyle/>
          <a:p>
            <a:r>
              <a:rPr lang="en-US" dirty="0">
                <a:latin typeface="Calibri" pitchFamily="34" charset="0"/>
              </a:rPr>
              <a:t>Returns the raw pointer S is managing</a:t>
            </a:r>
          </a:p>
        </p:txBody>
      </p:sp>
      <p:sp>
        <p:nvSpPr>
          <p:cNvPr id="9" name="TextBox 8">
            <a:extLst>
              <a:ext uri="{FF2B5EF4-FFF2-40B4-BE49-F238E27FC236}">
                <a16:creationId xmlns:a16="http://schemas.microsoft.com/office/drawing/2014/main" id="{49CA4467-BBB8-4C69-9E92-02020D793D69}"/>
              </a:ext>
            </a:extLst>
          </p:cNvPr>
          <p:cNvSpPr txBox="1"/>
          <p:nvPr/>
        </p:nvSpPr>
        <p:spPr>
          <a:xfrm>
            <a:off x="3463489" y="3936191"/>
            <a:ext cx="2817694" cy="369332"/>
          </a:xfrm>
          <a:prstGeom prst="rect">
            <a:avLst/>
          </a:prstGeom>
          <a:noFill/>
        </p:spPr>
        <p:txBody>
          <a:bodyPr wrap="none" rtlCol="0">
            <a:spAutoFit/>
          </a:bodyPr>
          <a:lstStyle/>
          <a:p>
            <a:r>
              <a:rPr lang="en-US" dirty="0">
                <a:latin typeface="Calibri" pitchFamily="34" charset="0"/>
              </a:rPr>
              <a:t>Returns the reference count</a:t>
            </a:r>
          </a:p>
        </p:txBody>
      </p:sp>
      <p:sp>
        <p:nvSpPr>
          <p:cNvPr id="10" name="TextBox 9">
            <a:extLst>
              <a:ext uri="{FF2B5EF4-FFF2-40B4-BE49-F238E27FC236}">
                <a16:creationId xmlns:a16="http://schemas.microsoft.com/office/drawing/2014/main" id="{8E6A43B4-9407-4FFA-B767-C01CF255C997}"/>
              </a:ext>
            </a:extLst>
          </p:cNvPr>
          <p:cNvSpPr txBox="1"/>
          <p:nvPr/>
        </p:nvSpPr>
        <p:spPr>
          <a:xfrm>
            <a:off x="3463489" y="4309158"/>
            <a:ext cx="3391954" cy="369332"/>
          </a:xfrm>
          <a:prstGeom prst="rect">
            <a:avLst/>
          </a:prstGeom>
          <a:noFill/>
        </p:spPr>
        <p:txBody>
          <a:bodyPr wrap="none" rtlCol="0">
            <a:spAutoFit/>
          </a:bodyPr>
          <a:lstStyle/>
          <a:p>
            <a:r>
              <a:rPr lang="en-US" dirty="0">
                <a:latin typeface="Calibri" pitchFamily="34" charset="0"/>
              </a:rPr>
              <a:t>Returns true </a:t>
            </a:r>
            <a:r>
              <a:rPr lang="en-US" dirty="0" err="1">
                <a:latin typeface="Calibri" pitchFamily="34" charset="0"/>
              </a:rPr>
              <a:t>iff</a:t>
            </a:r>
            <a:r>
              <a:rPr lang="en-US" dirty="0">
                <a:latin typeface="Calibri" pitchFamily="34" charset="0"/>
              </a:rPr>
              <a:t> </a:t>
            </a:r>
            <a:r>
              <a:rPr lang="en-US" dirty="0" err="1">
                <a:latin typeface="Calibri" pitchFamily="34" charset="0"/>
              </a:rPr>
              <a:t>S.use_count</a:t>
            </a:r>
            <a:r>
              <a:rPr lang="en-US" dirty="0">
                <a:latin typeface="Calibri" pitchFamily="34" charset="0"/>
              </a:rPr>
              <a:t>() == 1</a:t>
            </a:r>
          </a:p>
        </p:txBody>
      </p:sp>
      <p:sp>
        <p:nvSpPr>
          <p:cNvPr id="11" name="TextBox 10">
            <a:extLst>
              <a:ext uri="{FF2B5EF4-FFF2-40B4-BE49-F238E27FC236}">
                <a16:creationId xmlns:a16="http://schemas.microsoft.com/office/drawing/2014/main" id="{76417058-2F46-4320-A65F-820EAEFE205C}"/>
              </a:ext>
            </a:extLst>
          </p:cNvPr>
          <p:cNvSpPr txBox="1"/>
          <p:nvPr/>
        </p:nvSpPr>
        <p:spPr>
          <a:xfrm>
            <a:off x="3463489" y="5628633"/>
            <a:ext cx="2817694" cy="369332"/>
          </a:xfrm>
          <a:prstGeom prst="rect">
            <a:avLst/>
          </a:prstGeom>
          <a:noFill/>
        </p:spPr>
        <p:txBody>
          <a:bodyPr wrap="none" rtlCol="0">
            <a:spAutoFit/>
          </a:bodyPr>
          <a:lstStyle/>
          <a:p>
            <a:r>
              <a:rPr lang="en-US" dirty="0">
                <a:latin typeface="Calibri" pitchFamily="34" charset="0"/>
              </a:rPr>
              <a:t>Returns the reference count</a:t>
            </a:r>
          </a:p>
        </p:txBody>
      </p:sp>
      <p:sp>
        <p:nvSpPr>
          <p:cNvPr id="12" name="TextBox 11">
            <a:extLst>
              <a:ext uri="{FF2B5EF4-FFF2-40B4-BE49-F238E27FC236}">
                <a16:creationId xmlns:a16="http://schemas.microsoft.com/office/drawing/2014/main" id="{82AD7070-D49D-436C-BE30-1C7935F132B3}"/>
              </a:ext>
            </a:extLst>
          </p:cNvPr>
          <p:cNvSpPr txBox="1"/>
          <p:nvPr/>
        </p:nvSpPr>
        <p:spPr>
          <a:xfrm>
            <a:off x="3463489" y="5245724"/>
            <a:ext cx="5528437" cy="369332"/>
          </a:xfrm>
          <a:prstGeom prst="rect">
            <a:avLst/>
          </a:prstGeom>
          <a:noFill/>
        </p:spPr>
        <p:txBody>
          <a:bodyPr wrap="none" rtlCol="0">
            <a:spAutoFit/>
          </a:bodyPr>
          <a:lstStyle/>
          <a:p>
            <a:r>
              <a:rPr lang="en-US" dirty="0">
                <a:latin typeface="Calibri" pitchFamily="34" charset="0"/>
              </a:rPr>
              <a:t>Constructs a shared pointer based off of W and returns it</a:t>
            </a:r>
          </a:p>
        </p:txBody>
      </p:sp>
      <p:sp>
        <p:nvSpPr>
          <p:cNvPr id="13" name="TextBox 12">
            <a:extLst>
              <a:ext uri="{FF2B5EF4-FFF2-40B4-BE49-F238E27FC236}">
                <a16:creationId xmlns:a16="http://schemas.microsoft.com/office/drawing/2014/main" id="{294DF20C-9A1C-4DF1-AE84-9C1FA1F88789}"/>
              </a:ext>
            </a:extLst>
          </p:cNvPr>
          <p:cNvSpPr txBox="1"/>
          <p:nvPr/>
        </p:nvSpPr>
        <p:spPr>
          <a:xfrm>
            <a:off x="3448946" y="5995602"/>
            <a:ext cx="4816190" cy="369332"/>
          </a:xfrm>
          <a:prstGeom prst="rect">
            <a:avLst/>
          </a:prstGeom>
          <a:noFill/>
        </p:spPr>
        <p:txBody>
          <a:bodyPr wrap="none" rtlCol="0">
            <a:spAutoFit/>
          </a:bodyPr>
          <a:lstStyle/>
          <a:p>
            <a:r>
              <a:rPr lang="en-US" dirty="0">
                <a:latin typeface="Calibri" pitchFamily="34" charset="0"/>
              </a:rPr>
              <a:t>Returns true </a:t>
            </a:r>
            <a:r>
              <a:rPr lang="en-US" dirty="0" err="1">
                <a:latin typeface="Calibri" pitchFamily="34" charset="0"/>
              </a:rPr>
              <a:t>iff</a:t>
            </a:r>
            <a:r>
              <a:rPr lang="en-US" dirty="0">
                <a:latin typeface="Calibri" pitchFamily="34" charset="0"/>
              </a:rPr>
              <a:t> W is expired (</a:t>
            </a:r>
            <a:r>
              <a:rPr lang="en-US" dirty="0" err="1">
                <a:latin typeface="Calibri" pitchFamily="34" charset="0"/>
              </a:rPr>
              <a:t>W.use_count</a:t>
            </a:r>
            <a:r>
              <a:rPr lang="en-US" dirty="0">
                <a:latin typeface="Calibri" pitchFamily="34" charset="0"/>
              </a:rPr>
              <a:t>() == 0)</a:t>
            </a:r>
          </a:p>
        </p:txBody>
      </p:sp>
      <p:sp>
        <p:nvSpPr>
          <p:cNvPr id="14" name="TextBox 13">
            <a:extLst>
              <a:ext uri="{FF2B5EF4-FFF2-40B4-BE49-F238E27FC236}">
                <a16:creationId xmlns:a16="http://schemas.microsoft.com/office/drawing/2014/main" id="{69B60481-9B34-4979-A424-9B2633861367}"/>
              </a:ext>
            </a:extLst>
          </p:cNvPr>
          <p:cNvSpPr txBox="1"/>
          <p:nvPr/>
        </p:nvSpPr>
        <p:spPr>
          <a:xfrm>
            <a:off x="1251284" y="1073472"/>
            <a:ext cx="6299545" cy="369332"/>
          </a:xfrm>
          <a:prstGeom prst="rect">
            <a:avLst/>
          </a:prstGeom>
          <a:noFill/>
        </p:spPr>
        <p:txBody>
          <a:bodyPr wrap="none" rtlCol="0">
            <a:spAutoFit/>
          </a:bodyPr>
          <a:lstStyle/>
          <a:p>
            <a:r>
              <a:rPr lang="en-US" dirty="0">
                <a:latin typeface="Calibri" pitchFamily="34" charset="0"/>
              </a:rPr>
              <a:t>Visit </a:t>
            </a:r>
            <a:r>
              <a:rPr lang="en-US" dirty="0">
                <a:hlinkClick r:id="rId3"/>
              </a:rPr>
              <a:t>http://www.cplusplus.com/</a:t>
            </a:r>
            <a:r>
              <a:rPr lang="en-US" dirty="0"/>
              <a:t> for more information on these!</a:t>
            </a:r>
            <a:endParaRPr lang="en-US" dirty="0">
              <a:latin typeface="Calibri" pitchFamily="34" charset="0"/>
            </a:endParaRPr>
          </a:p>
        </p:txBody>
      </p:sp>
    </p:spTree>
    <p:extLst>
      <p:ext uri="{BB962C8B-B14F-4D97-AF65-F5344CB8AC3E}">
        <p14:creationId xmlns:p14="http://schemas.microsoft.com/office/powerpoint/2010/main" val="280007654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10908" y="2551837"/>
            <a:ext cx="9164688" cy="1754326"/>
          </a:xfrm>
          <a:prstGeom prst="rect">
            <a:avLst/>
          </a:prstGeom>
          <a:noFill/>
        </p:spPr>
        <p:txBody>
          <a:bodyPr wrap="none" lIns="91440" tIns="45720" rIns="91440" bIns="45720">
            <a:spAutoFit/>
          </a:bodyPr>
          <a:lstStyle/>
          <a:p>
            <a:pPr algn="ctr"/>
            <a:r>
              <a:rPr lang="en-US" sz="10800" b="1" cap="none" spc="300" dirty="0">
                <a:ln w="11430" cmpd="sng">
                  <a:solidFill>
                    <a:schemeClr val="tx1"/>
                  </a:solidFill>
                  <a:prstDash val="solid"/>
                  <a:miter lim="800000"/>
                </a:ln>
                <a:gradFill>
                  <a:gsLst>
                    <a:gs pos="10000">
                      <a:srgbClr val="ECE7FF"/>
                    </a:gs>
                    <a:gs pos="75000">
                      <a:srgbClr val="4B2A85"/>
                    </a:gs>
                  </a:gsLst>
                  <a:lin ang="5400000"/>
                </a:gradFill>
                <a:effectLst>
                  <a:glow rad="45500">
                    <a:srgbClr val="4B2A85">
                      <a:alpha val="35000"/>
                    </a:srgbClr>
                  </a:glow>
                </a:effectLst>
              </a:rPr>
              <a:t>BONUS SLIDES</a:t>
            </a:r>
          </a:p>
        </p:txBody>
      </p:sp>
    </p:spTree>
    <p:extLst>
      <p:ext uri="{BB962C8B-B14F-4D97-AF65-F5344CB8AC3E}">
        <p14:creationId xmlns:p14="http://schemas.microsoft.com/office/powerpoint/2010/main" val="3188955800"/>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Smart Pointers and “</a:t>
            </a:r>
            <a:r>
              <a:rPr lang="en-US" dirty="0">
                <a:latin typeface="Courier New" panose="02070309020205020404" pitchFamily="49" charset="0"/>
                <a:cs typeface="Courier New" panose="02070309020205020404" pitchFamily="49" charset="0"/>
              </a:rPr>
              <a:t>&lt;</a:t>
            </a:r>
            <a:r>
              <a:rPr lang="en-US" dirty="0"/>
              <a:t>”</a:t>
            </a:r>
          </a:p>
        </p:txBody>
      </p:sp>
      <p:sp>
        <p:nvSpPr>
          <p:cNvPr id="3" name="Content Placeholder 2"/>
          <p:cNvSpPr>
            <a:spLocks noGrp="1"/>
          </p:cNvSpPr>
          <p:nvPr>
            <p:ph idx="1"/>
          </p:nvPr>
        </p:nvSpPr>
        <p:spPr/>
        <p:txBody>
          <a:bodyPr/>
          <a:lstStyle/>
          <a:p>
            <a:r>
              <a:rPr lang="en-US" dirty="0"/>
              <a:t>Smart pointers implement some comparison operators, including </a:t>
            </a:r>
            <a:r>
              <a:rPr lang="en-US" dirty="0">
                <a:solidFill>
                  <a:srgbClr val="E2661A"/>
                </a:solidFill>
                <a:latin typeface="Courier New" panose="02070309020205020404" pitchFamily="49" charset="0"/>
                <a:cs typeface="Courier New" panose="02070309020205020404" pitchFamily="49" charset="0"/>
              </a:rPr>
              <a:t>operator</a:t>
            </a:r>
            <a:r>
              <a:rPr lang="en-US" dirty="0">
                <a:latin typeface="Courier New" panose="02070309020205020404" pitchFamily="49" charset="0"/>
                <a:cs typeface="Courier New" panose="02070309020205020404" pitchFamily="49" charset="0"/>
              </a:rPr>
              <a:t>&lt;</a:t>
            </a:r>
          </a:p>
          <a:p>
            <a:pPr lvl="1"/>
            <a:r>
              <a:rPr lang="en-US" dirty="0"/>
              <a:t>However, it doesn’t invoke </a:t>
            </a:r>
            <a:r>
              <a:rPr lang="en-US" dirty="0">
                <a:solidFill>
                  <a:srgbClr val="E2661A"/>
                </a:solidFill>
                <a:latin typeface="Courier New" panose="02070309020205020404" pitchFamily="49" charset="0"/>
                <a:cs typeface="Courier New" panose="02070309020205020404" pitchFamily="49" charset="0"/>
              </a:rPr>
              <a:t>operator</a:t>
            </a:r>
            <a:r>
              <a:rPr lang="en-US" dirty="0">
                <a:latin typeface="Courier New" panose="02070309020205020404" pitchFamily="49" charset="0"/>
                <a:cs typeface="Courier New" panose="02070309020205020404" pitchFamily="49" charset="0"/>
              </a:rPr>
              <a:t>&lt;</a:t>
            </a:r>
            <a:r>
              <a:rPr lang="en-US" dirty="0"/>
              <a:t> on the pointed-to objects; instead, it just promises a stable, strict ordering (probably based on the pointer address, not the pointed-to-value)</a:t>
            </a:r>
          </a:p>
          <a:p>
            <a:pPr lvl="3"/>
            <a:endParaRPr lang="en-US" dirty="0"/>
          </a:p>
          <a:p>
            <a:r>
              <a:rPr lang="en-US" dirty="0"/>
              <a:t>To use the </a:t>
            </a:r>
            <a:r>
              <a:rPr lang="en-US" b="1" dirty="0">
                <a:solidFill>
                  <a:srgbClr val="669900"/>
                </a:solidFill>
                <a:latin typeface="Courier New" panose="02070309020205020404" pitchFamily="49" charset="0"/>
                <a:cs typeface="Courier New" panose="02070309020205020404" pitchFamily="49" charset="0"/>
              </a:rPr>
              <a:t>sort</a:t>
            </a:r>
            <a:r>
              <a:rPr lang="en-US" dirty="0">
                <a:latin typeface="Courier New" panose="02070309020205020404" pitchFamily="49" charset="0"/>
                <a:cs typeface="Courier New" panose="02070309020205020404" pitchFamily="49" charset="0"/>
              </a:rPr>
              <a:t>()</a:t>
            </a:r>
            <a:r>
              <a:rPr lang="en-US" dirty="0"/>
              <a:t> algorithm on a container like </a:t>
            </a:r>
            <a:r>
              <a:rPr lang="en-US" dirty="0">
                <a:solidFill>
                  <a:srgbClr val="0066FF"/>
                </a:solidFill>
                <a:latin typeface="Courier New" panose="02070309020205020404" pitchFamily="49" charset="0"/>
                <a:cs typeface="Courier New" panose="02070309020205020404" pitchFamily="49" charset="0"/>
              </a:rPr>
              <a:t>vector</a:t>
            </a:r>
            <a:r>
              <a:rPr lang="en-US" dirty="0"/>
              <a:t>, you need to provide a comparison function</a:t>
            </a:r>
          </a:p>
          <a:p>
            <a:pPr lvl="3"/>
            <a:endParaRPr lang="en-US" dirty="0"/>
          </a:p>
          <a:p>
            <a:r>
              <a:rPr lang="en-US" dirty="0"/>
              <a:t>To use a smart pointer in a </a:t>
            </a:r>
            <a:r>
              <a:rPr lang="en-US" u="sng" dirty="0"/>
              <a:t>sorted container</a:t>
            </a:r>
            <a:r>
              <a:rPr lang="en-US" dirty="0"/>
              <a:t> like </a:t>
            </a:r>
            <a:r>
              <a:rPr lang="en-US" dirty="0">
                <a:solidFill>
                  <a:srgbClr val="0066FF"/>
                </a:solidFill>
                <a:latin typeface="Courier New" panose="02070309020205020404" pitchFamily="49" charset="0"/>
                <a:cs typeface="Courier New" panose="02070309020205020404" pitchFamily="49" charset="0"/>
              </a:rPr>
              <a:t>map</a:t>
            </a:r>
            <a:r>
              <a:rPr lang="en-US" dirty="0"/>
              <a:t>, </a:t>
            </a:r>
            <a:br>
              <a:rPr lang="en-US" dirty="0"/>
            </a:br>
            <a:r>
              <a:rPr lang="en-US" dirty="0"/>
              <a:t>you need to provide a comparison function when you </a:t>
            </a:r>
            <a:r>
              <a:rPr lang="en-US" i="1" dirty="0"/>
              <a:t>declare</a:t>
            </a:r>
            <a:r>
              <a:rPr lang="en-US" dirty="0"/>
              <a:t> the container</a:t>
            </a:r>
          </a:p>
        </p:txBody>
      </p:sp>
      <mc:AlternateContent xmlns:mc="http://schemas.openxmlformats.org/markup-compatibility/2006" xmlns:p14="http://schemas.microsoft.com/office/powerpoint/2010/main">
        <mc:Choice Requires="p14">
          <p:contentPart p14:bwMode="auto" r:id="rId2">
            <p14:nvContentPartPr>
              <p14:cNvPr id="5" name="Ink 4"/>
              <p14:cNvContentPartPr/>
              <p14:nvPr/>
            </p14:nvContentPartPr>
            <p14:xfrm>
              <a:off x="2300338" y="4054657"/>
              <a:ext cx="5672160" cy="439920"/>
            </p14:xfrm>
          </p:contentPart>
        </mc:Choice>
        <mc:Fallback xmlns="">
          <p:pic>
            <p:nvPicPr>
              <p:cNvPr id="5" name="Ink 4"/>
              <p:cNvPicPr/>
              <p:nvPr/>
            </p:nvPicPr>
            <p:blipFill>
              <a:blip r:embed="rId3"/>
              <a:stretch>
                <a:fillRect/>
              </a:stretch>
            </p:blipFill>
            <p:spPr>
              <a:xfrm>
                <a:off x="2290978" y="4045297"/>
                <a:ext cx="5690880" cy="458280"/>
              </a:xfrm>
              <a:prstGeom prst="rect">
                <a:avLst/>
              </a:prstGeom>
            </p:spPr>
          </p:pic>
        </mc:Fallback>
      </mc:AlternateContent>
    </p:spTree>
    <p:extLst>
      <p:ext uri="{BB962C8B-B14F-4D97-AF65-F5344CB8AC3E}">
        <p14:creationId xmlns:p14="http://schemas.microsoft.com/office/powerpoint/2010/main" val="8899193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latin typeface="Courier New" panose="02070309020205020404" pitchFamily="49" charset="0"/>
                <a:cs typeface="Courier New" panose="02070309020205020404" pitchFamily="49" charset="0"/>
              </a:rPr>
              <a:t>unique_ptr</a:t>
            </a:r>
            <a:r>
              <a:rPr lang="en-US" dirty="0"/>
              <a:t> and STL Sorting</a:t>
            </a:r>
          </a:p>
        </p:txBody>
      </p:sp>
      <p:sp>
        <p:nvSpPr>
          <p:cNvPr id="5" name="Rounded Rectangle 4"/>
          <p:cNvSpPr/>
          <p:nvPr/>
        </p:nvSpPr>
        <p:spPr bwMode="auto">
          <a:xfrm>
            <a:off x="457200" y="1371599"/>
            <a:ext cx="8229600" cy="5394960"/>
          </a:xfrm>
          <a:prstGeom prst="roundRect">
            <a:avLst>
              <a:gd name="adj" fmla="val 2530"/>
            </a:avLst>
          </a:prstGeom>
          <a:solidFill>
            <a:schemeClr val="bg1">
              <a:lumMod val="95000"/>
            </a:schemeClr>
          </a:solidFill>
          <a:ln w="25400" cap="flat" cmpd="sng" algn="ctr">
            <a:solidFill>
              <a:schemeClr val="tx1"/>
            </a:solidFill>
            <a:prstDash val="solid"/>
            <a:round/>
            <a:headEnd type="none" w="med" len="med"/>
            <a:tailEnd type="triangle" w="med" len="med"/>
          </a:ln>
          <a:effectLst/>
        </p:spPr>
        <p:txBody>
          <a:bodyPr vert="horz" wrap="square" lIns="91440" tIns="0" rIns="91440" bIns="45720" numCol="1" rtlCol="0" anchor="t" anchorCtr="0" compatLnSpc="1">
            <a:prstTxWarp prst="textNoShape">
              <a:avLst/>
            </a:prstTxWarp>
            <a:noAutofit/>
          </a:bodyPr>
          <a:lstStyle/>
          <a:p>
            <a:r>
              <a:rPr lang="en-US" sz="1600" dirty="0">
                <a:solidFill>
                  <a:srgbClr val="E2661A"/>
                </a:solidFill>
                <a:latin typeface="Courier New" panose="02070309020205020404" pitchFamily="49" charset="0"/>
                <a:cs typeface="Courier New" panose="02070309020205020404" pitchFamily="49" charset="0"/>
              </a:rPr>
              <a:t>using namespace </a:t>
            </a:r>
            <a:r>
              <a:rPr lang="en-US" sz="1600" dirty="0" err="1">
                <a:latin typeface="Courier New" panose="02070309020205020404" pitchFamily="49" charset="0"/>
                <a:cs typeface="Courier New" panose="02070309020205020404" pitchFamily="49" charset="0"/>
              </a:rPr>
              <a:t>std</a:t>
            </a:r>
            <a:r>
              <a:rPr lang="en-US" sz="1600" dirty="0">
                <a:latin typeface="Courier New" panose="02070309020205020404" pitchFamily="49" charset="0"/>
                <a:cs typeface="Courier New" panose="02070309020205020404" pitchFamily="49" charset="0"/>
              </a:rPr>
              <a:t>;</a:t>
            </a:r>
          </a:p>
          <a:p>
            <a:r>
              <a:rPr lang="fr-FR" sz="1600" dirty="0" err="1">
                <a:solidFill>
                  <a:srgbClr val="0066FF"/>
                </a:solidFill>
                <a:latin typeface="Courier New" panose="02070309020205020404" pitchFamily="49" charset="0"/>
                <a:cs typeface="Courier New" panose="02070309020205020404" pitchFamily="49" charset="0"/>
              </a:rPr>
              <a:t>bool</a:t>
            </a:r>
            <a:r>
              <a:rPr lang="fr-FR" sz="1600" dirty="0">
                <a:solidFill>
                  <a:srgbClr val="0066FF"/>
                </a:solidFill>
                <a:latin typeface="Courier New" panose="02070309020205020404" pitchFamily="49" charset="0"/>
                <a:cs typeface="Courier New" panose="02070309020205020404" pitchFamily="49" charset="0"/>
              </a:rPr>
              <a:t> </a:t>
            </a:r>
            <a:r>
              <a:rPr lang="fr-FR" sz="1600" b="1" dirty="0" err="1">
                <a:solidFill>
                  <a:srgbClr val="669900"/>
                </a:solidFill>
                <a:latin typeface="Courier New" panose="02070309020205020404" pitchFamily="49" charset="0"/>
                <a:cs typeface="Courier New" panose="02070309020205020404" pitchFamily="49" charset="0"/>
              </a:rPr>
              <a:t>sortfunction</a:t>
            </a:r>
            <a:r>
              <a:rPr lang="fr-FR" sz="1600" dirty="0">
                <a:latin typeface="Courier New" panose="02070309020205020404" pitchFamily="49" charset="0"/>
                <a:cs typeface="Courier New" panose="02070309020205020404" pitchFamily="49" charset="0"/>
              </a:rPr>
              <a:t>(</a:t>
            </a:r>
            <a:r>
              <a:rPr lang="fr-FR" sz="1600" dirty="0" err="1">
                <a:solidFill>
                  <a:srgbClr val="0066FF"/>
                </a:solidFill>
                <a:latin typeface="Courier New" panose="02070309020205020404" pitchFamily="49" charset="0"/>
                <a:cs typeface="Courier New" panose="02070309020205020404" pitchFamily="49" charset="0"/>
              </a:rPr>
              <a:t>const</a:t>
            </a:r>
            <a:r>
              <a:rPr lang="fr-FR" sz="1600" dirty="0">
                <a:solidFill>
                  <a:srgbClr val="0066FF"/>
                </a:solidFill>
                <a:latin typeface="Courier New" panose="02070309020205020404" pitchFamily="49" charset="0"/>
                <a:cs typeface="Courier New" panose="02070309020205020404" pitchFamily="49" charset="0"/>
              </a:rPr>
              <a:t> </a:t>
            </a:r>
            <a:r>
              <a:rPr lang="fr-FR" sz="1600" dirty="0" err="1">
                <a:solidFill>
                  <a:srgbClr val="0066FF"/>
                </a:solidFill>
                <a:latin typeface="Courier New" panose="02070309020205020404" pitchFamily="49" charset="0"/>
                <a:cs typeface="Courier New" panose="02070309020205020404" pitchFamily="49" charset="0"/>
              </a:rPr>
              <a:t>unique_ptr</a:t>
            </a:r>
            <a:r>
              <a:rPr lang="fr-FR" sz="1600" dirty="0">
                <a:latin typeface="Courier New" panose="02070309020205020404" pitchFamily="49" charset="0"/>
                <a:cs typeface="Courier New" panose="02070309020205020404" pitchFamily="49" charset="0"/>
              </a:rPr>
              <a:t>&lt;</a:t>
            </a:r>
            <a:r>
              <a:rPr lang="fr-FR" sz="1600" dirty="0" err="1">
                <a:solidFill>
                  <a:srgbClr val="0066FF"/>
                </a:solidFill>
                <a:latin typeface="Courier New" panose="02070309020205020404" pitchFamily="49" charset="0"/>
                <a:cs typeface="Courier New" panose="02070309020205020404" pitchFamily="49" charset="0"/>
              </a:rPr>
              <a:t>int</a:t>
            </a:r>
            <a:r>
              <a:rPr lang="fr-FR" sz="1600" dirty="0">
                <a:latin typeface="Courier New" panose="02070309020205020404" pitchFamily="49" charset="0"/>
                <a:cs typeface="Courier New" panose="02070309020205020404" pitchFamily="49" charset="0"/>
              </a:rPr>
              <a:t>&gt; </a:t>
            </a:r>
            <a:r>
              <a:rPr lang="fr-FR" sz="1600" dirty="0">
                <a:solidFill>
                  <a:srgbClr val="0066FF"/>
                </a:solidFill>
                <a:latin typeface="Courier New" panose="02070309020205020404" pitchFamily="49" charset="0"/>
                <a:cs typeface="Courier New" panose="02070309020205020404" pitchFamily="49" charset="0"/>
              </a:rPr>
              <a:t>&amp;</a:t>
            </a:r>
            <a:r>
              <a:rPr lang="fr-FR" sz="1600" dirty="0">
                <a:latin typeface="Courier New" panose="02070309020205020404" pitchFamily="49" charset="0"/>
                <a:cs typeface="Courier New" panose="02070309020205020404" pitchFamily="49" charset="0"/>
              </a:rPr>
              <a:t>x,</a:t>
            </a:r>
          </a:p>
          <a:p>
            <a:r>
              <a:rPr lang="fr-FR" sz="1600" dirty="0">
                <a:latin typeface="Courier New" panose="02070309020205020404" pitchFamily="49" charset="0"/>
                <a:cs typeface="Courier New" panose="02070309020205020404" pitchFamily="49" charset="0"/>
              </a:rPr>
              <a:t>                  </a:t>
            </a:r>
            <a:r>
              <a:rPr lang="fr-FR" sz="1600" dirty="0" err="1">
                <a:solidFill>
                  <a:srgbClr val="0066FF"/>
                </a:solidFill>
                <a:latin typeface="Courier New" panose="02070309020205020404" pitchFamily="49" charset="0"/>
                <a:cs typeface="Courier New" panose="02070309020205020404" pitchFamily="49" charset="0"/>
              </a:rPr>
              <a:t>const</a:t>
            </a:r>
            <a:r>
              <a:rPr lang="fr-FR" sz="1600" dirty="0">
                <a:solidFill>
                  <a:srgbClr val="0066FF"/>
                </a:solidFill>
                <a:latin typeface="Courier New" panose="02070309020205020404" pitchFamily="49" charset="0"/>
                <a:cs typeface="Courier New" panose="02070309020205020404" pitchFamily="49" charset="0"/>
              </a:rPr>
              <a:t> </a:t>
            </a:r>
            <a:r>
              <a:rPr lang="fr-FR" sz="1600" dirty="0" err="1">
                <a:solidFill>
                  <a:srgbClr val="0066FF"/>
                </a:solidFill>
                <a:latin typeface="Courier New" panose="02070309020205020404" pitchFamily="49" charset="0"/>
                <a:cs typeface="Courier New" panose="02070309020205020404" pitchFamily="49" charset="0"/>
              </a:rPr>
              <a:t>unique_ptr</a:t>
            </a:r>
            <a:r>
              <a:rPr lang="fr-FR" sz="1600" dirty="0">
                <a:latin typeface="Courier New" panose="02070309020205020404" pitchFamily="49" charset="0"/>
                <a:cs typeface="Courier New" panose="02070309020205020404" pitchFamily="49" charset="0"/>
              </a:rPr>
              <a:t>&lt;</a:t>
            </a:r>
            <a:r>
              <a:rPr lang="fr-FR" sz="1600" dirty="0" err="1">
                <a:solidFill>
                  <a:srgbClr val="0066FF"/>
                </a:solidFill>
                <a:latin typeface="Courier New" panose="02070309020205020404" pitchFamily="49" charset="0"/>
                <a:cs typeface="Courier New" panose="02070309020205020404" pitchFamily="49" charset="0"/>
              </a:rPr>
              <a:t>int</a:t>
            </a:r>
            <a:r>
              <a:rPr lang="fr-FR" sz="1600" dirty="0">
                <a:latin typeface="Courier New" panose="02070309020205020404" pitchFamily="49" charset="0"/>
                <a:cs typeface="Courier New" panose="02070309020205020404" pitchFamily="49" charset="0"/>
              </a:rPr>
              <a:t>&gt; </a:t>
            </a:r>
            <a:r>
              <a:rPr lang="fr-FR" sz="1600" dirty="0">
                <a:solidFill>
                  <a:srgbClr val="0066FF"/>
                </a:solidFill>
                <a:latin typeface="Courier New" panose="02070309020205020404" pitchFamily="49" charset="0"/>
                <a:cs typeface="Courier New" panose="02070309020205020404" pitchFamily="49" charset="0"/>
              </a:rPr>
              <a:t>&amp;</a:t>
            </a:r>
            <a:r>
              <a:rPr lang="fr-FR" sz="1600" dirty="0">
                <a:latin typeface="Courier New" panose="02070309020205020404" pitchFamily="49" charset="0"/>
                <a:cs typeface="Courier New" panose="02070309020205020404" pitchFamily="49" charset="0"/>
              </a:rPr>
              <a:t>y) { </a:t>
            </a:r>
            <a:r>
              <a:rPr lang="fr-FR" sz="1600" dirty="0">
                <a:solidFill>
                  <a:srgbClr val="E2661A"/>
                </a:solidFill>
                <a:latin typeface="Courier New" panose="02070309020205020404" pitchFamily="49" charset="0"/>
                <a:cs typeface="Courier New" panose="02070309020205020404" pitchFamily="49" charset="0"/>
              </a:rPr>
              <a:t>return</a:t>
            </a:r>
            <a:r>
              <a:rPr lang="fr-FR" sz="1600" dirty="0">
                <a:latin typeface="Courier New" panose="02070309020205020404" pitchFamily="49" charset="0"/>
                <a:cs typeface="Courier New" panose="02070309020205020404" pitchFamily="49" charset="0"/>
              </a:rPr>
              <a:t> *x &lt; *y; }</a:t>
            </a:r>
            <a:endParaRPr lang="en-US" sz="1600" dirty="0">
              <a:latin typeface="Courier New" panose="02070309020205020404" pitchFamily="49" charset="0"/>
              <a:cs typeface="Courier New" panose="02070309020205020404" pitchFamily="49" charset="0"/>
            </a:endParaRPr>
          </a:p>
          <a:p>
            <a:r>
              <a:rPr lang="en-US" sz="1600" dirty="0">
                <a:solidFill>
                  <a:srgbClr val="0066FF"/>
                </a:solidFill>
                <a:latin typeface="Courier New" panose="02070309020205020404" pitchFamily="49" charset="0"/>
                <a:cs typeface="Courier New" panose="02070309020205020404" pitchFamily="49" charset="0"/>
              </a:rPr>
              <a:t>void </a:t>
            </a:r>
            <a:r>
              <a:rPr lang="en-US" sz="1600" b="1" dirty="0" err="1">
                <a:solidFill>
                  <a:srgbClr val="669900"/>
                </a:solidFill>
                <a:latin typeface="Courier New" panose="02070309020205020404" pitchFamily="49" charset="0"/>
                <a:cs typeface="Courier New" panose="02070309020205020404" pitchFamily="49" charset="0"/>
              </a:rPr>
              <a:t>printfunction</a:t>
            </a:r>
            <a:r>
              <a:rPr lang="en-US" sz="1600" dirty="0">
                <a:latin typeface="Courier New" panose="02070309020205020404" pitchFamily="49" charset="0"/>
                <a:cs typeface="Courier New" panose="02070309020205020404" pitchFamily="49" charset="0"/>
              </a:rPr>
              <a:t>(</a:t>
            </a:r>
            <a:r>
              <a:rPr lang="en-US" sz="1600" dirty="0" err="1">
                <a:solidFill>
                  <a:srgbClr val="0066FF"/>
                </a:solidFill>
                <a:latin typeface="Courier New" panose="02070309020205020404" pitchFamily="49" charset="0"/>
                <a:cs typeface="Courier New" panose="02070309020205020404" pitchFamily="49" charset="0"/>
              </a:rPr>
              <a:t>unique_ptr</a:t>
            </a:r>
            <a:r>
              <a:rPr lang="en-US" sz="1600" dirty="0">
                <a:latin typeface="Courier New" panose="02070309020205020404" pitchFamily="49" charset="0"/>
                <a:cs typeface="Courier New" panose="02070309020205020404" pitchFamily="49" charset="0"/>
              </a:rPr>
              <a:t>&lt;</a:t>
            </a:r>
            <a:r>
              <a:rPr lang="en-US" sz="1600" dirty="0" err="1">
                <a:solidFill>
                  <a:srgbClr val="0066FF"/>
                </a:solidFill>
                <a:latin typeface="Courier New" panose="02070309020205020404" pitchFamily="49" charset="0"/>
                <a:cs typeface="Courier New" panose="02070309020205020404" pitchFamily="49" charset="0"/>
              </a:rPr>
              <a:t>int</a:t>
            </a:r>
            <a:r>
              <a:rPr lang="en-US" sz="1600" dirty="0">
                <a:latin typeface="Courier New" panose="02070309020205020404" pitchFamily="49" charset="0"/>
                <a:cs typeface="Courier New" panose="02070309020205020404" pitchFamily="49" charset="0"/>
              </a:rPr>
              <a:t>&gt; </a:t>
            </a:r>
            <a:r>
              <a:rPr lang="en-US" sz="1600" dirty="0">
                <a:solidFill>
                  <a:srgbClr val="0066FF"/>
                </a:solidFill>
                <a:latin typeface="Courier New" panose="02070309020205020404" pitchFamily="49" charset="0"/>
                <a:cs typeface="Courier New" panose="02070309020205020404" pitchFamily="49" charset="0"/>
              </a:rPr>
              <a:t>&amp;</a:t>
            </a:r>
            <a:r>
              <a:rPr lang="en-US" sz="1600" dirty="0">
                <a:latin typeface="Courier New" panose="02070309020205020404" pitchFamily="49" charset="0"/>
                <a:cs typeface="Courier New" panose="02070309020205020404" pitchFamily="49" charset="0"/>
              </a:rPr>
              <a:t>x) { </a:t>
            </a:r>
            <a:r>
              <a:rPr lang="en-US" sz="1600" dirty="0" err="1">
                <a:latin typeface="Courier New" panose="02070309020205020404" pitchFamily="49" charset="0"/>
                <a:cs typeface="Courier New" panose="02070309020205020404" pitchFamily="49" charset="0"/>
              </a:rPr>
              <a:t>cout</a:t>
            </a:r>
            <a:r>
              <a:rPr lang="en-US" sz="1600" dirty="0">
                <a:latin typeface="Courier New" panose="02070309020205020404" pitchFamily="49" charset="0"/>
                <a:cs typeface="Courier New" panose="02070309020205020404" pitchFamily="49" charset="0"/>
              </a:rPr>
              <a:t> &lt;&lt; *x &lt;&lt; </a:t>
            </a:r>
            <a:r>
              <a:rPr lang="en-US" sz="1600" dirty="0" err="1">
                <a:latin typeface="Courier New" panose="02070309020205020404" pitchFamily="49" charset="0"/>
                <a:cs typeface="Courier New" panose="02070309020205020404" pitchFamily="49" charset="0"/>
              </a:rPr>
              <a:t>endl</a:t>
            </a:r>
            <a:r>
              <a:rPr lang="en-US" sz="1600" dirty="0">
                <a:latin typeface="Courier New" panose="02070309020205020404" pitchFamily="49" charset="0"/>
                <a:cs typeface="Courier New" panose="02070309020205020404" pitchFamily="49" charset="0"/>
              </a:rPr>
              <a:t>; }</a:t>
            </a:r>
          </a:p>
          <a:p>
            <a:endParaRPr lang="en-US" sz="1100" dirty="0">
              <a:solidFill>
                <a:srgbClr val="0066FF"/>
              </a:solidFill>
              <a:latin typeface="Courier New" panose="02070309020205020404" pitchFamily="49" charset="0"/>
              <a:cs typeface="Courier New" panose="02070309020205020404" pitchFamily="49" charset="0"/>
            </a:endParaRPr>
          </a:p>
          <a:p>
            <a:r>
              <a:rPr lang="en-US" sz="1600" dirty="0">
                <a:solidFill>
                  <a:srgbClr val="0066FF"/>
                </a:solidFill>
                <a:latin typeface="Courier New" panose="02070309020205020404" pitchFamily="49" charset="0"/>
                <a:cs typeface="Courier New" panose="02070309020205020404" pitchFamily="49" charset="0"/>
              </a:rPr>
              <a:t>int </a:t>
            </a:r>
            <a:r>
              <a:rPr lang="en-US" sz="1600" b="1" dirty="0">
                <a:solidFill>
                  <a:srgbClr val="669900"/>
                </a:solidFill>
                <a:latin typeface="Courier New" panose="02070309020205020404" pitchFamily="49" charset="0"/>
                <a:cs typeface="Courier New" panose="02070309020205020404" pitchFamily="49" charset="0"/>
              </a:rPr>
              <a:t>main</a:t>
            </a:r>
            <a:r>
              <a:rPr lang="en-US" sz="1600" dirty="0">
                <a:latin typeface="Courier New" panose="02070309020205020404" pitchFamily="49" charset="0"/>
                <a:cs typeface="Courier New" panose="02070309020205020404" pitchFamily="49" charset="0"/>
              </a:rPr>
              <a:t>(</a:t>
            </a:r>
            <a:r>
              <a:rPr lang="en-US" sz="1600" dirty="0">
                <a:solidFill>
                  <a:srgbClr val="0066FF"/>
                </a:solidFill>
                <a:latin typeface="Courier New" panose="02070309020205020404" pitchFamily="49" charset="0"/>
                <a:cs typeface="Courier New" panose="02070309020205020404" pitchFamily="49" charset="0"/>
              </a:rPr>
              <a:t>int</a:t>
            </a:r>
            <a:r>
              <a:rPr lang="en-US" sz="1600" dirty="0">
                <a:latin typeface="Courier New" panose="02070309020205020404" pitchFamily="49" charset="0"/>
                <a:cs typeface="Courier New" panose="02070309020205020404" pitchFamily="49" charset="0"/>
              </a:rPr>
              <a:t> argc, </a:t>
            </a:r>
            <a:r>
              <a:rPr lang="en-US" sz="1600" dirty="0">
                <a:solidFill>
                  <a:srgbClr val="0066FF"/>
                </a:solidFill>
                <a:latin typeface="Courier New" panose="02070309020205020404" pitchFamily="49" charset="0"/>
                <a:cs typeface="Courier New" panose="02070309020205020404" pitchFamily="49" charset="0"/>
              </a:rPr>
              <a:t>char **</a:t>
            </a:r>
            <a:r>
              <a:rPr lang="en-US" sz="1600" dirty="0" err="1">
                <a:latin typeface="Courier New" panose="02070309020205020404" pitchFamily="49" charset="0"/>
                <a:cs typeface="Courier New" panose="02070309020205020404" pitchFamily="49" charset="0"/>
              </a:rPr>
              <a:t>argv</a:t>
            </a:r>
            <a:r>
              <a:rPr lang="en-US" sz="1600" dirty="0">
                <a:latin typeface="Courier New" panose="02070309020205020404" pitchFamily="49" charset="0"/>
                <a:cs typeface="Courier New" panose="02070309020205020404" pitchFamily="49" charset="0"/>
              </a:rPr>
              <a:t>) {</a:t>
            </a:r>
          </a:p>
          <a:p>
            <a:r>
              <a:rPr lang="en-US" sz="1600" dirty="0">
                <a:latin typeface="Courier New" panose="02070309020205020404" pitchFamily="49" charset="0"/>
                <a:cs typeface="Courier New" panose="02070309020205020404" pitchFamily="49" charset="0"/>
              </a:rPr>
              <a:t>  </a:t>
            </a:r>
            <a:r>
              <a:rPr lang="en-US" sz="1600" dirty="0">
                <a:solidFill>
                  <a:srgbClr val="0066FF"/>
                </a:solidFill>
                <a:latin typeface="Courier New" panose="02070309020205020404" pitchFamily="49" charset="0"/>
                <a:cs typeface="Courier New" panose="02070309020205020404" pitchFamily="49" charset="0"/>
              </a:rPr>
              <a:t>vector</a:t>
            </a:r>
            <a:r>
              <a:rPr lang="en-US" sz="1600" dirty="0">
                <a:latin typeface="Courier New" panose="02070309020205020404" pitchFamily="49" charset="0"/>
                <a:cs typeface="Courier New" panose="02070309020205020404" pitchFamily="49" charset="0"/>
              </a:rPr>
              <a:t>&lt;</a:t>
            </a:r>
            <a:r>
              <a:rPr lang="en-US" sz="1600" dirty="0" err="1">
                <a:solidFill>
                  <a:srgbClr val="0066FF"/>
                </a:solidFill>
                <a:latin typeface="Courier New" panose="02070309020205020404" pitchFamily="49" charset="0"/>
                <a:cs typeface="Courier New" panose="02070309020205020404" pitchFamily="49" charset="0"/>
              </a:rPr>
              <a:t>unique_ptr</a:t>
            </a:r>
            <a:r>
              <a:rPr lang="en-US" sz="1600" dirty="0">
                <a:latin typeface="Courier New" panose="02070309020205020404" pitchFamily="49" charset="0"/>
                <a:cs typeface="Courier New" panose="02070309020205020404" pitchFamily="49" charset="0"/>
              </a:rPr>
              <a:t>&lt;</a:t>
            </a:r>
            <a:r>
              <a:rPr lang="en-US" sz="1600" dirty="0" err="1">
                <a:solidFill>
                  <a:srgbClr val="0066FF"/>
                </a:solidFill>
                <a:latin typeface="Courier New" panose="02070309020205020404" pitchFamily="49" charset="0"/>
                <a:cs typeface="Courier New" panose="02070309020205020404" pitchFamily="49" charset="0"/>
              </a:rPr>
              <a:t>int</a:t>
            </a:r>
            <a:r>
              <a:rPr lang="en-US" sz="1600" dirty="0">
                <a:latin typeface="Courier New" panose="02070309020205020404" pitchFamily="49" charset="0"/>
                <a:cs typeface="Courier New" panose="02070309020205020404" pitchFamily="49" charset="0"/>
              </a:rPr>
              <a:t>&gt; &gt; </a:t>
            </a:r>
            <a:r>
              <a:rPr lang="en-US" sz="1600" dirty="0" err="1">
                <a:latin typeface="Courier New" panose="02070309020205020404" pitchFamily="49" charset="0"/>
                <a:cs typeface="Courier New" panose="02070309020205020404" pitchFamily="49" charset="0"/>
              </a:rPr>
              <a:t>vec</a:t>
            </a:r>
            <a:r>
              <a:rPr lang="en-US" sz="1600" dirty="0">
                <a:latin typeface="Courier New" panose="02070309020205020404" pitchFamily="49" charset="0"/>
                <a:cs typeface="Courier New" panose="02070309020205020404" pitchFamily="49" charset="0"/>
              </a:rPr>
              <a:t>;</a:t>
            </a:r>
            <a:endParaRPr lang="en-US" sz="1100" dirty="0">
              <a:latin typeface="Courier New" panose="02070309020205020404" pitchFamily="49" charset="0"/>
              <a:cs typeface="Courier New" panose="02070309020205020404" pitchFamily="49" charset="0"/>
            </a:endParaRPr>
          </a:p>
          <a:p>
            <a:r>
              <a:rPr lang="en-US" sz="1600" dirty="0">
                <a:latin typeface="Courier New" panose="02070309020205020404" pitchFamily="49" charset="0"/>
                <a:cs typeface="Courier New" panose="02070309020205020404" pitchFamily="49" charset="0"/>
              </a:rPr>
              <a:t>  </a:t>
            </a:r>
            <a:r>
              <a:rPr lang="en-US" sz="1600" dirty="0" err="1">
                <a:latin typeface="Courier New" panose="02070309020205020404" pitchFamily="49" charset="0"/>
                <a:cs typeface="Courier New" panose="02070309020205020404" pitchFamily="49" charset="0"/>
              </a:rPr>
              <a:t>vec.</a:t>
            </a:r>
            <a:r>
              <a:rPr lang="en-US" sz="1600" b="1" dirty="0" err="1">
                <a:solidFill>
                  <a:srgbClr val="669900"/>
                </a:solidFill>
                <a:latin typeface="Courier New" panose="02070309020205020404" pitchFamily="49" charset="0"/>
                <a:cs typeface="Courier New" panose="02070309020205020404" pitchFamily="49" charset="0"/>
              </a:rPr>
              <a:t>push_back</a:t>
            </a:r>
            <a:r>
              <a:rPr lang="en-US" sz="1600" dirty="0">
                <a:latin typeface="Courier New" panose="02070309020205020404" pitchFamily="49" charset="0"/>
                <a:cs typeface="Courier New" panose="02070309020205020404" pitchFamily="49" charset="0"/>
              </a:rPr>
              <a:t>(</a:t>
            </a:r>
            <a:r>
              <a:rPr lang="en-US" sz="1600" dirty="0" err="1">
                <a:solidFill>
                  <a:srgbClr val="0066FF"/>
                </a:solidFill>
                <a:latin typeface="Courier New" panose="02070309020205020404" pitchFamily="49" charset="0"/>
                <a:cs typeface="Courier New" panose="02070309020205020404" pitchFamily="49" charset="0"/>
              </a:rPr>
              <a:t>unique_ptr</a:t>
            </a:r>
            <a:r>
              <a:rPr lang="en-US" sz="1600" dirty="0">
                <a:latin typeface="Courier New" panose="02070309020205020404" pitchFamily="49" charset="0"/>
                <a:cs typeface="Courier New" panose="02070309020205020404" pitchFamily="49" charset="0"/>
              </a:rPr>
              <a:t>&lt;</a:t>
            </a:r>
            <a:r>
              <a:rPr lang="en-US" sz="1600" dirty="0" err="1">
                <a:solidFill>
                  <a:srgbClr val="0066FF"/>
                </a:solidFill>
                <a:latin typeface="Courier New" panose="02070309020205020404" pitchFamily="49" charset="0"/>
                <a:cs typeface="Courier New" panose="02070309020205020404" pitchFamily="49" charset="0"/>
              </a:rPr>
              <a:t>int</a:t>
            </a:r>
            <a:r>
              <a:rPr lang="en-US" sz="1600" dirty="0">
                <a:latin typeface="Courier New" panose="02070309020205020404" pitchFamily="49" charset="0"/>
                <a:cs typeface="Courier New" panose="02070309020205020404" pitchFamily="49" charset="0"/>
              </a:rPr>
              <a:t>&gt;(</a:t>
            </a:r>
            <a:r>
              <a:rPr lang="en-US" sz="1600" dirty="0">
                <a:solidFill>
                  <a:srgbClr val="E2661A"/>
                </a:solidFill>
                <a:latin typeface="Courier New" panose="02070309020205020404" pitchFamily="49" charset="0"/>
                <a:cs typeface="Courier New" panose="02070309020205020404" pitchFamily="49" charset="0"/>
              </a:rPr>
              <a:t>new</a:t>
            </a:r>
            <a:r>
              <a:rPr lang="en-US" sz="1600" dirty="0">
                <a:latin typeface="Courier New" panose="02070309020205020404" pitchFamily="49" charset="0"/>
                <a:cs typeface="Courier New" panose="02070309020205020404" pitchFamily="49" charset="0"/>
              </a:rPr>
              <a:t> </a:t>
            </a:r>
            <a:r>
              <a:rPr lang="en-US" sz="1600" dirty="0" err="1">
                <a:solidFill>
                  <a:srgbClr val="0066FF"/>
                </a:solidFill>
                <a:latin typeface="Courier New" panose="02070309020205020404" pitchFamily="49" charset="0"/>
                <a:cs typeface="Courier New" panose="02070309020205020404" pitchFamily="49" charset="0"/>
              </a:rPr>
              <a:t>int</a:t>
            </a:r>
            <a:r>
              <a:rPr lang="en-US" sz="1600" dirty="0">
                <a:latin typeface="Courier New" panose="02070309020205020404" pitchFamily="49" charset="0"/>
                <a:cs typeface="Courier New" panose="02070309020205020404" pitchFamily="49" charset="0"/>
              </a:rPr>
              <a:t>(</a:t>
            </a:r>
            <a:r>
              <a:rPr lang="en-US" sz="1600" dirty="0">
                <a:solidFill>
                  <a:schemeClr val="accent1"/>
                </a:solidFill>
                <a:latin typeface="Courier New" panose="02070309020205020404" pitchFamily="49" charset="0"/>
                <a:cs typeface="Courier New" panose="02070309020205020404" pitchFamily="49" charset="0"/>
              </a:rPr>
              <a:t>9</a:t>
            </a:r>
            <a:r>
              <a:rPr lang="en-US" sz="1600" dirty="0">
                <a:latin typeface="Courier New" panose="02070309020205020404" pitchFamily="49" charset="0"/>
                <a:cs typeface="Courier New" panose="02070309020205020404" pitchFamily="49" charset="0"/>
              </a:rPr>
              <a:t>)));</a:t>
            </a:r>
          </a:p>
          <a:p>
            <a:r>
              <a:rPr lang="en-US" sz="1600" dirty="0">
                <a:latin typeface="Courier New" panose="02070309020205020404" pitchFamily="49" charset="0"/>
                <a:cs typeface="Courier New" panose="02070309020205020404" pitchFamily="49" charset="0"/>
              </a:rPr>
              <a:t>  </a:t>
            </a:r>
            <a:r>
              <a:rPr lang="en-US" sz="1600" dirty="0" err="1">
                <a:latin typeface="Courier New" panose="02070309020205020404" pitchFamily="49" charset="0"/>
                <a:cs typeface="Courier New" panose="02070309020205020404" pitchFamily="49" charset="0"/>
              </a:rPr>
              <a:t>vec.</a:t>
            </a:r>
            <a:r>
              <a:rPr lang="en-US" sz="1600" b="1" dirty="0" err="1">
                <a:solidFill>
                  <a:srgbClr val="669900"/>
                </a:solidFill>
                <a:latin typeface="Courier New" panose="02070309020205020404" pitchFamily="49" charset="0"/>
                <a:cs typeface="Courier New" panose="02070309020205020404" pitchFamily="49" charset="0"/>
              </a:rPr>
              <a:t>push_back</a:t>
            </a:r>
            <a:r>
              <a:rPr lang="en-US" sz="1600" dirty="0">
                <a:latin typeface="Courier New" panose="02070309020205020404" pitchFamily="49" charset="0"/>
                <a:cs typeface="Courier New" panose="02070309020205020404" pitchFamily="49" charset="0"/>
              </a:rPr>
              <a:t>(</a:t>
            </a:r>
            <a:r>
              <a:rPr lang="en-US" sz="1600" dirty="0" err="1">
                <a:solidFill>
                  <a:srgbClr val="0066FF"/>
                </a:solidFill>
                <a:latin typeface="Courier New" panose="02070309020205020404" pitchFamily="49" charset="0"/>
                <a:cs typeface="Courier New" panose="02070309020205020404" pitchFamily="49" charset="0"/>
              </a:rPr>
              <a:t>unique_ptr</a:t>
            </a:r>
            <a:r>
              <a:rPr lang="en-US" sz="1600" dirty="0">
                <a:latin typeface="Courier New" panose="02070309020205020404" pitchFamily="49" charset="0"/>
                <a:cs typeface="Courier New" panose="02070309020205020404" pitchFamily="49" charset="0"/>
              </a:rPr>
              <a:t>&lt;</a:t>
            </a:r>
            <a:r>
              <a:rPr lang="en-US" sz="1600" dirty="0" err="1">
                <a:solidFill>
                  <a:srgbClr val="0066FF"/>
                </a:solidFill>
                <a:latin typeface="Courier New" panose="02070309020205020404" pitchFamily="49" charset="0"/>
                <a:cs typeface="Courier New" panose="02070309020205020404" pitchFamily="49" charset="0"/>
              </a:rPr>
              <a:t>int</a:t>
            </a:r>
            <a:r>
              <a:rPr lang="en-US" sz="1600" dirty="0">
                <a:latin typeface="Courier New" panose="02070309020205020404" pitchFamily="49" charset="0"/>
                <a:cs typeface="Courier New" panose="02070309020205020404" pitchFamily="49" charset="0"/>
              </a:rPr>
              <a:t>&gt;(</a:t>
            </a:r>
            <a:r>
              <a:rPr lang="en-US" sz="1600" dirty="0">
                <a:solidFill>
                  <a:srgbClr val="E2661A"/>
                </a:solidFill>
                <a:latin typeface="Courier New" panose="02070309020205020404" pitchFamily="49" charset="0"/>
                <a:cs typeface="Courier New" panose="02070309020205020404" pitchFamily="49" charset="0"/>
              </a:rPr>
              <a:t>new</a:t>
            </a:r>
            <a:r>
              <a:rPr lang="en-US" sz="1600" dirty="0">
                <a:latin typeface="Courier New" panose="02070309020205020404" pitchFamily="49" charset="0"/>
                <a:cs typeface="Courier New" panose="02070309020205020404" pitchFamily="49" charset="0"/>
              </a:rPr>
              <a:t> </a:t>
            </a:r>
            <a:r>
              <a:rPr lang="en-US" sz="1600" dirty="0" err="1">
                <a:solidFill>
                  <a:srgbClr val="0066FF"/>
                </a:solidFill>
                <a:latin typeface="Courier New" panose="02070309020205020404" pitchFamily="49" charset="0"/>
                <a:cs typeface="Courier New" panose="02070309020205020404" pitchFamily="49" charset="0"/>
              </a:rPr>
              <a:t>int</a:t>
            </a:r>
            <a:r>
              <a:rPr lang="en-US" sz="1600" dirty="0">
                <a:latin typeface="Courier New" panose="02070309020205020404" pitchFamily="49" charset="0"/>
                <a:cs typeface="Courier New" panose="02070309020205020404" pitchFamily="49" charset="0"/>
              </a:rPr>
              <a:t>(</a:t>
            </a:r>
            <a:r>
              <a:rPr lang="en-US" sz="1600" dirty="0">
                <a:solidFill>
                  <a:schemeClr val="accent1"/>
                </a:solidFill>
                <a:latin typeface="Courier New" panose="02070309020205020404" pitchFamily="49" charset="0"/>
                <a:cs typeface="Courier New" panose="02070309020205020404" pitchFamily="49" charset="0"/>
              </a:rPr>
              <a:t>5</a:t>
            </a:r>
            <a:r>
              <a:rPr lang="en-US" sz="1600" dirty="0">
                <a:latin typeface="Courier New" panose="02070309020205020404" pitchFamily="49" charset="0"/>
                <a:cs typeface="Courier New" panose="02070309020205020404" pitchFamily="49" charset="0"/>
              </a:rPr>
              <a:t>)));</a:t>
            </a:r>
          </a:p>
          <a:p>
            <a:r>
              <a:rPr lang="en-US" sz="1600" dirty="0">
                <a:latin typeface="Courier New" panose="02070309020205020404" pitchFamily="49" charset="0"/>
                <a:cs typeface="Courier New" panose="02070309020205020404" pitchFamily="49" charset="0"/>
              </a:rPr>
              <a:t>  </a:t>
            </a:r>
            <a:r>
              <a:rPr lang="en-US" sz="1600" dirty="0" err="1">
                <a:latin typeface="Courier New" panose="02070309020205020404" pitchFamily="49" charset="0"/>
                <a:cs typeface="Courier New" panose="02070309020205020404" pitchFamily="49" charset="0"/>
              </a:rPr>
              <a:t>vec.</a:t>
            </a:r>
            <a:r>
              <a:rPr lang="en-US" sz="1600" b="1" dirty="0" err="1">
                <a:solidFill>
                  <a:srgbClr val="669900"/>
                </a:solidFill>
                <a:latin typeface="Courier New" panose="02070309020205020404" pitchFamily="49" charset="0"/>
                <a:cs typeface="Courier New" panose="02070309020205020404" pitchFamily="49" charset="0"/>
              </a:rPr>
              <a:t>push_back</a:t>
            </a:r>
            <a:r>
              <a:rPr lang="en-US" sz="1600" dirty="0">
                <a:latin typeface="Courier New" panose="02070309020205020404" pitchFamily="49" charset="0"/>
                <a:cs typeface="Courier New" panose="02070309020205020404" pitchFamily="49" charset="0"/>
              </a:rPr>
              <a:t>(</a:t>
            </a:r>
            <a:r>
              <a:rPr lang="en-US" sz="1600" dirty="0" err="1">
                <a:solidFill>
                  <a:srgbClr val="0066FF"/>
                </a:solidFill>
                <a:latin typeface="Courier New" panose="02070309020205020404" pitchFamily="49" charset="0"/>
                <a:cs typeface="Courier New" panose="02070309020205020404" pitchFamily="49" charset="0"/>
              </a:rPr>
              <a:t>unique_ptr</a:t>
            </a:r>
            <a:r>
              <a:rPr lang="en-US" sz="1600" dirty="0">
                <a:latin typeface="Courier New" panose="02070309020205020404" pitchFamily="49" charset="0"/>
                <a:cs typeface="Courier New" panose="02070309020205020404" pitchFamily="49" charset="0"/>
              </a:rPr>
              <a:t>&lt;</a:t>
            </a:r>
            <a:r>
              <a:rPr lang="en-US" sz="1600" dirty="0" err="1">
                <a:solidFill>
                  <a:srgbClr val="0066FF"/>
                </a:solidFill>
                <a:latin typeface="Courier New" panose="02070309020205020404" pitchFamily="49" charset="0"/>
                <a:cs typeface="Courier New" panose="02070309020205020404" pitchFamily="49" charset="0"/>
              </a:rPr>
              <a:t>int</a:t>
            </a:r>
            <a:r>
              <a:rPr lang="en-US" sz="1600" dirty="0">
                <a:latin typeface="Courier New" panose="02070309020205020404" pitchFamily="49" charset="0"/>
                <a:cs typeface="Courier New" panose="02070309020205020404" pitchFamily="49" charset="0"/>
              </a:rPr>
              <a:t>&gt;(</a:t>
            </a:r>
            <a:r>
              <a:rPr lang="en-US" sz="1600" dirty="0">
                <a:solidFill>
                  <a:srgbClr val="E2661A"/>
                </a:solidFill>
                <a:latin typeface="Courier New" panose="02070309020205020404" pitchFamily="49" charset="0"/>
                <a:cs typeface="Courier New" panose="02070309020205020404" pitchFamily="49" charset="0"/>
              </a:rPr>
              <a:t>new</a:t>
            </a:r>
            <a:r>
              <a:rPr lang="en-US" sz="1600" dirty="0">
                <a:latin typeface="Courier New" panose="02070309020205020404" pitchFamily="49" charset="0"/>
                <a:cs typeface="Courier New" panose="02070309020205020404" pitchFamily="49" charset="0"/>
              </a:rPr>
              <a:t> </a:t>
            </a:r>
            <a:r>
              <a:rPr lang="en-US" sz="1600" dirty="0" err="1">
                <a:solidFill>
                  <a:srgbClr val="0066FF"/>
                </a:solidFill>
                <a:latin typeface="Courier New" panose="02070309020205020404" pitchFamily="49" charset="0"/>
                <a:cs typeface="Courier New" panose="02070309020205020404" pitchFamily="49" charset="0"/>
              </a:rPr>
              <a:t>int</a:t>
            </a:r>
            <a:r>
              <a:rPr lang="en-US" sz="1600" dirty="0">
                <a:latin typeface="Courier New" panose="02070309020205020404" pitchFamily="49" charset="0"/>
                <a:cs typeface="Courier New" panose="02070309020205020404" pitchFamily="49" charset="0"/>
              </a:rPr>
              <a:t>(</a:t>
            </a:r>
            <a:r>
              <a:rPr lang="en-US" sz="1600" dirty="0">
                <a:solidFill>
                  <a:schemeClr val="accent1"/>
                </a:solidFill>
                <a:latin typeface="Courier New" panose="02070309020205020404" pitchFamily="49" charset="0"/>
                <a:cs typeface="Courier New" panose="02070309020205020404" pitchFamily="49" charset="0"/>
              </a:rPr>
              <a:t>7</a:t>
            </a:r>
            <a:r>
              <a:rPr lang="en-US" sz="1600" dirty="0">
                <a:latin typeface="Courier New" panose="02070309020205020404" pitchFamily="49" charset="0"/>
                <a:cs typeface="Courier New" panose="02070309020205020404" pitchFamily="49" charset="0"/>
              </a:rPr>
              <a:t>)));</a:t>
            </a:r>
          </a:p>
          <a:p>
            <a:endParaRPr lang="en-US" sz="1100" dirty="0">
              <a:latin typeface="Courier New" panose="02070309020205020404" pitchFamily="49" charset="0"/>
              <a:cs typeface="Courier New" panose="02070309020205020404" pitchFamily="49" charset="0"/>
            </a:endParaRPr>
          </a:p>
          <a:p>
            <a:r>
              <a:rPr lang="en-US" sz="1600" dirty="0">
                <a:latin typeface="Courier New" panose="02070309020205020404" pitchFamily="49" charset="0"/>
                <a:cs typeface="Courier New" panose="02070309020205020404" pitchFamily="49" charset="0"/>
              </a:rPr>
              <a:t>  </a:t>
            </a:r>
            <a:r>
              <a:rPr lang="en-US" sz="1600" i="1" dirty="0">
                <a:solidFill>
                  <a:srgbClr val="5A5A5A"/>
                </a:solidFill>
                <a:latin typeface="Courier New" panose="02070309020205020404" pitchFamily="49" charset="0"/>
                <a:cs typeface="Courier New" panose="02070309020205020404" pitchFamily="49" charset="0"/>
              </a:rPr>
              <a:t>// buggy: sorts based on the values of the </a:t>
            </a:r>
            <a:r>
              <a:rPr lang="en-US" sz="1600" i="1" dirty="0" err="1">
                <a:solidFill>
                  <a:srgbClr val="5A5A5A"/>
                </a:solidFill>
                <a:latin typeface="Courier New" panose="02070309020205020404" pitchFamily="49" charset="0"/>
                <a:cs typeface="Courier New" panose="02070309020205020404" pitchFamily="49" charset="0"/>
              </a:rPr>
              <a:t>ptrs</a:t>
            </a:r>
            <a:endParaRPr lang="en-US" sz="1600" i="1" dirty="0">
              <a:solidFill>
                <a:srgbClr val="5A5A5A"/>
              </a:solidFill>
              <a:latin typeface="Courier New" panose="02070309020205020404" pitchFamily="49" charset="0"/>
              <a:cs typeface="Courier New" panose="02070309020205020404" pitchFamily="49" charset="0"/>
            </a:endParaRPr>
          </a:p>
          <a:p>
            <a:r>
              <a:rPr lang="en-US" sz="1600" dirty="0">
                <a:latin typeface="Courier New" panose="02070309020205020404" pitchFamily="49" charset="0"/>
                <a:cs typeface="Courier New" panose="02070309020205020404" pitchFamily="49" charset="0"/>
              </a:rPr>
              <a:t>  </a:t>
            </a:r>
            <a:r>
              <a:rPr lang="en-US" sz="1600" b="1" dirty="0">
                <a:solidFill>
                  <a:srgbClr val="669900"/>
                </a:solidFill>
                <a:latin typeface="Courier New" panose="02070309020205020404" pitchFamily="49" charset="0"/>
                <a:cs typeface="Courier New" panose="02070309020205020404" pitchFamily="49" charset="0"/>
              </a:rPr>
              <a:t>sort</a:t>
            </a:r>
            <a:r>
              <a:rPr lang="en-US" sz="1600" dirty="0">
                <a:latin typeface="Courier New" panose="02070309020205020404" pitchFamily="49" charset="0"/>
                <a:cs typeface="Courier New" panose="02070309020205020404" pitchFamily="49" charset="0"/>
              </a:rPr>
              <a:t>(</a:t>
            </a:r>
            <a:r>
              <a:rPr lang="en-US" sz="1600" dirty="0" err="1">
                <a:latin typeface="Courier New" panose="02070309020205020404" pitchFamily="49" charset="0"/>
                <a:cs typeface="Courier New" panose="02070309020205020404" pitchFamily="49" charset="0"/>
              </a:rPr>
              <a:t>vec.</a:t>
            </a:r>
            <a:r>
              <a:rPr lang="en-US" sz="1600" b="1" dirty="0" err="1">
                <a:solidFill>
                  <a:srgbClr val="669900"/>
                </a:solidFill>
                <a:latin typeface="Courier New" panose="02070309020205020404" pitchFamily="49" charset="0"/>
                <a:cs typeface="Courier New" panose="02070309020205020404" pitchFamily="49" charset="0"/>
              </a:rPr>
              <a:t>begin</a:t>
            </a:r>
            <a:r>
              <a:rPr lang="en-US" sz="1600" dirty="0">
                <a:latin typeface="Courier New" panose="02070309020205020404" pitchFamily="49" charset="0"/>
                <a:cs typeface="Courier New" panose="02070309020205020404" pitchFamily="49" charset="0"/>
              </a:rPr>
              <a:t>(), </a:t>
            </a:r>
            <a:r>
              <a:rPr lang="en-US" sz="1600" dirty="0" err="1">
                <a:latin typeface="Courier New" panose="02070309020205020404" pitchFamily="49" charset="0"/>
                <a:cs typeface="Courier New" panose="02070309020205020404" pitchFamily="49" charset="0"/>
              </a:rPr>
              <a:t>vec.</a:t>
            </a:r>
            <a:r>
              <a:rPr lang="en-US" sz="1600" b="1" dirty="0" err="1">
                <a:solidFill>
                  <a:srgbClr val="669900"/>
                </a:solidFill>
                <a:latin typeface="Courier New" panose="02070309020205020404" pitchFamily="49" charset="0"/>
                <a:cs typeface="Courier New" panose="02070309020205020404" pitchFamily="49" charset="0"/>
              </a:rPr>
              <a:t>end</a:t>
            </a:r>
            <a:r>
              <a:rPr lang="en-US" sz="1600" dirty="0">
                <a:latin typeface="Courier New" panose="02070309020205020404" pitchFamily="49" charset="0"/>
                <a:cs typeface="Courier New" panose="02070309020205020404" pitchFamily="49" charset="0"/>
              </a:rPr>
              <a:t>());</a:t>
            </a:r>
          </a:p>
          <a:p>
            <a:r>
              <a:rPr lang="en-US" sz="1600" dirty="0">
                <a:latin typeface="Courier New" panose="02070309020205020404" pitchFamily="49" charset="0"/>
                <a:cs typeface="Courier New" panose="02070309020205020404" pitchFamily="49" charset="0"/>
              </a:rPr>
              <a:t>  </a:t>
            </a:r>
            <a:r>
              <a:rPr lang="en-US" sz="1600" dirty="0" err="1">
                <a:latin typeface="Courier New" panose="02070309020205020404" pitchFamily="49" charset="0"/>
                <a:cs typeface="Courier New" panose="02070309020205020404" pitchFamily="49" charset="0"/>
              </a:rPr>
              <a:t>cout</a:t>
            </a:r>
            <a:r>
              <a:rPr lang="en-US" sz="1600" dirty="0">
                <a:latin typeface="Courier New" panose="02070309020205020404" pitchFamily="49" charset="0"/>
                <a:cs typeface="Courier New" panose="02070309020205020404" pitchFamily="49" charset="0"/>
              </a:rPr>
              <a:t> &lt;&lt; </a:t>
            </a:r>
            <a:r>
              <a:rPr lang="en-US" sz="1600" dirty="0">
                <a:solidFill>
                  <a:srgbClr val="D94B7B"/>
                </a:solidFill>
                <a:latin typeface="Courier New" panose="02070309020205020404" pitchFamily="49" charset="0"/>
                <a:cs typeface="Courier New" panose="02070309020205020404" pitchFamily="49" charset="0"/>
              </a:rPr>
              <a:t>"Sorted:" </a:t>
            </a:r>
            <a:r>
              <a:rPr lang="en-US" sz="1600" dirty="0">
                <a:latin typeface="Courier New" panose="02070309020205020404" pitchFamily="49" charset="0"/>
                <a:cs typeface="Courier New" panose="02070309020205020404" pitchFamily="49" charset="0"/>
              </a:rPr>
              <a:t>&lt;&lt; </a:t>
            </a:r>
            <a:r>
              <a:rPr lang="en-US" sz="1600" dirty="0" err="1">
                <a:latin typeface="Courier New" panose="02070309020205020404" pitchFamily="49" charset="0"/>
                <a:cs typeface="Courier New" panose="02070309020205020404" pitchFamily="49" charset="0"/>
              </a:rPr>
              <a:t>endl</a:t>
            </a:r>
            <a:r>
              <a:rPr lang="en-US" sz="1600" dirty="0">
                <a:latin typeface="Courier New" panose="02070309020205020404" pitchFamily="49" charset="0"/>
                <a:cs typeface="Courier New" panose="02070309020205020404" pitchFamily="49" charset="0"/>
              </a:rPr>
              <a:t>;</a:t>
            </a:r>
          </a:p>
          <a:p>
            <a:r>
              <a:rPr lang="en-US" sz="1600" dirty="0">
                <a:latin typeface="Courier New" panose="02070309020205020404" pitchFamily="49" charset="0"/>
                <a:cs typeface="Courier New" panose="02070309020205020404" pitchFamily="49" charset="0"/>
              </a:rPr>
              <a:t>  </a:t>
            </a:r>
            <a:r>
              <a:rPr lang="en-US" sz="1600" b="1" dirty="0" err="1">
                <a:solidFill>
                  <a:srgbClr val="669900"/>
                </a:solidFill>
                <a:latin typeface="Courier New" panose="02070309020205020404" pitchFamily="49" charset="0"/>
                <a:cs typeface="Courier New" panose="02070309020205020404" pitchFamily="49" charset="0"/>
              </a:rPr>
              <a:t>for_each</a:t>
            </a:r>
            <a:r>
              <a:rPr lang="en-US" sz="1600" dirty="0">
                <a:latin typeface="Courier New" panose="02070309020205020404" pitchFamily="49" charset="0"/>
                <a:cs typeface="Courier New" panose="02070309020205020404" pitchFamily="49" charset="0"/>
              </a:rPr>
              <a:t>(</a:t>
            </a:r>
            <a:r>
              <a:rPr lang="en-US" sz="1600" dirty="0" err="1">
                <a:latin typeface="Courier New" panose="02070309020205020404" pitchFamily="49" charset="0"/>
                <a:cs typeface="Courier New" panose="02070309020205020404" pitchFamily="49" charset="0"/>
              </a:rPr>
              <a:t>vec.</a:t>
            </a:r>
            <a:r>
              <a:rPr lang="en-US" sz="1600" b="1" dirty="0" err="1">
                <a:solidFill>
                  <a:srgbClr val="669900"/>
                </a:solidFill>
                <a:latin typeface="Courier New" panose="02070309020205020404" pitchFamily="49" charset="0"/>
                <a:cs typeface="Courier New" panose="02070309020205020404" pitchFamily="49" charset="0"/>
              </a:rPr>
              <a:t>begin</a:t>
            </a:r>
            <a:r>
              <a:rPr lang="en-US" sz="1600" dirty="0">
                <a:latin typeface="Courier New" panose="02070309020205020404" pitchFamily="49" charset="0"/>
                <a:cs typeface="Courier New" panose="02070309020205020404" pitchFamily="49" charset="0"/>
              </a:rPr>
              <a:t>(), </a:t>
            </a:r>
            <a:r>
              <a:rPr lang="en-US" sz="1600" dirty="0" err="1">
                <a:latin typeface="Courier New" panose="02070309020205020404" pitchFamily="49" charset="0"/>
                <a:cs typeface="Courier New" panose="02070309020205020404" pitchFamily="49" charset="0"/>
              </a:rPr>
              <a:t>vec.</a:t>
            </a:r>
            <a:r>
              <a:rPr lang="en-US" sz="1600" b="1" dirty="0" err="1">
                <a:solidFill>
                  <a:srgbClr val="669900"/>
                </a:solidFill>
                <a:latin typeface="Courier New" panose="02070309020205020404" pitchFamily="49" charset="0"/>
                <a:cs typeface="Courier New" panose="02070309020205020404" pitchFamily="49" charset="0"/>
              </a:rPr>
              <a:t>end</a:t>
            </a:r>
            <a:r>
              <a:rPr lang="en-US" sz="1600" dirty="0">
                <a:latin typeface="Courier New" panose="02070309020205020404" pitchFamily="49" charset="0"/>
                <a:cs typeface="Courier New" panose="02070309020205020404" pitchFamily="49" charset="0"/>
              </a:rPr>
              <a:t>(), &amp;</a:t>
            </a:r>
            <a:r>
              <a:rPr lang="en-US" sz="1600" b="1" dirty="0" err="1">
                <a:solidFill>
                  <a:srgbClr val="669900"/>
                </a:solidFill>
                <a:latin typeface="Courier New" panose="02070309020205020404" pitchFamily="49" charset="0"/>
                <a:cs typeface="Courier New" panose="02070309020205020404" pitchFamily="49" charset="0"/>
              </a:rPr>
              <a:t>printfunction</a:t>
            </a:r>
            <a:r>
              <a:rPr lang="en-US" sz="1600" dirty="0">
                <a:latin typeface="Courier New" panose="02070309020205020404" pitchFamily="49" charset="0"/>
                <a:cs typeface="Courier New" panose="02070309020205020404" pitchFamily="49" charset="0"/>
              </a:rPr>
              <a:t>);</a:t>
            </a:r>
          </a:p>
          <a:p>
            <a:endParaRPr lang="en-US" sz="1100" dirty="0">
              <a:latin typeface="Courier New" panose="02070309020205020404" pitchFamily="49" charset="0"/>
              <a:cs typeface="Courier New" panose="02070309020205020404" pitchFamily="49" charset="0"/>
            </a:endParaRPr>
          </a:p>
          <a:p>
            <a:r>
              <a:rPr lang="en-US" sz="1600" dirty="0">
                <a:latin typeface="Courier New" panose="02070309020205020404" pitchFamily="49" charset="0"/>
                <a:cs typeface="Courier New" panose="02070309020205020404" pitchFamily="49" charset="0"/>
              </a:rPr>
              <a:t>  </a:t>
            </a:r>
            <a:r>
              <a:rPr lang="en-US" sz="1600" i="1" dirty="0">
                <a:solidFill>
                  <a:srgbClr val="5A5A5A"/>
                </a:solidFill>
                <a:latin typeface="Courier New" panose="02070309020205020404" pitchFamily="49" charset="0"/>
                <a:cs typeface="Courier New" panose="02070309020205020404" pitchFamily="49" charset="0"/>
              </a:rPr>
              <a:t>// better: sorts based on the pointed-to values</a:t>
            </a:r>
          </a:p>
          <a:p>
            <a:r>
              <a:rPr lang="en-US" sz="1600" dirty="0">
                <a:latin typeface="Courier New" panose="02070309020205020404" pitchFamily="49" charset="0"/>
                <a:cs typeface="Courier New" panose="02070309020205020404" pitchFamily="49" charset="0"/>
              </a:rPr>
              <a:t>  </a:t>
            </a:r>
            <a:r>
              <a:rPr lang="en-US" sz="1600" b="1" dirty="0">
                <a:solidFill>
                  <a:srgbClr val="669900"/>
                </a:solidFill>
                <a:latin typeface="Courier New" panose="02070309020205020404" pitchFamily="49" charset="0"/>
                <a:cs typeface="Courier New" panose="02070309020205020404" pitchFamily="49" charset="0"/>
              </a:rPr>
              <a:t>sort</a:t>
            </a:r>
            <a:r>
              <a:rPr lang="en-US" sz="1600" dirty="0">
                <a:latin typeface="Courier New" panose="02070309020205020404" pitchFamily="49" charset="0"/>
                <a:cs typeface="Courier New" panose="02070309020205020404" pitchFamily="49" charset="0"/>
              </a:rPr>
              <a:t>(</a:t>
            </a:r>
            <a:r>
              <a:rPr lang="en-US" sz="1600" dirty="0" err="1">
                <a:latin typeface="Courier New" panose="02070309020205020404" pitchFamily="49" charset="0"/>
                <a:cs typeface="Courier New" panose="02070309020205020404" pitchFamily="49" charset="0"/>
              </a:rPr>
              <a:t>vec.</a:t>
            </a:r>
            <a:r>
              <a:rPr lang="en-US" sz="1600" b="1" dirty="0" err="1">
                <a:solidFill>
                  <a:srgbClr val="669900"/>
                </a:solidFill>
                <a:latin typeface="Courier New" panose="02070309020205020404" pitchFamily="49" charset="0"/>
                <a:cs typeface="Courier New" panose="02070309020205020404" pitchFamily="49" charset="0"/>
              </a:rPr>
              <a:t>begin</a:t>
            </a:r>
            <a:r>
              <a:rPr lang="en-US" sz="1600" dirty="0">
                <a:latin typeface="Courier New" panose="02070309020205020404" pitchFamily="49" charset="0"/>
                <a:cs typeface="Courier New" panose="02070309020205020404" pitchFamily="49" charset="0"/>
              </a:rPr>
              <a:t>(), </a:t>
            </a:r>
            <a:r>
              <a:rPr lang="en-US" sz="1600" dirty="0" err="1">
                <a:latin typeface="Courier New" panose="02070309020205020404" pitchFamily="49" charset="0"/>
                <a:cs typeface="Courier New" panose="02070309020205020404" pitchFamily="49" charset="0"/>
              </a:rPr>
              <a:t>vec.</a:t>
            </a:r>
            <a:r>
              <a:rPr lang="en-US" sz="1600" b="1" dirty="0" err="1">
                <a:solidFill>
                  <a:srgbClr val="669900"/>
                </a:solidFill>
                <a:latin typeface="Courier New" panose="02070309020205020404" pitchFamily="49" charset="0"/>
                <a:cs typeface="Courier New" panose="02070309020205020404" pitchFamily="49" charset="0"/>
              </a:rPr>
              <a:t>end</a:t>
            </a:r>
            <a:r>
              <a:rPr lang="en-US" sz="1600" dirty="0">
                <a:latin typeface="Courier New" panose="02070309020205020404" pitchFamily="49" charset="0"/>
                <a:cs typeface="Courier New" panose="02070309020205020404" pitchFamily="49" charset="0"/>
              </a:rPr>
              <a:t>(), </a:t>
            </a:r>
            <a:r>
              <a:rPr lang="en-US" sz="1600" dirty="0">
                <a:solidFill>
                  <a:srgbClr val="FF0000"/>
                </a:solidFill>
                <a:latin typeface="Courier New" panose="02070309020205020404" pitchFamily="49" charset="0"/>
                <a:cs typeface="Courier New" panose="02070309020205020404" pitchFamily="49" charset="0"/>
              </a:rPr>
              <a:t>&amp;</a:t>
            </a:r>
            <a:r>
              <a:rPr lang="en-US" sz="1600" b="1" dirty="0" err="1">
                <a:solidFill>
                  <a:srgbClr val="FF0000"/>
                </a:solidFill>
                <a:latin typeface="Courier New" panose="02070309020205020404" pitchFamily="49" charset="0"/>
                <a:cs typeface="Courier New" panose="02070309020205020404" pitchFamily="49" charset="0"/>
              </a:rPr>
              <a:t>sortfunction</a:t>
            </a:r>
            <a:r>
              <a:rPr lang="en-US" sz="1600" dirty="0">
                <a:latin typeface="Courier New" panose="02070309020205020404" pitchFamily="49" charset="0"/>
                <a:cs typeface="Courier New" panose="02070309020205020404" pitchFamily="49" charset="0"/>
              </a:rPr>
              <a:t>);</a:t>
            </a:r>
          </a:p>
          <a:p>
            <a:r>
              <a:rPr lang="en-US" sz="1600" dirty="0">
                <a:latin typeface="Courier New" panose="02070309020205020404" pitchFamily="49" charset="0"/>
                <a:cs typeface="Courier New" panose="02070309020205020404" pitchFamily="49" charset="0"/>
              </a:rPr>
              <a:t>  </a:t>
            </a:r>
            <a:r>
              <a:rPr lang="en-US" sz="1600" dirty="0" err="1">
                <a:latin typeface="Courier New" panose="02070309020205020404" pitchFamily="49" charset="0"/>
                <a:cs typeface="Courier New" panose="02070309020205020404" pitchFamily="49" charset="0"/>
              </a:rPr>
              <a:t>cout</a:t>
            </a:r>
            <a:r>
              <a:rPr lang="en-US" sz="1600" dirty="0">
                <a:latin typeface="Courier New" panose="02070309020205020404" pitchFamily="49" charset="0"/>
                <a:cs typeface="Courier New" panose="02070309020205020404" pitchFamily="49" charset="0"/>
              </a:rPr>
              <a:t> &lt;&lt; </a:t>
            </a:r>
            <a:r>
              <a:rPr lang="en-US" sz="1600" dirty="0">
                <a:solidFill>
                  <a:srgbClr val="D94B7B"/>
                </a:solidFill>
                <a:latin typeface="Courier New" panose="02070309020205020404" pitchFamily="49" charset="0"/>
                <a:cs typeface="Courier New" panose="02070309020205020404" pitchFamily="49" charset="0"/>
              </a:rPr>
              <a:t>"Sorted:" </a:t>
            </a:r>
            <a:r>
              <a:rPr lang="en-US" sz="1600" dirty="0">
                <a:latin typeface="Courier New" panose="02070309020205020404" pitchFamily="49" charset="0"/>
                <a:cs typeface="Courier New" panose="02070309020205020404" pitchFamily="49" charset="0"/>
              </a:rPr>
              <a:t>&lt;&lt; </a:t>
            </a:r>
            <a:r>
              <a:rPr lang="en-US" sz="1600" dirty="0" err="1">
                <a:latin typeface="Courier New" panose="02070309020205020404" pitchFamily="49" charset="0"/>
                <a:cs typeface="Courier New" panose="02070309020205020404" pitchFamily="49" charset="0"/>
              </a:rPr>
              <a:t>endl</a:t>
            </a:r>
            <a:r>
              <a:rPr lang="en-US" sz="1600" dirty="0">
                <a:latin typeface="Courier New" panose="02070309020205020404" pitchFamily="49" charset="0"/>
                <a:cs typeface="Courier New" panose="02070309020205020404" pitchFamily="49" charset="0"/>
              </a:rPr>
              <a:t>;</a:t>
            </a:r>
          </a:p>
          <a:p>
            <a:r>
              <a:rPr lang="en-US" sz="1600" dirty="0">
                <a:latin typeface="Courier New" panose="02070309020205020404" pitchFamily="49" charset="0"/>
                <a:cs typeface="Courier New" panose="02070309020205020404" pitchFamily="49" charset="0"/>
              </a:rPr>
              <a:t>  </a:t>
            </a:r>
            <a:r>
              <a:rPr lang="en-US" sz="1600" b="1" dirty="0" err="1">
                <a:solidFill>
                  <a:srgbClr val="669900"/>
                </a:solidFill>
                <a:latin typeface="Courier New" panose="02070309020205020404" pitchFamily="49" charset="0"/>
                <a:cs typeface="Courier New" panose="02070309020205020404" pitchFamily="49" charset="0"/>
              </a:rPr>
              <a:t>for_each</a:t>
            </a:r>
            <a:r>
              <a:rPr lang="en-US" sz="1600" dirty="0">
                <a:latin typeface="Courier New" panose="02070309020205020404" pitchFamily="49" charset="0"/>
                <a:cs typeface="Courier New" panose="02070309020205020404" pitchFamily="49" charset="0"/>
              </a:rPr>
              <a:t>(</a:t>
            </a:r>
            <a:r>
              <a:rPr lang="en-US" sz="1600" dirty="0" err="1">
                <a:latin typeface="Courier New" panose="02070309020205020404" pitchFamily="49" charset="0"/>
                <a:cs typeface="Courier New" panose="02070309020205020404" pitchFamily="49" charset="0"/>
              </a:rPr>
              <a:t>vec.</a:t>
            </a:r>
            <a:r>
              <a:rPr lang="en-US" sz="1600" b="1" dirty="0" err="1">
                <a:solidFill>
                  <a:srgbClr val="669900"/>
                </a:solidFill>
                <a:latin typeface="Courier New" panose="02070309020205020404" pitchFamily="49" charset="0"/>
                <a:cs typeface="Courier New" panose="02070309020205020404" pitchFamily="49" charset="0"/>
              </a:rPr>
              <a:t>begin</a:t>
            </a:r>
            <a:r>
              <a:rPr lang="en-US" sz="1600" dirty="0">
                <a:latin typeface="Courier New" panose="02070309020205020404" pitchFamily="49" charset="0"/>
                <a:cs typeface="Courier New" panose="02070309020205020404" pitchFamily="49" charset="0"/>
              </a:rPr>
              <a:t>(), </a:t>
            </a:r>
            <a:r>
              <a:rPr lang="en-US" sz="1600" dirty="0" err="1">
                <a:latin typeface="Courier New" panose="02070309020205020404" pitchFamily="49" charset="0"/>
                <a:cs typeface="Courier New" panose="02070309020205020404" pitchFamily="49" charset="0"/>
              </a:rPr>
              <a:t>vec.</a:t>
            </a:r>
            <a:r>
              <a:rPr lang="en-US" sz="1600" b="1" dirty="0" err="1">
                <a:solidFill>
                  <a:srgbClr val="669900"/>
                </a:solidFill>
                <a:latin typeface="Courier New" panose="02070309020205020404" pitchFamily="49" charset="0"/>
                <a:cs typeface="Courier New" panose="02070309020205020404" pitchFamily="49" charset="0"/>
              </a:rPr>
              <a:t>end</a:t>
            </a:r>
            <a:r>
              <a:rPr lang="en-US" sz="1600" dirty="0">
                <a:latin typeface="Courier New" panose="02070309020205020404" pitchFamily="49" charset="0"/>
                <a:cs typeface="Courier New" panose="02070309020205020404" pitchFamily="49" charset="0"/>
              </a:rPr>
              <a:t>(), &amp;</a:t>
            </a:r>
            <a:r>
              <a:rPr lang="en-US" sz="1600" b="1" dirty="0" err="1">
                <a:solidFill>
                  <a:srgbClr val="669900"/>
                </a:solidFill>
                <a:latin typeface="Courier New" panose="02070309020205020404" pitchFamily="49" charset="0"/>
                <a:cs typeface="Courier New" panose="02070309020205020404" pitchFamily="49" charset="0"/>
              </a:rPr>
              <a:t>printfunction</a:t>
            </a:r>
            <a:r>
              <a:rPr lang="en-US" sz="1600" dirty="0">
                <a:latin typeface="Courier New" panose="02070309020205020404" pitchFamily="49" charset="0"/>
                <a:cs typeface="Courier New" panose="02070309020205020404" pitchFamily="49" charset="0"/>
              </a:rPr>
              <a:t>);</a:t>
            </a:r>
          </a:p>
          <a:p>
            <a:endParaRPr lang="en-US" sz="1100" dirty="0">
              <a:latin typeface="Courier New" panose="02070309020205020404" pitchFamily="49" charset="0"/>
              <a:cs typeface="Courier New" panose="02070309020205020404" pitchFamily="49" charset="0"/>
            </a:endParaRPr>
          </a:p>
          <a:p>
            <a:r>
              <a:rPr lang="en-US" sz="1600" dirty="0">
                <a:solidFill>
                  <a:srgbClr val="E2661A"/>
                </a:solidFill>
                <a:latin typeface="Courier New" panose="02070309020205020404" pitchFamily="49" charset="0"/>
                <a:cs typeface="Courier New" panose="02070309020205020404" pitchFamily="49" charset="0"/>
              </a:rPr>
              <a:t>  return</a:t>
            </a:r>
            <a:r>
              <a:rPr lang="en-US" sz="1600" dirty="0">
                <a:latin typeface="Courier New" panose="02070309020205020404" pitchFamily="49" charset="0"/>
                <a:cs typeface="Courier New" panose="02070309020205020404" pitchFamily="49" charset="0"/>
              </a:rPr>
              <a:t> </a:t>
            </a:r>
            <a:r>
              <a:rPr lang="en-US" sz="1600" dirty="0">
                <a:solidFill>
                  <a:schemeClr val="accent1"/>
                </a:solidFill>
                <a:latin typeface="Courier New" panose="02070309020205020404" pitchFamily="49" charset="0"/>
                <a:cs typeface="Courier New" panose="02070309020205020404" pitchFamily="49" charset="0"/>
              </a:rPr>
              <a:t>EXIT_SUCCESS</a:t>
            </a:r>
            <a:r>
              <a:rPr lang="en-US" sz="1600" dirty="0">
                <a:latin typeface="Courier New" panose="02070309020205020404" pitchFamily="49" charset="0"/>
                <a:cs typeface="Courier New" panose="02070309020205020404" pitchFamily="49" charset="0"/>
              </a:rPr>
              <a:t>;</a:t>
            </a:r>
          </a:p>
          <a:p>
            <a:r>
              <a:rPr lang="en-US" sz="1600" dirty="0">
                <a:latin typeface="Courier New" panose="02070309020205020404" pitchFamily="49" charset="0"/>
                <a:cs typeface="Courier New" panose="02070309020205020404" pitchFamily="49" charset="0"/>
              </a:rPr>
              <a:t>}</a:t>
            </a:r>
          </a:p>
        </p:txBody>
      </p:sp>
      <p:sp>
        <p:nvSpPr>
          <p:cNvPr id="6" name="TextBox 5"/>
          <p:cNvSpPr txBox="1"/>
          <p:nvPr/>
        </p:nvSpPr>
        <p:spPr>
          <a:xfrm>
            <a:off x="5486400" y="971489"/>
            <a:ext cx="3200400" cy="400110"/>
          </a:xfrm>
          <a:prstGeom prst="rect">
            <a:avLst/>
          </a:prstGeom>
          <a:noFill/>
        </p:spPr>
        <p:txBody>
          <a:bodyPr wrap="square" rtlCol="0">
            <a:spAutoFit/>
          </a:bodyPr>
          <a:lstStyle/>
          <a:p>
            <a:pPr algn="r"/>
            <a:r>
              <a:rPr lang="en-US" sz="2000" dirty="0">
                <a:solidFill>
                  <a:srgbClr val="4B2A85"/>
                </a:solidFill>
                <a:latin typeface="Calibri" panose="020F0502020204030204" pitchFamily="34" charset="0"/>
                <a:ea typeface="CMU Bright" panose="02000603000000000000" pitchFamily="2" charset="0"/>
                <a:cs typeface="Calibri" panose="020F0502020204030204" pitchFamily="34" charset="0"/>
              </a:rPr>
              <a:t>uniquevecsort.cc</a:t>
            </a:r>
            <a:endParaRPr lang="en-US" sz="2400" dirty="0">
              <a:solidFill>
                <a:srgbClr val="4B2A85"/>
              </a:solidFill>
              <a:latin typeface="Calibri" panose="020F0502020204030204" pitchFamily="34" charset="0"/>
              <a:ea typeface="CMU Bright" panose="02000603000000000000" pitchFamily="2" charset="0"/>
              <a:cs typeface="Calibri" panose="020F0502020204030204" pitchFamily="34" charset="0"/>
            </a:endParaRPr>
          </a:p>
        </p:txBody>
      </p:sp>
      <mc:AlternateContent xmlns:mc="http://schemas.openxmlformats.org/markup-compatibility/2006" xmlns:p14="http://schemas.microsoft.com/office/powerpoint/2010/main">
        <mc:Choice Requires="p14">
          <p:contentPart p14:bwMode="auto" r:id="rId2">
            <p14:nvContentPartPr>
              <p14:cNvPr id="7" name="Ink 6"/>
              <p14:cNvContentPartPr/>
              <p14:nvPr/>
            </p14:nvContentPartPr>
            <p14:xfrm>
              <a:off x="4448880" y="1405080"/>
              <a:ext cx="4399920" cy="4024440"/>
            </p14:xfrm>
          </p:contentPart>
        </mc:Choice>
        <mc:Fallback xmlns="">
          <p:pic>
            <p:nvPicPr>
              <p:cNvPr id="7" name="Ink 6"/>
              <p:cNvPicPr/>
              <p:nvPr/>
            </p:nvPicPr>
            <p:blipFill>
              <a:blip r:embed="rId3"/>
              <a:stretch>
                <a:fillRect/>
              </a:stretch>
            </p:blipFill>
            <p:spPr>
              <a:xfrm>
                <a:off x="4440960" y="1400400"/>
                <a:ext cx="4413960" cy="4033440"/>
              </a:xfrm>
              <a:prstGeom prst="rect">
                <a:avLst/>
              </a:prstGeom>
            </p:spPr>
          </p:pic>
        </mc:Fallback>
      </mc:AlternateContent>
    </p:spTree>
    <p:extLst>
      <p:ext uri="{BB962C8B-B14F-4D97-AF65-F5344CB8AC3E}">
        <p14:creationId xmlns:p14="http://schemas.microsoft.com/office/powerpoint/2010/main" val="880523576"/>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latin typeface="Courier New" panose="02070309020205020404" pitchFamily="49" charset="0"/>
                <a:cs typeface="Courier New" panose="02070309020205020404" pitchFamily="49" charset="0"/>
              </a:rPr>
              <a:t>unique_ptr</a:t>
            </a:r>
            <a:r>
              <a:rPr lang="en-US" dirty="0"/>
              <a:t>, “</a:t>
            </a:r>
            <a:r>
              <a:rPr lang="en-US" dirty="0">
                <a:latin typeface="Courier New" panose="02070309020205020404" pitchFamily="49" charset="0"/>
                <a:cs typeface="Courier New" panose="02070309020205020404" pitchFamily="49" charset="0"/>
              </a:rPr>
              <a:t>&lt;</a:t>
            </a:r>
            <a:r>
              <a:rPr lang="en-US" dirty="0"/>
              <a:t>”, and </a:t>
            </a:r>
            <a:r>
              <a:rPr lang="en-US" dirty="0">
                <a:latin typeface="Courier New" panose="02070309020205020404" pitchFamily="49" charset="0"/>
                <a:cs typeface="Courier New" panose="02070309020205020404" pitchFamily="49" charset="0"/>
              </a:rPr>
              <a:t>map</a:t>
            </a:r>
            <a:r>
              <a:rPr lang="en-US" dirty="0"/>
              <a:t>s</a:t>
            </a:r>
          </a:p>
        </p:txBody>
      </p:sp>
      <p:sp>
        <p:nvSpPr>
          <p:cNvPr id="3" name="Content Placeholder 2"/>
          <p:cNvSpPr>
            <a:spLocks noGrp="1"/>
          </p:cNvSpPr>
          <p:nvPr>
            <p:ph idx="1"/>
          </p:nvPr>
        </p:nvSpPr>
        <p:spPr>
          <a:xfrm>
            <a:off x="396875" y="1362075"/>
            <a:ext cx="8366125" cy="5212080"/>
          </a:xfrm>
        </p:spPr>
        <p:txBody>
          <a:bodyPr/>
          <a:lstStyle/>
          <a:p>
            <a:r>
              <a:rPr lang="en-US" dirty="0"/>
              <a:t>Similarly, you can use </a:t>
            </a:r>
            <a:r>
              <a:rPr lang="en-US" dirty="0" err="1">
                <a:solidFill>
                  <a:srgbClr val="0066FF"/>
                </a:solidFill>
                <a:latin typeface="Courier New" panose="02070309020205020404" pitchFamily="49" charset="0"/>
                <a:cs typeface="Courier New" panose="02070309020205020404" pitchFamily="49" charset="0"/>
              </a:rPr>
              <a:t>unique_ptr</a:t>
            </a:r>
            <a:r>
              <a:rPr lang="en-US" dirty="0" err="1"/>
              <a:t>s</a:t>
            </a:r>
            <a:r>
              <a:rPr lang="en-US" dirty="0"/>
              <a:t> as keys in a </a:t>
            </a:r>
            <a:r>
              <a:rPr lang="en-US" dirty="0">
                <a:solidFill>
                  <a:srgbClr val="0066FF"/>
                </a:solidFill>
                <a:latin typeface="Courier New" panose="02070309020205020404" pitchFamily="49" charset="0"/>
                <a:cs typeface="Courier New" panose="02070309020205020404" pitchFamily="49" charset="0"/>
              </a:rPr>
              <a:t>map</a:t>
            </a:r>
          </a:p>
          <a:p>
            <a:pPr lvl="1"/>
            <a:r>
              <a:rPr lang="en-US" dirty="0"/>
              <a:t>Reminder: a </a:t>
            </a:r>
            <a:r>
              <a:rPr lang="en-US" dirty="0">
                <a:solidFill>
                  <a:srgbClr val="0066FF"/>
                </a:solidFill>
                <a:latin typeface="Courier New" panose="02070309020205020404" pitchFamily="49" charset="0"/>
                <a:cs typeface="Courier New" panose="02070309020205020404" pitchFamily="49" charset="0"/>
              </a:rPr>
              <a:t>map</a:t>
            </a:r>
            <a:r>
              <a:rPr lang="en-US" dirty="0"/>
              <a:t> internally stores keys in sorted order</a:t>
            </a:r>
          </a:p>
          <a:p>
            <a:pPr lvl="2"/>
            <a:r>
              <a:rPr lang="en-US" dirty="0"/>
              <a:t>Iterating through the </a:t>
            </a:r>
            <a:r>
              <a:rPr lang="en-US" dirty="0">
                <a:solidFill>
                  <a:srgbClr val="0066FF"/>
                </a:solidFill>
                <a:latin typeface="Courier New" panose="02070309020205020404" pitchFamily="49" charset="0"/>
                <a:cs typeface="Courier New" panose="02070309020205020404" pitchFamily="49" charset="0"/>
              </a:rPr>
              <a:t>map</a:t>
            </a:r>
            <a:r>
              <a:rPr lang="en-US" dirty="0"/>
              <a:t> iterates through the keys in order</a:t>
            </a:r>
          </a:p>
          <a:p>
            <a:pPr lvl="1"/>
            <a:r>
              <a:rPr lang="en-US" dirty="0"/>
              <a:t>By default, “</a:t>
            </a:r>
            <a:r>
              <a:rPr lang="en-US" dirty="0">
                <a:latin typeface="Courier New" panose="02070309020205020404" pitchFamily="49" charset="0"/>
                <a:cs typeface="Courier New" panose="02070309020205020404" pitchFamily="49" charset="0"/>
              </a:rPr>
              <a:t>&lt;</a:t>
            </a:r>
            <a:r>
              <a:rPr lang="en-US" dirty="0"/>
              <a:t>” is used to enforce ordering</a:t>
            </a:r>
          </a:p>
          <a:p>
            <a:pPr lvl="2"/>
            <a:r>
              <a:rPr lang="en-US" dirty="0"/>
              <a:t>You must specify a comparator when </a:t>
            </a:r>
            <a:r>
              <a:rPr lang="en-US" i="1" dirty="0"/>
              <a:t>constructing</a:t>
            </a:r>
            <a:r>
              <a:rPr lang="en-US" dirty="0"/>
              <a:t> the </a:t>
            </a:r>
            <a:r>
              <a:rPr lang="en-US" dirty="0">
                <a:solidFill>
                  <a:srgbClr val="0066FF"/>
                </a:solidFill>
                <a:latin typeface="Courier New" panose="02070309020205020404" pitchFamily="49" charset="0"/>
                <a:cs typeface="Courier New" panose="02070309020205020404" pitchFamily="49" charset="0"/>
              </a:rPr>
              <a:t>map</a:t>
            </a:r>
            <a:r>
              <a:rPr lang="en-US" dirty="0"/>
              <a:t> to get a meaningful sorted order using “</a:t>
            </a:r>
            <a:r>
              <a:rPr lang="en-US" dirty="0">
                <a:latin typeface="Courier New" panose="02070309020205020404" pitchFamily="49" charset="0"/>
                <a:cs typeface="Courier New" panose="02070309020205020404" pitchFamily="49" charset="0"/>
              </a:rPr>
              <a:t>&lt;</a:t>
            </a:r>
            <a:r>
              <a:rPr lang="en-US" dirty="0"/>
              <a:t>” of </a:t>
            </a:r>
            <a:r>
              <a:rPr lang="en-US" dirty="0" err="1">
                <a:solidFill>
                  <a:srgbClr val="0066FF"/>
                </a:solidFill>
                <a:latin typeface="Courier New" panose="02070309020205020404" pitchFamily="49" charset="0"/>
                <a:cs typeface="Courier New" panose="02070309020205020404" pitchFamily="49" charset="0"/>
              </a:rPr>
              <a:t>unique_ptr</a:t>
            </a:r>
            <a:r>
              <a:rPr lang="en-US" dirty="0" err="1"/>
              <a:t>s</a:t>
            </a:r>
            <a:endParaRPr lang="en-US" dirty="0"/>
          </a:p>
          <a:p>
            <a:pPr lvl="3"/>
            <a:endParaRPr lang="en-US" dirty="0"/>
          </a:p>
          <a:p>
            <a:r>
              <a:rPr lang="en-US" dirty="0"/>
              <a:t>Compare (the 3</a:t>
            </a:r>
            <a:r>
              <a:rPr lang="en-US" baseline="30000" dirty="0"/>
              <a:t>rd</a:t>
            </a:r>
            <a:r>
              <a:rPr lang="en-US" dirty="0"/>
              <a:t> template) parameter:</a:t>
            </a:r>
          </a:p>
          <a:p>
            <a:pPr lvl="1"/>
            <a:r>
              <a:rPr lang="en-US" dirty="0"/>
              <a:t>“A binary predicate that takes two element </a:t>
            </a:r>
            <a:r>
              <a:rPr lang="en-US" i="1" dirty="0"/>
              <a:t>keys</a:t>
            </a:r>
            <a:r>
              <a:rPr lang="en-US" dirty="0"/>
              <a:t> as arguments and returns a </a:t>
            </a:r>
            <a:r>
              <a:rPr lang="en-US" dirty="0">
                <a:latin typeface="Courier New" panose="02070309020205020404" pitchFamily="49" charset="0"/>
                <a:cs typeface="Courier New" panose="02070309020205020404" pitchFamily="49" charset="0"/>
              </a:rPr>
              <a:t>bool</a:t>
            </a:r>
            <a:r>
              <a:rPr lang="en-US" dirty="0"/>
              <a:t>.  This can be a </a:t>
            </a:r>
            <a:r>
              <a:rPr lang="en-US" u="sng" dirty="0"/>
              <a:t>function pointer</a:t>
            </a:r>
            <a:r>
              <a:rPr lang="en-US" dirty="0"/>
              <a:t> or a </a:t>
            </a:r>
            <a:r>
              <a:rPr lang="en-US" u="sng" dirty="0"/>
              <a:t>function object</a:t>
            </a:r>
            <a:r>
              <a:rPr lang="en-US" dirty="0"/>
              <a:t>.”</a:t>
            </a:r>
          </a:p>
          <a:p>
            <a:pPr lvl="2"/>
            <a:r>
              <a:rPr lang="en-US" dirty="0">
                <a:solidFill>
                  <a:srgbClr val="0066FF"/>
                </a:solidFill>
                <a:latin typeface="Courier New" panose="02070309020205020404" pitchFamily="49" charset="0"/>
                <a:cs typeface="Courier New" panose="02070309020205020404" pitchFamily="49" charset="0"/>
              </a:rPr>
              <a:t>bool</a:t>
            </a:r>
            <a:r>
              <a:rPr lang="en-US" dirty="0">
                <a:latin typeface="Courier New" panose="02070309020205020404" pitchFamily="49" charset="0"/>
                <a:cs typeface="Courier New" panose="02070309020205020404" pitchFamily="49" charset="0"/>
              </a:rPr>
              <a:t> </a:t>
            </a:r>
            <a:r>
              <a:rPr lang="en-US" b="1" dirty="0" err="1">
                <a:solidFill>
                  <a:srgbClr val="669900"/>
                </a:solidFill>
                <a:latin typeface="Courier New" panose="02070309020205020404" pitchFamily="49" charset="0"/>
                <a:cs typeface="Courier New" panose="02070309020205020404" pitchFamily="49" charset="0"/>
              </a:rPr>
              <a:t>fptr</a:t>
            </a:r>
            <a:r>
              <a:rPr lang="en-US" dirty="0">
                <a:latin typeface="Courier New" panose="02070309020205020404" pitchFamily="49" charset="0"/>
                <a:cs typeface="Courier New" panose="02070309020205020404" pitchFamily="49" charset="0"/>
              </a:rPr>
              <a:t>(</a:t>
            </a:r>
            <a:r>
              <a:rPr lang="en-US" dirty="0">
                <a:solidFill>
                  <a:srgbClr val="0066FF"/>
                </a:solidFill>
                <a:latin typeface="Courier New" panose="02070309020205020404" pitchFamily="49" charset="0"/>
                <a:cs typeface="Courier New" panose="02070309020205020404" pitchFamily="49" charset="0"/>
              </a:rPr>
              <a:t>T1&amp;</a:t>
            </a:r>
            <a:r>
              <a:rPr lang="en-US" dirty="0">
                <a:latin typeface="Courier New" panose="02070309020205020404" pitchFamily="49" charset="0"/>
                <a:cs typeface="Courier New" panose="02070309020205020404" pitchFamily="49" charset="0"/>
              </a:rPr>
              <a:t> lhs, </a:t>
            </a:r>
            <a:r>
              <a:rPr lang="en-US" dirty="0">
                <a:solidFill>
                  <a:srgbClr val="0066FF"/>
                </a:solidFill>
                <a:latin typeface="Courier New" panose="02070309020205020404" pitchFamily="49" charset="0"/>
                <a:cs typeface="Courier New" panose="02070309020205020404" pitchFamily="49" charset="0"/>
              </a:rPr>
              <a:t>T1&amp;</a:t>
            </a:r>
            <a:r>
              <a:rPr lang="en-US" dirty="0">
                <a:latin typeface="Courier New" panose="02070309020205020404" pitchFamily="49" charset="0"/>
                <a:cs typeface="Courier New" panose="02070309020205020404" pitchFamily="49" charset="0"/>
              </a:rPr>
              <a:t> </a:t>
            </a:r>
            <a:r>
              <a:rPr lang="en-US" dirty="0" err="1">
                <a:latin typeface="Courier New" panose="02070309020205020404" pitchFamily="49" charset="0"/>
                <a:cs typeface="Courier New" panose="02070309020205020404" pitchFamily="49" charset="0"/>
              </a:rPr>
              <a:t>rhs</a:t>
            </a:r>
            <a:r>
              <a:rPr lang="en-US" dirty="0">
                <a:latin typeface="Courier New" panose="02070309020205020404" pitchFamily="49" charset="0"/>
                <a:cs typeface="Courier New" panose="02070309020205020404" pitchFamily="49" charset="0"/>
              </a:rPr>
              <a:t>);</a:t>
            </a:r>
            <a:r>
              <a:rPr lang="en-US" dirty="0"/>
              <a:t>  OR  member function </a:t>
            </a:r>
            <a:br>
              <a:rPr lang="en-US" dirty="0"/>
            </a:br>
            <a:r>
              <a:rPr lang="en-US" dirty="0">
                <a:solidFill>
                  <a:srgbClr val="0066FF"/>
                </a:solidFill>
                <a:latin typeface="Courier New" panose="02070309020205020404" pitchFamily="49" charset="0"/>
                <a:cs typeface="Courier New" panose="02070309020205020404" pitchFamily="49" charset="0"/>
              </a:rPr>
              <a:t>bool</a:t>
            </a:r>
            <a:r>
              <a:rPr lang="en-US" dirty="0">
                <a:latin typeface="Courier New" panose="02070309020205020404" pitchFamily="49" charset="0"/>
                <a:cs typeface="Courier New" panose="02070309020205020404" pitchFamily="49" charset="0"/>
              </a:rPr>
              <a:t> </a:t>
            </a:r>
            <a:r>
              <a:rPr lang="en-US" dirty="0">
                <a:solidFill>
                  <a:srgbClr val="E2661A"/>
                </a:solidFill>
                <a:latin typeface="Courier New" panose="02070309020205020404" pitchFamily="49" charset="0"/>
                <a:cs typeface="Courier New" panose="02070309020205020404" pitchFamily="49" charset="0"/>
              </a:rPr>
              <a:t>operator</a:t>
            </a:r>
            <a:r>
              <a:rPr lang="en-US" dirty="0">
                <a:latin typeface="Courier New" panose="02070309020205020404" pitchFamily="49" charset="0"/>
                <a:cs typeface="Courier New" panose="02070309020205020404" pitchFamily="49" charset="0"/>
              </a:rPr>
              <a:t>() (</a:t>
            </a:r>
            <a:r>
              <a:rPr lang="en-US" dirty="0" err="1">
                <a:solidFill>
                  <a:srgbClr val="0066FF"/>
                </a:solidFill>
                <a:latin typeface="Courier New" panose="02070309020205020404" pitchFamily="49" charset="0"/>
                <a:cs typeface="Courier New" panose="02070309020205020404" pitchFamily="49" charset="0"/>
              </a:rPr>
              <a:t>const</a:t>
            </a:r>
            <a:r>
              <a:rPr lang="en-US" dirty="0">
                <a:solidFill>
                  <a:srgbClr val="0066FF"/>
                </a:solidFill>
                <a:latin typeface="Courier New" panose="02070309020205020404" pitchFamily="49" charset="0"/>
                <a:cs typeface="Courier New" panose="02070309020205020404" pitchFamily="49" charset="0"/>
              </a:rPr>
              <a:t> T1&amp;</a:t>
            </a:r>
            <a:r>
              <a:rPr lang="en-US" dirty="0">
                <a:latin typeface="Courier New" panose="02070309020205020404" pitchFamily="49" charset="0"/>
                <a:cs typeface="Courier New" panose="02070309020205020404" pitchFamily="49" charset="0"/>
              </a:rPr>
              <a:t> lhs, </a:t>
            </a:r>
            <a:r>
              <a:rPr lang="en-US" dirty="0" err="1">
                <a:solidFill>
                  <a:srgbClr val="0066FF"/>
                </a:solidFill>
                <a:latin typeface="Courier New" panose="02070309020205020404" pitchFamily="49" charset="0"/>
                <a:cs typeface="Courier New" panose="02070309020205020404" pitchFamily="49" charset="0"/>
              </a:rPr>
              <a:t>const</a:t>
            </a:r>
            <a:r>
              <a:rPr lang="en-US" dirty="0">
                <a:solidFill>
                  <a:srgbClr val="0066FF"/>
                </a:solidFill>
                <a:latin typeface="Courier New" panose="02070309020205020404" pitchFamily="49" charset="0"/>
                <a:cs typeface="Courier New" panose="02070309020205020404" pitchFamily="49" charset="0"/>
              </a:rPr>
              <a:t> T1&amp;</a:t>
            </a:r>
            <a:r>
              <a:rPr lang="en-US" dirty="0">
                <a:latin typeface="Courier New" panose="02070309020205020404" pitchFamily="49" charset="0"/>
                <a:cs typeface="Courier New" panose="02070309020205020404" pitchFamily="49" charset="0"/>
              </a:rPr>
              <a:t> </a:t>
            </a:r>
            <a:r>
              <a:rPr lang="en-US" dirty="0" err="1">
                <a:latin typeface="Courier New" panose="02070309020205020404" pitchFamily="49" charset="0"/>
                <a:cs typeface="Courier New" panose="02070309020205020404" pitchFamily="49" charset="0"/>
              </a:rPr>
              <a:t>rhs</a:t>
            </a:r>
            <a:r>
              <a:rPr lang="en-US" dirty="0">
                <a:latin typeface="Courier New" panose="02070309020205020404" pitchFamily="49" charset="0"/>
                <a:cs typeface="Courier New" panose="02070309020205020404" pitchFamily="49" charset="0"/>
              </a:rPr>
              <a:t>);</a:t>
            </a:r>
          </a:p>
        </p:txBody>
      </p:sp>
    </p:spTree>
    <p:extLst>
      <p:ext uri="{BB962C8B-B14F-4D97-AF65-F5344CB8AC3E}">
        <p14:creationId xmlns:p14="http://schemas.microsoft.com/office/powerpoint/2010/main" val="12097824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6" end="6"/>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7" end="7"/>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37A6C4-4909-44C8-A5BA-DFA690CE2B36}"/>
              </a:ext>
            </a:extLst>
          </p:cNvPr>
          <p:cNvSpPr>
            <a:spLocks noGrp="1"/>
          </p:cNvSpPr>
          <p:nvPr>
            <p:ph type="title"/>
          </p:nvPr>
        </p:nvSpPr>
        <p:spPr/>
        <p:txBody>
          <a:bodyPr/>
          <a:lstStyle/>
          <a:p>
            <a:r>
              <a:rPr lang="en-US" dirty="0"/>
              <a:t>Why Smart Pointers?</a:t>
            </a:r>
          </a:p>
        </p:txBody>
      </p:sp>
      <p:sp>
        <p:nvSpPr>
          <p:cNvPr id="3" name="Content Placeholder 2">
            <a:extLst>
              <a:ext uri="{FF2B5EF4-FFF2-40B4-BE49-F238E27FC236}">
                <a16:creationId xmlns:a16="http://schemas.microsoft.com/office/drawing/2014/main" id="{A2FFC53B-92E6-4107-9A5E-8B0B21D1C9AD}"/>
              </a:ext>
            </a:extLst>
          </p:cNvPr>
          <p:cNvSpPr>
            <a:spLocks noGrp="1"/>
          </p:cNvSpPr>
          <p:nvPr>
            <p:ph idx="1"/>
          </p:nvPr>
        </p:nvSpPr>
        <p:spPr/>
        <p:txBody>
          <a:bodyPr/>
          <a:lstStyle/>
          <a:p>
            <a:r>
              <a:rPr lang="en-US" dirty="0"/>
              <a:t>C++ programming is hard for many reasons, especially its memory management component which does not exist in languages like Java or Python</a:t>
            </a:r>
          </a:p>
          <a:p>
            <a:endParaRPr lang="en-US" dirty="0"/>
          </a:p>
          <a:p>
            <a:r>
              <a:rPr lang="en-US" dirty="0"/>
              <a:t>According to Microsoft, Smart Pointers are “to help ensure that programs are free of memory and resource leaks and are exception-safe”</a:t>
            </a:r>
          </a:p>
          <a:p>
            <a:pPr lvl="1"/>
            <a:r>
              <a:rPr lang="en-US" dirty="0"/>
              <a:t>“Exception safety” means the code works properly when exceptions are thrown</a:t>
            </a:r>
          </a:p>
          <a:p>
            <a:pPr lvl="1"/>
            <a:endParaRPr lang="en-US" dirty="0"/>
          </a:p>
        </p:txBody>
      </p:sp>
    </p:spTree>
    <p:extLst>
      <p:ext uri="{BB962C8B-B14F-4D97-AF65-F5344CB8AC3E}">
        <p14:creationId xmlns:p14="http://schemas.microsoft.com/office/powerpoint/2010/main" val="44008195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37A6C4-4909-44C8-A5BA-DFA690CE2B36}"/>
              </a:ext>
            </a:extLst>
          </p:cNvPr>
          <p:cNvSpPr>
            <a:spLocks noGrp="1"/>
          </p:cNvSpPr>
          <p:nvPr>
            <p:ph type="title"/>
          </p:nvPr>
        </p:nvSpPr>
        <p:spPr/>
        <p:txBody>
          <a:bodyPr/>
          <a:lstStyle/>
          <a:p>
            <a:r>
              <a:rPr lang="en-US" dirty="0"/>
              <a:t>Goals for Smart Pointers</a:t>
            </a:r>
          </a:p>
        </p:txBody>
      </p:sp>
      <p:sp>
        <p:nvSpPr>
          <p:cNvPr id="3" name="Content Placeholder 2">
            <a:extLst>
              <a:ext uri="{FF2B5EF4-FFF2-40B4-BE49-F238E27FC236}">
                <a16:creationId xmlns:a16="http://schemas.microsoft.com/office/drawing/2014/main" id="{A2FFC53B-92E6-4107-9A5E-8B0B21D1C9AD}"/>
              </a:ext>
            </a:extLst>
          </p:cNvPr>
          <p:cNvSpPr>
            <a:spLocks noGrp="1"/>
          </p:cNvSpPr>
          <p:nvPr>
            <p:ph idx="1"/>
          </p:nvPr>
        </p:nvSpPr>
        <p:spPr/>
        <p:txBody>
          <a:bodyPr/>
          <a:lstStyle/>
          <a:p>
            <a:r>
              <a:rPr lang="en-US" dirty="0"/>
              <a:t>Should automatically handle dynamically-allocated memory to decrease programming overhead of managing memory</a:t>
            </a:r>
          </a:p>
          <a:p>
            <a:pPr lvl="1"/>
            <a:r>
              <a:rPr lang="en-US" dirty="0"/>
              <a:t>Don’t have to explicitly call </a:t>
            </a:r>
            <a:r>
              <a:rPr lang="en-US" sz="2000" dirty="0">
                <a:solidFill>
                  <a:srgbClr val="E2661A"/>
                </a:solidFill>
                <a:latin typeface="Courier New" panose="02070309020205020404" pitchFamily="49" charset="0"/>
                <a:cs typeface="Courier New" panose="02070309020205020404" pitchFamily="49" charset="0"/>
              </a:rPr>
              <a:t>delete</a:t>
            </a:r>
            <a:r>
              <a:rPr lang="en-US" dirty="0"/>
              <a:t> or </a:t>
            </a:r>
            <a:r>
              <a:rPr lang="en-US" sz="2000" dirty="0">
                <a:solidFill>
                  <a:srgbClr val="E2661A"/>
                </a:solidFill>
                <a:latin typeface="Courier New" panose="02070309020205020404" pitchFamily="49" charset="0"/>
                <a:cs typeface="Courier New" panose="02070309020205020404" pitchFamily="49" charset="0"/>
              </a:rPr>
              <a:t>delete[]</a:t>
            </a:r>
            <a:endParaRPr lang="en-US" dirty="0"/>
          </a:p>
          <a:p>
            <a:pPr lvl="1"/>
            <a:r>
              <a:rPr lang="en-US" dirty="0"/>
              <a:t>Memory will deallocate when no longer in use – ties the lifetime of the data to the smart pointer object</a:t>
            </a:r>
          </a:p>
          <a:p>
            <a:pPr lvl="3"/>
            <a:endParaRPr lang="en-US" dirty="0"/>
          </a:p>
          <a:p>
            <a:r>
              <a:rPr lang="en-US" dirty="0"/>
              <a:t>Should work similarly to using a normal/“raw” pointer</a:t>
            </a:r>
          </a:p>
          <a:p>
            <a:pPr lvl="1"/>
            <a:r>
              <a:rPr lang="en-US" dirty="0"/>
              <a:t>Expected/usual behavior using </a:t>
            </a:r>
            <a:r>
              <a:rPr lang="en-US" dirty="0">
                <a:latin typeface="Courier New" panose="02070309020205020404" pitchFamily="49" charset="0"/>
                <a:cs typeface="Courier New" panose="02070309020205020404" pitchFamily="49" charset="0"/>
              </a:rPr>
              <a:t>-&gt;</a:t>
            </a:r>
            <a:r>
              <a:rPr lang="en-US" dirty="0"/>
              <a:t>, </a:t>
            </a:r>
            <a:r>
              <a:rPr lang="en-US" dirty="0">
                <a:latin typeface="Courier New" panose="02070309020205020404" pitchFamily="49" charset="0"/>
                <a:cs typeface="Courier New" panose="02070309020205020404" pitchFamily="49" charset="0"/>
              </a:rPr>
              <a:t>*</a:t>
            </a:r>
            <a:r>
              <a:rPr lang="en-US" dirty="0"/>
              <a:t>, and </a:t>
            </a:r>
            <a:r>
              <a:rPr lang="en-US" dirty="0">
                <a:latin typeface="Courier New" panose="02070309020205020404" pitchFamily="49" charset="0"/>
                <a:cs typeface="Courier New" panose="02070309020205020404" pitchFamily="49" charset="0"/>
              </a:rPr>
              <a:t>[]</a:t>
            </a:r>
            <a:r>
              <a:rPr lang="en-US" dirty="0"/>
              <a:t> operators</a:t>
            </a:r>
            <a:endParaRPr lang="en-US" dirty="0">
              <a:latin typeface="Courier New" panose="02070309020205020404" pitchFamily="49" charset="0"/>
              <a:cs typeface="Courier New" panose="02070309020205020404" pitchFamily="49" charset="0"/>
            </a:endParaRPr>
          </a:p>
          <a:p>
            <a:pPr lvl="1"/>
            <a:r>
              <a:rPr lang="en-US" dirty="0"/>
              <a:t>Only declaration/construction should be different</a:t>
            </a:r>
          </a:p>
          <a:p>
            <a:pPr lvl="1"/>
            <a:endParaRPr lang="en-US" dirty="0"/>
          </a:p>
          <a:p>
            <a:pPr lvl="1"/>
            <a:endParaRPr lang="en-US" dirty="0"/>
          </a:p>
        </p:txBody>
      </p:sp>
    </p:spTree>
    <p:extLst>
      <p:ext uri="{BB962C8B-B14F-4D97-AF65-F5344CB8AC3E}">
        <p14:creationId xmlns:p14="http://schemas.microsoft.com/office/powerpoint/2010/main" val="167333179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 Naïve Example: ToyPtr</a:t>
            </a:r>
          </a:p>
        </p:txBody>
      </p:sp>
      <p:sp>
        <p:nvSpPr>
          <p:cNvPr id="6" name="TextBox 5"/>
          <p:cNvSpPr txBox="1"/>
          <p:nvPr/>
        </p:nvSpPr>
        <p:spPr>
          <a:xfrm>
            <a:off x="5394960" y="971489"/>
            <a:ext cx="3200400" cy="400110"/>
          </a:xfrm>
          <a:prstGeom prst="rect">
            <a:avLst/>
          </a:prstGeom>
          <a:noFill/>
        </p:spPr>
        <p:txBody>
          <a:bodyPr wrap="square" rtlCol="0">
            <a:spAutoFit/>
          </a:bodyPr>
          <a:lstStyle/>
          <a:p>
            <a:pPr algn="r"/>
            <a:r>
              <a:rPr lang="en-US" sz="2000" dirty="0" err="1">
                <a:solidFill>
                  <a:srgbClr val="4B2A85"/>
                </a:solidFill>
                <a:latin typeface="Calibri" panose="020F0502020204030204" pitchFamily="34" charset="0"/>
                <a:ea typeface="CMU Bright" panose="02000603000000000000" pitchFamily="2" charset="0"/>
                <a:cs typeface="Calibri" panose="020F0502020204030204" pitchFamily="34" charset="0"/>
              </a:rPr>
              <a:t>ToyPtr.h</a:t>
            </a:r>
            <a:endParaRPr lang="en-US" sz="2400" dirty="0">
              <a:solidFill>
                <a:srgbClr val="4B2A85"/>
              </a:solidFill>
              <a:latin typeface="Calibri" panose="020F0502020204030204" pitchFamily="34" charset="0"/>
              <a:ea typeface="CMU Bright" panose="02000603000000000000" pitchFamily="2" charset="0"/>
              <a:cs typeface="Calibri" panose="020F0502020204030204" pitchFamily="34" charset="0"/>
            </a:endParaRPr>
          </a:p>
        </p:txBody>
      </p:sp>
      <p:sp>
        <p:nvSpPr>
          <p:cNvPr id="7" name="Rounded Rectangle 6"/>
          <p:cNvSpPr/>
          <p:nvPr/>
        </p:nvSpPr>
        <p:spPr bwMode="auto">
          <a:xfrm>
            <a:off x="548640" y="1371600"/>
            <a:ext cx="8046720" cy="4236720"/>
          </a:xfrm>
          <a:prstGeom prst="roundRect">
            <a:avLst>
              <a:gd name="adj" fmla="val 2412"/>
            </a:avLst>
          </a:prstGeom>
          <a:solidFill>
            <a:schemeClr val="bg1">
              <a:lumMod val="95000"/>
            </a:schemeClr>
          </a:solidFill>
          <a:ln w="25400" cap="flat" cmpd="sng" algn="ctr">
            <a:solidFill>
              <a:schemeClr val="tx1"/>
            </a:solidFill>
            <a:prstDash val="solid"/>
            <a:round/>
            <a:headEnd type="none" w="med" len="med"/>
            <a:tailEnd type="triangle" w="med" len="med"/>
          </a:ln>
          <a:effectLst/>
        </p:spPr>
        <p:txBody>
          <a:bodyPr vert="horz" wrap="square" lIns="91440" tIns="0" rIns="91440" bIns="45720" numCol="1" rtlCol="0" anchor="t" anchorCtr="0" compatLnSpc="1">
            <a:prstTxWarp prst="textNoShape">
              <a:avLst/>
            </a:prstTxWarp>
            <a:noAutofit/>
          </a:bodyPr>
          <a:lstStyle/>
          <a:p>
            <a:r>
              <a:rPr lang="en-US" sz="1600" dirty="0">
                <a:solidFill>
                  <a:srgbClr val="E2661A"/>
                </a:solidFill>
                <a:latin typeface="Courier New" panose="02070309020205020404" pitchFamily="49" charset="0"/>
                <a:cs typeface="Courier New" panose="02070309020205020404" pitchFamily="49" charset="0"/>
              </a:rPr>
              <a:t>#</a:t>
            </a:r>
            <a:r>
              <a:rPr lang="en-US" sz="1600" dirty="0" err="1">
                <a:solidFill>
                  <a:srgbClr val="E2661A"/>
                </a:solidFill>
                <a:latin typeface="Courier New" panose="02070309020205020404" pitchFamily="49" charset="0"/>
                <a:cs typeface="Courier New" panose="02070309020205020404" pitchFamily="49" charset="0"/>
              </a:rPr>
              <a:t>ifndef</a:t>
            </a:r>
            <a:r>
              <a:rPr lang="en-US" sz="1600" dirty="0">
                <a:solidFill>
                  <a:srgbClr val="E2661A"/>
                </a:solidFill>
                <a:latin typeface="Courier New" panose="02070309020205020404" pitchFamily="49" charset="0"/>
                <a:cs typeface="Courier New" panose="02070309020205020404" pitchFamily="49" charset="0"/>
              </a:rPr>
              <a:t> </a:t>
            </a:r>
            <a:r>
              <a:rPr lang="en-US" sz="1600" dirty="0">
                <a:latin typeface="Courier New" panose="02070309020205020404" pitchFamily="49" charset="0"/>
                <a:cs typeface="Courier New" panose="02070309020205020404" pitchFamily="49" charset="0"/>
              </a:rPr>
              <a:t>TOYPTR_H_</a:t>
            </a:r>
          </a:p>
          <a:p>
            <a:r>
              <a:rPr lang="en-US" sz="1600" dirty="0">
                <a:solidFill>
                  <a:srgbClr val="E2661A"/>
                </a:solidFill>
                <a:latin typeface="Courier New" panose="02070309020205020404" pitchFamily="49" charset="0"/>
                <a:cs typeface="Courier New" panose="02070309020205020404" pitchFamily="49" charset="0"/>
              </a:rPr>
              <a:t>#define </a:t>
            </a:r>
            <a:r>
              <a:rPr lang="en-US" sz="1600" dirty="0">
                <a:latin typeface="Courier New" panose="02070309020205020404" pitchFamily="49" charset="0"/>
                <a:cs typeface="Courier New" panose="02070309020205020404" pitchFamily="49" charset="0"/>
              </a:rPr>
              <a:t>TOYPTR_H_</a:t>
            </a:r>
          </a:p>
          <a:p>
            <a:endParaRPr lang="en-US" sz="1100" dirty="0">
              <a:latin typeface="Courier New" panose="02070309020205020404" pitchFamily="49" charset="0"/>
              <a:cs typeface="Courier New" panose="02070309020205020404" pitchFamily="49" charset="0"/>
            </a:endParaRPr>
          </a:p>
          <a:p>
            <a:r>
              <a:rPr lang="en-US" sz="1600" dirty="0">
                <a:solidFill>
                  <a:srgbClr val="E2661A"/>
                </a:solidFill>
                <a:latin typeface="Courier New" panose="02070309020205020404" pitchFamily="49" charset="0"/>
                <a:cs typeface="Courier New" panose="02070309020205020404" pitchFamily="49" charset="0"/>
              </a:rPr>
              <a:t>template</a:t>
            </a:r>
            <a:r>
              <a:rPr lang="en-US" sz="1600" dirty="0">
                <a:latin typeface="Courier New" panose="02070309020205020404" pitchFamily="49" charset="0"/>
                <a:cs typeface="Courier New" panose="02070309020205020404" pitchFamily="49" charset="0"/>
              </a:rPr>
              <a:t> &lt;</a:t>
            </a:r>
            <a:r>
              <a:rPr lang="en-US" sz="1600" dirty="0" err="1">
                <a:solidFill>
                  <a:srgbClr val="E2661A"/>
                </a:solidFill>
                <a:latin typeface="Courier New" panose="02070309020205020404" pitchFamily="49" charset="0"/>
                <a:cs typeface="Courier New" panose="02070309020205020404" pitchFamily="49" charset="0"/>
              </a:rPr>
              <a:t>typename</a:t>
            </a:r>
            <a:r>
              <a:rPr lang="en-US" sz="1600" dirty="0">
                <a:solidFill>
                  <a:srgbClr val="E2661A"/>
                </a:solidFill>
                <a:latin typeface="Courier New" panose="02070309020205020404" pitchFamily="49" charset="0"/>
                <a:cs typeface="Courier New" panose="02070309020205020404" pitchFamily="49" charset="0"/>
              </a:rPr>
              <a:t> </a:t>
            </a:r>
            <a:r>
              <a:rPr lang="en-US" sz="1600" dirty="0">
                <a:solidFill>
                  <a:srgbClr val="0066FF"/>
                </a:solidFill>
                <a:latin typeface="Courier New" panose="02070309020205020404" pitchFamily="49" charset="0"/>
                <a:cs typeface="Courier New" panose="02070309020205020404" pitchFamily="49" charset="0"/>
              </a:rPr>
              <a:t>T</a:t>
            </a:r>
            <a:r>
              <a:rPr lang="en-US" sz="1600" dirty="0">
                <a:latin typeface="Courier New" panose="02070309020205020404" pitchFamily="49" charset="0"/>
                <a:cs typeface="Courier New" panose="02070309020205020404" pitchFamily="49" charset="0"/>
              </a:rPr>
              <a:t>&gt;</a:t>
            </a:r>
          </a:p>
          <a:p>
            <a:r>
              <a:rPr lang="en-US" sz="1600" dirty="0">
                <a:solidFill>
                  <a:srgbClr val="E2661A"/>
                </a:solidFill>
                <a:latin typeface="Courier New" panose="02070309020205020404" pitchFamily="49" charset="0"/>
                <a:cs typeface="Courier New" panose="02070309020205020404" pitchFamily="49" charset="0"/>
              </a:rPr>
              <a:t>class</a:t>
            </a:r>
            <a:r>
              <a:rPr lang="en-US" sz="1600" dirty="0">
                <a:solidFill>
                  <a:srgbClr val="0066FF"/>
                </a:solidFill>
                <a:latin typeface="Courier New" panose="02070309020205020404" pitchFamily="49" charset="0"/>
                <a:cs typeface="Courier New" panose="02070309020205020404" pitchFamily="49" charset="0"/>
              </a:rPr>
              <a:t> ToyPtr </a:t>
            </a:r>
            <a:r>
              <a:rPr lang="en-US" sz="1600" dirty="0">
                <a:latin typeface="Courier New" panose="02070309020205020404" pitchFamily="49" charset="0"/>
                <a:cs typeface="Courier New" panose="02070309020205020404" pitchFamily="49" charset="0"/>
              </a:rPr>
              <a:t>{</a:t>
            </a:r>
          </a:p>
          <a:p>
            <a:r>
              <a:rPr lang="en-US" sz="1600" dirty="0">
                <a:latin typeface="Courier New" panose="02070309020205020404" pitchFamily="49" charset="0"/>
                <a:cs typeface="Courier New" panose="02070309020205020404" pitchFamily="49" charset="0"/>
              </a:rPr>
              <a:t> </a:t>
            </a:r>
            <a:r>
              <a:rPr lang="en-US" sz="1600" dirty="0">
                <a:solidFill>
                  <a:srgbClr val="E2661A"/>
                </a:solidFill>
                <a:latin typeface="Courier New" panose="02070309020205020404" pitchFamily="49" charset="0"/>
                <a:cs typeface="Courier New" panose="02070309020205020404" pitchFamily="49" charset="0"/>
              </a:rPr>
              <a:t>public</a:t>
            </a:r>
            <a:r>
              <a:rPr lang="en-US" sz="1600" dirty="0">
                <a:latin typeface="Courier New" panose="02070309020205020404" pitchFamily="49" charset="0"/>
                <a:cs typeface="Courier New" panose="02070309020205020404" pitchFamily="49" charset="0"/>
              </a:rPr>
              <a:t>:</a:t>
            </a:r>
          </a:p>
          <a:p>
            <a:r>
              <a:rPr lang="en-US" sz="1600" dirty="0">
                <a:latin typeface="Courier New" panose="02070309020205020404" pitchFamily="49" charset="0"/>
                <a:cs typeface="Courier New" panose="02070309020205020404" pitchFamily="49" charset="0"/>
              </a:rPr>
              <a:t>  ToyPtr(</a:t>
            </a:r>
            <a:r>
              <a:rPr lang="en-US" sz="1600" dirty="0">
                <a:solidFill>
                  <a:srgbClr val="0066FF"/>
                </a:solidFill>
                <a:latin typeface="Courier New" panose="02070309020205020404" pitchFamily="49" charset="0"/>
                <a:cs typeface="Courier New" panose="02070309020205020404" pitchFamily="49" charset="0"/>
              </a:rPr>
              <a:t>T* </a:t>
            </a:r>
            <a:r>
              <a:rPr lang="en-US" sz="1600" dirty="0" err="1">
                <a:latin typeface="Courier New" panose="02070309020205020404" pitchFamily="49" charset="0"/>
                <a:cs typeface="Courier New" panose="02070309020205020404" pitchFamily="49" charset="0"/>
              </a:rPr>
              <a:t>ptr</a:t>
            </a:r>
            <a:r>
              <a:rPr lang="en-US" sz="1600" dirty="0">
                <a:latin typeface="Courier New" panose="02070309020205020404" pitchFamily="49" charset="0"/>
                <a:cs typeface="Courier New" panose="02070309020205020404" pitchFamily="49" charset="0"/>
              </a:rPr>
              <a:t>) : </a:t>
            </a:r>
            <a:r>
              <a:rPr lang="en-US" sz="1600" dirty="0" err="1">
                <a:latin typeface="Courier New" panose="02070309020205020404" pitchFamily="49" charset="0"/>
                <a:cs typeface="Courier New" panose="02070309020205020404" pitchFamily="49" charset="0"/>
              </a:rPr>
              <a:t>ptr</a:t>
            </a:r>
            <a:r>
              <a:rPr lang="en-US" sz="1600" dirty="0">
                <a:latin typeface="Courier New" panose="02070309020205020404" pitchFamily="49" charset="0"/>
                <a:cs typeface="Courier New" panose="02070309020205020404" pitchFamily="49" charset="0"/>
              </a:rPr>
              <a:t>_(</a:t>
            </a:r>
            <a:r>
              <a:rPr lang="en-US" sz="1600" dirty="0" err="1">
                <a:latin typeface="Courier New" panose="02070309020205020404" pitchFamily="49" charset="0"/>
                <a:cs typeface="Courier New" panose="02070309020205020404" pitchFamily="49" charset="0"/>
              </a:rPr>
              <a:t>ptr</a:t>
            </a:r>
            <a:r>
              <a:rPr lang="en-US" sz="1600" dirty="0">
                <a:latin typeface="Courier New" panose="02070309020205020404" pitchFamily="49" charset="0"/>
                <a:cs typeface="Courier New" panose="02070309020205020404" pitchFamily="49" charset="0"/>
              </a:rPr>
              <a:t>) { }    </a:t>
            </a:r>
            <a:r>
              <a:rPr lang="en-US" sz="1600" i="1" dirty="0">
                <a:solidFill>
                  <a:srgbClr val="5A5A5A"/>
                </a:solidFill>
                <a:latin typeface="Courier New" panose="02070309020205020404" pitchFamily="49" charset="0"/>
                <a:cs typeface="Courier New" panose="02070309020205020404" pitchFamily="49" charset="0"/>
              </a:rPr>
              <a:t>// constructor</a:t>
            </a:r>
          </a:p>
          <a:p>
            <a:r>
              <a:rPr lang="en-US" sz="1600" dirty="0">
                <a:latin typeface="Courier New" panose="02070309020205020404" pitchFamily="49" charset="0"/>
                <a:cs typeface="Courier New" panose="02070309020205020404" pitchFamily="49" charset="0"/>
              </a:rPr>
              <a:t>  ~ToyPtr() { </a:t>
            </a:r>
            <a:r>
              <a:rPr lang="en-US" sz="1600" dirty="0">
                <a:solidFill>
                  <a:srgbClr val="E2661A"/>
                </a:solidFill>
                <a:latin typeface="Courier New" panose="02070309020205020404" pitchFamily="49" charset="0"/>
                <a:cs typeface="Courier New" panose="02070309020205020404" pitchFamily="49" charset="0"/>
              </a:rPr>
              <a:t>delete</a:t>
            </a:r>
            <a:r>
              <a:rPr lang="en-US" sz="1600" dirty="0">
                <a:latin typeface="Courier New" panose="02070309020205020404" pitchFamily="49" charset="0"/>
                <a:cs typeface="Courier New" panose="02070309020205020404" pitchFamily="49" charset="0"/>
              </a:rPr>
              <a:t> </a:t>
            </a:r>
            <a:r>
              <a:rPr lang="en-US" sz="1600" dirty="0" err="1">
                <a:latin typeface="Courier New" panose="02070309020205020404" pitchFamily="49" charset="0"/>
                <a:cs typeface="Courier New" panose="02070309020205020404" pitchFamily="49" charset="0"/>
              </a:rPr>
              <a:t>ptr</a:t>
            </a:r>
            <a:r>
              <a:rPr lang="en-US" sz="1600" dirty="0">
                <a:latin typeface="Courier New" panose="02070309020205020404" pitchFamily="49" charset="0"/>
                <a:cs typeface="Courier New" panose="02070309020205020404" pitchFamily="49" charset="0"/>
              </a:rPr>
              <a:t>_; }        </a:t>
            </a:r>
            <a:r>
              <a:rPr lang="en-US" sz="1600" i="1" dirty="0">
                <a:solidFill>
                  <a:srgbClr val="5A5A5A"/>
                </a:solidFill>
                <a:latin typeface="Courier New" panose="02070309020205020404" pitchFamily="49" charset="0"/>
                <a:cs typeface="Courier New" panose="02070309020205020404" pitchFamily="49" charset="0"/>
              </a:rPr>
              <a:t>// destructor</a:t>
            </a:r>
            <a:endParaRPr lang="en-US" sz="1600" dirty="0">
              <a:latin typeface="Courier New" panose="02070309020205020404" pitchFamily="49" charset="0"/>
              <a:cs typeface="Courier New" panose="02070309020205020404" pitchFamily="49" charset="0"/>
            </a:endParaRPr>
          </a:p>
          <a:p>
            <a:endParaRPr lang="en-US" sz="1100" dirty="0">
              <a:latin typeface="Courier New" panose="02070309020205020404" pitchFamily="49" charset="0"/>
              <a:cs typeface="Courier New" panose="02070309020205020404" pitchFamily="49" charset="0"/>
            </a:endParaRPr>
          </a:p>
          <a:p>
            <a:endParaRPr lang="en-US" sz="1100" dirty="0">
              <a:latin typeface="Courier New" panose="02070309020205020404" pitchFamily="49" charset="0"/>
              <a:cs typeface="Courier New" panose="02070309020205020404" pitchFamily="49" charset="0"/>
            </a:endParaRPr>
          </a:p>
          <a:p>
            <a:r>
              <a:rPr lang="en-US" sz="1600" dirty="0">
                <a:latin typeface="Courier New" panose="02070309020205020404" pitchFamily="49" charset="0"/>
                <a:cs typeface="Courier New" panose="02070309020205020404" pitchFamily="49" charset="0"/>
              </a:rPr>
              <a:t>  </a:t>
            </a:r>
            <a:r>
              <a:rPr lang="en-US" sz="1600" dirty="0">
                <a:solidFill>
                  <a:srgbClr val="0066FF"/>
                </a:solidFill>
                <a:latin typeface="Courier New" panose="02070309020205020404" pitchFamily="49" charset="0"/>
                <a:cs typeface="Courier New" panose="02070309020205020404" pitchFamily="49" charset="0"/>
              </a:rPr>
              <a:t>T&amp; </a:t>
            </a:r>
            <a:r>
              <a:rPr lang="en-US" sz="1600" dirty="0">
                <a:solidFill>
                  <a:srgbClr val="E2661A"/>
                </a:solidFill>
                <a:latin typeface="Courier New" panose="02070309020205020404" pitchFamily="49" charset="0"/>
                <a:cs typeface="Courier New" panose="02070309020205020404" pitchFamily="49" charset="0"/>
              </a:rPr>
              <a:t>operator</a:t>
            </a:r>
            <a:r>
              <a:rPr lang="en-US" sz="1600" dirty="0">
                <a:latin typeface="Courier New" panose="02070309020205020404" pitchFamily="49" charset="0"/>
                <a:cs typeface="Courier New" panose="02070309020205020404" pitchFamily="49" charset="0"/>
              </a:rPr>
              <a:t>*() { </a:t>
            </a:r>
            <a:r>
              <a:rPr lang="en-US" sz="1600" dirty="0">
                <a:solidFill>
                  <a:srgbClr val="E2661A"/>
                </a:solidFill>
                <a:latin typeface="Courier New" panose="02070309020205020404" pitchFamily="49" charset="0"/>
                <a:cs typeface="Courier New" panose="02070309020205020404" pitchFamily="49" charset="0"/>
              </a:rPr>
              <a:t>return</a:t>
            </a:r>
            <a:r>
              <a:rPr lang="en-US" sz="1600" dirty="0">
                <a:latin typeface="Courier New" panose="02070309020205020404" pitchFamily="49" charset="0"/>
                <a:cs typeface="Courier New" panose="02070309020205020404" pitchFamily="49" charset="0"/>
              </a:rPr>
              <a:t> *</a:t>
            </a:r>
            <a:r>
              <a:rPr lang="en-US" sz="1600" dirty="0" err="1">
                <a:latin typeface="Courier New" panose="02070309020205020404" pitchFamily="49" charset="0"/>
                <a:cs typeface="Courier New" panose="02070309020205020404" pitchFamily="49" charset="0"/>
              </a:rPr>
              <a:t>ptr</a:t>
            </a:r>
            <a:r>
              <a:rPr lang="en-US" sz="1600" dirty="0">
                <a:latin typeface="Courier New" panose="02070309020205020404" pitchFamily="49" charset="0"/>
                <a:cs typeface="Courier New" panose="02070309020205020404" pitchFamily="49" charset="0"/>
              </a:rPr>
              <a:t>_; }  </a:t>
            </a:r>
            <a:r>
              <a:rPr lang="en-US" sz="1600" i="1" dirty="0">
                <a:solidFill>
                  <a:srgbClr val="5A5A5A"/>
                </a:solidFill>
                <a:latin typeface="Courier New" panose="02070309020205020404" pitchFamily="49" charset="0"/>
                <a:cs typeface="Courier New" panose="02070309020205020404" pitchFamily="49" charset="0"/>
              </a:rPr>
              <a:t>// * operator</a:t>
            </a:r>
          </a:p>
          <a:p>
            <a:r>
              <a:rPr lang="en-US" sz="1600" dirty="0">
                <a:latin typeface="Courier New" panose="02070309020205020404" pitchFamily="49" charset="0"/>
                <a:cs typeface="Courier New" panose="02070309020205020404" pitchFamily="49" charset="0"/>
              </a:rPr>
              <a:t>  </a:t>
            </a:r>
            <a:r>
              <a:rPr lang="en-US" sz="1600" dirty="0">
                <a:solidFill>
                  <a:srgbClr val="0066FF"/>
                </a:solidFill>
                <a:latin typeface="Courier New" panose="02070309020205020404" pitchFamily="49" charset="0"/>
                <a:cs typeface="Courier New" panose="02070309020205020404" pitchFamily="49" charset="0"/>
              </a:rPr>
              <a:t>T* </a:t>
            </a:r>
            <a:r>
              <a:rPr lang="en-US" sz="1600" dirty="0">
                <a:solidFill>
                  <a:srgbClr val="E2661A"/>
                </a:solidFill>
                <a:latin typeface="Courier New" panose="02070309020205020404" pitchFamily="49" charset="0"/>
                <a:cs typeface="Courier New" panose="02070309020205020404" pitchFamily="49" charset="0"/>
              </a:rPr>
              <a:t>operator</a:t>
            </a:r>
            <a:r>
              <a:rPr lang="en-US" sz="1600" dirty="0">
                <a:latin typeface="Courier New" panose="02070309020205020404" pitchFamily="49" charset="0"/>
                <a:cs typeface="Courier New" panose="02070309020205020404" pitchFamily="49" charset="0"/>
              </a:rPr>
              <a:t>-&gt;() { </a:t>
            </a:r>
            <a:r>
              <a:rPr lang="en-US" sz="1600" dirty="0">
                <a:solidFill>
                  <a:srgbClr val="E2661A"/>
                </a:solidFill>
                <a:latin typeface="Courier New" panose="02070309020205020404" pitchFamily="49" charset="0"/>
                <a:cs typeface="Courier New" panose="02070309020205020404" pitchFamily="49" charset="0"/>
              </a:rPr>
              <a:t>return</a:t>
            </a:r>
            <a:r>
              <a:rPr lang="en-US" sz="1600" dirty="0">
                <a:latin typeface="Courier New" panose="02070309020205020404" pitchFamily="49" charset="0"/>
                <a:cs typeface="Courier New" panose="02070309020205020404" pitchFamily="49" charset="0"/>
              </a:rPr>
              <a:t> </a:t>
            </a:r>
            <a:r>
              <a:rPr lang="en-US" sz="1600" dirty="0" err="1">
                <a:latin typeface="Courier New" panose="02070309020205020404" pitchFamily="49" charset="0"/>
                <a:cs typeface="Courier New" panose="02070309020205020404" pitchFamily="49" charset="0"/>
              </a:rPr>
              <a:t>ptr</a:t>
            </a:r>
            <a:r>
              <a:rPr lang="en-US" sz="1600" dirty="0">
                <a:latin typeface="Courier New" panose="02070309020205020404" pitchFamily="49" charset="0"/>
                <a:cs typeface="Courier New" panose="02070309020205020404" pitchFamily="49" charset="0"/>
              </a:rPr>
              <a:t>_; }  </a:t>
            </a:r>
            <a:r>
              <a:rPr lang="en-US" sz="1600" i="1" dirty="0">
                <a:solidFill>
                  <a:srgbClr val="5A5A5A"/>
                </a:solidFill>
                <a:latin typeface="Courier New" panose="02070309020205020404" pitchFamily="49" charset="0"/>
                <a:cs typeface="Courier New" panose="02070309020205020404" pitchFamily="49" charset="0"/>
              </a:rPr>
              <a:t>// -&gt; operator</a:t>
            </a:r>
          </a:p>
          <a:p>
            <a:endParaRPr lang="en-US" sz="1100" dirty="0">
              <a:latin typeface="Courier New" panose="02070309020205020404" pitchFamily="49" charset="0"/>
              <a:cs typeface="Courier New" panose="02070309020205020404" pitchFamily="49" charset="0"/>
            </a:endParaRPr>
          </a:p>
          <a:p>
            <a:r>
              <a:rPr lang="en-US" sz="1600" dirty="0">
                <a:latin typeface="Courier New" panose="02070309020205020404" pitchFamily="49" charset="0"/>
                <a:cs typeface="Courier New" panose="02070309020205020404" pitchFamily="49" charset="0"/>
              </a:rPr>
              <a:t> </a:t>
            </a:r>
            <a:r>
              <a:rPr lang="en-US" sz="1600" dirty="0">
                <a:solidFill>
                  <a:srgbClr val="E2661A"/>
                </a:solidFill>
                <a:latin typeface="Courier New" panose="02070309020205020404" pitchFamily="49" charset="0"/>
                <a:cs typeface="Courier New" panose="02070309020205020404" pitchFamily="49" charset="0"/>
              </a:rPr>
              <a:t>private</a:t>
            </a:r>
            <a:r>
              <a:rPr lang="en-US" sz="1600" dirty="0">
                <a:latin typeface="Courier New" panose="02070309020205020404" pitchFamily="49" charset="0"/>
                <a:cs typeface="Courier New" panose="02070309020205020404" pitchFamily="49" charset="0"/>
              </a:rPr>
              <a:t>:</a:t>
            </a:r>
          </a:p>
          <a:p>
            <a:r>
              <a:rPr lang="en-US" sz="1600" dirty="0">
                <a:latin typeface="Courier New" panose="02070309020205020404" pitchFamily="49" charset="0"/>
                <a:cs typeface="Courier New" panose="02070309020205020404" pitchFamily="49" charset="0"/>
              </a:rPr>
              <a:t>  </a:t>
            </a:r>
            <a:r>
              <a:rPr lang="en-US" sz="1600" dirty="0">
                <a:solidFill>
                  <a:srgbClr val="0066FF"/>
                </a:solidFill>
                <a:latin typeface="Courier New" panose="02070309020205020404" pitchFamily="49" charset="0"/>
                <a:cs typeface="Courier New" panose="02070309020205020404" pitchFamily="49" charset="0"/>
              </a:rPr>
              <a:t>T* </a:t>
            </a:r>
            <a:r>
              <a:rPr lang="en-US" sz="1600" dirty="0" err="1">
                <a:latin typeface="Courier New" panose="02070309020205020404" pitchFamily="49" charset="0"/>
                <a:cs typeface="Courier New" panose="02070309020205020404" pitchFamily="49" charset="0"/>
              </a:rPr>
              <a:t>ptr</a:t>
            </a:r>
            <a:r>
              <a:rPr lang="en-US" sz="1600" dirty="0">
                <a:latin typeface="Courier New" panose="02070309020205020404" pitchFamily="49" charset="0"/>
                <a:cs typeface="Courier New" panose="02070309020205020404" pitchFamily="49" charset="0"/>
              </a:rPr>
              <a:t>_;                         </a:t>
            </a:r>
            <a:r>
              <a:rPr lang="en-US" sz="1600" i="1" dirty="0">
                <a:solidFill>
                  <a:srgbClr val="5A5A5A"/>
                </a:solidFill>
                <a:latin typeface="Courier New" panose="02070309020205020404" pitchFamily="49" charset="0"/>
                <a:cs typeface="Courier New" panose="02070309020205020404" pitchFamily="49" charset="0"/>
              </a:rPr>
              <a:t>// the pointer itself</a:t>
            </a:r>
          </a:p>
          <a:p>
            <a:r>
              <a:rPr lang="en-US" sz="1600" dirty="0">
                <a:latin typeface="Courier New" panose="02070309020205020404" pitchFamily="49" charset="0"/>
                <a:cs typeface="Courier New" panose="02070309020205020404" pitchFamily="49" charset="0"/>
              </a:rPr>
              <a:t>};</a:t>
            </a:r>
          </a:p>
          <a:p>
            <a:endParaRPr lang="en-US" sz="1100" dirty="0">
              <a:latin typeface="Courier New" panose="02070309020205020404" pitchFamily="49" charset="0"/>
              <a:cs typeface="Courier New" panose="02070309020205020404" pitchFamily="49" charset="0"/>
            </a:endParaRPr>
          </a:p>
          <a:p>
            <a:r>
              <a:rPr lang="en-US" sz="1600" dirty="0">
                <a:solidFill>
                  <a:srgbClr val="E2661A"/>
                </a:solidFill>
                <a:latin typeface="Courier New" panose="02070309020205020404" pitchFamily="49" charset="0"/>
                <a:cs typeface="Courier New" panose="02070309020205020404" pitchFamily="49" charset="0"/>
              </a:rPr>
              <a:t>#endif  </a:t>
            </a:r>
            <a:r>
              <a:rPr lang="en-US" sz="1600" i="1" dirty="0">
                <a:solidFill>
                  <a:srgbClr val="5A5A5A"/>
                </a:solidFill>
                <a:latin typeface="Courier New" panose="02070309020205020404" pitchFamily="49" charset="0"/>
                <a:cs typeface="Courier New" panose="02070309020205020404" pitchFamily="49" charset="0"/>
              </a:rPr>
              <a:t>// TOYPTR_H_</a:t>
            </a:r>
          </a:p>
        </p:txBody>
      </p:sp>
    </p:spTree>
    <p:extLst>
      <p:ext uri="{BB962C8B-B14F-4D97-AF65-F5344CB8AC3E}">
        <p14:creationId xmlns:p14="http://schemas.microsoft.com/office/powerpoint/2010/main" val="162954921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ToyPtr Class Issue</a:t>
            </a:r>
          </a:p>
        </p:txBody>
      </p:sp>
      <p:sp>
        <p:nvSpPr>
          <p:cNvPr id="6" name="TextBox 5"/>
          <p:cNvSpPr txBox="1"/>
          <p:nvPr/>
        </p:nvSpPr>
        <p:spPr>
          <a:xfrm>
            <a:off x="5394960" y="971489"/>
            <a:ext cx="3200400" cy="400110"/>
          </a:xfrm>
          <a:prstGeom prst="rect">
            <a:avLst/>
          </a:prstGeom>
          <a:noFill/>
        </p:spPr>
        <p:txBody>
          <a:bodyPr wrap="square" rtlCol="0">
            <a:spAutoFit/>
          </a:bodyPr>
          <a:lstStyle/>
          <a:p>
            <a:pPr algn="r"/>
            <a:r>
              <a:rPr lang="en-US" sz="2000" dirty="0">
                <a:solidFill>
                  <a:srgbClr val="4B2A85"/>
                </a:solidFill>
                <a:latin typeface="Calibri" panose="020F0502020204030204" pitchFamily="34" charset="0"/>
                <a:ea typeface="CMU Bright" panose="02000603000000000000" pitchFamily="2" charset="0"/>
                <a:cs typeface="Calibri" panose="020F0502020204030204" pitchFamily="34" charset="0"/>
              </a:rPr>
              <a:t>toyuse.cc</a:t>
            </a:r>
            <a:endParaRPr lang="en-US" sz="2400" dirty="0">
              <a:solidFill>
                <a:srgbClr val="4B2A85"/>
              </a:solidFill>
              <a:latin typeface="Calibri" panose="020F0502020204030204" pitchFamily="34" charset="0"/>
              <a:ea typeface="CMU Bright" panose="02000603000000000000" pitchFamily="2" charset="0"/>
              <a:cs typeface="Calibri" panose="020F0502020204030204" pitchFamily="34" charset="0"/>
            </a:endParaRPr>
          </a:p>
        </p:txBody>
      </p:sp>
      <p:sp>
        <p:nvSpPr>
          <p:cNvPr id="7" name="Rounded Rectangle 6"/>
          <p:cNvSpPr/>
          <p:nvPr/>
        </p:nvSpPr>
        <p:spPr bwMode="auto">
          <a:xfrm>
            <a:off x="548640" y="1371600"/>
            <a:ext cx="8046720" cy="2057400"/>
          </a:xfrm>
          <a:prstGeom prst="roundRect">
            <a:avLst>
              <a:gd name="adj" fmla="val 2412"/>
            </a:avLst>
          </a:prstGeom>
          <a:solidFill>
            <a:schemeClr val="bg1">
              <a:lumMod val="95000"/>
            </a:schemeClr>
          </a:solidFill>
          <a:ln w="25400" cap="flat" cmpd="sng" algn="ctr">
            <a:solidFill>
              <a:schemeClr val="tx1"/>
            </a:solidFill>
            <a:prstDash val="solid"/>
            <a:round/>
            <a:headEnd type="none" w="med" len="med"/>
            <a:tailEnd type="triangle" w="med" len="med"/>
          </a:ln>
          <a:effectLst/>
        </p:spPr>
        <p:txBody>
          <a:bodyPr vert="horz" wrap="square" lIns="91440" tIns="0" rIns="91440" bIns="45720" numCol="1" rtlCol="0" anchor="t" anchorCtr="0" compatLnSpc="1">
            <a:prstTxWarp prst="textNoShape">
              <a:avLst/>
            </a:prstTxWarp>
            <a:noAutofit/>
          </a:bodyPr>
          <a:lstStyle/>
          <a:p>
            <a:r>
              <a:rPr lang="en-US" sz="1600" dirty="0">
                <a:solidFill>
                  <a:srgbClr val="E2661A"/>
                </a:solidFill>
                <a:latin typeface="Courier New" panose="02070309020205020404" pitchFamily="49" charset="0"/>
                <a:cs typeface="Courier New" panose="02070309020205020404" pitchFamily="49" charset="0"/>
              </a:rPr>
              <a:t>#include </a:t>
            </a:r>
            <a:r>
              <a:rPr lang="en-US" sz="1600" dirty="0">
                <a:solidFill>
                  <a:srgbClr val="D94B7B"/>
                </a:solidFill>
                <a:latin typeface="Courier New" panose="02070309020205020404" pitchFamily="49" charset="0"/>
                <a:cs typeface="Courier New" panose="02070309020205020404" pitchFamily="49" charset="0"/>
              </a:rPr>
              <a:t>"</a:t>
            </a:r>
            <a:r>
              <a:rPr lang="en-US" sz="1600" dirty="0" err="1">
                <a:solidFill>
                  <a:srgbClr val="D94B7B"/>
                </a:solidFill>
                <a:latin typeface="Courier New" panose="02070309020205020404" pitchFamily="49" charset="0"/>
                <a:cs typeface="Courier New" panose="02070309020205020404" pitchFamily="49" charset="0"/>
              </a:rPr>
              <a:t>ToyPtr.h</a:t>
            </a:r>
            <a:r>
              <a:rPr lang="en-US" sz="1600" dirty="0">
                <a:solidFill>
                  <a:srgbClr val="D94B7B"/>
                </a:solidFill>
                <a:latin typeface="Courier New" panose="02070309020205020404" pitchFamily="49" charset="0"/>
                <a:cs typeface="Courier New" panose="02070309020205020404" pitchFamily="49" charset="0"/>
              </a:rPr>
              <a:t>"</a:t>
            </a:r>
          </a:p>
          <a:p>
            <a:endParaRPr lang="en-US" sz="1600" i="1" dirty="0">
              <a:solidFill>
                <a:srgbClr val="E2661A"/>
              </a:solidFill>
              <a:latin typeface="Courier New" panose="02070309020205020404" pitchFamily="49" charset="0"/>
              <a:cs typeface="Courier New" panose="02070309020205020404" pitchFamily="49" charset="0"/>
            </a:endParaRPr>
          </a:p>
          <a:p>
            <a:r>
              <a:rPr lang="en-US" sz="1600" i="1" dirty="0">
                <a:latin typeface="Courier New" panose="02070309020205020404" pitchFamily="49" charset="0"/>
                <a:cs typeface="Courier New" panose="02070309020205020404" pitchFamily="49" charset="0"/>
              </a:rPr>
              <a:t>// We want two pointers!</a:t>
            </a:r>
          </a:p>
          <a:p>
            <a:r>
              <a:rPr lang="en-US" sz="1600" dirty="0">
                <a:solidFill>
                  <a:srgbClr val="0066FF"/>
                </a:solidFill>
                <a:latin typeface="Courier New" panose="02070309020205020404" pitchFamily="49" charset="0"/>
                <a:cs typeface="Courier New" panose="02070309020205020404" pitchFamily="49" charset="0"/>
              </a:rPr>
              <a:t>int</a:t>
            </a:r>
            <a:r>
              <a:rPr lang="en-US" sz="1600" dirty="0">
                <a:latin typeface="Courier New" panose="02070309020205020404" pitchFamily="49" charset="0"/>
                <a:cs typeface="Courier New" panose="02070309020205020404" pitchFamily="49" charset="0"/>
              </a:rPr>
              <a:t> </a:t>
            </a:r>
            <a:r>
              <a:rPr lang="en-US" sz="1600" b="1" dirty="0">
                <a:solidFill>
                  <a:srgbClr val="669900"/>
                </a:solidFill>
                <a:latin typeface="Courier New" panose="02070309020205020404" pitchFamily="49" charset="0"/>
                <a:cs typeface="Courier New" panose="02070309020205020404" pitchFamily="49" charset="0"/>
              </a:rPr>
              <a:t>main</a:t>
            </a:r>
            <a:r>
              <a:rPr lang="en-US" sz="1600" dirty="0">
                <a:latin typeface="Courier New" panose="02070309020205020404" pitchFamily="49" charset="0"/>
                <a:cs typeface="Courier New" panose="02070309020205020404" pitchFamily="49" charset="0"/>
              </a:rPr>
              <a:t>(</a:t>
            </a:r>
            <a:r>
              <a:rPr lang="en-US" sz="1600" dirty="0">
                <a:solidFill>
                  <a:srgbClr val="0066FF"/>
                </a:solidFill>
                <a:latin typeface="Courier New" panose="02070309020205020404" pitchFamily="49" charset="0"/>
                <a:cs typeface="Courier New" panose="02070309020205020404" pitchFamily="49" charset="0"/>
              </a:rPr>
              <a:t>int</a:t>
            </a:r>
            <a:r>
              <a:rPr lang="en-US" sz="1600" dirty="0">
                <a:latin typeface="Courier New" panose="02070309020205020404" pitchFamily="49" charset="0"/>
                <a:cs typeface="Courier New" panose="02070309020205020404" pitchFamily="49" charset="0"/>
              </a:rPr>
              <a:t> argc, </a:t>
            </a:r>
            <a:r>
              <a:rPr lang="en-US" sz="1600" dirty="0">
                <a:solidFill>
                  <a:srgbClr val="0066FF"/>
                </a:solidFill>
                <a:latin typeface="Courier New" panose="02070309020205020404" pitchFamily="49" charset="0"/>
                <a:cs typeface="Courier New" panose="02070309020205020404" pitchFamily="49" charset="0"/>
              </a:rPr>
              <a:t>char** </a:t>
            </a:r>
            <a:r>
              <a:rPr lang="en-US" sz="1600" dirty="0" err="1">
                <a:latin typeface="Courier New" panose="02070309020205020404" pitchFamily="49" charset="0"/>
                <a:cs typeface="Courier New" panose="02070309020205020404" pitchFamily="49" charset="0"/>
              </a:rPr>
              <a:t>argv</a:t>
            </a:r>
            <a:r>
              <a:rPr lang="en-US" sz="1600" dirty="0">
                <a:latin typeface="Courier New" panose="02070309020205020404" pitchFamily="49" charset="0"/>
                <a:cs typeface="Courier New" panose="02070309020205020404" pitchFamily="49" charset="0"/>
              </a:rPr>
              <a:t>) {</a:t>
            </a:r>
          </a:p>
          <a:p>
            <a:r>
              <a:rPr lang="en-US" sz="1600" dirty="0">
                <a:latin typeface="Courier New" panose="02070309020205020404" pitchFamily="49" charset="0"/>
                <a:cs typeface="Courier New" panose="02070309020205020404" pitchFamily="49" charset="0"/>
              </a:rPr>
              <a:t>  </a:t>
            </a:r>
            <a:r>
              <a:rPr lang="en-US" sz="1600" dirty="0">
                <a:solidFill>
                  <a:srgbClr val="0066FF"/>
                </a:solidFill>
                <a:latin typeface="Courier New" panose="02070309020205020404" pitchFamily="49" charset="0"/>
                <a:cs typeface="Courier New" panose="02070309020205020404" pitchFamily="49" charset="0"/>
              </a:rPr>
              <a:t>ToyPtr</a:t>
            </a:r>
            <a:r>
              <a:rPr lang="en-US" sz="1600" dirty="0">
                <a:latin typeface="Courier New" panose="02070309020205020404" pitchFamily="49" charset="0"/>
                <a:cs typeface="Courier New" panose="02070309020205020404" pitchFamily="49" charset="0"/>
              </a:rPr>
              <a:t>&lt;</a:t>
            </a:r>
            <a:r>
              <a:rPr lang="en-US" sz="1600" dirty="0">
                <a:solidFill>
                  <a:srgbClr val="0066FF"/>
                </a:solidFill>
                <a:latin typeface="Courier New" panose="02070309020205020404" pitchFamily="49" charset="0"/>
                <a:cs typeface="Courier New" panose="02070309020205020404" pitchFamily="49" charset="0"/>
              </a:rPr>
              <a:t>int</a:t>
            </a:r>
            <a:r>
              <a:rPr lang="en-US" sz="1600" dirty="0">
                <a:latin typeface="Courier New" panose="02070309020205020404" pitchFamily="49" charset="0"/>
                <a:cs typeface="Courier New" panose="02070309020205020404" pitchFamily="49" charset="0"/>
              </a:rPr>
              <a:t>&gt; x(</a:t>
            </a:r>
            <a:r>
              <a:rPr lang="en-US" sz="1600" dirty="0">
                <a:solidFill>
                  <a:srgbClr val="E2661A"/>
                </a:solidFill>
                <a:latin typeface="Courier New" panose="02070309020205020404" pitchFamily="49" charset="0"/>
                <a:cs typeface="Courier New" panose="02070309020205020404" pitchFamily="49" charset="0"/>
              </a:rPr>
              <a:t>new</a:t>
            </a:r>
            <a:r>
              <a:rPr lang="en-US" sz="1600" dirty="0">
                <a:latin typeface="Courier New" panose="02070309020205020404" pitchFamily="49" charset="0"/>
                <a:cs typeface="Courier New" panose="02070309020205020404" pitchFamily="49" charset="0"/>
              </a:rPr>
              <a:t> </a:t>
            </a:r>
            <a:r>
              <a:rPr lang="en-US" sz="1600" dirty="0">
                <a:solidFill>
                  <a:srgbClr val="0066FF"/>
                </a:solidFill>
                <a:latin typeface="Courier New" panose="02070309020205020404" pitchFamily="49" charset="0"/>
                <a:cs typeface="Courier New" panose="02070309020205020404" pitchFamily="49" charset="0"/>
              </a:rPr>
              <a:t>int</a:t>
            </a:r>
            <a:r>
              <a:rPr lang="en-US" sz="1600" dirty="0">
                <a:latin typeface="Courier New" panose="02070309020205020404" pitchFamily="49" charset="0"/>
                <a:cs typeface="Courier New" panose="02070309020205020404" pitchFamily="49" charset="0"/>
              </a:rPr>
              <a:t>(</a:t>
            </a:r>
            <a:r>
              <a:rPr lang="en-US" sz="1600" dirty="0">
                <a:solidFill>
                  <a:schemeClr val="accent1"/>
                </a:solidFill>
                <a:latin typeface="Courier New" panose="02070309020205020404" pitchFamily="49" charset="0"/>
                <a:cs typeface="Courier New" panose="02070309020205020404" pitchFamily="49" charset="0"/>
              </a:rPr>
              <a:t>5</a:t>
            </a:r>
            <a:r>
              <a:rPr lang="en-US" sz="1600" dirty="0">
                <a:latin typeface="Courier New" panose="02070309020205020404" pitchFamily="49" charset="0"/>
                <a:cs typeface="Courier New" panose="02070309020205020404" pitchFamily="49" charset="0"/>
              </a:rPr>
              <a:t>));</a:t>
            </a:r>
          </a:p>
          <a:p>
            <a:r>
              <a:rPr lang="en-US" sz="1600" dirty="0">
                <a:latin typeface="Courier New" panose="02070309020205020404" pitchFamily="49" charset="0"/>
                <a:cs typeface="Courier New" panose="02070309020205020404" pitchFamily="49" charset="0"/>
              </a:rPr>
              <a:t>  </a:t>
            </a:r>
            <a:r>
              <a:rPr lang="en-US" sz="1600" dirty="0">
                <a:solidFill>
                  <a:srgbClr val="0066FF"/>
                </a:solidFill>
                <a:latin typeface="Courier New" panose="02070309020205020404" pitchFamily="49" charset="0"/>
                <a:cs typeface="Courier New" panose="02070309020205020404" pitchFamily="49" charset="0"/>
              </a:rPr>
              <a:t>ToyPtr</a:t>
            </a:r>
            <a:r>
              <a:rPr lang="en-US" sz="1600" dirty="0">
                <a:latin typeface="Courier New" panose="02070309020205020404" pitchFamily="49" charset="0"/>
                <a:cs typeface="Courier New" panose="02070309020205020404" pitchFamily="49" charset="0"/>
              </a:rPr>
              <a:t>&lt;</a:t>
            </a:r>
            <a:r>
              <a:rPr lang="en-US" sz="1600" dirty="0">
                <a:solidFill>
                  <a:srgbClr val="0066FF"/>
                </a:solidFill>
                <a:latin typeface="Courier New" panose="02070309020205020404" pitchFamily="49" charset="0"/>
                <a:cs typeface="Courier New" panose="02070309020205020404" pitchFamily="49" charset="0"/>
              </a:rPr>
              <a:t>int</a:t>
            </a:r>
            <a:r>
              <a:rPr lang="en-US" sz="1600" dirty="0">
                <a:latin typeface="Courier New" panose="02070309020205020404" pitchFamily="49" charset="0"/>
                <a:cs typeface="Courier New" panose="02070309020205020404" pitchFamily="49" charset="0"/>
              </a:rPr>
              <a:t>&gt; y(x);</a:t>
            </a:r>
          </a:p>
          <a:p>
            <a:r>
              <a:rPr lang="en-US" sz="1600" dirty="0">
                <a:latin typeface="Courier New" panose="02070309020205020404" pitchFamily="49" charset="0"/>
                <a:cs typeface="Courier New" panose="02070309020205020404" pitchFamily="49" charset="0"/>
              </a:rPr>
              <a:t>  </a:t>
            </a:r>
            <a:r>
              <a:rPr lang="en-US" sz="1600" dirty="0">
                <a:solidFill>
                  <a:srgbClr val="E2661A"/>
                </a:solidFill>
                <a:latin typeface="Courier New" panose="02070309020205020404" pitchFamily="49" charset="0"/>
                <a:cs typeface="Courier New" panose="02070309020205020404" pitchFamily="49" charset="0"/>
              </a:rPr>
              <a:t>return</a:t>
            </a:r>
            <a:r>
              <a:rPr lang="en-US" sz="1600" dirty="0">
                <a:latin typeface="Courier New" panose="02070309020205020404" pitchFamily="49" charset="0"/>
                <a:cs typeface="Courier New" panose="02070309020205020404" pitchFamily="49" charset="0"/>
              </a:rPr>
              <a:t> </a:t>
            </a:r>
            <a:r>
              <a:rPr lang="en-US" sz="1600" dirty="0">
                <a:solidFill>
                  <a:schemeClr val="accent1"/>
                </a:solidFill>
                <a:latin typeface="Courier New" panose="02070309020205020404" pitchFamily="49" charset="0"/>
                <a:cs typeface="Courier New" panose="02070309020205020404" pitchFamily="49" charset="0"/>
              </a:rPr>
              <a:t>EXIT_SUCCESS</a:t>
            </a:r>
            <a:r>
              <a:rPr lang="en-US" sz="1600" dirty="0">
                <a:latin typeface="Courier New" panose="02070309020205020404" pitchFamily="49" charset="0"/>
                <a:cs typeface="Courier New" panose="02070309020205020404" pitchFamily="49" charset="0"/>
              </a:rPr>
              <a:t>;</a:t>
            </a:r>
          </a:p>
          <a:p>
            <a:r>
              <a:rPr lang="en-US" sz="1600" dirty="0">
                <a:latin typeface="Courier New" panose="02070309020205020404" pitchFamily="49" charset="0"/>
                <a:cs typeface="Courier New" panose="02070309020205020404" pitchFamily="49" charset="0"/>
              </a:rPr>
              <a:t>}</a:t>
            </a:r>
          </a:p>
          <a:p>
            <a:endParaRPr lang="en-US" sz="1600" i="1" dirty="0">
              <a:solidFill>
                <a:srgbClr val="E2661A"/>
              </a:solidFill>
              <a:latin typeface="Courier New" panose="02070309020205020404" pitchFamily="49" charset="0"/>
              <a:cs typeface="Courier New" panose="02070309020205020404" pitchFamily="49" charset="0"/>
            </a:endParaRPr>
          </a:p>
          <a:p>
            <a:endParaRPr lang="en-US" sz="1600" i="1" dirty="0">
              <a:solidFill>
                <a:srgbClr val="E2661A"/>
              </a:solidFill>
              <a:latin typeface="Courier New" panose="02070309020205020404" pitchFamily="49" charset="0"/>
              <a:cs typeface="Courier New" panose="02070309020205020404" pitchFamily="49" charset="0"/>
            </a:endParaRPr>
          </a:p>
          <a:p>
            <a:endParaRPr lang="en-US" sz="1600" i="1" dirty="0">
              <a:solidFill>
                <a:srgbClr val="5A5A5A"/>
              </a:solidFill>
              <a:latin typeface="Courier New" panose="02070309020205020404" pitchFamily="49" charset="0"/>
              <a:cs typeface="Courier New" panose="02070309020205020404" pitchFamily="49" charset="0"/>
            </a:endParaRPr>
          </a:p>
        </p:txBody>
      </p:sp>
      <p:sp>
        <p:nvSpPr>
          <p:cNvPr id="30" name="TextBox 29">
            <a:extLst>
              <a:ext uri="{FF2B5EF4-FFF2-40B4-BE49-F238E27FC236}">
                <a16:creationId xmlns:a16="http://schemas.microsoft.com/office/drawing/2014/main" id="{1B35E7F3-D793-415E-99F1-C6AD2AD73EA3}"/>
              </a:ext>
            </a:extLst>
          </p:cNvPr>
          <p:cNvSpPr txBox="1"/>
          <p:nvPr/>
        </p:nvSpPr>
        <p:spPr>
          <a:xfrm>
            <a:off x="5629373" y="4329956"/>
            <a:ext cx="2287643" cy="369332"/>
          </a:xfrm>
          <a:prstGeom prst="rect">
            <a:avLst/>
          </a:prstGeom>
          <a:noFill/>
        </p:spPr>
        <p:txBody>
          <a:bodyPr wrap="square" rtlCol="0">
            <a:spAutoFit/>
          </a:bodyPr>
          <a:lstStyle/>
          <a:p>
            <a:pPr algn="ctr"/>
            <a:r>
              <a:rPr lang="en-US" dirty="0">
                <a:solidFill>
                  <a:srgbClr val="FF0000"/>
                </a:solidFill>
                <a:latin typeface="Calibri" pitchFamily="34" charset="0"/>
              </a:rPr>
              <a:t>⚠️ double delete ⚠️</a:t>
            </a:r>
          </a:p>
        </p:txBody>
      </p:sp>
      <p:sp>
        <p:nvSpPr>
          <p:cNvPr id="21" name="Content Placeholder 2">
            <a:extLst>
              <a:ext uri="{FF2B5EF4-FFF2-40B4-BE49-F238E27FC236}">
                <a16:creationId xmlns:a16="http://schemas.microsoft.com/office/drawing/2014/main" id="{C5D0B3AE-D7BD-5E49-9180-955800B935AF}"/>
              </a:ext>
            </a:extLst>
          </p:cNvPr>
          <p:cNvSpPr>
            <a:spLocks noGrp="1"/>
          </p:cNvSpPr>
          <p:nvPr>
            <p:ph idx="1"/>
          </p:nvPr>
        </p:nvSpPr>
        <p:spPr>
          <a:xfrm>
            <a:off x="1371600" y="5669280"/>
            <a:ext cx="6400800" cy="492443"/>
          </a:xfrm>
        </p:spPr>
        <p:txBody>
          <a:bodyPr>
            <a:spAutoFit/>
          </a:bodyPr>
          <a:lstStyle/>
          <a:p>
            <a:pPr marL="0" indent="0">
              <a:buNone/>
            </a:pPr>
            <a:r>
              <a:rPr lang="en-US" dirty="0"/>
              <a:t>Brainstorm ways to design around this. 🤔💭</a:t>
            </a:r>
          </a:p>
        </p:txBody>
      </p:sp>
      <p:sp>
        <p:nvSpPr>
          <p:cNvPr id="31" name="Rectangle 30">
            <a:extLst>
              <a:ext uri="{FF2B5EF4-FFF2-40B4-BE49-F238E27FC236}">
                <a16:creationId xmlns:a16="http://schemas.microsoft.com/office/drawing/2014/main" id="{05E9E7E1-12EC-4875-B5CB-188CD26ECF63}"/>
              </a:ext>
            </a:extLst>
          </p:cNvPr>
          <p:cNvSpPr/>
          <p:nvPr/>
        </p:nvSpPr>
        <p:spPr bwMode="auto">
          <a:xfrm>
            <a:off x="5223435" y="4356584"/>
            <a:ext cx="320040" cy="316077"/>
          </a:xfrm>
          <a:prstGeom prst="rect">
            <a:avLst/>
          </a:prstGeom>
          <a:noFill/>
          <a:ln w="25400" cap="flat" cmpd="sng" algn="ctr">
            <a:solidFill>
              <a:srgbClr val="FFC000"/>
            </a:solidFill>
            <a:prstDash val="solid"/>
            <a:round/>
            <a:headEnd type="none" w="med" len="med"/>
            <a:tailEnd type="triangl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dirty="0">
                <a:latin typeface="Calibri" charset="0"/>
                <a:ea typeface="Calibri" charset="0"/>
                <a:cs typeface="Calibri" charset="0"/>
              </a:rPr>
              <a:t>5</a:t>
            </a:r>
          </a:p>
        </p:txBody>
      </p:sp>
      <p:cxnSp>
        <p:nvCxnSpPr>
          <p:cNvPr id="38" name="Straight Arrow Connector 37">
            <a:extLst>
              <a:ext uri="{FF2B5EF4-FFF2-40B4-BE49-F238E27FC236}">
                <a16:creationId xmlns:a16="http://schemas.microsoft.com/office/drawing/2014/main" id="{90F0CADA-26F7-4F82-AC67-37DD10013431}"/>
              </a:ext>
            </a:extLst>
          </p:cNvPr>
          <p:cNvCxnSpPr/>
          <p:nvPr/>
        </p:nvCxnSpPr>
        <p:spPr bwMode="auto">
          <a:xfrm flipV="1">
            <a:off x="182880" y="2487168"/>
            <a:ext cx="548640" cy="0"/>
          </a:xfrm>
          <a:prstGeom prst="straightConnector1">
            <a:avLst/>
          </a:prstGeom>
          <a:noFill/>
          <a:ln w="50800" cap="flat" cmpd="sng" algn="ctr">
            <a:solidFill>
              <a:srgbClr val="FF0000"/>
            </a:solidFill>
            <a:prstDash val="solid"/>
            <a:round/>
            <a:headEnd type="none" w="med" len="med"/>
            <a:tailEnd type="triangle" w="med" len="med"/>
          </a:ln>
          <a:effectLst/>
        </p:spPr>
      </p:cxnSp>
      <p:cxnSp>
        <p:nvCxnSpPr>
          <p:cNvPr id="39" name="Straight Arrow Connector 38">
            <a:extLst>
              <a:ext uri="{FF2B5EF4-FFF2-40B4-BE49-F238E27FC236}">
                <a16:creationId xmlns:a16="http://schemas.microsoft.com/office/drawing/2014/main" id="{347E12D9-4FCE-45DE-8437-BF55820712A0}"/>
              </a:ext>
            </a:extLst>
          </p:cNvPr>
          <p:cNvCxnSpPr/>
          <p:nvPr/>
        </p:nvCxnSpPr>
        <p:spPr bwMode="auto">
          <a:xfrm flipV="1">
            <a:off x="182880" y="2743200"/>
            <a:ext cx="548640" cy="0"/>
          </a:xfrm>
          <a:prstGeom prst="straightConnector1">
            <a:avLst/>
          </a:prstGeom>
          <a:noFill/>
          <a:ln w="50800" cap="flat" cmpd="sng" algn="ctr">
            <a:solidFill>
              <a:srgbClr val="FF0000"/>
            </a:solidFill>
            <a:prstDash val="solid"/>
            <a:round/>
            <a:headEnd type="none" w="med" len="med"/>
            <a:tailEnd type="triangle" w="med" len="med"/>
          </a:ln>
          <a:effectLst/>
        </p:spPr>
      </p:cxnSp>
      <p:cxnSp>
        <p:nvCxnSpPr>
          <p:cNvPr id="40" name="Straight Arrow Connector 39">
            <a:extLst>
              <a:ext uri="{FF2B5EF4-FFF2-40B4-BE49-F238E27FC236}">
                <a16:creationId xmlns:a16="http://schemas.microsoft.com/office/drawing/2014/main" id="{32093635-9A1A-4046-9C60-F757F91BB1F6}"/>
              </a:ext>
            </a:extLst>
          </p:cNvPr>
          <p:cNvCxnSpPr/>
          <p:nvPr/>
        </p:nvCxnSpPr>
        <p:spPr bwMode="auto">
          <a:xfrm flipV="1">
            <a:off x="182880" y="2990088"/>
            <a:ext cx="548640" cy="0"/>
          </a:xfrm>
          <a:prstGeom prst="straightConnector1">
            <a:avLst/>
          </a:prstGeom>
          <a:noFill/>
          <a:ln w="50800" cap="flat" cmpd="sng" algn="ctr">
            <a:solidFill>
              <a:srgbClr val="FF0000"/>
            </a:solidFill>
            <a:prstDash val="solid"/>
            <a:round/>
            <a:headEnd type="none" w="med" len="med"/>
            <a:tailEnd type="triangle" w="med" len="med"/>
          </a:ln>
          <a:effectLst/>
        </p:spPr>
      </p:cxnSp>
      <p:grpSp>
        <p:nvGrpSpPr>
          <p:cNvPr id="28" name="Group 27">
            <a:extLst>
              <a:ext uri="{FF2B5EF4-FFF2-40B4-BE49-F238E27FC236}">
                <a16:creationId xmlns:a16="http://schemas.microsoft.com/office/drawing/2014/main" id="{7D7BA716-50F3-4797-9AD8-B68F51049963}"/>
              </a:ext>
            </a:extLst>
          </p:cNvPr>
          <p:cNvGrpSpPr/>
          <p:nvPr/>
        </p:nvGrpSpPr>
        <p:grpSpPr>
          <a:xfrm>
            <a:off x="1565835" y="3840480"/>
            <a:ext cx="3657600" cy="615014"/>
            <a:chOff x="1828800" y="3657600"/>
            <a:chExt cx="3657600" cy="615014"/>
          </a:xfrm>
        </p:grpSpPr>
        <p:sp>
          <p:nvSpPr>
            <p:cNvPr id="10" name="Rectangle 9">
              <a:extLst>
                <a:ext uri="{FF2B5EF4-FFF2-40B4-BE49-F238E27FC236}">
                  <a16:creationId xmlns:a16="http://schemas.microsoft.com/office/drawing/2014/main" id="{138028C4-5062-4B48-B75F-3E1CC1042E46}"/>
                </a:ext>
              </a:extLst>
            </p:cNvPr>
            <p:cNvSpPr/>
            <p:nvPr/>
          </p:nvSpPr>
          <p:spPr bwMode="auto">
            <a:xfrm>
              <a:off x="2835835" y="3748816"/>
              <a:ext cx="320040" cy="316077"/>
            </a:xfrm>
            <a:prstGeom prst="rect">
              <a:avLst/>
            </a:prstGeom>
            <a:noFill/>
            <a:ln w="25400"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lang="en-US" sz="2000">
                <a:solidFill>
                  <a:srgbClr val="C00000"/>
                </a:solidFill>
                <a:latin typeface="Calibri" charset="0"/>
                <a:ea typeface="Calibri" charset="0"/>
                <a:cs typeface="Calibri" charset="0"/>
              </a:endParaRPr>
            </a:p>
          </p:txBody>
        </p:sp>
        <p:sp>
          <p:nvSpPr>
            <p:cNvPr id="14" name="TextBox 13">
              <a:extLst>
                <a:ext uri="{FF2B5EF4-FFF2-40B4-BE49-F238E27FC236}">
                  <a16:creationId xmlns:a16="http://schemas.microsoft.com/office/drawing/2014/main" id="{4A855F88-A902-4F35-8C1C-6852B3444FA9}"/>
                </a:ext>
              </a:extLst>
            </p:cNvPr>
            <p:cNvSpPr txBox="1"/>
            <p:nvPr/>
          </p:nvSpPr>
          <p:spPr>
            <a:xfrm>
              <a:off x="2286000" y="3748816"/>
              <a:ext cx="548640" cy="320040"/>
            </a:xfrm>
            <a:prstGeom prst="rect">
              <a:avLst/>
            </a:prstGeom>
            <a:noFill/>
          </p:spPr>
          <p:txBody>
            <a:bodyPr wrap="square" lIns="0" tIns="0" bIns="0" rtlCol="0" anchor="ctr" anchorCtr="0">
              <a:noAutofit/>
            </a:bodyPr>
            <a:lstStyle/>
            <a:p>
              <a:pPr algn="r"/>
              <a:r>
                <a:rPr lang="en-US" dirty="0" err="1">
                  <a:latin typeface="Calibri" pitchFamily="34" charset="0"/>
                </a:rPr>
                <a:t>ptr</a:t>
              </a:r>
              <a:r>
                <a:rPr lang="en-US" dirty="0">
                  <a:latin typeface="Calibri" pitchFamily="34" charset="0"/>
                </a:rPr>
                <a:t>_</a:t>
              </a:r>
            </a:p>
          </p:txBody>
        </p:sp>
        <p:sp>
          <p:nvSpPr>
            <p:cNvPr id="19" name="Rectangle 18">
              <a:extLst>
                <a:ext uri="{FF2B5EF4-FFF2-40B4-BE49-F238E27FC236}">
                  <a16:creationId xmlns:a16="http://schemas.microsoft.com/office/drawing/2014/main" id="{9C62DD2B-E6B0-48B3-B6EB-F3F47D110792}"/>
                </a:ext>
              </a:extLst>
            </p:cNvPr>
            <p:cNvSpPr/>
            <p:nvPr/>
          </p:nvSpPr>
          <p:spPr bwMode="auto">
            <a:xfrm>
              <a:off x="2286000" y="3658234"/>
              <a:ext cx="960120" cy="502920"/>
            </a:xfrm>
            <a:prstGeom prst="rect">
              <a:avLst/>
            </a:prstGeom>
            <a:noFill/>
            <a:ln w="25400"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lang="en-US" sz="2000">
                <a:solidFill>
                  <a:srgbClr val="C00000"/>
                </a:solidFill>
                <a:latin typeface="Calibri" charset="0"/>
                <a:ea typeface="Calibri" charset="0"/>
                <a:cs typeface="Calibri" charset="0"/>
              </a:endParaRPr>
            </a:p>
          </p:txBody>
        </p:sp>
        <p:sp>
          <p:nvSpPr>
            <p:cNvPr id="32" name="TextBox 31">
              <a:extLst>
                <a:ext uri="{FF2B5EF4-FFF2-40B4-BE49-F238E27FC236}">
                  <a16:creationId xmlns:a16="http://schemas.microsoft.com/office/drawing/2014/main" id="{32BF1A83-5F79-484D-BDDF-BAC0F440DA10}"/>
                </a:ext>
              </a:extLst>
            </p:cNvPr>
            <p:cNvSpPr txBox="1"/>
            <p:nvPr/>
          </p:nvSpPr>
          <p:spPr>
            <a:xfrm>
              <a:off x="1828800" y="3657600"/>
              <a:ext cx="457200" cy="502920"/>
            </a:xfrm>
            <a:prstGeom prst="rect">
              <a:avLst/>
            </a:prstGeom>
            <a:noFill/>
          </p:spPr>
          <p:txBody>
            <a:bodyPr wrap="square" lIns="0" tIns="0" rIns="91440" bIns="0" rtlCol="0" anchor="ctr" anchorCtr="0">
              <a:noAutofit/>
            </a:bodyPr>
            <a:lstStyle/>
            <a:p>
              <a:pPr algn="r"/>
              <a:r>
                <a:rPr lang="en-US" sz="2400" dirty="0">
                  <a:latin typeface="Calibri" pitchFamily="34" charset="0"/>
                </a:rPr>
                <a:t>x</a:t>
              </a:r>
            </a:p>
          </p:txBody>
        </p:sp>
        <p:cxnSp>
          <p:nvCxnSpPr>
            <p:cNvPr id="22" name="Straight Arrow Connector 21">
              <a:extLst>
                <a:ext uri="{FF2B5EF4-FFF2-40B4-BE49-F238E27FC236}">
                  <a16:creationId xmlns:a16="http://schemas.microsoft.com/office/drawing/2014/main" id="{1D04D62C-1B1C-4005-856D-93417C6A169A}"/>
                </a:ext>
              </a:extLst>
            </p:cNvPr>
            <p:cNvCxnSpPr>
              <a:cxnSpLocks/>
            </p:cNvCxnSpPr>
            <p:nvPr/>
          </p:nvCxnSpPr>
          <p:spPr bwMode="auto">
            <a:xfrm>
              <a:off x="2995855" y="3906854"/>
              <a:ext cx="2490545" cy="365760"/>
            </a:xfrm>
            <a:prstGeom prst="straightConnector1">
              <a:avLst/>
            </a:prstGeom>
            <a:noFill/>
            <a:ln w="19050" cap="flat" cmpd="sng" algn="ctr">
              <a:solidFill>
                <a:schemeClr val="tx1"/>
              </a:solidFill>
              <a:prstDash val="solid"/>
              <a:round/>
              <a:headEnd type="none" w="med" len="med"/>
              <a:tailEnd type="triangle" w="lg" len="lg"/>
            </a:ln>
            <a:effectLst/>
          </p:spPr>
        </p:cxnSp>
      </p:grpSp>
      <p:grpSp>
        <p:nvGrpSpPr>
          <p:cNvPr id="29" name="Group 28">
            <a:extLst>
              <a:ext uri="{FF2B5EF4-FFF2-40B4-BE49-F238E27FC236}">
                <a16:creationId xmlns:a16="http://schemas.microsoft.com/office/drawing/2014/main" id="{3A92338D-BE9E-4CF8-A01D-A63E148E789B}"/>
              </a:ext>
            </a:extLst>
          </p:cNvPr>
          <p:cNvGrpSpPr/>
          <p:nvPr/>
        </p:nvGrpSpPr>
        <p:grpSpPr>
          <a:xfrm>
            <a:off x="1565835" y="4546934"/>
            <a:ext cx="3657601" cy="711500"/>
            <a:chOff x="1828800" y="4364054"/>
            <a:chExt cx="3657601" cy="711500"/>
          </a:xfrm>
        </p:grpSpPr>
        <p:sp>
          <p:nvSpPr>
            <p:cNvPr id="34" name="Rectangle 33">
              <a:extLst>
                <a:ext uri="{FF2B5EF4-FFF2-40B4-BE49-F238E27FC236}">
                  <a16:creationId xmlns:a16="http://schemas.microsoft.com/office/drawing/2014/main" id="{2A192BD3-745D-4D84-A93B-17AD0136B98E}"/>
                </a:ext>
              </a:extLst>
            </p:cNvPr>
            <p:cNvSpPr/>
            <p:nvPr/>
          </p:nvSpPr>
          <p:spPr bwMode="auto">
            <a:xfrm>
              <a:off x="2835835" y="4663216"/>
              <a:ext cx="320040" cy="316077"/>
            </a:xfrm>
            <a:prstGeom prst="rect">
              <a:avLst/>
            </a:prstGeom>
            <a:noFill/>
            <a:ln w="25400"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lang="en-US" sz="2000">
                <a:solidFill>
                  <a:srgbClr val="C00000"/>
                </a:solidFill>
                <a:latin typeface="Calibri" charset="0"/>
                <a:ea typeface="Calibri" charset="0"/>
                <a:cs typeface="Calibri" charset="0"/>
              </a:endParaRPr>
            </a:p>
          </p:txBody>
        </p:sp>
        <p:sp>
          <p:nvSpPr>
            <p:cNvPr id="35" name="TextBox 34">
              <a:extLst>
                <a:ext uri="{FF2B5EF4-FFF2-40B4-BE49-F238E27FC236}">
                  <a16:creationId xmlns:a16="http://schemas.microsoft.com/office/drawing/2014/main" id="{5732962C-916B-4602-A9E0-CD9831F33F20}"/>
                </a:ext>
              </a:extLst>
            </p:cNvPr>
            <p:cNvSpPr txBox="1"/>
            <p:nvPr/>
          </p:nvSpPr>
          <p:spPr>
            <a:xfrm>
              <a:off x="2286000" y="4663216"/>
              <a:ext cx="548640" cy="320040"/>
            </a:xfrm>
            <a:prstGeom prst="rect">
              <a:avLst/>
            </a:prstGeom>
            <a:noFill/>
          </p:spPr>
          <p:txBody>
            <a:bodyPr wrap="square" lIns="0" tIns="0" bIns="0" rtlCol="0" anchor="ctr" anchorCtr="0">
              <a:noAutofit/>
            </a:bodyPr>
            <a:lstStyle/>
            <a:p>
              <a:pPr algn="r"/>
              <a:r>
                <a:rPr lang="en-US" dirty="0" err="1">
                  <a:latin typeface="Calibri" pitchFamily="34" charset="0"/>
                </a:rPr>
                <a:t>ptr</a:t>
              </a:r>
              <a:r>
                <a:rPr lang="en-US" dirty="0">
                  <a:latin typeface="Calibri" pitchFamily="34" charset="0"/>
                </a:rPr>
                <a:t>_</a:t>
              </a:r>
            </a:p>
          </p:txBody>
        </p:sp>
        <p:sp>
          <p:nvSpPr>
            <p:cNvPr id="36" name="Rectangle 35">
              <a:extLst>
                <a:ext uri="{FF2B5EF4-FFF2-40B4-BE49-F238E27FC236}">
                  <a16:creationId xmlns:a16="http://schemas.microsoft.com/office/drawing/2014/main" id="{77A816B3-DE3C-4762-90D7-682094247E81}"/>
                </a:ext>
              </a:extLst>
            </p:cNvPr>
            <p:cNvSpPr/>
            <p:nvPr/>
          </p:nvSpPr>
          <p:spPr bwMode="auto">
            <a:xfrm>
              <a:off x="2286000" y="4572634"/>
              <a:ext cx="960120" cy="502920"/>
            </a:xfrm>
            <a:prstGeom prst="rect">
              <a:avLst/>
            </a:prstGeom>
            <a:noFill/>
            <a:ln w="25400"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lang="en-US" sz="2000">
                <a:solidFill>
                  <a:srgbClr val="C00000"/>
                </a:solidFill>
                <a:latin typeface="Calibri" charset="0"/>
                <a:ea typeface="Calibri" charset="0"/>
                <a:cs typeface="Calibri" charset="0"/>
              </a:endParaRPr>
            </a:p>
          </p:txBody>
        </p:sp>
        <p:sp>
          <p:nvSpPr>
            <p:cNvPr id="37" name="TextBox 36">
              <a:extLst>
                <a:ext uri="{FF2B5EF4-FFF2-40B4-BE49-F238E27FC236}">
                  <a16:creationId xmlns:a16="http://schemas.microsoft.com/office/drawing/2014/main" id="{30CF9084-955D-4F43-958E-53F479B5D8B8}"/>
                </a:ext>
              </a:extLst>
            </p:cNvPr>
            <p:cNvSpPr txBox="1"/>
            <p:nvPr/>
          </p:nvSpPr>
          <p:spPr>
            <a:xfrm>
              <a:off x="1828800" y="4572000"/>
              <a:ext cx="457200" cy="502920"/>
            </a:xfrm>
            <a:prstGeom prst="rect">
              <a:avLst/>
            </a:prstGeom>
            <a:noFill/>
          </p:spPr>
          <p:txBody>
            <a:bodyPr wrap="square" lIns="0" tIns="0" rIns="91440" bIns="0" rtlCol="0" anchor="ctr" anchorCtr="0">
              <a:noAutofit/>
            </a:bodyPr>
            <a:lstStyle/>
            <a:p>
              <a:pPr algn="r"/>
              <a:r>
                <a:rPr lang="en-US" sz="2400" dirty="0">
                  <a:latin typeface="Calibri" pitchFamily="34" charset="0"/>
                </a:rPr>
                <a:t>y</a:t>
              </a:r>
            </a:p>
          </p:txBody>
        </p:sp>
        <p:cxnSp>
          <p:nvCxnSpPr>
            <p:cNvPr id="41" name="Straight Arrow Connector 40">
              <a:extLst>
                <a:ext uri="{FF2B5EF4-FFF2-40B4-BE49-F238E27FC236}">
                  <a16:creationId xmlns:a16="http://schemas.microsoft.com/office/drawing/2014/main" id="{7C36E1DC-440D-4597-B410-75487D95696C}"/>
                </a:ext>
              </a:extLst>
            </p:cNvPr>
            <p:cNvCxnSpPr>
              <a:cxnSpLocks/>
            </p:cNvCxnSpPr>
            <p:nvPr/>
          </p:nvCxnSpPr>
          <p:spPr bwMode="auto">
            <a:xfrm flipV="1">
              <a:off x="2995855" y="4364054"/>
              <a:ext cx="2490546" cy="457200"/>
            </a:xfrm>
            <a:prstGeom prst="straightConnector1">
              <a:avLst/>
            </a:prstGeom>
            <a:noFill/>
            <a:ln w="19050" cap="flat" cmpd="sng" algn="ctr">
              <a:solidFill>
                <a:schemeClr val="tx1"/>
              </a:solidFill>
              <a:prstDash val="solid"/>
              <a:round/>
              <a:headEnd type="none" w="med" len="med"/>
              <a:tailEnd type="triangle" w="lg" len="lg"/>
            </a:ln>
            <a:effectLst/>
          </p:spPr>
        </p:cxnSp>
      </p:grpSp>
      <p:cxnSp>
        <p:nvCxnSpPr>
          <p:cNvPr id="44" name="Straight Arrow Connector 43">
            <a:extLst>
              <a:ext uri="{FF2B5EF4-FFF2-40B4-BE49-F238E27FC236}">
                <a16:creationId xmlns:a16="http://schemas.microsoft.com/office/drawing/2014/main" id="{7BD65910-EDCA-45CD-90D0-11BB2A729886}"/>
              </a:ext>
            </a:extLst>
          </p:cNvPr>
          <p:cNvCxnSpPr/>
          <p:nvPr/>
        </p:nvCxnSpPr>
        <p:spPr bwMode="auto">
          <a:xfrm flipV="1">
            <a:off x="2114475" y="3749040"/>
            <a:ext cx="777240" cy="685800"/>
          </a:xfrm>
          <a:prstGeom prst="straightConnector1">
            <a:avLst/>
          </a:prstGeom>
          <a:noFill/>
          <a:ln w="25400" cap="flat" cmpd="sng" algn="ctr">
            <a:solidFill>
              <a:srgbClr val="00B0F0"/>
            </a:solidFill>
            <a:prstDash val="solid"/>
            <a:round/>
            <a:headEnd type="none" w="med" len="med"/>
            <a:tailEnd type="triangle"/>
          </a:ln>
          <a:effectLst/>
        </p:spPr>
      </p:cxnSp>
      <p:cxnSp>
        <p:nvCxnSpPr>
          <p:cNvPr id="43" name="Straight Arrow Connector 42">
            <a:extLst>
              <a:ext uri="{FF2B5EF4-FFF2-40B4-BE49-F238E27FC236}">
                <a16:creationId xmlns:a16="http://schemas.microsoft.com/office/drawing/2014/main" id="{96B93045-B15D-4976-BDC1-870CE5857C63}"/>
              </a:ext>
            </a:extLst>
          </p:cNvPr>
          <p:cNvCxnSpPr/>
          <p:nvPr/>
        </p:nvCxnSpPr>
        <p:spPr bwMode="auto">
          <a:xfrm flipV="1">
            <a:off x="2114475" y="4663440"/>
            <a:ext cx="777240" cy="685800"/>
          </a:xfrm>
          <a:prstGeom prst="straightConnector1">
            <a:avLst/>
          </a:prstGeom>
          <a:noFill/>
          <a:ln w="25400" cap="flat" cmpd="sng" algn="ctr">
            <a:solidFill>
              <a:srgbClr val="00B0F0"/>
            </a:solidFill>
            <a:prstDash val="solid"/>
            <a:round/>
            <a:headEnd type="none" w="med" len="med"/>
            <a:tailEnd type="triangle"/>
          </a:ln>
          <a:effectLst/>
        </p:spPr>
      </p:cxnSp>
      <p:cxnSp>
        <p:nvCxnSpPr>
          <p:cNvPr id="45" name="Straight Arrow Connector 44">
            <a:extLst>
              <a:ext uri="{FF2B5EF4-FFF2-40B4-BE49-F238E27FC236}">
                <a16:creationId xmlns:a16="http://schemas.microsoft.com/office/drawing/2014/main" id="{E30EF7F9-2461-4D37-BC98-05FE746EA4E1}"/>
              </a:ext>
            </a:extLst>
          </p:cNvPr>
          <p:cNvCxnSpPr/>
          <p:nvPr/>
        </p:nvCxnSpPr>
        <p:spPr bwMode="auto">
          <a:xfrm flipV="1">
            <a:off x="5177715" y="4263162"/>
            <a:ext cx="411480" cy="502920"/>
          </a:xfrm>
          <a:prstGeom prst="straightConnector1">
            <a:avLst/>
          </a:prstGeom>
          <a:noFill/>
          <a:ln w="25400" cap="flat" cmpd="sng" algn="ctr">
            <a:solidFill>
              <a:srgbClr val="00B0F0"/>
            </a:solidFill>
            <a:prstDash val="solid"/>
            <a:round/>
            <a:headEnd type="none" w="med" len="med"/>
            <a:tailEnd type="triangle"/>
          </a:ln>
          <a:effectLst/>
        </p:spPr>
      </p:cxnSp>
    </p:spTree>
    <p:extLst>
      <p:ext uri="{BB962C8B-B14F-4D97-AF65-F5344CB8AC3E}">
        <p14:creationId xmlns:p14="http://schemas.microsoft.com/office/powerpoint/2010/main" val="19064869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xit" presetSubtype="0" fill="hold" nodeType="clickEffect">
                                  <p:stCondLst>
                                    <p:cond delay="0"/>
                                  </p:stCondLst>
                                  <p:childTnLst>
                                    <p:set>
                                      <p:cBhvr>
                                        <p:cTn id="6" dur="1" fill="hold">
                                          <p:stCondLst>
                                            <p:cond delay="0"/>
                                          </p:stCondLst>
                                        </p:cTn>
                                        <p:tgtEl>
                                          <p:spTgt spid="38"/>
                                        </p:tgtEl>
                                        <p:attrNameLst>
                                          <p:attrName>style.visibility</p:attrName>
                                        </p:attrNameLst>
                                      </p:cBhvr>
                                      <p:to>
                                        <p:strVal val="hidden"/>
                                      </p:to>
                                    </p:set>
                                  </p:childTnLst>
                                </p:cTn>
                              </p:par>
                              <p:par>
                                <p:cTn id="7" presetID="1" presetClass="entr" presetSubtype="0" fill="hold" nodeType="withEffect">
                                  <p:stCondLst>
                                    <p:cond delay="0"/>
                                  </p:stCondLst>
                                  <p:childTnLst>
                                    <p:set>
                                      <p:cBhvr>
                                        <p:cTn id="8" dur="1" fill="hold">
                                          <p:stCondLst>
                                            <p:cond delay="0"/>
                                          </p:stCondLst>
                                        </p:cTn>
                                        <p:tgtEl>
                                          <p:spTgt spid="39"/>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28"/>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1"/>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xit" presetSubtype="0" fill="hold" nodeType="clickEffect">
                                  <p:stCondLst>
                                    <p:cond delay="0"/>
                                  </p:stCondLst>
                                  <p:childTnLst>
                                    <p:set>
                                      <p:cBhvr>
                                        <p:cTn id="16" dur="1" fill="hold">
                                          <p:stCondLst>
                                            <p:cond delay="0"/>
                                          </p:stCondLst>
                                        </p:cTn>
                                        <p:tgtEl>
                                          <p:spTgt spid="39"/>
                                        </p:tgtEl>
                                        <p:attrNameLst>
                                          <p:attrName>style.visibility</p:attrName>
                                        </p:attrNameLst>
                                      </p:cBhvr>
                                      <p:to>
                                        <p:strVal val="hidden"/>
                                      </p:to>
                                    </p:set>
                                  </p:childTnLst>
                                </p:cTn>
                              </p:par>
                              <p:par>
                                <p:cTn id="17" presetID="1" presetClass="entr" presetSubtype="0" fill="hold" nodeType="withEffect">
                                  <p:stCondLst>
                                    <p:cond delay="0"/>
                                  </p:stCondLst>
                                  <p:childTnLst>
                                    <p:set>
                                      <p:cBhvr>
                                        <p:cTn id="18" dur="1" fill="hold">
                                          <p:stCondLst>
                                            <p:cond delay="0"/>
                                          </p:stCondLst>
                                        </p:cTn>
                                        <p:tgtEl>
                                          <p:spTgt spid="40"/>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29"/>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43"/>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45"/>
                                        </p:tgtEl>
                                        <p:attrNameLst>
                                          <p:attrName>style.visibility</p:attrName>
                                        </p:attrNameLst>
                                      </p:cBhvr>
                                      <p:to>
                                        <p:strVal val="visible"/>
                                      </p:to>
                                    </p:set>
                                  </p:childTnLst>
                                </p:cTn>
                              </p:par>
                              <p:par>
                                <p:cTn id="27" presetID="1" presetClass="exit" presetSubtype="0" fill="hold" nodeType="withEffect">
                                  <p:stCondLst>
                                    <p:cond delay="0"/>
                                  </p:stCondLst>
                                  <p:childTnLst>
                                    <p:set>
                                      <p:cBhvr>
                                        <p:cTn id="28" dur="1" fill="hold">
                                          <p:stCondLst>
                                            <p:cond delay="0"/>
                                          </p:stCondLst>
                                        </p:cTn>
                                        <p:tgtEl>
                                          <p:spTgt spid="40"/>
                                        </p:tgtEl>
                                        <p:attrNameLst>
                                          <p:attrName>style.visibility</p:attrName>
                                        </p:attrNameLst>
                                      </p:cBhvr>
                                      <p:to>
                                        <p:strVal val="hidden"/>
                                      </p:to>
                                    </p:set>
                                  </p:childTnLst>
                                </p:cTn>
                              </p:par>
                            </p:childTnLst>
                          </p:cTn>
                        </p:par>
                      </p:childTnLst>
                    </p:cTn>
                  </p:par>
                  <p:par>
                    <p:cTn id="29" fill="hold">
                      <p:stCondLst>
                        <p:cond delay="indefinite"/>
                      </p:stCondLst>
                      <p:childTnLst>
                        <p:par>
                          <p:cTn id="30" fill="hold">
                            <p:stCondLst>
                              <p:cond delay="0"/>
                            </p:stCondLst>
                            <p:childTnLst>
                              <p:par>
                                <p:cTn id="31" presetID="1" presetClass="exit" presetSubtype="0" fill="hold" grpId="1" nodeType="clickEffect">
                                  <p:stCondLst>
                                    <p:cond delay="0"/>
                                  </p:stCondLst>
                                  <p:childTnLst>
                                    <p:set>
                                      <p:cBhvr>
                                        <p:cTn id="32" dur="1" fill="hold">
                                          <p:stCondLst>
                                            <p:cond delay="0"/>
                                          </p:stCondLst>
                                        </p:cTn>
                                        <p:tgtEl>
                                          <p:spTgt spid="31"/>
                                        </p:tgtEl>
                                        <p:attrNameLst>
                                          <p:attrName>style.visibility</p:attrName>
                                        </p:attrNameLst>
                                      </p:cBhvr>
                                      <p:to>
                                        <p:strVal val="hidden"/>
                                      </p:to>
                                    </p:set>
                                  </p:childTnLst>
                                </p:cTn>
                              </p:par>
                              <p:par>
                                <p:cTn id="33" presetID="1" presetClass="exit" presetSubtype="0" fill="hold" nodeType="withEffect">
                                  <p:stCondLst>
                                    <p:cond delay="0"/>
                                  </p:stCondLst>
                                  <p:childTnLst>
                                    <p:set>
                                      <p:cBhvr>
                                        <p:cTn id="34" dur="1" fill="hold">
                                          <p:stCondLst>
                                            <p:cond delay="0"/>
                                          </p:stCondLst>
                                        </p:cTn>
                                        <p:tgtEl>
                                          <p:spTgt spid="29"/>
                                        </p:tgtEl>
                                        <p:attrNameLst>
                                          <p:attrName>style.visibility</p:attrName>
                                        </p:attrNameLst>
                                      </p:cBhvr>
                                      <p:to>
                                        <p:strVal val="hidden"/>
                                      </p:to>
                                    </p:set>
                                  </p:childTnLst>
                                </p:cTn>
                              </p:par>
                              <p:par>
                                <p:cTn id="35" presetID="1" presetClass="exit" presetSubtype="0" fill="hold" nodeType="withEffect">
                                  <p:stCondLst>
                                    <p:cond delay="0"/>
                                  </p:stCondLst>
                                  <p:childTnLst>
                                    <p:set>
                                      <p:cBhvr>
                                        <p:cTn id="36" dur="1" fill="hold">
                                          <p:stCondLst>
                                            <p:cond delay="0"/>
                                          </p:stCondLst>
                                        </p:cTn>
                                        <p:tgtEl>
                                          <p:spTgt spid="43"/>
                                        </p:tgtEl>
                                        <p:attrNameLst>
                                          <p:attrName>style.visibility</p:attrName>
                                        </p:attrNameLst>
                                      </p:cBhvr>
                                      <p:to>
                                        <p:strVal val="hidden"/>
                                      </p:to>
                                    </p:set>
                                  </p:childTnLst>
                                </p:cTn>
                              </p:par>
                              <p:par>
                                <p:cTn id="37" presetID="1" presetClass="exit" presetSubtype="0" fill="hold" nodeType="withEffect">
                                  <p:stCondLst>
                                    <p:cond delay="0"/>
                                  </p:stCondLst>
                                  <p:childTnLst>
                                    <p:set>
                                      <p:cBhvr>
                                        <p:cTn id="38" dur="1" fill="hold">
                                          <p:stCondLst>
                                            <p:cond delay="0"/>
                                          </p:stCondLst>
                                        </p:cTn>
                                        <p:tgtEl>
                                          <p:spTgt spid="45"/>
                                        </p:tgtEl>
                                        <p:attrNameLst>
                                          <p:attrName>style.visibility</p:attrName>
                                        </p:attrNameLst>
                                      </p:cBhvr>
                                      <p:to>
                                        <p:strVal val="hidden"/>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44"/>
                                        </p:tgtEl>
                                        <p:attrNameLst>
                                          <p:attrName>style.visibility</p:attrName>
                                        </p:attrNameLst>
                                      </p:cBhvr>
                                      <p:to>
                                        <p:strVal val="visible"/>
                                      </p:to>
                                    </p:set>
                                  </p:childTnLst>
                                </p:cTn>
                              </p:par>
                              <p:par>
                                <p:cTn id="43" presetID="1" presetClass="entr" presetSubtype="0" fill="hold" nodeType="withEffect">
                                  <p:stCondLst>
                                    <p:cond delay="0"/>
                                  </p:stCondLst>
                                  <p:childTnLst>
                                    <p:set>
                                      <p:cBhvr>
                                        <p:cTn id="44" dur="1" fill="hold">
                                          <p:stCondLst>
                                            <p:cond delay="0"/>
                                          </p:stCondLst>
                                        </p:cTn>
                                        <p:tgtEl>
                                          <p:spTgt spid="45"/>
                                        </p:tgtEl>
                                        <p:attrNameLst>
                                          <p:attrName>style.visibility</p:attrName>
                                        </p:attrNameLst>
                                      </p:cBhvr>
                                      <p:to>
                                        <p:strVal val="visible"/>
                                      </p:to>
                                    </p:set>
                                  </p:childTnLst>
                                </p:cTn>
                              </p:par>
                              <p:par>
                                <p:cTn id="45" presetID="1" presetClass="entr" presetSubtype="0" fill="hold" grpId="0" nodeType="withEffect">
                                  <p:stCondLst>
                                    <p:cond delay="0"/>
                                  </p:stCondLst>
                                  <p:childTnLst>
                                    <p:set>
                                      <p:cBhvr>
                                        <p:cTn id="46" dur="1" fill="hold">
                                          <p:stCondLst>
                                            <p:cond delay="0"/>
                                          </p:stCondLst>
                                        </p:cTn>
                                        <p:tgtEl>
                                          <p:spTgt spid="30"/>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21">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 grpId="0"/>
      <p:bldP spid="21" grpId="0" build="p"/>
      <p:bldP spid="31" grpId="0" animBg="1"/>
      <p:bldP spid="31" grpId="1"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68FB8F-6C5F-9F4E-A837-F5E1C964D60A}"/>
              </a:ext>
            </a:extLst>
          </p:cNvPr>
          <p:cNvSpPr>
            <a:spLocks noGrp="1"/>
          </p:cNvSpPr>
          <p:nvPr>
            <p:ph type="title"/>
          </p:nvPr>
        </p:nvSpPr>
        <p:spPr/>
        <p:txBody>
          <a:bodyPr/>
          <a:lstStyle/>
          <a:p>
            <a:r>
              <a:rPr lang="en-US" dirty="0"/>
              <a:t>Smart Pointers Solutions</a:t>
            </a:r>
          </a:p>
        </p:txBody>
      </p:sp>
      <p:sp>
        <p:nvSpPr>
          <p:cNvPr id="3" name="Content Placeholder 2">
            <a:extLst>
              <a:ext uri="{FF2B5EF4-FFF2-40B4-BE49-F238E27FC236}">
                <a16:creationId xmlns:a16="http://schemas.microsoft.com/office/drawing/2014/main" id="{8D34D2EF-EA24-EA4F-B396-0BB391CCEA34}"/>
              </a:ext>
            </a:extLst>
          </p:cNvPr>
          <p:cNvSpPr>
            <a:spLocks noGrp="1"/>
          </p:cNvSpPr>
          <p:nvPr>
            <p:ph idx="1"/>
          </p:nvPr>
        </p:nvSpPr>
        <p:spPr/>
        <p:txBody>
          <a:bodyPr/>
          <a:lstStyle/>
          <a:p>
            <a:r>
              <a:rPr lang="en-US" dirty="0"/>
              <a:t>Option 1: </a:t>
            </a:r>
            <a:r>
              <a:rPr lang="en-US" b="1" dirty="0"/>
              <a:t>Reference Counting</a:t>
            </a:r>
          </a:p>
          <a:p>
            <a:pPr lvl="1"/>
            <a:r>
              <a:rPr lang="en-US" dirty="0" err="1">
                <a:solidFill>
                  <a:srgbClr val="0066FF"/>
                </a:solidFill>
                <a:latin typeface="Courier New" panose="02070309020205020404" pitchFamily="49" charset="0"/>
                <a:cs typeface="Courier New" panose="02070309020205020404" pitchFamily="49" charset="0"/>
              </a:rPr>
              <a:t>shared_ptr</a:t>
            </a:r>
            <a:r>
              <a:rPr lang="en-US" dirty="0"/>
              <a:t> (and </a:t>
            </a:r>
            <a:r>
              <a:rPr lang="en-US" dirty="0" err="1">
                <a:solidFill>
                  <a:srgbClr val="0066FF"/>
                </a:solidFill>
                <a:latin typeface="Courier New" panose="02070309020205020404" pitchFamily="49" charset="0"/>
                <a:cs typeface="Courier New" panose="02070309020205020404" pitchFamily="49" charset="0"/>
              </a:rPr>
              <a:t>weak_ptr</a:t>
            </a:r>
            <a:r>
              <a:rPr lang="en-US" dirty="0"/>
              <a:t>)</a:t>
            </a:r>
          </a:p>
          <a:p>
            <a:pPr lvl="1"/>
            <a:r>
              <a:rPr lang="en-US" dirty="0"/>
              <a:t>Track the number of references to an “owned” piece of data and only deallocate when no smart pointers are managing that data</a:t>
            </a:r>
          </a:p>
          <a:p>
            <a:pPr lvl="3"/>
            <a:endParaRPr lang="en-US" dirty="0"/>
          </a:p>
          <a:p>
            <a:r>
              <a:rPr lang="en-US" dirty="0"/>
              <a:t>Option 2: </a:t>
            </a:r>
            <a:r>
              <a:rPr lang="en-US" b="1" dirty="0"/>
              <a:t>Unique Ownership of Memory</a:t>
            </a:r>
          </a:p>
          <a:p>
            <a:pPr lvl="1"/>
            <a:r>
              <a:rPr lang="en-US" dirty="0" err="1">
                <a:solidFill>
                  <a:srgbClr val="0066FF"/>
                </a:solidFill>
                <a:latin typeface="Courier New" panose="02070309020205020404" pitchFamily="49" charset="0"/>
                <a:cs typeface="Courier New" panose="02070309020205020404" pitchFamily="49" charset="0"/>
              </a:rPr>
              <a:t>unique_ptr</a:t>
            </a:r>
            <a:endParaRPr lang="en-US" dirty="0"/>
          </a:p>
          <a:p>
            <a:pPr lvl="1"/>
            <a:r>
              <a:rPr lang="en-US" dirty="0"/>
              <a:t>Disable copying (</a:t>
            </a:r>
            <a:r>
              <a:rPr lang="en-US" dirty="0" err="1"/>
              <a:t>cctor</a:t>
            </a:r>
            <a:r>
              <a:rPr lang="en-US" dirty="0"/>
              <a:t>, op=) to prevent sharing</a:t>
            </a:r>
          </a:p>
        </p:txBody>
      </p:sp>
    </p:spTree>
    <p:extLst>
      <p:ext uri="{BB962C8B-B14F-4D97-AF65-F5344CB8AC3E}">
        <p14:creationId xmlns:p14="http://schemas.microsoft.com/office/powerpoint/2010/main" val="10534207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Option 1: Reference Counting</a:t>
            </a:r>
            <a:endParaRPr lang="en-US" dirty="0">
              <a:latin typeface="Courier New" panose="02070309020205020404" pitchFamily="49" charset="0"/>
              <a:cs typeface="Courier New" panose="02070309020205020404" pitchFamily="49" charset="0"/>
            </a:endParaRPr>
          </a:p>
        </p:txBody>
      </p:sp>
      <p:sp>
        <p:nvSpPr>
          <p:cNvPr id="3" name="Content Placeholder 2"/>
          <p:cNvSpPr>
            <a:spLocks noGrp="1"/>
          </p:cNvSpPr>
          <p:nvPr>
            <p:ph idx="1"/>
          </p:nvPr>
        </p:nvSpPr>
        <p:spPr>
          <a:xfrm>
            <a:off x="396875" y="1362075"/>
            <a:ext cx="8366125" cy="4886325"/>
          </a:xfrm>
        </p:spPr>
        <p:txBody>
          <a:bodyPr/>
          <a:lstStyle/>
          <a:p>
            <a:r>
              <a:rPr lang="en-US" dirty="0" err="1">
                <a:solidFill>
                  <a:srgbClr val="0066FF"/>
                </a:solidFill>
                <a:latin typeface="Courier New" panose="02070309020205020404" pitchFamily="49" charset="0"/>
                <a:cs typeface="Courier New" panose="02070309020205020404" pitchFamily="49" charset="0"/>
              </a:rPr>
              <a:t>shared_ptr</a:t>
            </a:r>
            <a:r>
              <a:rPr lang="en-US" dirty="0"/>
              <a:t> implements </a:t>
            </a:r>
            <a:r>
              <a:rPr lang="en-US" b="1" dirty="0"/>
              <a:t>reference counting</a:t>
            </a:r>
          </a:p>
          <a:p>
            <a:pPr lvl="1"/>
            <a:r>
              <a:rPr lang="en-US" dirty="0">
                <a:hlinkClick r:id="rId3"/>
              </a:rPr>
              <a:t>https://cplusplus.com/reference/memory/shared_ptr/</a:t>
            </a:r>
            <a:endParaRPr lang="en-US" dirty="0"/>
          </a:p>
          <a:p>
            <a:pPr lvl="1">
              <a:spcBef>
                <a:spcPts val="1200"/>
              </a:spcBef>
            </a:pPr>
            <a:r>
              <a:rPr lang="en-US" dirty="0"/>
              <a:t>Counts the number of references to a piece of heap-allocated data and only deallocates it when the reference count reaches 0</a:t>
            </a:r>
          </a:p>
          <a:p>
            <a:pPr lvl="2"/>
            <a:r>
              <a:rPr lang="en-US" dirty="0"/>
              <a:t>This means that it is no longer being used and its lifetime has come to an end</a:t>
            </a:r>
          </a:p>
          <a:p>
            <a:pPr lvl="1">
              <a:spcBef>
                <a:spcPts val="1200"/>
              </a:spcBef>
            </a:pPr>
            <a:r>
              <a:rPr lang="en-US" dirty="0"/>
              <a:t>Managed abstractly through sharing a </a:t>
            </a:r>
            <a:r>
              <a:rPr lang="en-US" i="1" dirty="0"/>
              <a:t>resource counter</a:t>
            </a:r>
            <a:r>
              <a:rPr lang="en-US" dirty="0"/>
              <a:t>:</a:t>
            </a:r>
          </a:p>
          <a:p>
            <a:pPr lvl="2"/>
            <a:r>
              <a:rPr lang="en-US" dirty="0"/>
              <a:t>Constructors will </a:t>
            </a:r>
            <a:r>
              <a:rPr lang="en-US" b="1" dirty="0"/>
              <a:t>create</a:t>
            </a:r>
            <a:r>
              <a:rPr lang="en-US" dirty="0"/>
              <a:t> the counter</a:t>
            </a:r>
          </a:p>
          <a:p>
            <a:pPr lvl="2"/>
            <a:r>
              <a:rPr lang="en-US" dirty="0"/>
              <a:t>Copy constructor and operator= will </a:t>
            </a:r>
            <a:r>
              <a:rPr lang="en-US" b="1" dirty="0"/>
              <a:t>increment</a:t>
            </a:r>
            <a:r>
              <a:rPr lang="en-US" dirty="0"/>
              <a:t> the counter</a:t>
            </a:r>
          </a:p>
          <a:p>
            <a:pPr lvl="2"/>
            <a:r>
              <a:rPr lang="en-US" dirty="0"/>
              <a:t>Destructor will </a:t>
            </a:r>
            <a:r>
              <a:rPr lang="en-US" b="1" dirty="0"/>
              <a:t>decrement</a:t>
            </a:r>
            <a:r>
              <a:rPr lang="en-US" dirty="0"/>
              <a:t> the counter</a:t>
            </a:r>
          </a:p>
        </p:txBody>
      </p:sp>
    </p:spTree>
    <p:extLst>
      <p:ext uri="{BB962C8B-B14F-4D97-AF65-F5344CB8AC3E}">
        <p14:creationId xmlns:p14="http://schemas.microsoft.com/office/powerpoint/2010/main" val="30571901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UWTheme-333-Sp18">
  <a:themeElements>
    <a:clrScheme name="Custom 3">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4B2A85"/>
      </a:hlink>
      <a:folHlink>
        <a:srgbClr val="DED4FF"/>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noFill/>
        <a:ln w="25400" cap="flat" cmpd="sng" algn="ctr">
          <a:solidFill>
            <a:srgbClr val="CC0000"/>
          </a:solidFill>
          <a:prstDash val="solid"/>
          <a:round/>
          <a:headEnd type="none" w="med" len="med"/>
          <a:tailEnd type="triangle" w="med" len="med"/>
        </a:ln>
        <a:effectLst/>
      </a:spPr>
      <a:bodyPr vert="horz" wrap="square" lIns="91440" tIns="45720" rIns="91440" bIns="45720" numCol="1" rtlCol="0" anchor="ctr"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sz="2000" smtClean="0">
            <a:solidFill>
              <a:srgbClr val="C00000"/>
            </a:solidFill>
            <a:latin typeface="Calibri" charset="0"/>
            <a:ea typeface="Calibri" charset="0"/>
            <a:cs typeface="Calibri" charset="0"/>
          </a:defRPr>
        </a:defPPr>
      </a:lstStyle>
    </a:spDef>
    <a:lnDef>
      <a:spPr bwMode="auto">
        <a:xfrm>
          <a:off x="0" y="0"/>
          <a:ext cx="1" cy="1"/>
        </a:xfrm>
        <a:custGeom>
          <a:avLst/>
          <a:gdLst/>
          <a:ahLst/>
          <a:cxnLst/>
          <a:rect l="0" t="0" r="0" b="0"/>
          <a:pathLst/>
        </a:custGeom>
        <a:noFill/>
        <a:ln w="25400" cap="flat" cmpd="sng" algn="ctr">
          <a:solidFill>
            <a:srgbClr val="CC0000"/>
          </a:solidFill>
          <a:prstDash val="solid"/>
          <a:round/>
          <a:headEnd type="none" w="med" len="med"/>
          <a:tailEnd type="triangl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2400" b="1" i="0" u="none" strike="noStrike" cap="none" normalizeH="0" baseline="0" smtClean="0">
            <a:ln>
              <a:noFill/>
            </a:ln>
            <a:solidFill>
              <a:schemeClr val="tx1"/>
            </a:solidFill>
            <a:effectLst/>
            <a:latin typeface="Arial Narrow" pitchFamily="34" charset="0"/>
          </a:defRPr>
        </a:defPPr>
      </a:lstStyle>
    </a:lnDef>
    <a:txDef>
      <a:spPr>
        <a:noFill/>
      </a:spPr>
      <a:bodyPr wrap="none" rtlCol="0">
        <a:spAutoFit/>
      </a:bodyPr>
      <a:lstStyle>
        <a:defPPr>
          <a:defRPr dirty="0" smtClean="0">
            <a:latin typeface="Calibri" pitchFamily="34" charset="0"/>
          </a:defRPr>
        </a:defPPr>
      </a:lstStyle>
    </a:txDef>
  </a:objectDefaults>
  <a:extraClrSchemeLst>
    <a:extraClrScheme>
      <a:clrScheme name="class1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class1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class1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class1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class1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class1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class1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UWTheme-333-Sp18" id="{44FC5006-834D-4A11-9A19-A28E77026514}" vid="{707A0DD7-2910-4516-9D32-A0CE1886E1F8}"/>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UWTheme-333-Sp19</Template>
  <TotalTime>5908</TotalTime>
  <Words>6026</Words>
  <Application>Microsoft Macintosh PowerPoint</Application>
  <PresentationFormat>On-screen Show (4:3)</PresentationFormat>
  <Paragraphs>657</Paragraphs>
  <Slides>36</Slides>
  <Notes>31</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36</vt:i4>
      </vt:variant>
    </vt:vector>
  </HeadingPairs>
  <TitlesOfParts>
    <vt:vector size="45" baseType="lpstr">
      <vt:lpstr>Arial</vt:lpstr>
      <vt:lpstr>Arial Narrow</vt:lpstr>
      <vt:lpstr>Calibri</vt:lpstr>
      <vt:lpstr>Cambria Math</vt:lpstr>
      <vt:lpstr>CMU Bright</vt:lpstr>
      <vt:lpstr>Courier New</vt:lpstr>
      <vt:lpstr>Times New Roman</vt:lpstr>
      <vt:lpstr>Wingdings</vt:lpstr>
      <vt:lpstr>UWTheme-333-Sp18</vt:lpstr>
      <vt:lpstr>Thank You CSE 333 Course Staff!</vt:lpstr>
      <vt:lpstr>C++ Smart Pointers CSE 333 Winter 2023</vt:lpstr>
      <vt:lpstr>Lecture Outline</vt:lpstr>
      <vt:lpstr>Why Smart Pointers?</vt:lpstr>
      <vt:lpstr>Goals for Smart Pointers</vt:lpstr>
      <vt:lpstr>A Naïve Example: ToyPtr</vt:lpstr>
      <vt:lpstr>ToyPtr Class Issue</vt:lpstr>
      <vt:lpstr>Smart Pointers Solutions</vt:lpstr>
      <vt:lpstr>Option 1: Reference Counting</vt:lpstr>
      <vt:lpstr>Now using shared_ptr</vt:lpstr>
      <vt:lpstr>shared_ptrs and STL Containers</vt:lpstr>
      <vt:lpstr>Option 2: Unique Ownership</vt:lpstr>
      <vt:lpstr>unique_ptrs Cannot Be Copied</vt:lpstr>
      <vt:lpstr>unique_ptrs and STL</vt:lpstr>
      <vt:lpstr>Passing Ownership</vt:lpstr>
      <vt:lpstr>unique_ptr and STL Example</vt:lpstr>
      <vt:lpstr>unique_ptr and Move Semantics</vt:lpstr>
      <vt:lpstr>Aside: Smart Pointers and Arrays</vt:lpstr>
      <vt:lpstr>Choosing Between Smart Pointers</vt:lpstr>
      <vt:lpstr>Lecture Outline</vt:lpstr>
      <vt:lpstr>Limitations with Smart Pointers</vt:lpstr>
      <vt:lpstr>Using a Non-Heap Pointer</vt:lpstr>
      <vt:lpstr>Re-using a Raw Pointer (unique_ptr)</vt:lpstr>
      <vt:lpstr>Re-using a Raw Pointer (shared_ptr)</vt:lpstr>
      <vt:lpstr>Solution: Don’t Use Raw Pointer Variables </vt:lpstr>
      <vt:lpstr>Caution Using get() </vt:lpstr>
      <vt:lpstr>Cycle of shared_ptrs </vt:lpstr>
      <vt:lpstr>Solution: weak_ptrs</vt:lpstr>
      <vt:lpstr>Breaking the Cycle with weak_ptr</vt:lpstr>
      <vt:lpstr>Dangling weak_ptrs</vt:lpstr>
      <vt:lpstr>Summary of Smart Pointers</vt:lpstr>
      <vt:lpstr>Some Important Smart Pointer Methods</vt:lpstr>
      <vt:lpstr>PowerPoint Presentation</vt:lpstr>
      <vt:lpstr>Smart Pointers and “&lt;”</vt:lpstr>
      <vt:lpstr>unique_ptr and STL Sorting</vt:lpstr>
      <vt:lpstr>unique_ptr, “&lt;”, and maps</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CSE333 Lec15 - C++ Smart Pointers</dc:title>
  <dc:creator>Travis McGaha;Dylan Hartono;Justin Hsia</dc:creator>
  <cp:lastModifiedBy>Esha Gore</cp:lastModifiedBy>
  <cp:revision>280</cp:revision>
  <cp:lastPrinted>2023-02-08T08:34:47Z</cp:lastPrinted>
  <dcterms:created xsi:type="dcterms:W3CDTF">2018-04-11T23:02:06Z</dcterms:created>
  <dcterms:modified xsi:type="dcterms:W3CDTF">2026-03-09T18:24:25Z</dcterms:modified>
</cp:coreProperties>
</file>