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ink/ink1.xml" ContentType="application/inkml+xml"/>
  <Override PartName="/ppt/notesSlides/notesSlide7.xml" ContentType="application/vnd.openxmlformats-officedocument.presentationml.notesSlide+xml"/>
  <Override PartName="/ppt/ink/ink2.xml" ContentType="application/inkml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ink/ink3.xml" ContentType="application/inkml+xml"/>
  <Override PartName="/ppt/ink/ink4.xml" ContentType="application/inkml+xml"/>
  <Override PartName="/ppt/notesSlides/notesSlide11.xml" ContentType="application/vnd.openxmlformats-officedocument.presentationml.notesSlide+xml"/>
  <Override PartName="/ppt/ink/ink5.xml" ContentType="application/inkml+xml"/>
  <Override PartName="/ppt/notesSlides/notesSlide12.xml" ContentType="application/vnd.openxmlformats-officedocument.presentationml.notesSlide+xml"/>
  <Override PartName="/ppt/ink/ink6.xml" ContentType="application/inkml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ink/ink7.xml" ContentType="application/inkml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ink/ink8.xml" ContentType="application/inkml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ink/ink9.xml" ContentType="application/inkml+xml"/>
  <Override PartName="/ppt/notesSlides/notesSlide21.xml" ContentType="application/vnd.openxmlformats-officedocument.presentationml.notesSlide+xml"/>
  <Override PartName="/ppt/ink/ink10.xml" ContentType="application/inkml+xml"/>
  <Override PartName="/ppt/ink/ink11.xml" ContentType="application/inkml+xml"/>
  <Override PartName="/ppt/ink/ink12.xml" ContentType="application/inkml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ink/ink13.xml" ContentType="application/inkml+xml"/>
  <Override PartName="/ppt/ink/ink1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8" r:id="rId1"/>
  </p:sldMasterIdLst>
  <p:notesMasterIdLst>
    <p:notesMasterId r:id="rId38"/>
  </p:notesMasterIdLst>
  <p:handoutMasterIdLst>
    <p:handoutMasterId r:id="rId39"/>
  </p:handoutMasterIdLst>
  <p:sldIdLst>
    <p:sldId id="390" r:id="rId2"/>
    <p:sldId id="353" r:id="rId3"/>
    <p:sldId id="337" r:id="rId4"/>
    <p:sldId id="362" r:id="rId5"/>
    <p:sldId id="391" r:id="rId6"/>
    <p:sldId id="294" r:id="rId7"/>
    <p:sldId id="363" r:id="rId8"/>
    <p:sldId id="355" r:id="rId9"/>
    <p:sldId id="296" r:id="rId10"/>
    <p:sldId id="364" r:id="rId11"/>
    <p:sldId id="298" r:id="rId12"/>
    <p:sldId id="357" r:id="rId13"/>
    <p:sldId id="263" r:id="rId14"/>
    <p:sldId id="270" r:id="rId15"/>
    <p:sldId id="265" r:id="rId16"/>
    <p:sldId id="271" r:id="rId17"/>
    <p:sldId id="345" r:id="rId18"/>
    <p:sldId id="277" r:id="rId19"/>
    <p:sldId id="333" r:id="rId20"/>
    <p:sldId id="360" r:id="rId21"/>
    <p:sldId id="359" r:id="rId22"/>
    <p:sldId id="365" r:id="rId23"/>
    <p:sldId id="366" r:id="rId24"/>
    <p:sldId id="367" r:id="rId25"/>
    <p:sldId id="368" r:id="rId26"/>
    <p:sldId id="346" r:id="rId27"/>
    <p:sldId id="283" r:id="rId28"/>
    <p:sldId id="285" r:id="rId29"/>
    <p:sldId id="286" r:id="rId30"/>
    <p:sldId id="284" r:id="rId31"/>
    <p:sldId id="287" r:id="rId32"/>
    <p:sldId id="303" r:id="rId33"/>
    <p:sldId id="389" r:id="rId34"/>
    <p:sldId id="272" r:id="rId35"/>
    <p:sldId id="273" r:id="rId36"/>
    <p:sldId id="274" r:id="rId37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661A"/>
    <a:srgbClr val="D94B7B"/>
    <a:srgbClr val="0066FF"/>
    <a:srgbClr val="D6D6F5"/>
    <a:srgbClr val="669900"/>
    <a:srgbClr val="5A5A5A"/>
    <a:srgbClr val="4B2A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348" autoAdjust="0"/>
    <p:restoredTop sz="85593" autoAdjust="0"/>
  </p:normalViewPr>
  <p:slideViewPr>
    <p:cSldViewPr snapToGrid="0">
      <p:cViewPr>
        <p:scale>
          <a:sx n="78" d="100"/>
          <a:sy n="78" d="100"/>
        </p:scale>
        <p:origin x="838" y="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1" d="100"/>
          <a:sy n="121" d="100"/>
        </p:scale>
        <p:origin x="2744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21759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88" units="cm"/>
          <inkml:channel name="Y" type="integer" max="1825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9218" units="1/cm"/>
          <inkml:channelProperty channel="Y" name="resolution" value="1000.4383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8T03:02:56.17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18514 9768 11055 0,'-1'-1'976'0,"1"1"-784"15,0 0-192-15,0 0 0 0,1 0 736 0,1 1 96 16,0 0 32-16,0 0 0 0,3 2-400 0,-5-3-80 0,0 0 0 0,0 0-16 15,0 0 640-15,34 45 128 0,-34-45 16 0,0 0 16 16,24 43-256-16,-24-43-48 0,0 0-16 0,21 43 0 16,-21-43-272-16,0 0-64 0,21 34-16 0,-21-34 0 15,0 0 96-15,0 0 32 0,0 0 0 0,20 39 0 16,-18-33-160-16,1-1-16 0,1-1-16 0,-3 1 0 0,2-3-176 0,-1 0-16 16,-2 0-16-16,3-1 0 0,0 0 32 0,-1-1 0 15,-1-1 0-15,-1 0 0 0,2-1 960 0,1-1 208 16,-1-2 48-16,0-1 0 15,1 0-1472-15,0-1-384 0,0-1-16 0,0 0-16 0,0 0 544 0,2-2 128 16,-3 0 0-16,3-1 16 0,-2 1-80 0,3-2 0 16,-1 1-16-16,-2-2 0 15,2 1-176-15,0 0 128 0,1 0-128 0,-3-1 128 16,2 3-128-16,-2 0 0 0,2-1 0 0,-1 2 0 16,0 1 0-16,-1 1 0 0,1 0 0 0,-3 2 0 15,2 0 0-15,-1 2-144 0,1 1 144 0,-1 2-160 16,0 1 0-16,-1 0 0 0,2 1 0 0,-1 2-10224 0,1 0-2048 0</inkml:trace>
  <inkml:trace contextRef="#ctx0" brushRef="#br0" timeOffset="403.45">18879 9819 3679 0,'-6'3'320'0,"2"-2"-320"0,0 1 0 0,0 1 0 0,4-2 1952 0,-1 0 320 15,1 1 64-15,-2 1 16 0,2 2-1520 0,-3 1-320 16,3 1-48-16,0-7-16 0,0 0 640 0,0 0 128 16,0 0 32-16,0 0 0 0,45 29-272 0,-45-29-48 15,0 0-16-15,0 0 0 0,48 2-528 0,-48-2-96 32,0 0-32-32,35-6 0 0,-35 6-96 0,0 0-32 15,29-10 0-15,-23 6 0 0,2-1 16 0,-2 0 0 16,-1-1 0-16,0 0 0 0,0 0-144 0,-2-1 0 0,0 0 0 0,-1 1 0 0,-2 0 0 0,0 1 0 15,0-1 0-15,-2 1 0 0,-1 0-128 0,0 1 128 16,-2 1-160-16,0 0 160 0,0-1-160 0,-1 3 160 16,-2 0-160-16,0 2 160 0,0 0-240 0,-3 4 48 15,3 0 16-15,-3 2 0 0,1 2 176 0,-1 2-160 16,1 0 160-16,2 2-160 0,-1 0 160 0,1 0 0 16,1 1 0-16,1-2 0 0,1 1 0 0,2-2 0 0,1 0 0 0,1-1 128 15,2-1-128-15,1 0 144 0,1-1-144 0,-3-8 160 16,0 0-160-16,0 0 0 0,0 0 0 0,45 26 0 15,-45-26 0-15,0 0 0 0,46 4-192 0</inkml:trace>
  <inkml:trace contextRef="#ctx0" brushRef="#br0" timeOffset="641.41">19269 9748 17503 0,'-19'4'768'0,"10"0"176"0,-3 1-752 0,4-2-192 0,2 0 0 0,6-2 0 16,-5 2 176-16,-3 5 0 0,-4 3 0 0,-5 6 0 15,1 1 864-15,2 1 176 0,4-1 48 0,4 0 0 16,4-2-272-16,2-1-48 0,0-15-16 0,0 0 0 16,21 41-656-16,-21-41-128 0,0 0-16 0,42 29-128 0,-42-29 128 15,0 0-128-15,60 17 0 0,-60-17 0 0,41 4 0 0,-41-4 0 16,43 0 0-16,-43 0 0 0,43-4-320 0</inkml:trace>
  <inkml:trace contextRef="#ctx0" brushRef="#br0" timeOffset="1529.24">19818 9423 1839 0,'0'-7'160'0,"0"4"-160"16,0 0 0-16,0 1 0 0,0 1 448 0,0 0 48 15,0 0 16-15,0 0 0 0,0-1 512 0,-1 1 96 16,1 0 32-16,-2 2 0 0,4 3 144 0,-4 2 48 16,2 5 0-16,0-11 0 15,0 32-304-15,0-32-48 0,3 50-16 0,0-18 0 16,0 6 48-16,-1 4 0 0,0 3 0 0,-1 0 0 0,-1 0-192 0,0-4-16 16,0-3-16-16,0-5 0 0,2-3-464 15,-2-3-80-15,0-27-32 0,5 51 0 0,-5-51-224 0,6 38 144 16,-6-38-144-16,0 0 128 0,16 45-128 0,-16-45 0 15,0 0-160-15,0 0 160 16,0 0-640-16,21 38-16 0</inkml:trace>
  <inkml:trace contextRef="#ctx0" brushRef="#br0" timeOffset="2392.51">19884 9405 3679 0,'3'-3'160'0,"0"1"32"0,0 0-192 0,0 0 0 15,1 0 0-15,-1 0 0 0,0 0 320 0,4-1 0 16,2-1 16-16,4-2 0 0,4-1 304 0,2-1 64 16,2 3 16-16,-4-1 0 0,2 1 224 0,-2-1 32 15,2 1 16-15,2 1 0 0,-3-1-224 0,3 1-64 16,-1-1 0-16,-1 2 0 16,-2-1-128-16,2 1-16 0,0-1-16 0,0 0 0 15,2 0 128-15,-1 1 32 0,2 0 0 0,0 1 0 16,-22 2 160-16,45-3 32 0,-45 3 16 0,43-1 0 15,-43 1-240-15,41-2-48 0,-41 2-16 0,47-2 0 16,-47 2-192-16,43-2-32 0,-43 2-16 0,43-2 0 16,-43 2 112-16,39-2 32 0,-39 2 0 0,35-3 0 15,-35 3-128-15,40-3 0 0,-40 3-16 0,40-2 0 0,-40 2 16 0,35-2 0 16,-35 2 0-16,40-2 0 0,-40 2-240 0,43-3-144 16,-43 3 192-16,44-4-192 0,-44 4 128 0,44-2-128 15,-44 2 0-15,43-3 0 0,-43 3 0 0,43-4 0 16,-43 4 0-16,45-2 0 0,-45 2 0 0,45-2 0 0,-45 2 0 15,45-1 0-15,-45 1 0 0,40-1 0 0,-40 1 0 0,48 0 0 16,-48 0 0-16,48 0 0 0,-48 0 0 0,48-1 0 0,-48 1 0 0,50 3 0 16,-50-3 0-16,44 1 0 0,-44-1 0 0,42 2 0 15,-42-2 0-15,40 5 0 0,-40-5 0 0,40 4 0 16,-40-4 0-16,41 5 0 0,-41-5 128 0,39 4-128 16,-39-4 0-16,41 3 0 0,-41-3 128 0,45 2-128 15,-45-2 0-15,43 0 0 0,-43 0 128 0,47 0-128 16,-47 0 0-16,40-1 0 15,-40 1 144-15,41-1-16 0,-41 1-128 0,40-1 192 16,-40 1-192-16,41-1 176 0,-41 1-176 0,43 1 160 16,-43-1-160-16,39 0 0 0,-39 0 144 0,39 1-144 15,-39-1 128-15,43 1-128 0,-43-1 160 0,42 0-160 16,-42 0 160-16,41 3-160 0,-41-3 160 0,42 4-160 0,-42-4 0 0,38 3 0 16,-38-3 0-16,40 1 0 0,-40-1 0 0,42 3 0 15,-42-3 0-15,43 3 0 0,-43-3 0 0,40 3 0 16,-40-3 0-16,40 3 0 15,-40-3 128-15,43 2-128 0,-43-2 0 0,45 2 0 16,-45-2 0-16,42 1 128 0,-42-1-128 0,41 0 0 16,-41 0 0-16,37 1 0 0,-37-1 0 0,38 1 0 0,-38-1 0 15,41-1 0-15,-41 1 0 0,43-1 0 0,-43 1 0 0,41-1-128 16,-41 1 128-16,37-3 0 0,-37 3 0 0,38-2 0 16,-38 2 0-16,34-2 0 15,-34 2 0-15,30-3 0 0,-30 3 0 0,24-2 0 0,-24 2 0 0,0 0 0 16,29-1 0-16,-29 1 144 0,0 0-144 0,0 0 0 15,0 0 0-15,0 0-9472 16,0 0-1792-16</inkml:trace>
  <inkml:trace contextRef="#ctx0" brushRef="#br0" timeOffset="3109.66">23054 9308 6447 0,'0'-2'576'0,"0"1"-576"0,0 0 0 0,0 1 0 0,0 0 960 0,0-1 96 16,2-1 16-16,-2 0 0 0,1-1-48 0,-1 3-16 16,0 0 0-16,2 2 0 0,-2-2 224 0,0 0 48 15,0 0 16-15,0 0 0 0,0 44-32 0,0-44-16 16,-2 44 0-16,2-44 0 0,-3 62-176 0,-2-26-48 15,2 7 0-15,-3 1 0 0,3 5 64 0,-2-1 16 16,0-1 0-16,3-5 0 0,-1-5-368 0,3-3-80 0,0-34-16 0,-3 58 0 16,3-58-144-16,3 47-48 0,-3-47 0 0,0 41 0 15,0-41-128-15,3 34-16 0,-3-34-16 0,0 0 0 16,0 0-288-16,8 40 0 0,-8-40 0 0,0 0 0 16,0 0-320-16,0 0-64 0,0 0 0 0,0 0-15072 15</inkml:trace>
  <inkml:trace contextRef="#ctx0" brushRef="#br0" timeOffset="3426.33">23241 9356 20271 0,'0'-2'1792'0,"-2"0"-1424"0,4 1-368 0,-2 0 0 16,3 1 832-16,-1-2 80 0,1 0 32 0,2-3 0 15,4-1-496-15,0 0-112 0,-1 0-16 0,3 1 0 16,-3 1-176-16,2 2-144 0,-1 0 192 0,-9 2-192 16,0 0-256-16,24 0-144 0</inkml:trace>
  <inkml:trace contextRef="#ctx0" brushRef="#br0" timeOffset="3559.13">23470 9335 19343 0,'0'-3'848'0,"0"2"192"0,2 0-832 0,1 0-208 0,-1 0 0 0,2 0 0 0,-4 1 320 0,0 0 0 31,20-2 16-31,-20 2 0 0,30-5-336 0,-30 5 0 16,32-3-192-16,-32 3-5856 15,29-2-1168-15</inkml:trace>
  <inkml:trace contextRef="#ctx0" brushRef="#br0" timeOffset="3695.68">23780 9309 11055 0,'2'-4'976'0,"-2"2"-784"0,0 2-192 0,0-1 0 15,3 0 2688-15,-1 1 512 0,0-1 80 0,2 0 32 16,3 0-1728-16,2-2-352 0,4 0-64 0,0 1-16 16,-13 2-896-16,26-3-256 0,-26 3 0 0,25-1 0 15,-25 1-448-15,0 0-192 0,35 4-16 0,-35-4-10752 16</inkml:trace>
  <inkml:trace contextRef="#ctx0" brushRef="#br0" timeOffset="3827.25">24027 9328 4607 0,'2'0'400'0,"-2"0"-400"0,0 0 0 0,0 0 0 16,1 0 1952-16,2 0 304 0,-1 0 64 0,-2 0 16 15,0 0 384-15,0 0 80 0,22 0 16 0,-22 0 0 16,0 0-1536-16,0 0-288 0,29 0-64 0,-29 0-16 16,0 0-912-16,0 0 0 0,32 3 0 0</inkml:trace>
  <inkml:trace contextRef="#ctx0" brushRef="#br0" timeOffset="4867.15">23169 10134 19343 0,'0'0'1728'0,"0"0"-1392"0,0 0-336 0,0 0 0 15,0 0-512-15,0 0-192 0,22-3-16 0,-22 3-7152 16</inkml:trace>
  <inkml:trace contextRef="#ctx0" brushRef="#br0" timeOffset="5013.78">23446 10128 23039 0,'2'-2'1024'0,"-2"1"192"0,3 0-960 0,-3 1-256 15,0 0 0-15,0 0 0 0,0 0 0 0,0 0 0 0,35-6 0 0,-35 6 0 31,34-7-1552-31,-34 7-208 0,35-5-32 0</inkml:trace>
  <inkml:trace contextRef="#ctx0" brushRef="#br0" timeOffset="5214.98">23755 10102 10127 0,'0'0'448'0,"0"0"96"15,0 0-544-15,0 0 0 0,0 0 0 0,0 0 0 0,0 0 656 0,0 0 32 16,0 0 0-16,0 0 0 0,0 0-560 0,41 9-128 0,-41-9 0 15,0 0 0-15,32 1-896 0,-32-1-176 0,0 0-16 16,33-1-16-16,-33 1-480 0,0 0-80 0,33-1-32 0,-33 1 0 0,0 0 1248 0,32 0 256 16,-32 0 64-16,0 0 0 0,27-1 1472 0,-27 1 288 15,0 0 64-15,23-3 16 0,-23 3-304 0,0 0-48 16,0 0-16-16,25-4 0 0,-25 4-992 0</inkml:trace>
  <inkml:trace contextRef="#ctx0" brushRef="#br0" timeOffset="5712.89">24135 9406 14735 0,'0'-1'1312'0,"0"0"-1056"0,2 1-256 0,-2 0 0 0,0 0 1152 0,2 0 160 16,-1 1 32-16,1-1 16 0,0 1-720 0,-1 1-160 16,-1-2-32-16,0 0 0 0,0 0-48 0,0 0-16 15,0 0 0-15,0 41 0 16,0-41-1008-16,0 0-208 0,-5 36-32 0,5-36-8320 16</inkml:trace>
  <inkml:trace contextRef="#ctx0" brushRef="#br0" timeOffset="5932.61">24126 9734 5519 0,'0'0'240'0,"0"0"64"0,0 0-304 0,0 0 0 16,0 0 0-16,0 0 0 0,-5 32 448 0,5-32 48 15,0 0 0-15,0 0 0 0,0 0-240 0,-5 44-64 16,5-44 0-16,0 0 0 0,0 0-16 0,-3 39-16 16,3-39 0-16,0 0 0 0,0 0-160 0,2 39 0 0,-2-39 144 0,0 0-144 15,0 0 0-15,0 45 0 0,0-45 0 0,0 0 0 16,-2 35 0-16,2-35 0 0,0 0 0 0,-3 36 0 15,3-36 0-15,0 0 0 0,-3 34-176 0,3-34 176 16,0 0-640-16,0 0-48 0,-5 44 0 0,5-44 0 16,0 0-192-16,0 0-32 0,0 0-16 0</inkml:trace>
  <inkml:trace contextRef="#ctx0" brushRef="#br0" timeOffset="8091.06">19880 10216 10127 0,'0'0'896'0,"0"0"-704"15,0 0-192-15,2-1 0 16,-2 1 512-16,2 0 64 0,-1-1 0 0,4-1 16 16,1-1 608-16,1 1 112 0,1-1 32 0,1 0 0 15,-9 3-80-15,0 0-16 0,32-6 0 0,-32 6 0 16,0 0-464-16,43-4-80 0,-43 4-32 0,36-3 0 15,-36 3-96-15,43-3-32 0,-43 3 0 0,45-3 0 16,-45 3-160-16,44-4-48 0,-44 4 0 0,47-4 0 16,-47 4 112-16,46-7 32 0,-46 7 0 0,48-7 0 0,-48 7-48 0,42-5-16 15,-42 5 0-15,45-4 0 0,-45 4-64 0,48-4-16 16,-48 4 0-16,46-2 0 0,-46 2-176 0,45-1-32 16,-45 1-128-16,46 1 192 0,-46-1-192 0,40 0 128 15,-40 0-128-15,39 0 0 0,-39 0 128 0,41 0-128 16,-41 0 0-16,37 0 144 0,-37 0 144 0,37 0 32 15,-37 0 0-15,40-1 0 16,-40 1 32-16,37-2 16 0,-37 2 0 0,33-1 0 16,-33 1-176-16,37-1-16 0,-37 1-16 0,41-3 0 15,-41 3-160-15,39-2 0 0,-39 2 144 0,38-2-144 16,-38 2 0-16,37-1 128 0,-37 1-128 0,40 0 0 0,-40 0 0 0,40 0 0 16,-40 0 0-16,39 0 0 0,-39 0 0 0,43 0 0 15,-43 0 0-15,43-2 0 0,-43 2 0 0,46-3 0 16,-46 3 0-16,45-3 0 0,-45 3 0 0,46-3 0 0,-46 3 0 0,45-3 0 15,-45 3 0-15,42-5 0 0,-42 5 0 0,42-3 0 16,-42 3 0-16,41-2 0 0,-41 2 0 0,35-1 0 16,-35 1 0-16,37-1 0 0,-37 1 0 0,35-1 0 0,-35 1 0 0,37-1 0 15,-37 1 0-15,37 3 128 0,-37-3-128 0,35 3 0 16,-35-3 0-16,0 0 0 0,48 6 176 0,-48-6-48 16,0 0 0-16,43 4 0 0,-43-4 192 0,0 0 48 15,44 5 0 1,-44-5 0-16,33 1-240 0,-33-1-128 0,37 0 160 0,-37 0-160 0,35-1 0 0,-35 1 0 15,35-1 0-15,-35 1 0 0,35-1 0 0,-35 1 128 16,32-1-128-16,-32 1 0 0,33-2 0 0,-33 2 0 16,31-1 128-16,-31 1-128 0,34-2 128 0,-34 2 0 15,32-2-128-15,-32 2 192 0,33-2 0 0,-33 2 0 16,36-2 0-16,-36 2 0 16,36-3-192-16,-36 3 176 0,39-4-176 0,-39 4 160 15,35-3 16-15,-35 3 0 0,35-4 0 0,-35 4 0 16,35-4 0-16,-35 4 0 0,34-6 0 0,-34 6 0 0,37-5 0 0,-37 5 0 15,35-6 0-15,-35 6 0 0,35-4-48 0,-35 4 0 16,32-2 0-16,-32 2 0 0,0 0-128 0,36 0 0 16,-36 0 0-16,0 0 128 0,0 0-128 0,36 8 0 15,-36-8 0-15,0 0 0 0,0 0 0 0,34 16 0 0,-34-16 0 0,0 0-12448 16,0 0-2432-16</inkml:trace>
  <inkml:trace contextRef="#ctx0" brushRef="#br0" timeOffset="9679.51">21042 9342 911 0,'0'-2'0'0,"0"0"0"0,0 0 0 0,0 1 0 0,0 1 512 0,0-1 32 16,0 2 0-16,0-2 0 0,0 0 256 0,-2-1 48 16,2 1 16-16,0 0 0 0,0 1-128 0,0 1-32 15,0 0 0-15,-1 2 0 0,1 1-128 0,-2 2-16 0,2 3-16 0,-2 1 0 16,2 2-176-16,-3 3-48 0,3 4 0 0,-2 5 0 16,2 4 320-16,-1 6 48 0,2 2 16 0,1 8 0 15,1 6 192-15,1 5 64 0,-1 2 0 0,3-1 0 16,-1-1-560-16,1-3-96 0,1-4-32 0,4-4 0 0,-1-2-272 15,1-3 0-15,-2-5 0 0,1-2 0 0,-10-32 0 0,19 53-144 32,-19-53 16-32,14 34-5312 15,-14-34-1072-15</inkml:trace>
  <inkml:trace contextRef="#ctx0" brushRef="#br0" timeOffset="10195.88">21894 9353 13823 0,'0'0'1216'0,"0"0"-960"16,3 28-256-16,-3-28 0 0,0 0 736 0,9 35 96 15,-9-35 32-15,9 62 0 0,-1-5 608 0,0 11 128 16,2 3 32-16,-4-2 0 0,-1-5-464 0,0-7-80 16,-2-7-32-16,3-8 0 0,-3-10-560 0,4 1-112 0,4 1-32 0,-11-34 0 15,21 57-736 1,-21-57-160-16</inkml:trace>
  <inkml:trace contextRef="#ctx0" brushRef="#br0" timeOffset="11629.25">20175 9558 911 0,'0'-1'0'0,"-2"0"0"0,2 0 0 0,0 1 0 16,0 0 432-16,0-1 0 0,0 1 0 0,-1-1 0 15,-1 0 368-15,0 2 80 0,2 0 16 0,-1 3 0 16,1 3-224-16,-2 1-32 0,2-8-16 0,2 27 0 16,-2-27 400-16,0 42 64 0,1-16 32 0,-1 2 0 15,2 3 176-15,-2 0 48 16,0-1 0-16,0-2 0 0,0-1-624 0,0-4-112 16,0-23-32-16,3 36 0 0,-3-36-416 0,2 27-160 15,-2-27 0-15,0 0 144 0,0 0-288 0,0 0-64 16,0 0-16-16,0 0-8032 0</inkml:trace>
  <inkml:trace contextRef="#ctx0" brushRef="#br0" timeOffset="11967.62">20197 9598 7359 0,'0'-1'656'0,"0"0"-528"16,2 0-128-16,0 0 0 0,-1-1 256 0,3 0 32 15,3-1 0-15,1-4 0 16,6-2 16-16,3-3 0 0,5 0 0 0,2-1 0 16,2 0 368-16,0 0 80 0,2 1 16 0,-1 1 0 15,5 1-256-15,-3 1-64 0,4 0 0 0,-2 1 0 16,1 1-448-16,-2 0 0 0,-30 7 0 0,51-8 0 16,-51 8-144-16,37-3 144 0,-37 3-208 0,0 0 80 15,0 0 128-15,47 11-208 0,-47-11 80 0,0 0 128 16,0 0 0-16,17 39 0 0,-17-39 144 0,0 32-16 0,0-12 1072 0,0 1 208 15,-1 2 64-15,-1 3 0 0,2 2 16 0,-2-1 16 16,2 0 0-16,-1-1 0 0,1 0-576 0,0-4-112 16,0-22-32-16,1 40 0 0,-1-40-480 0,2 35-112 15,-2-35 0-15,3 27-16 0,-3-27-176 0,0 0 0 16,5 36-160-16,-5-36 160 16,0 0-848-16,0 0-80 0</inkml:trace>
  <inkml:trace contextRef="#ctx0" brushRef="#br0" timeOffset="12183.54">20293 10016 3679 0,'-8'-2'320'0,"3"0"-320"0,1 1 0 0,4 1 0 0,0 0 1664 0,2-1 272 0,0 0 48 0,3 0 16 16,3-2-1648-16,-8 3-352 0,26-8 0 0,-26 8 0 15,41-12 0-15,-15 5 0 0,6 0 0 0,5-3 0 16,4 3 240-16,-2 0 16 0,4 0 16 0,0 2 0 16,-3 2 16-16,0 1 0 0,-40 2 0 0,66 0-5792 15</inkml:trace>
  <inkml:trace contextRef="#ctx0" brushRef="#br0" timeOffset="12562.24">21227 9541 5519 0,'-1'-1'496'0,"1"2"-496"15,0 0 0-15,0 1 0 0,1 1 1168 0,-1 1 144 16,0-4 32-16,0 0 0 0,2 33-192 0,-2-6-16 15,0 5-16-15,-2 4 0 0,-1 4-96 0,1 0-32 16,-3-2 0-16,3-1 0 0,0-5-864 0,2-4-128 16,0-28 0-16,4 47-8000 0</inkml:trace>
  <inkml:trace contextRef="#ctx0" brushRef="#br0" timeOffset="12916.22">21219 9542 9663 0,'2'-6'208'0,"-1"2"48"0,1 1 16 0,0 2 0 0,-1 0-272 0,3-1 0 0,-1-1 0 0,6-1 0 15,3-3 592-15,5-1 64 0,7-1 16 0,2-3 0 16,1 3-112-16,-1-1-32 0,-1 3 0 0,-1 0 0 15,-24 7-272-15,45-11-64 16,-45 11-16-16,38-7 0 0,-38 7-176 0,36-4 0 16,-36 4 0-16,30-1 0 0,-30 1-192 0,0 0 192 15,0 0-192-15,48 11 192 0,-48-11 0 0,0 0 0 16,0 0 0-16,33 32 0 0,-33-32 144 0,0 0 0 16,18 42 0-16,-18-42 0 0,8 37 528 0,-8-37 96 15,8 45 32-15,-8-45 0 0,2 53-64 0,-2-24-16 0,0 0 0 0,-2-1 0 16,0-4-144-16,2-24-48 0,-1 43 0 0,1-43 0 15,1 37-528-15,-1-37 0 0,0 0 0 0,13 42 0 0,-13-42-128 0,0 0-96 16</inkml:trace>
  <inkml:trace contextRef="#ctx0" brushRef="#br0" timeOffset="13132.41">21272 9910 8287 0,'-7'0'368'0,"3"0"80"0,3 2-448 0,1-2 0 0,1 0 0 0,1 1 0 15,-2-1 0-15,0 0 0 16,0 0 0-16,0 0 0 0,43 11 0 0,-43-11 0 16,45 6 0-16,-45-6 0 0,51 4 0 0,-51-4 240 15,60 2-64-15,-60-2-16 0,58 0-32 0,-58 0-128 16,67-1 192-16,-27 0-64 0,-3 1-128 0</inkml:trace>
  <inkml:trace contextRef="#ctx0" brushRef="#br0" timeOffset="13530.18">22259 9547 2751 0,'-2'0'256'0,"2"0"-256"0,-1 1 0 0,1 1 0 0,0 0 1424 0,0 1 240 16,0-3 64-16,0 0 0 0,0 0-576 0,1 51-96 15,-1-20-32-15,-1 1 0 0,-1 2 0 0,-2 1 0 0,2-3 0 0,1-3 0 16,-1-1-592-16,2-28-128 0,0 43-32 0,0-43 0 15,3 37-272-15,-3-37-272 0</inkml:trace>
  <inkml:trace contextRef="#ctx0" brushRef="#br0" timeOffset="13886.3">22154 9536 4607 0,'-3'-7'400'0,"1"5"-400"0,2-2 0 0,0 2 0 16,2 1 1424-16,-1 0 208 0,3-1 32 0,3 0 16 0,-7 2-1184 0,24-8-240 15,-3 2-64-15,1 1 0 0,2 0-192 0,0-2 176 16,0 2-176-16,3-1 160 0,1-1 32 0,2-2 16 16,-1 2 0-16,4 0 0 0,-4 1-208 0,0 1 0 15,0 1 0-15,-2 0 0 0,0 1 0 0,-27 3 0 16,48-3 0-16,-48 3 0 0,39 1 0 0,-39-1 0 0,33 1 0 15,-33-1 0-15,0 0 304 16,0 0-48-16,42 8 0 0,-42-8 0 0,0 0 432 0,0 0 80 16,0 0 0-16,0 0 16 0,41 35-32 0,-41-35-16 15,0 0 0-15,15 41 0 0,-15-41-160 0,5 40-48 16,-5-40 0-16,1 49 0 0,-1-49 160 0,-1 53 16 16,-3-24 16-16,1-2 0 0,0-1-368 0,0 0-80 15,3-26-16-15,-5 42 0 0,5-42-256 0,-2 39 128 16,2-39-128-16,2 35 0 0,-2-35 0 0,2 33-192 0,-2-33 0 0,0 0-10480 15</inkml:trace>
  <inkml:trace contextRef="#ctx0" brushRef="#br0" timeOffset="14101.68">22302 9921 17503 0,'-6'-2'1552'0,"1"1"-1232"0,5 2-320 0,0-1 0 16,0 0 624-16,0 0 64 0,0 0 16 0,0 0 0 16,0 0-704-16,0 0 0 0,43 4 0 0,-43-4 0 15,42 0 0-15,-42 0 0 0,53-2 224 0,-53 2-64 16,65-1 688-16,-29 1 144 0,5 0 32 0,-1 0 0 16,5 0-160-16,-4-1-32 0,-1 0 0 0,-4-1-8432 15,-3 0-1680-15</inkml:trace>
  <inkml:trace contextRef="#ctx0" brushRef="#br0" timeOffset="21100.98">19300 12691 7359 0,'-2'2'656'0,"2"0"-528"0,0 1-128 0,0 0 0 16,0 1 240-16,0 1 16 0,0-5 0 0,0 0 0 15,-2 45 528-15,2-45 112 0,-3 58 32 0,1-26 0 16,0 2 320-16,-1 2 64 0,1-2 16 0,0-2 0 16,2-32-816-16,0 57-176 0,0-57-16 0,2 46-16 15,-2-46-304-15,3 35 0 0,-3-35 0 0,0 0 0 16,0 0-320-16,9 39-32 16</inkml:trace>
  <inkml:trace contextRef="#ctx0" brushRef="#br0" timeOffset="21464.45">19181 12708 9215 0,'4'-4'400'0,"-1"0"96"0,3 1-496 0,-1 0 0 0,0 0 0 0,0 1 0 0,1-1 272 0,8-2-32 15,5-3-16-15,9-4 0 0,4 0-96 0,4-2-128 32,-2 2 176-32,1-1-176 0,-1 3 368 0,-2 0-48 0,0 1 0 0,-2 0 0 15,1 0-320-15,-1 2 144 0,0 1-144 0,-4 2 0 16,-2 0 0-16,-2 2 0 0,-4 1 0 16,-18 1 0-16,32 3 0 0,-32-3 0 0,0 0-160 0,0 0 160 15,43 20 0-15,-43-20 0 0,0 0 128 0,0 0-128 16,27 40 0-16,-27-40 128 0,0 0-128 0,12 48 0 15,-12-48 208-15,5 37-32 0,-5-37-16 0,6 39 0 0,-6-39 576 0,1 40 112 16,-1-40 32-16,0 43 0 0,0-43-480 0,-1 45-80 16,1-45-32-16,-2 43 0 0,2-43-144 0,-3 41-16 15,3-41-128-15,-1 38 192 0,1-38-192 0,0 0 0 16,7 47 0-16,-7-47 0 0,0 0-176 0,10 40 32 16</inkml:trace>
  <inkml:trace contextRef="#ctx0" brushRef="#br0" timeOffset="21743.52">19402 13250 8287 0,'9'-3'736'15,"-2"1"-592"-15,0 1-144 0,-4 1 0 0,0 0 448 0,6-1 48 0,8-3 16 0,9 1 0 16,10-1 176-16,7 0 32 0,2 1 16 0,-7 2 0 16,-1 2-528-16,-7 0-208 0,-30-1 176 0,50 2-176 15,-50-2 0-15,43 2 0 0</inkml:trace>
  <inkml:trace contextRef="#ctx0" brushRef="#br0" timeOffset="22551.23">19663 12673 5519 0,'0'-1'496'0,"0"0"-496"0,-2 0 0 0,2 0 0 16,0 0 304-16,-1 0-48 16,-1-1 0-16,-3-2 0 0,-1 1 208 0,1 1 48 15,-5 0 0-15,-1 2 0 0,0 0 384 0,-2 3 96 16,2 1 16-16,-3 3 0 0,2 1-400 0,-2 2-80 16,-2 4-16-16,3 1 0 0,1 1-352 0,0 2-160 15,2-1 128-15,1-1-128 0,1 0 0 0,6-1 0 16,-1-2 0-16,3-13 0 0,0 0 400 0,0 0 0 0,0 0 0 0,18 42 0 15,-12-39-208-15,-1-1-32 0,5-1-16 0,1-3 0 0,0-1 80 0,3-1 16 16,-2-2 0-16,2-2 0 16,-3 1-240-16,2-1 128 0,-2-1-128 0,0 0 0 0,-2 1 0 0,0-1 0 15,-1 1 0-15,0 1 0 0,-3 0 0 0,1 1 0 16,-1 2-128-16,-2 2 128 0,-1 1 0 0,0 1 0 16,-1 3 0-16,-1 1 144 0,0 2-144 0,-1 4 0 15,1-10 144-15,0 0-144 16,-2 42 464-16,2-42 32 0,0 40 0 0,0-40 0 15,0 47 384-15,0-47 80 0,3 47 0 0,-3-47 16 16,7 43-560-16,-7-43-112 0,0 0-32 0,22 49 0 16,-22-49-272-16,0 0 0 0</inkml:trace>
  <inkml:trace contextRef="#ctx0" brushRef="#br0" timeOffset="23068.45">21212 12692 8287 0,'0'0'736'0,"-2"31"-592"16,2-31-144-16,0 0 0 0,-5 30 0 0,5-30 128 16,-7 46-128-16,0 4 128 15,0 4-464-15,-1 0-112 0,1-4 0 0,3-13-1792 16,4-37-368-16</inkml:trace>
  <inkml:trace contextRef="#ctx0" brushRef="#br0" timeOffset="23454.23">21221 12612 12895 0,'0'-3'1152'0,"1"1"-928"0,-1 1-224 0,2 0 0 16,1 0 448-16,2-1 64 0,2-2 0 0,7-4 0 15,5-1 64-15,8-3 0 0,2-2 16 0,4-1 0 16,1 1 96-16,-3 1 16 0,2 1 0 0,-1-1 0 16,2 1-176-16,-1 0-16 0,0 1-16 0,-5 0 0 0,1 3-496 0,-2 0 0 15,-3 0 0-15,0 3 0 0,-3 0 0 0,-2 2 0 16,-1 1 0-16,-2 1-160 0,-16 1 160 0,0 0 0 16,32 5 0-16,-32-5 0 0,0 0 0 0,0 0 0 15,0 0 0-15,27 43 128 0,-27-43 16 0,0 0 16 16,7 57 0-16,-7-57 0 0,1 55 672 0,-2-21 128 15,-1 2 16-15,0 3 16 0,1 0-176 0,-1 0-48 0,0 2 0 0,2-4 0 16,-1-1-512-16,1-36-96 0,3 64-32 0,-3-64 0 16,5 54-128-16,-5-54 0 0,9 47 0 0,-9-47 0 15,8 41-208-15,-8-41 80 0,0 0 128 0,7 48-12560 16</inkml:trace>
  <inkml:trace contextRef="#ctx0" brushRef="#br0" timeOffset="23692.21">21232 13198 18431 0,'2'-4'816'0,"0"2"160"0,1 1-784 0,1 0-192 15,1 2 0-15,2-1 0 0,-7 0 0 0,0 0 144 16,51 0-144-16,-13 0 128 0,7-2 112 0,1 0 16 15,0-1 0-15,-2 1 0 0,-4 0 688 0,-5 1 144 16,0 1 16-16,-6 0 16 0,-29 0-640 0,51 2-128 16,-51-2-32-16,40 2-11136 0</inkml:trace>
  <inkml:trace contextRef="#ctx0" brushRef="#br0" timeOffset="24155.43">21429 12662 21183 0,'0'-2'944'0,"-2"2"192"0,1 1-912 0,1 1-224 0,0 1 0 0,0 0 0 0,0 1 336 0,-2 2 32 15,2-6 0-15,-5 26 0 16,5-26 80-16,-6 34 0 0,2-19 16 0,4-15 0 15,0 0-160-15,-7 34-48 0,7-34 0 0,0 0 0 16,0 0 304-16,0 0 48 0,0 0 16 0,0 0 0 16,38 38-464-16,-38-38-160 0,0 0 0 0,35 10 144 15,-35-10-144-15,0 0 0 0,44 14 0 0,-44-14 0 0,0 0 0 0,38 27 0 16,-38-27 0-16,0 0 0 0,0 0 0 0,25 50 0 16,-25-50 0-16,0 0 0 0,0 36 128 0,-6-27 160 0,0 2 32 0,-4-3 0 15,1-1 48-15,-3 1 16 0,-2-1 0 0,1-1 0 16,-1-1-384-16,-1 0 0 0,1-2 0 0,2-1-13248 15</inkml:trace>
  <inkml:trace contextRef="#ctx0" brushRef="#br0" timeOffset="24324.76">21365 12746 7359 0,'10'-9'656'0,"-4"3"-528"16,2 2-128-16,-2 0 0 0,1 2 3776 0,2-1 736 0,1 0 144 0,9-4 16 16,10-1-2672-16,12-2-528 0,7-2-128 0,-3 3 0 15,-3 1-1056-15,-2 2-288 0,-2 2 0 0,1 1-12832 16</inkml:trace>
  <inkml:trace contextRef="#ctx0" brushRef="#br0" timeOffset="24857.63">23105 12473 9215 0,'0'0'816'0,"0"0"-656"0,0 0-160 0,0 0 0 16,0 0 1152-16,0 39 208 0,0-39 48 0,0 0 0 16,2 66 144-16,0-20 48 0,-2 4 0 0,-2 0 0 0,0-2-960 0,-1-5-192 15,1-4-48-15,-1-5 0 0,3-34-400 0,-6 52 0 16,6-52 0-16,-5 36 0 0,5-36 0 0,0 0 0 16,-8 37 0-16</inkml:trace>
  <inkml:trace contextRef="#ctx0" brushRef="#br0" timeOffset="25227.64">23126 12482 22111 0,'-3'-9'976'0,"1"3"208"16,2 1-944-16,2 1-240 0,1 2 0 0,-1 1 0 0,3-1 160 0,4-1-16 0,7-4 0 0,8-2 0 31,7-1-496-31,4-2-96 0,0 2-32 0,3-2 0 16,0 2-80-16,0 0-16 0,3 2 0 0,2-1 0 0,-3-1 576 0,2 1 0 0,-1-2 0 0,-4 2 0 15,3-3 0-15,-3 3 0 0,0 0 0 0,-3 1 0 16,-3 1 0-16,-2 2 0 0,-3 0 0 0,-2 0-160 16,-4 2 160-16,1 1 0 15,-4 1 0-15,-2 1 128 0,-15 0 336 0,0 0 80 16,37 11 16-16,-37-11 0 0,0 0 448 0,0 0 80 15,27 38 32-15,-27-38 0 0,0 0 96 0,7 57 32 16,-7-57 0-16,0 51 0 0,0-51-224 0,-4 65-64 0,3-28 0 16,-1 2 0-16,1 0-528 0,-1 1-112 0,-1 1-32 0,0-4 0 15,3-37-288-15,-5 66 0 0,5-66 0 0,-5 52 0 16,5-52 0-16,-6 43 0 0,6-43 0 0,-6 34-144 16,6-34-368-16,0 0-80 0,-4 39-16 0</inkml:trace>
  <inkml:trace contextRef="#ctx0" brushRef="#br0" timeOffset="25459.54">23220 13166 25791 0,'-9'-4'1152'0,"6"3"224"0,3 1-1104 0,3 0-272 0,1 1 0 0,1-1 0 16,-5 0 0-16,0 0 0 0,34 4 0 0,-34-4-144 15,53 5-176-15,-16-4-48 16,2 0 0-16,2-2 0 0,2 1 848 0,-3-2 160 16,-2-2 48-16,-1 1 0 0,-3 0 400 0,-1 0 96 15,-4 0 16-15,-3 0 0 0,-4 1-1200 0,0-1-320 16,-4-1-32-16,1 1-13088 0</inkml:trace>
  <inkml:trace contextRef="#ctx0" brushRef="#br0" timeOffset="25960.73">23350 12538 17503 0,'-3'-5'768'0,"1"2"176"0,2 1-752 0,2 0-192 0,1 1 0 0,1 0 0 15,1 0 384-15,2-1 32 0,6-2 16 0,5 0 0 32,7-1-880-32,1-2-160 0,4 0-32 0,-1 0-16 0,-2 1-48 0,-1 0 0 0,-1 0 0 0,-2 1 0 0,-1 1 704 0,0 0 128 15,-4 0 16-15,1 0 16 0,-3 0-32 0,0 2-128 16,-6 0 192-16,1 1-64 0,-1 1-128 0,-4 0 0 16,1 1 144-16,-3 1-144 0,-1 1 416 0,-3-3 16 15,0 0 0-15,0 0 0 0,0 0 720 0,-3 48 128 16,3-48 48-16,-11 39 0 0,1-13-272 0,-4 5-48 15,1 5-16-15,-6 1 0 16,0 2-288-16,-2 0-64 0,2-2-16 0,1 0 0 16,1-2-240-16,1-2-32 0,3-4-16 0,0-5 0 15,5-4-336-15,8-20 0 0,-8 31 0 0,8-31 0 16,0 0-352-16,0 0-32 0</inkml:trace>
  <inkml:trace contextRef="#ctx0" brushRef="#br0" timeOffset="26129.57">23453 12780 32255 0,'-2'-3'2864'0,"6"0"-2288"0,1 3-576 0,0 0 0 16,-5 0 576-16,0 0 16 0,24-2 0 0,-5-1 0 16,5-2-432-16,5-2-160 15,5 1 0-15,-2 0 144 0,-2 0-144 0,-1 0 0 16,-3 2-160-16,-1 0-10048 15,-4 2-2016-15</inkml:trace>
  <inkml:trace contextRef="#ctx0" brushRef="#br0" timeOffset="27880.18">20503 9685 911 0,'0'0'0'0,"0"0"0"0,0 0 0 0,0 0 0 16,0 1 720-16,0-1 64 0,0 0 16 0,0 0 0 16,0 1-80-16,-2 0-16 0,2 0 0 0,0 1 0 15,0-1 320-15,-2 0 48 0,2 0 16 0,-3 0 0 16,3 0 64-16,-2-1 32 0,-2 1 0 0,4-1 0 16,-3 0-144-16,1-1-16 15,2 1-16-15,-3-1 0 0,3 0-128 0,-2 0-32 16,2 0 0-16,-1 0 0 0,1 0-144 0,0 1-16 15,0-1-16-15,0 1 0 0,0 0-112 0,0 1-32 16,1 1 0-16,-1 0 0 0,2 1-304 0,-2 0-64 16,2 0-16-16,-1 2 0 0,1 0-144 0,-2-1 160 15,1 0-160-15,-1 1 160 0,2 0-160 0,-4-2 128 16,1 0-128-16,-1 1 128 0,-1-1-128 0,1 0 0 16,-3-1 0-16,2 0 128 0,-3-1-128 0,1 1 0 0,0-1 0 0,0-2 0 15,2 1 0-15,-3-3 0 0,3 1 0 0,1-2 0 16,2 1 0-16,0-2-144 0,2 1 144 0,-1-3 0 15,3 2-144-15,0 1 144 0,1-1 0 0,-2 2-144 16,2 0 144-16,0 1 0 0,1 1 0 0,-1 2 0 16,0 2 0-16,0-1 0 0,0 0 0 0,-1 1 0 15,-1 0 128-15,-1 0-128 0,0 0 128 0,-1-1-128 16,-1 1 160-16,-1 0-32 0,1-2-128 0,-2 1 192 16,0-1-48-16,-3 0-16 0,1 0 0 0,1-1 0 15,-2-1-128-15,0 0 0 0,2 0-192 0,-1-1 192 31,0 1-640-31,1 0 0 0</inkml:trace>
  <inkml:trace contextRef="#ctx0" brushRef="#br0" timeOffset="28634.87">20490 9755 6447 0,'-2'0'272'0,"1"0"80"0,1 1-352 0,-2-1 0 0,2 0 0 0,0 0 0 16,0 1 592-16,0 1 48 0,0 0 16 0,-1 1 0 15,-1 2 240-15,0 1 64 0,2 2 0 0,-1-1 0 16,1 1-64-16,-2 1-16 0,2 1 0 0,0 2 0 0,0 0-464 0,0 2-96 16,0-1 0-16,0 3-16 0,0-1-112 0,0 0-32 31,-2 3 0-31,1 1 0 0,-1 1-16 0,-2 0 0 0,-1 3 0 0,2 0 0 15,-1 0-16-15,-1 0-128 0,-2 1 192 0,0 1-64 16,1-1-128-16,-1-1 0 0,-1-2 0 0,0 1-176 16,2 0 176-16,-3 0 0 0,0 2 160 0,1-1-160 15,-1 0 144-15,1 1-144 0,-3 2 128 0,1 0-128 16,-2 0 0-16,0 0 0 0,2-1 0 0,-1 0 0 0,0 1 192 0,-2-1-64 16,3-1 0-16,-2 1 0 0,2-1 0 15,-1 0 0-15,1 0 0 0,-2-1 0 0,0 1 80 0,0-2 16 16,2 0 0-16,-1 0 0 0,-2 1-80 0,2 0-16 15,-2 0 0-15,0 1 0 0,0-1-128 0,-1 1 128 16,1 0-128-16,-1 2 128 0,1-3-128 0,-1 0 0 0,1 0 0 0,-2 0-176 16,1 0 176-16,-1 1 0 0,1 1 0 0,0 0 0 15,-1 0 0-15,1 0 0 0,1 0 0 0,-3 0 0 16,3 0 0-16,1-1 192 0,-1 2-64 0,-3-1 0 16,2 2 0-16,-1-1 16 0,2 1 0 0,0-1 0 15,-1 3 0-15,-2-1 0 0,3 0 0 0,-3 1 0 16,3-2 0-16,-1 4 0 15,-2 1 0-15,2 2 0 0,-1-1 176 0,2-1 16 16,-1-1 16-16,1 1 0 0,1-4 288 0,0 1 48 16,0-1 16-16,0-1 0 0,0 2-288 0,0-1-48 15,1 0-16-15,0-1 0 0,1-3-48 0,2-1-16 16,-2-1 0-16,0 0 0 0,1-3-32 0,4-4 0 16,-1-2 0-16,3-3 0 0,0 0-256 0,1-3 0 0,-1-1-128 15,3 0 128-15,0 0-960 0,0-3-80 0,0 0-32 0,0-1-10864 16</inkml:trace>
  <inkml:trace contextRef="#ctx0" brushRef="#br0" timeOffset="28920.18">19385 12174 8287 0,'-5'0'368'0,"3"0"80"0,1 1-448 0,-1 0 0 0,2 0 0 0,0 0 0 16,0 1 336-16,-2 4-16 0,2 2 0 0,0 6 0 16,-1 3 304-16,-1 3 48 15,2 1 16-15,-2 1 0 0,2-1 384 0,-1 0 80 16,1-2 0-16,0 0 16 0,1-2-16 0,-1-2 0 16,2-3 0-16,1-4 0 0,-3-8-496 0,0 0-96 15,0 0-32-15,0 0 0 0,0 0-288 0,0 0-64 16,0 0-16-16,45-9 0 0,-35-2-16 0,2-5 0 15,3-1 0-15,4-3 0 0,-3 3-144 0,3-2 0 0,-1-1-192 0,4-1-10080 16</inkml:trace>
  <inkml:trace contextRef="#ctx0" brushRef="#br0" timeOffset="29806.57">21483 9742 911 0,'-2'-2'0'0,"2"0"0"16,0 1 0-16,0 0 0 0,0 1 336 0,0 0-16 15,0-3 0-15,0-2 0 0,0 0 720 0,0 0 144 16,0 1 32-16,0 0 0 0,2 1 112 0,0 0 16 16,-1 3 16-16,1 0 0 0,1 2-128 0,-1 0-16 15,0 0-16-15,-1 0 0 0,-1 1 240 0,2-1 48 0,-2 1 16 0,0-1 0 16,0 0-224-16,-2 0-64 0,1-1 0 0,-1 0 0 15,-1-1-384-15,-1 0-64 0,1 2-32 0,-1-4 0 16,-1 1-416-16,2 0-96 0,-1-1-16 0,-1 0 0 16,4-1-208-16,-1-1 0 0,0 1 0 0,2-1 0 15,0-1 0-15,0 1 0 0,2 1 0 0,1-1 0 16,-1 1 0-16,1 0-160 16,2 0 160-16,0 2-128 0,1-1 128 0,-1 2 0 15,0 3 0-15,0-1 0 0,-5-2 0 0,0 0 0 16,0 0 0-16,0 0 128 0,0 0-128 0,0 0 0 15,0 0 0-15,0 0 0 0,0 0 0 0,17 38 0 16,-20-35 0-16,0 1 0 0,-3-2 0 0,1 0 0 0,0-1 0 0,0 0-192 31,3-1-240-31,-1-1-48 0,3-1-16 0,0 1-7632 0,0-1-1536 0</inkml:trace>
  <inkml:trace contextRef="#ctx0" brushRef="#br0" timeOffset="30539.61">21503 9777 911 0,'0'-4'0'0,"0"2"0"0,0 0 0 0,1 0 0 0,-1 1 0 16,0 1 0-16,0-1 560 0,0 1 16 0,3-1 16 15,-3 0 0-15,0 1 384 0,0 1 80 0,-3 1 16 0,2 0 0 16,-1 2 480-16,-1 0 112 0,1 3 0 0,-1 0 16 16,0 0-400-16,-1 4-96 0,1-1-16 0,-1 4 0 15,-1 0-208-15,2 2-32 0,-1 2-16 0,-1 1 0 0,2 2-272 0,-3 2-48 16,3 2-16-16,1 0 0 0,-1 3-288 0,1-1-64 15,2 1-16-15,-3-1 0 0,3 1-208 0,-2-1 0 16,1 0 128-16,-1 0-128 0,0-1 0 0,0-1 128 16,-2 0-128-16,3 0 0 0,-1 0 256 0,-1 1-32 15,-2 0-16-15,3 1 0 0,-1 0 128 0,1 0 32 16,-2 0 0-16,1 1 0 16,0-1-176-16,-1-1-16 0,-1-1-16 0,2-2 0 15,-3 0-160-15,3 0 160 0,0 0-160 0,-1-1 160 16,3-2-160-16,-3 1 0 0,4-21 0 0,-3 44 128 15,3-44-128-15,-6 46 0 0,3-24 0 0,0 1 128 16,-1 0 16-16,1 1 0 0,-2 0 0 0,1 0 0 16,1 0-16-16,-1-1 0 0,1-1 0 0,-2 2 0 0,3-1-128 0,-1 1 0 15,-1-1 0-15,-1 1 0 0,3-1 0 0,-1 2 0 16,-2-1 0-16,3 0 0 0,-3-1-144 0,1-2 144 0,1 0 0 16,0-1 0-16,-1-1 0 0,1 0-128 0,0 0 128 0,-1-1 0 15,0 1 0-15,1 0 0 0,-2-2 0 0,3 0 0 16,-3 2 0-16,2 0 0 0,-1 2 0 0,1-1 144 15,-1-2-144-15,1 3 0 0,3-21 0 0,-5 42 128 16,5-42-128-16,-3 42 0 16,3-42 0-16,-4 41 0 0,4-41 0 0,-4 41 0 15,1-20-128-15,-2 0 128 0,3-3 0 0,-3 1 0 16,2 3 0-16,-3 2 0 0,1 0 0 0,0-1 0 16,0 0 0-16,2 1 0 0,-3-1 0 0,3 2 128 15,1 0 0-15,-1-1 0 0,3-1-128 0,-2 0 192 16,2-23-192-16,0 40 192 0,0-40-192 0,2 31 0 15,-2-31 144-15,0 0-144 0,3 33 0 0,-3-33 0 0,0 0 0 0,0 0 0 16,0 0-1088-16,0 0-144 16,0 0-32-16,0 0-10048 0</inkml:trace>
  <inkml:trace contextRef="#ctx0" brushRef="#br0" timeOffset="30808.95">21030 12252 8287 0,'-3'0'736'0,"0"0"-592"0,0 1-144 0,3 0 0 16,0 1 592-16,0-1 96 0,0-1 16 0,0 0 0 15,0 0-416-15,6 26-80 0,-6-26-16 0,8 33 0 16,-8-33 960-16,7 40 176 16,-4-18 32-16,3-2 16 0,-6-20-64 0,10 41-16 15,-10-41 0-15,16 33 0 0,-16-33-624 0,0 0-128 16,29 31-32-16,-29-31 0 0,0 0-352 0,0 0-160 15,44 1 128-15,-44-1-128 0,23-16 480 0,-23 16 16 16,27-27 0-16,-14 8 0 0,1 1 64 0,2-3 16 16,-1-2 0-16,1-2 0 0,1 1-576 0,-2-1 0 15,1 0 0-15,1-4-11968 0</inkml:trace>
  <inkml:trace contextRef="#ctx0" brushRef="#br0" timeOffset="31757.71">22502 9707 911 0,'-3'-1'0'0,"3"1"0"0,-2 0 0 0,2 0 0 16,0 1 1280-16,0-1 192 0,0 0 16 0,0 1 16 16,0 0-1136-16,0 1-240 0,0-1-128 0,0 1 160 15,0-2 16-15,-1 1 0 0,-1 0 0 0,2-1 0 16,0 0 32-16,-3-1 16 0,3 0 0 0,0-1 0 16,0 0-224-16,0 0 0 0,3-2 0 0,-3 1 0 15,3-1 0-15,-1 0 0 0,1 1 0 0,-1-1 0 0,3 1 0 0,-2-1 0 16,3 2 0-16,-1 0 0 0,0 2 0 0,-2 1 0 15,2 0 0-15,-5-1 0 0,0 0 256 0,0 0 0 16,0 0 0-16,0 0 0 0,0 0 768 0,0 0 144 16,9 40 48-16,-10-35 0 0,-4 0-320 0,-1 0-48 15,3-2-16-15,-1-1 0 0,-1-1-416 0,-1 0-96 16,0-1 0-16,1 0-16 16,0 0-304-16,0-2 0 0,-1 1 0 0,3-1 0 15,-2-1 0-15,3-1 0 0,2 0 0 0,-1 1 0 16,1-1 0-16,1 1 0 0,1-1-160 0,1-1-4960 15,2 1-1008-15</inkml:trace>
  <inkml:trace contextRef="#ctx0" brushRef="#br0" timeOffset="32575.59">22566 9785 3679 0,'0'0'320'0,"0"0"-320"0,0 0 0 0,0 1 0 0,0-1 528 0,-3 1 48 16,3 0 0-16,-1 0 0 0,-1 2 96 0,0 1 32 16,-1 1 0-16,-2 1 0 0,2 0 176 0,1 0 32 15,-1 2 16-15,-1-1 0 0,0 1-48 16,1 2-16-16,0-1 0 0,1 1 0 0,-1 2-192 0,0 0-32 16,3-12-16-16,-5 28 0 0,5-28-16 0,-6 30 0 15,6-30 0-15,-2 32 0 16,2-32-32-16,-3 38 0 0,3-38 0 0,-2 36 0 15,2-36 16-15,-1 38 0 0,1-38 0 0,-2 38 0 16,2-38-80-16,0 37-32 0,0-37 0 0,0 37 0 16,0-37-208-16,0 40-32 0,0-40-16 0,0 39 0 15,0-39-16-15,3 37 0 0,-3-37 0 0,2 42 0 16,-2-42-80-16,5 41 0 0,-5-41-128 0,3 44 192 0,-3-44-32 0,6 42-16 16,-6-42 0-16,5 42 0 0,-5-42-144 0,8 43 128 15,-8-43-128-15,11 45 128 0,-11-45-128 0,10 41 0 16,-10-41 0-16,14 45 0 0,-14-45 0 0,12 46-144 15,-12-46 144-15,12 46 0 0,-12-46-128 0,12 44 128 16,-12-44 0-16,12 44 0 0,-12-44 0 0,13 41 0 16,-13-41 0-16,14 43 0 0,-14-43 0 0,15 43 0 0,-15-43 0 0,19 42 0 15,-19-42 0-15,18 43 0 0,-18-43 0 0,17 44 0 0,-17-44-176 0,18 43 176 16,-18-43-160-16,19 46 160 0,-19-46-128 0,19 48 128 16,-19-48 0-16,21 48-144 0,-21-48 144 0,22 45-160 15,-22-45 160-15,21 45-160 16,-21-45-256-16,20 36-48 0,-20-36-16 0,20 38 0 15,-20-38 32-15,0 0 0 0,29 49 0 0,-29-49 0 0,0 0 448 0,27 49-144 16,-27-49 144-16,0 0 0 16,27 53 0-16,-27-53 0 0,21 38 0 0,-21-38 0 15,24 34 0-15,-24-34 128 0,26 34-128 0,-26-34 0 16,24 38 0-16,-24-38 0 0,22 45 0 0,-22-45 128 16,20 43-128-16,-20-43 0 0,17 42 0 0,-17-42-128 15,8 39 128-15,-8-39-192 0,0 41 192 0,0-41-192 16,-3 37 736-16,3-37 144 0,-7 33 16 0,7-33 16 15,-11 27-96-15,3-16-32 0,2 1 0 0,-1-3 0 0,0 0 272 0,0-2 48 16,7-7 16-16,-7 10 0 0,7-10-928 0,-9 7 0 16,9-7 0-16,0 0 0 15,0 0-1856-15,0 0-256 0,0 0-64 0,0 0-9312 0</inkml:trace>
  <inkml:trace contextRef="#ctx0" brushRef="#br0" timeOffset="33061.07">22928 12128 9215 0,'0'0'400'0,"-2"1"96"0,2-1-496 0,0 0 0 0,0 0 0 0,0 0 0 16,0 0 576-16,0 0 0 16,0 0 16-16,13 38 0 0,-13-38 800 0,14 31 144 15,-14-31 48-15,17 35 0 0,-17-35-112 0,15 33 0 16,-15-33-16-16,0 0 0 0,26 43-416 0,-26-43-80 16,0 0 0-16,24 31-16 0,-24-31 16 0,0 0 0 15,0 0 0-15,0 0 0 0,35 20-736 0,-35-20-224 16,0 0 128-16,0 0-128 0,0 0 512 0,32-16 64 15,-32 16 0-15,13-15 0 0,-13 15-576 0,14-20 0 0,-7 9 0 0,-1-1 0 16,0-1 0-16,-1-1-192 0,0-2 16 0,0 0 16 16,-3 2-1600-16,4 0-320 15</inkml:trace>
  <inkml:trace contextRef="#ctx0" brushRef="#br0" timeOffset="37183.61">19363 15623 3679 0,'-4'-2'320'0,"3"1"-320"0,-1 1 0 0,2 0 0 15,-2 0 704-15,1 0 80 0,-3 1 16 0,-2 1 0 16,-3-1 272-16,-3 2 48 0,1 2 16 0,-2 0 0 16,2 3 496-16,0 1 96 0,0 1 32 0,3 2 0 15,1 0-464-15,2 2-80 0,-1-1-32 0,6-13 0 16,-1 30-528-16,1-30-96 0,0 0-32 0,10 39 0 0,-10-39-304 0,0 0-64 15,0 0-16-15,39 36 0 0,-39-36-144 0,0 0 0 16,43 14 0-16,-43-14 0 0,0 0-368 0,43 6 48 16,-43-6 16-16,0 0-6480 15,42-7-1280-15</inkml:trace>
  <inkml:trace contextRef="#ctx0" brushRef="#br0" timeOffset="37500.07">19509 15683 5519 0,'-6'-7'240'0,"3"3"64"0,0 0-304 0,1 2 0 16,0 2 0-16,1 0 0 0,-1 1 928 0,0 0 128 16,-3 1 32-16,-1 2 0 0,0 0-80 0,1 3-16 15,2 0 0-15,-1 3 0 0,2 1-48 0,2-11-16 16,0 0 0-16,4 33 0 0,-4-33-80 0,0 0-16 0,0 0 0 0,22 39 0 16,-22-39-512-16,0 0-128 0,0 0 0 0,0 0-16 15,47 18-176-15,-47-18 0 0,0 0 0 0,35-13 128 16,-23 5 48-16,-1-2 0 0,-2-2 0 0,-1-1 0 15,0 0 240-15,-3 0 48 0,0 0 16 0,-3 1 0 16,-2 1-336-16,-2 2-144 0,0-1 128 0,-4 3-128 16,1 0 272-16,-4 0-16 0,-1 3-16 0,2 0 0 0,-5 2 464 0,3-1 80 15,-1 2 32-15,3 0 0 0,0 1-368 0,-1 0-64 16,2 1 0-16,2 1-16 0,0 1-368 0,-1 0-128 16,3 1 0-16,0 1 0 15,3-5-1184-15,0 0-224 0,0 0-64 0,0 0-8960 0</inkml:trace>
  <inkml:trace contextRef="#ctx0" brushRef="#br0" timeOffset="37885.57">19677 15686 13823 0,'0'0'1216'0,"0"0"-960"16,0 0-256-16,0 28 0 0,0-28 592 0,0 0 80 15,5 31 16-15,-5-31 0 0,10 57-416 0,-5-19-80 16,2-4 0-16,-7-34-16 0,8 55-48 0,-8-55 0 0,9 38 0 0,-9-38 0 15,0 0 768-15,9 34 128 0,-9-34 48 0,0 0 0 16,0 0-464-16,0 0-96 0,0 0 0 0,0 0-16 16,0 0-496-16,0 0 0 0,13-10 0 0,-13-2-160 15,0 1 160-15,-2-2-192 0,2-1 192 0,-3-2-192 16,0-2 192-16,1 0-192 0,-1-1 192 0,0-1-192 16,-2 0-80-16,0-1-32 15,2 0 0-15,0 2 0 16,1-1-112-16,2 2-32 0,0 1 0 0,2 2 0 0,1 2 192 0,2 3 48 15,-2 1 0-15,5 3 0 0,-8 6 208 0,11-9 208 16,-11 9-32-16,0 0-16 0,0 0 224 0,0 0 32 0,45 12 16 16,-45-12 0-16,0 0 96 0,0 0 32 0,31 41 0 0,-31-41 0 15,0 0 752-15,12 35 160 0,-12-35 16 0,0 23 16 16,-3-11-672-16,-2-1-144 0,-1 0-32 0,-1-2 0 0,1-1-480 0,-3 0-176 16,0-2 0-16,1-2 144 0,2-1-144 0,-2-2-176 15,3 0 48-15,0-3 0 16,2 0-1344-16,-1-1-256 0</inkml:trace>
  <inkml:trace contextRef="#ctx0" brushRef="#br0" timeOffset="38047.39">19928 15636 21183 0,'0'1'944'0,"0"-1"192"0,0 0-912 0,0 0-224 0,0 0 0 0,0 0 0 16,0 0 448-16,0 0 64 0,0 0 0 0,21 44 0 0,-21-44-304 0,0 0-48 15,18 40-16-15,-18-40 0 0,0 0-16 0,0 0-128 16,13 41 192-16,-13-41-64 0,0 0-128 0,0 0 160 0,0 0-160 0,0 0-10656 16</inkml:trace>
  <inkml:trace contextRef="#ctx0" brushRef="#br0" timeOffset="38224.21">19951 15591 23951 0,'-7'-7'1056'0,"4"3"224"0,0 1-1024 0,3 1-256 16,0 2 0-16,3 0 0 0,-3 0 0 0,3-2 0 16,-3 2 0-16,0 0 0 15,0 0-1632-15,0 0-432 0,0 0-96 0,37 2-16 16,-37-2 608-16,0 0 112 0</inkml:trace>
  <inkml:trace contextRef="#ctx0" brushRef="#br0" timeOffset="38471.92">20096 15651 3679 0,'0'0'160'0,"0"0"32"0,0 0-192 0,0 0 0 0,0 0 0 0,0 0 0 16,0 0 1264-16,0 0 208 0,0 0 32 0,0 0 16 16,39 26-432-16,-39-26-64 0,0 0-32 0,0 0 0 15,0 0 128-15,28-7 32 0,-26 2 0 0,1 0 0 16,1 0-480-16,-1-1-96 0,-1-1 0 0,-1 1-16 0,-1 0-368 0,0 0-192 16,-1 0 192-16,-1 1-192 0,0 1 0 0,-1 1 0 15,-2-1 0-15,-1 2 0 0,-2 1 0 0,0 1 0 16,0 2 0-16,-2 2-144 0,0 1 752 0,1 2 160 0,-1 2 16 0,2 0 16 15,-1 1-16-15,2 1 0 0,1 0 0 16,1 2 0-16,5-13-464 0,-6 25-112 0,6-25-16 0,0 0 0 16,3 37 0-16,-3-37 0 15,0 0 0-15,0 0 0 0,29 43-192 0,-29-43 0 16,0 0 0-16,38 20 0 16,-38-20-416-16,0 0-128 0,48 8-32 0,-48-8-10416 15</inkml:trace>
  <inkml:trace contextRef="#ctx0" brushRef="#br0" timeOffset="38842.09">20352 15678 15663 0,'-6'-1'1392'0,"1"1"-1120"0,2 0-272 0,1 1 0 15,2-1 1456-15,-3 4 224 0,-2-2 48 0,-2 2 16 16,-3 2-1040-16,-1 3-192 0,3 1-64 0,-1 1 0 16,4-1-288-16,1 2-160 0,4-12 160 0,0 0-160 0,-1 32 576 0,1-32 0 15,0 0 16-15,0 0 0 0,0 0-336 0,34 33-64 16,-34-33 0-16,0 0-16 0,0 0-176 0,39-5 0 0,-28-1 0 0,-3-1-176 15,1-3 176-15,-2 0 0 0,0-2 0 0,-1-1 0 16,0-2 0-16,-1 0-128 0,-2 1 128 0,-1-1 0 16,1 2 0-16,-3-1-160 0,0 1 160 0,-3-3 0 15,1 0 0-15,-1 1 0 0,0-2 0 0,-1-1 0 16,-3 2 0-16,4 0-128 0,-2 0 128 0,0 1 0 16,-3 0 0-16,3 1 0 15,2 3 0-15,-2 3 0 0,3 1 0 0,-1 4 0 16,1 2 0-16,-2 3 0 0,3 2 128 0,1-4 48 15,0 0 0-15,-4 34 0 0,4-34 400 0,2 36 96 16,-2-36 16-16,7 44 0 0,-7-44 96 0,10 48 32 16,-10-48 0-16,16 46 0 0,-16-46-240 0,17 41-32 15,-17-41-16-15,0 0 0 0,29 49-528 0,-29-49 0 16,0 0 0-16,28 36 0 0,-28-36-208 0,0 0-160 0</inkml:trace>
  <inkml:trace contextRef="#ctx0" brushRef="#br0" timeOffset="42735.95">20688 15221 4607 0,'2'0'400'0,"-2"-1"-400"0,1 1 0 0,-1-1 0 0,0 1 384 0,0 0-16 15,2 0 0-15,0-1 0 0,-1 1 144 0,1 1 48 16,-2-1 0-16,0 0 0 0,0 0 528 0,0 0 128 15,11 37 0-15,-11-37 16 0,5 41 48 0,-5-41 16 0,8 69 0 0,-3-23 0 16,0 5 16-16,-1 4 0 0,-2 3 0 0,-1-3 0 16,-1-2-736-16,0-5-128 0,0-5-48 0,0-5 0 15,0-3-400-15,0-6 0 0,0-29 0 0,2 48 0 16,-2-48 0-16,2 37 0 0,-2-37 128 0,0 0-128 16,1 34 0-16,-1-34-176 0,0 0 48 0,0 0-10096 31</inkml:trace>
  <inkml:trace contextRef="#ctx0" brushRef="#br0" timeOffset="43037">20730 15208 14847 0,'0'-10'320'0,"-2"3"80"0,2 0 16 0,2 3 0 0,0 1-416 0,2 1 0 0,1-1 0 0,0-2 0 16,6-4 400-16,7-2 0 0,4-2 0 0,5-1 0 16,2 0-272-16,5 0-128 0,1 3 128 0,3 1-128 15,-1 2 176-15,3 1-48 0,0 3-128 0,0 0 192 16,3 2-192-16,0 2 128 0,0 1-128 0,-2 1-7536 15</inkml:trace>
  <inkml:trace contextRef="#ctx0" brushRef="#br0" timeOffset="43184.17">21573 15120 7359 0,'0'0'320'0,"40"24"80"0,-40-24-400 0,0 0 0 16,0 0 0-16,0 0 0 0,0 0 1280 0,0 0 192 16,27 56 16-16,-27-56 16 0,16 63 224 0,-10-28 32 15,-1 4 16-15,0-1 0 0,-2 2-928 0,-1 0-176 16,-1-1-32-16,-1 0-16 0,2-3-176 0,1-1-16 0,-1-3-16 15,-2-32 0-15,6 57-160 0,-6-57-16 0,10 47-16 0,-10-47 0 0,11 42-224 0,-11-42 0 16,11 36 0-16,-11-36-160 16,0 0-352-16,11 42-64 0</inkml:trace>
  <inkml:trace contextRef="#ctx0" brushRef="#br0" timeOffset="43500.68">20885 16101 4607 0,'0'-4'400'0,"0"1"-400"16,0 3 0-16,0 0 0 0,0 0 496 0,0 0 16 15,13-10 0-15,-13 10 0 0,19-16 800 0,-3 5 160 16,5-2 48-16,1 1 0 0,2-1 832 0,0-1 160 16,5 2 48-16,3-1 0 0,5 2-272 0,1 0-48 0,4 1-16 0,2 1 0 15,3 0-848-15,-1 2-160 0,2 2-48 0,-2 2 0 0,-4 2-768 16,-2 1-144-16,0 2-48 0,-6 0 0 0,-34-2-384 0,54 3-80 16,-54-3 0-16,43 4-16 15,-43-4-1408-15,0 0-288 0,42 1-48 0,-42-1-10672 16</inkml:trace>
  <inkml:trace contextRef="#ctx0" brushRef="#br0" timeOffset="44139.15">20872 15345 6447 0,'2'-2'576'0,"-2"0"-576"0,2 2 0 0,-1 0 0 16,-1 1 1040-16,0 0 112 0,3 0 0 0,-3-1 16 0,0 0 720 0,0 0 144 15,0 0 16-15,15 48 16 0,-15-48-528 0,6 46-128 16,-6-46 0-16,6 55-16 0,-4-24-688 0,-2 1-144 16,1-1-32-16,-2-2 0 0,1-29-400 0,0 48-128 15,0-48 0-15,3 35 0 0,-3-35 0 0,0 0 0 16,3 33 0-16,-3-33-192 15,0 0-576-15,0 0-128 0</inkml:trace>
  <inkml:trace contextRef="#ctx0" brushRef="#br0" timeOffset="44502.49">20931 15412 2751 0,'0'-9'256'0,"0"3"-256"15,0 1 0-15,0 2 0 0,2 1 2192 0,1 0 400 16,2 0 80-16,0-4 16 0,6-1-2032 0,4-3-400 0,2-3-64 0,5-1-32 16,1 1 224-16,2-2 64 0,1 0 0 0,1-1 0 15,5-1 1072-15,-2 3 208 0,1-1 64 0,1 4 0 16,-2 0-896-16,-1 2-160 0,0 2-32 0,0-1-16 16,-2 3-688-16,-1 1 0 0,-26 4 0 0,41-5 0 15,-41 5-576-15,33 0 0 0,-33 0 0 0,0 0 0 16,0 0 64-16,36 20 0 0,-36-20 16 0,0 0 0 0,0 0 800 0,14 47 144 15,-14-47 48-15,3 37 0 16,-3-37 336-16,2 42 80 0,-2-42 16 0,2 50 0 16,-2-50-288-16,0 57-48 0,0-57-16 0,1 60 0 0,-1-60-64 15,0 60 0-15,0-60-16 0,2 54 0 16,-2-54-272-16,3 45-48 0,-3-45-16 0,3 38 0 16,-3-38-160-16,0 0 0 0,8 43 0 0,-8-43-176 15,0 0-160-15,0 0-48 0,3 32 0 0,-3-32-12000 16</inkml:trace>
  <inkml:trace contextRef="#ctx0" brushRef="#br0" timeOffset="44703.03">21030 15823 25791 0,'-9'-2'1152'0,"4"1"224"0,2 0-1104 0,3 1-272 0,0 0 0 0,0 0 0 16,0 0 128-16,0 0-128 0,32-3 144 0,-32 3-144 15,53-8 0-15,-18 4-208 0,3-2 16 0,4 0 0 0,1-2 400 0,2 2 96 16,0 1 16-16,-4 1 0 0,-2 1 704 0,-3 2 128 16,-5 0 48-16,-31 1 0 0,56 0-1200 0,-56 0-272 15</inkml:trace>
  <inkml:trace contextRef="#ctx0" brushRef="#br0" timeOffset="45535.57">21210 15521 14735 0,'0'0'1312'0,"0"0"-1056"15,0 0-256-15,0 0 0 0,0 0 128 0,0 0-128 16,-3 7 144-16,1-6-144 0,0 1 0 0,-1-1 0 16,1-1 0-16,-1 0-160 0,3-1 592 0,0-1 112 15,0-2 32-15,2 0 0 0,-1 1 160 0,1-1 32 16,1 0 16-16,-1 2 0 0,1 0-528 0,-3 2-96 16,0 0-32-16,0 0 0 0,0 0-128 0,0 0 0 0,0 0 0 0,0 0 0 15,0 0 0-15,0 0 0 0,21 34 0 0,-21-34 128 16,0 0 256-16,0 0 64 0,-5 18 0 0,3-16 0 15,-1 0-192-15,-1-1-16 0,2-1-16 0,-1-2 0 16,0 0-224-16,1-1-128 0,-1-1 128 0,1-2-208 16,0 1-16-16,2-1 0 0,0-1 0 0,0-1 0 31,2 2-304-31,0 0-64 0,1-1-16 0,0 1 0 0,1 2 416 0,-1 0 192 0,-3 4-160 0,0 0 160 16,0 0 0-16,0 0 0 15,0 0 0-15,0 0 160 0,0 0 0 0,0 0 0 0,0 0 0 0,0 0 0 16,0 0 608-16,0 0 112 0,0 0 16 0,0 0 16 15,0 0-912-15,0 0 0 0,12 35-160 0,-12-36-9968 16</inkml:trace>
  <inkml:trace contextRef="#ctx0" brushRef="#br0" timeOffset="46491.89">21239 15476 11967 0,'-3'0'528'0,"-1"0"112"0,1 0-512 0,3 0-128 0,-2-1 0 0,2 0 0 15,0 1 688-15,0 0 96 0,-1 0 32 0,-1-1 0 16,0 0 176-16,2 0 32 0,-1-1 16 0,-1 0 0 16,2 0 240-16,0-1 32 0,0 0 16 0,2 0 0 15,-1-3-128-15,3 2-32 0,-1-2 0 0,2-1 0 16,0 0-480-16,2-1-112 0,-2 0 0 0,2-2-16 16,2 1-400-16,-1-2-160 0,-1 1 128 0,2-1-128 0,1-1 128 0,-2 0-128 15,1-1 0-15,0-1 128 0,1 1-128 0,-1-1 0 16,-1 0 144-16,1-2-144 0,-1 0 144 0,1 0-144 15,0-1 192-15,-3-2-192 0,1 0 144 0,0 0-144 16,0 0 0-16,-2-1 144 0,1 1-16 0,0-1-128 16,-1 2 192-16,-1-3-64 0,1 1 160 0,-2-1 32 15,2 0 0-15,1 0 0 16,-3 0-64-16,2 0 0 0,0 0 0 0,2 0 0 16,-2 1-32-16,0-1-16 0,2 1 0 0,-1 0 0 15,0 1 48-15,-1-2 0 0,2 0 0 0,-2 1 0 16,1 1-64-16,-1 1-16 0,-2 0 0 0,2 0 0 15,-2 1-176-15,0 1 128 0,0 0-128 0,-3 0 128 0,3 1-128 0,-3-1 160 16,0 1-160-16,0 1 160 0,0-2-160 0,0 2 128 16,0-1-128-16,0-2 128 15,0 2-128-15,2-1 0 0,-2-1 0 0,0 1 128 16,0-1-128-16,0-1 0 0,0 0 0 0,-2 2 0 0,1 0 0 0,-1-1 0 16,-2 1 0-16,0-1 0 0,1 0 0 0,0 2 0 15,-2-1 0-15,0 0 0 0,1 1 0 0,-1-1 0 16,0 0 0-16,2 0 0 0,-1 0 0 0,-2-1 0 15,0 1 0-15,1-1 0 0,0 1 0 0,0 2 0 16,-3-1 128-16,2-1-128 0,-2 2 0 0,-2-2 0 16,2 1 144-16,-2-1-144 0,1-1 192 0,-1 1-16 15,1 0-16-15,-1 0 0 0,2 2-160 0,1-1 0 16,-2 3 144-16,3-1-144 0,-2 2 0 0,2-2 128 16,-1 0-128-16,0 2 0 0,2 0 0 0,0-1 128 15,0 0-128-15,1 0 0 0,-1 1 0 0,1-1 128 16,1 1-128-16,1 0 0 0,1 1 0 0,-1-1 0 0,2 2 0 0,0-2 128 0,3 2-128 0,-3 1 0 15,2 0 0-15,1 1 0 16,-3 0 0-16,2 2 0 0,2-2-144 0,-4 2 144 0,0 0 0 0,2 0 0 16,-4-1-144-16,2 0 144 0,0 1 0 0,-4 0 0 15,2-1 0-15,-1-1 0 0,0 1 0 0,-1 0-128 16,-1-1 128-16,2 1 0 0,-3 0 0 0,3 0 0 16,-2-2 0-16,2 2 0 0,-1-1 0 0,-1 0-128 0,1-1 128 0,-1 2 0 15,2 0 0-15,-2-2 0 0,2 3 0 0,-1-1 0 16,0 1 0-16,3 2 0 0,-3-2 0 0,3 2 0 15,-1 1 0-15,0 0 0 0,1 0 0 0,-1 1 0 16,2 0 0-16,-2 0 0 0,2 1 0 0,-1 0 0 16,1 0 0-16,-2-1 0 0,2 1 0 0,0 0 0 15,-2 0-160-15,0 0-32 16,2 1 0-16,-2-1 0 16,2 1-560-16,-1-1-112 0,-1 0-32 0,2 1 0 15,-2-1-736-15,2 0-160 0,-1 1-16 0,-1-1-11216 0</inkml:trace>
  <inkml:trace contextRef="#ctx0" brushRef="#br0" timeOffset="46861.95">21157 13389 3679 0,'0'-5'160'0,"0"2"32"0,0 1-192 0,0 1 0 0,0 0 0 0,0-1 0 0,0 1 736 0,0 0 96 16,2-1 32-16,-1 1 0 0,-1 0 336 0,2 0 64 15,-2 3 16-15,0 2 0 0,-2 1 208 0,1 4 48 16,-1 0 16-16,-1 2 0 0,3-11-336 0,-9 28-80 15,5-14-16-15,-1 0 0 16,0-1-608-16,0-1-128 0,2-1-32 0,0-1 0 16,3-3-112-16,-3-1-32 0,3-1 0 0,-1-1 0 15,2-2-208-15,-1-1 144 0,3-1-144 0,-3 0 128 16,3-1-128-16,-1-2 0 0,1-2 0 0,0 0 0 16,1-1 0-16,-1-2 0 0,3-2-144 0,0 0 144 15,-1-1 0-15,0 0 0 0,0-1 0 0,4 0 0 16,-4 0 0-16,0 1 0 0,0 0-160 0,1 1 160 0,-3 2 0 0,2-2 0 15,-1 2 0-15,-1 1 0 0,2 1 0 0,-1 1 0 16,-1 1 0-16,1 1 0 0,-1 2 0 0,0 1 0 16,2 2 192-16,1 0-64 0,-6-2-128 0,0 0 144 15,0 0-144-15,0 0 160 0,34 33 144 0,-34-33 16 0,0 0 16 16,0 0 0-16,43 40 560 0,-43-40 96 0,0 0 32 0,0 0 0 16,43 34-704-16,-43-34-144 15,0 0-32-15,0 0-12944 16</inkml:trace>
  <inkml:trace contextRef="#ctx0" brushRef="#br1" timeOffset="62672.5">22086 10189 6447 0,'-3'2'576'0,"0"-1"-576"0,2 0 0 0,1-1 0 16,0 0 192-16,0 0-192 0,-2 0 192 0,0 1-192 16,-1 0 256-16,-2 1-48 0,3-1-16 0,-2 0 0 15,-1 0 368-15,2 0 64 0,1 0 16 0,2 0 0 16,-1-1-112-16,-1 1-16 0,2-1 0 0,0 0 0 0,0 1-256 0,0-1-48 15,0 0-16-15,0-1 0 0,0 1 96 0,0 0 16 16,2 0 0-16,-1-1 0 0,1 0 352 0,-2-1 80 16,3 0 16-16,0 0 0 0,0 0-144 0,0 0-32 15,-1-1 0-15,1-1 0 0,-1 0-96 0,3 0-32 16,-2 0 0-16,2-1 0 0,-1 0 160 0,1-3 32 16,0 0 0-16,3-2 0 15,2-1 416-15,0-3 96 0,4-2 0 0,-1-5 16 16,6-3-64-16,3-5-16 0,2-4 0 0,5-2 0 15,1-4-224-15,2-4-48 0,-1 3-16 0,5-7 0 16,3-4-112-16,4-4-32 0,-3 4 0 0,5-5 0 16,3-1-304-16,1-2-64 0,-1 4-16 0,-1 2 0 0,-5 3-144 0,-3 3-128 15,0 5 144-15,-2 0-144 0,-1 4 128 0,-4 1-128 16,-3 5 0-16,-3 3 0 0,-5 7 144 0,-4 1-144 0,-1 3 128 16,-6 3-128-16,-2 2 240 0,-2 1-48 0,-1 3 0 0,-4 1 0 15,1 0 288-15,0 2 48 0,-2 1 16 0,1 2 0 16,-1 1-288-16,0-1-64 0,2 2-16 0,-2 0 0 15,0 2-176-15,0-1 0 0,0 1 0 0,-2 0 0 32,2 2-672-32,-1-1-16 0,-1 1 0 0,0 0-10816 0,-1 2-2160 0</inkml:trace>
  <inkml:trace contextRef="#ctx0" brushRef="#br1" timeOffset="62973.29">22913 8907 19343 0,'-3'-2'1728'0,"1"0"-1392"0,4 1-336 0,1 0 0 0,1 0 288 0,1-2-16 16,2-1 0-16,6-4 0 0,5-2-272 15,4-2 0-15,2 0 0 0,3 2 0 16,-3 0 0-16,0 3 0 0,-5 2 128 0,-19 5-128 0,33-3 128 0,-33 3-128 15,0 0 144-15,0 0-144 0,0 0 160 0,44 28-160 0,-44-28 160 0,0 31-160 16,-5-11 768-16,-2 1 48 0,0 1 16 0,-4-2 0 16,-2 3 592-16,0-2 128 0,1-1 32 0,2-3 0 15,1-2-784-15,2-1-160 0,4-3-16 0,1 1-14448 16</inkml:trace>
  <inkml:trace contextRef="#ctx0" brushRef="#br1" timeOffset="63853.52">23777 12295 911 0,'0'-1'0'0,"-1"1"0"0,1 0 0 0,-2-1 0 15,2 1 128-15,0 0-128 0,0 0 128 0,0 0-128 16,-2 0 192-16,2-1-64 0,-1-1 0 0,1-1 0 16,0-1-128-16,1-2 0 0,1-1 0 0,1-1 128 15</inkml:trace>
  <inkml:trace contextRef="#ctx0" brushRef="#br1" timeOffset="64076.28">23880 12100 6447 0,'-2'0'272'0,"2"0"80"0,-2 1-352 0,2 0 0 16,-1 0 0-16,-1 0 0 0,0 1 1248 0,-1 2 176 15,-3 5 48-15,-2 3 0 0,-2 5 480 0,-4 6 96 16,-2 6 32-16,-2 7 0 0,-4 5-96 0,-4 10-32 16,-1 6 0-16,-5 9 0 15,-1 6-672-15,-4 6-144 0,-2 6-32 0,0 1 0 0,0-8-304 16,6-7-64-16,0-6-16 0,4-8 0 0,1-4 320 0,8-7 64 15,1-3 16-15,2-5 0 0,5-3-560 0,2-4-112 16,1-2-32-16,0-5 0 0,4-1-416 0,0-5 0 16,2-3-192-16,-2-2 192 15,5-12-1104-15,-4 12-112 0,4-12 0 0,0 0-9296 16,-2 1-1856-16</inkml:trace>
  <inkml:trace contextRef="#ctx0" brushRef="#br1" timeOffset="64570.56">23622 12146 9215 0,'-6'3'400'0,"1"-2"96"0,2 0-496 0,-1 0 0 15,4-1 0-15,0 0 0 16,-3 5 464-16,0-2 0 0,0 0 0 0,-2 0 0 15,2 0 496-15,0 0 112 0,1-1 16 0,0-1 0 16,4-2 480-16,-2 1 96 0,0 0 32 0,0 0 0 16,22-12-240-16,-22 12-48 0,21-15-16 0,-6 5 0 15,-1-1-592-15,2-1-112 0,5-3-32 0,-2 0 0 0,0 2-384 0,-1 0-80 16,0 0 0-16,1-1-16 0,1 0 16 0,0 0 0 16,-1 3 0-16,-1-1 0 0,-18 12 16 0,33-16 16 15,-33 16 0-15,25-7 0 0,-25 7 128 0,0 0 32 16,0 0 0-16,0 0 0 0,38 17 48 0,-38-17 16 15,0 0 0-15,4 46 0 0,-4-46 576 0,-3 40 112 16,2-18 16-16,-3-2 16 0,3-1-576 0,-3-3-112 16,4-16-32-16,-3 26 0 0,3-26-448 0,0 0 0 15,0 0 0-15,0 0-11552 16,0 0-2368-16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0T01:07:53.68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4593 0 0,'0'2'1800'0'0,"2"1"-87"0"0,1-1-113 0 0,1 0-264 0 0,-1 3-351 0 0,-3-3-337 0 0,0 1-280 0 0,2-3-176 0 0,-4 2-112 0 0,4-2-160 0 0,-2 2-424 0 0,2-2-817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2-10T01:08:18.058"/>
    </inkml:context>
    <inkml:brush xml:id="br0">
      <inkml:brushProperty name="width" value="0.05" units="cm"/>
      <inkml:brushProperty name="height" value="0.05" units="cm"/>
      <inkml:brushProperty name="color" value="#33CCFF"/>
    </inkml:brush>
  </inkml:definitions>
  <inkml:trace contextRef="#ctx0" brushRef="#br0">5 1 464 0 0,'-4'0'-168'0'0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2-08T07:11:30.270"/>
    </inkml:context>
    <inkml:brush xml:id="br0">
      <inkml:brushProperty name="width" value="0.05" units="cm"/>
      <inkml:brushProperty name="height" value="0.05" units="cm"/>
      <inkml:brushProperty name="color" value="#33CCFF"/>
      <inkml:brushProperty name="ignorePressure" value="1"/>
    </inkml:brush>
  </inkml:definitions>
  <inkml:trace contextRef="#ctx0" brushRef="#br0">1 0,'0'0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4-22T20:33:29.86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6865 11839 144 0,'-6'0'55'0,"6"0"-30"0,0-2-14 0,0 2 18 16,0 0-8-16,0 0 0 15,3 0-8-15,6 0 0 16,6 0-8-16,2-3-1 0,7 0 0 16,9 1 0-16,3-1 0 15,8 1 2-15,10-1 1 16,11 0 1-16,10 1 0 15,11-1-2-15,6 3-1 16,10 0-3-16,11 0 1 0,6 3 0 16,6-1 1-16,3 1-5 15,3 0-1-15,-9-1 5 16,-3 1 3-16,-3-3-3 16,-9 2 0-16,-6-2-1 15,-11 0-2-15,-13 0 3 16,-8 0 2-16,-16 0 4 15,-8 0 5-15,-13 0-4 16,-8 0 2-16,-6 0-1 16,-18-2 3-1,-9-1-3-15,-12 1-8 16,-8-1-2-16,-19 0-3 16,-12 1-2-16,-11 2 0 15,-15 0 0-15,-15 0 3 16,-13 2 0-16,-11 1-2 15,-17 2 2-15,-13 3-1 16,-9-3 0-16,0 6 2 0,10 0 0 31,14-1 0-31,9 1 0 16,15-1-3-16,20-2 2 0,22 0-1 16,17-2 0-16,19-1 0 15,17 0 0-15,18-2 0 16,27-3-2-16,23-3 0 15,28-5 3-15,29-2 0 16,24-1 3-16,24-2-1 16,11 0 2-16,10-1-4 15,9 6 0-15,-1 0 1 0,-8 3 0 16,-12 2-3-16,-22 1 2 16,-14-1 1-16,-14 3 0 15,-19 0 2-15,-18 0 1 16,-14 0-6-16,-13 0 0 15,-14 3-70-15,-15 5-28 16,-21 0-6 0</inkml:trace>
  <inkml:trace contextRef="#ctx0" brushRef="#br0" timeOffset="1">15047 13034 208 0,'-40'-16'79'0,"33"13"-42"0,7 1-43 16,18 1 40-16,18-7-14 16,33-4-1-16,28-3-1 15,33-1-11-15,43-3 0 0,51-1 0 16,39 2 1-16,55 4 2 16,60 1-5-16,48 2-1 15,46 4 0-15,37 3 2 0,25 4-1 16,6 0 0-16,2 0-1 15,-31 0 0-15,-31-2 0 16,-54 2 2-16,-40-2-1 16,-58 0 2-16,-61-1-2 15,-50 1 2-15,-58 0-77 16,-48 4-32-16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04-22T20:33:41.56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19469 5432 112 0,'-12'3'44'0,"12"-3"-24"0,-3 0-2 0,3 0 18 15,0 0-1-15,0 0 4 16,0 0-8-16,0-3-2 16,3 0-16-16,0-2-6 0,0-3-2 15,3 0-1-15,0-2 2 16,2-4-5-16,4 1-1 15,3-3 4-15,3 0 2 16,3 0-2-16,0 1-3 0,6 1-3 16,-1 4 1-1,1 2-1-15,3 3-2 16,3 2 3-16,-4 3 0 0,4 3 1 16,3-1 0-16,3 1-3 15,5-1 2-15,4 1 1 16,2 0 0-16,4-3 0 15,0-3 2-15,-7 0 1 16,1-2 3-16,5-3 1 16,4-2 1-16,-3-6-4 15,-1 0-1-15,-8 0 3 16,-1 0 3-16,-2-2-4 16,0-1-1-16,-6-2-2 15,-7-3 1-15,-2 0-2 16,0 0 2-16,-3 3-2 0,-4 3 2 15,1-1-2-15,-3 6 2 16,-3 0-4-16,-3 2 0 16,-3-2 3-1,-3 5-1-15,0 3 2 16,0-1-2-16,-3 4-1 16,0-1 1-16,0 1-1 15,0-4 0-15,-3 6 0 16,0 0-3-16,0 0 0 15,0 0 2-15,0 0 2 16,3 3-2-16,0 2 0 16,0 0-1-16,0 3 0 0,3 3 0 15,-1 5-2-15,4 0 3 16,0 2 0-16,3 3 1 16,3 1 0-16,3-1 0 15,6 0 0-15,0-3 0 16,2 1 0-16,4 0 0 15,6-1 0-15,0 1 0 16,8-4 0-16,4-4 0 16,2-3 0-16,1-3 0 15,0-2 0-15,5-3 0 16,-2 0 0-16,-7 0 0 16,4-5 0-16,3 2-3 15,-1 0 2-15,1 6 1 16,-1-3 2-16,1 5-1 0,-3 3-1 15,-4 3-2 1,1 2 1-16,-10 3 1 0,-2 0 2 16,-3 2 1-16,-3 1 3 15,-3-1-3-15,-7 1-2 16,-5-1 0-16,-3-2 1 16,-3-3-39-16,0-2-16 15</inkml:trace>
  <inkml:trace contextRef="#ctx0" brushRef="#br0" timeOffset="1">19769 4125 72 0,'0'-8'27'0,"0"5"-14"0,0 1 7 0,0 2 14 16,-3-3-3-16,0 0 2 0,0 1-4 16,-3 2 0-16,-3 0-8 15,-3 0-2-15,1 5-11 16,-4 6-1-16,0 4 0 0,0 4-3 15,0 2-3-15,3 11 0 16,3 0-1-16,6-3 0 16,3-3 0-16,9-5 0 15,3-2 0-15,3-6 0 16,3-2 0-16,3-6-18 16,-1-5-5-16,10 0-18 15,-3-5-6-15,-3-9-19 16,-3-7-18-1,-3 3 39-15</inkml:trace>
  <inkml:trace contextRef="#ctx0" brushRef="#br0" timeOffset="2">19894 4165 132 0,'-9'0'49'0,"6"5"-26"0,-3 3-18 0,0-3 11 16,0 6 4-16,3-1 2 15,1 6-7-15,-1 8-2 16,6 0-7-16,2-3-2 0,4 0 2 15,0-5 1-15,3-3 1 16,3-5-2-16,3-3 1 16,0-2-2-16,0-6 2 15,-3-7 0-15,-4-6 3 16,-5 0-3-16,-3 0-2 16,-6 0 0-16,-3 0 1 15,-2 3-3-15,-4 0-2 16,0 2-3-16,0 3-1 0,3 3-16 15,3 0-5-15,0 0-26 16,3-1-8-16,3 4-22 16</inkml:trace>
  <inkml:trace contextRef="#ctx0" brushRef="#br0" timeOffset="3">20076 4128 104 0,'-12'7'38'0,"15"1"-20"0,9 3-6 16,-6-3 16-16,0 2 1 15,-3 4 5-15,0-1-9 0,0 0-6 16,0 3-10-16,-3 3-4 16,6-6 1-16,-1-3-3 15,-2-2 0-15,0 0-1 0,-3-2-2 16,3-6 5-16,-6 0 1 15,0-8-2-15,0 0-1 16,1-3-6-16,2-2 0 16,2 0 1-16,-2-1 1 15,6 1-2-15,0 3 0 16,-3 2-1-16,3 5 0 16,0 3 0-16,3 5 3 15,0 6 0-15,0-1 3 16,-3 6-1-16,0 3 2 0,0-3-2 15,-3-3 2-15,3-2-2 16,-6-1 2-16,0-2-2 16,0-3-1-16,0-5 1 15,0 0 1-15,3-8-3 16,3-5 0-16,0-3-4 16,0 3 1-16,0 0 0 15,0 5 2-15,0 0-1 16,0 5 1-16,-1 3 2 15,7 3 0-15,3 2 4 16,-3 6 2-16,0 5-2 16,-3 0-3-16,0-1 0 0,-3 1 1 15,0-2-6-15,0-4-1 16,-3 3-40-16,0-5-18 16,0 0-14-1</inkml:trace>
  <inkml:trace contextRef="#ctx0" brushRef="#br0" timeOffset="4">20400 4247 72 0,'-6'29'27'0,"9"-3"-14"0,0 1-2 0,-3-14 10 16,0 3 11-16,0 2 7 0,0 6-12 15,3-5-4 1,-3 2-11-16,3-5-5 0,0-3-4 16,-3-3-3-16,0-2 3 0,0-2 0 15,0-1 3-15,0-8-3 16,-3-7 0-16,0-1-3 16,0-2-3-16,0-3 2 15,0-3 2-15,0-2 0 16,0-10-1-16,0 1-2 15,3 1 1-15,3 0 1 16,0 3 2-16,3 2-3 16,3 3-2-16,3 5 2 15,0 5 2-15,3 6 2 16,0 5 3-16,-3 5 3 0,0 6 2 16,-3 0-1-16,-4 4 1 15,-5 9 0-15,-3 0 1 16,-2-3-4-16,-1-5-3 15,-3-3-16-15,0-2-5 16,0-1-25-16,0-4-9 16,0-4-34-1,3-2-16-15,6 0 51 16</inkml:trace>
  <inkml:trace contextRef="#ctx0" brushRef="#br0" timeOffset="5">20635 4138 132 0,'-6'0'49'0,"6"3"-26"15,-6-1-18-15,4 4 13 0,-4-1-1 16,-3 6-1-16,0 2-2 16,0 3 1-16,0 5-8 15,3 3-6-15,0-1-2 0,3 1 3 16,6-3 1-16,3-2 1 15,0-6 2-15,3-2-3 16,3-6-2-16,0-5 4 16,-1-5 1-16,1-8-2 15,-3-6-1-15,0 0 1 16,-3-2 0-16,0 0-2 0,-3 3-2 16,-3-1 5-16,0 6 1 15,-3 2 6-15,3 3 5 16,0 6-9-16,0 2-2 15,0 8-9-15,0 5 0 16,3 3-1-16,3 2 2 16,0 1 1-16,0-1 3 15,0-2-1-15,0-3-1 16,6-2-13-16,-3-3-4 16,0-3-22-16,0-5-10 15,2 0-21 1,1-10-23-16,-3-9 32 0</inkml:trace>
  <inkml:trace contextRef="#ctx0" brushRef="#br0" timeOffset="6">20799 4180 96 0,'0'6'38'16,"0"-1"-20"-16,3 6-8 0,0-3 14 0,0-1 2 16,0 1 2-16,0 6-7 15,0-1-2 1,0 3-5-16,-3-3-1 0,0-2-1 15,0-4 2-15,0-7 8 16,-3-10-1 0,0-1-9-1,0-2-4-15,0 0-5 16,3-3-3-16,0 0 1 16,3 0-1-16,3 0-3 0,0 0 2 15,3 3-1 1,0 3-2-16,3-1-24 0,0 3-11 15,2 3-7-15,1 0-2 16,-3 2 7 0,0 3 0-16,-3 3 19 15,0 2 23-15,0 3 12 16,-3 0 1-16,3 2 2 16,0 1-3-16,0-1 0 15,3 1-3-15,2-3-1 16,-2-3-3-16,0-2 1 15,3-3-4-15,-3-3 0 0,0-5 1 16,-3-2-2-16,0-1 1 16,-3-2-4-16,-3 0 0 15,-3 2-1-15,-6 1-2 0,0 2 3 16,-3 5 2-16,-9 8 0 16,0 6 2-16,0 5 2 15,3 2 2-15,4 1 12 16,5 5 7-16,3 5-9 15,3-3-2-15,12-7-9 16,2-1-4-16,7-5-17 16,6-5-5-16,9-5-67 15</inkml:trace>
  <inkml:trace contextRef="#ctx0" brushRef="#br0" timeOffset="7">21591 4188 72 0,'-6'35'27'0,"12"10"-14"0,-3 0 4 0,-3-24 16 15,3 0 0-15,0 6 3 16,0-4-14-16,0 1-3 15,-3-5-9-15,3-3-4 16,-3-3-3-16,0-3 0 0,0-2 0 16,0-2 5-16,0-9 3 15,-3-5-4-15,0-3-2 16,-3-2 0-16,0 0-1 16,0-6-2-16,0 1-2 15,0-9 1-15,0-2-1 16,3 0 0-16,3 0 2 15,0-3-1-15,6 3-1 16,0 0-2-16,3 5 1 16,0 3-1-16,6 3 0 0,-3 4 2 15,5 9 0 1,1 5 0-16,-3 5 4 16,-3 6 2-16,-3 2 4 15,-3 3 1-15,-3 0-1 16,-3 3 1-16,-6-4-6 15,0 7-3-15,-6-9-15 16,3 0-4-16,0-2-22 16,-3-6-10-16,6-5-38 15,1 5-17 1,2-7 52-16</inkml:trace>
  <inkml:trace contextRef="#ctx0" brushRef="#br0" timeOffset="8">21761 4167 80 0,'-6'8'30'0,"6"3"-16"0,0-1-3 0,0-2 10 16,0 3 8-16,3 5 7 16,0-3-6-16,2 5-3 15,4-2-9-15,3-2-3 16,-3-4-9-16,9-2 5 0,-6-11 2 15,0-7 2-15,-3-3 4 16,9-1-9-16,-6-1-1 16,-3-4-1-16,-4 0 0 0,-5 1-2 15,-2-1-1-15,-4 1-3 16,-3 5-2 0,-3 2-2-16,-3 3-1 0,0 3-18 15,3 2-7-15,0 3-18 16,0 0-7-16,6 6-31 15,0-1-16 1,6 3 49-16</inkml:trace>
  <inkml:trace contextRef="#ctx0" brushRef="#br0" timeOffset="9">21957 4114 148 0,'-3'6'55'0,"6"2"-30"0,0 7-27 0,0-4 9 16,0 2 17-16,-3 0 8 15,3 3-9-15,0 3-5 16,0-3-11-16,-3 2-7 0,3-5-1 16,-3-2-26-16</inkml:trace>
  <inkml:trace contextRef="#ctx0" brushRef="#br0" timeOffset="10">21912 4019 176 0,'0'-13'66'0,"15"18"-36"0,-9-5-42 16,-6 0 10-16,6 3-29 15,3-3-7-15,0 5-24 16,0 0-9-16</inkml:trace>
  <inkml:trace contextRef="#ctx0" brushRef="#br0" timeOffset="11">22049 4165 108 0,'3'26'41'0,"-6"-15"-22"0,3 2 2 0,0-8 19 15,0 0-8 1,0-2-1-16,0-3-9 0,0 0-4 15,0 0-10-15,0 0-1 16,0 0 0-16,0-5-3 0,0-3-3 16,3-5-7-1,0-3-4-15,0 0-5 0,3 0-4 16,6 3 11-16,0 2 4 16,-3 3-2-16,6 6 2 15,0 4 6-15,0 4 6 16,-1 4 0-16,-2 3 1 15,0 1 1-15,-3-1 1 16,0 0-3-16,-3 0-3 16,0-2-5-16,0-3-26 15,-3-3-11-15,0-2-52 16</inkml:trace>
  <inkml:trace contextRef="#ctx0" brushRef="#br0" timeOffset="12">22278 3903 176 0,'-6'5'68'0,"15"5"-36"0,-3 12-33 15,-3-9 15-15,0 13 5 0,0 3 6 16,0 11-9-16,0-3-2 15,0 0-8-15,0 8-4 16,0-5-1-16,0-8-6 0,-3-6 1 16,0-5-38-16,0-5-16 15</inkml:trace>
  <inkml:trace contextRef="#ctx0" brushRef="#br0" timeOffset="13">22177 4098 196 0,'-3'-2'74'0,"6"2"-40"0,0 0-29 0,3 0 19 0,0 0-11 16,6-3 0-16,3 0-9 15,3 1-5-15,0-1 0 16,-1 1-22-16,4-1-7 0,-3 0-49 15,6-2-34 1,0 2 45-16</inkml:trace>
  <inkml:trace contextRef="#ctx0" brushRef="#br0" timeOffset="14">22469 4149 136 0,'3'13'52'0,"6"-8"-28"0,-3 0-17 15,-3-2 13-15,3 0 1 0,-3-3 2 16,3-3-10-1,0-2-3-15,0-3-6 16,0-3-3-16,-3 1 2 0,2-3-7 0,-5 2-1 16,-5-2-3-16,2-1 0 15,-6 7-2-15,-3 1 1 16,-3 9 3-16,0 5 1 16,0 5 3-16,-3 6 1 15,3 4 12-15,3 1 7 16,6 3 2-16,6 2 0 15,3-3-10-15,3-2-6 16,3-5-3-16,9-4 1 16,0-4-12-16,-3-6-6 15,12 1-24-15,-3-6-12 0,5-16-24 16</inkml:trace>
  <inkml:trace contextRef="#ctx0" brushRef="#br0" timeOffset="15">22656 4143 112 0,'-11'0'44'0,"8"3"-24"0,-3 2-21 16,3 1 7-16,-3-1-9 15,6 3 0-15,-3 0 5 16,3 0 4-16,0 0-1 16,0 0 0-16,0-3-1 15,0 0 0-15,3 0-2 16,-3 1-2-16,0-6-2 15,0 0 1-15,0 0-17 16,6 0-5-16,-6 0-27 16,3 0-10-16</inkml:trace>
  <inkml:trace contextRef="#ctx0" brushRef="#br0" timeOffset="16">22633 4143 108 0,'-9'3'44'0,"3"2"-24"0,-12 6-17 0,12-3 10 0,-3 2-6 16,0 4 1-16,3 12 1 15,0 1 5-15,3-4-2 16,6 1 3-16,3-3-8 16,0-2 0-16,9-6 0 0,-3-2 1 15,0-6 2-15,0-5 1 16,6-5 3-16,-4-16-5 16,-2-3-3-16,0-3-3 15,-3-2 0-15,-3-3-2 16,-3 1 2-16,-6-9-4 15,-3 3 0-15,0 3 1 16,-3 4 2-16,3 4-1 0,0 7-1 16,0 6 3-16,3 3 0 15,0 15-8 1,3 13 3-16,0 6 2 16,3 8 3-16,3 0 1 15,3 0 0-15,-3 2 0 16,6 3-2-16,0-5-2 15,-3-6-8-15,0-5-5 16,0-5-73 0,3-3-43-16,-6-5 57 15</inkml:trace>
  <inkml:trace contextRef="#ctx0" brushRef="#br0" timeOffset="17">22764 4183 176 0,'0'0'68'0,"6"0"-36"0,0 0-18 15,-3 3 20-15,8-3-6 16,-2 0 0-16,9 0-15 16,0-3-6-16,3 0-4 15,0 1-5-15,0-4-1 0,-1 1-56 16,4-3-22-16,9 3-13 15</inkml:trace>
  <inkml:trace contextRef="#ctx0" brushRef="#br0" timeOffset="18">23079 3934 188 0,'-6'3'71'0,"9"2"-38"0,0 1-41 0,0 2 12 15,-3 2 11-15,0 14 7 16,6 0-4-16,-3 2-3 16,-3 9-8-16,0-4-5 0,0-2-1 15,3 3-6-15,-3-5-1 16,3 4-149 0,0-4 45-1</inkml:trace>
  <inkml:trace contextRef="#ctx0" brushRef="#br0" timeOffset="19">22951 4077 196 0,'0'-5'74'0,"6"5"-40"0,3-11-40 16,-3 9 12-16,3-1-4 15,12 0 1-15,-3-7-4 16,2 5-1-16,4-1-41 0,0 1-19 16,0 2-10-16,-3 9-2 15</inkml:trace>
  <inkml:trace contextRef="#ctx0" brushRef="#br0" timeOffset="20">23222 4138 132 0,'-6'32'49'0,"6"-14"-26"0,0 6-16 0,3-8 15 16,0-3 0-16,0 6 2 15,12-6 2-15,0-5 1 16,0-8-14-16,0-3 3 0,5-7 2 16,-5-1 3-16,0-2 2 15,-3-6 1-15,-9 1 0 16,-3-1-2-16,-6 1 1 16,-6 2-18-16,-3 3-6 15,-3 2-45-15,1 1-20 0,-4-1-63 16</inkml:trace>
  <inkml:trace contextRef="#ctx0" brushRef="#br0" timeOffset="21">20153 4628 116 0,'0'-3'44'0,"0"3"-24"0,3 3-8 0,0-1 13 0,0 4-2 16,3 1 0-16,0 4-8 16,3 5-2-16,0 5-7 15,0-2 0-15,0 2 1 0,0-3-3 16,0-2-3-16,0-3 2 15,-4-2 0-15,1 0-1 16,0-6-2-16,-3 0 7 16,0-10 9-1,6-8-1-15,0-9-6 16,3 1-3-16,-3 0-3 16,0 0 0-16,-3 2-2 15,0 4-1-15,0 1-8 0,0 1-3 16,0 3-23-16,3 2-8 15,0 0-18 1,0 2-38-16,5 4 24 16</inkml:trace>
  <inkml:trace contextRef="#ctx0" brushRef="#br0" timeOffset="22">20484 4606 100 0,'-6'0'38'0,"3"3"-20"0,-3 0-10 0,3-1 13 0,-3 4-6 16,0 2 2-16,-3 2-8 16,0 3-3-16,3 6-1 15,0 7-1-15,3-4-2 16,3-4-2-16,0-2 3 0,6-3-2 16,0-2 2-16,3-3-2 15,0-6 2-15,3-4 2 16,0-14 4-16,0 0-4 15,-1 0-1-15,-2 0-2 16,0-2-2-16,-3 4 1 16,0 1 1-16,-3 5 8 15,0 0 5-15,0 6-3 16,-3 2 1-16,3 5-8 16,0 3-1-16,3 5-2 15,0 6-2-15,3-1-2 0,0-2 1 16,0-5 1-16,0-1 0 15,0-2-14-15,0-3-3 16,3-5-31 0,-4-7-53-16,1-9 11 15</inkml:trace>
  <inkml:trace contextRef="#ctx0" brushRef="#br0" timeOffset="23">20689 4432 132 0,'-6'10'49'0,"12"12"-26"0,-3 9-16 0,0-15 15 15,0 3 4-15,0 7 5 16,0 1-11-16,0 4-2 0,6 6-10 16,0-5-7-16,0-3-2 0,3-2 1 15,-4-6 2-15,1-5-23 16,0-6-8-16,0-4-54 15,0-4-26 1,0-4 52-16</inkml:trace>
  <inkml:trace contextRef="#ctx0" brushRef="#br0" timeOffset="24">20865 4649 124 0,'-6'10'46'0,"9"-4"-24"0,3 4-21 0,-3 1 11 15,2 7 7-15,1-2 8 16,0 0-10-16,3-3-2 16,0 1-9-16,0-7-2 0,3 1 2 15,3-8 1-15,3-8 1 16,0-5-2-16,-3-3-1 16,-1 0-6-16,-2-2 1 15,-3-3-2-15,-3 0 0 16,0 2 2-16,0 6 2 15,-3 2 3-15,0 3 2 16,0 6 1-16,0 4 0 16,0 9-2-16,0 2-1 0,0 6-1 15,0 4 0-15,3-1-5 16,-3-4-1 0,3 1-10-16,0-6-5 0,0-2-38 15,3-6-58 1,0-3 18-16</inkml:trace>
  <inkml:trace contextRef="#ctx0" brushRef="#br0" timeOffset="25">21234 4641 156 0,'15'5'60'0,"-9"-2"-32"0,-1-1-28 0,1 1 13 16,0 0 0-16,3-1 2 15,0-2-4-15,3-2-1 16,0-1-6-16,0-2-3 0,-3-1 2 16,-3 1 0-16,0-3 3 15,-3 0-3-15,-6-2 0 16,0-1-6-16,-6 3-2 16,-3 3-3-16,0 2 0 15,-6 1 2-15,-6 4 2 16,4 4-1-16,2 4 4 15,3 1 4-15,3 2 3 16,3 0 4-16,3 6 1 16,6 4-1-16,9 1-1 15,3-3-3-15,3-2 1 16,3-3-2-16,2-3 0 16,4-5-12-16,0-3-3 0,0-5-35 15,9-10-13-15,-4-1-23 16</inkml:trace>
  <inkml:trace contextRef="#ctx0" brushRef="#br0" timeOffset="26">21591 4575 148 0,'3'-6'57'0,"-3"6"-30"0,0 0 8 16,0 0 27-16</inkml:trace>
  <inkml:trace contextRef="#ctx0" brushRef="#br0" timeOffset="27">21582 4575 410 0,'-12'5'50'15,"0"3"-27"-15,0 2-15 0,0 1-5 16,6 0-7-16,3 2-1 16,3 0-1-16,6-2 2 15,6 5-1-15,0 2 1 16,3-2 3-16,-3 0 2 15,-3-6 0-15,-3 4 2 16,-9-1 7-16,-3-3 3 16,-9-2-31-16,-18 0-11 0,1-2-73 15,-1-4-60 1,6-2 56 0</inkml:trace>
  <inkml:trace contextRef="#ctx0" brushRef="#br0" timeOffset="28">19570 12639 148 0,'0'-2'57'0,"0"2"-30"0,-3 0-14 0,3 0 19 15,-3 2-1-15,-3 1 2 16,-6 2-3-16,-3 0-1 15,0 3-16-15,0 0-6 0,0 0-2 0,1-3-3 16,2 6-2 0,3 0-2-16,3-3-1 0,3 0 2 15,3 5 0-15,6-3-4 16,6 1-1-16,6 2 3 16,2 0 3-16,1-2-1 15,-3 0-2-15,-3-1 2 16,-3 1 2-16,-3-1 6 15,-6 1 6-15,-6 2 4 16,-6-2 4-16,-6 2-7 16,-3-8-1-16,-3-2-5 15,3 2-3-15,4-2-9 16,2-3-5-16,3-3-17 16,0 1-9-16,6-9-72 15,6 0 3 1,6-2-11-16,6 0 54 15</inkml:trace>
  <inkml:trace contextRef="#ctx0" brushRef="#br0" timeOffset="29">19608 12668 140 0,'3'0'52'0,"6"3"-28"0,-3 0-19 0,-6-1 13 15,3 3 5-15,-3 9 3 16,3 4-5-16,-3 3-2 15,3 3-11-15,0 3-3 0,0-4 1 16,0-1-3-16,3-4 0 16,3 1-1-16,0-6-2 0,0-5 1 15,0-3 1-15,0-5-6 16,0-2-1-16,3-1-9 16,-3-5-2-16,-1 0 2 15,-2-3 1-15,0 1 8 16,0 2 2-16,0 3 3 15,-3 2 0-15,0 3 0 16,3 8 6 0,0 0 2-16,0 2-5 15,3 1 1-15,0-3-2 16,3-3 1-16,0-2 4 16,0-3 4-16,-3 0 2 15,0-5 5-15,-1-3-4 16,-2-3 2-16,0 0-5 0,-3-2-1 15,-3-5-2 1,0-6 0-16,-3 3-4 0,-3 0-1 16,0 2-8-16,-2 6-4 15,-1 2-22-15,3 3-7 16,0 3-36 0</inkml:trace>
  <inkml:trace contextRef="#ctx0" brushRef="#br0" timeOffset="30">19995 12658 116 0,'-14'2'44'0,"8"1"-24"0,-6 2-15 16,9 1 13-16,-6-1-4 15,0 8 0-15,0 11-6 16,0 0-3-16,3 2-2 15,0-2-5-15,3-3-1 0,3-2 4 16,3-3 1-16,3 2-3 16,3-10-1-16,0-3-2 15,3-2 0-15,0-3 0 16,0-5 3-16,0-3 0 16,-1-3 1-16,-2-2 0 15,-3 0 2-15,-3-6 8 16,0-2 3-16,-3 5 2 15,0 0 4-15,0 6 0 0,0 7 1 16,-3 11-16-16,3 5-4 16,0 0-3-16,0 3 1 15,3 0 1-15,0 0 1 16,3 0 0-16,0 2 0 16,0-2-25-16,0-2-10 15,0-4-90 1,12-10 47-1</inkml:trace>
  <inkml:trace contextRef="#ctx0" brushRef="#br0" timeOffset="31">20144 12848 104 0,'-3'40'38'0,"3"-14"-20"0,0 6 3 15,0-19 19-15,0 6-10 16,0 5-3-16,0-1-15 16,0-1-5-16,0-4-5 15,0-2-2-15,0-3 3 0,0-2 0 16,0-6 1-16,0-5 2 16,0-5 3-16,-3-6-4 15,-3-2-1-15,0-6-2 16,-3 1 1-16,1-3-2 15,2-6 2-15,3 1-2 16,3-3-1-16,0-3 1 0,6-2 1 16,2-1-1-16,4 3 2 15,0 3-2-15,3 3 2 16,0 7-2-16,0 9 2 16,3 7-2-16,-3 8-1 15,-3 9 7-15,-3 4 3 16,-6 9 3-16,-1-4 3 15,-4 1-7-15,-1-3-1 16,0-2-4-16,-3-3-3 16,0-3-16-16,3-5-7 0,0-3-31 15,0-7-14 1,0-4-24-16</inkml:trace>
  <inkml:trace contextRef="#ctx0" brushRef="#br0" timeOffset="32">20305 12708 132 0,'-3'24'49'0,"12"0"-26"0,-3 7-23 15,-3-17 10-15,-3 4 18 16,-3 9 11-16,3 2-5 16,0 2-2-16,0 1-18 15,-3 3-4-15,0-4 0 0,0-2-4 0,0-5-1 16,0-5 0-16,3-9-1 15,0 1 2-15,0-6 1 16,-3 0 1-16,-3-7 2 16,0-9-5-16,0-5-1 15,3-5-4-15,0-3-1 16,0-5-1-16,3-2 0 16,0-1 0-16,6 0 0 15,0-2 2-15,3-1 0 16,0 6-3-16,0 3 2 15,3 2 1-15,0 5 0 16,3 6-3-16,0 5 0 16,5 3-1-16,-2 5 3 15,-3 5 0-15,0 11 1 16,-6 0 2-16,-3 8 3 16,-6-3 2-16,-3-5 3 15,0-3-3-15,-6 8 1 0,-6 6-7 16,0-6-1-16,3-3-16 15,-3-4-4-15,-2-4-19 16,-1-7-161 15,12-14 99-31</inkml:trace>
  <inkml:trace contextRef="#ctx0" brushRef="#br0" timeOffset="33">20504 12761 148 0,'-3'32'57'0,"6"-19"-30"0,-3 5-16 0,0-7 18 16,0 0-11-16,0 2 0 0,0-3-12 15,0 6-4-15,0-5-2 16,0-1-7-16,0-2-3 0</inkml:trace>
  <inkml:trace contextRef="#ctx0" brushRef="#br0" timeOffset="34">20501 12647 192 0,'-6'-5'71'0,"9"5"-38"0,0 0-23 0,-3 0 20 16,0 0-7 0,0 0-1-16,0 0-17 0,3 0-5 15,0 0-1-15,0 0-22 0,0 2-9 16,3 1-26 0,0-3-51-16,0 0 17 15</inkml:trace>
  <inkml:trace contextRef="#ctx0" brushRef="#br0" timeOffset="35">20597 12790 132 0,'0'26'49'0,"0"-15"-26"0,0 10-18 0,0-10 13 16,0-1 1-16,-3 1 1 0,3 0-7 16,0-1-3-1,0-2-5-15,-3-3-2 0,3 1 1 0,0-6 0 16,0 0 0-16,0-3 2 15,0-2 3-15,0-6-9 16,0 1-2-16,0-4 1 16,0 1 0-16,0 0-2 15,3 0 0-15,3-1 4 16,0 4 1-16,3-3 0 16,-1 2 1-16,4 8 0 15,0 1 3-15,0 2-1 16,0 2 2-16,3 4 2 15,-3 2 2-15,0 2-3 16,-3 3 0-16,0 1-1 0,0-1 1 16,-6 0-4-16,3 3-1 15,-4-3-3 1,1-2-3-16,3 2-25 0,-6-8-11 16,6 1-20-1,0-4-50-15,0-7 17 16</inkml:trace>
  <inkml:trace contextRef="#ctx0" brushRef="#br0" timeOffset="36">20912 12716 176 0,'-12'-13'66'0,"9"26"-36"0,-6-5-24 0,6-3 17 15,-3 6-3-15,-2-1 3 16,-4 9-13-16,0-3-6 0,3 2-2 15,0 1-2-15,3-1 2 0,0 6-3 16,3-3-2-16,3-2 2 16,3-3 0-16,3-3 3 15,3-3 3-15,0-2-4 16,3-2-1-16,0-4-5 16,-1-7-1-16,1-6-11 15,-3-2-1-15,0 0-4 16,-3-6-2-16,0 1 7 15,-3-1 3-15,-3 4 8 16,0-7 3-16,0 6 0 16,0 6 2-16,0 10-6 15,6 10 6-15,3 6 3 16,0 8 12-16,6 5 8 16,6 8 24-16,-3 11 11 15,-1 0-13-15,-5-3-3 16,-6-3-9-16,-6-2-2 15,-12-3-6-15,-14-3-3 16,-13 0-29-16,-6-4-11 16,-8-9-43-16,-1-8-17 15,3-8-47 1</inkml:trace>
  <inkml:trace contextRef="#ctx0" brushRef="#br0" timeOffset="37">21630 12446 124 0,'0'-13'49'0,"0"10"-26"0,-3-10-5 0,0 10 18 0,-3-2-7 16,-3-3 0-16,-3 0-7 15,-3 3-2 1,0 2-11-16,-3 6-3 0,3 7-2 0,0 9-5 15,4 5 1 1,-1 13-2-16,6 10-2 16,3 6 3-16,6 0 0 0,0-5 1 15,0-8 0-15,0-6 0 16,0-2 0-16,-3-9-18 16,-3-9-137 15,-15-9 52-31</inkml:trace>
  <inkml:trace contextRef="#ctx0" brushRef="#br0" timeOffset="38">21323 12676 116 0,'9'-5'46'0,"6"2"-24"0,6-5-21 0,-9 6 11 16,5-4-8-16,4 1-2 15,3 0-1-15,0 0 1 16,0-1-1-16,-4 4-1 0,-2 2 1 15,-3 2-4-15,-3 4 0 16,-3 1 4-16,-3 4 1 16,0 13 11-16,0-3 3 15,-3 3-3-15,3-3 0 16,0 0-2-16,0-5 3 16,6-3 2-16,0-5-1 15,-3-3-1-15,2-2-1 16,1-6-1-16,0-10 0 15,-3-5-4-15,-3-3-3 0,-3 2-2 16,-3 1 0-16,-6-1 0 16,-6 0 1-16,0 4-13 15,0 1-7-15,1 4-20 16,2 2-7-16,0 5-31 16,3 3-28-1,3 0 37-15</inkml:trace>
  <inkml:trace contextRef="#ctx0" brushRef="#br0" timeOffset="39">21737 12737 132 0,'12'45'52'0,"-6"-42"-28"0,0 7-6 0,-3-4 18 15,-3-4-3 1,0-2 3-16,0 0-5 16,0 0-1-16,-3 0-17 0,0-2 1 0,0-1 2 15,0-16 3 1,3-2-13-16,6 3-5 15,2 2-6-15,4 0-2 16,3 3-7-16,3 2-2 16,3 3-26-16,6 0-11 15,-3 3-25 1,2 0-35-16,-2-1 36 16</inkml:trace>
  <inkml:trace contextRef="#ctx0" brushRef="#br0" timeOffset="40">22284 12584 144 0,'-3'-6'55'0,"6"6"-30"0,-3 0-1 16,0 0 22-16,-3 3-1 15,-6 2 0-15,7 1-24 16,-7 1-10-16,0 4-8 16,0 0-5-16,3 2-1 0,3 0-1 15,6 6 0-15,6 4 0 16,3-1 3-16,2-1-2 16,1 0 1-16,-3-3 2 0,-3-2 2 15,-3-2-1 1,-3-4 2-16,-6-2 2 0,-6-3 2 15,-6-2-3-15,-5 0-3 16,-1-3-14-16,-3-3-4 16,-3-2-18-16,3-3-5 15,6 2-21 1,7-1-44-16,8-7 21 16</inkml:trace>
  <inkml:trace contextRef="#ctx0" brushRef="#br0" timeOffset="41">22368 12658 116 0,'3'5'44'16,"-3"3"-24"-16,3 5-8 0,-3 6 13 0,9-1 4 15,-6 1 5-15,0 2-8 16,3 3-1-16,-1-6-14 16,4-2 0-16,0-3 2 0,-3-5-1 15,9-2 3-15,-3-6-2 16,0-6 0-16,0-2-5 15,-3-5 0-15,-3-3-3 16,-3-5 0-16,-6-5-3 16,-3 2-2-16,-3 3-6 15,-3-1-4-15,-6 7-12 16,-3 1-6-16,3 6-23 16,1 6-10-16,2 2-29 15</inkml:trace>
  <inkml:trace contextRef="#ctx0" brushRef="#br0" timeOffset="42">22588 12790 164 0,'18'18'63'0,"-15"-10"-34"0,0 0-16 0,0-2 17 16,-3-1 5-16,0 0 3 15,-3-2-9-15,0 0-5 16,-3-3-8-16,-6-8 4 15,-3-3-2-15,9-10-10 16,6 0-4-16,6-6-10 16,3 6-1-16,0 0-2 15,6 2 3-15,0 3-5 16,3 6-1-16,2 2-6 16,1 3-4-1,0 2-4-15,-3 0-1 0,0-2-23 16,-3 0-8-16,-3 0-22 15</inkml:trace>
  <inkml:trace contextRef="#ctx0" brushRef="#br0" timeOffset="43">22844 12385 176 0,'-3'-13'66'0,"3"13"-36"0,3 0-18 0,-3 0 21 15,3 8-10 1,0 5-4-16,3 11 3 0,-3 8 0 15,-3 10-11-15,0 6-4 0,-3 5-3 16,3-6-2-16,-6-2-2 16,6-5-4-16,-6-6 0 15,3-5-33-15,0-10-13 16,-6-6-54 0</inkml:trace>
  <inkml:trace contextRef="#ctx0" brushRef="#br0" timeOffset="44">22659 12573 252 0,'12'-3'93'0,"9"1"-50"0,9-4-50 0,-12 6 14 0,6-2-7 16,8-1 0-16,1-2-53 15,12 0-24-15,8-6-14 16,-5-10-5-16</inkml:trace>
  <inkml:trace contextRef="#ctx0" brushRef="#br0" timeOffset="45">19573 13526 96 0,'6'-6'35'0,"-3"4"-18"0,3-4-2 0,-3 4 13 16,-3-1-4-16,0 0 0 15,0 1 0-15,-3-4 2 16,-9 4-14-16,0-1 0 0,-3 3 1 16,-3 8-7-16,0 3-3 15,0 5-7-15,1 7 0 16,-1 6 2-16,3-2 1 16,9-1-2-16,3 1 0 0,3-6-1 15,3 0 3-15,6-8 0 16,3-5 3-16,3-2 1 15,2-6 3-15,1-6-3 16,0-10-2-16,-3-10 0 16,0 0 1-16,-3-4-3 15,-3-1 0-15,0-4 1 16,-9 1 2-16,0-3-3 16,-6 5 0-16,3 3 1 15,0 5 0-15,0 8 2 16,0 3 3-16,0 5 0 0,3 5 0 15,0 9-8-15,0 7 0 16,3 6 1-16,0 4 1 16,3 4-2-16,3 2 2 15,-3-3-1-15,0 1 0 16,2 2-14-16,1-8-4 16,6-10-100-1,0-3 25 1</inkml:trace>
  <inkml:trace contextRef="#ctx0" brushRef="#br0" timeOffset="46">19689 13520 124 0,'-9'16'49'0,"6"-3"-26"0,3 8-18 0,0-7 13 0,0 4 3 15,3 1 4-15,3 2-2 16,0-3-2-16,3-2-11 15,3 0 2-15,3-8 2 0,-1-3-1 16,1-5 0-16,3-5-3 16,-3 0 1-16,-3-16 0 15,-3 5 1-15,-9 0-4 16,-3-3-3-16,-3 1 0 16,-3-1-1-16,0 3-7 15,-3 3-2-15,3 3-23 16,-3 2-6-16,3 2-27 15,0 4-11-15,4-1-11 16</inkml:trace>
  <inkml:trace contextRef="#ctx0" brushRef="#br0" timeOffset="47">19817 13557 108 0,'18'16'41'0,"-15"-8"-22"0,0 16-9 0,0-11 12 16,0 3-4-16,-3-3 2 16,6 0 0-16,-3-2 0 0,-3-3-11 15,0 3-5-15,0-6-1 0,-3-3 9 16,3-2 4 0,0-5-7-16,0-11-3 15,0-2-4-15,6-6-2 0,-1 0-4 16,4 3 0-16,0 0 0 15,0 5 2-15,0 5-1 16,3 6-1 0,0 5 0-16,3 8 3 0,-3 3 6 15,0 4 5-15,-3 7-1 16,0-1 2-16,-4 0-6 16,1-2-1-16,0-4-9 15,-3-4-2-15,0 0-36 16,3-6-16-16,0-3-23 15</inkml:trace>
  <inkml:trace contextRef="#ctx0" brushRef="#br0" timeOffset="48">20141 13552 172 0,'6'3'66'0,"0"2"-36"0,0 3-35 0,-3-6 12 15,3 1 3-15,0 0 3 16,0-3-4-16,0 0-1 16,-3-3-4-16,3 0-1 0,0-2 3 15,-3-3-5-15,-3-2-1 16,0-1-5-16,-3-2 1 16,-3 2-7-16,-3 1-3 0,0 4-1 15,-6 4 1-15,-3 4 6 16,0 6 4-16,4 6 3 15,2 1 3-15,0 7 8 16,3 4 3-16,6-2 5 16,3-3 3-16,6-2-5 15,6-1-1-15,3-2-9 16,2 0-2-16,4-8-9 16,3-3-2-16,-3-5-40 15,12-3-19-15,-1-2-15 16</inkml:trace>
  <inkml:trace contextRef="#ctx0" brushRef="#br0" timeOffset="49">20597 13494 116 0,'-3'2'44'0,"3"-2"-24"0,3 11-10 0,3-3 14 0,-3 3 9 16,0 2 4-16,3 3-6 16,2 5-2-16,1-5-16 15,0 0-6-15,-3-1 0 0,0-1 0 16,0-4 1-16,-3 1-2 16,0-3 1-16,0-3-4 15,-3 0 0-15,0-5-1 16,0 0 1-16,3 3 2 15,-3-3 2-15,0 0-1 16,0 0-1-16,0 0-1 16,3-3 2-16,0 1 1 0,0-12 5 15,3 1-2 1,0-3-7-16,0-2-2 16,3-3-1-16,0-1 2 15,0 4-3-15,-3 2-2 16,0 3-7-16,3 2-28 15,-1 3-2 1,1 0-21-16,-3 3-7 16,0 0-20-1</inkml:trace>
  <inkml:trace contextRef="#ctx0" brushRef="#br0" timeOffset="50">20847 13465 120 0,'3'2'46'0,"-3"4"-24"0,3 2-10 0,-3-3 16 0,3 5-7 16,-3 4 0-16,0-1-8 16,0 3-3-16,0-3-5 15,0 3-4-15,3-3 0 0,0 6-10 16,-3-11-110 15,3-6 25-31</inkml:trace>
  <inkml:trace contextRef="#ctx0" brushRef="#br0" timeOffset="51">20832 13420 160 0,'0'-3'63'0,"3"3"-34"0,0-3-34 0,-3 3 10 15,6 0-8-15,0 0 2 16,3 0-8-16,3 3-2 15,-1 0-54-15,4-1-24 16</inkml:trace>
  <inkml:trace contextRef="#ctx0" brushRef="#br0" timeOffset="52">21094 13436 152 0,'-6'0'57'0,"3"0"-30"0,-3 0-18 0,3 2 14 0,-3 1-11 15,-6 2-2 1,0 3-6-16,-3 3-3 0,3 2 0 16,0 3-1-16,4 0 0 0,-1 0-5 15,3 5 1-15,3-3 2 16,3-2 3-16,6 3-2 16,0-11 0-16,5-3 1 15,1-8 2-15,0-2-3 16,0-6-2-16,0-2 2 15,-3 0 0-15,0-3 1 16,-3 0 0-16,-3 3 2 0,-3 2 1 16,0 3 1-16,0 3 0 15,0 5-5-15,0 5 1 16,3 6 0-16,3 2 2 16,3 3 1-16,3 3 1 15,0 2-2-15,5-5-2 16,10-8-26-16,-3-3-10 15,3-5-39 1</inkml:trace>
  <inkml:trace contextRef="#ctx0" brushRef="#br0" timeOffset="53">21463 13433 112 0,'0'0'44'0,"0"0"-24"0,3 3-15 0,-3-3 13 0,6 5 3 16,0 5 4-16,0 4 0 15,-3 2 0-15,0-1-14 16,-3 4 4-16,0-3 3 0,0-3-4 16,3 0 2-16,-3-2-7 15,0-1-1-15,-3-4-2 16,3 2-1-16,-3-6-1 15,3-2 0-15,-3 0-5 16,0 0 1-16,3 0 2 16,-3-2 3-16,3-1-2 15,-3-2-2-15,3-3 0 16,0-3-1-16,6-2 0 0,-3-3 0 16,3 0-3-16,0 0 2 15,0 0-1-15,0 3-2 16,2 3 3-16,1 2 0 15,0 2-2-15,0 4 0 16,0 4-1-16,0 6 3 16,0 6 0-16,0 1 3 15,-3 1 5-15,0 0 4 16,0 0 0-16,-6-3 1 16,0-2-4-16,0-1-3 15,0-4-2-15,0-1 0 16,0-5-2-16,0 0-1 15,3-3-4-15,0-5-2 16,3-5-4-16,0-5-1 0,6-1-1 16,2 3 2-16,1 3 4 15,-3 3 3-15,0 4 0 16,3 4 1-16,-3 7 4 16,0 3 3-16,0 2 0 15,-3 4 2-15,-3-1-2 16,0-3 0-16,0 1-8 15,-3-3-2-15,2-3-23 16,1-2-6-16,0-3-16 16,0-3-4-16,3-2-13 15,0-3-18 1,0-3 32-16</inkml:trace>
  <inkml:trace contextRef="#ctx0" brushRef="#br0" timeOffset="54">21865 13446 140 0,'-3'3'55'0,"3"-1"-30"0,-3 6-23 0,3-2 14 16,0 4 3-16,0 3 3 16,0 3-5-16,0 0 0 15,3 0-10-15,3-3 2 0,0 3 2 16,3-3-4-16,5-2 1 16,1-6-3-16,0-5 2 15,3-2 2-15,-3-4 2 16,-3-2-3-16,-3-2 0 0,0-1-1 15,-6-2 1 1,-3 0-4-16,-3-3-1 16,-9 3-3-16,0-1-1 15,-3 7-12-15,-3-1-5 16,3 2-21-16,0 1-8 0,3 0-39 16</inkml:trace>
  <inkml:trace contextRef="#ctx0" brushRef="#br0" timeOffset="55">22011 13430 124 0,'3'8'46'0,"2"3"-24"0,7 7-15 0,-9-7 13 16,3 5 12-1,3 0 7-15,-3 0-12 0,0-1-5 16,6-4-13-16,-3 0-2 0,0-4 0 15,0-1 1-15,-3-1 2 16,6-5-1-16,-3 0 2 16,0-3-4-16,-3-2-2 15,-1-5 0-15,1-6 1 16,0 0-5-16,0-3-1 16,-3 3-7-16,0 3 0 15,0 0-17-15,0 2-4 16,0 3-19-16,0 3-6 15,3 0-11-15,0 2-14 16,3 1 32 0,0 2 31-16,0 0 19 0,3 2 21 15,0 1 6-15,0-1 0 16,0 1-1-16,-1 0-6 16,1-1-1-16,0-2-3 15,-3-2-1-15,0-1-4 16,6-2-1-16,-6-3-8 15,-3 0-4-15,-3-5 1 0,-6 0-2 16,-3-1-1-16,0 1-6 16,-3 5-1-16,-3 3 3 15,-3 2 2-15,0 11 2 16,-3 3 0-16,7 2 2 0,-1 3 3 16,0 5 13-1,6 0 6-15,3 3-1 0,3 0 0 16,6-3-10-16,3-3-5 15,3-4-3-15,5-4-1 16,7-2-38-16,3-5-14 16,9-8-55-1</inkml:trace>
  <inkml:trace contextRef="#ctx0" brushRef="#br0" timeOffset="56">22889 13309 124 0,'0'-3'49'0,"0"3"-26"0,-9 0-5 0,9 0 20 16,0 3-10-16,-9-1-1 15,0 3-14-15,-3 3-3 16,3 0-6-16,-3 3-3 0,9 0 2 16,3 2-7-16,3-3 1 15,9 4 1-15,-3-1 1 16,6 3 3-16,-3-3 3 15,-3 3 2-15,-3 0 3 16,-3-3 8-16,-6 0 6 16,-3 0-7-16,-3-2-2 0,-3-3-8 15,-3-3-3 1,3-2-11-16,0-3-3 0,0-3-19 16,-3-2-9-16,12-3-22 15,0 0-10-15,3-3-9 16</inkml:trace>
  <inkml:trace contextRef="#ctx0" brushRef="#br0" timeOffset="57">22981 13399 184 0,'0'7'68'0,"6"-4"-36"0,9 5-35 0,-6-5 13 31,-3-1-5-31,3 1 4 0,-3-3 4 15,2 0-7-15,-2-3 1 0,0-2 0 16,-6-6-6-16,6-2 0 16,-6 0-3-16,-6 0 0 15,-6 2-3-15,1 1 1 16,-1 2 0-16,-3 2-1 16,6 4 4-16,-3 4 2 15,0 1 0-15,0 5-1 16,0 3 5-16,3 2 1 15,3 3 4-15,0 0 4 16,3 2-2-16,3 3 1 16,3 0-1-16,3-2 0 15,6-3-9-15,-3-3-3 0,9-2 1 16,3-6 3-16,-3-2-19 16,0-6-7-16,-1-2-20 15,1-3-9-15,0-3-38 16</inkml:trace>
  <inkml:trace contextRef="#ctx0" brushRef="#br0" timeOffset="58">23124 13348 132 0,'-3'3'52'0,"6"0"-28"0,0 15-26 0,0-7 9 15,0-1 19-15,-3 3 10 16,6 3-5-1,-6 0-3-15,0 0-16 0,0 0-1 0,0-3 0 16,0-2-6-16,0-3-1 16,0-3 0-16,0-2 0 15,0-3-2-15,0-3-2 16,0-5-4-16,0-3-2 16,3-2-8-16,0-3-4 15,3-5 3-15,-3 3 4 16,8 2 6-16,-2 3 3 15,0 2-1-15,0 6 2 16,0 7 3-16,0 6 3 16,0 3 4-16,-3 2 2 15,3 0 3-15,-9 1 2 16,6-4-3-16,-6 1 0 0,0-3-5 16,0-3-3-16,0-2-5 15,0-3 0-15,3-3-2 16,6-2-2-16,3-6-8 15,0 0-3-15,2 1 1 16,1-3 1-16,0 2 8 16,0 8 2-16,-3 1 3 15,-3 7 2-15,6 3 3 16,-9 3 2-16,3 2-1 16,-9 0 1-16,6 0-4 15,-3-2-2-15,0-1-25 16,0-4-9-16,3-4-34 15,0-2-41-15,2-2 31 16</inkml:trace>
  <inkml:trace contextRef="#ctx0" brushRef="#br0" timeOffset="59">23543 13332 148 0,'-14'-2'57'0,"2"4"-30"0,-3 1-32 16,0 5 43-16,6 5-17 15,-3 3 0-15,0 0-3 16,0 2-11-16,3 4 2 0,3-1 2 16,3 0-2-16,3-3 0 15,0-2-3-15,3-2-1 0,12-4-3 16,0-5-2-16,0-5 1 16,0-5 1-16,0-3-3 15,3-2 0-15,-9-4 1 16,0 1 2-16,-1 0 1 15,-2-3 1-15,-3-5-2 16,-3 5 1-16,0 3-4 16,0 5 0-16,0 11 1 15,0 2-3 1,0 5 2-16,3 4 1 16,-3 1 0-16,6 4-3 15,0 0 2-15,0-4-1 16,-3-1 0-16,6-4-20 15,-3-2-8-15,3-3-23 0,-3-5-6 16,6-2-18 0</inkml:trace>
  <inkml:trace contextRef="#ctx0" brushRef="#br0" timeOffset="60">23654 13343 120 0,'0'0'46'0,"0"5"-24"0,3 14-21 0,0-9 8 15,-3 4 14-15,6 1 10 16,-3 4 0-16,-3-1 3 16,0 1-20-16,0-3 2 0,0-3 0 0,0-2-6 15,0-3-2-15,0-3-8 16,0-5-1-16,0 0 5 16,0-5 4-1,2-3-5-15,1-6-1 0,3 1-11 16,0-11-3-16,6 3 0 15,6 5 4-15,-3 3 3 16,0 5 2-16,0 8 1 16,3 6 0-16,-6 4 2 15,5 6 1-15,-5 2 1 16,0 4 0-16,-3-1-5 16,-3-3 1-16,0-2-2 15,-6-5-2-15,6-3-28 16,-3-3-14-16,-3-5-18 15,6-5-43-15,0-8 24 16</inkml:trace>
  <inkml:trace contextRef="#ctx0" brushRef="#br0" timeOffset="61">23939 13092 208 0,'0'-6'79'0,"3"6"-42"0,0 6-43 0,3-1 12 16,-3 3 2-16,6 8 7 15,-9 13 8-15,6 8 3 16,-3 13-13-16,0-2 1 0,-3-1 0 16,3 1-7-16,-3-3-4 15,0 0-2-15,3-3 1 16,-3-7-30-16,3-9-13 0,-3-7-151 31,0-14 86-31</inkml:trace>
  <inkml:trace contextRef="#ctx0" brushRef="#br0" timeOffset="62">23808 13361 248 0,'0'3'93'0,"9"-6"-50"0,3 1-52 15,-3 2 12-15,3-3 2 16,6 1 4-16,6-4-4 15,-3 1-3-15,8 2-1 16,1 1-17-16,-3-4-6 0,0 1-38 0,-3 2-16 16,-10-2-7-1</inkml:trace>
  <inkml:trace contextRef="#ctx0" brushRef="#br0" timeOffset="63">24145 13324 172 0,'3'16'66'0,"0"8"-36"0,-3 3-15 0,3-17 18 16,0 6-7-16,-3 3-3 15,0-1-11-15,0 1-3 16,0-1-5-16,0-2-3 0,0-5 0 16,0-3-39-16,-3-6-14 15,3-2-45 1</inkml:trace>
  <inkml:trace contextRef="#ctx0" brushRef="#br0" timeOffset="64">24091 13240 244 0,'-6'-3'93'0,"6"6"-50"0,6-3-57 16,0 2 11-16,0-2-4 15,3 3 2-15,0 0-15 16,3 2-4-16,6 0-54 16,3 1-22-16,2-1 39 15,4 3 18-15</inkml:trace>
  <inkml:trace contextRef="#ctx0" brushRef="#br0" timeOffset="65">24395 13309 192 0,'-6'5'74'0,"6"-3"-40"0,-21 6-29 0,12-2 17 15,3 2-6-15,-9 5 3 16,3 3-4-16,-6 0-1 16,4 2-8-1,-1 3 5-15,9 0 2 0,0 3-6 0,6-3-4 16,6-2-2-16,0-3-1 15,9-3-11-15,8-2-3 16,-2-9-24-16,9-2-8 16,-3-5-55-1</inkml:trace>
  <inkml:trace contextRef="#ctx0" brushRef="#br0" timeOffset="66">24579 13301 264 0,'-18'-3'101'0,"13"6"-54"0,-4-3-53 16,3 2 19-16,-3 4-8 16,-3 1 2-16,0 1 2 15,3 6 2-15,0-4-5 16,6 6-8-16,3 0-4 0,3 0 0 16,9 0 2-16,-3 0-1 15,6-1 4-15,-9 1 0 16,3 0 1-16,-9 0 8 15,0-3 5-15,-9 1 0 16,-6-4 0-16,0-2-16 0,-6 0-8 16,0-5-52-16,0-3-21 15</inkml:trace>
  <inkml:trace contextRef="#ctx0" brushRef="#br0" timeOffset="67">19102 12679 192 0,'-20'-5'71'0,"14"5"-38"0,-3-3-39 0,6 3 14 0,-3 0-12 16,0-3 1-16,-3-2-1 16,0 0 2-16,-9-3 1 15,-6-3-2-15,-2-2 2 0,-1 0 1 16,-3-1 0-16,-15-4 4 16,-2-1 5-16,-10-4-5 15,-2 1-2-15,-10 1-4 16,4 0 1-16,-13 0 1 15,1 0 2-15,0 2-1 16,-10-2 2-16,1-8-2 16,-12 3 2-16,-1 2-2 15,-5 0 2-15,6 5-2 16,-15 1-1-16,3 2 3 0,-6 0 0 16,6 0-1-16,-10 3-2 15,10 0 3-15,-6 0 0 16,-3-1 3-1,0 1 3-15,0 3-4 0,3-12-1 16,-9 1-2-16,3 3 1 16,-3 2-2-16,6 3-1 15,-3-1 3-15,3 1 0 16,-9 0 3-16,9 2 1 16,-6 1-3-16,6-1-1 15,-30 1 1-15,3 2 0 16,12 0-2-16,9 2 1 15,3 1-2-15,-3 2 2 16,6 1 0-16,-3-1 3 0,9 3-5 16,-6 0-1-16,9 0 2 15,8 3 3-15,-8-1 0 16,9 4 0-16,-6-1-3 16,6-2-2-16,-4 2 1 15,10 0 1-15,0-5 1 16,6 3 1-16,2-3 2 15,10 0 1-15,-6 0 1 16,11 0 0-16,13 0-4 16,5 0-3-16,3 0-3 15,16 0-1-15,5 0-5 16,9 0 0-16,6 0-16 16,21-3-13-16,9-2 10 15,6-3 12-15,12 0 9 16,11 0 3-16,1-8 1 15,0 3 2-15,-1-8 0 16,10 5-3-16,-10 0 2 16,-8 3 3-16,-9 2 1 15,-6 3-1-15,-9 3-2 16,-9 0 9-16,-15 2 6 16,-12 0-3-16,-12 6-2 15,-5 10-5-15,-16 6-2 16,0 7-1-16,1-2 1 15,2 3-2-15,1-6 2 16,11 0 0-16,12-3 1 16,9 6-9-16,13 0-2 0,22-8-25 15,16 2-9-15,15-4-25 16,23-14-44 0,22-16 26-16</inkml:trace>
  <inkml:trace contextRef="#ctx0" brushRef="#br0" timeOffset="68">19421 13089 36 0,'-3'0'16'0,"3"3"-8"0,0-1-10 15,0 6 30 1,-6 0-9-16,0 8-5 15,-3 5-3-15,-3 3-7 16,0 5-1-16,0 5 1 0,1-4 0 16,-1 4 0-1,-3-2 2-15,3 5-1 0,-3 2 0 16,0 4-1-16,3 4 2 16,-6 1-5-1,3 0-1-15,-2-6 0 0,-1 0 2 16,3 6 1-16,0-6 1 15,-3 1-2-15,0 2-2 16,0 2 1-16,0 3 1 16,1-2 1-16,-1-3 1 15,3-3-2-15,0 6-2 16,-6-6 7-16,-3-5 3 16,4 3-5-16,-4-3-3 0,0 0 1 15,0 3 0-15,-3 2-1 16,-2-2 1-16,-4-3 2 15,0-3 0-15,0-2 2 0,1-3 5 16,-4 6 4-16,-3-4-4 16,-6-2 1-16,-2-2-2 15,-10-1 3-15,-5 1-3 16,-7 2 1-16,4-3 4 16,-4 1 4-16,4-3-10 15,-1 2-6-15,-2 3 2 16,0-5 3-16,8-5-3 15,6-4 2-15,10-1-5 16,5-1-2-16,9-5 0 16,6 0-1-16,4-3-7 15,5 0 0-15,3-2-17 16,3 0-7-16,3-3-14 0,3 0-5 16,3 0-17-1,6-3-28-15,3-10 32 16</inkml:trace>
  <inkml:trace contextRef="#ctx0" brushRef="#br0" timeOffset="69">17796 14790 112 0,'-21'3'44'16,"15"2"-24"-16,-12 11-19 0,6-5 11 0,-6 2 14 15,-3 0 10-15,1 0-3 16,-7 3 0-16,3 3-20 16,3 5-8-16,0-6-4 15,9-2-1-15,1 0 2 0,5-6-6 16,0 4 1-16,3-1-1 16,3-3 2-16,9 1 1 15,3 0 3-15,5-3-6 16,4-3-1-16,6 3-9 15,0-6-4-15,6 4-15 16,2-1-4-16,1 0-31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88" units="cm"/>
          <inkml:channel name="Y" type="integer" max="1825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9218" units="1/cm"/>
          <inkml:channelProperty channel="Y" name="resolution" value="1000.4383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8T04:14:53.98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11194 5007 1839 0,'0'0'160'0,"0"0"-160"0,21 0 0 0,-21 0 0 15,0 0 1200-15,17-1 208 0,-17 1 32 0,34-1 16 16,-5-1 288-16,8 0 64 0,4 0 16 0,3-2 0 15,2 1-672-15,2-2-128 0,6 1-16 0,2 0-16 16,2 0-160-16,-2 0-48 0,-2-1 0 0,6 1 0 16,8-1 64-16,9 0 16 0,11-1 0 0,6-1 0 15,7 1-320-15,4 1-64 0,3-1-16 0,0-1 0 0,3 1-16 0,1-1 0 16,3-1 0-16,-1 0 0 0,-1 0-224 0,-1-1-48 16,-4 1-16-16,0 0 0 0,-4-1-160 0,2 1 0 15,-1 1 0-15,-4-1 0 0,-2 2 0 0,-4 1 0 16,-1 3 160-16,-5-2-160 0,-5 1 704 0,-4 0 16 15,-2 3 16-15,-8 0 0 0,-5-1-224 0,-6 1-64 16,-8 0 0-16,-5 1 0 0,-4 2 512 0,-5-1 112 16,-5 0 16-16,-10 1 0 15,-22-3-1712-15,29 5-336 0,-29-5-64 0,0 0 0 0,0 0 832 0,0 0 192 16,-11 9 0-16,-3-7 0 0,-6 0 448 0,-7 0 64 16,-7 1 0-16,-5 0 0 0,0 1-368 0,-11 1-144 15,-12 2 128-15,-7-2-128 0,-3-1 0 0,-4 0 0 16,-5 1 0-16,-5 1 0 0,4 0 0 0,4-1 128 15,6 0-128-15,-8 1 0 0,-8 1 128 0,-5 1-128 0,2-1 0 0,0 1 128 16,2 0-128-16,2 0 0 0,1 1 0 0,6-2 128 16,4 0-128-16,6 1 0 0,1-2 0 0,4 0 0 15,4 1 0-15,4-2 0 0,7 0 0 0,5 0 0 16,8 0 0-16,2 0 0 0,6-1 0 0,7-1 0 16,7-1-144-16,3 0 144 0,12-2 0 0,0 0 0 15,0 0 0-15,0 0-128 0,25 6 128 0,-4-5 0 16,5-1-128-16,4 0 128 0,8 0-192 0,4 1 192 15,6 0-144-15,2 0 144 0,4 3 0 0,2-1-144 16,3 1 144-16,-1 1-128 0,2-1 128 0,-3 3-128 16,-3-1 128-16,0 1 0 0,-6 1 0 0,-4 0 0 15,-4 0 0-15,-6-1 0 0,-5 2 128 0,-5-3-128 16,-24-6 144-16,26 14-144 0,-26-14 192 0,0 0-192 0,0 0 176 16,0 0-176-16,-17 33 160 0,-1-24-160 0,-6 0 176 0,-3 1-176 15,-2 1 192-15,-5-1-192 0,-6 1 160 0,-3 2-160 16,-1-2 128-16,-1 0-128 0,3-3 0 0,2 0 0 15,3-1 0-15,-3 0 0 0,0 2 0 0,5-1 0 16,6-2 0-16,2-1 0 0,6 0 0 0,4-2 0 16,2-1-160-16,9-2-10048 15,3 0-2016-15</inkml:trace>
  <inkml:trace contextRef="#ctx0" brushRef="#br0" timeOffset="5285.75">10618 7370 2751 0,'0'0'256'0,"0"0"-256"0,0 0 0 0,0 0 0 16,0-5 960-16,0 5 160 0,0 0 32 0,3-5 0 16,-3 5-96-16,3-8-16 0,-3 8 0 0,4-8 0 0,-4 8-656 0,5-7-144 15,-5 7-32-15,0 0 0 0,5-5-80 0,-5 5 0 16,0 0-128-16,0 0 192 0,0 0 240 0,3-6 32 15,-3 6 16-15,0 0 0 0,0 0 416 0,0 0 96 16,0 0 16-16,0 0 0 0,0 0-128 0,0 0-32 16,0 0 0-16,0 0 0 0,0 0 0 0,0 0 0 15,0 0 0-15,0 0 0 0,0 0-32 0,0 0-16 16,0 0 0-16,0 0 0 0,1 28-224 0,-1-28-64 16,0 0 0-16,0 0 0 0,0 0-224 0,6 32-48 15,-6-32-16-15,0 0 0 0,0 0-96 0,11 29-128 16,-11-29 176-16,0 0-176 0,0 0 128 0,8 28-128 0,-8-28 0 0,0 0 0 15,0 0 0-15,16 27 0 0,-16-27 0 0,0 0 0 16,0 0 0-16,18 23 0 0,-18-23 0 0,0 0 0 16,0 0 0-16,27 17 0 0,-27-17 0 0,0 0 0 15,25 13 0-15,-25-13 0 0,0 0 0 0,32 11 0 16,-32-11 144-16,0 0-16 0,37 11-128 0,-37-11 192 16,31 7 32-16,-31-7 0 0,36 7 0 0,-36-7 0 15,37 7-80-15,-37-7-16 0,41 6 0 0,-41-6 0 0,39 4 0 0,-39-4 0 16,45 2 0-16,-18-1 0 0,-3-1-128 0,3-1 192 15,2 1-192-15,3 0 192 0,-1 0 16 0,1 0 16 16,0 0 0-16,2 0 0 0,-2 0-96 0,0-2 0 0,-3 0-128 16,3 1 192-1,3-1-192-15,-2 1 0 0,4 1 0 0,-1 0 0 0,1 0 0 0,0 0 128 16,-2 1-128-16,1-2 0 0,-1 1 192 0,0-3-48 16,2 3-16-16,-2-1 0 0,-4 1 160 0,3 0 32 15,3 1 0-15,1-1 0 0,-4 2-320 0,2-2 160 16,-2-2-160-16,1 2 128 0,-1-1-128 0,3 0 0 15,-3 1 0-15,1 0 0 0,0 1 0 0,0 0 0 16,0 1 0-16,-1-2 0 0,-2 1 0 0,-2-2 0 16,4-1 0-16,-3 0 0 0,4 2 0 0,-1-1 0 15,-2 1 0-15,2 0 0 0,-2 1 0 0,1-1 0 16,-1 1 0-16,-2-2 0 0,0 0 128 0,-1-1-128 16,-2 2 0-16,3-2 128 0,1 1 0 0,0 1-128 15,0-1 192-15,-1 1-64 0,1 0-128 0,-1-1 128 16,-3 0-128-16,3-1 128 0,-1 1-128 0,0-2 128 0,0 1-128 0,-1-1 128 15,-1 1-128-15,3 0 0 0,-3 1 144 0,0 1-144 16,-1 0 0-16,-1 0 0 0,-2 0 0 0,2 0 128 16,-2 0-128-16,1-2 144 0,-1 1-144 0,2 0 160 0,0-1 64 0,-1 0 16 15,2 1 0-15,-1 0 0 0,0 0-112 0,2 0-128 16,1 0 176-16,-1 0-176 0,0 1 0 0,0-1 0 16,-1 0 0-1,-2 0 0-15,1-1 0 0,0 1 0 0,1-1 0 16,-2 1 0-16,1-1 0 0,0 2 0 0,1 0 0 0,-1 0 0 15,0 1 0-15,-1 0 0 0,2 1 0 0,-1-1 0 16,-1 0 0-16,-1 0 0 0,-1 0 128 0,1-1-128 16,3 0 0-16,-3-1 0 0,2 2 0 0,-1-1 0 15,1 0 0-15,1 0 0 0,-2 1 0 0,2 0 0 16,0 0 128-16,0-1-128 0,0 0 0 0,-2 1 0 0,3-2 0 0,-2 1 0 16,0 0 0-16,0 0 0 0,2 0 0 0,-2 1 0 15,0 0 0-15,1 0 0 0,-2 1 0 0,1-1 0 16,1 2 0-16,-2-1 0 0,1-1 0 0,-2 1 0 15,-1-2 0-15,1 0 0 0,3 0 0 0,-3-1 0 16,1 1 128-16,1-1-128 0,-2 1 0 0,3 0 0 16,0 0 0-16,1 1 0 0,0-1 0 0,-1 0 0 0,2 0 0 0,-2 0 0 15,2 0 0-15,-1 0 0 0,1-1 0 0,0 0 0 16,0 1 0-16,-1 0 0 0,1 0 0 0,0 0 0 0,0 1 0 0,0 0 0 16,1 0 0-16,-1 1 0 0,-2-2 0 0,1 0 0 15,1 1 0-15,1-2 0 0,0 1 0 0,2-1 0 16,1 0 0-16,2 1 0 0,-5 0 0 0,2 0 0 15,2 1 0-15,-2-1 0 16,0 1 0-16,-1-2 0 0,1 0 0 0,-2 0 0 16,1 0 0-16,3 0-144 0,2 0 144 0,-1 1 0 15,-1 0 0-15,0 0 0 0,1 1 0 0,0-1 0 16,-2 1 0-16,0-2 0 0,0 1 0 0,0-1 0 16,2 0 0-16,-2 1 0 0,1 1 0 0,0 0 0 15,-3 0 0-15,1 1 0 0,0-2 0 0,-1 1 0 16,-2-1 0-16,1-1 0 0,0 1 0 0,0 0 0 0,-1-1 0 0,1 1 0 15,-1 0 0-15,1 1 0 0,0-1 0 0,1 0 0 16,0 1 0-16,0-1 0 0,-1 0 0 0,2-1 0 16,-1 1 0-16,0-1 0 0,0 0 0 0,-1 0 0 15,2 2 0-15,-1 0 0 0,0 0 0 0,1 0 0 16,-1 1 0-16,1 0 0 0,0-1 0 0,-2 1 0 16,-1-2 0-16,1 1 0 15,1 1 0-15,-1 0 0 0,0 0 0 0,1 0 0 16,-3 0 0-16,1 1 0 0,1 0 0 0,-2-1 0 0,-2 1 0 0,3-2 0 15,-1 1 0-15,0-1 0 0,0 0 0 0,2 0 0 16,2 0 0-16,0 0 0 0,1 2 0 0,-2-1 0 16,2 1 0-16,-1 0 0 0,1-1 0 0,-1-1 0 15,-2 2 0-15,2-2 128 0,1 1-128 0,0-1 0 16,0 1 0-16,0 0 0 0,-3 2 0 0,4-2 0 0,-3 1 0 0,3-1 0 16,-3 0 0-16,1 0 0 0,0 0 0 0,-1 1 0 15,-1-1 0-15,1 0 0 0,0 0 0 0,1 0 0 16,-1-1 0-16,2 1 0 15,2-2 0-15,-2 1 0 0,1 0 0 0,0-1 0 0,-2 0 0 0,3 0 0 16,1 0 0-16,-4 1 0 0,3-1 0 0,-2 0 0 16,-2-1 0-16,1 0 0 15,0 0 0-15,-2 1 0 0,0 0 0 0,0-1 0 16,2 1 0-16,-2 0 0 0,-2-1 0 0,2 1 0 16,-1-1 0-16,0 1 0 0,-2-2 0 0,0 1 0 15,-2 0 0-15,2-1 0 0,-1 2 0 0,0-2 0 16,0 0 0-16,0 1 0 0,2-1 0 0,0 1 0 0,-2-1 0 15,0 1 0-15,1-1 0 0,-2 0 0 0,0 1 0 0,-2-1 0 16,0 0 0-16,-2-1 0 0,1 1 0 0,-1-1 0 0,-1 0 128 0,-1-1 16 16,0 0 0-16,-1-1 0 0,-1 2 112 0,-2-2 32 15,3-1 0-15,-1 1 0 0,-2 0-112 0,-1-1-32 16,1 0 0-16,-1 0 0 0,1-2-16 0,0 3-128 16,-3-2 192-16,4 0-64 0,-1 1-128 0,0 0 128 15,1-1-128-15,0-2 128 0,1 1-128 0,-3 1 0 16,1-1 0-16,0 1 0 0,-1 0 0 0,-1 0 0 0,-2 1 0 0,0 1 0 15,-1-1 0-15,0 3 0 0,-9 3 144 0,16-6-144 16,-16 6 0-16,11-7 128 0,-11 7-128 0,12-4 0 16,-12 4 0-16,10-3 0 0,-10 3 0 0,0 0 0 15,12-2 0-15,-12 2-256 0,0 0 64 0,0 0 0 16,0 0-1424 0,0 0-304-16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  <inkml:channelProperty channel="T" name="resolution" value="1" units="1/dev"/>
        </inkml:channelProperties>
      </inkml:inkSource>
      <inkml:timestamp xml:id="ts0" timeString="2022-02-09T22:58:31.58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18652 13088 74 0,'0'21'242'0,"-7"-5"-54"0,7-7-90 15,-3-4-107-15,-4-10-81 0,4-4-169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88" units="cm"/>
          <inkml:channel name="Y" type="integer" max="1825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9218" units="1/cm"/>
          <inkml:channelProperty channel="Y" name="resolution" value="1000.4383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8T04:50:14.77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F0"/>
    </inkml:brush>
    <inkml:brush xml:id="br2">
      <inkml:brushProperty name="width" value="0.05292" units="cm"/>
      <inkml:brushProperty name="height" value="0.05292" units="cm"/>
      <inkml:brushProperty name="color" value="#FFC000"/>
    </inkml:brush>
    <inkml:brush xml:id="br3">
      <inkml:brushProperty name="width" value="0.05292" units="cm"/>
      <inkml:brushProperty name="height" value="0.05292" units="cm"/>
      <inkml:brushProperty name="color" value="#7030A0"/>
    </inkml:brush>
  </inkml:definitions>
  <inkml:trace contextRef="#ctx0" brushRef="#br0">338 814 11967 0,'-2'0'1072'0,"2"0"-864"0,0 0-208 0,0 0 0 0,0 1 864 0,0 0 128 16,0-1 32-16,0 0 0 0,0 0 784 0,0 24 176 15,0-24 16-15,0 28 16 0,-1-11-192 0,1 0-32 16,0 4-16-16,1 0 0 0,-1 0-400 0,0-1-80 16,0-2-16-16,0-2 0 0,0-16-672 0,2 28-144 15,-2-28-16-15,3 21-16 0,-3-21-432 0,0 0 0 16,0 0 0-16,0 0 0 16,0 0-256-16,0 0-48 0,0 0 0 0,0 0-15120 15</inkml:trace>
  <inkml:trace contextRef="#ctx0" brushRef="#br0" timeOffset="498.58">240 649 9215 0,'-6'1'400'0,"2"0"96"0,1 0-496 0,-1-1 0 0,2 1 0 0,2 0 0 16,-3 0 416-16,0 2-16 0,-4 3 0 0,-4 4 0 15,1 2 112-15,-2 5 0 0,2 4 16 0,0 1 0 16,1 3 304-16,2 3 64 0,1 2 16 0,1 4 0 16,2 2 240-16,2 2 64 0,2 2 0 0,4 1 0 0,-1 0-16 0,3-4 0 15,4-1 0-15,2-5 0 0,-13-31-416 16,29 49-80-16,-29-49 0 0,40 28-16 0,-40-28-512 0,44 12-176 16,-44-12 0-16,50-4 144 0,-50 4 352 0,56-22 64 15,-25 2 16-15,0-7 0 0,3-6 544 0,-5-4 112 0,3-1 32 0,-7-1 0 16,-2-1-688-16,-7 2-144 0,-2 2-32 0,-6 0 0 15,-3 1-144-15,-6 1-16 0,-6 0-16 0,-3 4 0 16,-4 3 720-16,-5 3 144 0,-2 3 16 0,0 5 16 16,-1 4-464-16,-2 3-80 0,-2 3-32 0,4 2 0 31,1 2-240-31,2 2-48 0,0 1-16 0,4 0 0 0,4 1-400 0,3 3-80 16</inkml:trace>
  <inkml:trace contextRef="#ctx0" brushRef="#br0" timeOffset="6843.28">14612 537 7359 0,'1'-1'656'0,"-1"0"-528"15,0 1-128-15,0 0 0 0,0 0 896 0,0 0 128 0,0 0 48 0,-1 1 0 0,-1 0 208 0,0 2 32 16,-1 2 16-16,-2 2 0 0,-1 1 256 0,-2 1 48 16,-2 5 16-16,-1 1 0 0,-2 1 208 0,-1 2 32 15,-2 2 16-15,0 0 0 0,0 1-448 0,0-1-96 31,0-1-16-31,2-1 0 0,2-2-768 0,0-3-176 0,2-1-16 0,2-2-16 16,0-3-368-16,3-1 0 0,2-1 0 0,-2-2 0 16,2-1-256-16,2-1 16 0,-1-2 16 0,2-1 0 31,0-1-2080-31,0-2-400 0</inkml:trace>
  <inkml:trace contextRef="#ctx0" brushRef="#br0" timeOffset="7044.95">14407 531 14735 0,'-2'0'1312'16,"-1"1"-1056"-16,3 0-256 0,0 0 0 0,0-1 1664 0,0 0 288 0,0 0 48 0,0 0 16 15,0 0-624-15,21 40-128 0,-21-40-32 0,17 37 0 16,-17-37 528-16,26 42 96 0,-26-42 32 0,26 45 0 16,-26-45-464-16,30 42-80 15,-30-42-32-15,34 35 0 0,-34-35-880 0,30 26-176 16,-30-26-48-16,0 0 0 0,42 24-208 0,-42-24-192 15,0 0 48-15,0 0-16928 16</inkml:trace>
  <inkml:trace contextRef="#ctx0" brushRef="#br0" timeOffset="7846.89">15373 303 4607 0,'0'-2'400'0,"0"1"-400"0,0 0 0 0,0 1 0 16,0 0 1392-16,0 0 192 0,0 0 32 0,0 0 16 15,0 0 160-15,0 0 48 0,0 0 0 0,3 40 0 16,-3-40-128-16,0 39-32 0,-1-13 0 0,-1 3 0 0,0 3 192 0,-1 1 48 15,0 2 0-15,0-3 0 0,1-1-736 0,-1-4-144 16,3-27-16-16,0 45-16 0,0-45-304 0,0 34-48 0,0-34-16 0,0 0 0 16,8 35-464-16,-8-35-176 0,0 0 0 0,0 0 144 31,0 0-512-31,0 0-96 0,0 0-32 0,0 0-15088 0</inkml:trace>
  <inkml:trace contextRef="#ctx0" brushRef="#br0" timeOffset="8200.91">15351 304 15663 0,'-2'-2'1392'0,"4"1"-1120"16,-2 1-272-16,0 0 0 0,0 0 592 0,0 0 64 16,22-11 16-16,-9 2 0 15,6-1-160-15,3-1-48 0,4-1 0 0,-2 1 0 16,2 0 272-16,-1 1 48 0,1 0 16 0,1 0 0 15,0 1-32-15,0 0-16 0,-1 2 0 0,-2 0 0 16,-24 7-608-16,48-9-144 0,-48 9 0 0,37-1 0 16,-37 1 0-16,0 0-176 0,0 0 48 0,45 21 0 0,-45-21 128 0,0 0 0 15,11 46 0-15,-11-46 0 0,-2 48 896 16,-4-21 144-16,3 4 48 0,-2 2 0 0,0-3 528 0,0-1 112 0,-1 0 32 0,1 0 0 16,2-2-752-16,-2-3-160 0,3-2-16 0,-1 0-16 15,0-1-464-15,3-21-96 0,-1 39 0 0,1-39-16 16,0 30-240-16,0-30 0 0,1 26 0 0,-1-26 0 15,0 0-240-15,0 28-32 0,0-28-16 0,0 0-16736 16</inkml:trace>
  <inkml:trace contextRef="#ctx0" brushRef="#br0" timeOffset="8394.99">15443 803 7359 0,'0'0'656'0,"0"0"-528"0,0 0-128 0,0 0 0 0,0 0 848 0,36-7 144 15,-36 7 32-15,44-11 0 0,-7 5 0 0,0-2 16 16,1 1 0-16,-4 0 0 0,-34 7 48 0,56-9 16 16,-56 9 0-16,38-7 0 0,-38 7-848 0,29-8-256 15</inkml:trace>
  <inkml:trace contextRef="#ctx0" brushRef="#br0" timeOffset="8918.79">15202 181 3679 0,'-2'9'320'0,"0"-3"-320"0,2-6 0 0,-4 17 0 0,4-17 1472 0,0 0 208 16,0 28 48-16,0-4 16 0,-2 13 432 0,-1 13 96 15,0 9 16-15,-2-2 0 0,0 0-128 0,-1-5-32 16,1-4 0-16,2-8 0 0,1-6-1072 0,1-6-224 0,1-4-32 16,0-24-16-16,1 37-320 0,-1-37-64 0,0 0-16 0,4 30 0 15,-4-30-384-15,0 0-224 0,0 0 32 0,0 0-12992 31</inkml:trace>
  <inkml:trace contextRef="#ctx0" brushRef="#br0" timeOffset="9351.2">15176 217 11055 0,'7'-8'480'0,"-2"4"112"0,1 0-464 0,2 0-128 0,-2 0 0 0,-1 1 0 15,6-3 928-15,4-1 160 0,16-4 48 0,7-6 0 16,10-1 400-16,-2 0 64 0,2 1 32 0,-5 1 0 0,-4 1-688 0,-1 3-144 16,-4 0-32-16,-1 3 0 0,-1 1-512 0,-5 0-128 15,1 2 0-15,-28 6-128 0,48-7 0 0,-48 7 0 0,41-3 0 16,-41 3-192-16,35 0 192 0,-35 0-176 0,0 0 176 0,44 6-160 15,-44-6 160-15,0 0 0 0,0 0 0 0,41 13 0 16,-41-13 0-16,0 0 128 0,0 0-128 0,0 0 176 16,45 24 80-1,-45-24 0-15,0 0 16 0,0 0 0 0,27 32 560 0,-27-32 128 16,0 0 0-16,14 52 16 0,-14-52 176 0,5 50 16 16,-5-19 16-16,0 5 0 0,-2 4-160 0,-1 1-16 15,-3 2-16-15,1-2 0 0,-1-2-336 0,-1 0-64 16,3-4-16-16,-1 0 0 0,3-3-144 0,2-1-48 15,0-3 0-15,0-28 0 0,2 47-208 0,-2-47-48 16,3 36-128-16,-3-36 192 0,0 30-192 0,0-30 0 0,-3 22 0 0,3-22 0 31,0 0-448-31,-7 22-48 0,7-22 0 0,-6 8-16784 0</inkml:trace>
  <inkml:trace contextRef="#ctx0" brushRef="#br0" timeOffset="9605.21">15141 984 26719 0,'-17'3'1184'0,"10"-1"240"0,1 0-1136 0,2-1-288 0,4-1 0 0,0 0 0 15,0 0-128-15,0 0-96 0,0 0-16 0,0 0 0 0,43-2 480 0,-43 2 80 16,52-5 32-16,-52 5 0 0,73-8 1568 0,-26 3 320 15,2-1 64-15,4-1 16 0,2-1-784 0,-2 0-144 16,-1 1-48-16,-1 0 0 0,-3 2-896 0,-3 1-192 16,-5 3-48-16,-3 0 0 0,-37 1-208 0,56 3 0 15,-56-3 0-15,43 4 0 0,-43-4 0 0,0 0 0 16,41 6 0-16,-41-6-12160 0,0 0-2432 0</inkml:trace>
  <inkml:trace contextRef="#ctx0" brushRef="#br0" timeOffset="10940.1">20487 515 4607 0,'0'-4'400'0,"0"2"-400"15,0 2 0-15,0 0 0 0,0 0 960 0,2-6 96 16,-2 6 32-16,0 0 0 0,0 0 128 0,0 0 48 0,0 0 0 0,0 0 0 16,0 0 160-16,0 0 48 0,0 0 0 0,22 36 0 15,-22-36 576-15,2 43 112 0,0-11 16 0,2 7 16 16,-2 6-32-16,1 3-16 0,0 4 0 0,-1-1 0 0,-1-2-864 0,1-3-192 16,1-3-16-16,-1-7-16 0,1-3-640 0,0-4-128 15,-3-29-32-15,5 47 0 0,-5-47-256 0,8 35 0 16,-8-35 128-16,0 0-128 15,13 34 0-15,-13-34-272 0,0 0 48 0,0 0 16 32,0 0-1792-32,0 0-368 0</inkml:trace>
  <inkml:trace contextRef="#ctx0" brushRef="#br0" timeOffset="11310.06">20450 649 23951 0,'-1'-2'2128'0,"-1"1"-1696"16,2 0-432-16,0 1 0 0,0 0 864 0,0 0 96 15,16-10 0-15,-16 10 16 0,32-20-288 0,-8 6-64 16,5-3-16-16,3-1 0 16,5 0 464-16,1-1 80 0,5 0 32 0,2 0 0 15,3 4-480-15,-2-1-112 0,4 1-16 0,-4 3 0 16,-1 1-576-16,-8 3-240 0,0 1 16 0,-7 0 0 15,-30 7-784-15,56-5-144 0,-56 5-48 0,42 2 0 16,-42-2 512-16,0 0 112 0,46 12 0 0,-46-12 16 0,0 0 560 0,0 0 0 16,37 33 0-16,-37-33 144 0,0 0 672 0,16 47 128 15,-16-47 16-15,3 46 16 0,-3-46 352 0,2 55 64 0,-2-22 16 0,-2 2 0 16,1 4-560-16,-1-1-96 0,1 2-32 0,1 0 0 16,-2-3-368-16,2 2-80 0,2-1-16 0,-1-2 0 15,1-4-128-15,1-2-128 0,-1 1 192 0,-2-31-192 16,7 51 0-16,-7-51 0 0,5 44 0 0,-5-44 0 15,7 35 0-15,-7-35 0 0,6 29-176 0,-6-29 176 32,0 0-1216-32,5 29-144 0,-5-29-32 0</inkml:trace>
  <inkml:trace contextRef="#ctx0" brushRef="#br0" timeOffset="11557.6">20599 1429 29487 0,'-16'1'1296'0,"11"-1"288"15,-3 0-1264-15,8 0-320 0,0 0 0 0,0 0 0 0,0 0 128 0,0 0-128 16,0 0 144-16,0 0-144 0,37-11 720 0,-37 11 48 16,47-11 16-16,-14 4 0 0,4 0 800 0,6-1 144 15,7 2 48-15,1-1 0 0,0 2-896 0,1-2-176 0,-4 2-48 0,-4 0 0 16,1 2-480-16,-7 0-176 0,-38 3 0 0,63-2 144 15,-63 2-352-15,46-1-80 0,-46 1-16 0,35 0-17856 16</inkml:trace>
  <inkml:trace contextRef="#ctx0" brushRef="#br0" timeOffset="12289.04">20834 727 17503 0,'-2'0'1552'0,"2"0"-1232"0,0 0-320 0,0 0 0 15,0 0 832-15,0 0 96 0,0 0 32 0,0 0 0 16,0 0 960-16,0 0 208 0,0 0 48 0,-1 26 0 16,1-26-80-16,0 0-16 0,-3 27 0 0,3-27 0 15,-3 20-912-15,3-20-176 16,-2 22-32-16,2-22-16 0,-3 23-464 0,3-23-96 15,-5 20 0-15,5-20-16 0,-3 17-112 0,3-17-32 16,0 0 0-16,-3 21 0 0,3-21-80 0,0 0-16 16,0 0 0-16,0 0 0 0,0 0-128 0,0 0 0 15,0 0 0-15,0 0 128 0,0 0-128 0,0 0 0 16,0 0 0-16,0 0 0 0,0 0 0 0,0 0 0 16,0 0 0-16,38 13 0 0,-38-13 0 0,0 0 0 0,35-7 0 0,-35 7 0 15,0 0-160-15,39-4 160 0,-39 4 0 0,0 0-144 16,41 6 144-16,-41-6 0 0,0 0 0 0,0 0-128 15,43 25 128-15,-43-25 0 0,0 0 0 0,0 0 0 16,21 39 0-16,-21-39 0 0,0 0 0 0,0 35 0 0,0-35 144 0,-7 22-144 16,0-12 192-16,2-1-192 15,-4 1 288-15,1-1-48 0,-1 0-16 0,-3-2 0 16,2 0-224-16,-1-1 176 0,1-1-176 0,2-1 160 16,-3-1-160-16,1-1 0 0,1-1 0 0,-1-2 0 31,-2 0-352-31,4-2-48 0,-2 0-16 0,-1-2 0 0,1 0-1440 0,-1-1-304 15</inkml:trace>
  <inkml:trace contextRef="#ctx0" brushRef="#br0" timeOffset="12485.63">20761 762 30399 0,'0'-2'1344'0,"0"2"288"0,0 0-1312 0,0 0-320 15,0 0 0-15,0 0 0 0,0 0 992 0,30-9 128 16,-30 9 32-16,41-6 0 0,-41 6 528 0,60-7 112 16,-60 7 32-16,58-3 0 0,-58 3-1088 0,52-1-224 0,-52 1-32 0,44-1-16 15,-44 1-464-15,41-3 0 0,-41 3 0 0,40-6-18944 16</inkml:trace>
  <inkml:trace contextRef="#ctx0" brushRef="#br0" timeOffset="13662.94">15595 473 4607 0,'0'1'400'15,"2"-1"-400"-15,-2 2 0 0,0-2 0 0,0 0 416 0,0 1 0 16,2 0 0-16,-1 2 0 0,-1 0 736 0,0 0 160 15,0 0 32-15,0-1 0 0,0 1 304 0,-1 0 64 0,-1 1 16 0,0-2 0 16,-1 1-560-16,0-1-96 0,1-1-32 0,-4 0 0 16,3 0-224-16,0-1-48 0,-1 0-16 0,1-1 0 15,2-1-240-15,-1 0-32 0,2 0-16 0,0-2 0 16,0-1-128-16,3 0-16 0,-1 1-16 0,1-1 0 16,2 0-176-16,-2-1-128 0,-3 6 144 0,0 0-144 15,21-11 192-15,-21 11-64 16,0 0-128-16,0 0 192 0,0 0 176 0,0 0 16 15,0 0 16-15,41 6 0 0,-41-6 544 0,0 0 96 16,0 0 32-16,0 0 0 0,0 0-176 0,0 0-16 16,2 29-16-16,-5-26 0 0,-2 1-288 0,0-1-48 15,-1 0-16-15,-1-1 0 0,-1-1-304 0,1 0-64 16,0-1-16-16,2-2 0 0,0 0-128 0,-1-1 0 16,3 0 0-16,0 1 0 0,1-1 0 0,0 1 0 0,2 0 0 0,0 1 0 15,0 0-176-15,0 1 176 0,2 0-128 0,1 1 128 16,-3-1-272-16,0 0 16 0,0 0 16 0,0 0-16144 15</inkml:trace>
  <inkml:trace contextRef="#ctx0" brushRef="#br0" timeOffset="18560.45">15650 493 1839 0,'0'-1'160'0,"2"0"-160"0,-2 1 0 0,0 0 0 15,1-1 480-15,-1 0 64 0,3 0 16 0,-1-1 0 16,-1 0 80-16,4-1 0 0,-3 0 16 0,1-1 0 15,-1 2 176-15,1-1 16 0,-1 1 16 0,2 0 0 16,-1 0 96-16,-1 0 32 0,3 0 0 0,-2 0 0 0,0-1-192 0,2 1-32 31,1-1-16-31,-1 1 0 0,0 0-48 0,0 0-16 16,1-1 0-16,0 1 0 0,1 1-96 0,0-1-16 0,0 0 0 0,1 0 0 16,2 0-144-16,-1-1-48 0,1 1 0 0,1-1 0 15,-1 0-160-15,3 0-32 0,-4 1-16 0,4-1 0 16,-3 0 16-16,0 0 16 0,2-2 0 0,0 2 0 15,2 1 16-15,0-1 0 0,2 0 0 0,0 0 0 16,-1-1-16-16,2 0 0 0,-1 0 0 0,3 0 0 16,-2 0-16-16,3 0-16 0,-1-1 0 0,2-1 0 15,-2 1-16-15,1 0 0 0,2 1 0 0,-1 0 0 16,3 0 96-16,1 0 0 0,1 1 16 0,1 0 0 16,-3-1 16-16,3 1 0 0,-1-1 0 0,1-1 0 15,-1 2-96-15,-1-1 0 0,4 1-16 0,-3 0 0 16,-1 1-16-16,-1 0 0 0,2 0 0 0,1-2 0 0,3 2 64 0,-3 0 16 0,2 1 0 0,0-1 0 15,0 2 80-15,0 0 32 0,-2 0 0 0,3 0 0 16,1 0-96-16,-1 0 0 0,2 0-16 0,-1-1 0 16,1 0-64-16,1 0-16 0,3 0 0 0,-2-1 0 15,2 1 32-15,0 0 16 0,0 1 0 0,0 0 0 16,-2 1 16-16,-2-1 0 0,0-1 0 0,0-1 0 16,0 1 16-16,5 0 0 15,4-2 0-15,-4 3 0 0,2-1-16 0,-4 1 0 16,3 1 0-16,-2 1 0 0,0-1-48 0,-2 0-16 0,-4 0 0 0,0-1 0 15,1 0-32-15,1 0-128 0,3 1 192 0,-3 0-64 16,3 1-128-16,-4-1 192 0,1-1-192 0,-1 2 192 16,0 0-192-16,-2 1 0 0,1-1 144 0,2 0-144 15,0 0 0-15,-1-1 144 0,-2 2-144 0,-1-2 0 16,-1 0 0-16,2 1 0 0,-1-1 0 0,-1 1 0 0,0 1 128 0,-1 0-128 16,-1 1 0-16,2 0 0 0,0 3 192 0,1-3-192 15,-3 0 192-15,1-1-192 0,-1 0 256 0,1 0-64 16,-2 1-16-16,0-1 0 0,-2 2-176 0,2 0 160 15,0 0-160-15,0 1 160 0,2 0-160 0,-2-1 0 16,0 0 0-16,0-2 0 0,0 2 0 0,0-1 128 16,3 0-128-16,1 0 0 15,-1 0 0-15,-1 0 0 0,0 2 128 0,0-1-128 16,-2-1 0-16,0 2 0 0,1 0 0 0,1-1 0 16,1 2 0-16,-1-2 0 0,-2 2 0 0,0-2 0 15,0-1 0-15,-2 0 0 0,2 0 0 0,0-1 0 16,-1 2 0-16,-1 0 0 0,2 0 128 0,-2 0-128 0,2 1 0 0,-3 1 0 15,0-2 0-15,0 1 0 0,3-1 0 0,-5 0 0 16,-2-1 0-16,1 1 0 0,2-1 0 0,0 0 0 0,3 1 0 0,-1-2 0 16,0 1 0-16,-1-2 0 0,0 2 0 0,0-2 0 15,-2 1 0-15,0 0 0 0,2 1 0 0,0 0 0 16,-1 0 0-16,-3-1 0 0,2 1 0 0,-3-2 0 16,-1 1 0-16,0 0 0 0,-4-1 0 0,-1-1 0 15,-3 0 0-15,-2 0 0 0,-1-1 0 0,-3 0 0 16,-1 0-144-16,0 0 144 15,0 0-192-15,2 0 192 16,0 0-1136-16,1 1-112 0,0-1-32 0,2 1 0 16,1 0-1264-16,1 0-256 0</inkml:trace>
  <inkml:trace contextRef="#ctx0" brushRef="#br0" timeOffset="18892.62">20059 505 8287 0,'-7'-10'368'0,"4"6"80"16,-2-1-448-16,3 2 0 0,2 2 0 0,0 1 0 0,2 0 288 0,-2-2-32 15,0 0 0-15,0 0 0 0,2-2-256 0,-1 1 0 16,1 1 0-16,1 0 0 0,1 2 1344 0,1 0 224 0,0 1 32 0,0 1 16 16,2 2-256-16,2 1-48 0,1 0-16 0,-2 0 0 15,3 1-848-15,-1 2-192 0,1-1-16 0,-3 0-16 31,0-1-224-31,1 3 176 0,1-1-176 0,1 2 160 0,-1 1-160 0,0-2 0 16,-3 2 144-16,0-1-144 0,-4-1 160 0,0-1-32 16,-1 0-128-16,-2 0 192 0,-3-2 176 0,-2-1 16 15,-2-1 16-15,-5 0 0 0,0 0 864 0,0-1 160 16,-1-1 48-16,-1 0 0 0,0 0-448 0,2 0-64 16,-2 1-32-16,2 0 0 0,-2 1-624 0,4 1-128 15,2-1-32-15,-3 1 0 0,3-1-144 0,3 2-176 16,-1 1 48-16</inkml:trace>
  <inkml:trace contextRef="#ctx0" brushRef="#br1" timeOffset="25102.92">189 3150 11055 0,'-2'-1'976'0,"1"1"-784"0,-1 0-192 0,2 0 0 0,0 0 1616 0,0 0 288 15,-2-1 48-15,-1 0 16 0,-1 0 192 0,1-2 32 16,1 1 16-16,2-2 0 0,2 0-320 0,1-1-64 16,3-1-16-16,0-3 0 0,3 3-720 0,1-1-160 15,0-1-32-15,3 2 0 0,-13 6-576 0,25-8-112 16,-25 8-16-16,0 0-16 0,0 0-176 0,0 0 0 0,43 12 0 0,-43-12 0 15,0 0 0-15,0 0 0 0,14 43 0 0,-16-28 0 16,-1-1 0-16,-4 3-176 0,0 0 176 0,-2-1-192 16,-1 1 192-16,1-2-192 0,-1-2 192 0,0 1-192 15,1-1 192-15,1 0 0 0,1-2 0 0,2-1 0 16,1-3 0-16,1-2 128 0,1 0-128 0,2-5 0 16,0 0 192-16,0 0-16 15,0 0-16-15,0 0 0 0,0 0 256 0,0 0 48 16,0 0 16-16,45 1 0 0,-45-1 80 0,0 0 16 15,42-11 0-15,-42 11 0 0,33-9-320 0,-33 9-64 16,34-8-16-16,-34 8 0 0,0 0-176 0,40-3 0 16,-40 3 0-16,0 0 128 0,0 0-128 0,0 0 0 0,41 3 0 15,-41-3 0-15,0 0-160 0,0 0-16 0,0 0 0 0,0 0-11856 16,0 0-2384-16</inkml:trace>
  <inkml:trace contextRef="#ctx0" brushRef="#br1" timeOffset="25504.2">269 2866 11967 0,'-15'-1'528'0,"6"1"112"0,1 1-512 0,1 0-128 0,0 1 0 0,4 0 0 16,-2 1 1024-16,-7 5 160 0,-7 4 32 0,-5 6 16 0,-2 4 448 0,2 4 96 16,2 0 16-16,3 5 0 0,2 4-224 0,3 2-32 15,5 4-16-15,3 2 0 0,4 4-48 0,5 1 0 16,5 0 0-16,3-6 0 0,5 0-400 0,2-6-96 0,5-4-16 0,-23-32 0 16,49 47-512-16,-49-47-96 0,57 24-32 0,-57-24 0 15,69-3 224-15,-30-11 32 0,1-4 16 0,1-7 0 16,3-7-176-16,-1-5-32 15,-2-4-16-15,-4-6 0 0,-5-4-144 0,-6 0-32 16,-6 2 0-16,-7 5 0 0,-3 6-192 0,-9 1 128 16,-4 1-128-16,-8 5 0 0,-5 5 400 0,-5 3-16 15,-3 5 0-15,-6 5 0 0,0 3 336 0,-3 5 64 16,0 3 16-16,1 2 0 0,1 2-304 0,4 2-64 16,3 1-16-16,3 1 0 0,4-1-416 0,3 2 0 15,6 0-224-15</inkml:trace>
  <inkml:trace contextRef="#ctx0" brushRef="#br1" timeOffset="31315.81">18077 65 3679 0,'1'-2'320'0,"1"0"-320"0,-2 1 0 0,0 1 0 16,0 0 976-16,0-1 128 0,0 0 32 0,2-1 0 16,-1 1 1072-16,-2 1 224 0,-1 1 32 0,-3 2 16 15,0 3 0-15,-2 4 0 0,-2 2 0 0,-1 4 0 0,-2 2-416 0,0 3-80 16,-2 4 0-16,-5 2-16 0,3 2-496 0,-5 0-80 16,2 2-32-16,0-3 0 0,1-2-656 0,0-2-128 15,1-1-16-15,4-6-16 0,2-1-400 0,1-3-144 16,4-2 0-16,1-2 144 0,0-1-144 0,5-8 0 31,0 0 0-31,0 0 0 0,0 0-640 0,0 0-16 0,0 0 0 0</inkml:trace>
  <inkml:trace contextRef="#ctx0" brushRef="#br1" timeOffset="31509.86">17883 101 20271 0,'-5'-4'1792'16,"0"2"-1424"-16,5 2-368 0,0 1 0 0,0-1 1776 0,0 0 272 15,0 1 64-15,-1-1 16 0,-1 2-464 0,-1 2-80 0,3-4-32 0,0 0 0 16,9 36 48-16,-9-36 0 0,15 40 0 0,-15-40 0 16,23 57-704-16,-8-23-128 0,4 5-16 0,-2-3-16 15,4-1-416-15,-21-35-96 0,38 58-16 0,-38-58 0 16,39 47-208-16,-39-47 0 0,34 35 0 0,-34-35 0 16,38 29 0-16,-38-29-192 0</inkml:trace>
  <inkml:trace contextRef="#ctx0" brushRef="#br1" timeOffset="32650.04">15746 271 2751 0,'2'-1'256'0,"-2"0"-256"0,1 0 0 0,-1 1 0 15,0 0 1024-15,0 0 144 0,0-1 48 0,3 1 0 0,-1 0 240 0,-1 0 48 16,-1 1 16-16,2 0 0 0,-2 1-192 0,0 1-48 16,-2 0 0-16,1 1 0 0,-1 3 160 0,-4-1 32 15,4 2 0-15,-3 2 0 0,-1-1-384 0,-3 4-64 16,0 0 0-16,-2 2-16 0,0 1 176 0,-2 2 32 16,0 3 16-16,-4 1 0 0,2 0 224 0,-5 3 32 15,-1 3 16-15,-2 1 0 16,4-2-288-16,-3 0-64 0,4-1-16 0,-1-2 0 15,5-2-592-15,1-4-112 0,0 0-32 0,2-2 0 16,0-3-240-16,1 0-160 0,2-3 192 0,0 0-192 0,3-4 0 0,0 0 0 16,-1-2 0-16,3-1 0 0,1 1 0 0,1-2 0 15,-1 0 0-15,2-2 0 0,2 0 0 0,-2 0 0 16,0 0 0-16,0 0 0 0,0 0 0 0,0 0-256 16,24-8 80-16,-24 8 16 15,0 0-832-15,25-8-160 0,-25 8-48 0,0 0-15904 0</inkml:trace>
  <inkml:trace contextRef="#ctx0" brushRef="#br1" timeOffset="36756.62">14677 3999 8287 0,'-3'-4'736'0,"1"1"-592"0,1 0-144 0,1 0 0 0,0 1 2240 0,1 1 432 31,-1 1 80-31,0 0 0 0,3-7-256 0,-1 3-64 0,1 0-16 0,-3 4 0 16,0 0-160-16,0 0-16 0,0 0-16 0,0 0 0 15,0 0-752-15,42 21-128 0,-42-21-48 0,0 0 0 16,35 40-704-16,-35-40-144 0,26 32-16 0,-26-32-16 16,0 0-144-16,36 41-16 0,-36-41-16 0,0 0 0 15,31 33-240-15,-31-33 0 0,0 0 128 0,0 0-128 16,35 27 0-16,-35-27 0 0,0 0 0 0,0 0 0 0,0 0-256 0,0 0-32 16,0 0-16-16,34 1-18080 15</inkml:trace>
  <inkml:trace contextRef="#ctx0" brushRef="#br1" timeOffset="36957.37">15042 3957 28559 0,'-5'8'1264'0,"5"-8"272"0,-9 13-1232 0,9-13-304 0,0 0 0 0,0 0 0 15,-7 23 432-15,7-23 16 0,-10 37 16 0,-2-7 0 16,0 7 1472-16,-2 0 304 0,-1-2 48 0,1-2 16 15,0-2-992-15,4-3-192 0,1-2-32 0,1-4-16 16,3-3-656-16,5-19-128 0,-5 28-32 0,5-28 0 0,0 0-256 0,0 0 0 16,0 0 0-16,10 34 0 15,-10-34-624-15,0 0-16 0</inkml:trace>
  <inkml:trace contextRef="#ctx0" brushRef="#br1" timeOffset="43320.63">15373 3633 8287 0,'0'-1'736'0,"0"0"-592"0,0 1-144 0,0 0 0 16,0 0 976-16,0 1 176 0,0 1 16 0,0-2 16 15,0 0 416-15,0 0 96 0,0 0 16 0,8 57 0 16,-8-57 208-16,5 54 32 0,-5-54 16 0,6 70 0 16,-6-70-336-16,-3 77-64 0,2-27-16 0,-3 1 0 0,1-2-480 0,-2-5-112 15,4-6 0-15,1-38-16 0,-2 60-496 0,2-60-80 16,0 42-32-16,0-42 0 0,0 0-112 0,5 46-32 15,-5-46 0-15,0 0 0 16,0 0-576-16,0 0-128 0,0 0-32 0,0 0-10000 16,0 0-2000-16</inkml:trace>
  <inkml:trace contextRef="#ctx0" brushRef="#br1" timeOffset="43706.24">15400 3641 12895 0,'-1'-7'576'0,"-1"1"112"0,4 0-560 0,-1 2-128 0,1 2 0 0,1 0 0 15,0-1 992-15,5-3 160 0,5-3 48 0,3-3 0 16,6-2-304-16,4 0-64 0,3-1-16 0,3 0 0 16,3 0 352-16,2 0 80 0,4 2 16 0,-1 0 0 15,-1 2 64-15,1 2 16 0,-5 3 0 0,0 1 0 16,-3 2-912-16,-3-1-176 0,-1 2-48 0,0 0 0 15,-3 2-208-15,-2 1 0 0,-23-1 0 0,40 8-160 0,-40-8 160 0,0 0 0 16,45 23 0-16,-45-23 0 0,0 0 800 0,27 36 192 16,-27-36 32-16,11 40 16 0,-11-40-1040 0,5 47-192 15,-5-47-64-15,2 53 0 0,-2-53 1056 0,-4 60 208 16,4-60 32-16,-8 63 16 0,4-30-352 0,-3 2-64 16,2 0 0-16,0 2-16 0,2-3-240 0,-1 0-32 0,4-34-16 0,-2 61 0 31,2-61-144-31,2 53-16 0,-2-53-16 0,7 44 0 15,-7-44-160-15,0 0 0 0,15 49 0 0,-15-49 0 16,0 0 0-16,0 0-144 0,24 47 144 0,-24-47-208 16,0 0-1072-16,0 0-192 0,0 0-64 0,0 0-14848 15</inkml:trace>
  <inkml:trace contextRef="#ctx0" brushRef="#br1" timeOffset="43975.91">15517 4414 19343 0,'-5'-1'848'0,"2"1"192"0,2 0-832 0,1 0-208 16,0 0 0-16,0 0 0 0,0 0 608 0,17-4 80 15,-17 4 16-15,35-6 0 0,-6 1 64 0,6-2 0 16,3 1 16-16,4 0 0 0,2-1 880 0,2 0 160 15,0 1 32-15,2 0 16 0,-1 1-400 0,-3 0-64 16,-2 3-32-16,-5 1 0 0,-2 2-960 0,-5 1-192 0,-4 0-32 0,-26-2-16 16,43 5-608-16,-43-5-112 0,31 2-32 0,-31-2-15296 15</inkml:trace>
  <inkml:trace contextRef="#ctx0" brushRef="#br1" timeOffset="44545.74">15589 3777 2751 0,'0'-2'256'0,"-2"0"-256"0,2 1 0 0,0 1 0 16,0 0 1248-16,0 1 208 0,0 0 32 0,0 1 16 0,0-2-112 0,0 0-32 15,0 0 0-15,-1 45 0 0,1-45 432 0,0 43 96 16,0-43 16-16,0 56 0 0,0-56 48 0,-2 62 16 16,2-62 0-16,-3 61 0 0,3-61-816 0,0 46-176 15,0-46-16-15,0 0-16 0,6 46-560 0,-6-46-128 16,0 0 0-16,0 0-16 0,0 0-512 0,0 0-112 0,0 0 0 0,29 33-13120 31</inkml:trace>
  <inkml:trace contextRef="#ctx0" brushRef="#br1" timeOffset="44877.4">15661 3797 15663 0,'-2'-6'688'0,"2"3"144"0,0 1-656 0,0-1-176 0,2 2 0 0,-2 0 0 16,3 0 528-16,0-2 80 0,4-2 16 0,4-2 0 16,2 0 80-16,4-1 32 0,1 0 0 0,1 0 0 15,2 1 176-15,0 1 48 0,0-1 0 0,1 0 0 16,-1 1-672-16,-2 0-128 0,-3 1-32 0,0 1 0 16,-2 1-128-16,-14 3 0 0,26-4-160 0,-26 4 160 0,0 0-128 0,0 0 128 15,0 0 0-15,0 0-144 0,0 0 144 0,27 37 224 16,-27-37-48-16,0 0-16 0,-5 44 1088 0,5-44 224 15,-9 39 32-15,9-39 16 0,-7 42-240 0,7-42-64 0,-6 47 0 0,6-47 0 16,-6 47-336-16,6-47-80 0,0 44-16 0,0-44 0 31,0 40-368-31,0-40-80 0,0 0-16 0,7 47 0 16,-7-47-320-16,0 0 128 0,10 37-128 0,-10-37 0 0,0 0 0 0,0 0-288 16,0 0 48-16,19 39-11040 15,-19-39-2224-15</inkml:trace>
  <inkml:trace contextRef="#ctx0" brushRef="#br1" timeOffset="45077.96">15621 4216 14735 0,'-3'0'1312'0,"1"0"-1056"0,2 0-256 0,0 0 0 15,0 0 1232-15,0 0 192 0,0 0 48 0,0 0 0 16,32 0 32-16,-32 0 16 0,40-2 0 0,-14 1 0 15,1 0 208-15,4 0 64 16,0-1 0-16,1 1 0 0,1 1-704 0,-2-1-128 16,-4 1-16-16,-1 0-16 0,-26 0-752 0,45 3-176 15</inkml:trace>
  <inkml:trace contextRef="#ctx0" brushRef="#br1" timeOffset="46142.43">15768 3927 9215 0,'0'0'816'0,"0"0"-656"16,0 0-160-16,0 0 0 0,0 0 576 0,0 0 96 0,0 0 16 0,0 0 0 16,0 0-128-16,0 0-32 0,0 0 0 0,0 0 0 15,0 0 864-15,14 39 160 0,-14-39 48 0,0 0 0 16,0 0-144-16,0 0-32 0,-6 10 0 0,2-10 0 15,2 0-592-15,-1-1-128 0,1 0-32 0,-1-2 0 16,1 1-224-16,-1-2-32 0,1 0-16 0,2 1 0 16,0-1-80-16,0-1 0 0,2-1-16 0,1-1 0 0,0 2-304 0,2-1 160 15,0 2-160-15,1-1 128 0,-1 1-128 0,-5 4 0 0,0 0 0 0,19-5 0 16,-19 5 0-16,0 0 0 16,0 0 128-16,0 0-128 0,0 0 400 0,0 0 0 0,0 0 0 0,32 28 0 15,-32-28 240-15,0 0 64 0,0 0 0 0,0 0 0 16,0 0-160-16,-8 27-32 0,2-23 0 0,1-2 0 15,-1 0-288-15,-1-2-64 16,1 0-16-16,1 0 0 0,2-2-144 0,-2 0 0 16,3-2 0-16,1 1 0 0,-1 0 0 0,2-1 0 15,2 2 0-15,-2-1 0 0,3 1 0 0,0 1 0 16,-3 1 0-16,0 0 0 0,0 0 128 0,0 0-128 16,0 0 0-16,0 0 128 0,0 0-128 0,0 0 0 15,0 0 0-15,0 0-16144 0</inkml:trace>
  <inkml:trace contextRef="#ctx0" brushRef="#br1" timeOffset="48153.2">15832 3886 911 0,'0'0'0'0,"2"1"0"0,-2 0 0 0,0-1 0 16,0 1 720-16,0 1 64 0,1-1 16 0,-1 2 0 15,0 0 144-15,0 1 16 0,-1-1 16 0,-1 0 0 16,0-1 128-16,2 1 32 0,-3 0 0 0,3-2 0 16,-3 0 384-16,3-1 80 15,-3 0 0-15,3-1 16 0,0 0 112 0,0 0 32 16,0-1 0-16,0 0 0 0,0-1-304 0,0 0-64 15,3 0-16-15,-1-1 0 0,-1 0-512 0,1-2-96 16,-1 2-32-16,1-1 0 0,1-1-64 0,1 0-16 16,-1-1 0-16,0 1 0 0,3-1-144 0,-1-1-48 15,0 1 0-15,0-1 0 0,3-1-176 0,-2 0-32 0,1 0-16 16,-1-2 0-16,3 2-96 0,-2-3-16 0,4 2 0 0,-1-2 0 16,0 0 16-16,2-2 0 0,-2 2 0 0,2-1 0 0,0 0 32 0,2 0 0 15,-1 1 0-15,-13 12 0 0,28-23-176 0,-28 23 160 16,28-22-160-16,-28 22 160 0,27-22-160 0,-27 22 0 15,29-24 0-15,-29 24 0 0,36-27 0 0,-18 12 0 16,3 1 0-16,2-3 0 16,-1 0 0-16,2-1 0 0,0 0 0 0,0-3 0 15,0 1 0-15,3-2 0 0,2-1 0 0,1 0 0 16,-4 3 0-16,1-1 0 0,5-2 0 0,0-1 0 16,3 0 0-16,-1-2 0 0,1 0 0 0,-1 2 0 15,-4 1 0-15,3 0 0 0,0-1 0 0,2-2 0 16,0 1 0-16,0 0 0 0,-1 2 0 0,-2 2 128 15,1 1-128-15,-1 1 0 0,1 1 0 0,0 0 128 16,-3 1-128-16,-1-2 0 0,0 2 0 0,1-2 0 0,-1 2 0 0,-2-1 0 16,2-1 0-16,0 1 0 0,-2 0 0 0,3 0 0 15,1 0 0-15,-1-2 0 0,4 1 0 0,-2 1 0 16,0-1 0-16,3-1 0 0,-1 0 0 0,-1 0 128 16,1 0-128-16,-2-1 0 0,3 2 224 0,-1 0-32 0,-1 0-16 15,-1 1 0-15,-1 1-48 0,2-2-128 0,-1 0 192 16,-1 2-64-16,-1 0-128 0,-4 1 0 0,0 2 0 0,2-1 0 15,-1-1 0-15,2 1 0 0,-2-1 128 0,0 1-128 0,3 0 0 0,-1-2 0 16,2 1 0-16,1 1 0 0,0 0 0 0,-3 1 0 16,1-1 128-16,-3 0-128 0,1 2 0 0,-3-1 0 31,-1 2 0-31,0-3 0 0,6-1 0 0,-2 1 0 16,-1 0 128-16,-2 0-128 0,3 0 0 0,-3 0 0 15,3 1 0-15,-3-1 0 0,2 1 0 0,-3-1 0 16,2-1 0-16,-4 3 0 0,2 0 0 0,-3 0 0 15,0 0 0-15,1 2 0 0,-3-2 0 0,2 1 0 0,0-1 128 0,-1-1-128 16,0 2 0-16,-1-1 192 0,2 1-192 0,-2-2 192 16,2 2 0-16,-1-1 16 0,4 2 0 0,-4-3 0 15,-1 2-208-15,2-2 144 0,1 0-144 0,-1-1 128 16,0 0-128-16,-2 1 0 0,0-1 0 0,-1 1 0 16,4 0 0-16,-3 0 0 0,2 1 0 0,0-1 0 15,0 1 0-15,-2 0 0 0,2 1 0 0,-2 0 0 16,-4 1 0-16,4-1 0 0,1 0 0 0,1-3 0 15,0 3 0-15,1-1 0 0,-1 2 0 0,-1-1 0 16,0 2 0-16,1 0 0 0,0 1 0 0,-2-2 0 16,0 2 0-16,1 0 0 0,0-2 0 0,1 1 0 15,0 0 0-15,-1 0 0 0,1 2 0 0,-1-2 0 16,-1 3 0-16,-2-1 0 0,-17 8 0 0,33-15 0 0,-16 8 0 16,-1-1 0-16,-1 1 0 0,0 0 0 0,1-2 224 0,-1 1-32 15,-1 0-16-15,1-1 0 0,1 1 64 0,-1 0 16 16,-2 0 0-16,3 1 0 15,-2 0-80-15,-14 7-16 0,24-13 0 0,-24 13 0 0,23-10-160 0,-23 10 192 16,18-10-192-16,-18 10 192 0,0 0-192 0,17-8 0 0,-17 8 144 0,0 0-144 16,0 0 0-16,0 0 0 0,13-6 0 0,-13 5 128 15,0 1-128-15,0 0 0 0,0 0 0 0,0 0 0 16,0 0 0-16,0 0 0 0,27-6 0 0,-27 6 0 16,0 0 0-16,0 0 0 0,27-3 0 0,-27 3-128 15,0 0 128-15,0 0 0 0,0 0 0 0,26-6-128 31,-24 5-512-31,-1 0-80 0,-1 1-32 0</inkml:trace>
  <inkml:trace contextRef="#ctx0" brushRef="#br1" timeOffset="48485.52">20135 993 24879 0,'-4'-2'2208'0,"2"0"-1760"0,6 1-448 0,-2 1 0 0,-2 0 448 0,0 0 16 15,8-3 0-15,-3-1 0 0,4-2-176 0,1 1-32 16,4-1-16-16,-2 1 0 0,2 0 1104 0,1 0 208 16,2 2 48-16,1-1 16 0,-2 2-576 0,-16 2-112 15,35-2-32-15,-35 2 0 0,27 1-592 0,-27-1-128 16,0 0-32-16,32 8 0 0,-32-8-144 0,0 0 128 0,0 0-128 0,0 0 128 16,0 0 128-16,0 0 0 0,18 45 16 0,-18-45 0 15,-13 23 288-15,5-11 48 0,-3 3 16 0,-2 0 0 16,0 0-128-16,-3 2-32 0,4-2 0 0,0-2 0 15,1 0-16-15,11-13-16 0,-13 22 0 0,13-22 0 16,-11 17-304-16,11-17-128 0,0 0 128 0,0 0-128 16,0 0 0-16,-9 28 0 15,9-28 0-15,0 0 0 0,0 0 0 0,0 0 0 16,0 0 0-16,0 0-19488 0</inkml:trace>
  <inkml:trace contextRef="#ctx0" brushRef="#br2" timeOffset="57222.75">235 4884 7359 0,'-1'-1'656'0,"-1"1"-528"15,2 0-128-15,0 0 0 0,0 0 1296 0,-2-1 240 16,2 0 32-16,-3 0 16 0,-1-1 1104 0,2-1 240 16,-1 2 32-16,1-2 16 0,-1 1-320 0,3-1-64 15,0 0-16-15,0 0 0 0,0-1-976 0,3-1-208 16,1 0-48-16,1 0 0 0,2-1-736 0,1-2-160 16,-8 8-16-16,21-12-16 0,-21 12-256 0,0 0-160 15,29-10 192-15,-29 10-192 0,0 0 0 0,0 0 0 0,0 0 0 0,45 13 0 16,-45-13 0-16,0 0 0 0,0 0 0 0,6 35 0 15,-9-24 0-15,-2 0-224 0,-2 1 64 0,0 0 16 0,-1-1-80 16,1-2-16-16,-2 1 0 0,4-2 0 0,2-3 240 0,1-1 0 16,2 1-160-16,0-3 160 0,0-2-128 0,0 0 128 15,0 0-160-15,0 0 160 0,0 0-160 0,43 8 160 16,-43-8-160-16,0 0 160 16,0 0 0-16,51 15 0 0,-51-15 0 0,0 0 0 15,0 0 144-15,38 26-16 0,-38-26-128 0,0 0 192 16,0 0 352-16,7 30 64 0,-10-21 16 0,-5 1 0 15,0 0-176-15,0 1-16 0,-5-2-16 0,3-1 0 16,1 0-192-16,-1-2-32 0,-2 0-16 0,0-2 0 16,2-1-176-16,0 1 0 0,1-3 0 0,0 0 128 15,4-1-128-15,0 0 0 0,0-1 0 0,2 1-176 16,-1-1-640-16,2-1-128 0,2-1-16 0</inkml:trace>
  <inkml:trace contextRef="#ctx0" brushRef="#br2" timeOffset="57824.51">271 4818 2751 0,'-2'-4'256'0,"1"0"-256"0,1 1 0 0,0 3 0 15,0-1 624-15,-2-3 80 0,0-2 0 0,-1-4 16 0,-2-3 448 0,0 1 96 16,-1-1 16-16,0 3 0 0,-1-1 384 0,2 3 64 15,-2 1 32-15,0-1 0 0,0 3 192 0,-2 1 32 16,1 1 16-16,0 1 0 0,-3 1-64 0,3 1-16 16,-1 1 0-16,0 1 0 0,-1 1-384 0,-2 1-96 0,0 3-16 0,0 1 0 15,2 0-400-15,-2 3-96 0,0 2-16 0,0 3 0 32,3-3-400-32,0 6-96 0,-1 3-16 0,2 6 0 0,0 6-240 0,2 2-160 15,4 2 192-15,2 1-192 0,2 3 144 0,4 0-144 16,4 1 0-16,1-4 144 0,3-2-144 0,4-4 0 15,-18-33 0-15,46 55 128 0,-46-55-128 0,48 37 0 16,-48-37 0-16,51 17 0 0,-51-17 208 0,55-4-32 16,-55 4-16-16,62-22 0 0,-30 1 256 0,2-6 48 15,1-6 16-15,-1-5 0 0,1-6-144 0,-5-1-16 0,-4-1-16 0,-4 1 0 16,-6 3-176-16,-6 3-128 0,-5 2 192 0,-5 4-192 16,-3 3 256-16,-4 2-48 0,-4 4-16 0,-2 0 0 15,-4 3 320-15,-4 1 48 0,3 3 16 0,-3 2 0 16,2 4-128-16,-2 3-32 0,2 1 0 0,0 4 0 15,3 1-416-15,0 1 128 0,6 2-128 0,1 0 0 16,2 0-640-16,4 3-224 0</inkml:trace>
  <inkml:trace contextRef="#ctx0" brushRef="#br2" timeOffset="61147.23">20789 4815 4607 0,'0'0'400'0,"0"-6"-400"0,0 6 0 0,0 0 0 16,0 0 1168-16,2-8 160 0,-2 8 16 0,3-9 16 16,-1 1 800-16,0-1 144 15,-2 9 48-15,6-14 0 16,-6 14 144-16,0 0 16 0,9-12 16 0,-9 12 0 0,0 0-608 0,0 0-128 15,0 0-32-15,0 0 0 0,10 48-336 0,-10-23-64 16,0 7-16-16,0 3 0 0,2 6-512 0,-2 5-96 16,-2 5-32-16,2 1 0 0,-1 0-368 0,-1-4-80 15,0-5 0-15,2-2-16 0,0-1 64 0,2-3 16 16,0-6 0-16,1-5 0 0,-3-26-192 0,9 41-128 16,-9-41 192-16,0 0-192 0,13 33 0 0,-13-33 0 0,0 0 0 0,0 0 0 31,0 0-800-31,0 0-64 0,31-13-16 0</inkml:trace>
  <inkml:trace contextRef="#ctx0" brushRef="#br2" timeOffset="61532.32">20804 4834 12895 0,'-5'-7'1152'0,"2"2"-928"0,1 1-224 0,2 4 0 0,0 0 2496 0,5-9 464 0,-5 9 96 0,0 0 16 16,24-15-1904-16,-24 15-368 0,40-25-80 0,-9 8-16 16,3 1 336-16,2-1 64 0,5 1 16 0,0 0 0 0,5 1-176 0,0 1-48 15,1 2 0-15,-1 3 0 0,-1 0-896 0,0 3 0 16,-2 2 0-16,-6 1 0 16,-4 1-688-16,-33 2-16 0,58-2 0 0,-58 2 0 15,46 4 16-15,-46-4 0 0,36 9 0 0,-36-9 0 0,0 0 688 0,36 27 144 16,-36-27 32-16,16 31 0 0,-16-31 1216 0,11 41 240 15,-11-41 48-15,9 54 16 0,-5-23-96 0,-1 3 0 0,-1 3-16 0,-1 0 0 16,3 2-848-16,-1-1-160 0,0 3-48 0,-1 1 0 16,1 1-80-16,2-1-32 0,-2 2 0 0,0-3 0 15,0-4-160-15,2-3-48 0,0-3 0 0,1-4 0 16,-6-27-208-16,10 44 0 0,-10-44 0 0,8 33 0 16,-8-33 0-16,0 0 0 0,11 32 0 0,-11-32 0 15,0 0-320-15,0 0-64 16,0 0-16-16,0 0-12672 15,-11 4-2544-15</inkml:trace>
  <inkml:trace contextRef="#ctx0" brushRef="#br2" timeOffset="61764.27">20969 5503 34095 0,'-12'-2'1504'0,"3"1"320"0,9 1-1456 0,0 0-368 16,0 0 0-16,0 0 0 15,0 0-336-15,0 0-144 0,32-13-32 0,-32 13 0 0,51-16 512 0,-17 7 160 16,6 0 0-16,4 0 0 0,1 2 1248 0,3-1 256 16,3 1 64-16,1 2 0 0,-4 0-896 0,-4 1-160 15,-3 1-32-15,-3 1-16 16,-4 1-496-16,-34 1-128 0,57-1 0 0,-57 1 0 16,40-3-160-16,-40 3-48 0,0 0-16 0,42-7-17904 15</inkml:trace>
  <inkml:trace contextRef="#ctx0" brushRef="#br2" timeOffset="62265.89">21111 4889 17503 0,'0'0'1552'0,"0"0"-1232"0,0 0-320 0,0 0 0 15,0 0 800-15,0 0 96 0,0 0 32 0,2 33 0 16,-2-33 1280-16,0 40 256 0,3-14 48 0,-3 1 16 16,2 1-176-16,-2 1-48 0,2 0 0 0,-2-3 0 15,0-1-1248-15,0-25-256 16,5 42-48-16,-5-42-16 0,5 33-544 0,-5-33-192 16,0 0 0-16,12 31 144 0,-12-31-144 0,0 0 0 15,0 0 0-15,0 0 0 16,0 0-704-16,0 0-80 0</inkml:trace>
  <inkml:trace contextRef="#ctx0" brushRef="#br2" timeOffset="62582.49">21257 5004 27647 0,'-10'7'1216'0,"10"-7"256"15,-9 15-1168-15,9-15-304 0,0 0 0 0,0 0 0 16,0 0 448-16,4 29 16 0,-4-29 16 16,8 32 0-16,-8-32 960 0,18 43 192 15,-18-43 32-15,22 36 16 0,-22-36-400 0,31 20-96 0,-31-20-16 0,33 7 0 16,-33-7-688-16,37-8-144 0,-37 8-16 0,32-17-16 16,-32 17-176-16,27-25-128 0,-27 25 192 0,18-30-192 15,-13 15 128-15,-4 0-128 0,-1 0 0 0,-3 1 0 16,-2 0 128-16,-1 2-128 0,-5 1 192 0,-1 1-192 0,0 2 272 0,-1 0-48 15,-3 3-16-15,3 1 0 0,0 1-64 0,1 1-16 16,2 1 0-16,2 0 0 0,0 1-128 0,8 0-192 16,-7 0 32-16,7 0-18672 0</inkml:trace>
  <inkml:trace contextRef="#ctx0" brushRef="#br2" timeOffset="64656.15">14617 5466 8287 0,'-2'1'736'0,"0"0"-592"16,-1-1-144-16,3 0 0 0,-2 1 528 0,1-1 80 15,-4 1 16-15,0 1 0 0,-3 1 784 0,2-1 144 16,-1 1 48-16,4-2 0 0,-1 0 800 0,2 1 160 16,0-1 48-16,2-1 0 0,0 0-1088 0,0 0-224 0,0 0-32 0,0 0-16 0,0 0-544 0,35-4-128 15,-35 4 0-15,0 0-16 0,37-11-128 0,-37 11-32 16,34-10 0-16,-34 10 0 0,37-12-272 0,-37 12-128 16,41-11 128-16,-41 11-128 15,40-9 0-15,-40 9 0 0,35-6 0 0,-35 6 0 16,0 0 0-16,40-2-144 0,-40 2 144 0,0 0-160 15,0 0 160-15,39 4 0 0,-39-4 0 0,0 0-128 16,0 0 128-16,0 0 0 0,0 0 0 0,0 0 0 0,0 0 0 0,0 0 128 16,14 36-128-16,-19-28 128 0,-1 0-128 0,-4 2 128 15,1 1-128-15,-4 2 128 0,0 0-128 0,-3 3 0 16,0 2 128-16,-3 0-128 0,3 0 320 0,-2 3-16 16,-4 1 0-16,3 0 0 0,1 0 192 0,-1-1 32 15,1 0 16-15,3-3 0 0,2 0-224 0,0 0-32 16,3-2-16-16,-1-2 0 0,6 0 48 0,0-3 0 0,5-11 0 0,0 0 0 15,0 26-144-15,0-26-32 0,0 0 0 0,0 0 0 16,0 0-144-16,0 0 0 0,44 22 144 0,-44-22-144 16,37-4 256-16,-37 4-32 0,44-6 0 0,-44 6 0 15,50-5-224-15,-50 5 0 0,51-6 128 0,-51 6-128 16,48-2 0-16,-48 2 0 0,40-1 0 0,-40 1 0 16,0 0 0-16,41 4 0 15,-41-4 0-15,0 0-160 16,0 0-544-16,0 0-128 0,0 0 0 0,0 0-16 15,0 0-1520-15,0 0-320 0</inkml:trace>
  <inkml:trace contextRef="#ctx0" brushRef="#br2" timeOffset="64903.66">14599 5655 25791 0,'-15'-3'1152'0,"9"1"224"0,1 1-1104 0,-1 0-272 16,6 0 0-16,0-1 0 15,0 1 928-15,0 0 128 0,0 0 32 0,3-2 0 16,-3 3-48-16,0 0 0 0,32-9 0 0,-32 9 0 16,39-11 416-16,-14 6 80 0,5 0 0 0,2 0 16 15,2 0-896-15,-2 0-176 0,0 3-32 0,-3 0-16 16,-29 2-432-16,57-2 0 0,-57 2 0 0,53-2-18032 15</inkml:trace>
  <inkml:trace contextRef="#ctx0" brushRef="#br2" timeOffset="66060.4">15378 5173 11967 0,'-2'-1'1072'0,"1"0"-864"16,1 2-208-16,0 0 0 0,0-1 928 0,0 0 144 15,0 0 16-15,0 0 16 0,0 36-128 0,0-36-16 16,3 53-16-16,0-18 0 0,0 8 880 0,-1 5 176 16,1 3 48-16,0 3 0 0,-3 1-336 0,0 0-64 15,0-1-16-15,0-6 0 0,0-6-928 0,3-9-176 0,-3-33-32 16,7 53-16-1,-7-53-352-15,8 37-128 0,-8-37 0 0,0 0 0 16,0 0 0-16,14 36 0 0,-14-36 0 0,0 0-160 16,0 0-992-16,0 0-192 0</inkml:trace>
  <inkml:trace contextRef="#ctx0" brushRef="#br2" timeOffset="66430.18">15469 5315 17503 0,'11'-13'768'0,"0"3"176"0,-1 0-752 0,1 3-192 0,-1 2 0 0,-10 5 0 15,22-11 128-15,2 0 0 0,10-7 0 0,12-3 0 16,10-2 0-16,0 0 0 0,2 4 0 0,-4 0 0 0,-3 3 704 0,0 3 144 16,-3 1 32-16,-3 3 0 0,-6 4-352 0,-3 1-64 15,-2 3-16-15,-34 1 0 0,55 3-576 0,-55-3 0 16,43 9 0-16,-43-9 0 0,0 0 0 0,38 23 0 15,-38-23 0-15,0 0 0 0,0 0 256 0,24 49 96 16,-24-49 16-16,3 37 0 0,-3-37 896 0,4 46 176 16,-4-46 32-16,-2 58 16 15,0-26-288-15,-1 3-64 0,1 4-16 0,-4 4 0 0,1 1-192 16,-1 3-32-16,1 1-16 0,2 0 0 0,-2-2-464 0,4-2-96 16,2-1 0-16,2-4-16 0,0-2-304 0,-1-4 128 15,-2-33-128-15,5 55 0 0,-5-55 0 0,6 45 0 16,-6-45 0-16,5 35 0 0,-5-35 0 0,0 0-144 15,0 0 144-15,-1 35-11584 16,1-35-2224-16</inkml:trace>
  <inkml:trace contextRef="#ctx0" brushRef="#br2" timeOffset="66646.52">15556 6037 23951 0,'-9'-1'1056'0,"6"1"224"0,0 0-1024 0,3 0-256 16,0 0 0-16,0 0 0 0,0 0 128 0,0 0-128 15,37-3 192-15,-37 3-192 0,57-5 192 0,-20 1-192 16,8 1 192-16,-2-2-192 0,3 0 1216 0,1-1 144 16,-2 1 32-16,-5 1 0 0,1-1-624 0,-5 1-112 0,-3 1-16 0,-33 3-16 15,55-5-1328-15,-55 5-272 0</inkml:trace>
  <inkml:trace contextRef="#ctx0" brushRef="#br2" timeOffset="67047.43">15714 5408 7359 0,'-2'-1'656'0,"0"2"-528"0,1 0-128 0,1-1 0 0,0 0 1984 0,0 0 352 15,0 0 80-15,-2 22 16 0,2-22-944 0,-1 34-176 16,-1-8-32-16,-1 4-16 0,0 3 608 0,0-1 128 16,1 0 32-16,0-2 0 0,-1-3-816 0,3-27-176 15,0 44-16-15,0-44-16 0,2 29-768 0,-2-29-240 16,0 0 128-16,0 0-128 15,6 35-128-15,-6-35-96 0,0 0-16 0</inkml:trace>
  <inkml:trace contextRef="#ctx0" brushRef="#br2" timeOffset="67395.23">15643 5413 22111 0,'-1'-2'976'0,"2"0"208"16,-1 2-944-16,0 0-240 0,0 0 0 0,10-9 0 0,-10 9 0 0,0 0 144 0,30-12-144 0,-9 1 128 15,8 0 464-15,1-3 96 0,1 2 16 0,2-2 0 16,-2 3 448-16,-2-1 80 16,0 2 32-16,-2 1 0 0,-1 2-928 0,0 1-176 15,-26 6-32-15,41-9-128 0,-41 9 0 0,34-6 0 16,-34 6 0-16,0 0 0 0,0 0 0 0,36 7 0 15,-36-7 0-15,0 0 0 0,0 0 0 0,0 0 0 16,14 41 176-16,-14-41-48 0,2 32 720 0,-2-32 160 16,-2 37 16-16,2-37 16 0,0 42 176 0,0-42 16 15,0 45 16-15,0-45 0 0,-2 46-512 0,2-46-96 0,-1 47-32 0,1-47 0 16,1 37-416-16,-1-37-64 0,4 37-128 0,-4-37 176 16,6 32-176-16,-6-32 0 0,0 0 0 0,13 39 0 15,-13-39 0-15,0 0 0 0,0 0-176 0,0 0-11872 16,11 34-2384-16</inkml:trace>
  <inkml:trace contextRef="#ctx0" brushRef="#br2" timeOffset="67596.26">15787 5828 24879 0,'-14'0'1088'0,"6"0"256"0,3 0-1088 0,2 0-256 0,3 0 0 0,0 0 0 15,0 0 464-15,0 0 48 0,0 0 0 0,0 0 0 16,0 0 240-16,39-7 48 15,-39 7 16-15,41-7 0 0,-41 7 672 0,51-7 144 16,-51 7 32-16,59-8 0 0,-59 8-864 0,58-7-160 16,-58 7-48-16,51-4 0 0,-51 4-592 0,38-1 0 15,-38 1 0-15,0 0-128 16,41-2-1728-16,-41 2-352 0</inkml:trace>
  <inkml:trace contextRef="#ctx0" brushRef="#br2" timeOffset="68128.68">15957 5540 5519 0,'0'0'240'0,"0"0"64"0,0 0-304 0,0 0 0 16,0 0 0-16,0 0 0 0,0 0 592 0,0 0 64 15,0 0 16-15,0 0 0 0,0 0 1136 0,0 0 240 16,0 0 32-16,0 0 16 16,0 0-160-16,0 0-16 0,0 0-16 0,0 0 0 15,-5 23-288-15,2-21-48 0,-1 1-16 0,0-2 0 16,-1 0-384-16,2-1-80 0,-2 0 0 0,2-1-16 16,-1-1-432-16,0-1-96 0,1 0-16 0,1 0 0 15,2 0-144-15,-1-1-16 0,1-1-16 0,1-1 0 0,1 1-64 0,-2 5-16 16,9-10 0-16,-9 10 0 0,0 0-272 0,0 0 160 15,0 0-160-15,0 0 128 0,0 0 128 0,0 0 32 16,0 0 0-16,0 0 0 0,0 0 96 0,0 0 32 0,0 0 0 0,0 0 0 16,0 0 48-16,0 0 16 0,0 0 0 0,0 0 0 15,0 0-288-15,0 0-48 0,0 0-16 0,0 0 0 16,-6 17-128-16,5-21 0 0,2-1 0 0,5-1-18176 16</inkml:trace>
  <inkml:trace contextRef="#ctx0" brushRef="#br2" timeOffset="69632.59">15850 5573 14735 0,'-2'0'1312'0,"2"-1"-1056"16,0 1-256-16,0 0 0 0,0 0 320 0,3-3 0 15,-3 3 0-15,5-5 0 0,-2 1 32 0,2-1 16 16,3-2 0-16,-2 1 0 0,1 0 848 0,1 0 160 15,0-1 32-15,0 1 16 0,-8 6-80 0,19-11-32 16,-19 11 0-16,19-13 0 0,-19 13-720 0,20-12-144 16,-20 12-16-16,24-12-16 0,-24 12 80 0,24-11 16 15,-24 11 0-15,28-13 0 0,-28 13-64 0,29-10 0 0,-29 10 0 0,29-12 0 0,-29 12 0 0,34-12-16 16,-34 12 0-16,38-11 0 0,-38 11-48 0,43-12 0 16,-21 5 0-16,-1 1 0 0,3-1 64 0,-24 7 0 15,44-14 0-15,-44 14 0 0,44-12-16 0,-20 6 0 16,0-1 0-16,-24 7 0 15,47-10-80-15,-47 10-16 0,48-9 0 0,-48 9 0 16,48-10-160-16,-48 10-48 0,49-9 0 0,-49 9 0 16,48-8-128-16,-48 8 128 0,45-4-128 0,-45 4 128 15,45-3 0-15,-45 3-128 0,41-1 192 0,-41 1-64 16,45-1 48-16,-45 1 0 0,48-1 0 0,-48 1 0 16,45-3-176-16,-45 3 160 0,47-3-160 0,-47 3 160 0,49-3-160 0,-49 3 0 15,52-5 0-15,-52 5 128 0,50-4-128 0,-50 4 0 16,48-5 0-16,-48 5 0 0,44-5 0 0,-44 5 0 15,49-5 0-15,-22 1 0 0,-27 4 0 0,48-6 0 16,-22 1 0-16,-1 1 0 0,1 1 0 0,0-1 0 16,-1-1 0-16,1 1 0 0,-2 0 0 0,0-1 0 15,1 1 0-15,-1-2 0 0,-24 6 0 0,47-8 0 16,-22 3 0-16,1-1 0 0,1 0 0 0,1 0 0 0,0 0 0 16,-1 0 0-16,0-1 0 0,-1 2 0 0,1 0 0 0,-1 0 0 31,1-1 0-31,-1 0 0 0,1 0 0 0,-1 0 0 0,0-1 0 0,0 0 0 15,1-1 0-15,2-1 0 0,0 2 0 0,0 0 0 16,1-1 0-16,1 2 0 0,-4 1 0 0,3 0 0 16,-1 1 0-16,-2-1 0 0,0 2 0 0,-1-2 0 15,0 1 0-15,-4 0 0 0,2-1 0 0,0-1 0 16,0 2 128-16,0 0-128 0,0-1 0 0,-24 5 0 16,43-8 0-16,-19 4 0 0,-24 4 0 0,40-8 0 0,-40 8 128 0,42-8-128 15,-42 8 0-15,40-9 0 0,-40 9 0 0,38-8 0 16,-38 8 0-16,37-8 0 0,-37 8 0 0,32-9 0 15,-32 9 0-15,32-8 0 0,-32 8 0 0,33-5 0 16,-33 5 0-16,34-7 0 0,-34 7 0 0,38-6 0 16,-38 6 0-16,43-5 0 0,-43 5 0 0,41-6 0 15,-41 6 0-15,43-6 0 0,-21 3 0 0,1 0 0 0,-23 3 0 0,43-4 0 16,-43 4 0-16,43-3 0 0,-43 3 0 0,43-2 0 16,-43 2 0-16,45-2 0 0,-45 2 0 0,48 0 0 15,-21 0 0-15,2 0 0 0,-2 0 0 0,-1 0 0 0,1 0 0 0,3 0 0 16,-1 0 0-16,-1 0 0 0,0 0 0 0,1 0 0 15,-4 0 0-15,1 0 0 0,-26 0 0 0,51 1 0 16,-23 0 0-16,-1-1 0 16,3 1 0-16,-3-1 0 0,0 0 0 0,-1 0 0 15,0 0 0-15,-1-1 0 16,-1 0 224-16,0 1-32 0,0-1-16 0,-24 1 0 16,47-1-16-16,-47 1 0 0,39-1 0 0,-39 1 0 15,36 0-32-15,-36 0-128 0,35 0 192 0,-35 0-64 16,34-1-128-16,-34 1 160 0,32-1-160 0,-32 1 160 15,30-3-160-15,-30 3 0 0,29-1 144 0,-29 1-144 0,25-1 0 0,-25 1 0 0,26-1 0 0,-26 1 0 16,22-2 0-16,-22 2 0 0,21-2 0 0,-21 2 0 16,18-4 0-16,-18 4 0 0,13-5 0 0,-13 5 0 15,8-5 0-15,-8 5-256 0,6-6 64 0,-6 6 0 16,8-5-464-16,-8 5-112 16,5-4 0-16,-5 4-17632 0</inkml:trace>
  <inkml:trace contextRef="#ctx0" brushRef="#br2" timeOffset="69970.86">20426 4693 13823 0,'-6'-4'608'0,"3"1"128"0,1 0-592 0,2 2-144 16,0 1 0-16,0 0 0 0,-1-1 736 0,1 1 112 15,-2-1 32-15,0 0 0 0,1 0 1312 0,1 1 272 16,0 0 48-16,0 0 16 0,0 0-80 0,0 0-16 16,0 0 0-16,0 0 0 0,35 18-1408 0,-35-18-304 15,0 0-48-15,30 19-16 0,-30-19-416 0,0 0-96 0,29 23-16 0,-29-23 0 16,0 0-128-16,0 0 0 0,32 31 144 0,-32-31-144 16,0 0 288-16,0 0-16 0,0 0 0 0,5 41 0 15,-5-41 64-15,0 0 16 0,-16 23 0 0,16-23 0 16,-18 14-32-16,18-14-16 0,-17 13 0 0,17-13 0 15,-16 10-144-15,16-10-32 0,-16 10 0 0,16-10 0 16,0 0-128-16,-16 10 0 16,16-10 0-16,0 0 0 0,0 0-256 0,0 0 32 15</inkml:trace>
  <inkml:trace contextRef="#ctx0" brushRef="#br3" timeOffset="77817.81">282 6839 8287 0,'1'-2'736'0,"-1"0"-592"0,0 1-144 0,0 1 0 16,0 0 1056-16,0-1 176 0,2 0 48 0,-2 0 0 16,3-1 560-16,-1 2 112 0,0 1 32 0,-1 1 0 15,1 2 64-15,0 2 0 0,-2 4 16 0,0-10 0 16,-2 29-16-16,0-11-16 15,-1 1 0-15,-2 1 0 0,0 0-800 0,0-1-144 16,-1 1-48-16,0-4 0 0,1 1-512 0,-2-3-96 16,1-1-32-16,3-1 0 0,-2-3-160 0,3-3-48 15,1 0 0-15,1-2 0 0,0-3-192 0,1 0 176 16,1-1-176-16,3-1 160 0,0-1-160 0,4-1 160 16,1-2-160-16,2-2 160 0,0 1-160 0,4 0 160 15,1-2-160-15,1 0 160 0,1 0-160 0,0 0 0 0,2 1 144 0,-2 1-144 0,-1 1 0 0,-18 5 0 16,33-5 0-16,-33 5 0 0,28-3 0 0,-28 3 0 15,0 0 0-15,0 0 0 16,35 2-416-16,-35-2 0 0,0 0 0 0,0 0 0 16,0 0-1632-16,0 0-320 0,0 0-64 0</inkml:trace>
  <inkml:trace contextRef="#ctx0" brushRef="#br3" timeOffset="78056.32">465 6859 14735 0,'-6'-9'640'0,"3"2"160"0,2 3-640 0,-1 2-160 0,2 1 0 0,0 1 0 16,2 1 1296-16,-2 0 240 0,1 2 32 0,-1 1 16 16,0-4 0-16,0 0 0 15,7 38 0-15,-7-38 0 0,7 39 912 0,-7-39 192 16,5 49 48-16,-5-49 0 0,2 56-1296 0,-2-56-256 16,2 51-48-16,-2-51-16 0,3 37-832 0,-3-37-160 15,0 0-128-15,5 35 144 0,-5-35-144 0,0 0 0 16,0 0 0-16,0 0 0 0,0 0 0 0,12 38-176 15,-12-34 176-15,2-2-192 16,-2-1-1424-16,0 0-304 0,0-1-48 0,0-1-8656 0,0 0-1744 0</inkml:trace>
  <inkml:trace contextRef="#ctx0" brushRef="#br3" timeOffset="78435.79">415 6664 1839 0,'-15'-14'160'0,"4"5"-160"0,1 1 0 0,2 2 0 16,2 3 1408-16,3 1 256 0,-4 0 64 0,-5-2 0 15,-6-1 416-15,-6 0 96 0,-4 2 0 0,2 5 16 16,2 6-144-16,4 2-48 0,1 6 0 0,3 3 0 16,3 2-736-16,2 4-160 0,3 4-16 0,0 3-16 15,4 3-400-15,2 6-80 0,4 3-16 0,4 5 0 0,2 3 240 0,3 1 32 16,7 2 16-16,2-7 0 0,3-7-448 0,-23-41-96 15,41 60 0-15,-41-60-16 0,56 49-368 0,-56-49 144 0,71 30-144 0,-36-25 0 16,2-5 320-16,-2-5-64 0,0-5 0 0,-1-6 0 16,-4-1 64-16,2-7 16 0,0-9 0 0,3-6 0 15,-4-2-64-15,-6-3-16 0,-2 1 0 0,-9 1 0 16,-3 5 64-16,-6-1 0 16,-7 3 0-16,-4 2 0 0,-7 3 256 0,-3 3 48 15,-3 4 16-15,-7 3 0 0,-1 4-128 0,-3 4 0 16,0 5-16-16,-1 5 0 0,-1 2-176 0,5 1-48 15,1 2 0-15,4 2 0 0,4 0-272 0,1 4 0 16,2 2 128-16,6 3-19744 16</inkml:trace>
  <inkml:trace contextRef="#ctx0" brushRef="#br3" timeOffset="87504.29">18347 1891 11967 0,'-2'0'1072'0,"2"0"-864"16,0 0-208-16,0 1 0 16,0 0 416-16,-1 2 32 0,-1 0 16 0,-1 4 0 15,1 4 240-15,-3 5 64 0,-1 3 0 0,1 4 0 16,-1 2 896-16,-1 2 176 0,-2 2 32 0,-1 2 16 15,2 0-432-15,-4 0-96 0,2 0-16 0,-1 0 0 0,1-4-576 0,2-3-128 0,0 0-32 0,0-2 0 16,1-2-304 0,0-2-64-16,2 1-16 0,-2-1 0 15,2-1 576-15,-1-3 112 0,0 1 32 0,1-3 0 16,0 1-2016-16,-1-3-400 0,1 0-64 0,0-2-7728 16,0-2-1536-16</inkml:trace>
  <inkml:trace contextRef="#ctx0" brushRef="#br3" timeOffset="87758.27">18059 2105 9215 0,'-8'-1'816'0,"5"1"-656"0,-1 0-160 0,3 1 0 0,-1-1 1744 0,2 1 320 16,0-1 64-16,2 2 16 15,-1 1-800-15,3 1-176 16,-4-4-16-16,0 0-16 0,0 0 768 0,44 30 144 0,-44-30 48 0,43 23 0 16,-43-23-528-16,50 29-96 0,-50-29-32 0,60 38 0 15,-60-38-624-15,65 47-128 0,-65-47-32 0,64 52 0 16,-64-52-416-16,58 46-96 0,-58-46-16 0,48 39 0 16,-48-39-128-16,43 32 0 0,-43-32-160 0,38 24-10656 15,-38-24-2112-15</inkml:trace>
  <inkml:trace contextRef="#ctx0" brushRef="#br3" timeOffset="91815.49">21430 4378 911 0,'0'0'0'0,"-2"1"0"16,2 0 0-16,0-1 0 0,0 0 368 0,0 0-16 16,0 3 0-16,-2 0 0 0,2-3 0 0,0 0 0 15,-6 20 0-15,6-20 0 0,-10 23 352 0,2-9 80 16,2 3 16-16,-4 3 0 0,1 3 160 0,-1 3 48 15,-3 3 0-15,0 3 0 0,-3 0 64 0,1 3 16 0,-2 4 0 0,0 2 0 16,-2 0 48-16,0 4 16 0,-1 3 0 0,-1 2 0 16,-1 0 64-16,1-2 32 0,2-2 0 0,2-4 0 15,0-3 192-15,3-4 32 0,1-1 16 0,1-4 0 16,2-1-496-16,-1-3-96 0,4 0-32 0,-3-2 0 16,3-2-592-16,-1 0-112 0,1-1-32 0,0-3 0 15,0-2-128-15,2-1 0 16,5-15 0-16,-9 25 0 0,9-25-320 0,-7 17 64 15,7-17 16-15,0 0 0 16,-6 19-912-16,6-19-192 0,0 0-48 0,0 0-10736 0</inkml:trace>
  <inkml:trace contextRef="#ctx0" brushRef="#br3" timeOffset="92702.26">20852 5748 2751 0,'0'0'0'0,"2"-9"128"0,-2 9-128 0,6-8 144 0,-6 8-144 0,0 0 0 0,6-10 0 0,-6 10 0 16,10-18 688-16,1 1 96 0,1-4 32 0,3-3 0 15,1-1 144-15,-1 0 48 0,2-1 0 0,-1-1 0 16,-1 0-224-16,1 1-32 0,-1-1-16 0,-1 2 0 15,0 0-448-15,-3 2-96 16,0 3 0-16,-1 2-16 16,-2 2-752-16,1 3-160 0,-4 2-32 0,0 3-4064 0</inkml:trace>
  <inkml:trace contextRef="#ctx0" brushRef="#br3" timeOffset="94090.18">21389 4316 1839 0,'2'-3'160'0,"0"1"-160"0,-1 1 0 0,-1 0 0 15,0 1 448-15,0-1 48 0,0-1 16 0,2-1 0 16,-1 0 288-16,1-1 64 0,-2 1 16 0,0 0 0 16,0 2 496-16,-3 1 96 0,1 1 32 0,-3 1 0 0,-1 2 208 0,-2 2 32 15,0 1 16-15,-3 1 0 0,3 3-144 0,-5 0-16 16,0 3-16-16,-1 1 0 16,3-1-672-16,-4 2-128 0,2-1-16 0,1 0-16 15,2-2-352-15,-1-1-64 0,3-2-16 0,1-1 0 16,4-2-192-16,-3-2-128 0,6-1 128 0,-2-2-128 15,2 1 0-15,2-3 0 0,-2 0 0 0,0 0 0 16,0 0-128-16,18-10 0 0,-12 4 0 0,5-1 0 16,-1-3-160-16,2 1-32 0,-2-2 0 0,4 0 0 31,-1-2-112-31,2 1-16 0,-2-1-16 0,1 2 0 0,0 0 144 0,-1 2 48 0,-2 1 0 0,-1 1 0 0,-10 7 272 0,17-7 0 16,-17 7 0-16,0 0 0 0,0 0 0 0,0 0 224 15,0 0-64-15,0 0-16 0,0 0 800 0,41 31 144 16,-41-31 48-16,0 0 0 0,14 36 208 0,-14-36 64 15,0 0 0-15,14 40 0 0,-14-40-752 0,0 0-144 16,13 35-16-16,-13-35-16 0,0 0-480 0,0 0 0 16,0 0 0-16,27 33-10432 0,-27-33-2160 0</inkml:trace>
  <inkml:trace contextRef="#ctx0" brushRef="#br3" timeOffset="95382.5">21434 4092 3679 0,'0'-2'320'0,"0"0"-320"0,0 0 0 0,0 1 0 0,0 1 656 0,0-1 64 16,0-2 16-16,-3 0 0 15,3-1 736-15,-1-1 128 0,-1 0 48 0,0 1 0 16,-1-2 80-16,0 3 32 0,1 0 0 0,-3 1 0 15,2-1-368-15,-3 2-80 0,1 0-16 0,-1 0 0 16,-1 2-352-16,-1 0-80 0,0 2-16 0,0 0 0 16,0 1-304-16,0 1-64 0,0 2-16 0,-1 0 0 15,2 2-112-15,-1 2-32 0,2-1 0 0,1 1 0 16,2 0-192-16,1 1-128 0,2-12 160 0,0 22-160 16,0-22 0-16,0 0 128 0,10 31-128 0,-10-31 0 15,0 0 0-15,0 0 0 0,33 28 128 0,-33-28-128 16,0 0 0-16,0 0 128 0,42 2-128 0,-42-2 0 15,0 0 240-15,32-16-48 0,-32 16-16 0,16-15 0 16,-8 6 16-16,-2-1 16 0,-1-1 0 0,0-1 0 0,1 1-208 0,-4-2 0 16,1 1 0-16,-1-1 0 0,-2-1 0 0,0 2 0 15,0-2 0-15,-2 1 0 0,1 1 0 0,-3-1 0 16,-2-1 0-16,3 0 0 0,-2 0 0 0,0 2-128 16,0 0 128-16,-1 2 0 0,3 0-128 0,-2 2 128 0,3 2 0 0,1 0 0 15,1 4-144-15,0 0 144 0,0 2 0 0,0 1-144 16,0-1 144-16,0 0 0 0,0 0 0 0,0 0 0 0,6 31 0 0,-6-31 0 15,0 0 160-15,10 40-160 0,-10-40 416 0,6 38-16 16,-6-38 0-16,8 43 0 0,-8-43-192 0,5 40-32 31,-5-40-16-31,8 37 0 0,-8-37-160 0,8 29 0 0,-8-29 0 0,0 0 0 16,13 31-560-16,-13-31-32 0,0 0-16 0,0 0-8736 16,0 0-1760-16</inkml:trace>
  <inkml:trace contextRef="#ctx0" brushRef="#br3" timeOffset="95755.96">21593 4119 2751 0,'-2'1'256'0,"0"0"-256"0,2-1 0 0,0 0 0 0,0 1 2240 0,0-1 416 16,0 0 80-16,0 0 16 0,0 0-864 0,0 0-160 15,0 0-48-15,0 0 0 16,0 0-336-16,0 0-64 0,0 0 0 0,42-3-16 15,-42 3-448-15,0 0-96 0,0 0-16 0,27-14 0 16,-27 14-512-16,10-9-192 0,-10 9 144 0,9-10-144 0,-7 5 0 0,-1 0 0 16,1 0 0-16,-2 1 0 15,-2 1 0-15,1 0 0 0,-1 0-144 0,-4 0 144 16,3 1-144-16,-4 0 144 0,2 1-208 0,-1 1 80 0,-2 1 128 0,2 0-192 16,-1 2 192-16,0 0-192 0,2 2 192 0,-2 0-208 15,1 1 80-15,0 2 128 0,-1 2-304 0,4 1 64 0,-2 1 16 0,3-2 0 0,2-10 224 0,-1 23 0 16,1-23 0-16,0 0 0 0,6 29 576 0,-6-29 0 15,0 0 0-15,0 0 0 16,27 36-80-16,-27-36-16 0,0 0 0 0,0 0 0 16,40 22-224-16,-40-22-32 0,0 0-16 0,0 0 0 15,48 8-208-15,-48-8 0 0,0 0 0 0,34-7 0 32,-34 7-1136-32,22-13-208 0,-22 13-64 0,21-17-9824 0</inkml:trace>
  <inkml:trace contextRef="#ctx0" brushRef="#br3" timeOffset="95941.24">21805 3930 1839 0,'0'-1'160'0,"0"1"-160"0,0 0 0 0,0 0 0 31,0 0 1088-31,0 0 176 0,0 0 32 0,0 0 16 16,0 0 1056-16,0 0 224 0,2 36 32 0,-2-36 16 15,3 29-32-15,-3-29-16 0,2 37 0 0,-2-37 0 0,2 43-1376 0,-2-43-288 16,1 42-48-16,-1-42-16 0,6 37-528 0,-6-37-96 15,3 30-32-15,-3-30 0 0,0 0-464 0,9 33-80 16,-9-33-32-16,0 0-12272 16</inkml:trace>
  <inkml:trace contextRef="#ctx0" brushRef="#br3" timeOffset="96295.43">21932 4173 2751 0,'0'1'256'0,"0"-1"-256"0,0 0 0 0,0 0 0 16,0 0 2224-16,0 0 400 0,0 0 64 0,0 0 32 16,0 0-800-16,0 0-144 15,0 0-48-15,29-7 0 0,-29 7-544 0,0 0-112 16,24-13-32-16,-24 13 0 0,17-10-528 0,-17 10-128 16,13-11 0-16,-8 5-16 0,0 0-368 0,-2 0 0 0,0 0 0 0,-1 0-192 15,0 2-48-15,-6-1-16 0,4 2 0 0,-3 0 0 31,-2 0-384-31,0 0-96 0,-2 2-16 0,-2 0 0 16,1 1 128-16,-3 0 32 0,3 2 0 0,0 3 0 0,-3 0 368 0,1 1 80 0,1 0 16 0,2 3 0 0,-1 0 128 0,3 2 0 16,-1 0 0-16,1 1 128 0,4-2 32 0,-1 0 16 15,2-10 0-15,0 0 0 0,5 31 688 0,-5-31 144 16,0 0 16-16,0 0 16 0,27 30-288 0,-27-30-64 16,0 0-16-16,0 0 0 0,45 11-432 0,-45-11-96 15,0 0-16-15,0 0 0 31,46-1-512-31,-46 1-96 0,0 0-32 0,38-13-9984 0</inkml:trace>
  <inkml:trace contextRef="#ctx0" brushRef="#br3" timeOffset="96495.72">22159 3907 13823 0,'-2'-3'608'0,"0"1"128"0,2 2-592 0,-2 0-144 0,2 0 0 0,0 1 0 16,0-1 1200-16,0 0 208 15,0 0 32-15,0 0 16 0,-4 31 720 0,4-31 160 0,-1 35 32 0,1-35 0 16,0 44-912-16,0-44-176 0,1 49-48 0,-1-49 0 16,4 44-896-16,-4-44-176 0,4 39-32 0,-4-39-128 15,3 31 0-15,-3-31 0 0,0 0 0 0,5 37 0 16,-5-37-1152-16,0 0-224 0,0 0-48 0,0 0-11504 16</inkml:trace>
  <inkml:trace contextRef="#ctx0" brushRef="#br3" timeOffset="96696.43">22068 4097 12895 0,'-2'-3'1152'0,"0"1"-928"0,2 1-224 0,2 0 0 15,-2 1 1392-15,0 0 224 0,0 0 48 0,0 0 16 16,10-10 64-16,-10 10 16 0,17-9 0 0,-17 9 0 0,26-10-608 0,-26 10-112 15,32-8-16-15,-32 8-16 0,35-2-832 0,-35 2-176 16,0 0 0-16,51 4-8560 16,-51-4-1680-16</inkml:trace>
  <inkml:trace contextRef="#ctx0" brushRef="#br3" timeOffset="97028.69">22338 4090 15663 0,'-3'2'688'0,"3"-2"144"0,0 0-656 0,0 0-176 0,0 0 0 0,0 0 0 16,0 0 1088-16,0 0 192 15,0 0 48-15,0 0 0 0,0 0 480 0,0 0 112 16,0 0 0-16,0 0 16 0,41 24-272 0,-41-24-64 16,0 0-16-16,0 0 0 0,29-7-752 0,-29 7-128 15,0 0-48-15,19-13 0 0,-19 13-432 0,10-9-96 16,-5 2 0-16,-3 2-128 0,2 1 0 0,-4 0 0 16,0-1 0-16,0 0 0 0,-3 1 0 0,0 0 0 15,0 0 0-15,-4 1-144 0,2 0-192 0,-6 1-48 0,3 1 0 0,-3-1 0 16,0 4-576-16,1 0-128 15,-4 2-32-15,4 2 0 0,-4 1 272 0,1 3 48 0,2 1 16 0,1 2 0 16,2 1 352-16,0 2 80 0,3-1 16 0,5-15 0 0,-6 27 608 0,6-27 128 16,0 0 32-16,5 37 0 0,-5-37 1008 0,0 0 208 15,0 0 32-15,27 37 16 0,-27-37-656 0,0 0-128 16,0 0-16-16,50 19-16 16,-50-19-432-16,0 0-64 0,43 2-32 0,-43-2 0 15,0 0-592-15,40-8-112 0</inkml:trace>
  <inkml:trace contextRef="#ctx0" brushRef="#br3" timeOffset="98431.64">18680 4734 25791 0,'-4'2'2304'0,"3"1"-1856"16,-1 0-448-16,-1 1 0 0,1 0 352 0,2-4-32 16,-9 19 0-16,-3 0 0 0,-5 8 256 0,-4 7 64 15,-3 6 0-15,-1 1 0 0,-1-1 272 0,0 0 64 0,4-2 16 0,0-4 0 16,3-3-576-16,2-4-112 0,3-3-32 0,1-4 0 0,2-3-272 0,3-3-192 15,3-4 16-15,-3-2 16 16,5-2-1120-16,2-3-240 0</inkml:trace>
  <inkml:trace contextRef="#ctx0" brushRef="#br3" timeOffset="98616.55">18445 4884 21183 0,'-2'-1'1888'0,"2"1"-1504"0,0 0-384 0,0 0 0 16,0 0 1968-16,0 0 320 0,0 0 64 0,0 0 16 16,38 30-1200-16,-38-30-224 0,34 32-48 0,-34-32-16 15,40 40-112-15,-40-40 0 0,38 40-16 0,-38-40 0 0,37 38-304 0,-37-38-48 16,37 37-16-16,-37-37-16576 0</inkml:trace>
  <inkml:trace contextRef="#ctx0" brushRef="#br3" timeOffset="100822.18">15921 5529 2751 0,'0'0'256'0,"0"0"-256"16,0 0 0-16,0 0 0 0,0 0 272 0,0 0 16 15,0 0 0-15,0-1 0 0,0 1 96 0,2-1 0 16,-2-2 16-16,0 1 0 0,-2 1 48 0,2-1 16 16,0 0 0-16,2 0 0 0,-2 1 128 0,0-1 32 15,0 1 0-15,0 0 0 16,2 0 112-16,-2 0 32 0,0 1 0 0,0 0 0 15,0 0-96-15,1 0-16 0,-1 0 0 0,0 0 0 16,0 1-208-16,0 0-64 0,0 0 0 0,0 0 0 16,0 1-80-16,0 0-32 0,-1 0 0 0,-1-1 0 15,0 1 480-15,1-1 80 0,-2 1 32 0,0 1 0 16,1-2-144-16,-1 1-16 0,0 0-16 0,-1-1 0 16,1 1-240-16,0-1-64 0,-1 0 0 0,0 0 0 0,1 0-160 0,1 0-32 15,-1-1-16-15,1 0 0 0,2-1-176 0,-1-1 128 16,2 0-128-16,-1-1 128 0,0 0-128 0,2-1 0 15,1 0 0-15,-1 0 128 0,1 0-128 0,1 0 0 16,0 0 0-16,2 0 0 0,-1 2 0 0,0 1 0 16,0 1 0-16,-1 1 0 0,1 1 0 0,0 2 0 0,-1-2 0 0,-1 1 0 31,0 0 0-31,-1 1 0 0,0 0 0 0,0 0 0 0,-2 1 432 0,-2-1 48 0,0 1 16 0,0 0 0 16,-1-1 16-16,0 1 0 0,-1-1 0 0,-1-2 0 15,2 0-144-15,-3-1-32 0,3-1 0 0,-2-1 0 16,2 0-128-16,-1-1-16 0,1-2-16 0,0-1 0 15,-1-1-176-15,0 0 0 0,4-1 0 0,-1-1 0 16,1 2 0-16,0 0 0 16,1 0 0-16,-1 0 0 0,2 2 0 0,1 2 0 15,2 0 0-15,-2 2 0 0,-2 0 0 0,3 2 0 0,-3 0 0 0,1 0 0 0,1 2 0 0,-3 1 0 32,2 0 0-32,-2-1 0 0,0 1 0 0,-2 0 0 0,2 0 0 0,-3-1 0 15,1-1 0-15,1 0 128 0,-1-1-128 0,0-1 0 16,2 1 0-16,-3-2 0 0,2 1 0 0,-1-2 0 15,2 0-272-15,0-1 64 0,0-1 16 0,0 0-12960 16</inkml:trace>
  <inkml:trace contextRef="#ctx0" brushRef="#br3" timeOffset="102796.43">15925 5509 4607 0,'-4'2'192'0,"3"-1"64"0,-2-1-256 0,2 0 0 16,-1 1 0-16,2-1 0 0,-2 0 960 0,2 0 128 15,-3 0 48-15,1 1 0 0,-1-1 448 0,1 0 80 16,-1-1 32-16,3 0 0 0,0 0-416 0,0-1-96 15,0 0-16-15,0-1 0 0,2-2-352 0,-1 1-80 16,1 0-16-16,0-2 0 0,-1 1-272 0,1-2-64 16,1 0-16-16,-1 1 0 0,1-2 64 0,1 1 16 0,0 0 0 0,-1-2 0 15,0 1-80-15,-1 0-16 0,3-2 0 0,0 0 0 16,-1 1-64-16,1-2-16 0,0 2 0 0,0-1 0 0,0 2-112 16,2-1-32-16,-2 1 0 0,2-2 0 0,0 2-128 0,0-2 128 15,1 1-128-15,-1-2 128 0,-7 11-128 0,17-18 128 16,-17 18-128-16,19-21 128 0,-19 21 48 0,16-20 0 15,-16 20 0-15,24-27 0 0,-9 11 160 0,-1-1 48 0,3 0 0 0,-2-2 0 16,4 0 144-16,-1-1 48 0,0 0 0 0,1 1 0 16,2-1-16-16,-1 0 0 0,1 2 0 0,-5-1 0 15,3 3-304-15,-1-1-64 0,-1 1-16 0,-2 1 0 16,-15 15-176-16,35-27 0 0,-35 27 0 0,32-24 128 16,-32 24-128-16,35-25 0 0,-35 25 0 0,34-23 128 15,-34 23-128-15,32-25 0 16,-32 25 0-16,33-25 128 0,-33 25-128 0,34-28 0 15,-34 28 0-15,37-30 0 0,-37 30 256 0,37-32-48 16,-18 15 0-16,0-2 0 0,0 1 176 0,-1-1 48 0,1 1 0 0,0 0 0 16,2 1-192-16,0-1-48 15,1-1 0-15,-2 1 0 0,0 2-192 0,-20 16 0 0,40-32 0 0,-40 32 0 16,39-27 0-16,-39 27 0 0,41-27 0 0,-41 27 0 16,43-26 0-16,-43 26 0 0,38-24 0 0,-38 24 0 0,36-23 0 0,-36 23 0 15,34-24 0-15,-34 24 0 0,33-24 0 0,-16 8 0 16,-17 16 0-16,39-30 0 0,-20 14 0 0,0 1 0 15,-19 15 0-15,36-26 0 0,-36 26 0 0,40-26 128 16,-40 26-128-16,38-27 0 0,-38 27 0 0,40-28 0 16,-40 28 0-16,38-26 0 0,-38 26 0 0,39-27 0 15,-39 27 0-15,38-27 0 16,-38 27 0-16,32-24 0 0,-32 24 0 0,38-29 0 16,-17 13 0-16,0 1 0 0,-21 15 0 0,40-32 0 15,-40 32 0-15,40-30 0 0,-40 30 0 0,40-28 0 16,-40 28 0-16,40-30 0 0,-40 30 0 0,42-28 0 15,-42 28 0-15,41-26 0 0,-41 26 0 0,41-28 0 16,-21 13 0-16,1-1 0 0,0 1 0 0,-2 1 0 16,-19 14 0-16,37-26 0 0,-37 26 0 0,38-28 0 0,-17 14 0 0,-21 14 0 15,37-28 0-15,-18 13 0 0,3-2 0 0,-1 1 0 16,1-1 0-16,-1 0 0 0,0 2 0 0,2-2 0 16,2-1 0-16,-1 0 0 0,0 1 0 0,0-1 0 0,0-1 0 15,-1 0 0-15,-1 1 0 0,2-1 0 0,-2 0 0 0,2-1 0 16,0 3 0-16,-3 0 0 0,0 1 0 0,-2-1 0 15,5 1 0-15,0-3 0 16,0-2 0-16,0 1 0 0,0 2 0 0,-2-2-128 16,1 2 128-16,-4 0 0 0,0 2 0 0,0-1 0 15,0 0 0-15,-2-1 0 0,0 2 0 0,2-3 0 16,-1 1 0-16,-2 0 0 0,3 1 0 0,-1 1 0 16,-5 1 0-16,4 0 0 0,-1-2 0 0,3-1 0 15,-2 0 0-15,0-1 0 0,2 0 0 0,-2 0 0 16,0 2 0-16,0-2 0 0,1 1 0 0,-2-1 0 0,0 3 0 0,1-2 0 15,1 0 0-15,-2 0 0 0,0 1 0 0,0-1 0 16,0 1 0-16,0 0 0 0,-1 0 0 0,0 0 0 16,1 0 0-16,-1 1 0 0,-1-1 0 0,2 0 0 15,-3 2 0-15,1-1 0 0,-4 2 0 0,1 0 0 16,-1-1 0-16,1 1 0 0,0-1 0 0,-1 0 0 0,-1 1 0 16,1-1 0-16,1 1 0 0,0-2 0 0,-2 2 0 0,2 0 0 15,-2-1 0-15,2-1 0 0,1 2 0 0,-1-1 128 0,-2 1-128 16,4-1 0-16,-3-1 0 0,1 2 0 15,0-1 0-15,-1 2 0 0,1-2 0 0,-3 1 0 0,3-1 0 0,-1 0 0 16,-2 1 0-16,3-1 0 0,-1 2 0 0,1 0 0 16,-2 0 0-16,1 0 0 0,1 0 0 0,-1 1 0 15,1-1 0-15,0 0 0 16,-2 0 0-16,1 0 0 0,3-3 0 0,-3 2 0 16,0 3 0-16,0-2 0 0,-1 2 0 0,-1-1 0 15,3 1 0-15,-3-1 0 0,3 1 0 0,-3 1 0 16,0 0 0-16,1 1 0 0,1-2 0 0,-1 2 0 15,1 0 0-15,0-2 0 0,1 3 0 0,-1-1 0 16,2 1 0-16,-2-1 0 0,1 0 0 0,-1 0 0 16,2 0 0-16,-2-1 0 0,-2 1 0 0,3-2 0 0,-4 2 0 0,1 0 0 15,1-2 0-15,-2 2-128 0,1-1 128 0,1 1 0 16,-2 1 0-16,1-2 0 0,0 1 0 0,-2-1 0 16,1 2 0-16,2 0 0 0,-4-1 0 0,3 1 0 15,-1 0 0-15,0-1 0 0,2 1 0 0,-3 0 0 16,3-2 0-16,0 3 0 0,0 0 0 0,-1-1 0 0,2 1 0 0,-1 0 0 31,-1 2 0-31,0-2 0 0,2 2 0 0,-2-1-128 0,0 1 128 16,1-2 0-16,-1 3 0 0,-1 0 0 0,1 0 0 0,-3 1 0 15,-2 0 0-15,2-2 0 0,-4 3 0 0,1 0 0 16,0 1 0-16,-1 0 0 0,-1 0 0 0,0 0 0 16,3 0 0-16,-3 0 0 0,0 0 0 0,0 0 0 15,0 1 0-15,0 0 0 0,0-1 0 0,0 1 0 16,0 0 0-16,-3 0 0 0,3 0 0 0,-1 0 0 0,-1 1 0 0,0 0 0 15,1 1 0-15,-1-1 0 0,-1 1 0 0,-2 1 0 16,2-1 0-16,-5 1 0 0,3 1 0 0,-3-1 0 16,0 0 0-16,0 1 0 0,-2 1 0 0,-2-1 0 15,0 2 0-15,-2-2 0 0,3 1-176 0,-2-1-16 16,2 0-16-16,-2-1 0 16,3 0-368-16,-2-1-64 0,4 0 0 0,-2-1-16 0,2 0 480 0,0-1 176 0,1 1 0 0,0-1-144 15,0 0 144-15,2-1 0 0,2 1 0 0,-1-1-128 16,2 0 128-16,-1 1 0 0,3-1 0 0,0 1 0 15,0-1 0-15,0 1 0 0,3-1 0 0,1-1 0 16,0 0 0-16,1 0 0 0,0 0 0 0,1-1 0 0,3-1 0 16,-2 0 0-16,1 0 0 0,3-1 0 0,-1 0 0 0,2 0-160 31,-2 1 160-31,4-1 0 0,-1-1 0 0,0 0 0 0,0 1 0 0,1 0 0 16,-1 0-128-16,1-1 128 0,2 1 0 0,-3 0 0 15,2 0 0-15,-15 5 0 0,25-8 0 0,-25 8 0 16,0 0 0-16,29-5 0 0,-29 5 0 0,0 0 0 15,0 0 0-15,0 0 0 0,0 0 0 0,0 0 144 16,0 0-16-16,0 0-128 0,5 35 192 0,-10-26-64 16,-1 2 384-16,-4 2 64 0,2 2 0 0,0-1 16 0,-1 2 176 0,-1 1 48 15,2-1 0-15,-2 1 0 0,2-1-400 0,0-1-80 16,0 1-16-16,2-3 0 0,1 1-128 0,0-3-16 16,1 0-16-16,0-2 0 0,1 1-160 0,2-3 128 15,1-7-128-15,0 0 128 0,0 0-128 0,0 27 0 16,0-23 0-16,1 0 0 0,-1 1 0 0,3-2 0 15,-3-3-160-15,0 0-18288 16</inkml:trace>
  <inkml:trace contextRef="#ctx0" brushRef="#br3" timeOffset="-2.14748E7">15907 3790 1839 0,'0'0'160'0,"0"0"-160"16,0 0 0-16,0 0 0 0,0 0 464 0,0 0 64 15,-1 0 16-15,-1 1 0 0,0-1-32 0,2 0-16 16,-1 1 0-16,-1-2 0 0,2 1-240 0,-1 0-32 15,1-2-16-15,-2 1 0 0,2-1 192 0,0 0 48 0,0 1 0 0,0 0 0 16,0 0-64-16,0-1-16 0,-3 1 0 0,3 0 0 16,0 0-64-16,0 0-16 0,0 0 0 0,0 1 0 15,0 0-96-15,0-1-32 0,0 1 0 0,0 0 0 16,3-1-16-16,-3 1 0 0,-3 0 0 0,3 0 0 16,0 0 176-16,-1 0 16 0,1 0 16 0,0 0 0 15,0 0-16-15,0 0 0 0,0 0 0 0,0 0 0 16,0 0 96-16,0 0 16 0,0-1 0 0,1-1 0 15,-1 2-128-15,0 0 0 0,0 0-16 0,0 0 0 16,0 0-64-16,0 0-16 0,0-1 0 0,3 1 0 16,-3-1-224-16,0 1 176 0,2 0-176 0,-1 0 160 15,-1-1-160-15,2 1 0 0,-1-1 0 0,1 0 0 16,1 0 0-16,-3-1 0 0,2-1-176 0,1 1 176 0,-1 0 0 0,1 0 0 16,0 0 0-16,-2-1 0 0,1 0 0 0,1 1 0 15,-3 0 0-15,2 1 0 0,-2 0 0 0,2 0 128 16,-2 0-128-16,0 0 176 0,0 1 208 0,-2 0 64 15,2 0 0-15,-2 0 0 0,2 2 128 0,-3 0 16 16,3 0 16-16,-3 1 0 0,0 0-288 0,0 0-48 16,0 1-16-16,-1 0 0 0,1 1-32 0,-2 1-16 15,2 2 0-15,-3-1 0 0,1 0 16 0,0 2 0 16,-1 0 0-16,-2 1 0 0,3 0-32 0,-2 0 0 16,-2 2 0-16,3-1 0 0,-1 2-192 0,-1-1 0 15,0 2 0-15,0-2 0 0,2 1 0 0,-2 1 0 16,-2 1 0-16,2 1 0 0,0 1 0 0,-2-1 0 0,4 1 0 0,-3-1 0 15,2-2 0-15,-1 1 128 0,2-2-128 0,-1-1 0 16,1-1 0-16,1-1 0 0,1-1 0 0,0-1-160 16,1-1 160-16,1-2 0 0,-1-1 0 0,3-1 0 15,0-1 0-15,-2-1 0 0,2 0 0 0,0-1 0 16,2 0 0-16,-2-1 0 0,0 0 0 0,0-1 0 16,2-1 0-16,-1 0 0 0,-1 1 0 0,0-1-128 15,2 0 128-15,-2-1 0 0,3 0-144 0,-3 0 144 16,2-1 0-16,1 0 0 0,0-2-144 0,0 0 144 15,2-1 0-15,-2-2 0 0,2 2-128 0,0-2 128 16,1-2 0-16,-1 0 0 0,0-1 0 0,3 0 0 16,0-2 0-16,0 0 0 0,0 1-128 0,0-1 128 0,2 1 0 0,-1-2 0 15,1 1 0-15,0 1 0 0,0 0 0 0,-3-1 0 16,4 3 0-16,-3-1 0 0,0 1 0 0,2 0 0 16,-4 2 0-16,1 1 0 0,-1 0 0 0,0 3 0 15,-1 0 0-15,-2 1 0 0,1 1 0 0,-1 1 0 0,-1 1 0 0,-1 0 0 16,2 1 0-16,-3 1 0 0,0 2 0 0,0 1 0 15,0 0 0-15,-3 1 0 0,2 0 0 0,-1 0 0 16,0 1 0-16,-1 0 176 16,0 1-176-16,-2 0 160 0,0 0-160 0,1 0 0 15,-1 3 0-15,-2-1 128 0,2 1-128 0,-4 1 0 16,1 0 0-16,-2 2 0 0,1-1 0 0,-1 3 0 16,-1-2 0-16,-1 2 0 0,2 0 0 0,-2 2 0 15,0 0 0-15,0-1 0 0,0 1 0 0,0 1 0 16,1 0 0-16,0-1 0 0,-2 1 0 0,3-3 0 0,2 1 0 0,-1-1 0 15,1-3 0-15,1-1 0 0,0 0 0 0,2-3 0 16,1-2 0-16,1 0 0 0,-2-1 0 0,4-2 0 16,-1 0 0-16,2-2 0 0,0 0 0 0,0-2 0 15,3 0 0-15,-1-1 0 0,1-2 0 0,2 0 0 16,0-1 0-16,1-1 0 0,0-2 0 0,1 0 0 16,0-2 0-16,2 1 0 0,-1-2 0 0,0-2 0 15,3 0 0-15,-1 0 0 0,1-1 0 0,2-2 0 16,-1 1 0-16,0-2 0 0,2 0 0 0,-4 2 0 0,2-1 0 0,0 1 0 0,0 1 0 0,-2 0 0 15,1-1 0-15,-1 2 0 16,-2 0 176-16,1 1-176 0,-2 1 144 0,0 1-144 16,0 1 128-16,-4 2-128 15,2 3 0-15,-3 2 0 0,0-2 128 0,-1 2-128 16,-1 2 0-16,0 1 0 0,0 1 0 0,-3 1 128 0,1 3-128 0,-1 0 0 16,-2 1 0-16,2 0 128 0,-3 3-128 0,-1 0 0 15,2 1 0-15,-1 2 0 0,-2 0 0 0,0 0 0 16,2-2 0-16,-2 3 0 0,-2 2 0 0,-1 0 0 15,1 3 0-15,-1-1 0 0,0 1 0 0,1-1 0 16,-1 2 0-16,0-2 0 0,0-1 0 0,1-1 0 16,2-1 0-16,0-1 0 0,2-2 0 0,-1-1 0 15,1-3-144-15,3-1 144 0,0-2 0 0,1-2 0 16,2-2 0-16,0-4 0 0,3 1 0 0,-1-3 0 16,4-2 0-16,-1-4-160 0,3-1 160 0,3-4 0 15,0-3-144-15,2-1 144 0,2-1 0 0,-1-2 0 16,1 1 0-16,0 1 0 0,1 2-144 0,-1 0 144 15,2 1 0-15,-4 3 0 0,0 2-128 0,-2 1 128 0,0 4 0 0,-1 1 0 16,-1-1-208-16,-2 4 64 0,-2 2 16 0,-5 3-10624 16</inkml:trace>
  <inkml:trace contextRef="#ctx0" brushRef="#br3" timeOffset="-2.14748E7">15840 3870 911 0,'0'-1'0'0,"0"1"0"0,0 0 0 0,-1-1 0 16,1 1 592-16,-2 0 48 0,2-1 0 0,-2 1 0 16,-1-2 176-16,0 2 32 0,-2 0 16 0,2 2 0 15,-2-2-64-15,2 2-16 0,1-1 0 0,-3 0 0 16,2-1 96-16,2 0 16 0,-4 0 0 0,2 0 0 15,1 0-192-15,1-1-16 0,-1 0-16 0,0 0 0 0,-1 0-32 0,1-2-16 0,1 2 0 0,-2 0 0 16,1 0-240-16,-1-1-64 0,2 0 0 0,-1 0 0 16,0 1-128-16,2-1-16 15,-1 1-16-15,-1-1 0 0,2 0 112 0,-2 0 32 16,2 1 0-16,0-2 0 0,-1 1 400 0,-1 0 64 16,2 1 32-16,-2-1 0 0,1 0-64 0,1 0-16 15,-2 1 0-15,1 0 0 0,-1 1-96 0,-2 0-32 16,0-1 0-16,3 2 0 0,-3-1-16 0,1 0 0 15,0 1 0-15,0 0 0 0,-2 0-96 0,2 0-32 16,0 1 0-16,-2 0 0 0,0 1-16 0,2 1-16 16,-2-1 0-16,0 1 0 0,2 0-192 0,-2 0-32 15,2 1-16-15,-2 1 0 0,2-1 16 0,-2 1 16 0,2 1 0 0,0 1 0 16,-2-1-208-16,2 0 0 0,-2 2 0 0,2 0 0 16,1 1 0-16,-1 1 0 0,3 0 0 0,-2 0 0 15,2 0 0-15,2 1 0 0,-2 0 0 0,2 0 0 16,-2-12 0-16,0 0 0 0,9 35 0 0,-9-35 0 15,0 0 0-15,13 36 0 0,-13-36 0 0,0 0-160 16,24 37 160-16,-24-37 0 0,0 0 0 0,27 29-128 16,-27-29 128-16,0 0 0 0,0 0 0 0,43 17 0 15,-43-17 0-15,0 0-128 0,0 0 128 0,45-7 0 16,-45 7 192-16,0 0 112 0,27-20 16 0,-18 10 16 16,-2-2 48-16,0-1 16 0,-1-2 0 0,-1 0 0 15,1 2-64-15,-3-2-16 0,-1 2 0 0,1-2 0 16,-3 1-96-16,0 1-32 0,0-2 0 0,-3 1 0 15,1 0 64-15,-1 0 16 0,0 1 0 0,0-1 0 0,-2 1-272 0,2 0 128 16,0 0-128-16,-1 1 0 0,0 3 128 0,-2 0-128 16,1 0 0-16,-2 2 0 0,2 1 192 0,-4 1-192 15,4 1 192-15,-3 1-192 0,0 2 192 0,0 1-64 16,1 1 0-16,1-1-128 0,-2 2 0 0,2 1 0 16,-1 0 0-16,1 2 0 0,1-1 0 0,0 1 0 15,2 0 0-15,0 2 0 0,0-1-224 0,1-1-48 16,-1 1-16-16,3 1-11360 15,0-7-2288-15</inkml:trace>
  <inkml:trace contextRef="#ctx0" brushRef="#br1" timeOffset="-2.14748E7">15693 354 3679 0,'-2'-1'320'0,"2"1"-320"16,0 0 0-16,0 0 0 0,0 0 880 0,-1-2 96 15,1 2 32-15,-2-3 0 0,0 1 304 0,1-2 64 16,-1 1 16-16,1 0 0 0,-1 0-304 0,2-1-48 16,-3 2-16-16,2 0 0 0,-1 0-32 0,0 0-16 15,-1 2 0-15,1-1 0 0,-3 0 112 0,2 1 32 16,-3 1 0-16,1 0 0 0,0 0 0 0,2 1 0 0,-3 0 0 0,-2 0 0 16,3 2-16-16,-1-1 0 0,-1 0 0 0,1 1 0 15,-1 0-448-15,1 0-80 0,-2 2-32 0,2-1 0 16,-1 0-192-16,1 1-32 0,-2-1-16 0,1 2 0 15,1 0 0-15,1-1 0 0,-1 2 0 0,1-2 0 16,0-1-48-16,2 1 0 0,-2 4 0 0,-1-2 0 16,3 2-32-16,-1 0-16 0,1 0 0 0,0 2 0 15,1 0-208-15,2-12 0 0,-1 25 0 0,1-25 0 16,0 27 0-16,0-27 0 0,3 33 0 0,-3-33 0 16,8 31 0-16,-8-31 0 0,16 31 0 0,-16-31 0 15,19 31 0-15,-19-31 0 0,27 27 0 0,-27-27 0 16,0 0 0-16,41 25 128 0,-41-25-128 0,0 0 0 0,44 5 0 0,-44-5 0 15,0 0 128-15,43-16-128 0,-43 16 144 0,28-25-16 16,-14 9 0-16,-1-4 0 0,-1-2 160 0,-2-2 32 16,1-1 0-16,-1-1 0 0,-3 0-128 0,0 0 0 15,-2 1-16-15,-2 1 0 0,-1 1-176 0,-2 2 0 16,-2 1 0-16,-1 1 0 0,-2 1 144 0,-1 2-144 16,-2 1 160-16,0 2-160 0,-1 0 272 0,0 3-32 15,-2 2-16-15,0 3 0 0,0 2-224 0,-2 1 0 16,3 1 0-16,-1 0 0 0,1 2 0 0,1 0 0 15,3 0 0-15,-1 0 0 0,2 2 0 0,-1 0 0 16,3 1 0-16,1 0-160 16,2-4-1120-16,0 0-208 0,0 0-48 0,0 0-15040 0</inkml:trace>
  <inkml:trace contextRef="#ctx0" brushRef="#br1" timeOffset="-2.14748E7">15834 227 1839 0,'0'0'160'0,"0"0"-160"16,0 0 0-16,0 0 0 0,0 0 448 0,0 0 48 16,0 0 16-16,11-11 0 0,-5 7 448 0,-1-2 112 15,-2 1 16-15,-3 5 0 0,9-8-160 0,-5 4-32 16,-4 4 0-16,5-7 0 0,-4 4 320 0,1 0 64 15,0 0 16-15,-2 1 0 0,1 1-240 0,-2 0-48 16,1 0-16-16,-2 0 0 0,2 0 144 0,0 1 16 16,-2 0 16-16,1 0 0 0,-1 0-80 0,1 1-32 15,-1-1 0-15,-1 1 0 0,2 0-352 0,-1 0-80 16,0 0-16-16,1 1 0 0,-1-1-352 0,0 0-80 16,2 1-16-16,-1-1 0 0,-1 0-160 0,2-1 0 15,0 1 144-15,0-1-144 0,0 0 0 0,0 0 0 0,0 0 0 0,0 0 0 16,0 0 0-16,0 0 0 0,10-9 0 0,-8 6 0 15,-1 1 0-15,2-1 0 0,-1 0 0 0,-1 1-128 16,-1 0 128-16,2 0 0 0,-1 1 0 0,-1 0-128 16,0 0 128-16,0 0 0 0,0 1 0 0,0 0 0 15,0 0 0-15,0 1 0 0,0 0 0 0,-1 0 0 16,-1 1 0-16,2 0 0 0,-3 0 0 0,3 0 0 16,-3 2 0-16,2-1 176 0,-1 0-176 0,0 1 192 15,-1 0 304-15,1 0 64 0,-1 2 16 0,1 0 0 16,-2 2 16-16,-4 2 16 0,3 0 0 0,-2 2 0 15,-2 0-80-15,1 3-16 0,0 0 0 0,-3 2 0 16,1 1-144-16,-1 2-48 0,0-1 0 0,1-1 0 16,-1-2-48-16,1 0-16 0,-2 4 0 0,-1 1 0 15,-2 2-128-15,1 0-128 0,1 0 144 0,-1-1-144 0,4-2 128 0,-1-1-128 16,1-2 0-16,1 1 144 0,-1-1-144 0,2-2 0 16,3-2 0-16,-1-1 128 0,0 0-128 0,1-2 0 15,2-1 0-15,-1-2 0 0,1 0 0 0,-1 0 0 16,0-2 0-16,1 0 0 0,1-2 0 0,1 0 0 15,-1-1 0-15,1-2 0 0,-1 1 0 0,0-2 0 16,2 0 0-16,-1 0 0 0,-1-1 0 0,2 0 0 16,0-1-144-16,0 0 144 0,-3 0 0 0,3 0-192 15,0-1 192-15,0 1-160 0,3 1 160 0,-3 0-192 16,0 0 192-16,0 1-192 0,2 0 48 0,-1 0 0 16,-1 1 0-16,2-1 0 0,0 1-48 0,-1-1 0 15,-1 1 0-15,2 0 0 0,-2 0-128 0,1 0-16 16,-1 1-16-16,2-1 0 0,-2 0 96 0,0 0 32 0,2 0 0 0,-2 0 0 15,0 0 224-15,0 1-144 0,0-1 144 0,-2 1-128 16,2 1-16-16,-2 0 0 0,1 0 0 0,-1 0 0 16,2 0 144-16,-3 0-208 0,3 2 80 0,-2-1 128 15,-1 1-336-15,0-1 48 0,2 0 16 0,-1 0 0 16,0 0 80-16,-1 1 0 0,0-1 16 0,1 0 0 16,-1 1 176-16,1 0 0 0,-1-1 0 0,0 0-128 15,0 2 128-15,0-3 0 0,-1 1-144 0,3 0 144 16,-2-1 0-16,1 1 0 0,-1-1 0 0,1 0 0 15,-1 1 0-15,0 0 0 0,1 0 0 0,-1 0 0 16,0 0-128-16,1 0 128 0,-1 1 0 0,1-1 0 16,-1 0 0-16,0 1 0 0,0-1 0 0,0 0 0 15,1-1 0-15,0 1 0 0,1-1 0 0,-1 0 0 0,1 1 0 0,-1-1 0 16,0 1 0-16,-1 0 128 0,0-1-128 0,2 0 0 16,-1-1 0-16,0 1 0 0,-1-2 0 0,3 1 0 15,-3 0 0-15,3-1 128 0,0 0-128 0,0 0 192 16,0-1-192-16,0-1 192 0,1-1-192 0,1-1 0 15,1-2 0-15,-1 1 128 0,4-1-128 0,-3-1 160 16,2-2-160-16,0-1 160 0,0-1-160 0,3-2 0 16,-2-2 0-16,2-1 0 0,3-2 160 0,-3-1-160 15,2-1 192-15,3-1-192 0,-2 0 464 0,2 0-16 0,-2-3 0 0,5-3 0 16,2 0 64-16,1-2 16 0,0 0 0 0,2-1 0 16,1 0-144-16,-1 1-16 0,1 2-16 0,1 0 0 15,-3 2-96-15,0 0-32 16,-4 3 0-16,0 0 0 0,-2 2-96 0,-3 1 0 0,2 3-128 0,-5 0 192 15,0 3 48-15,0 1 0 0,-2 4 0 0,-4 1 0 16,1 4-96-16,-1 1-16 0,0 2 0 0,-2 0 0 16,-2 0-128-16,2 1 0 0,0 2 0 0,-2 2 0 15,-1 0 0-15,1 0 0 0,1 2 0 0,-1 1 0 16,-1 0 0-16,-1-1-144 0,0 2 144 0,1-1-160 31,0-2-912-31,-1 1-176 0,1 0-32 0,0-1-9792 0,0 1-1936 0</inkml:trace>
  <inkml:trace contextRef="#ctx0" brushRef="#br1" timeOffset="-2.14748E7">15746 356 911 0,'0'-7'0'0,"0"2"0"0,0 1 0 0,0 2 0 0,0 0 0 0,0 1 0 15,0-2 0-15,0-2 0 0,0-1 1008 0,0-2 112 16,-2-2 32-16,1 3 0 0,-3 1 528 0,1 0 112 0,0 1 32 0,-2 0 0 15,-1 1-128-15,-1 2-32 0,1 0 0 0,-3 1 0 16,2 0-256-16,-1 1-64 0,0 1-16 0,0 1 0 16,0 0-432-16,0 0-64 0,0 1-32 0,-2 1 0 15,1 2-448-15,-1-1-96 0,2 2 0 0,-3 0-16 16,3 2-80-16,0 2-16 0,0 2 0 0,0 0 0 16,0 2 0-16,0-2 0 0,3 2 0 0,0 0 0 15,-1-1-144-15,3 3 0 0,1 2 0 0,1 2 0 16,1-4 160-16,0 3-160 0,1 2 192 0,-1-22-192 15,11 44 736-15,-11-44 32 0,17 41 16 0,-17-41 0 16,22 30-32-16,-22-30-16 0,0 0 0 0,0 0 0 0,48 26-480 0,-48-26-112 0,0 0-16 0,38-10 0 31,-26-1 192-31,0-4 16 0,1-2 16 0,1-4 0 16,-1-3 288-16,-2-4 48 0,2-4 16 0,-3 0 0 0,0 0-288 0,-1 0-48 16,-3 2-16-16,1 1 0 0,-4 2-160 15,2 3-16-15,-4 2-16 0,-2 3 0 0,-1 3 112 0,-4 3 32 16,1 2 0-16,0 3 0 0,-3 1-176 0,-1 2-128 15,-1 0 192-15,-1 2-192 0,3 2 0 0,-2-1 0 16,-1 0 0-16,3 2 0 16,-1 1-768-16,2 0-64 0,2 1-16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88" units="cm"/>
          <inkml:channel name="Y" type="integer" max="1825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9218" units="1/cm"/>
          <inkml:channelProperty channel="Y" name="resolution" value="1000.4383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8T07:36:10.76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18716 8922 12895 0,'0'-1'1152'0,"0"0"-928"0,1-1-224 0,-1 1 0 15,2-1 480-15,1 0 48 0,0-3 16 0,6-1 0 16,2-2 256-16,3-3 48 0,2 3 16 0,3 1 0 16,-19 7-32-16,40-7 0 0,-40 7 0 0,0 0 0 15,56 8-96-15,-56-8-32 0,0 0 0 0,46 26 0 16,-46-26-320-16,0 0-80 15,36 36-16-15,-36-36 0 0,0 0-16 0,19 46 0 16,-19-46 0-16,3 39 0 0,-3-17 384 0,-3 1 80 0,-2 2 16 0,-3 2 0 0,0-2-112 0,2 2-32 16,-4 2 0-16,2 0 0 0,0 2-96 0,-3-2 0 15,3 1-16-15,2-1 0 0,-1 1-80 0,-1-2-16 16,3 0 0-16,-1-2 0 0,4 0-144 0,-1-1-48 16,3 0 0-16,0-2 0 15,0 2-208-15,3-1 144 0,1 0-144 0,-4-24 128 0,9 46-128 0,-9-46 0 16,11 44 144-16,-11-44-144 0,13 40 0 0,-13-40 0 15,16 35 0-15,-16-35 0 0,0 0 0 0,24 43-128 16,-24-43 128-16,0 0-128 0,0 0 128 0,36 41-192 16,-36-41 192-16,0 0-192 15,0 0-448-15,0 0-80 0,43 32-32 0,-43-32 0 16,0 0-1296-16,0 0-272 0,0 0-48 0,0 0-16 16,0 0-208-16,0 0-32 0,0 0-16 0,0 0 0 15,0 0 224-15,38 26 48 0,-38-26 16 0,0 1 0 16,0-1 1264-16,-2 1 256 0,2 0 64 0,-3-1 0 0,0 2 768 0,2-1 0 0,-3 1 0 0,1 1 192 15,1 1 640-15,-3-1 112 0,2 1 16 0,-3 0 16 16,3 1 432-16,-2 0 96 0,2 2 16 0,-2-2 0 16,3 1-144-16,-1-1-32 15,-1 3 0-15,0 0 0 0,1 1 64 0,1 1 16 16,-1 1 0-16,0 2 0 0,0 3-336 0,-2 0-64 16,2 1 0-16,0 2-16 0,1 2-96 0,-1 0-16 15,1 1 0-15,-1 2 0 0,3 2 128 0,0 4 32 16,0-1 0-16,0 1 0 0,0 4-112 0,1-2-32 0,1 2 0 0,-2 0 0 15,0-2-160-15,0-1-48 0,-2-1 0 0,-1-3 0 16,-3-1-128-16,0-2-48 0,-3 0 0 0,-1-1 0 0,-2-1-176 0,-4-2-32 16,0 1-16-16,-3 0 0 0,0-1-112 0,-5 1-32 15,0 0 0-15,0-2 0 0,-2-1-160 0,1-2 0 16,1-1 0-16,1-3 0 0,1 0 0 0,4-5-192 16,5-1 32-16,1-2-18144 15</inkml:trace>
  <inkml:trace contextRef="#ctx0" brushRef="#br0" timeOffset="2275.06">19517 9309 2751 0,'-1'-1'256'0,"-1"0"-256"16,2 0 0-16,-2 0 0 0,2 1 832 0,0-1 128 16,0 1 32-16,0-1 0 0,0 0-272 0,0 0-48 15,0-1-16-15,0 2 0 0,0 0 384 0,0 2 80 16,0 0 16-16,0 3 0 15,2 2-48-15,-2 2-16 0,0 0 0 0,2 2 0 16,-1 2 208-16,-1 2 32 0,0 0 16 0,0 1 0 16,0 1 80-16,0-2 0 0,-1 1 16 0,-1-1 0 15,2-2-320-15,-2-1-64 0,2 0-16 0,-1-3 0 16,1 1-416-16,-2-3-96 0,2 0 0 0,0-2-16 0,-2-1-240 0,2-2-32 16,0-1-16-16,0 0 0 0,2-2-208 15,-2-2 144-15,0 0-144 0,2-1 128 0,-1-2-128 0,1-1 0 0,1-2 0 0,-1-2-176 16,1 1 176-16,0-3 0 0,2 1 0 0,-2-2 0 15,2-2-144-15,-2 1 144 0,1-1-160 0,-1-1 160 16,0 0-144-16,0 1 144 0,3 0-128 0,-1 2 128 16,0 3 0-16,0 2-160 0,1 2 160 0,-1 1 0 15,-2 3 0-15,2 2 0 0,-5 1 0 0,0 0 0 16,0 0 0-16,0 0 0 16,0 0 0-16,21 36 0 0,-21-36 160 0,5 24-160 15,-4-11 160-15,-1 1-160 0,-1-1 512 0,-1 0 16 16,-1-2 0-16,1 0 0 0,-1-2-48 0,1 0-16 15,1-2 0-15,-1-2 0 0,-1 0-208 0,3-1-32 16,-1-2-16-16,1-1 0 0,1-2-208 0,2 0 128 16,-1-3-128-16,1-1 0 0,2-2 0 0,1-1 0 15,2-2 0-15,0 0 0 0,0-2 0 0,2 2 0 0,0 0 0 0,-1 2 0 16,1 1 0-16,-4 2 0 0,2 1 0 0,-8 4 0 16,0 0 0-16,0 0 0 0,0 0 0 0,0 0 0 15,0 0 0-15,37 35 0 0,-36-25 0 0,1 1 0 0,1 0 0 0,-3 1 128 16,0-1-128-16,0 0 144 0,0-1 128 0,0-1 32 15,0 1 0-15,0-3 0 0,-1 0-304 0,2 0 0 16,-1-2 128-16,2 0-128 16,-2-3 0-16,3 1 0 0,0-2 0 0,0 0-144 15,-3-1-16-15,0 0 0 0,0 0 0 0,0 0 0 32,0 0-1392-32,31-13-288 0,-25 8-48 0,-6 5-16 0,16-14-1072 0,-8 6-224 0,2-1-32 0,-2-1-16 15,0 1 304-15,1-2 48 0,-1 1 16 0,-1-1 0 16,1 2 752-16,-3-1 144 0,-1 2 48 0,0 0 0 0,-1 0 1232 0,-3 3 256 15,3 1 64-15,-3 2 0 0,0 1 976 0,-1 0 208 16,-1 0 32-16,2 2 16 0,-2-1 1056 0,1 2 208 16,-1 1 32-16,0 3 16 0,-1 1-400 0,2 2-80 15,-1 0-16-15,0 2 0 0,-1 0-128 0,3 3-16 16,0-1-16-16,0 3 0 0,0 0-176 0,2-2-48 16,-2-14 0-16,5 30 0 0,-5-30-128 0,9 25-48 15,-9-25 0-15,0 0 0 0,0 0-464 0,0 0-80 0,29 30-32 0,-29-30 0 16,0 0 16-16,0 0 0 0,0 0 0 0,45-13 0 15,-45 13 16-15,17-16 0 0,-10 4 0 0,2 0 0 0,-2-1-224 0,-4 0-32 16,2-2-16-16,-2 1 0 0,-3 2-288 0,0-1 160 16,0 1-160-16,-3-1 128 0,0 3-128 0,-1 1 0 15,-2-1 0-15,1 2 128 0,-1-1-128 0,-1 2 0 16,1 0 0-16,1 1 0 16,-1 1 0-16,1 1 0 0,2 2 0 0,-2 1 0 15,2 1-192-15,1 0 192 0,-1 1-160 0,3 0 160 31,0 0-960-31,0 1-112 0,0 1-16 0,0-3-9504 0,0 0-1904 0</inkml:trace>
  <inkml:trace contextRef="#ctx0" brushRef="#br0" timeOffset="2706.99">20096 9328 3855 0,'4'0'160'0,"-3"0"48"0,-1 0-208 0,2 0 0 15,-2 1 0-15,2 0 0 0,-1 0 1088 0,-1-1 192 16,0 0 16-16,0 0 16 0,0 0 832 0,24 40 160 15,-24-40 48-15,16 32 0 0,-16-32 384 0,14 34 80 0,-14-34 0 0,12 35 16 16,-12-35-608-16,12 30-128 0,-12-30-32 0,0 0 0 16,18 31-976-16,-18-31-208 0,0 0-48 0,0 0 0 15,0 0-448-15,0 0-80 0,0 0-32 0,0 0 0 16,0 0-32-16,0 0-16 0,47 3 0 0,-44-12 0 16,3-3-16-16,-3-2 0 0,2-1 0 0,-2 1 0 15,1-1-208-15,-1 0 0 0,1 0 128 0,-2 0-128 0,-1 1 0 0,-1-1 0 16,2 0 0-16,-2 2 0 0,0-1 0 0,2 3 0 15,-1 0 0-15,1 3 0 0,-2 1 0 0,2 2-128 16,-1 0 128-16,1 2 0 16,1 1-800-16,-1 1-48 0,2 1-16 0,-4 0 0 15,0 0-1632-15,0 0-336 0,0 0-64 0</inkml:trace>
  <inkml:trace contextRef="#ctx0" brushRef="#br0" timeOffset="3029.3">20372 9364 9215 0,'0'4'816'15,"0"-4"-656"-15,0 0-160 0,0 0 0 0,0 0 1088 0,0 0 192 16,0 0 48-16,0 0 0 0,0 0 336 0,0 0 64 16,0 0 0-16,41 28 16 0,-41-28-64 0,0 0-16 15,0 0 0-15,0 0 0 0,43-11-960 0,-43 11-192 0,18-12-32 0,-18 12-16 16,13-16-464-16,-6 9 0 0,-3-2 0 0,-1 2 0 16,-1 0-160-16,-2-1 160 0,0 0-128 0,-2 1 128 15,-1 1 0-15,-3-1-160 0,1 2 160 0,-2 0 0 16,-1 2-192-16,0 0 192 0,0 1-192 0,0 0 192 15,-1 4 0-15,2 1 0 0,-1 1 0 0,-1 2 0 16,2 1 0-16,2 3 0 16,-4 0 0-16,4 3 144 0,0 0-144 0,0 2 0 15,2-1 144-15,1 2-144 0,0 1 192 0,2-17-48 0,2 31 0 0,-2-31 0 0,7 28 544 0,-7-28 96 16,0 0 32-16,22 36 0 0,-22-36-512 0,0 0-112 16,34 23 0-16,-34-23-16 0,0 0-176 15,43 9-192-15,-43-9 32 0,0 0 16 16,48-5-1200-16,-48 5-256 0</inkml:trace>
  <inkml:trace contextRef="#ctx0" brushRef="#br0" timeOffset="3307.79">20725 9255 5519 0,'-6'-2'496'0,"2"1"-496"16,1 0 0-16,-1 0 0 0,2 1 2624 0,2 0 416 15,-2 0 96-15,-1 0 0 0,0 1-1392 0,-2 1-272 0,-3 1-64 0,3 1-16 16,-1 3 288-16,3 1 64 0,-1 0 16 0,4 0 0 15,0 2-368-15,0-10-80 0,0 0-16 0,7 30 0 16,-7-30-848-16,0 0-192 0,17 31-16 0,-17-31-16 16,0 0 272-16,17 33 48 0,-17-33 16 0,0 0 0 15,11 29 112-15,-11-29 32 0,0 16 0 0,0-8 0 16,-2-3-112-16,0 1-16 16,-4 1 0-16,1-2 0 0,0 0-304 0,-1 0-64 15,-2-1-16-15,2-1 0 0,-1 1-192 0,1-3 0 16,-2 0 0-16,3-1 0 0,0-1 0 0,0-1 0 15,2-1 0-15,0 0 0 0,0 0 0 0,3 0 0 16,0-1 0-16,2 0 0 16,2 0-1488-16,-4 4-192 0,10-10-48 0,-10 10-14688 0</inkml:trace>
  <inkml:trace contextRef="#ctx0" brushRef="#br0" timeOffset="3793.28">21064 9254 9215 0,'0'1'816'0,"0"0"-656"16,0 0-160-16,0 1 0 0,-1 0 1104 0,-1 1 192 16,2 3 48-16,-3 4 0 0,1 3 1264 0,-3 3 256 15,2 2 48-15,0-1 16 0,0 1-272 0,1-1-48 16,2 1-16-16,-1-2 0 0,-1-1-1200 0,2-15-240 16,2 25-64-16,-2-25 0 0,1 21-640 0,-1-21-128 0,0 0-16 0,4 23-16 15,-4-23-288-15,0 0 0 0,0 0 0 0,0 0 0 16,0 0 0-16,0 0-176 0,0 0 176 0,0 0-208 15,0 0-1520 1,0 0-288-16</inkml:trace>
  <inkml:trace contextRef="#ctx0" brushRef="#br0" timeOffset="3931.13">21068 9219 8287 0,'-4'-5'368'0,"1"2"80"0,1 1-448 0,2 0 0 0,0 1 0 0,0 0 0 15,0 1 240-15,2-2-48 0,-2 1 0 0,3-2 0 16,-1 2-192-16</inkml:trace>
  <inkml:trace contextRef="#ctx0" brushRef="#br0" timeOffset="4247.79">21144 9305 7359 0,'0'13'320'0,"-3"-5"80"0,3 1-400 0,-1-2 0 16,1-2 0-16,-2-2 0 0,2-3 1856 0,-2 13 272 15,-1-1 64-15,1 1 16 0,-3 1 608 0,2-3 112 0,2-1 16 0,-1-3 16 16,2-2-912-16,-3-3-176 0,6 0-32 0,-3-3-16 16,0 1-1008-16,5-5-208 0,-2 0-32 0,0-1-16 15,2-2-192-15,0 0-48 0,4-1 0 0,-4-1 0 16,2 0-320-16,2 0 0 0,-2 1 0 0,-1 0 0 16,1-1-224-16,2 1-16 0,-1-1 0 0,-1 2 0 31,-7 8-400-31,0 0-64 0,22-12-32 0,-22 12 0 0,0 0 576 0,0 0 160 15,0 0 0-15,0 0 0 0,0 0 0 0,28 29 160 16,-28-29-16-16,0 0 0 0,5 30 416 0,-5-30 80 0,2 23 0 0,-2-23 16 16,3 21-400-16,-3-21-96 0,0 0-16 0,4 26 0 15,-4-26-144-15,0 0 0 0,0 0 0 0,0 0-176 16,0 0-144-16,0 0-16 0,0 0-16 0,27 28-14944 16</inkml:trace>
  <inkml:trace contextRef="#ctx0" brushRef="#br0" timeOffset="4580.04">21450 9250 12895 0,'-5'-3'576'0,"3"2"112"0,-1 1-560 0,1 0-128 0,1 0 0 0,-1 0 0 15,2 1 608-15,-4 1 96 0,-1 0 0 0,0 2 16 16,-2 0 1328-16,-2 2 272 0,1 2 48 0,1-1 16 15,2 0-144-15,0 0-16 0,1 0-16 0,3 0 0 0,1-7-1120 0,0 0-208 32,0 0-48-32,0 0-16 0,12 33-448 0,-12-33-96 15,0 0-16-15,0 0 0 0,29 30 80 0,-29-30 16 16,0 0 0-16,0 0 0 0,29 36 64 0,-29-36 16 0,0 0 0 0,12 30 0 16,-12-30 16-16,0 0 0 0,4 29 0 0,-6-21 0 15,0-1-144-15,-2-1-32 0,-1 0 0 0,0-2 0 16,0-1-144-16,-2 0-128 0,0-1 192 0,1-2-192 15,-1-1 0-15,1-1 0 0,0-1 0 0,1-1 0 0,0-1 0 0,-1-2 0 16,1 1-192-16,2-1 48 16,-1 0-1408-16,3 0-288 0,-1 0-48 0,0-2-14512 15</inkml:trace>
  <inkml:trace contextRef="#ctx0" brushRef="#br0" timeOffset="4865.48">21608 9023 13823 0,'0'0'1216'0,"0"0"-960"16,0 0-256-16,0 0 0 0,0 0 448 0,0 0 32 0,0 0 16 0,0 0 0 15,3 27 1344-15,-3-27 272 0,2 36 48 16,-2-12 16-16,-2 3 496 0,2 3 96 0,-3 2 32 0,1 0 0 15,-1-2-1216-15,-1-2-240 0,2-1-64 0,-1-4 0 16,1-1-688-16,1-2-144 0,-1-1-16 0,2-3-16 16,0-16-272-16,0 28-144 0,0-28 160 0,2 20-160 15,-2-20 0-15,0 0 0 16,3 22 0-16,-3-22 0 0,0 0-176 0,0 0-16 16,0 0-16-16,0 0-11456 15,0 0-2288-15</inkml:trace>
  <inkml:trace contextRef="#ctx0" brushRef="#br0" timeOffset="5104.2">21498 9246 22111 0,'-7'-1'976'0,"6"0"208"0,-1 0-944 0,0 1-240 0,2 0 0 0,2-1 0 0,-2 1 960 0,3-1 128 16,1-1 48-16,-4 2 0 15,0 0 1168-15,0 0 224 0,30-10 48 0,-30 10 16 16,0 0-1088-16,0 0-224 0,50-6-32 0,-50 6-16 16,0 0-912-16,43 0-192 0,-43 0-128 0,0 0 144 15,0 0-144-15,48 2-176 0,-48-2 48 0,0 0 0 32,0 0-1584-32,0 0-304 0</inkml:trace>
  <inkml:trace contextRef="#ctx0" brushRef="#br0" timeOffset="5481.83">21709 9328 15663 0,'0'0'1392'0,"0"0"-1120"15,0 0-272-15,0 0 0 0,0 0 704 0,0 0 64 16,0 0 32-16,0 0 0 0,0 0 1328 0,30 26 272 16,-30-26 48-16,0 0 16 0,0 0-288 0,0 0-48 15,45 12-16-15,-45-12 0 0,0 0-1136 0,0 0-224 0,38-9-48 0,-38 9-16 16,0 0-480-16,23-17-80 0,-23 17-128 0,11-14 176 15,-8 5-176-15,1 2 0 0,-3 1 0 0,2 0 0 16,-3-1-432-16,0 1 48 0,0 0 0 0,-3 1 0 31,0-1-912-31,-2 1-176 0,0 1-48 0,-3 0 0 16,0 1-224-16,0 1-48 0,0-1-16 0,0 2 0 0,0 2 352 0,0 3 80 0,-1 0 16 0,1 2 0 0,-2 0 960 0,4 4 192 16,-2-1 32-16,1 3 16 0,-1-1 528 0,2 2 96 15,1-1 32-15,0 1 0 0,1-1 624 0,0 2 128 16,1-2 32-16,3-12 0 0,-3 24 256 0,3-24 64 15,1 23 16-15,-1-23 0 0,0 0-544 0,9 29-112 16,-9-29-32-16,0 0 0 0,0 0-704 0,28 30-224 16,-28-30 128-16,0 0-128 0,0 0 0 0,42 9-144 15,-42-9 16-15,0 0 0 16,38-8-2176-16,-38 8-416 0</inkml:trace>
  <inkml:trace contextRef="#ctx0" brushRef="#br0" timeOffset="5836.09">21983 9310 8751 0,'-2'-5'192'0,"0"2"32"0,-1 0 16 0,3 2 16 0,-2-1-256 0,2 1 0 0,0 2 0 0,-1-1 0 0,-3 2 2656 0,1-1 480 16,-3 3 112-16,1 1 16 15,-1 2-544-15,-1 3-96 0,0 0-32 0,0 3 0 0,2-1-928 16,0 1-176-16,-1-1-32 0,1 1-16 0,2 0-352 0,0-1-64 16,1-1 0-16,2-11-16 0,0 19-496 0,0-19-80 15,0 0-32-15,0 0 0 16,0 0-400-16,0 0 128 0,0 0-128 0,32 25 0 15,-32-25 0-15,0 0 0 0,0 0 0 0,34-16 0 32,-34 16-352-32,16-15-48 0,-5 4-16 0,-3 1 0 15,0-1-1072-15,0 0-224 0,0 1-32 0,-3-1-16 16,1 2-32-16,-3 0-16 0,0 3 0 0,-1 1 0 16,0 1 1088-16,-1 0 208 0,-1 1 64 0,-1 3 0 0,-1 0 800 0,2 3 160 0,-2 1 48 0,1 1 0 0,-2 2 1040 0,1-1 224 15,-1 2 32-15,0 0 16 0,3 2-768 0,-2 1-144 16,2-11-48-16,-1 21 0 0,1-21-528 0,0 0-96 15,6 27-32-15,-6-27 0 0,0 0-256 0,0 0 0 16,0 0 0-16,0 0 0 16,38 19-528-16,-38-19-16 0,0 0 0 0,0 0 0 15,40-11-2096-15,-40 11-432 0,0 0-64 0</inkml:trace>
  <inkml:trace contextRef="#ctx0" brushRef="#br0" timeOffset="6236.29">22197 9335 2751 0,'-2'0'256'15,"-1"1"-256"-15,1 0 0 0,2-1 0 0,-1 1 1600 0,-1 1 288 16,-1 1 48-16,-5 2 16 0,2 2-352 0,-3 3-64 16,0 1 0-16,3 1-16 0,1 2-32 0,0-1 0 0,0 1 0 0,2 0 0 15,3-14-128-15,0 26-16 0,0-26-16 0,0 0 0 16,11 31-368-16,-11-31-80 0,0 0-16 0,0 0 0 16,0 0-416-16,36 25-64 0,-36-25-32 0,0 0 0 15,0 0-352-15,0 0 0 0,41-14 0 0,-41 14 128 16,17-18-128-16,-10 4 0 0,1 1 0 0,0-2 0 15,0-2-496-15,-1 1-112 0,0-2-32 0,-2-1 0 16,0 1-304-16,-2-1-64 0,-1-1-16 0,-2-1 0 16,2 0 304-16,-4 0 48 0,0-1 16 0,-3 1 0 15,2-1 64-15,-2 0 16 0,-2 1 0 0,2 1 0 16,-2 0-128-16,2 2 0 0,-1 2-16 0,1 3 0 16,2 2 64-16,1 3 16 0,-1 3 0 0,3 1 0 0,0 3 1056 0,0 1 224 0,0 0 32 0,0 0 16 31,0 0 1056-31,2 23 224 0,-2-23 32 0,1 25 16 15,-1-25-432-15,4 32-96 0,-3-10-16 0,3 4 0 0,-1 2-320 16,1 0-80-16,-1 1-16 0,2-2 0 0,-1 1-368 0,-1-3-80 16,-3-25-16-16,12 43 0 0,-12-43-288 0,15 33-64 15,-15-33-16-15,0 0 0 0,28 37-224 0,-28-37 0 16,0 0 0-16,0 0 0 16,46 27-704-16,-46-27-176 0</inkml:trace>
  <inkml:trace contextRef="#ctx0" brushRef="#br0" timeOffset="6800.42">22779 9374 3679 0,'0'0'320'0,"0"0"-320"16,0 0 0-16,0 0 0 0,0 0 368 0,0 0 0 15,0 0 0-15,0 0 0 0,0 0 912 0,0 0 192 16,11-11 48-16,-11 9 0 0,0 1 448 0,0 0 80 15,0 1 32-15,-1-1 0 16,-1 0-512-16,-1 1-96 0,-2 1-32 0,2 1 0 16,-2 0-256-16,0 2-48 0,-1 1-16 0,-2 0 0 15,1 2-96-15,1 1-32 0,-2 2 0 0,0 1 0 16,2 3-272-16,-1-1-48 0,-1 2-16 0,3 0 0 16,1 0 160-16,0 1 16 0,4-16 16 0,0 31 0 15,0-31-176-15,7 28-32 0,-7-28-16 0,0 0 0 16,22 33-368-16,-22-33-80 0,0 0-16 0,0 0 0 0,0 0-160 0,43 20 0 15,-43-20 0-15,0 0 128 0,0 0 64 0,41-14 16 16,-41 14 0-16,19-18 0 0,-10 8-208 0,-2-2 128 16,-1 0-128-16,-3-1 0 0,1 2 128 0,-3-1-128 15,-1 1 0-15,-3-1 0 0,0 2 0 0,-4 1 128 0,1-2-128 16,-4 2 0-16,1 0 0 0,-1 1 0 0,0 2 128 0,2 0-128 16,-1 0 0-16,1 1 0 0,1 2 0 0,1 1 0 0,1-1-176 0,2 2-16 15,0 0-16-15,1 0 0 16,2 1-1408-16,0 0-288 0,0 0-48 0,0 0-13648 15</inkml:trace>
  <inkml:trace contextRef="#ctx0" brushRef="#br0" timeOffset="7054.22">22989 9106 8287 0,'-4'-6'736'0,"3"1"-592"0,-1 1-144 0,0 2 0 15,2 1 1168-15,-1-2 208 0,-1-3 32 0,-4-2 16 16,1-1 224-16,0 0 32 0,-1 2 16 0,-2 3 0 16,3 4 128-16,0 2 32 0,-1 5 0 0,1 3 0 0,-1 3-720 0,1 4-144 15,0 5-32-15,2 4 0 0,1 3-64 0,-1 2-32 16,3 3 0-16,2-1 0 0,-1-1-48 0,1-2-16 16,1 0 0-16,-1-2 0 0,1-2-208 0,-1-1-32 15,-2-25-16-15,6 45 0 0,-6-45-352 0,6 37-64 16,-6-37 0-16,8 34-128 0,-8-34 0 0,5 25 0 15,-5-25 0-15,0 0-192 16,0 0-1264-16,0 0-240 0</inkml:trace>
  <inkml:trace contextRef="#ctx0" brushRef="#br0" timeOffset="7238.97">22787 9341 17503 0,'0'-2'768'0,"0"0"176"0,3 1-752 0,-3 1-192 0,0 0 0 0,0 0 0 16,0 0 1504-16,0 0 272 0,37-12 48 0,-37 12 16 16,45-11 848-16,-45 11 160 0,51-8 32 0,-51 8 16 15,51-6-1136-15,-51 6-224 0,45-4-64 0,-45 4 0 16,38-1-1088-16,-38 1-208 0,0 0-48 0,0 0-12016 16,48 5-2384-16</inkml:trace>
  <inkml:trace contextRef="#ctx0" brushRef="#br0" timeOffset="10261.27">19608 9985 2751 0,'0'-1'256'0,"2"0"-256"15,-2 0 0-15,0 1 0 0,0-1 752 0,0 0 96 16,0-1 32-16,0-1 0 0,0-1 400 0,0-1 96 16,0 0 16-16,-2 1 0 0,1 1 144 0,-1-1 48 15,-2 2 0-15,0 1 0 0,1-1-176 0,-2 1-16 16,-3 2-16-16,2 2 0 0,1-1-240 0,-3 1-48 0,3 1-16 0,-4 1 0 15,2 2-320-15,-1 2-64 0,0-1-16 0,2 2 0 0,1-1-224 0,0 1-32 16,-1 2-16-16,3 0 0 0,1 2-208 0,1 0-64 16,1-14 0-16,1 25 0 15,-1-25-128-15,0 0 0 0,13 31 0 0,-13-31 0 0,0 0 0 0,0 0 0 16,37 25-176-16,-37-25 176 31,0 0-416-31,43 3 0 0,-43-3 0 0,0 0-8080 0,46-9-1616 0</inkml:trace>
  <inkml:trace contextRef="#ctx0" brushRef="#br0" timeOffset="10546.44">19751 10011 10127 0,'-10'5'896'0,"4"-1"-704"16,3 0-192-16,-1 1 0 0,1-2 1184 0,3 1 208 15,-3 1 32-15,0 4 16 0,-2 5-544 0,0 5-128 16,2 2 0-16,1-2-16 0,2-19 480 0,5 30 112 15,-5-30 0-15,0 0 16 0,0 0-224 0,0 0-48 0,43 25-16 0,-43-25 0 16,0 0-384-16,36-11-80 0,-36 11-16 0,22-16 0 16,-11 5-80-1,-1-1-32-15,-2 0 0 0,1-1 0 0,-2 2-208 0,-2-1-32 16,-2 1-16-16,0 0 0 0,-3 1-224 0,-1 0 0 16,-1 3 0-16,-1 0 0 0,-2 0 0 0,0 2 0 15,-4 1 0-15,2 1 0 0,-1 0 0 0,-1 1 0 16,0 1 0-16,1 0 0 0,-1 1 0 0,2 0-160 15,1 1 160-15,1 0-128 16,1 0-608-16,0 1-112 0,4 1-32 0,0-1-7808 0,0-2-1552 0</inkml:trace>
  <inkml:trace contextRef="#ctx0" brushRef="#br0" timeOffset="11009.75">19914 10074 15663 0,'-3'9'688'0,"3"-3"144"0,0-6-656 0,0 0-176 16,0 20 0-16,0-20 0 0,0 0 176 0,0 0 0 15,6 37 0-15,-6-15 0 0,3 3-16 0,-3-2 0 0,2-1 0 0,-2-22 0 16,0 35 1056-16,0-35 224 0,3 26 32 0,-3-26 16 16,0 0-496-16,0 0-96 0,5 29-32 0,-5-29 0 15,0 0-608-15,0 0-128 0,0 0-128 0,0 0 176 0,0 0-176 16,0 0 192-16,8-8-192 0,-8 2 192 0,3-2 192 0,-3 0 32 15,0-1 16-15,0-2 0 0,0 1-624 0,0-3-128 16,0 0-32-16,-3-1 0 0,3 1 64 0,-3-2 16 16,1 0 0-16,1-1 0 0,-1 0 112 0,2 0 32 15,0 1 0-15,0-1 0 0,3 3 128 0,-1-1-192 16,1 3 192-16,3 0-192 0,-1 3 192 0,0 0 0 0,0 1 0 0,-5 7 0 16,0 0 0-16,24-11 304 0,-24 11-48 0,0 0-16 15,0 0 464-15,0 0 112 0,45 11 16 0,-45-11 0 16,0 0-144-16,0 0-32 0,27 41 0 0,-27-41 0 15,0 0 64-15,11 35 16 0,-11-35 0 0,-2 24 0 16,2-24-384-16,-7 22-80 0,0-11-16 0,2-3 0 16,-1 0-128-16,-2-1-128 15,1-1 192-15,-1-2-192 0,2 1 0 0,0-2 0 16,1-1 0-16,0 0 0 16,2-2-816-16,-2 0-112 0,2-2-32 0,1 1 0 15,-1-2-1840-15,3 0-368 0</inkml:trace>
  <inkml:trace contextRef="#ctx0" brushRef="#br0" timeOffset="11226.11">20127 10024 22111 0,'-3'2'976'0,"1"0"208"0,0 0-944 0,2-2-240 15,0 0 0-15,0 0 0 0,0 0 544 0,0 0 64 16,0 0 16-16,10 34 0 15,-10-34 976-15,0 0 208 0,16 41 48 0,-16-41 0 16,0 0-368-16,19 37-64 0,-19-37-16 0,0 0 0 16,0 0-1024-16,27 32-192 0,-27-32-64 0,0 0 0 15,0 0-128-15,0 0-272 0,0 0 64 0,43 16 16 16,-43-16-1600-16,0 0-304 0,0 0-64 16</inkml:trace>
  <inkml:trace contextRef="#ctx0" brushRef="#br0" timeOffset="11426.84">20300 10045 17503 0,'-5'5'768'0,"0"-2"176"15,2 3-752-15,-1 0-192 0,4-1 0 0,0-4 0 0,0-1 464 0,-5 14 64 0,1 3 16 0,-1 6 0 16,-3 4 736-16,1 1 128 16,-2 2 48-16,1-2 0 0,1-2 528 0,0-3 96 15,0-1 32-15,2-3 0 0,0-1-944 0,1-2-176 16,4-16-32-16,-3 27-16 0,3-27-752 0,0 0-192 15,2 28 0-15,-2-28 0 0,0 0 0 0,0 0-192 16,0 0 0-16,0 0 16 16,0 0-2064-16,0 0-400 0</inkml:trace>
  <inkml:trace contextRef="#ctx0" brushRef="#br0" timeOffset="11664.8">20415 10050 23551 0,'0'-5'512'0,"0"1"128"0,0 2 0 0,1 1 16 0,-1 1-528 0,0 0-128 0,0 0 0 0,0 0 0 16,0 0 704-16,0 0 96 0,0 0 32 15,0 0 0-15,18 37 1040 0,-18-37 224 0,0 0 32 0,0 37 16 16,0-37-832-16,-2 29-160 0,2-29-48 0,-1 23 0 16,1-23-704-16,0 0-144 0,0 27-16 0,0-27-16 15,0 0-224-15,0 0 0 0,0 0-144 0,0 0 144 31,0 0-1248-31,0 0-160 0,0 0-16 0,0 0-14368 16</inkml:trace>
  <inkml:trace contextRef="#ctx0" brushRef="#br0" timeOffset="11849.31">20436 9960 22111 0,'-2'-1'1968'0,"0"0"-1584"0,2 1-384 0,0 0 0 15,0-1 640-15,0 0 32 0,0 0 16 0,0 0 0 16,0-1 176-16,0 2 32 0,4-4 16 0,-4 4 0 16,0 0-304-16,0 0-64 0,0 0-16 0,0 0 0 15,0 0-912-15,36 2-192 0,-36-2-48 0,0 0-11984 16</inkml:trace>
  <inkml:trace contextRef="#ctx0" brushRef="#br0" timeOffset="12127.78">20541 10027 3679 0,'0'0'320'0,"0"0"-320"0,0 0 0 0,0 0 0 15,0 0 1856-15,0 0 320 0,5 30 48 0,-5-30 16 16,1 36-16-16,-1-36 0 0,2 34 0 0,-2-34 0 16,0 0-432-16,0 28-64 0,0-28-32 0,0 0 0 15,0 0-512-15,0 0-96 0,0 0-32 0,0 0 0 0,0 0-288 0,0 0-48 16,19-14-16-16,-14 5 0 0,0 0-240 0,1-1-48 16,-1 1-16-16,3 0 0 0,-1-2-400 0,-1 1 0 15,0-1 0-15,1 1-176 0,-1-2 176 0,1 3-192 16,0 0 192-16,0 0-192 0,-1 3 192 0,-6 6-160 15,0 0 160-15,19-10-160 0,-19 10 160 0,0 0 0 16,0 0 160-16,0 0-160 0,0 0 560 0,0 0 16 0,31 30 0 0,-31-30 0 16,0 0 320-16,8 33 80 0,-8-33 16 0,0 25 0 15,0-25-624-15,0 0-128 0,-2 33-32 0,2-33 0 16,0 0-208-16,-3 25 0 0,3-25 0 0,0 0 0 16,0 0-336-16,0 0-64 0,0 0-16 0,0 0 0 15,0 0-2352-15,0 0-480 0</inkml:trace>
  <inkml:trace contextRef="#ctx0" brushRef="#br0" timeOffset="12582.35">20876 10007 11055 0,'-2'-2'976'0,"0"1"-784"0,-1 1-192 0,3 0 0 15,0 0 1296-15,-2 0 224 0,-1 0 32 0,-2 1 16 0,-2 0 544 0,0 2 128 16,-1 1 0-16,-1 3 16 0,2 0-288 0,-1 2-64 15,3 2-16-15,-1-1 0 0,1 2-800 0,2-1-144 16,0 0-48-16,3-11 0 0,-4 20-400 0,4-20-96 16,0 0-16-16,0 0 0 0,5 31-224 0,-5-31-160 15,0 0 192-15,0 0-192 0,0 0 128 0,0 0-128 16,0 0 0-16,0 0 0 16,0 0 0-16,40 17 0 0,-40-17-128 0,0 0 128 15,0 0-592-15,20-11-32 0,-20 11 0 16,0 0 0-16,12-14-288 15,-12 14-64-15,7-10-16 0,-6 4 0 0,3-1-144 0,-3 1-16 0,2 0-16 0,-3 0 0 16,2 0 464-16,-1 1 80 0,-1-1 32 0,0 1 0 0,0-1 448 0,0 3 144 16,0 3 0-16,2-5 0 0,-2 5 0 0,0 0 0 15,0 0 0-15,0 0 0 0,0 0 544 0,0 0 16 16,0 0 0-16,0 0 0 0,0 0 528 0,16 41 128 16,-16-41 0-16,0 0 16 0,18 45 304 0,-18-45 64 0,9 36 16 0,-9-36 0 15,8 39-400-15,-8-39-96 0,2 38-16 0,-2-38 0 16,-4 37-496-16,0-19-96 0,-4-3-32 0,-2-1 0 15,-1-1-112-15,-2-1-32 0,-3 0 0 0,-4 1 0 16,0-3-336-16,-4 0 144 0,-4-1-144 0,0-4 0 0,-2 0 0 0,4-4-192 16,1-1 0-16,2-4-19024 15</inkml:trace>
  <inkml:trace contextRef="#ctx0" brushRef="#br0" timeOffset="16159.09">21433 9969 5519 0,'-2'-1'496'0,"2"1"-496"0,0 0 0 0,0-2 0 16,0 2 592-16,-2 0 32 0,2 0 0 0,-2-1 0 15,1 0 464-15,-1 0 112 0,1 0 16 0,-1 1 0 16,0 0 96-16,2 0 32 0,-1 0 0 0,-1 0 0 16,2 0-144-16,0 0-32 0,0 0 0 0,0 0 0 15,0 0-48-15,0 0-16 0,0 0 0 0,0 0 0 16,-3 16-240-16,3-16-48 0,0 0-16 0,-2 23 0 0,2-23-272 0,0 21-48 16,0-21-16-16,2 25 0 0,-2-25-112 0,3 25-32 15,-3-25 0-15,0 0 0 0,8 29-80 0,-8-29-32 0,0 0 0 0,0 0 0 16,0 0-208-16,0 0 0 0,29 30 0 0,-29-30 0 15,0 0 0-15,0 0 0 0,0 0 0 0,0 0 0 16,35-9 0-16,-35 9-192 0,11-12 192 0,-11 12-160 31,13-12-368-31,-10 6-80 0,2-2-16 0,-2 2 0 16,1 0-64-16,-3-1-16 0,2 2 0 0,0 0 0 0,-3 1 400 0,0 0 80 16,2 2 16-16,-2 0 0 0,0 2 208 0,0 0 0 15,0 0 0-15,0 0 0 0,0 0 0 0,0 0 0 16,-2 22 0-16,2-22 0 0,0 0 384 0,4 24-48 15,-4-24 0-15,0 0 0 0,0 0 288 0,0 0 48 16,17 32 16-16,-17-32 0 0,0 0-128 0,0 0-32 16,0 0 0-16,0 0 0 0,0 0 48 0,0 0 0 0,42 0 0 0,-42 0 0 15,0 0-16-15,16-14 0 0,-16 14 0 0,6-9 0 16,-4 4-272-16,0-1-48 0,-1 1-16 0,2 0 0 16,-3 1-224-16,0 1 144 0,0 0-144 0,0-1 128 0,-3 2-128 15,2 0 0-15,-1 0 0 0,0 0-176 16,1 1-256-16,-1-2-48 0,2 0-16 0,0 0-9968 15,0-1-2000-15</inkml:trace>
  <inkml:trace contextRef="#ctx0" brushRef="#br0" timeOffset="16538.21">21680 9812 3679 0,'0'0'320'0,"-2"2"-320"16,2-2 0-16,0 0 0 0,0 0 2144 0,0 0 352 15,0 0 80-15,0 0 16 0,5 30-1376 0,-5-30-256 16,5 38-64-16,-2-13-16 0,-3 2 1376 0,2 0 288 16,-4 0 48-16,2 0 16 0,0-1-544 0,-1-2-96 15,-1-2-32-15,2-2 0 0,0-20-912 0,-2 34-176 16,2-34-32-16,0 26-16 0,0-26-432 0,0 0-96 16,0 27-16-16,0-27 0 0,0 0-256 0,0 0 0 0,0 0 0 0,0 0 0 15,0 0 0-15,0 0 0 0,0 0 0 0,0 0 0 16,0 0-400-16,0 0-48 0,26-15 0 0,-21 5 0 15,4-2-608-15,-2 0-128 0,1-3-32 0,3 2 0 16,-3-1-432-16,3 2-80 0,-11 12-32 0,18-20 0 16,-18 20 448-16,0 0 96 0,19-14 0 0,-19 14 16 0,0 0 1328 0,0 0 256 15,0 0 48-15,0 0 16 16,0 0 1024-16,24 34 192 0,-24-34 64 0,0 0 0 16,5 32-336-16,-5-32-64 0,0 0-16 0,6 33 0 15,-6-33-800-15,0 0-176 0,5 28-16 0,-5-28-16 16,0 0-304-16,0 0 0 0,0 0 0 0,0 0 0 31,0 0-1216-31,0 0-160 0</inkml:trace>
  <inkml:trace contextRef="#ctx0" brushRef="#br0" timeOffset="16923.87">21960 10083 21183 0,'-3'1'944'0,"1"-1"192"0,2 0-912 0,0 0-224 0,0 0 0 0,0 0 0 15,0 0 144-15,0 0-16 0,0 0 0 0,0 0 0 16,0 0 1088-16,0 0 192 0,0 0 64 0,45 9 0 16,-45-9 272-16,0 0 64 0,0 0 16 0,35-9 0 0,-35 9-1072 15,0 0-224-15,24-14-32 0,-24 14-16 0,13-12-480 0,-13 12 0 16,8-11 0-16,-3 4 0 0,-4 1 0 0,-1 6 0 16,3-10 0-16,-3 5 0 0,0 0-384 0,-3 0 48 15,2 1 0-15,-4-1 0 31,0 2-528-31,0-2-96 0,0 1-32 0,-4 1 0 16,1 1-16-16,0 0 0 0,-3 1 0 0,1 1 0 16,2 2 416-16,-3 1 80 0,3 1 0 0,-3 3 16 0,4 0 368 0,-1 1 128 0,-1 3 0 0,2-1-144 15,2 2 464-15,2 0 80 0,0 1 32 0,3-13 0 16,-4 24 368-16,4-24 80 0,1 24 16 0,-1-24 0 16,0 0 208-16,16 34 48 0,-16-34 16 0,0 0 0 0,27 28-528 0,-27-28-96 15,0 0-32-15,0 0 0 0,48 19-512 0,-48-19 0 16,0 0 0-16,40 2 0 15,-40-2-992-15,0 0-96 0,40-6-32 0,-40 6-13424 0</inkml:trace>
  <inkml:trace contextRef="#ctx0" brushRef="#br0" timeOffset="17239.99">22233 10009 8287 0,'0'0'736'0,"-7"5"-592"0,7-5-144 0,0 0 0 0,0 0 3648 0,0 0 688 15,0 0 144-15,-2 24 16 0,2-24-3152 0,0 26-624 0,0-26-128 0,-3 33-16 16,3-33 1184-16,-2 27 240 0,2-27 48 0,0 0 16 16,0 26-560-16,0-26-112 0,0 0-32 0,0 0 0 15,0 0-976-15,0 0-192 0,0 0-32 0,0 0-16 16,0 0-144-16,19-18 0 0,-14 8 0 0,2-1 0 16,0 0-336-16,0-2 48 0,3 1 16 0,-1-1 0 15,1-1-336 1,-1 0-64-16,1 1-16 0,-10 13 0 0,19-23 96 0,-19 23 16 0,22-16 0 0,-22 16 0 15,0 0 576-15,29-8 256 16,-29 8 0-16,0 0-16 0,0 0 784 0,38 22 176 16,-38-22 16-16,0 0 16 0,20 43-528 0,-20-43-96 15,14 34-32-15,-14-34 0 0,7 29-304 0,-7-29-64 16,0 0-16-16,9 31 0 0,-9-31-192 0,0 0 0 16,0 0 0-16,0 0-18576 0</inkml:trace>
  <inkml:trace contextRef="#ctx0" brushRef="#br0" timeOffset="18496.3">19535 10671 5519 0,'0'0'496'0,"1"0"-496"0,-1-1 0 0,0 1 0 16,0-1 192-16,0-1-64 0,2 1-128 0,0-1 192 15,-1-1 256-15,1-1 32 0,1-1 16 0,-3 0 0 16,2 0 592-16,-2 0 112 0,0 1 16 0,0 0 16 0,0 1-288 0,-2 0-64 31,-1 0-16-31,0-1 0 0,-1 3-64 0,-2 0-16 16,0 1 0-16,1 2 0 0,-2 2 192 0,-2 0 48 15,-1 3 0-15,0 2 0 0,-2 2 64 0,2 0 32 16,-1 3 0-16,3 0 0 0,1 0-176 0,0 2-48 16,2 0 0-16,0 1 0 0,3 0-352 0,2-17-80 0,2 31-16 0,-2-31 0 15,0 0-256-15,13 38-64 0,-13-38-128 0,0 0 192 16,0 0 608-16,43 27 112 0,-43-27 32 0,0 0 0 16,42 2-2144-16,-42-2-416 0,32-7-96 0,-32 7-7440 15,33-13-1504-15</inkml:trace>
  <inkml:trace contextRef="#ctx0" brushRef="#br0" timeOffset="18866.04">19728 10735 6447 0,'-7'-3'576'0,"3"2"-576"0,-1 0 0 0,2 0 0 15,2 0 2160-15,-1 1 320 0,0 0 64 0,-4 0 16 16,1 0-896-16,-3 1-192 0,-3 1-16 0,3 2-16 16,0 2 224-16,0 0 32 0,0 2 16 0,3 2 0 15,0 0-288-15,2 1-48 0,3-11-16 0,-4 25 0 16,4-25-592-16,0 0-128 0,6 36-32 0,-6-36 0 0,0 0-448 0,0 0-160 31,27 29 0-31,-27-29 144 0,0 0-144 0,0 0 0 16,0 0 0-16,48 3 0 0,-48-3 0 0,0 0-144 0,27-14 144 0,-20 5-160 31,-7 9-224-31,12-16-32 0,-5 5-16 0,-4 1 0 16,0 0-480-16,-1 1-112 0,0 0 0 0,-1 0-16 15,-2 2 464-15,-1-1 112 0,2 0 16 0,-3 2 0 0,1 0 448 0,-1 2 0 0,1 0 0 0,-1 2 0 16,0 1 0-16,-2 1 208 0,2 1-64 0,1 1-16 0,-1 3 704 0,3-5 128 15,-5 11 16-15,5-11 16 0,0 0-256 0,0 24-48 16,0-24-16-16,0 0 0 0,3 34-304 0,-3-34-64 16,0 0-16-16,13 34 0 0,-13-34-288 0,0 0 0 15,0 0 0-15,27 35 0 0,-27-35 0 0,0 0 0 16,0 0-160-16,0 0 160 31,39 25-1472-31,-39-25-192 0,0 0-16 0,0 0-11856 0</inkml:trace>
  <inkml:trace contextRef="#ctx0" brushRef="#br0" timeOffset="19283.08">19895 10825 11055 0,'-2'0'480'0,"-1"1"112"0,2 0-464 0,-1 1-128 15,2-2 0-15,0 0 0 0,0 0 608 0,0 0 96 16,3 29 32-16,-3-29 0 0,6 43-160 0,-6-43-16 16,8 57-16-16,-3-29 0 0,-5-28 160 0,5 50 48 0,-5-50 0 0,3 45 0 15,-3-45 496-15,3 34 96 0,-3-34 32 0,0 0 0 16,7 36-352-16,-7-36-80 0,0 0-16 0,0 0 0 15,0 0-608-15,0 0-112 0,0 0-16 0,0 0-16 16,0 0-176-16,0 0 0 0,8-20 0 0,-8 5 0 16,0 2 0-16,0-2 0 0,-2-1 0 0,2-1 0 0,-1-1 0 0,-1-2 0 15,-1 0 0-15,-1-1 0 0,1 0 0 0,0-1 0 16,0-1-128-16,2-1 128 0,-1 2 0 0,2 1 0 16,2 2 0-16,-1 0 0 0,5 0 0 0,-1 2 0 15,0 1 0-15,3 1 0 0,3 2 0 0,-3 1 320 16,3 3-48-16,-11 9 0 0,21-11 640 0,-21 11 128 15,0 0 32-15,0 0 0 16,0 0-352-16,44 16-64 0,-44-16-16 0,0 0 0 16,20 36 80-16,-20-36 16 0,0 0 0 0,10 42 0 15,-10-42-352-15,-2 29-64 0,2-29 0 0,-9 27-16 0,2-15-128 16,1 0-32-16,-4-2 0 0,2 1 0 0,0-3-144 0,0-2 0 16,0 1 0-16,3-4 128 0,-1-1-128 0,1-1 0 15,2-2-192-15,0-1 192 16,1-1-1392-16,2-3-144 0,0 1-48 0,2-1-13808 0</inkml:trace>
  <inkml:trace contextRef="#ctx0" brushRef="#br0" timeOffset="19668.87">20192 10748 14735 0,'-5'-1'640'0,"2"0"160"0,-1 1-640 0,4 0-160 16,-3 0 0-16,3 0 0 0,-4 1 528 0,4-1 80 15,-10 5 16-15,4-1 0 0,-5 2 976 0,3 1 208 16,-1 2 48-16,0 2 0 0,3 0 336 0,-2 0 80 16,3 2 16-16,2 1 0 0,3-14-944 0,-5 25-176 15,5-25-32-15,0 0-16 0,7 31-656 0,-7-31-128 16,0 0-16-16,0 0-16 0,0 0-304 0,38 21 0 0,-38-21 0 0,0 0 0 16,27-6 0-16,-27 6 0 0,17-12 0 0,-17 12 0 31,17-18-512-31,-10 9-16 0,0-2 0 0,-4 2 0 15,2 1-880-15,-3-2-160 0,0 2-32 0,-1 0-16 16,-1 0 608-16,-1 2 128 0,-1 0 32 0,-1 0 0 0,1 0 688 0,-1 3 160 0,-1 0 0 0,3 2 0 0,-1 0 128 0,2 1 0 16,-4 0 16-16,4 0 0 15,0 0 240-15,0 0 64 0,0 0 0 0,-2 21 0 16,2-21 288-16,0 0 64 0,2 28 16 0,-2-28 0 16,0 0-240-16,0 0-32 0,17 40-16 0,-17-40 0 15,0 0-384-15,0 0-144 0,0 0 0 0,38 30 144 16,-38-30-144-16,0 0-192 0,0 0 32 0,41 2 16 15,-41-2-1712 1,0 0-320-16</inkml:trace>
  <inkml:trace contextRef="#ctx0" brushRef="#br0" timeOffset="27063.43">20504 10719 4607 0,'0'0'400'0,"0"-2"-400"0,0 2 0 0,0 0 0 15,0-3 576-15,0 2 48 0,0 1 0 0,-1-4 0 16,-1 1 448-16,0-1 80 15,-1 1 32-15,-1 0 0 0,0 1 160 0,1-1 48 16,-2 1 0-16,0 2 0 0,0 0-448 0,-4 1-96 16,3 3-16-16,-3-1 0 0,0 2-80 0,1-1-32 15,-1 3 0-15,-1 3 0 0,3-1 224 0,-2 1 32 16,3 1 16-16,-1 1 0 0,2 0-480 0,-1 1-112 16,5-1-16-16,-1 1 0 0,2-13-64 0,0 22-32 15,0-22 0-15,0 0 0 0,0 0-32 0,19 34-16 0,-19-34 0 0,0 0 0 16,0 0-240-16,41 17 128 0,-41-17-128 0,0 0 0 15,45-1 0-15,-45 1 0 0,0 0-128 0,44-11 128 16,-44 11-880-16,31-10-64 0,-31 10-16 16</inkml:trace>
  <inkml:trace contextRef="#ctx0" brushRef="#br0" timeOffset="27232.4">20629 10756 12895 0,'-3'-1'1152'15,"0"1"-928"-15,3 0-224 0,0 0 0 0,0 0 1344 0,0 0 208 0,0 0 48 0,0 0 16 16,0 0-784-16,-4 20-144 0,4-20-48 0,0 0 0 16,2 27 896-16,-2-27 192 0,0 0 16 0,8 32 16 15,-8-32-592-15,0 0-112 0,0 0-32 0,16 37 0 0,-16-37-832 0,0 0-192 16,0 0 0-16,0 0 0 16,0 0-656-16,0 0-144 0</inkml:trace>
  <inkml:trace contextRef="#ctx0" brushRef="#br0" timeOffset="27401.7">20647 10602 20271 0,'-7'-3'896'0,"4"2"192"0,2 0-880 0,-1 0-208 0,2-1 0 0,0 1 0 16,2 0-128-16,-2 1-80 0,7-6-16 0,-7 6 0 15,13-11-576-15,-3 2-112 0,-10 9-32 0</inkml:trace>
  <inkml:trace contextRef="#ctx0" brushRef="#br0" timeOffset="27595.76">20829 10455 11967 0,'0'1'528'0,"0"0"112"16,0-1-512-16,0 0-128 0,0 0 0 0,0 0 0 0,0 0 1568 0,0 0 288 0,0 0 48 0,6 39 16 15,-6-39 384-15,2 39 64 0,-2-39 32 0,3 44 0 0,-3-20-544 0,0-24-128 16,0 45 0-16,0-45-16 0,0 41-944 0,0-41-192 15,0 39-48-15,0-39 0 0,2 32-336 0,-2-32-192 16,3 30 192-16,-3-30-192 0,0 0 0 0,5 34 0 16,-5-34 0-16,0 0 0 15,0 0-1200-15,3 30-144 0</inkml:trace>
  <inkml:trace contextRef="#ctx0" brushRef="#br0" timeOffset="27818.66">20763 10693 26719 0,'-3'-2'1184'0,"0"1"240"0,2 1-1136 0,1-1-288 16,0 1 0-16,0 0 0 0,0 0 160 0,0 0-32 15,0 0 0-15,0 0 0 0,0 0 672 0,31-6 128 0,-31 6 32 0,0 0 0 16,0 0-320-16,48-2-64 0,-48 2-16 0,0 0 0 15,42-2-560-15,-42 2 0 0,0 0-192 0,45-3 48 32,-45 3-1312-32,0 0-256 0</inkml:trace>
  <inkml:trace contextRef="#ctx0" brushRef="#br0" timeOffset="27981.45">21016 10684 6447 0,'0'0'576'0,"0"0"-576"15,0 0 0-15,0 0 0 0,0 0 2848 0,0 0 464 16,0 0 80-16,4 26 32 0,-4-26-176 0,0 0-48 15,15 33 0-15,-15-33 0 0,0 0-1472 0,23 32-288 0,-23-32-64 0,0 0-16 16,0 0-768-16,32 30-144 0,-32-30-48 0,0 0 0 16,0 0-400-16,0 0 0 0,41 20 0 0,-41-20 0 15,0 0-192-15,0 0-32 0,0 0 0 0,37-6 0 16,-37 6-1952-16,15-11-384 16,-15 11-64-16</inkml:trace>
  <inkml:trace contextRef="#ctx0" brushRef="#br0" timeOffset="28135.3">21258 10672 911 0,'-2'-1'0'0,"2"1"0"0,-3 1 0 0,3-1 0 0,0 0 2240 0,0 0 384 0,0 0 64 0,-5 11 0 16,0-1 1088-16,-1 4 224 0,1 5 32 0,-3 4 16 16,3 2-1344-16,-4 3-272 0,2 2-48 0,-1 2-16 15,-1-1-864-15,2-2-176 0,-1-1-48 0,2-2 0 16,1-3-784-16,0-4-176 16,5-19-16-16,-5 30-16 0,5-30-288 0,0 0-224 15,0 28 32-15,0-28-17152 16</inkml:trace>
  <inkml:trace contextRef="#ctx0" brushRef="#br0" timeOffset="29056.28">21736 10685 14735 0,'-2'2'1312'0,"2"-2"-1056"0,0 0-256 0,0 0 0 15,0 0 608-15,0 0 64 0,0 0 16 0,0 24 0 16,0-24-128-16,0 25-32 0,0-25 0 0,2 24 0 16,-2-24 0-16,0 22 0 0,0-22 0 0,0 0 0 15,-2 25 112-15,2-25 0 16,0 0 16-16,0 0 0 0,0 22-496 0,0-22-160 15,0 0 0-15,0 0 0 0,0 0 0 0,0 0-144 16,0 0-16-16,0 0-6704 16,0 0-1344-16</inkml:trace>
  <inkml:trace contextRef="#ctx0" brushRef="#br0" timeOffset="29238.25">21715 10616 9215 0,'-8'-4'816'0,"5"2"-656"0,0 0-160 0,1 0 0 0,-1 1 2688 0,3 0 496 16,0 1 96-16,0-1 32 0,0-1-1904 0,-1-1-368 16,1 1-80-16,1-2 0 0,-1 2-192 0,3 0-16 15,-3 2-16-15,0 0 0 0,0 0-48 0,0 0-16 0,0 0 0 0,0 0 0 16,0 0-672-16,37 5 0 0,-37-5-208 0,0 0-8496 16,0 0-1680-16</inkml:trace>
  <inkml:trace contextRef="#ctx0" brushRef="#br0" timeOffset="29607.79">21906 10631 7359 0,'0'0'656'0,"0"-2"-528"16,0 2-128-16,0 0 0 0,0 0 768 0,0 0 112 15,0 0 16-15,0 0 16 0,0 0 176 0,0 0 48 16,17-11 0-16,-17 11 0 0,0 0 768 0,0 0 144 15,0 0 48-15,0 0 0 0,0 0 0 0,-3 11 0 0,-2-7 0 0,1 1 0 0,0 3-816 0,-1-2-176 16,5-6-16-16,-6 13-16 0,6-13-432 0,-5 13-96 16,5-13-16-16,0 0 0 0,0 0-256 0,0 0-48 15,8 30-16-15,-8-30 0 0,0 0-208 0,0 0 0 16,0 0 0-16,29 34 0 0,-29-34 0 0,0 0-128 16,0 0 128-16,32 30 0 0,-32-30 0 0,0 0 0 15,0 0 0-15,0 0 144 16,0 0 144-16,16 34 32 0,-18-29 0 0,-1 1 0 15,-2-3-80-15,-1 1-16 0,0-1 0 0,-3 0 0 16,3-1-224-16,-3-1 0 0,0-1 0 0,3 0 0 16,-2-2 0-16,3 1 0 0,-1-2 0 0,4 0 0 15,-1 0-352 1,0 0-64-16,3 0-16 0,0-2 0 0,0 2-2096 0,0 3-416 0,6-6-96 16</inkml:trace>
  <inkml:trace contextRef="#ctx0" brushRef="#br0" timeOffset="30150.77">22353 10625 10127 0,'0'0'896'16,"0"0"-704"-16,0 0-192 0,0 0 0 0,0 0 608 0,0 0 96 0,0 0 0 0,0 0 16 15,0 0 1200-15,0 0 224 0,0 0 48 0,7 34 16 16,-7-34 608-16,0 0 112 0,8 29 16 0,-8-29 16 16,0 0-1264-16,6 31-256 0,-6-31-48 0,0 0-16 15,5 28-752-15,-5-28-160 0,0 0-16 0,0 0-16 16,3 27-304-16,-3-27-128 0,0 0 0 0,0 0 128 0,0 0-128 0,0 24 0 16,0-24 0-16,0 0 0 0,0 0-192 0,0 0 192 15,0 0-192-15,0 0 192 16,0 0-1248-16,0 0-128 0,0 0-32 0,0 0-13840 15</inkml:trace>
  <inkml:trace contextRef="#ctx0" brushRef="#br0" timeOffset="30356.56">22365 10494 19743 0,'-5'-6'432'0,"2"1"80"0,1 1 32 0,0 2 32 0,2 1-576 0,0-2 0 0,2 2 0 0,-2-2 0 16,2-1 1200-16,-1-1 128 0,-1-1 16 0,2 1 16 16,0 2-160-16,-1 1-48 0,-1 2 0 0,0 0 0 0,0 0-464 0,0 0-112 15,0 0 0-15,0 0-16 0,0 0-720 0,0 0-144 16,0 0-16-16,38 30-13056 16</inkml:trace>
  <inkml:trace contextRef="#ctx0" brushRef="#br0" timeOffset="30773.5">22509 10644 4607 0,'0'0'400'0,"0"0"-400"0,0 0 0 0,0 0 0 16,0 0 1120-16,0 0 144 0,0 0 16 0,3 29 16 0,-3-29 1456 0,0 0 304 31,3 36 48-31,-3-36 16 0,-3 24-32 0,3-24 0 15,0 0 0-15,-3 24 0 0,3-24-1232 0,0 0-240 16,-3 13-48-16,3-13-16 0,0 0-992 0,0 0-208 16,0 0-32-16,0 0-16 0,0 0-304 0,-4 3 160 0,4-3-160 0,2-6 128 15,0 1-128-15,-1 0 0 0,1 0 0 0,1-2 0 16,0-1 0-16,2 1 0 0,-2-1-128 0,0-1 128 16,1 0-384-16,0 0-16 0,1-1 0 0,1 0 0 15,-1-1-336-15,2 2-64 0,-1 0-16 0,-6 9 0 16,13-15 224-16,-13 15 32 0,0 0 16 0,21-11 0 0,-21 11 400 0,0 0 144 15,0 0 0-15,0 0-144 0,0 0 144 0,38 4 128 16,-38-4-128-16,0 0 176 0,0 0 528 0,0 0 96 16,27 30 32-16,-27-30 0 0,0 0-64 0,0 0-16 15,16 31 0-15,-16-31 0 16,0 0-432-16,0 0-96 0,4 29-16 0,-4-29 0 16,0 0-208-16,0 0 0 0,0 0 0 0,0 27 0 15,0-27 0-15,0 0 0 0,0 0 0 0,0 0 0 16,0 0-576-16,0 0-48 15,0 0-16-15,0 0-10368 0,0 0-2096 0</inkml:trace>
  <inkml:trace contextRef="#ctx0" brushRef="#br0" timeOffset="31058.52">22881 10627 6447 0,'-6'-2'272'0,"3"1"80"0,1 0-352 0,1 0 0 0,-1 0 0 0,2 0 0 15,-2-1 688-15,-1 2 64 16,0-1 16-16,-2 1 0 0,-3 0 480 0,3 0 96 16,-3 3 32-16,2 1 0 0,0 0 928 0,-1 2 192 15,2 0 48-15,-1 3 0 0,6-9-992 0,-6 18-192 16,6-18-32-16,-7 22-16 0,7-22-144 0,-1 22-16 16,1-22-16-16,0 0 0 0,4 32-288 0,-4-32-48 15,0 0-16-15,0 0 0 0,29 30-464 0,-29-30-112 16,0 0-16-16,0 0 0 0,42 14-192 0,-42-14 0 0,0 0 0 0,0 0 0 15,43-1-464 1,-43 1-96-16,0 0-16 0,27-11-14656 0</inkml:trace>
  <inkml:trace contextRef="#ctx0" brushRef="#br0" timeOffset="31390.59">22985 10627 8287 0,'0'0'368'0,"0"0"80"0,0 0-448 0,0 0 0 0,0 0 0 0,0 0 0 15,0 0 288-15,0 0-32 0,0 0 0 0,0 0 0 16,0 0 1280-16,0 0 240 0,24 39 48 0,-24-39 16 16,0 0 976-16,0 0 192 0,19 40 32 0,-19-40 16 15,0 0-1104-15,0 0-224 16,18 37-32-16,-18-37-16 0,0 0-864 0,0 0-176 16,0 0-48-16,0 0 0 0,0 0-240 0,10 31-48 15,-10-31-16-15,0 0 0 0,0 0 16 0,0 0 0 16,-2-3 0-16,2 0 0 0,-2-2-144 0,2 0-32 15,0-1 0-15,0 0 0 0,0 6-128 0,0-14 160 16,-1 6-160-16,-1-2 160 0,2 1-160 0,0 0 0 16,0-1 144-16,0 0-144 0,3 0 0 0,-1 1 0 0,1 0 0 0,-1 0 0 15,3 1 0-15,-5 8 0 0,12-14 0 0,-12 14 128 16,15-13-128-16,-15 13 0 0,19-13 0 0,-19 13 0 16,21-10 0-16,-21 10 0 0,0 0 0 0,29-12 0 0,-29 12 0 0,0 0-160 15,0 0 160-15,0 0 0 16,38-3-1040-16,-38 3-112 0,0 0 0 0</inkml:trace>
  <inkml:trace contextRef="#ctx0" brushRef="#br0" timeOffset="31791.98">23213 10641 12895 0,'0'0'576'0,"0"0"112"15,0 0-560-15,0 0-128 0,0 0 0 0,0 0 0 0,0 0 256 0,0 0 32 16,0 0 0-16,0 0 0 0,0 0 912 0,0 0 176 16,28 28 32-16,-28-28 16 0,0 0 672 0,0 0 128 15,0 0 16-15,0 0 16 0,36 1-1248 0,-36-1-256 16,0 0-48-16,15-10-16 0,-15 10-560 0,7-8-128 16,-4 3 0-16,-3 5 0 0,5-9 0 0,-3 4 0 0,0 0 0 0,-2 1 0 31,2-2-352-31,-4 2-48 0,2 0-16 0,-4 0 0 15,3 1-656-15,-3-1-128 0,-1 2-16 0,0-1-16 16,0 1 224-16,-2 1 48 0,0 1 16 0,1 0 0 16,-3 2 240-16,2 2 32 0,0 0 16 0,-2 1 0 0,1 2 464 0,1 1 192 15,0 1-176-15,7-9 176 0,-10 21 128 0,10-21 128 16,-10 22 32-16,10-22 0 0,-9 24 528 0,9-24 96 0,-5 24 32 0,5-24 0 16,0 0 528-16,2 30 128 0,-2-30 0 0,0 0 16 15,0 0-864-15,24 30-176 0,-24-30-48 0,0 0 0 16,0 0-528-16,41 17 0 0,-41-17-192 0,0 0 48 31,0 0-1504-31,45 1-288 0</inkml:trace>
  <inkml:trace contextRef="#ctx0" brushRef="#br0" timeOffset="32193.01">23448 10623 12895 0,'-2'-2'1152'0,"1"1"-928"16,1 1-224-16,0 0 0 0,0 0 464 0,-2-2 48 15,-1 1 16-15,-1 0 0 16,-1 1 80-16,-4-1 16 0,1 3 0 0,1 1 0 0,0 2 1424 0,2 0 272 16,-2 2 64-16,2 3 16 0,5-10-800 0,-9 20-144 15,9-20-48-15,-8 26 0 0,8-26-368 0,-5 26-80 16,5-26 0-16,0 0-16 0,2 35-96 0,-2-35-16 16,0 0 0-16,0 0 0 0,0 0-528 0,22 35-112 15,-22-35-32-15,0 0 0 0,0 0-160 0,0 0 0 16,39 6 0-16,-39-6 0 0,0 0 0 0,22-12 0 0,-22 12-160 0,14-12 160 31,-9 3-560-31,-5 9-16 0,10-15 0 0,-7 5 0 16,2 2 32-16,-4 0 0 0,1 0 0 0,0 0 0 0,-2 0 368 0,0 0 176 0,-2 1-160 0,2 0 160 15,-2 2 0-15,1-1 0 0,-1 2 0 0,2 0 0 16,0 4 0-16,-3-4 0 0,3 4 128 0,0 0-128 16,0 0 0-16,0 0 128 15,0 0-128-15,0 0 0 0,0 0 448 0,5 31 0 16,-5-31-16-16,0 0 0 0,0 0 112 0,11 37 32 15,-11-37 0-15,0 0 0 0,0 0-288 0,23 36-48 16,-23-36-16-16,0 0 0 0,0 0-224 0,28 26 0 16,-28-26 0-16,0 0-160 15,0 0-992-15,0 0-208 0,37 15-48 0</inkml:trace>
  <inkml:trace contextRef="#ctx0" brushRef="#br0" timeOffset="32531.39">23742 10592 17503 0,'-3'-5'768'0,"1"2"176"16,1 0-752-16,-1 1-192 0,2 2 0 0,-2-1 0 0,2 1 528 0,0 0 80 0,-4 0 16 0,-3 1 0 15,-1 1 912-15,0 1 192 0,-3 2 48 0,0 2 0 16,1 0 512-16,-3 1 96 0,5 1 32 0,-3 0 0 16,3 0-1328-16,3 0-272 0,5-9-48 0,-9 16-16 15,9-16-496-15,0 0-80 0,0 0-32 0,3 31 0 16,-3-31-144-16,0 0 0 0,0 0 0 0,0 0 0 15,30 34-160-15,-30-34 160 16,0 0 0-16,0 0-144 0,31 30 144 0,-31-30 0 16,0 0 0-16,0 0 0 0,0 0 0 0,22 37 0 15,-22-37 0-15,0 0 0 0,0 0 400 0,-11 21 16 16,6-17 0-16,-3-1 0 0,0-1-224 0,-1 0-32 16,1-1-16-16,-2-2 0 0,4 0-144 0,-1-1 0 0,2-1 0 0,-1-1 0 31,1 0-576-31,2-2-80 0,0 1-32 0,1-1-10688 0,2 0-2128 0</inkml:trace>
  <inkml:trace contextRef="#ctx0" brushRef="#br0" timeOffset="32909.97">23806 10652 20271 0,'0'0'896'0,"0"0"192"0,0 0-880 0,0 0-208 0,0 0 0 0,0 0 0 15,0 0 1072-15,0 0 160 0,0 0 48 0,0 0 0 16,46 5 64-16,-46-5 32 0,0 0 0 0,0 0 0 16,42 1 176-16,-42-1 48 0,0 0 0 0,0 0 0 15,32-4-832-15,-32 4-144 0,0 0-48 0,0 0 0 16,29-13-400-16,-29 13-176 0,0 0 128 0,16-13-128 0,-16 13 0 0,0 0 0 16,6-14 0-16,-6 14 0 0,2-9 0 0,-2 9 0 15,-2-9 0-15,1 3 0 0,-3 2-160 0,1 0 160 16,-2 0-208-16,-1 0 80 15,1 0-288-15,-3 1-48 0,2 1-16 0,-2 0 0 16,1 1 0-16,1 1 0 0,-2 1 0 0,0 1 0 0,1 2 208 0,1 1 32 0,0 2 16 0,-1 0 0 16,1 3 224-16,-2-1-176 0,8-9 176 0,-10 21-160 0,10-21 288 0,-6 23 64 15,6-23 16-15,-5 24 0 0,5-24 496 0,0 0 112 16,3 35 16-16,-3-35 0 0,0 0-416 0,17 34-80 16,-17-34-16-16,0 0 0 0,31 27-320 0,-31-27 0 15,0 0 0-15,39 15-192 16,-39-15-1088-16,0 0-208 0</inkml:trace>
  <inkml:trace contextRef="#ctx0" brushRef="#br0" timeOffset="33364.38">24135 10616 21183 0,'-7'-6'944'0,"5"3"192"0,-1 1-912 0,3 2-224 0,-2-3 0 0,2 3 0 16,0 0 0-16,0 0 128 0,0 0-128 0,-10 6 0 0,10-6 0 0,-14 12-256 15,6-4 16-15,0 2 16 0,-1 3 1328 0,9-13 272 16,-12 25 48-16,12-25 16 0,-9 27-320 0,9-27-64 16,0 0-16-16,0 36 0 0,0-36-528 0,0 0-128 0,0 0 0 15,19 35-16-15,-19-35-208 0,0 0-32 16,0 0-128-16,0 0 192 0,41 15 32 0,-41-15 0 16,0 0 0-16,29-11 0 15,-29 11 64-15,21-16 16 0,-13 6 0 0,-1-1 0 0,2-1-304 0,-2 0-224 16,-2-2 32-16,0 0 16 0,0 1 176 0,-3-1-192 15,1 1 192-15,-1-1-192 0,-2 0 336 0,0-1 64 16,-2-1 16-16,1 1 0 0,-3-1-32 0,1-1 0 16,-3 3 0-16,3-2 0 0,-4-1-192 0,2 1 176 15,-2-1-176-15,2 0 160 0,0 2-160 0,-2 0 0 16,4 4 0-16,-3 0 0 0,3 3 0 0,1 0 0 0,1 4 0 0,-1 1 0 16,2 2 224-16,0 1-32 0,0 0-16 0,0 0 0 15,0 0 256-15,0 0 48 0,-2 29 16 0,2-29 0 16,0 0 16-16,2 42 0 0,-2-42 0 0,5 42 0 15,-5-42-64-15,7 51-16 0,-7-51 0 0,12 52 0 16,-12-52-96-16,16 47-16 0,-16-47 0 0,18 44 0 0,-18-44-64 16,22 38 0-1,-22-38-16-15,24 35 0 0,-24-35-240 0,0 0 128 16,38 40-128-16,-38-40 0 0,0 0 0 0,34 22 0 16,-34-22-128-16,0 0-18448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88" units="cm"/>
          <inkml:channel name="Y" type="integer" max="1825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9218" units="1/cm"/>
          <inkml:channelProperty channel="Y" name="resolution" value="1000.4383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8T22:48:56.30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21747 12530 2751 0,'0'-1'256'0,"0"-1"-256"16,0 1 0-16,0 1 0 0,0 0 912 0,0 0 144 16,2-1 32-16,-2-2 0 0,1-1 576 0,-1 1 128 15,2 0 32-15,-2 0 0 0,0 3 96 0,0 0 0 16,0 0 16-16,0 0 0 0,0 0 64 0,0 0 16 16,0 0 0-16,0 0 0 0,0 0-224 0,0 0-32 15,11 26-16-15,-11-16 0 0,0-10-592 0,2 20-128 16,-2-8-32-16,0-1 0 0,0 2-496 0,0-1-112 15,0-12 0-15,-2 23-16 0,2-23-368 0,0 22 0 16,0-22 0-16,0 17 128 0,0-17-128 0,0 0-160 0,0 0 160 0,0 0-208 31,0 0-1264-31,0 0-240 0,0 0-48 0</inkml:trace>
  <inkml:trace contextRef="#ctx0" brushRef="#br0" timeOffset="178.77">21840 12519 11967 0,'0'0'528'0,"0"0"112"0,0 0-512 0,0 0-128 0,0 0 0 0,0 0 0 16,0 0 2112-16,0 0 384 0,0 0 64 0,0 0 32 16,0 0-192-16,13 38-32 0,-13-38-16 0,1 28 0 15,-1-28-864-15,4 27-160 0,-3-13-48 0,-1-1 0 16,0-13-784-16,5 29-176 0,-5-29-16 0,6 29-16 0,-6-29-288 16,0 0 0-16,0 0-208 0,0 0-10240 15,0 0-2048-15</inkml:trace>
  <inkml:trace contextRef="#ctx0" brushRef="#br0" timeOffset="556.81">22038 12557 9215 0,'2'1'400'0,"-2"0"96"0,0-1-496 0,0 0 0 0,0 0 0 0,0 0 0 15,0 0 1600-15,1 24 208 0,-1-24 48 0,0 29 16 16,0-4 416-16,0 6 80 0,2 3 0 0,-2 1 16 16,-2 0-1184-16,2-2-240 0,-1 0-64 0,1-3 0 0,0-2-256 0,-2-4-48 0,4-3-16 0,-2-21 0 15,1 31-320-15,-1-31-80 0,0 0-16 0,9 28 0 32,-9-28-160-32,0 0-224 0,0 0 48 0,0 0 16 15,0 0-1712-15,0 0-352 0</inkml:trace>
  <inkml:trace contextRef="#ctx0" brushRef="#br0" timeOffset="738.47">22226 12599 15663 0,'0'0'688'0,"0"0"144"0,0 0-656 0,0 0-176 16,0 0 0-16,0 0 0 0,0 0 1808 0,0 0 336 15,2 32 64-15,0-12 16 0,0 7 16 0,-1 1 0 16,1 5 0-16,0-3 0 0,-1 0-1088 0,1-1-192 15,0-3-64-15,-1-2 0 0,-1-24-640 0,4 41-256 16,-4-41 176-16,3 31-176 0,-3-31 0 0,0 24 0 0,0-24-176 16,0 0-10208-16,0 0-2048 0</inkml:trace>
  <inkml:trace contextRef="#ctx0" brushRef="#br0" timeOffset="948.5">22055 12811 26719 0,'-4'0'2368'0,"1"0"-1888"0,3 0-480 0,0 0 0 16,0 0 1728-16,0 0 256 0,0 0 64 0,0 0 0 0,0 0-384 0,0 0-80 16,29-17-16-16,-29 17 0 0,0 0-1104 0,48-12-208 15,-48 12-64-15,40-4 0 16,-40 4-704-16,43-1-128 0,-43 1-48 0</inkml:trace>
  <inkml:trace contextRef="#ctx0" brushRef="#br0" timeOffset="1309.56">22350 12790 15663 0,'-2'2'1392'15,"-2"0"-1120"-15,4-2-272 0,0 0 0 0,0 0 2208 0,0 0 384 16,0 5 80-16,0-5 16 0,0 0-496 0,0 0-80 15,0 0-32-15,0 0 0 0,0 0-896 0,0 0-176 0,0 0-48 16,46 4 0-16,-46-4-672 0,0 0-144 0,35-15-16 16,-35 15-128-16,0 0 0 0,28-21 0 0,-28 21 0 0,0 0-192 31,15-19-352-31,-11 13-64 0,-3 1-16 0,-1-1 0 16,-3 2-352-16,1 1-80 0,-5 0-16 0,2 1 0 15,-3 2 240-15,-2 2 64 0,1 0 0 0,-2 3 0 0,-1 1 432 0,0 2 80 0,0 1 32 0,-2 3 0 16,4 1 224-16,-4 2 0 0,4 0 0 0,2 1 160 15,-1 0 0-15,4-2 0 0,2 1 0 0,-1-1 0 16,4-1 448-16,0-13 96 0,2 26 0 0,-2-26 16 16,0 0 240-16,15 31 32 0,-15-31 16 0,0 0 0 15,0 0-176-15,40 24-48 0,-40-24 0 0,0 0 0 16,0 0-576-16,43 6-208 0,-43-6 144 0,0 0-144 16,41-7 0-16,-41 7-272 0,0 0 32 0,37-16 16 15,-37 16-1696-15,21-18-352 0,-21 18-64 0</inkml:trace>
  <inkml:trace contextRef="#ctx0" brushRef="#br0" timeOffset="1512.67">22569 12588 7359 0,'0'0'320'0,"0"0"80"16,0 0-400-16,0 0 0 0,0 0 0 0,0 0 0 0,0 0 2000 0,0 0 320 15,0 0 64-15,10 40 16 0,-10-40 480 0,8 48 80 16,-2-19 32-16,-2 1 0 0,-1 3-1664 0,0-3-336 15,0-1-64-15,-1-3-16 0,-2-26-384 0,6 44-80 16,-6-44 0-16,5 37-16 0,-5-37-256 0,3 26-48 16,-3-26-128-16,0 0 192 0,0 0-432 0,0 0-80 15,0 0-32-15,0 0-13536 0</inkml:trace>
  <inkml:trace contextRef="#ctx0" brushRef="#br0" timeOffset="1705.09">22778 12567 11055 0,'-2'3'480'0,"2"-1"112"0,0-2-464 0,-2 8-128 0,2-8 0 0,0 0 0 15,0 0 2144-15,0 0 416 0,0 34 64 0,0-12 32 16,0 7 432-16,0 3 96 0,0 1 16 0,0 2 0 16,0 0-1904-16,0-2-368 0,0-2-80 0,0-3-16 15,2-2-624-15,1-2-208 0,-3-24 128 0,8 39-128 16,-8-39-240-16,0 0-96 0,15 32-32 0,-15-32-14960 15</inkml:trace>
  <inkml:trace contextRef="#ctx0" brushRef="#br0" timeOffset="1992.51">22950 12864 11967 0,'-6'10'528'0,"4"-5"112"0,2-5-512 0,-3 11-128 0,3-11 0 0,0 0 0 15,-2 16 1728-15,2-16 320 0,0 17 64 0,0-17 16 16,2 25 128-16,-2-25 32 16,0 0 0-16,19 31 0 0,-19-31-992 0,0 0-192 15,0 0-32-15,48 4-16 0,-48-4-176 0,0 0-48 16,40-20 0-16,-40 20 0 0,26-22-208 0,-26 22-48 0,18-24-16 0,-18 24 0 16,12-24-192-16,-9 13-48 0,-3 11 0 0,-1-19 0 15,-3 10-160-15,0 2-32 0,-4 0-128 0,0 1 192 16,-2 0 32-16,-3 2 0 0,-1 0 0 0,1 2 0 15,-3 0-48-15,0 1-16 0,0 2 0 0,0 0 0 32,3 2-512-32,-3 1-96 0,2 0-32 0,4 3-16656 0</inkml:trace>
  <inkml:trace contextRef="#ctx0" brushRef="#br0" timeOffset="2248">23181 12540 12895 0,'0'0'1152'0,"0"0"-928"16,0 0-224-16,0 0 0 0,0 0 2240 0,0 0 384 15,0 0 96-15,0 0 16 0,0 0 160 0,-2 20 48 16,2-20 0-16,0 21 0 0,0-21-1744 0,0 25-352 15,0-25-64-15,3 26-16 0,-3-26-624 0,2 25-144 16,-2-25 0-16,2 20 0 16,-2-20-1056-16,0 0-208 0,0 0-32 0,0 0-13424 0</inkml:trace>
  <inkml:trace contextRef="#ctx0" brushRef="#br0" timeOffset="2408.98">23278 12530 2751 0,'0'0'256'0,"-3"13"-256"0,3-13 0 0,0 0 0 0,0 0 2656 0,0 17 480 16,0-17 112-16,0 0 16 15,0 0-1216-15,5 33-256 0,-5-33-32 0,5 28-16 16,-5-28-1744-16</inkml:trace>
  <inkml:trace contextRef="#ctx0" brushRef="#br0" timeOffset="4608.17">18586 11466 18431 0,'-3'-1'1632'0,"2"-1"-1312"0,-1 1-320 0,2-1 0 15,0 2 480-15,-3-1 32 0,-1 0 0 0,-5-1 0 16,1 0 288-16,-2 0 64 0,-2 2 16 0,0 2 0 16,1 2 288-16,0 2 64 0,0 2 16 0,1 1 0 0,-1 4-352 0,3 0-64 15,0 4 0-15,0 1-16 0,2 1-576 0,2-1-112 16,1 0-128-16,1 0 176 0,2-18-176 0,0 32 160 16,0-32-160-16,0 0 160 0,15 35-160 0,-15-35 160 15,0 0-160-15,0 0 160 0,0 0-160 0,46 12 0 16,-46-12-160-16,0 0 160 0,34-18 0 0,-34 18 0 0,22-20 0 15,-12 6 0-15,4 0 0 0,-4-1-192 0,0-1 16 0,-1 2 16 32,-1-1-288-32,0 1-48 0,-2 2-16 0,-4 0 0 0,1 3 512 0,-1 0-144 15,-2 2 144-15,0 2 0 0,0 5 0 0,0-3 192 16,0 3 0-16,0 0-16 0,-5 14 1040 0,5-14 224 16,-3 19 32-16,3-19 16 0,-5 26-1168 0,5-26-320 15,0 32 0-15,0-32 0 0,8 30 512 0,-8-30 0 16,10 28 0-16,-10-28 0 0,0 0-512 0,22 34 128 0,-22-34-128 15,0 0 0-15,0 0 0 0,38 25-256 0,-38-25 48 0,0 0-10672 16,0 0-2144-16</inkml:trace>
  <inkml:trace contextRef="#ctx0" brushRef="#br0" timeOffset="4843.1">18972 11296 4607 0,'-3'0'400'0,"-1"1"-400"0,4-1 0 0,0 0 0 0,0 0 4608 0,0 0 848 0,0 0 176 0,0 25 16 15,0-25-3232-15,2 38-656 16,-2-6-128-16,0 3-32 0,0 6 64 0,-2-1 16 16,-1 2 0-16,1-1 0 0,1 0-736 0,-1-4-160 15,4 0-16-15,-2-6-16 0,3-3-560 0,-3-28-192 16,7 41 0-16,-7-41 144 0,0 0-304 0,12 31-64 15,-12-31-16-15,0 0-11376 16,0 0-2272-16</inkml:trace>
  <inkml:trace contextRef="#ctx0" brushRef="#br0" timeOffset="5207.24">18965 11264 29487 0,'-8'-4'1296'0,"5"0"288"0,-1 0-1264 0,4 1-320 0,0 3 0 0,0 0 0 0,0 0 768 0,0 0 112 0,28-18 16 0,-10 6 0 16,6 0 64-16,6-3 32 0,2 3 0 0,2-2 0 16,6 4-288-16,-1-2-48 0,2 1-16 0,2 0 0 31,-2 1-256-31,-2 0-64 0,3-1-16 0,-1 1 0 16,-4 0-304-16,1 2 0 0,-1 2 0 0,0-2 0 15,-2 3 0-15,-35 5-144 0,61-8 144 0,-61 8-192 16,51-4-320-16,-51 4-64 0,40 1 0 0,-40-1-16 15,0 0 336-15,39 15 80 0,-39-15 16 0,0 0 0 16,22 39 160-16,-22-39 128 0,9 43-128 0,-7-14 176 16,0 5 336-16,-2 4 64 0,0 4 0 0,-2 0 16 0,2 2 0 0,0 0 0 15,2-3 0-15,-1-2 0 0,1 0-288 16,1-2-64-16,0-3-16 0,1-3 0 0,0-2-224 0,-4-29 128 16,11 46-128-16,-11-46 0 0,10 40 0 0,-10-40 0 15,11 30 0-15,-11-30 0 16,0 0-512-16,0 0-112 0,0 0-16 0,3 28-17408 15</inkml:trace>
  <inkml:trace contextRef="#ctx0" brushRef="#br0" timeOffset="5457.02">19101 12067 10127 0,'-14'4'896'0,"6"-3"-704"0,3 0-192 0,5-1 0 16,0 0 3520-16,0 0 656 0,0 0 144 0,0 0 32 16,0 0-2752-16,37-9-528 0,-37 9-112 0,51-13-32 15,-51 13 576-15,71-16 112 0,-32 8 32 0,2 0 0 16,2-2-112-16,3 2-32 0,1 2 0 0,-1-1 0 16,0 5-1024-16,-3 0-208 0,-2 1-32 0,-5 0-16 15,-36 1-224-15,61-1-288 0,-61 1 64 0,43 0-11888 16,-43 0-2384-16</inkml:trace>
  <inkml:trace contextRef="#ctx0" brushRef="#br0" timeOffset="6428.71">19172 11403 2751 0,'-5'0'256'0,"5"0"-256"16,-3 1 0-16,3-1 0 0,0 0 1168 0,0 0 192 0,0 0 48 0,0 0 0 15,0 21 128-15,0-21 48 16,3 34 0-16,-3-7 0 0,3 4 768 0,-1 3 144 16,-2 6 48-16,0 2 0 0,0-2-624 0,0-1-128 15,0-3-32-15,1-5 0 0,-1-4-1296 0,2-4-256 16,-2-23-48-16,3 33-16 0,-3-33-144 0,0 0 0 16,10 28 0-16,-10-28 0 15,0 0-1072-15,0 0-144 0</inkml:trace>
  <inkml:trace contextRef="#ctx0" brushRef="#br0" timeOffset="6764.23">19188 11403 18431 0,'0'0'1632'0,"0"0"-1312"0,0 0-320 0,0 0 0 15,0 0 1408-15,0 0 224 0,0 0 32 0,35-16 16 16,-35 16-336-16,37-14-80 0,-37 14-16 0,46-15 0 15,-46 15-320-15,48-13-64 0,-48 13-16 0,45-11 0 16,-45 11-240-16,48-9-48 0,-48 9-16 0,46-10 0 16,-46 10-544-16,42-8 0 0,-42 8 0 0,37-8 0 15,-37 8 0-15,38-7-192 0,-38 7 48 0,0 0 16 16,43-2 128-16,-43 2 0 0,0 0-144 0,0 0 144 16,0 0 0-16,29 38 0 0,-29-38 0 0,0 30 0 15,-2-11 336-15,2 4-16 0,-1 2 0 0,-1 1 0 0,-1 2 768 0,2 0 128 16,-1 2 48-16,0 0 0 0,1 1-624 0,-1-1-112 15,2-1-16-15,0-2-16 0,0-3-368 0,0-24-128 16,3 39 0-16,-3-39 144 0,4 31-144 0,-4-31 0 16,0 0 0-16,9 33 0 0,-9-33-176 0,0 0-16 15,0 0 0-15,0 0-17840 16</inkml:trace>
  <inkml:trace contextRef="#ctx0" brushRef="#br0" timeOffset="6963.1">19253 11916 32255 0,'-8'4'1424'0,"8"-4"304"0,-6 3-1392 0,6-3-336 0,0 0 0 0,0 0 0 16,0 0 0-16,0 0 144 0,37 1-144 0,-37-1 0 16,44-3 224-16,-44 3-64 0,55-7-16 0,-55 7 0 15,62-6 624-15,-62 6 128 0,56-4 32 0,-56 4 0 16,47 0-544-16,-47 0-96 0,41 3-32 0,-41-3-11152 15,0 0-2240-15</inkml:trace>
  <inkml:trace contextRef="#ctx0" brushRef="#br0" timeOffset="7528.29">19407 11607 1839 0,'0'0'160'0,"0"0"-160"0,0 0 0 0,0 0 0 16,0 0 1408-16,0 0 256 0,0 0 64 0,0 0 0 16,0 0 128-16,-1 19 48 0,1-19 0 0,-4 14 0 15,4-14 144-15,-1 12 16 0,1-12 16 0,-4 11 0 16,4-11-464-16,-3 7-80 0,3-7-32 0,-5 3 0 16,5-3-912-16,-4 2-176 0,4-2-32 0,-3-1-16 15,3 1-176-15,-2-2-48 0,2 2 0 0,-2-5 0 16,2 5-144-16,0 0 0 0,2-7 0 0,-2 7 0 0,0 0 0 0,0 0 0 15,0 0 0-15,0 0 0 0,0 0 0 0,0 0 0 16,0 0 0-16,0 0 0 0,0 0 192 0,0 0 16 16,0 0 0-16,22 27 0 0,-22-27-208 0,-3 6 144 15,3-6-144-15,0 0 128 0,0 0-368 0,0 0-80 16</inkml:trace>
  <inkml:trace contextRef="#ctx0" brushRef="#br0" timeOffset="7704.25">19488 11724 4607 0,'-12'1'192'0</inkml:trace>
  <inkml:trace contextRef="#ctx0" brushRef="#br0" timeOffset="8239.99">19348 11657 1839 0,'0'0'160'0,"0"0"-160"15,0 0 0-15,-4-2 0 0,4 2 1472 0,0 0 256 16,0 0 48-16,0 0 16 0,-1-5 576 0,1 5 128 15,0 0 32-15,0 0 0 0,0 0-464 0,0 0-80 16,0 0-32-16,0 0 0 0,0 0-672 0,0 0-144 16,0 0-32-16,0 0 0 0,0 0-256 0,0 0-48 15,0 0-16-15,25 30 0 0,-25-30-96 0,0 0-32 16,0 0 0-16,0 17 0 0,0-17-32 0,0 0-16 16,-5 9 0-16,1-8 0 0,4-1-368 0,-5 2-80 15,5-2-16-15,-5-1 0 0,5 1 16 0,-3-4 0 16,3 4 0-16,-3-6 0 0,3 6-160 0,0-8 0 0,0 8 0 0,0 0 128 15,6-15-128-15,-6 15 0 0,0 0-160 0,0 0 160 16,19-16-144-16,-19 16 144 0,0 0-128 0,0 0 128 16,0 0 0-16,0 0 0 0,0 0 0 0,0 0-128 15,39 13 128-15,-39-13 0 0,0 0 0 0,0 0 128 0,4 21-128 0,-4-21 192 16,-5 7-64-16,1-3 0 0,-1-1 480 0,2-2 96 0,-2 1 32 0,-1-2 0 16,3 0-352-16,-2-1-80 0,0 1-16 0,0-2 0 31,1 0-160-31,1 0-128 0,-1-1 192 0,1 0-192 0,3 3 0 15,-2-6 0-15,2 6 0 0,0-6 0 0,0 6 0 0,0 0 0 16,0 0 0-16,0 0-12064 16,0 0-2480-16</inkml:trace>
  <inkml:trace contextRef="#ctx0" brushRef="#br0" timeOffset="9378.13">21263 12475 15663 0,'0'0'1392'0,"0"0"-1120"0,0 0-272 0,0 0 0 15,0 0 2032-15,0 0 336 0,0 0 80 0,0 0 16 16,0 0-1824-16,0 0-352 0,0 0-80 0,36 12-16 16,-36-12 960-16,0 0 192 0,0 0 48 0,38 16 0 15,-38-16-48-15,0 0 0 0,33 16 0 0,-33-16 0 16,0 0-912-16,30 22-192 0,-30-22-48 0,0 0 0 16,21 24 32-16,-21-24 0 0,0 0 0 0,8 24 0 15,-8-24 448-15,-5 17 96 0,5-17 0 0,-10 17 16 16,10-17-160-16,-17 19-48 0,10-10 0 0,-2-1 0 15,1 0-48-15,1 0-16 0,7-8 0 0,-14 14 0 16,14-14-304-16,-11 10-64 0,11-10-16 0,0 0 0 0,-11 8-288 0,11-8-64 16,0 0-16-16,0 0-12576 15,0 0-2528-15</inkml:trace>
  <inkml:trace contextRef="#ctx0" brushRef="#br1" timeOffset="18500.41">18525 14208 911 0,'0'0'0'0,"0"0"0"15,0 0 0-15,0 0 0 0,0 0 256 0,-1 0-16 16,1 1-16-16,0-1 0 16,-2 1-224-16,2-1 0 0,0 1 0 0</inkml:trace>
  <inkml:trace contextRef="#ctx0" brushRef="#br1" timeOffset="19268.91">18518 14208 1087 0,'-2'1'0'0,"2"0"0"0,0-1 0 0,0 0 0 0,0 0 0 0,0 1 0 0,0 0 0 0,-2 0 0 15,2 1 128-15,-1-1-128 0,1 0 0 0,0-1 144 16,0 1-16-16,1-1 0 0,1 0 0 0,0-1 0 16,0 0 64-16,-2 1 16 0,2 0 0 0,-2-1 0 0,2 1-208 0,-1 0 0 15,1 0 0-15</inkml:trace>
  <inkml:trace contextRef="#ctx0" brushRef="#br1" timeOffset="19834.04">18540 14204 911 0,'0'-2'0'0,"0"1"0"16,0 0 0-16,0 1 0 0,0 0 608 0,0-1 32 16,0 0 16-16,2-2 0 0,0 1 432 0,-2-2 96 15,0 2 16-15,2 0 0 0,-2 1 48 0,0 0 16 16,0 0 0-16,0 1 0 0,0 1 144 0,2 0 16 15,-2 2 16-15,0-3 0 0,0 0-352 0,0 0-64 16,1 31 0-16,-1-31-16 0,0 28 144 0,0-28 16 16,0 40 16-16,0-40 0 0,0 51 160 0,0-51 16 15,0 51 16-15,0-51 0 0,0 45-432 0,0-45-96 16,2 38-16-16,-2-38 0 0,0 0-256 0,7 42-64 0,-7-42-16 16,0 0 0-16,0 0-320 0,8 37-176 0,-8-37 192 0,0 0-192 15,0 0 128-15,0 0-128 0,0 0 0 0,0 0 0 16,0 0 0-16,0 0 0 0,0 0 128 0,1-2-128 15,-1-3 0-15,-1-3 0 0,-1 1 0 0,2-1 0 16,-3-1 0-16,3 1 0 0,0 0 0 0,-2-2 0 16,2 2 0-16,0 0 0 0,2-1 0 0,-1 2 0 15,3 1 0-15,0-1 0 0,1 2 0 0,0 0 0 16,1 1 0-16,-6 4 0 0,20-8 0 0,-20 8 0 16,20-6 0-16,-20 6 0 0,28-4 0 0,-28 4-144 15,0 0 144-15,46 2 0 0,-46-2 0 0,0 0 0 16,51 15 0-16,-51-15-160 0,0 0 160 0,43 24 0 15,-43-24 0-15,0 0 0 0,34 30 0 0,-34-30 0 16,0 0 0-16,0 0 0 0,16 46 0 0,-16-46 0 16,-7 21 384-16,0-11 0 0,-3 1-16 0,-3-2 0 0,-1 0 144 0,-4 1 48 15,-1-2 0-15,1-1 0 0,-3 0-208 0,2-2-32 16,-3-2-16-16,1-2 0 0,2 0-176 0,1-3-128 16,1 0 144-16,1-2-144 0,4 0 0 0,1-3 0 15,3 1 0-15,3-1 0 0,0 1-192 0,1-1-48 16,1 1 0-16,6 1 0 15,1 1-1936-15,1-2-384 0</inkml:trace>
  <inkml:trace contextRef="#ctx0" brushRef="#br1" timeOffset="20149.1">19029 14213 9215 0,'-3'4'816'0,"3"-4"-656"0,0 0-160 0,0 0 0 16,0 0 800-16,2 35 128 0,-2-35 32 0,0 0 0 15,1 58 1264-15,-1-21 256 0,0 14 48 0,-3 1 16 16,0-2-432-16,2-4-96 0,-1-7-16 0,2-5 0 16,0-34-1424-16,6 52-272 0,-6-52-64 0,5 39-16 0,-5-39-224 0,0 0 0 15,6 39 0-15,-6-39-8848 16,0 0-1744-16</inkml:trace>
  <inkml:trace contextRef="#ctx0" brushRef="#br1" timeOffset="20514.97">19018 14185 29487 0,'-5'-9'1296'0,"5"4"288"0,0 1-1264 0,4 0-320 16,-1 2 0-16,0 0 0 0,-3 2 624 0,16-8 64 15,0 2 16-15,6-4 0 0,7-3 256 0,3 0 64 0,8-1 16 0,-1 0 0 16,2 1-240-16,1-1-48 0,-1 2-16 0,-2-1 0 15,4 1-528-15,0-1-208 0,-2 3 176 0,-2 0-176 32,-1 2-256-32,-2 1-128 0,0 0-48 0,-5 3 0 15,-2 1-1296-15,-29 3-256 0,46-3-48 0,-46 3-16 16,35 3 496-16,-35-3 80 0,0 0 32 0,0 0 0 0,35 36 1104 0,-35-36 336 0,7 35-176 0,-7-35 176 16,-2 50 896-16,1-18 272 0,-1 4 48 0,-1 4 16 15,1 2 352-15,-1 4 64 0,3 1 16 0,-2-2 0 16,4-2-400-16,0-2-80 0,1-2-16 0,0 0 0 15,2-4-688-15,1-1-144 0,-6-34-16 0,10 59-16 16,-10-59-304-16,11 51 0 0,-11-51 0 0,10 43 0 0,-10-43 0 0,6 34 0 16,-6-34 0-16,0 0-144 15,3 37-1680-15,-3-37-336 0</inkml:trace>
  <inkml:trace contextRef="#ctx0" brushRef="#br1" timeOffset="20735.28">19183 14900 9215 0,'-17'-1'816'0,"7"0"-656"15,2 2-160-15,3-1 0 0,5 0 2304 0,0 0 448 16,0 0 64-16,0 0 32 0,0 0-1456 0,0 0-304 16,35 5-48-16,-35-5-16 0,43 1 832 0,-43-1 144 15,58-5 48-15,-26 1 0 0,5-1-208 0,2-1-48 16,2 0 0-16,2-1 0 0,0 1-832 0,-3 0-160 15,2 2-32-15,-4 0-16 0,-3 1-752 0,-1 0 0 0,-34 3 0 0,54-4-160 32,-54 4-1888-32,37-4-384 0</inkml:trace>
  <inkml:trace contextRef="#ctx0" brushRef="#br1" timeOffset="21168.41">19181 14353 11055 0,'-3'-2'976'0,"1"1"-784"0,-1 1-192 0,3 1 0 16,0-1 1104-16,0 0 176 0,0 0 48 0,0 0 0 0,0 0 160 0,-1 37 48 15,1-37 0-15,-2 45 0 0,2-16 640 0,-3 2 128 16,3 1 16-16,0-2 16 0,0 0-1008 0,0-30-208 16,6 53-32-16,-6-53-16 0,7 39-816 0,-7-39-256 15,0 0 128-15,14 41-128 0,-14-41 0 0,0 0-304 16,0 0 64-16,0 0-14560 16</inkml:trace>
  <inkml:trace contextRef="#ctx0" brushRef="#br1" timeOffset="21532.13">19199 14343 22111 0,'-5'-7'976'0,"2"2"208"16,3 1-944-16,3 0-240 0,-3 2 0 0,0 2 0 0,5-3 1216 0,-2 0 208 15,5-2 48-15,3-2 0 0,2-2 320 0,3-2 80 16,3 1 16-16,-1 0 0 0,1 1-720 0,0-1-144 15,2 1-16-15,0 2-16 0,-1-1-736 0,-1 2-128 16,-19 6-128-16,36-10 144 0,-36 10-144 0,31-9 0 16,-31 9-160-16,32-9 160 15,-32 9-576-15,30-6 0 0,-30 6-16 0,0 0 0 16,32-6-384-16,-32 6-80 0,0 0-16 0,0 0 0 0,0 0 816 0,0 0 256 16,0 0-160-16,0 0 160 0,32 40 256 0,-32-40 144 15,0 0 32-15,9 44 0 0,-9-44 304 0,5 40 64 16,-5-40 16-16,10 46 0 0,-10-46-224 0,11 49-32 0,-11-49-16 0,11 45 0 15,-11-45-288-15,11 45-48 0,-11-45-16 0,13 38 0 16,-13-38-192-16,0 0 0 0,15 48 0 0,-15-48 0 16,0 0 0-16,11 36 0 0,-11-36 0 0,0 0 0 31,0 0-672-31,8 35-32 0,-8-35 0 0,0 0-15712 0</inkml:trace>
  <inkml:trace contextRef="#ctx0" brushRef="#br1" timeOffset="21737.37">19217 14765 23951 0,'-7'-3'1056'0,"2"1"224"0,2 1-1024 0,1 0-256 16,2 1 0-16,0 0 0 0,0 0 336 0,0 0 16 16,0 0 0-16,0 0 0 0,39-2 1056 0,-39 2 224 15,40-4 32-15,-40 4 16 0,51-5 16 0,-51 5 0 16,57-4 0-16,-57 4 0 0,58-3-864 0,-58 3-160 15,53 0-32-15,-53 0-16 16,45 2-864-16,-45-2-160 0,34 3-48 0,-34-3-16704 16</inkml:trace>
  <inkml:trace contextRef="#ctx0" brushRef="#br1" timeOffset="23002.78">19407 14496 3679 0,'0'1'320'0,"0"0"-320"15,0-1 0-15,0 0 0 0,0 0 560 0,0 0 32 16,0 0 16-16,0 0 0 0,0 0 256 0,0 0 48 0,0 0 16 0,0 0 0 16,0 0 112-16,0 0 32 15,0 0 0-15,0 0 0 0,4 30-64 0,-4-29-16 0,-2 1 0 0,0-1 0 16,1-1-32-16,-1 1 0 0,0-2 0 0,1 1 0 0,-1-1-256 0,0 0-48 0,1 0-16 0,-1 0 0 16,0-1-144-16,2 1-48 0,-1-1 0 0,-1-1 0 31,2 1-224-31,2-1-48 0,-1 1-16 0,-1 0 0 0,2-1-160 0,-2 3 0 15,0 0 0-15,0 0 128 16,15-7-128-16,-15 7 0 0,0 0 144 0,0 0-144 16,0 0 0-16,0 0 0 0,0 0 0 0,0 0 0 15,0 0 0-15,0 0 0 0,0 0 128 0,0 0-128 16,0 0 576-16,0 0 32 0,0 0 16 0,0 0 0 16,9 33-176-16,-14-31-16 0,-1 0-16 0,1-1 0 15,0 1-176-15,2-2-48 0,-2 1 0 0,1-2 0 0,1 1 64 0,-1 0 0 16,1-3 0-16,1 1 0 0,1 0-256 0,-1 0 144 15,0-1-144-15,2 0 128 0,2 0-128 0,0 0 0 16,-1 1 0-16,3-2 128 0,-4 4-128 0,0 0 0 16,0 0 0-16,0 0 0 0,0 0 0 0,0 0 0 15,0 0 0-15,0 0 0 0,0 0 0 0,0 0 0 16,0 0 0-16,39 18 0 0,-39-18 256 0,0 0 80 16,0 0 16-16,0 0 0 0,0 0 288 0,0 0 48 0,0 0 16 0,0 0 0 0,-3 15-240 0,1-15-32 15,-2 0-16-15,-1-1 0 0,2 0-160 0,0 0-48 16,-1-1 0-16,1 1 0 0,1-2-208 0,-2 1 0 31,3 0 0-31,-1 0 0 0,2 0 0 0,-2 0 0 16,4 0 0-16,-2 0 0 15,0 2-1072-15,0 0-144 0</inkml:trace>
  <inkml:trace contextRef="#ctx0" brushRef="#br1" timeOffset="24289.68">19394 14551 10127 0,'0'-1'896'0,"0"0"-704"0,0 1-192 0,0-1 0 15,0 0 832-15,0 0 128 0,0-1 16 0,0-1 16 16,2-3 288-16,-1 0 64 0,-1-1 16 0,2-1 0 15,1 1-400-15,-1 0-64 0,1-2-32 0,1 0 0 16,1 0-160-16,-1-2-16 0,1 1-16 0,-2-1 0 16,4 1-336-16,-2-2-64 0,0 1-16 0,2-2 0 15,0 1-64-15,-2-2 0 0,0 2-16 0,0-2 0 16,2 2 336-16,0-1 80 0,0-1 16 0,1-1 0 16,0-1 160-16,0 3 16 0,0-1 16 0,1-1 0 15,3-2-144-15,0 0-16 0,0 0-16 0,4-2 0 16,-2 0 16-16,2-1 0 0,3 0 0 0,0-1 0 0,-1 0-96 0,5-1-16 15,-1-1 0-15,-1 1 0 0,1 1-304 0,0-2-64 16,2 0-16-16,2 0 0 0,1-1-144 0,-1 2 128 16,-2 1-128-16,2 0 128 0,-1 1-128 0,4-1 0 0,-1-1 0 0,3 0 0 15,0 1 0-15,0 0 0 16,1 0 0-16,-3 1 0 0,0 1 0 0,1-1 0 16,-1 0 0-16,3 1 128 0,-3 1 32 0,1 1 0 15,-1 0 0-15,0-1 0 0,3 2-160 0,0-2 160 16,-2 2-160-16,-1 0 160 0,-2 3-160 0,-1 0 0 15,0 2 0-15,-2-1 128 0,0 2-128 0,1 0 128 16,2-2-128-16,-1 2 128 0,1-1-128 0,-3 3 192 16,3 1-192-16,-1 0 192 0,-1 1-16 0,-25 6 0 15,53-7 0-15,-53 7 0 0,50-4 0 0,-50 4 0 0,46-2 0 0,-46 2 0 16,38-4-48-16,-38 4-128 0,42-6 192 0,-42 6-64 16,49-9 64-16,-26 2 0 0,0 1 0 0,-1-1 0 15,-1-1 64-15,0 0 32 0,-1-1 0 0,-2-1 0 16,-2 2-16-16,0-1 0 0,1 0 0 0,-5 0 0 15,2 0-128-15,-4 0-16 0,-1 0-128 0,-1 2 192 16,-3-1-192-16,-2 2 0 0,-1 0 0 0,-2 1 0 16,0 0 0-16,-2 1 0 0,-1 2 0 0,2-1 0 15,-3 2-480-15,-1 0-32 0,0 1-16 0,-2 1 0 16,4 0-784 0,-2 0-160-16,0 1-16 0,1 0-15856 0</inkml:trace>
  <inkml:trace contextRef="#ctx0" brushRef="#br1" timeOffset="24561.96">21253 13104 23951 0,'-10'-6'1056'0,"4"2"224"0,1 2-1024 0,2 0-256 16,3 1 0-16,0 1 0 0,2-1 192 0,-1 0 0 15,-1 1-16-15,0 0 0 0,21-5 240 0,-21 5 48 16,27-5 16-16,-27 5 0 0,38-7 800 0,-38 7 144 15,43-4 48-15,-19 2 0 0,-24 2-464 0,44 1-96 16,-44-1-16-16,37 5 0 0,-37-5-624 0,0 0-128 16,38 15-16-16,-38-15-128 0,0 0 0 0,0 0 0 15,0 0 0-15,16 46 0 0,-16-46 224 0,-8 25 96 16,-1-11 0-16,-1 0 16 0,0 1 336 0,-4-1 64 0,4 0 16 16,-1-2 0-16,1 0-464 0,1-2-96 0,3 1 0 0,1-3-16 15,5-8-176-15,0 0 0 0,-7 20 0 0,7-20-11728 16,0 0-2352-16</inkml:trace>
  <inkml:trace contextRef="#ctx0" brushRef="#br0" timeOffset="31737.75">19538 11650 911 0,'-2'0'0'0,"2"0"0"15,-1 0 0-15,-1 0 0 0,2 0 240 0,-3 0-48 16,0 1 0-16,0-1 0 0,-2 0 336 0,-2 0 64 16,0 1 16-16,0-1 0 0,2-1 288 0,0 1 64 15,2-1 16-15,-1 0 0 0,2 0-144 0,0 0-48 16,2 0 0-16,2-1 0 0,-2 0 416 0,4 0 80 15,-2 0 0-15,1-1 16 0,1 1 32 0,-1-2 0 16,2 1 0-16,2 0 0 0,0 1-80 0,1-2-16 16,3 1 0-16,2 0 0 0,3-3-224 0,3 2-48 0,1 1-16 0,2 0 0 15,5 0-240-15,-3 1-32 0,6 0-16 0,-1 1 0 16,0 0-224-16,0 1-48 0,4 0-16 0,1 1 0 16,-3 1-64-16,0 2-16 15,1 2 0-15,2 3 0 0,3 2-96 0,-2 1-32 0,2 1 0 0,-2 2 0 16,-2-2-160-16,0 2 128 0,1 1-128 0,-1-2 128 15,-1 1-128-15,-3-1 0 0,2 2 144 0,-31-16-144 16,48 30 0-16,-48-30 0 0,45 32 0 0,-45-32 0 16,37 32 128-16,-37-32-128 0,32 33 128 0,-32-33-128 15,30 35 672-15,-30-35 64 0,0 0 16 0,33 47 0 16,-33-47-176-16,0 0-16 0,27 41-16 0,-27-41 0 16,0 0-192-16,21 42-32 0,-21-42-16 0,0 0 0 15,20 44-32-15,-20-44 0 0,0 0 0 0,18 53 0 16,-18-53-128-16,0 0-16 0,13 57-128 0,-13-57 192 15,0 0-192-15,9 52 0 0,-9-52 0 0,0 0 0 16,5 51 128-16,-5-51-128 0,0 0 0 0,5 48 0 16,-5-48 144-16,0 0-144 0,14 51 128 0,-14-51-128 0,0 0 208 0,20 44-32 15,-20-44-16-15,0 0 0 0,35 45-160 0,-35-45 128 16,27 32-128-16,-27-32 128 0,30 29-128 0,-30-29 0 16,35 24 0-16,-35-24 0 0,34 21 0 0,-34-21 0 15,40 16 128-15,-19-10-128 0,1 0 0 0,-1-1 0 16,2 0 0-16,-1-1 0 0,0-1 0 0,2-1 0 15,-3 0 0-15,1-1 0 16,-3 0-560-16,-4 1 16 0</inkml:trace>
  <inkml:trace contextRef="#ctx0" brushRef="#br0" timeOffset="32583.8">21093 12669 7359 0,'3'-1'656'0,"0"1"-528"16,-3 0-128-16,0 0 0 0,2 1 400 0,-1-1 48 16,3 1 16-16,-1-1 0 0,5 1 432 0,1 0 64 15,0 1 32-15,3-1 0 0,0-1 224 0,0 0 64 16,3 0 0-16,2 0 0 0,-1-1-144 0,2 0-32 16,1-1 0-16,0 1 0 0,0 0-224 0,-2 0-48 15,2 0-16-15,-3 0 0 0,-1 1-608 0,-5 0-208 16,0 0 144-16,-1 1-144 0,-5 1-128 0,-1 0-128 15</inkml:trace>
  <inkml:trace contextRef="#ctx0" brushRef="#br1" timeOffset="36288.36">20674 11738 5519 0,'3'-2'496'0,"-1"1"-496"0,-1-1 0 0,1 1 0 16,-2 0 1024-16,2 0 96 0,2-2 32 0,1-2 0 16,0-1 624-16,1 0 128 0,-1 1 16 0,1-1 16 0,-4 3 208 0,-2 1 32 15,0 1 16-15,0 1 0 0,-2 1-272 0,-4 2-48 16,0 3-16-16,-4 1 0 0,-1 3-960 0,-4 3-192 16,-4 3-32-16,-3 5-16 15,-4 2-16-15,-3 3 0 0,-2 0 0 0,-1 0 0 16,-1-2 208-16,0 1 48 0,1-1 0 0,-2 0 0 15,1 0-432-15,2 0-80 0,4-3 0 0,5-2-16 16,3-2-368-16,3-4 128 0,6-1-128 0,0-3 0 0,4 0 0 16,1-4 0-16,2-1 0 0,3-1 0 0,0-2 0 0,0-1 0 15,3 0 0-15,-1-1-128 16,1-1-1152-16,3-1-208 0,-1-1-48 0,0-1-14848 16</inkml:trace>
  <inkml:trace contextRef="#ctx0" brushRef="#br1" timeOffset="36673.86">20418 11648 4191 0,'0'-8'0'0,"0"3"176"0,0-1-48 0,0 4 0 0,0 1-128 0,0 0 0 0,0-1 0 0,0-1 0 16,0-1 1520-16,0-2 272 0,2-1 48 0,0 2 16 16,-2 0-16-16,2 1 0 0,0 1 0 0,-1 1 0 15,-1-1 32-15,2 2 16 0,0 0 0 0,-1 1 0 16,1 1-320-16,1 2-64 0,-1 0-16 0,-2-3 0 16,0 0-272-16,0 0-64 0,0 0-16 0,14 52 0 15,-14-52-128-15,7 43-32 0,-7-43 0 0,8 55 0 16,-8-55-144-16,9 66-16 0,-9-66-16 0,7 73 0 15,-7-73-416-15,4 74-64 0,-4-74-32 0,6 75 0 16,-6-75-32-16,5 73-16 0,-5-73 0 0,7 64 0 16,-7-64-96-16,6 53-16 0,-6-53 0 0,11 42 0 0,-11-42-128 0,0 0 160 15,12 48-160-15,-12-48 160 0,0 0-160 0,0 0 0 16,12 43 0-16,-12-43 0 0,0 0-176 0,0 0-16 16,0 0 0-16,0 0-18608 15</inkml:trace>
  <inkml:trace contextRef="#ctx0" brushRef="#br1" timeOffset="38960.93">19447 11526 2303 0,'0'-1'0'0,"0"0"0"0,0-1 144 0,0 1-144 0,0 1 0 0,0 0 0 16,0-1 0-16,0 0 0 0,2 0 832 0,-2-1 96 16,1 0 16-16,-1-1 0 0,2 0 48 0,-2 1 16 15,0 0 0-15,0 0 0 0,0 0 48 0,1-1 16 16,-1 1 0-16,0-1 0 0,2 0 272 0,-2 0 64 16,-2-1 16-16,2 0 0 0,-1 2-208 0,1-1-64 15,-2 0 0-15,1 0 0 0,-1 1-128 0,-1-1-48 16,-1 1 0-16,1 1 0 0,-3 0-400 0,1 0-64 15,0 1-32-15,-1 0 0 0,-2 1-160 0,0 1-48 0,1 1 0 0,-2 0 0 16,1 1 16-16,-2 0 0 0,1 2 0 0,-1 2 0 16,1 0-160-16,-1 1-128 0,0 3 192 0,1 1-192 15,2 2 448-15,7-15 0 0,-14 33-16 0,14-33 0 0,-5 39 192 0,5-39 32 16,0 43 16-16,0-43 0 0,13 43-208 0,-13-43-32 16,0 0-16-16,34 55 0 0,-34-55-416 0,32 27 0 15,-32-27 128-15,38 20-128 16,-38-20 368-16,43 12 32 0,-22-10 16 0,-3-3 0 15,1 0-80-15,-2-3-16 0,-1-2 0 0,-3-4 0 16,1 1-144-16,-4-2-48 0,1-2 0 0,-4 1 0 16,-2-2 48-16,-2 0 0 0,-2 1 0 0,-2-2 0 15,-2 2 208-15,-1-2 32 0,-2 0 16 0,-2 1 0 16,0 0-176-16,1 1-48 0,-5-1 0 0,2 3 0 16,-1 0-208-16,1 3 0 0,2 2 128 0,-3 0-128 0,3 3 0 0,-1 2 0 15,2 1 0-15,2 2 0 16,0 2-592-16,2-1-16 0,3 1 0 0,0-4-17264 15</inkml:trace>
  <inkml:trace contextRef="#ctx0" brushRef="#br1" timeOffset="39427.89">19610 11362 1839 0,'-2'-3'160'0,"2"2"-160"0,0 0 0 0,0 0 0 15,0 0 592-15,0 0 96 0,0 0 16 0,0 0 0 16,0 0 688-16,0-1 144 0,2 0 16 0,-2 1 16 16,0-1 656-16,0 1 128 0,0 0 16 0,2 1 16 15,-2 0-416-15,0 0-96 0,-2 1-16 0,2 1 0 16,-2 1-512-16,1 2-96 0,-4 2-32 0,0 4 0 16,-1 0-144-16,-2 4-48 0,-3 4 0 0,1 3 0 0,-4 0-128 0,1 6-16 15,-5 4-16-15,-4 3 0 0,-2 5-48 0,0 0-16 16,0-1 0-16,0-1 0 0,3-5-224 0,2-1-32 15,3-3-16-15,0-3 0 0,6-2-48 0,-1-4-16 16,3-1 0-16,-1-3 0 0,4-2-160 0,5-14-48 16,0 0 0-16,-8 29 0 0,8-29-64 0,0 0 0 15,0 0-16-15,0 0 0 0,0 0-176 0,0 0 128 16,0 0-128-16,0 0 128 0,0 0-128 0,0 0 0 16,0 0 0-16,0 0 0 15,32 1-496-15,-23-6-80 0</inkml:trace>
  <inkml:trace contextRef="#ctx0" brushRef="#br1" timeOffset="46804.44">15606 14153 911 0,'0'0'0'16,"0"0"0"-16,0 0 0 0,0 0 0 16,0 0 384-16,0 0-16 0,0 0 0 0,0 0 0 15,0 0 272-15,0 0 64 0,0 0 16 0,0 0 0 0,0 0 32 0,0 0 0 16,0 0 0-16,0 0 0 0,23 3 400 0,-23-3 96 15,7-2 16-15,-7 2 0 0,7-1-304 0,-4 0-64 16,0 1-16-16,1-1 0 0,-3 0 144 0,4 0 16 16,-4 1 16-16,1-1 0 0,-2 0 64 0,0 1 16 15,0-1 0-15,0 1 0 0,-2-1 272 0,2 1 48 16,-1-1 16-16,-1 1 0 0,-1 0-352 0,0-1-64 16,1 1-16-16,1 0 0 0,-1-1-144 0,1 1-48 15,-1-1 0-15,0 0 0 0,-1 0-176 0,3 0-32 16,-2-1-16-16,1 1 0 0,1-1-224 0,-2-1-32 15,2 1-16-15,0 0 0 0,0-1-96 0,-3 0 0 16,3 1-16-16,0-1 0 0,0 0-48 0,0 0 0 16,0 0 0-16,-1 0 0 0,-1 1 0 0,2 0-16 0,-2 0 0 0,1-1 0 15,-1 1-48-15,1 0-128 0,-1 0 192 0,0-2-64 16,2 1 0-16,-1 0-128 0,-1 0 192 0,2 0-64 16,-2 1 32-16,1-1 0 0,-1 0 0 0,-1 0 0 15,3-1-160-15,-1 2 192 0,-1-1-192 0,-1 1 192 16,3 0-192-16,-2 0 0 0,1 0 0 0,-1 0 128 15,0 0-128-15,-1 0 160 0,1 0-160 0,1-1 160 16,-1 2-32-16,-1-1 0 0,0 0 0 0,0 1 0 16,1-1-128-16,1 1 160 0,-1 0-160 0,-1-1 160 15,-1 0-160-15,1 0 160 0,1-1-160 0,-2-1 160 16,1 1 0-16,1-1 0 0,-1 0 0 0,-2 0 0 16,3-1-32-16,-1 0-128 0,-1 0 192 0,-1 1-64 15,2-1-128-15,-1 0 160 0,-1 0-160 0,2 0 160 0,-3-1-160 0,1 1 192 16,2-2-192-16,-2 2 192 0,0-1-48 0,-1 0 0 15,3-1 0-15,-4 2 0 0,2 1-144 0,0-2 128 16,-2 1-128-16,0-1 128 0,-1 0-128 0,-1 1 0 16,2 1 144-16,-1-1-144 0,-1 0 128 0,-1 1-128 15,-1 0 128-15,3 1-128 0,1 1 144 0,-2-1-144 16,1 0 192-16,-4-3-192 0,0 1 160 0,2 0-160 16,-2 1 128-16,3-1-128 0,-1 0 0 0,1 1 128 15,1 0-128-15,1-1 0 0,0 2 0 0,0-3 0 16,-2 2 0-16,1 0 0 0,0 0 0 0,-1 0 0 15,0 1 0-15,1-2 0 0,-4 2 0 0,0-1 0 16,-2 0 0-16,3 1 0 0,-4-1 0 0,4 1 0 16,-2 0 0-16,2 1 0 0,0 0 0 0,3 0 0 0,-3-1 0 0,1 1 0 0,-1-1 0 0,1 1 0 15,2-1 0-15,1 1 0 0,0-2 0 0,-1 2 0 16,0-1 0-16,0-1 0 16,0 0 0-16,-1 0 0 0,2-1 0 0,1 1 0 15,-1 1 0-15,1-1 0 0,-1 0 0 0,-1 0 0 16,1 1 0-16,0-1 0 0,-3 0 0 0,1 1 0 15,-1-2 0-15,2 2 0 0,-3 1 0 0,1-1 0 16,1 0 0-16,1 0 0 0,-2 0 0 0,-4 0 0 16,4 0 0-16,-3 0 0 0,2 0 0 0,-2 0 0 15,2-2 0-15,0 2 0 0,1 0 0 0,-2 0 0 16,0-1 0-16,-2 1 0 0,4-2 0 0,-2 2 0 16,0 0 0-16,0-1 0 0,0 1 0 0,0 0 0 15,0 0 0-15,-2-2 0 0,3 2 0 0,-2 0 0 0,3 0 0 0,-2 0 0 16,0 1 0-16,0-1 0 0,5 1 0 0,-3-1 0 15,-4-1 0-15,2 0 0 0,-1 1 0 16,0 0 0-16,3 0 0 0,-2 0 0 0,2 1 0 0,-2-2 0 16,3 1 0-16,-1 0 0 0,0 0 0 0,0 0 0 15,-1 1 0-15,-1-1 0 0,2 1 0 0,0-1 0 0,-2-1 0 0,1 1 0 0,0 0 0 0,-2 1 0 16,2 0 0-16,-2-1 0 0,0 0 0 0,-1 0 0 16,1-1 0-16,0 0 0 0,-1 1 0 0,1 0 0 31,1 0 0-31,-2 0 0 0,0 0 0 0,3-1 0 15,-2 1 0-15,2 0 0 0,0 1 0 0,-1-1 0 16,0 2 0-16,2-1 0 0,-2 0 0 0,0-1 0 16,0 1 0-16,0-1 0 0,0 2 0 0,0-1 0 15,-2 0 0-15,1 0 0 0,-3 0 0 0,0 0 0 0,2 0 0 16,-4 0 0-16,2-1 0 0,0 1 0 0,0 0 0 0,0-2 0 16,0 1 0-16,0 1 0 0,3-1 0 0,-3 1 0 15,2-1 0-15,1-1 0 0,-1 1 0 0,1-1 0 16,-3 1 0-16,2 0 0 0,-1 1 0 0,1-1 0 15,-1 1 0-15,-1-1 0 0,0 0 0 0,2-1 0 16,-2 2 0-16,-2 0 0 0,2 0 0 0,-3 0 0 16,0 1 0-16,0 1 0 0,2 0 0 0,-2-1 0 15,2 2 0-15,-2 0 0 0,4 0 0 0,-2 0 0 16,-1 1-128-16,3-1 128 0,1 1 0 0,-1-1 0 0,1 2 0 0,-1-2 0 16,-1-1 0-16,3 0 0 0,-3 1 0 0,3-1 0 15,-3 1 0-15,-1 0 0 0,0 0-144 0,1 0 144 16,1 1 0-16,0-1 0 0,-3 2-128 0,1-1 128 15,2 0 0-15,-1 0 0 0,-1 0 0 0,2 0-128 16,-1 2 128-16,-1-2 0 0,2 1 0 0,-1 0 0 16,1 0 0-16,0 0 0 0,2 0 0 0,-1 0 0 15,-2 2 0-15,2-2 0 0,1 0 0 0,-2-1-128 16,4 1 128-16,-3 0 0 0,2 0 0 0,-2 1 0 16,1 0 0-16,-1-1 0 0,1 0 0 0,0 1 0 15,-1-2 0-15,1 1 0 0,-1 0 0 0,1 1 0 16,-1-1 0-16,-1 0 0 0,2 1 0 0,-4-1-128 15,4 1 128-15,-3 1 0 0,0 0 0 0,3-1 0 16,-1 0 0-16,-1 0 0 0,3 0 0 0,-2 1-128 16,0-1 128-16,0 0 0 0,1-1 0 0,1 0 0 15,0 1 0-15,-4 0 0 0,5-1 0 0,-2 0 0 16,0-1 0-16,-1 1 0 0,0 0 0 0,-1 0 0 0,-1 1 0 16,1 0 0-16,0 0 0 0,-1 0-128 0,1 1 128 0,1 0 0 0,1 0 0 0,-3-1 0 15,0 2 0-15,2-1 0 0,-2 2 0 0,0 0-128 16,1 0 128-16,-1-1 0 0,1 2 0 0,0-1 0 15,-1 1 0-15,-1 1 0 0,0-1 0 0,1-1 0 16,1 2 0-16,0-4 0 16,1 1 0-16,1-1 0 0,0 1 0 0,2-1 0 15,-4 0 0-15,1 1 0 0,-2 2 0 0,-3 0 0 16,5 0 0-16,-1 1 0 0,-1 0 0 0,0 0 0 16,0 2 0-16,-2-1 0 0,1 2 0 0,2-3 0 15,-2 0 0-15,-1 1-128 0,2-1 128 0,0 1 0 16,0 0 0-16,-3 2 0 0,3 0 0 0,0 1 0 0,-1-2 0 15,2 2-128-15,-1-3 128 0,1 0 0 16,0 1 0-16,-1-3 0 0,1 1 0 0,1-2 0 0,2 0 0 0,-2-1 0 16,2 3 0-16,-1-2 0 0,-1 0 0 0,0 2 0 15,0 0 0-15,1-1 0 0,-1 2 0 0,-2-2 0 16,3 2 0-16,-3-1 0 0,1 0 0 0,1 2 0 16,0-1 0-16,-1 2 0 0,1-1 0 0,1 0 0 15,-1 0 0-15,1 1 0 0,0-2 0 0,2-1 0 16,0 0 0-16,1-1 0 0,-1 2 0 0,0-2 0 15,2 0 0-15,0 2 0 0,1-4 0 0,1 0 0 16,0 0 0-16,-1 1 0 0,3-2 0 0,-1-1 0 16,3 1 0-16,-1-1 0 0,3 0 0 0,-1-2 0 15,2-1-128-15,2 0 128 16,-1-1-528-16,3 0-48 0,-1-1-16 0,3-1 0 16,0 0-560-16,1-2-96 0,1 1-32 0,0-1-10944 0,0-1-2208 15</inkml:trace>
  <inkml:trace contextRef="#ctx0" brushRef="#br1" timeOffset="47192.01">11250 14137 5983 0,'0'-10'128'0,"0"3"16"0,0 0 16 0,0 4 32 0,2 1-192 0,-2-1 0 0,0-1 0 0,1-2 0 15,-1-3 1680-15,3-4 304 0,-1 0 64 0,1 1 16 16,-1 3-144-16,1-1-48 0,-1 1 0 0,1 1 0 16,2-1-272-16,-1 2-64 0,-2 2-16 0,1-1 0 15,1 2-64-15,-3 2-16 0,1 0 0 0,-2 2 0 16,0 0-320-16,0 0-64 0,0 0-16 0,-2 1 0 0,2 1-336 0,-3 0-64 15,1 2 0-15,-1 0-16 0,1 0-144 0,-2 0-32 16,-1 2 0-16,0-1 0 0,2 2-256 0,-2 0-48 16,0 0-16-16,-1 3 0 0,1 1 32 0,-3 2 0 15,0 1 0-15,0 0 0 0,3-2 80 0,-3 4 16 16,-3 4 0-16,0 1 0 0,-2 0-112 0,3-2-16 16,1-2 0-16,1 0 0 0,1 0-128 0,3-3 160 15,-1-1-160-15,2-1 160 0,1-1-32 0,2-3 0 16,2-1 0-16,1-2 0 0,3 0-128 0,-1-2 128 15,5-1-128-15,1-3 128 0,2-1 96 0,3-1 16 16,1-4 0-16,4 0 0 0,-1 0 16 0,2-3 16 16,0-1 0-16,2 1 0 0,0 1-128 0,-1 1-16 15,1-1-128-15,-4 1 192 0,1 2-192 0,-6 0 128 16,1 0-128-16,-4 3 0 0,0 0 0 0,-2 1 0 16,-1 2 0-16,-3 0 0 0,-1 1 0 0,-1 1 0 0,0 2 0 0,-4 1 0 31,-2 2-896-31,0 0-112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88" units="cm"/>
          <inkml:channel name="Y" type="integer" max="1825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9218" units="1/cm"/>
          <inkml:channelProperty channel="Y" name="resolution" value="1000.4383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8T22:50:37.20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3348 13730 13823 0,'0'-5'1216'0,"0"3"-960"16,0 0-256-16,0 1 0 0,0 1 1408 0,0 1 256 16,-2 3 32-16,2-1 16 0,0-3-384 0,-8 21-80 15,3-3-16-15,-6 5 0 0,0 7-128 0,-3 1-16 16,-1 6-16-16,-4 3 0 0,1 2 400 0,-1 0 96 15,0-2 16-15,3-1 0 0,0-2-624 0,3-3-112 16,0-2-16-16,2-4-16 0,2-3-624 0,1-3-192 16,1-2 128-16,7-20-128 0,-11 27 0 0,11-27 0 15,0 0 0-15,0 0 0 0,0 0-288 0,0 0-16 16,0 0 0-16,0 0-15824 0</inkml:trace>
  <inkml:trace contextRef="#ctx0" brushRef="#br0" timeOffset="221.87">3631 13735 30399 0,'-5'5'2704'0,"0"3"-2160"0,5-8-544 0,0 0 0 16,0 0 432-16,-14 32-32 0,4-9 0 0,-9 12 0 15,-5 13-16-15,-5 4-16 0,-1 0 0 0,1-4 0 16,4-2 400-16,2-8 64 0,4-4 32 0,4-5 0 15,1-4-128-15,4-1-32 0,1-2 0 0,1-5 0 0,8-17-544 0,-8 29-160 16,8-29 0-16,0 0-17216 16</inkml:trace>
  <inkml:trace contextRef="#ctx0" brushRef="#br0" timeOffset="850.57">3967 14058 22111 0,'0'0'1968'0,"0"0"-1584"16,0 0-384-16,0 0 0 0,0 0 1008 0,0 0 112 15,0 0 32-15,0 0 0 0,-5 36 384 0,5-36 96 16,0 0 16-16,-2 38 0 0,2-38-592 0,0 0-112 0,-3 36-32 0,3-36 0 15,0 0-512-15,0 0-96 0,0 33-32 0,0-33 0 16,0 0-272-16,0 0 0 0,0 0 0 0,0 0-144 31,0 0-1264-31,0 0-256 0</inkml:trace>
  <inkml:trace contextRef="#ctx0" brushRef="#br0" timeOffset="1021.26">3972 13970 33167 0,'-7'-11'1472'0,"4"7"304"0,0 0-1424 0,1 1-352 0,2 1 0 0,2 1 0 0,-2 1 0 0,1-3 0 15,-1 3 0-15,0 0 0 0,0 0-192 0,0 0-96 16,0 0-32-16,0 0 0 16,0 0-1104-16,0 0-240 0,0 0-32 0,32 31-10832 15</inkml:trace>
  <inkml:trace contextRef="#ctx0" brushRef="#br0" timeOffset="1359.33">4074 14052 19343 0,'-3'4'1728'0,"3"-4"-1392"15,0 0-336-15,0 0 0 0,0 0 1728 0,0 0 256 16,0 0 64-16,-5 31 16 0,5-31-1216 0,0 0-240 16,5 48-48-16,-5-48-16 0,0 0 112 0,9 43 32 15,-9-43 0-15,0 0 0 0,0 0 288 0,0 0 64 16,0 0 16-16,0 0 0 0,15 37-480 0,-15-37-80 0,0 0-32 0,0 0 0 15,0-1-256-15,-2 0-48 0,1-2-16 0,-1 0 0 16,0-3-144-16,1 1 0 0,-1 0 0 0,2-2 0 16,0-2 0-16,0-1 0 0,3-1 0 0,-1 1 0 0,1-1 0 0,2-2 0 15,3-1 192-15,0 1-64 0,0 1-128 0,2 2 128 16,-1 2-128-16,1 2 128 0,-10 6-128 0,16-5 0 16,-16 5 0-16,0 0 0 15,0 0 144-15,43 14-144 0,-43-14 160 0,0 0-160 16,0 0 240-16,35 38-48 0,-35-38-16 0,0 0 0 15,18 44-48-15,-18-44 0 0,0 0 0 0,17 52 0 16,-17-52-128-16,0 0 0 0,9 38 0 0,-9-38 128 0,0 0-128 0,0 0 0 16,0 0-192-16,0 0 192 15,0 0-1408-15,0 0-144 0</inkml:trace>
  <inkml:trace contextRef="#ctx0" brushRef="#br0" timeOffset="1671.43">4383 14086 26719 0,'-2'-1'2368'0,"2"1"-1888"16,0 0-480-16,0 0 0 0,0 0 880 0,0 0 80 15,0 0 0-15,0 0 16 0,0 0-752 0,14 45-224 0,-14-45 0 0,0 0 128 16,15 48 400-16,-15-48 96 0,0 0 16 0,19 39 0 16,-19-39 560-16,0 0 112 0,0 0 32 0,31 32 0 0,-31-32-576 0,0 0-128 31,0 0 0-31,0 0-16 0,36 9-432 0,-36-9-192 15,0 0 160-15,14-11-160 0,-10 6 0 0,-3-1 128 0,3-1-128 16,-3-2 0-16,1 1 160 0,-2-2-16 0,2 1 0 0,-2-1 0 16,0-3-144-16,-2 0 128 0,2 0-128 0,0-1 128 15,0 1-128-15,-2 0 0 0,2 2 0 0,2-1 0 16,0 3 0-16,-1 2 0 0,4 0 0 0,-3 3 0 31,-2 4-576-31,0 0-64 0,0 0 0 0,24-2 0 16,-24 2-1984-16,0 0-384 0,0 0-96 0</inkml:trace>
  <inkml:trace contextRef="#ctx0" brushRef="#br0" timeOffset="2004.88">4767 14027 8287 0,'0'0'368'0,"0"-4"80"15,-2 2-448-15,2 2 0 0,-1 0 0 0,-1 0 0 0,0 0 2512 0,-3 1 432 16,-2 1 64-16,-3 0 32 0,-4 3-544 0,-1 1-96 16,1 2-32-16,-1 1 0 0,1 3-1088 0,0 2-240 15,2 2-32-15,-2 1-16 0,6 0-176 0,-2 1-48 0,10-18 0 0,-12 37 0 16,12-37-96-16,-5 31-32 15,5-31 0-15,0 0 0 0,8 37-384 0,-8-37-64 16,0 0-32-16,0 0 0 0,0 0-160 0,41 16 0 16,-41-16 0-16,19-7 0 0,-12 1 0 0,1-3 0 15,3 0 0-15,-3-3 0 0,1 2-240 0,-2-2 32 16,1-3 0-16,-3 0 0 16,3 2-384-16,-3-2-80 0,-2 3-16 0,0-2 0 0,-1 2 368 0,-1-2 64 15,-1 2 0-15,2 3 16 0,-2 2 240 0,0 4 0 16,0 1 0-16,0 2 0 0,0 0 0 0,0 0 192 0,0 0-64 0,0 0-128 15,-3 39 752-15,3-39 32 0,0 0 16 0,1 42 0 16,-1-42-352-16,0 0-80 0,8 48-16 0,-8-48 0 16,0 0-352-16,12 43 0 0,-12-43 0 0,0 0 128 15,0 0-128-15,0 0-128 0,28 33 128 0,-28-33-192 32,0 0-1472-32,26-3-320 0</inkml:trace>
  <inkml:trace contextRef="#ctx0" brushRef="#br0" timeOffset="2224.2">4965 13813 28559 0,'-5'-4'1264'0,"2"2"272"0,1 2-1232 0,2 0-304 0,0 0 0 0,0 0 0 0,0 0 208 0,0 0-16 16,0 0 0-16,5 53 0 0,-5-53 240 0,2 57 32 15,-2-57 16-15,-2 61 0 0,2-61 832 0,-1 62 160 16,1-62 48-16,0 57 0 0,0-57-816 0,1 52-144 15,-1-52-48-15,5 43 0 0,-5-43-512 0,0 0 0 16,13 45 0-16,-13-45 0 16,0 0-544-16,0 0-112 0,0 0-32 0,24 32-15600 15</inkml:trace>
  <inkml:trace contextRef="#ctx0" brushRef="#br0" timeOffset="2380.58">5095 14113 26719 0,'-10'6'2368'0,"10"-6"-1888"0,0 0-480 0,-10 24 0 16,10-24 1712-16,0 0 240 0,0 0 48 0,0 0 16 16,7 38-1632-16,-7-38-384 0,2 38 0 0,-2-38 0 31,0 0-736-31,1 44-192 0,-1-44-32 0,0 0-16 16,0 0-432-16,0 0-64 0</inkml:trace>
  <inkml:trace contextRef="#ctx0" brushRef="#br0" timeOffset="2871.87">5095 13961 32255 0,'-11'-4'1424'0,"4"1"304"0,2 2-1392 0,4 0-336 0,1 1 0 0,0 0 0 0,0 0 192 0,0 0-48 16,0 0 0-16,0 0 0 0,0 0-304 0,0 0-64 16,0 0-16-16,41 25 0 15,-41-25-464-15,30 6-80 0,-30-6-32 0,39 2 0 16,-39-2-400-16,48 0-96 0,-21-1-16 0,-3-1 0 15,-24 2-752-15,40-4-160 0,-40 4-16 0,32-4-16 16,-32 4-512-16,20-5-96 0,-20 5-32 0,0 0 0 0,0 0 2368 0,0 0 544 0,0 0 0 0,0 0 0 16,0 0 2272-16,-15 5 448 15,2-1 96-15,0 1 0 0,1 1-128 0,-3 2-16 16,-3 3-16-16,-1 3 0 0,2 1-816 0,1 1-176 16,-2 4-16-16,2 1-16 0,3-2-800 0,4 1-176 15,9-20-16-15,-13 43-16 0,13-43-176 0,0 41-16 16,0-41-16-16,0 0 0 0,22 45-224 0,-22-45-32 0,0 0-16 15,37 18 0-15,-37-18 304 0,32-6 64 0,-16-1 16 0,0-3 0 16,-3-2-80-16,3-2-32 0,-2-4 0 0,-1-3 0 16,1-1-416-16,-4-2 0 0,3-2 0 0,-5-1 0 31,-1 0-368-31,-2 0-144 0,-1 1-48 0,-3-1 0 16,-1 1-16-16,-1-1 0 0,-3-1 0 0,-1 0 0 15,1 2 48-15,-1 0 0 0,-1 0 0 0,-2 3 0 16,3 4 32-16,0 4 16 0,0 4 0 0,2 4 0 0,0 3 480 0,3 4 128 0,0 0 16 0,0 0 0 15,0 0 768-15,0 39 160 0,0-39 16 0,10 46 16 16,-10-46-528-16,16 63-128 0,-7-28 0 0,1 0-16 16,-10-35-240-16,24 64-32 0,-24-64-16 0,24 59 0 15,-24-59-144-15,30 47 0 0,-30-47 0 0,31 34-16784 16</inkml:trace>
  <inkml:trace contextRef="#ctx0" brushRef="#br0" timeOffset="3522.29">6163 14057 25791 0,'-8'3'2304'0,"2"0"-1856"0,6-3-448 0,-10 5 0 16,10-5 288-16,0 0-32 0,-14 18-16 0,-1-4 0 16,-4 8-240-16,-1 6 0 0,2 3 0 0,2 0 0 0,3-1 320 0,13-30 80 15,-8 53 16-15,8-53 0 0,5 38 544 0,-5-38 96 16,0 0 32-16,27 26 0 0,-27-26-288 0,30-2-48 15,-15-5-16-15,2-6 0 0,-1-5-176 0,-1 0-48 16,2-3 0-16,-4 0 0 0,0-1-320 0,1-2-64 0,-2 0 0 0,-6 6-128 0,2 4 0 0,-3-1 0 16,-2-5 0-16,0-4 0 0,-3-1 0 0,-1-1 0 15,-3 2-128-15,-1 2 128 0,-1 1 0 0,-2 0 0 32,0 3 192-32,0-2-192 0,-1 1 432 0,0 2-32 15,0 2 0-15,1 1 0 0,3 0 0 0,0 5 0 16,-1 3 0-16,3 4 0 0,3 2-64 0,0 0-16 15,0 0 0-15,0 0 0 0,-2 33-144 0,2-33-48 16,10 40 0-16,-10-40 0 0,13 50-128 0,-13-50 0 16,17 52 0-16,-17-52 0 0,21 56 0 0,-21-56 0 0,22 53 0 0,-22-53 0 15,17 43 0-15,-17-43 0 0,20 44 0 0,-20-44 0 16,16 37 0-16,-16-37-192 0,0 0 64 0,24 39 128 31,-24-39-2048-31,0 0-304 0</inkml:trace>
  <inkml:trace contextRef="#ctx0" brushRef="#br0" timeOffset="3838.8">6408 14130 33167 0,'0'0'2944'0,"0"0"-2352"16,0 0-464-16,0 0-128 0,0 0 704 0,0 0 128 16,0 0 32-16,0 0 0 0,35 15-864 0,-35-15 0 15,0 0-256-15,34 6 64 0,-34-6-64 0,0 0-32 16,24-7 0-16,-24 7 0 15,12-9 784-15,-7 2 144 0,-1 1 48 0,-3-1 0 0,-1 1-368 0,0 0-64 16,-3 0 0-16,-2 1-16 0,-4 0-240 0,2 0-240 16,-3 3 48-16,-2-1 16 15,-3 3-256-15,1 2-48 0,-2 4-16 0,5 0 0 0,-2 3 240 0,0 5 64 16,1 1 0-16,2 2 0 0,10-17 192 0,-13 34 0 16,13-34-160-16,-3 32 160 0,3-32 0 0,0 0 208 15,19 44-16-15,-19-44-16 0,0 0 336 0,36 28 80 16,-36-28 16-16,34 10 0 0,-34-10-304 0,34 2-64 15,-34-2-16-15,35-6 0 0,-35 6-496 0,27-13-112 16,-11 4 0-16,-3-1-10736 16,-2-2-2128-16</inkml:trace>
  <inkml:trace contextRef="#ctx0" brushRef="#br0" timeOffset="4011.09">6664 13854 30399 0,'-3'-5'1344'0,"-1"3"288"0,4 2-1312 0,0 0-320 16,0 0 0-16,0 0 0 15,0 0 736-15,0 0 80 0,0 39 16 0,0-39 0 16,2 54-64-16,-2-54-16 0,0 69 0 0,0-32 0 16,0-2 0-16,0-35 0 0,3 66 0 0,-3-66 0 15,7 58-416-15,-7-58-80 0,12 49 0 0,-12-49-16 16,0 0-240-16,17 45 0 0,-17-45 0 0,0 0-17664 16</inkml:trace>
  <inkml:trace contextRef="#ctx0" brushRef="#br0" timeOffset="4338.07">6840 14114 35007 0,'-5'-4'1552'0,"5"2"320"0,0 2-1488 0,0 0-384 16,0 0 0-16,0 0 0 0,0 0 144 0,0 0-144 16,0 0 192-16,0 0-192 0,38 9 0 0,-38-9-192 15,0 0 0-15,32 3 0 0,-32-3 192 0,18-4 0 16,-18 4 192-16,13-7-192 0,-13 7 848 0,9-9 64 15,-9 9 16-15,5-8 0 0,-5 3-656 0,-1 0-128 16,-3 1-16-16,1 0-128 0,-5 0 0 0,0 1 0 16,-4 1-192-16,-1 0 48 0,-2 1 16 0,1 2 0 15,-2 2 0-15,-2 3 0 0,5 2 128 0,1 4-208 0,0 0 80 0,12-12 128 16,-14 20-272-16,14-20 64 0,0 0 16 0,-5 37 0 16,5-37 192-16,0 0 240 0,23 44-48 0,-23-44-16 15,0 0 144-15,43 33 48 0,-43-33 0 0,32 8 0 16,-32-8-208-16,35 2-32 0,-35-2-128 0,32-2 192 15,-32 2-368-15,35-11-80 0,-19 1 0 0,2-1-16 32,-4-2-1360-32,1-1-272 0</inkml:trace>
  <inkml:trace contextRef="#ctx0" brushRef="#br0" timeOffset="4513.77">7142 13884 14735 0,'-5'-21'640'0,"-1"7"160"0,3 0-640 0,1 6-160 0,1 3 0 0,1 5 0 0,-2-5 2800 0,0 1 528 16,1-1 96-16,-3 0 32 15,1 3-704-15,3 2-144 0,0 0-32 0,-9 26 0 0,9-26-1600 0,-3 45-320 16,3-45-64-16,-2 64-16 0,2-27-112 0,0 0-16 16,0 0-16-16,0-37 0 0,5 63-272 0,-5-63-160 15,6 53 192-15,-6-53-192 0,5 45 0 0,-5-45 0 16,0 0 0-16,8 47 0 16,-8-47-1120-16,0 0-288 0</inkml:trace>
  <inkml:trace contextRef="#ctx0" brushRef="#br0" timeOffset="4716.86">6993 14002 29487 0,'-11'-6'2624'0,"5"3"-2112"0,3 1-512 0,3 2 0 16,0 0 2560-16,0 0 384 0,0 0 96 0,0 0 16 15,25-9-2368-15,-25 9-480 0,32-6-80 0,-32 6-128 16,42-6 0-16,-42 6 0 0,43-3 0 0,-43 3 0 15,43 1-128-15,-43-1 128 0,40 5-192 0,-40-5 192 32,35 9-1520-32,-35-9-192 0,0 0-32 0,42 17-14416 0</inkml:trace>
  <inkml:trace contextRef="#ctx0" brushRef="#br0" timeOffset="4940.43">7313 14020 11967 0,'0'0'528'0,"0"0"112"16,0 0-512-16,0 0-128 0,0 0 0 0,0 0 0 16,0 0 2784-16,19 38 528 0,-19-38 96 0,0 0 32 15,0 0-784-15,15 41-160 0,-15-41-16 0,0 0-16 16,0 0-1536-16,0 0-304 0,0 0-64 0,33 6-16 0,-33-6-128 0,12-11-32 15,-5 3 0-15,-2-1 0 0,-1 1-192 0,-1-1-32 16,-3 0-16-16,-2 0 0 0,-1 1-144 0,-4 1 0 16,0 0 0-16,-5 2 0 0,0 0 0 0,-3 3 0 15,-1 2 128-15,-1 2-128 0,2 4 384 0,1 0-16 16,1 2 0-16,-3 4 0 0,4 2-176 0,0 2-16 16,12-16-16-16,-11 31 0 0,11-31 176 0,0 0 48 15,8 49 0-15,-8-49 0 0,22 32-112 0,-22-32-16 16,36 26 0-16,-36-26 0 0,48 16-256 0,-48-16 0 0,54 7 0 0,-24-8-18432 15</inkml:trace>
  <inkml:trace contextRef="#ctx0" brushRef="#br0" timeOffset="5540.47">8198 14054 18431 0,'-5'-1'1632'0,"5"1"-1312"16,-6 0-320-16,6 0 0 0,0 0 896 0,-7 3 96 16,2 1 32-16,-4 0 0 0,-4 4 576 0,-1 4 128 15,1 1 32-15,2 3 0 0,1 1-128 0,10-17-32 16,-11 38 0-16,11-38 0 0,3 36-320 0,-3-36-64 16,0 0 0-16,29 42-16 0,-29-42-608 0,37 18-112 0,-37-18-32 15,43 3 0-15,-43-3-256 0,43-7-64 0,-22 0-128 0,-2-5 192 16,-1 1-192-16,-4-3 128 0,-1 0-128 0,-2 0 0 15,-3 1 0-15,-3 0 128 0,-3 0-128 0,-2 1 0 16,-3 0 0-16,-4 1 0 0,-1 0 0 0,-3 2 0 16,1 2 0-16,-4 0 0 0,-1 0 0 0,-2 2 0 15,-1 1 0-15,4 2 0 0,-1 1 0 0,1 1 0 16,3 2-336-16,-2 0-16 0,5 2 0 0,0-1 0 16,8-3-1264-16,0 0-256 0,0 0-48 0,0 0-8592 15,0 0-1712-15</inkml:trace>
  <inkml:trace contextRef="#ctx0" brushRef="#br0" timeOffset="5790.24">8406 14052 2751 0,'0'0'256'0,"0"0"-256"16,0 0 0-16,0 0 0 0,0 0 2976 0,0 0 544 15,0 0 128-15,21 42 0 0,-21-42 656 0,11 38 128 16,-11-38 32-16,0 0 0 0,1 46-2432 0,-1-46-496 16,0 0-80-16,-14 26-32 0,14-26-784 0,-13 7-144 15,13-7-48-15,-9 0 0 0,9 0 16 0,-5-5 0 16,3-1 0-16,2-1 0 0,2-1-304 0,0-2-160 15,1 0 160-15,2-2-160 0,2 0 0 0,2-2 0 16,1 1 0-16,2 0 0 0,2 3 0 0,-1 3 0 16,-13 7 0-16,24-8 0 0,-24 8 0 0,31 5 0 15,-31-5 0-15,31 18 0 0,-31-18 0 0,29 27 0 16,-29-27 0-16,26 33 0 0,-26-33 0 0,0 0 0 0,24 43 0 16,-24-43 0-16,0 0 0 0,0 0 0 0,24 31 0 0,-24-31-18112 15</inkml:trace>
  <inkml:trace contextRef="#ctx0" brushRef="#br0" timeOffset="6421.85">9503 14072 15663 0,'-5'-5'688'0,"2"1"144"0,-3-1-656 0,6 5-176 16,-5-4 0-16,5 4 0 0,-5-2 800 0,-1 1 128 16,-5-2 32-16,-4 1 0 0,-4 1-16 0,0 4 0 15,0 2 0-15,2 4 0 0,3 1 176 0,-1 3 32 0,1 3 16 0,0 4 0 16,3 2 160-16,-2 2 16 0,5 2 16 0,0 0 0 15,8-26-720-15,-6 46-160 0,6-46-32 0,0 0 0 16,19 39-448-16,-19-39 0 0,29 2 0 0,-29-2 0 16,36-11 176-16,-19 1 32 0,2-3 16 0,2-2 0 15,-1-2 16-15,-2-1 0 0,-5 2 0 0,1-3 0 0,-1 1-240 0,-4-2 0 16,0 3 0-16,-4-1 0 0,-4 0 0 0,1 0 0 16,-2 1 0-16,-2-2 0 0,-1 0 0 0,1 0 176 0,1-1-176 0,-1 2 160 31,0-2 0-31,1 1 0 0,-3-1 0 0,3 3 0 15,-1 3-160-15,-2 3 192 0,2 5-192 0,2 3 192 16,0 3-192-16,0 0 160 0,0 0-160 0,0 0 160 16,0 0 416-16,2 40 96 0,-2-40 16 0,6 41 0 0,-6-41-288 0,8 53-48 15,-8-53-16-15,8 61 0 0,-2-26-144 0,1-1-16 16,-7-34-16-16,13 60 0 0,-13-60-160 0,14 49 0 16,-14-49 0-16,19 36 0 0,-19-36 0 0,0 0 0 15,29 34 0-15,-29-34 0 16,0 0-1120-16,0 0-160 0</inkml:trace>
  <inkml:trace contextRef="#ctx0" brushRef="#br0" timeOffset="6756.25">9723 14056 27647 0,'0'0'2448'0,"0"0"-1952"0,0 0-496 0,0 0 0 15,0 0 1488-15,0 0 208 0,0 0 32 0,0 0 16 31,0 0-2112-31,9 46-416 0,-9-46-96 0,0 0-16 0,27 27 896 0,-27-27 288 0,0 0 0 0,37 12 0 16,-37-12 1120-16,27-1 208 0,-27 1 48 0,28-6 16 16,-28 6-832-16,25-12-160 0,-14 5-48 0,-3 0 0 15,0-3-512-15,-3 1-128 0,-2 0 0 0,-3 0 0 16,-1 1 0-16,-4-1 0 0,-3 1 0 0,0 1 0 16,-2 0 0-16,-4 2 0 0,1 2 0 0,-1 1 0 15,-2 3 0-15,-2 2 0 0,2 3 0 0,0 3 128 16,3-1-128-16,-1 3 160 0,1 1-160 0,13-12 160 15,-16 29-160-15,16-29 0 0,-9 32 0 0,9-32 0 16,0 0 0-16,9 42 0 0,-9-42 0 0,0 0 0 16,32 32 0-16,-32-32 0 0,32 11 0 0,-32-11-176 15,38 3-912-15,-38-3-192 0,42-4-48 0,-20-1-15248 16</inkml:trace>
  <inkml:trace contextRef="#ctx0" brushRef="#br0" timeOffset="6968.92">10089 14075 19343 0,'-3'-8'848'0,"-1"2"192"0,-2-1-832 0,3 4-208 15,3 3 0-15,-8-2 0 0,8 2 2432 0,-10-1 448 16,-2 0 96-16,-3 0 16 0,-1 2-848 0,3 2-160 16,0 1-48-16,13-4 0 0,0 0-1104 0,-14 22-240 15,14-22-32-15,0 0-16 0,8 35-288 0,-8-35-48 16,0 0-16-16,16 42 0 0,-16-42-16 0,0 0-16 16,18 41 0-16,-18-41 0 0,0 0 96 0,0 0 0 15,9 42 16-15,-9-42 0 0,0 0-128 0,0 0-16 16,-19 20-128-16,10-19 192 0,-1-1-192 0,2-2 0 0,-3 0 0 0,1-4 0 15,2 1 0-15,0-1 0 0,3-2 0 0,-1-1-160 32,1 1-736-32,2-1-128 0,3 0-48 0,2-2-16288 0</inkml:trace>
  <inkml:trace contextRef="#ctx0" brushRef="#br0" timeOffset="7169.88">10228 13804 35007 0,'-3'-2'1552'0,"3"2"320"0,0 0-1488 0,0 0-384 16,0 0 0-16,0 0 0 0,0 0 320 0,0 0 0 16,0 35 0-16,0-35 0 15,-2 46-32-15,2-46-16 0,-8 61 0 0,2-30 0 0,-1 1 480 0,2 1 80 16,1 0 32-16,-1-1 0 0,5-32-432 0,-5 57-96 16,5-57-16-16,4 48 0 0,-4-48-320 0,9 37 0 15,-9-37 0-15,0 0 0 16,0 0-1024-16,13 41-192 0</inkml:trace>
  <inkml:trace contextRef="#ctx0" brushRef="#br0" timeOffset="7367.71">10010 14008 35935 0,'-6'-5'1600'0,"6"5"320"0,-8-5-1536 0,8 5-384 0,0 0 0 0,0 0 0 15,0 0 144-15,19-7-144 0,-19 7 192 0,32-7-192 16,-8 3 224-16,2 0-64 0,1 0-16 0,2 2 0 16,-2 1-144-16,-27 1 128 0,48 1-128 0,-48-1 128 0,45 4-128 0,-45-4 0 15,32 10 0-15</inkml:trace>
  <inkml:trace contextRef="#ctx0" brushRef="#br0" timeOffset="7955.17">10329 14086 28559 0,'0'0'1264'0,"-12"10"272"0,12-10-1232 0,0 0-304 0,0 0 0 0,0 0 0 0,0 0 224 0,-1 32-16 16,1-32 0-16,0 0 0 0,3 44-208 0,-3-44-208 16,0 0 32-16,0 0 16 0,3 36 544 0,-3-36 96 15,0 0 32-15,0 0 0 0,0 0 1136 0,0 0 224 16,-5-6 48-16,5 6 16 0,-1-9-1120 0,-1 4-240 15,2-2-32-15,0-3-16 0,-2 1-352 0,2-2-176 16,2 0 160-16,0-2-160 0,1 0 400 0,0-1-16 16,2 3 0-16,0-2 0 0,4 2-128 0,-2 1-16 15,0 2-16-15,2 1 0 0,-9 7-224 0,16-9 176 16,-16 9-176-16,0 0 160 0,0 0-160 0,28-3 0 16,-28 3 0-16,0 0 0 0,0 0 0 0,31 13-224 15,-31-13 48-15,0 0 16 16,0 0-1056-16,0 0-192 0,34 17-64 0,-34-17 0 15,0 0-1312-15,0 0-272 0,31 11-48 0,-31-11-16 16,0 0-336-16,0 0-80 0,0 0-16 0,0 0 0 16,0 0 1136-16,0 0 240 0,0 0 32 0,0 0 16 0,0 0 2448 0,0 0 512 0,20 33 80 0,-20-33 32 15,0 0 2992-15,0 0 608 0,-10 39 112 0,10-39 16 16,0 0-1888-16,2 36-384 0,-2-36-80 0,0 0-16 16,0 0-1088-16,19 34-240 0,-19-34-32 0,0 0-16 15,0 0-288-15,32 13-48 0,-32-13-16 0,0 0 0 16,31-7-384-16,-31 7-64 0,19-11-128 0,-10 2 176 15,-1 1-176-15,0-3 0 0,2 1 0 0,-4-2 0 16,-1 1-208-16,0 0 80 0,-2-1 128 0,2 1-208 16,-4 0 208-16,1 1-176 0,-2 1 176 0,-2 2-160 0,2 7 160 15,-3-7 0-15,3 7 0 0,0 0 0 0,0 0 0 0,0 0 0 16,-16 15 0-16,16-15 0 0,0 0 0 0,0 0 0 16,-8 37 0-16,8-37 128 0,0 0-128 0,0 0 0 15,5 39 0-15,-5-39 128 0,0 0-128 0,0 0 0 16,27 26-128-16,-27-26 128 15,0 0-1472-15,29 3-192 0,-29-3-64 0,26-4-13504 16</inkml:trace>
  <inkml:trace contextRef="#ctx0" brushRef="#br0" timeOffset="8137.9">10895 14033 25791 0,'-13'-5'1152'0,"5"3"224"0,8 2-1104 0,-12-3-272 15,12 3 0-15,0 0 0 0,0 0 1600 0,-15 9 272 16,15-9 48-16,-24 17 16 0,10-3-1136 0,1 0-224 15,13-14-64-15,-18 32 0 0,18-32 512 0,0 0 80 0,-1 38 32 0,1-38 0 16,0 0-352-16,27 48-64 0,-27-48-16 0,29 28 0 16,-29-28-496-16,36 23-208 0,-36-23 176 0,37 13-176 0,-37-13 0 0,37 6-160 15,-37-6 0-15,35-5 0 32,-19-1-880-32,2-3-176 0,-5 1-48 0,1-5-15680 0</inkml:trace>
  <inkml:trace contextRef="#ctx0" brushRef="#br0" timeOffset="8332.7">11130 13826 20271 0,'-4'-22'896'16,"2"7"192"-16,0 3-880 0,1 4-208 0,1 4 0 0,0 4 0 15,0 0 2384-15,0 0 432 0,-2-7 96 0,2 7 16 16,0 0-1008-16,0 0-208 0,0 0-48 0,-10 27 0 0,10-27-640 0,-1 38-128 16,1-38-16-16,0 52-16 0,0-52-352 0,0 61-80 15,0-61-16-15,0 60 0 0,0-60-288 0,1 55-128 16,-1-55 128-16,0 49-128 0,0-49 0 0,2 37 0 15,-2-37 0-15,0 0 0 0,-2 47 0 0,2-47-224 16,0 0 32-16,0 0-18128 16</inkml:trace>
  <inkml:trace contextRef="#ctx0" brushRef="#br0" timeOffset="8531.34">10925 13943 35935 0,'0'0'3200'0,"-8"-3"-2560"0,8 3-512 0,0 0-128 16,0 0 768-16,0 0 144 0,0 0 32 0,0 0 0 15,24 1-752-15,-24-1-192 0,24 0 0 0,-24 0 0 16,34-1 0-16,-34 1 0 0,40-2-192 0,-40 2 192 16,43 0-224-16,-19 2 80 0,-24-2 16 0,42 3-17088 15</inkml:trace>
  <inkml:trace contextRef="#ctx0" brushRef="#br0" timeOffset="8651.17">11271 14015 25791 0,'0'0'1152'0,"0"0"224"0,-8 29-1104 0,8-29-272 0,0 0 0 0,0 0 0 15,0 0 2368-15,0 0 400 0,-3 44 96 0,3-44 16 16,-2 36-1904-16,2-36-368 0,0 0-80 0,0 44-16 16,0-44-512-16,0 0-352 0,0 0 48 0,0 0-16304 15</inkml:trace>
  <inkml:trace contextRef="#ctx0" brushRef="#br0" timeOffset="8822.14">11222 13877 34095 0,'-5'-6'1504'0,"5"6"320"0,-2-6-1456 0,2 6-368 15,0 0 0-15,0 0 0 16,0 0-576-16,0 0-192 0,0 0-48 0,29 0 0 15,-29 0-2480-15,0 0-496 0,38 10-112 0,-38-10 0 16,0 0 2544-16,36 15 512 0,-36-15 96 0</inkml:trace>
  <inkml:trace contextRef="#ctx0" brushRef="#br0" timeOffset="9041.43">11367 13989 8287 0,'0'0'368'0,"-13"23"80"16,13-23-448-16,0 0 0 0,0 0 0 0,0 0 0 0,0 0 2112 0,-14 32 320 0,14-32 80 0,-10 38 16 15,10-38-960-15,-2 40-192 0,2-40-32 0,0 0-16 16,19 39-944-16,-19-39-176 0,28 11-32 0,-28-11-16 15,37 1 176-15,-16-4 48 0,-1-2 0 0,1-2 0 16,0-3 48-16,-1-1 16 0,0-1 0 0,-4 0 0 16,-2 0-160-16,-6 1-32 0,-1 1 0 0,-4 0 0 15,-3-2 944-15,-5 0 176 0,-1 0 32 0,-3 0 16 16,-5 0 64-16,-1 1 16 0,-2 1 0 0,-2 0 0 0,2 2-720 0,-1 2-144 16,0 0-16-16,2 3-16 0,-1 2-608 15,5 1 0-15,-2 1-192 0,14-1-11408 16,-19 4-2288-16</inkml:trace>
  <inkml:trace contextRef="#ctx0" brushRef="#br0" timeOffset="9357.45">11618 14036 2751 0,'0'0'256'0,"0"0"-256"16,0 0 0-16,0 0 0 0,0 0 5504 0,22 33 1072 0,-22-33 208 0,0 0 32 15,0 0-4816-15,17 41-960 0,-17-41-192 0,0 0-32 16,12 37-816-16,-12-37-304 0,0 0 16 0,0 0 0 15,0 0 288-15,0 0 0 16,-8-5 0-16,5-2 0 0,3-2 192 0,0-1-64 16,0-2-128-16,0 0 192 0,3-2-192 0,0 0-192 15,-3-1 48-15,2-2 0 0,3 2 144 0,1-2-208 0,4 2 80 0,0 2 128 16,2 2-144-16,1 3 144 16,-13 8 0-16,27-7 0 0,-27 7 0 0,29 3 0 0,-29-3 0 0,0 0 0 15,37 24 960-15,-37-24 208 0,0 0 48 0,32 40 0 16,-32-40 336-16,24 36 80 0,-24-36 16 0,22 40 0 15,-22-40-896-15,18 35-176 0,-18-35-48 0,0 0 0 16,17 47-272-16,-17-47-64 0,0 0-16 0,0 0 0 16,10 36-176-16,-10-36 0 0,0 0 0 0,0 0-12352 15,0 0-2448-15</inkml:trace>
  <inkml:trace contextRef="#ctx0" brushRef="#br0" timeOffset="9480.74">12152 14249 36863 0,'0'0'1632'0,"0"0"336"0,0 0-1584 0,0 0-384 15,0 0 0-15</inkml:trace>
  <inkml:trace contextRef="#ctx0" brushRef="#br0" timeOffset="9709.49">12324 13503 33167 0,'0'0'1472'0,"0"0"304"15,0 0-1424-15,0 0-352 0,0 0 0 0,0 0 0 0,-18 26 704 0,18-26 80 0,-10 46 16 0,-1-5 0 16,-2 10 224-16,-2 2 64 0,0 3 0 0,-1-5 0 15,0-4-432-15,3-7-80 0,2-5 0 0,11-35-16 16,-10 50-368-16,10-50-64 0,0 0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88" units="cm"/>
          <inkml:channel name="Y" type="integer" max="1825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9218" units="1/cm"/>
          <inkml:channelProperty channel="Y" name="resolution" value="1000.4383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8T06:30:57.05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15310 9697 7359 0,'-1'1'656'0,"-1"0"-528"16,2-1-128-16,0 0 0 0,0 0 912 0,0 0 160 15,0 1 16-15,0 1 16 0,0-1 464 0,0 2 96 16,0-2 0-16,0 0 16 0,0-1 304 0,0 0 48 16,0 0 16-16,0 0 0 0,0 0 336 0,0 0 80 15,0 0 16-15,0 0 0 0,19-16-2256 0,-16 10-448 16,-3 6-96-16,10-13 0 0,-10 13 592 0,11-14 128 0,-6 4 32 0,0 1 0 15,-5 9-192-15,12-19-48 0,-12 19 0 0,12-20 0 32,-12 20-192-32,12-21 0 0,-7 11 0 0,0 2 0 15,-5 8 0-15,9-16 0 0,-9 16 0 0,5-11 0 0,-5 11 0 0,5-6 0 0,-5 6 0 0,0 0 0 0,0 0 0 0,0 0 0 32,0 0 0-32,0 0 0 0,0 0 0 0,0 0 0 15,0 0 128-15,0 0-128 0,4 18 272 0,-6-9 16 0,2 4 0 0,0 1 0 16,0 3 288-16,0 1 64 0,0 3 16 0,2 0 0 15,-1 2-160-15,1 0-48 0,1 2 0 0,1-1 0 16,-2-2-112-16,0 0-16 0,1-2-16 0,-3-2 0 16,3 0-128-16,-1-3-32 0,1 1 0 0,-3-16 0 15,5 27-144-15,-5-27 0 0,8 22 0 0,-8-22 0 16,0 0 0-16,0 0 0 0,11 25 0 0,-11-25 0 0,0 0 0 0,0 0 0 16,0 0 0-16,0 0 0 15,0 0-400-15,0 0-64 0,0 0-16 0,0 0-11504 16,0 0-2304-16</inkml:trace>
  <inkml:trace contextRef="#ctx0" brushRef="#br0" timeOffset="216.39">15350 9974 22111 0,'-5'6'976'0,"1"-3"208"0,2 0-944 0,-1-1-240 0,3-1 0 0,0 0 0 16,0-1 1232-16,0 0 208 0,0 0 32 0,0 0 16 15,0 0 464-15,0 0 96 0,38 17 0 0,-38-17 16 0,0 0-464 0,56 1-80 0,-56-1-32 0,45-1 0 16,-45 1-880-16,48-1-176 0,-48 1-48 0,46 0 0 16,-46 0-256-16,0 0-128 0,58 3 0 0,-58-3 128 15,0 0 1536-15,46 2 288 0,-46-2 64 0,0 0 16 32,0 0-3312-32,0 0-640 0,42-2-144 0</inkml:trace>
  <inkml:trace contextRef="#ctx0" brushRef="#br0" timeOffset="3139.5">20800 9620 3679 0,'-3'1'320'0,"1"0"-320"16,1 0 0-16,-1-1 0 0,2 0 2016 0,0 0 336 15,0 0 64-15,-1 1 16 0,-1-1-48 0,2 1 0 0,-2-1 0 0,2-1 0 16,0 1-432-16,0-2-96 0,0 0 0 0,2 0-16 15,0-1-496-15,1-1-112 0,0-2-16 0,0 0 0 16,2 0-496-16,1-3-96 0,-1 0-32 0,2 0 0 16,-1-3-336-16,2 2-64 0,-2-2 0 0,1 0-16 15,2-1-176-15,-2 2 0 0,-1-1 144 0,-1 1-144 0,1 1 0 0,-1 3 0 32,-2 0 0-32,-1 1 0 0,0 1 0 0,-1 2 0 15,-1 0 0-15,0 2 0 0,0 1 320 0,0 0 0 0,0 0 0 0,0 2 0 16,0 0-32-16,0 1-16 0,0 3 0 0,0-1 0 15,0 1-32-15,0 3-16 0,0 2 0 0,-1 2 0 16,2 3 144-16,-1 1 16 0,0 2 16 0,0 1 0 16,0 2-96-16,2 1-32 0,-2 3 0 0,0-1 0 15,0 1-80-15,2-2 0 0,-2 0-16 0,1-3 0 0,-1 0-176 0,3-3 160 16,-1 0-160-16,-1-3 160 0,1 1-160 0,-2-16 0 16,6 26 0-16,-6-26 0 0,0 0 0 0,10 29 0 15,-10-29 0-15,0 0 0 0,0 0 0 0,0 0-192 16,8 26 64-16,-7-23 128 15,1-3-1872-15,-2-2-256 0,0 1-48 0</inkml:trace>
  <inkml:trace contextRef="#ctx0" brushRef="#br0" timeOffset="3355.54">20757 9928 22111 0,'-3'1'1968'16,"1"-1"-1584"-16,2 0-384 0,0 0 0 0,2 0 688 0,-2 0 48 15,2 0 16-15,-1-1 0 0,-1 1 1056 0,0 0 224 0,0 0 32 0,0 0 16 16,43-5-160-16,-43 5-48 0,0 0 0 0,58-4 0 16,-58 4-960-16,49 4-192 0,-49-4-32 0,50 6-16 15,-50-6-480-15,0 0-192 0,63 10 176 0,-63-10-176 16,0 0 0-16,49 12 0 0,-49-12 0 0,0 0 0 31,0 0-336-31,48 13-64 0</inkml:trace>
  <inkml:trace contextRef="#ctx0" brushRef="#br0" timeOffset="8704.31">15713 9450 8287 0,'0'-2'736'0,"2"1"-592"0,-2 1-144 0,0 0 0 0,2 0 640 0,-2 0 112 0,1-1 16 0,1 0 0 15,-1 1-64-15,1 1-16 16,-2-1 0-16,0 0 0 0,-2 11-384 0,-1-2-80 16,-2 1-16-16,-1 2 0 0,-4 5 672 0,-1 5 128 15,-3 1 16-15,-4 6 16 16,0 5 368-16,-6 3 64 0,0 3 0 0,-3 2 16 0,-1 0-240 0,-1 0-48 0,0-1-16 0,3-3 0 15,-1 0-416-15,1-5-64 0,4 0-32 0,3-5 0 16,2-1-208-16,3-3-32 0,2-5-16 0,2-1 0 16,1-3 496-16,4-3 112 0,0-2 0 0,3-3 16 15,2-7-1040-15,0 0 0 0,0 0-128 0,0 0-15424 16</inkml:trace>
  <inkml:trace contextRef="#ctx0" brushRef="#br0" timeOffset="9653.68">16230 9598 911 0,'-3'1'0'0,"0"-1"0"0,1 0 0 0,0 0 0 16,1 0 672-16,-1 0 48 0,2 0 16 0,-2 0 0 0,-1 1 288 0,-3-1 64 16,3 0 16-16,-4 0 0 0,4 0 560 0,-2 0 128 15,2 0 0-15,-3-1 16 0,4 1 496 0,-1-2 80 16,3 0 32-16,-2 0 0 0,4 0-432 0,0-1-64 16,-1-2-32-16,3 1 0 0,3-1-704 0,-2-1-144 15,3 0-16-15,3-2-16 0,-3 1-224 0,2 0-32 16,1 0-16-16,-11 7 0 15,24-11-240-15,-24 11-48 0,24-8-16 0,-24 8 0 0,0 0-208 0,0 0-32 16,0 0-16-16,0 0 0 0,39 15-176 0,-39-15 0 16,0 0 0-16,0 40 0 0,-3-21 240 0,-4 1-48 15,-3 6 0-15,-2-1 0 0,0 1 16 0,-5 0 0 16,1-1 0-16,1-1 0 0,-1-3-32 0,2-3-16 16,4-1 0-16,-1-1 0 0,-2 0-160 0,2 0 192 15,2-2-192-15,0-1 192 0,3-1-192 0,-2-1 128 16,5-1-128-16,-2-2 128 0,3-2-128 0,2-6 160 0,0 0-160 15,0 0 160-15,0 0-16 0,0 0 0 0,0 0 0 0,0 0 0 16,0 0 48-16,45 19 16 0,-45-19 0 0,0 0 0 16,42-8 0-16,-42 8 0 0,35-8 0 0,-35 8 0 15,41-7-48-15,-41 7-16 0,41-8 0 0,-41 8 0 16,40-8 16-16,-40 8 0 0,35-5 0 0,-35 5 0 0,33-4 0 0,-33 4 0 16,0 0 0-16,37-1 0 0,-37 1-160 0,0 0 0 15,0 0 0-15,0 0 0 0,0 0 0 0,40 9 0 16,-40-9 0-16,0 0 0 0,0 0-272 0,0 0-96 15,0 0-16-15,0 0-19072 16</inkml:trace>
  <inkml:trace contextRef="#ctx0" brushRef="#br0" timeOffset="12928.88">16462 9503 6447 0,'3'-5'576'0,"-1"1"-576"16,-1 1 0-16,1 0 0 0,2 1 1024 0,-2 0 80 15,1-3 32-15,4-4 0 0,1-3-112 0,3 0-32 16,-1-2 0-16,-1 2 0 0,-1 0-16 0,-3 3 0 0,0 1 0 0,-1 3 0 16,-2 1 320-16,-2 2 64 15,0 2 16-15,-2 3 0 0,-4 2 32 0,0 4 16 0,-2 4 0 0,-6 6 0 16,-6 6-336-16,-4 6-80 0,-1 3-16 0,-4 4 0 16,-3 4-368-16,-6 3-80 0,-2 2-16 0,-1-2 0 15,2-4 32-15,3-3 0 0,1-2 0 0,1-2 0 16,1 0-176-16,4-2-48 15,2-3 0-15,3-4 0 0,5-2-128 0,4-5-16 16,4-3-16-16,3-3 0 0,2-3-176 0,1-4-192 16,2-1 32-16,5-4-10720 15,2-2-2160-15</inkml:trace>
  <inkml:trace contextRef="#ctx0" brushRef="#br0" timeOffset="13598.82">16841 9664 6447 0,'0'0'576'0,"0"0"-576"16,2 0 0-16,-2 0 0 0,1 0 688 0,-1-1 16 16,0 0 16-16,2-1 0 0,1-2 240 0,0 0 32 15,2-1 16-15,0-1 0 0,0-3-160 0,1 1-16 16,-1-1-16-16,3-2 0 15,-2 1 16-15,2-2 0 0,2 0 0 0,-2 0 0 16,0 0-288-16,1-1-48 0,-1 1-16 0,2-1 0 16,-2 1-80-16,0 1-16 0,-3 1 0 0,3 1 0 15,-4 1 256-15,1 3 64 0,-3 1 0 0,1 2 0 16,-3 1 288-16,0 0 64 0,2 2 16 0,-2 0 0 16,-2 2 32-16,2 3 16 0,-3 2 0 0,1 3 0 15,2 1-288-15,-3 3-64 0,0 3-16 0,1 1 0 0,-1-2-192 0,0 5-48 16,-2 3 0-16,2 1 0 0,1 1 16 0,-1-1 0 15,0-2 0-15,1-2 0 0,2-1-208 0,0-21-32 16,-1 38-16-16,1-38 0 0,0 33-272 0,0-33 128 0,0 26-128 16,0-26 0-16,1 25 0 0,-1-25 0 0,0 0 0 0,0 33 0 15,0-33 0-15,0 0-304 0,0 0 64 0,3 27-11392 32,-3-27-2272-32</inkml:trace>
  <inkml:trace contextRef="#ctx0" brushRef="#br0" timeOffset="13830.45">16793 10015 19343 0,'-5'1'848'0,"2"-1"192"0,0 0-832 0,1 0-208 0,4 0 0 0,0 0 0 16,2-1 976-16,-1 0 160 0,-3 1 16 0,0 0 16 15,34-7 416-15,-34 7 80 0,40-8 0 0,-40 8 16 16,46-8 352-16,-46 8 64 0,53-7 16 0,-53 7 0 15,56-5-848-15,-56 5-176 0,50-2-16 0,-50 2-16 16,46 0-720-16,-46 0-144 0,40 2-16 0,-40-2-16 0,0 0-160 0,46 3 0 31,-46-3 0-31,0 0 0 0,0 0 0 0,41 7-176 0,-41-7 176 0,0 0-18448 0</inkml:trace>
  <inkml:trace contextRef="#ctx0" brushRef="#br0" timeOffset="45555.62">16916 4353 23039 0,'-3'3'2048'0,"1"1"-1648"0,1 1-400 0,-1 0 0 16,2-5 672-16,0 10 48 0,-3 2 16 0,0 4 0 15,0 8-96-15,-2 2 0 0,0 1-16 0,2-1 0 16,-2-2 880-16,2-3 176 0,1-3 48 0,1-1 0 16,-1-4-576-16,2-1-128 15,0-4 0-15,0 0-16 0,0-2-640 0,0-2-128 16,0-1-32-16,0-2 0 0,-2 0-208 0,2-1 0 16,0 0 0-16,-1-2 0 0,1-1 0 0,1-1 144 15,-1-1-144-15,0-3 128 0,2-1 32 0,-2-2 0 16,3-1 0-16,-3 0 0 0,2 2-160 0,0-5 0 0,2-4 144 15,-1-5-144-15,2-2 0 0,2 0 128 0,-1 2-128 0,4 2 0 16,-1 1 0-16,2 2 128 0,-1 2-128 0,3 4 0 0,-4 2 0 16,-9 11 144-16,0 0-144 0,0 0 0 0,42-3 144 15,-42 3-144-15,0 0 0 0,30 31 144 0,-30-31-144 0,16 35 192 16,-16-35-192-16,13 44 192 0,-13-44 64 0,5 41 0 16,-5-23 16-16,0-18 0 0,0 32-144 0,-3-17-128 15,3-15 144-15,-2 21-144 0,2-21 128 0,-3 10-128 16,3-10 0-16,0 0 144 0,0 0-144 0,0 0 0 0,0 0 0 0,17-19 0 15,-8 5 0-15,0 0 0 0,-3 3 0 0,4-5 0 16,3-4 0-16,0-4 0 0,1-1 0 0,-1 0 0 16,1 2-128-16,1 4 128 0,-4 2 0 0,1 3 0 15,-12 14 0-15,20-14 0 0,-20 14 0 0,0 0 0 16,0 0 0-16,0 0 0 0,40 17 0 0,-40-17 0 16,0 0 0-16,17 43 0 15,-17-43 0-15,7 41 0 0,-7-41 0 0,5 33 128 16,-5-33-128-16,3 37 0 0,-3-18 192 0,0-2-64 15,0-17 0-15,2 32 0 0,-2-32-128 0,6 24 0 16,-6-24 0-16,0 0 0 0,0 0 0 0,0 0 0 0,0 0 0 16,0 0-176-1,39 12-1008-15,-39-12-208 0,17-15-32 0</inkml:trace>
  <inkml:trace contextRef="#ctx0" brushRef="#br0" timeOffset="45925.08">17485 4412 11455 0,'0'0'256'0,"0"0"48"0,0 0 16 0,0 0 0 0,12-13-320 16,-12 13 0-16,0 0 0 0,0 0 0 0,0 0 3728 0,0 0 688 15,0 0 144-15,0 0 32 0,30 31-1792 0,-30-31-368 16,0 0-64-16,29 25 0 0,-29-25-1152 0,0 0-208 16,35 20-48-16,-35-20-16 15,0 0-496-15,0 0-112 0,45 10-16 0,-45-10 0 16,0 0-160-16,0 0-32 0,39-10-128 0,-39 10 192 16,17-12-192-16,-17 12 0 0,13-13 0 0,-13 13 0 15,9-17 0-15,-4 8 0 0,-3 2 0 0,0-2 0 16,-4 2 0-16,0-1 0 0,-3-1 0 0,-1 2-160 15,-3 1-16-15,-1-1 0 0,-3 3 0 0,0 1 0 16,-1 2-144-16,1 0-16 0,-1 2-16 0,1 2 0 0,0 1 192 0,0 4 160 16,-1 2-208-16,1 2 80 0,5-4 128 0,0 2 0 15,-1 3 0-15,2 0 0 0,1 4 0 0,1 1 0 16,3 0 128-16,0-1-128 0,2-17 192 0,5 35-48 16,-5-35 0-16,0 0 0 0,15 41 32 0,-15-41 0 0,0 0 0 0,38 34 0 15,-38-34-176-15,0 0 0 0,50 21 0 0,-50-21 128 16,0 0-128-1,54 4 0-15,-54-4 0 0,35-5 0 16,-35 5-704-16,34-11-32 0,-34 11 0 0,29-15-16400 16</inkml:trace>
  <inkml:trace contextRef="#ctx0" brushRef="#br0" timeOffset="46395.45">17860 4419 23039 0,'-3'1'1024'0,"1"0"192"0,2-1-960 0,-3 4-256 0,3-4 0 0,0 0 0 15,0 0 336-15,0 0 32 0,0 23 0 0,0-23 0 16,2 28 1120-16,-2-28 240 0,0 32 32 0,0-32 16 16,0 33 304-16,0-33 64 0,-2 28 16 0,2-28 0 15,-2 24-1296-15,2-24-256 0,0 0-48 0,2 22-16 16,-2-22-400-16,0 0-144 0,0 0 0 0,0 0 144 0,0 0-144 0,0 0 0 16,26-12 0-16,-26 12 0 0,11-14 0 0,-11 14 0 15,14-21-176-15,-6 7 176 16,-8 14-464-16,19-27-16 0,-10 9 0 0,3-1 0 15,-2-1-96-15,4 1-32 0,-4 2 0 0,1 3 0 0,-11 14 240 0,21-20 48 0,-21 20 16 0,0 0 0 16,0 0 304-16,35-3 128 0,-35 3-128 0,0 0 192 16,19 30 480-16,-19-30 96 15,12 33 0-15,-12-33 16 0,7 32-144 0,-7-32-48 16,2 36 0-16,-2-36 0 0,1 42-240 0,-1-42-48 16,-1 35-16-16,1-35 0 0,1 26-128 0,-1-26-32 15,0 0 0-15,0 0 0 0,0 0-128 0,0 0 0 16,0 0 0-16,0 0 128 0,0 0-128 0,42-14 0 15,-31-1 0-15,-1-1 0 0,1 0-192 0,-1-2 16 16,2-1 16-16,0 2 0 0,0 2-32 0,0 2 0 0,-12 13 0 0,24-20 0 16,-24 20 192-16,0 0-128 0,0 0 128 0,43 4-128 15,-43-4 128-15,0 0 0 0,19 35 128 0,-19-35-128 16,8 30 144-16,-8-30-144 0,5 32 192 0,-5-32-192 16,6 31 0-16,-6-31 0 0,0 0 0 0,10 33 0 15,-10-33 0-15,0 0 0 0,0 0 0 0,0 0-144 31,48 5-1584-31,-48-5-320 0,29-17-64 0,-29 17-14000 0</inkml:trace>
  <inkml:trace contextRef="#ctx0" brushRef="#br0" timeOffset="46674.23">18542 4439 25791 0,'-8'5'1152'0,"8"-5"224"0,-10 7-1104 0,10-7-272 0,0 0 0 0,-8 12 0 15,8-12 1232-15,0 0 192 0,-6 21 48 0,1-4 0 0,1 5-144 0,1 2-32 16,3 2 0-16,0-1 0 0,0-25-240 0,10 44-48 15,-10-44-16-15,19 37 0 0,-19-37-448 0,27 27-96 16,-27-27 0-16,0 0-16 0,56 17-176 0,-56-17-16 16,42-1-16-16,-42 1 0 0,41-12-32 0,-41 12-16 15,37-23 0-15,-19 8 0 0,-2-2-176 0,-3-1 160 16,-2 1-160-16,-5 2 160 0,-3 3-160 0,-1-1 0 0,-2-1 0 0,-5-1 0 16,-1 0 0-16,-7-2 0 0,-3 0 128 0,-2 2-128 15,1 1 0-15,-2 1 0 0,-4 2 0 0,1 2 0 16,1 2 0-16,0 2 0 0,0 2 0 0,2 2 0 15,0 2-176-15,6 0 48 0,1 1 0 0,3 0 0 16,2 1-368-16,7-3-64 0,0 0-16 0</inkml:trace>
  <inkml:trace contextRef="#ctx0" brushRef="#br0" timeOffset="46981.51">18873 4521 35935 0,'0'0'1600'0,"-5"20"320"0,5-20-1536 0,0 0-384 0,0 23 0 0,0-23 0 0,0 0 144 0,0 0-144 16,0 0 192-16,6 33-192 0,-6-33 496 0,0 0-16 15,4 32 0-15,-4-32 0 0,0 0 368 0,0 0 80 16,0 0 16-16,0 0 0 0,0 0-496 0,0 0-80 16,0 0-32-16,0 0 0 0,14-21-160 0,-13 9-48 15,3 1 0-15,-3-2 0 16,1 4-128-16,1-2 0 0,0 0 144 0,2-1-144 15,1-1 0-15,1-1 144 0,-7 14-144 0,21-24 0 16,-21 24 128-16,24-22-128 0,-24 22 0 0,27-17 0 16,-27 17 0-16,30-15 0 0,-30 15 128 0,0 0-128 15,35-12 0-15,-35 12 0 0,0 0 0 0,33-4 0 0,-33 4 0 0,0 0-224 0,34 0 32 0,-34 0 16 32,0 0-720-32,0 0-128 0,42 0-48 0,-42 0-11024 0,0 0-2192 0</inkml:trace>
  <inkml:trace contextRef="#ctx0" brushRef="#br0" timeOffset="47164.45">19248 4383 13823 0,'0'0'608'0,"0"0"128"0,0 0-592 0,0 0-144 0,0 0 0 0,0 0 0 16,0 0 3200-16,0 0 624 0,0 0 112 0,0 0 32 15,0 0-400-15,0 0-80 0,29 20-16 0,-29-20 0 16,0 0-2256-16,21 38-448 16,-21-38-80-16,15 30-32 0,-15-30-208 0,0 0-64 15,21 42 0-15,-21-42 0 0,0 0-224 0,20 34-160 16,-20-34 192-16,0 0-192 0,0 0 0 0,28 29 0 15,-28-29 0-15,0 0 0 16,0 0-352-16,41 9-80 0,-41-9-16 0,0 0 0 16,38-12-704-16,-38 12-128 0,27-17-48 0,-27 17-10608 0,29-21-2128 0</inkml:trace>
  <inkml:trace contextRef="#ctx0" brushRef="#br0" timeOffset="47344.73">19605 4413 5519 0,'0'0'496'0,"0"0"-496"0,0 0 0 0,0 0 0 15,0 0 3968-15,-9 9 704 0,-1 1 144 0,-4 6 32 0,-4 6-528 0,-3 5-96 16,-1 3-32-16,-2 4 0 0,0 1-2384 0,0 2-464 15,1-2-112-15,3-2-16 0,2-1-480 16,5-4-96-16,1-1-32 0,3-4 0 0,4-4-304 0,5-19-64 0,-4 30-16 0,4-30 0 16,0 0-224-16,0 0 0 0,11 31 0 0,-11-31 0 31,0 0-832-31,0 0-48 0,43-8-16 0,-43 8-18320 0</inkml:trace>
  <inkml:trace contextRef="#ctx0" brushRef="#br0" timeOffset="47583.29">20115 3949 36863 0,'0'0'1632'0,"0"0"336"0,0 0-1584 0,0 0-384 15,0 0 0-15,0 0 0 0,0 0 368 0,0 0-16 0,0 0 0 0,5 52 0 16,-5-18 384-16,-5 4 80 0,1 6 16 0,-4 4 0 15,1 2 112-15,-1 0 16 0,1-2 16 0,0-4 0 0,4-4-336 0,1-3-80 16,0-1-16-16,4-3 0 0,1-4-416 0,-3-29-128 16,7 45 0-16,-7-45 0 0,12 35 0 0,-12-35-224 15,0 0 32-15,28 35 16 32,-28-35-944-32,0 0-192 0</inkml:trace>
  <inkml:trace contextRef="#ctx0" brushRef="#br0" timeOffset="47946.75">20322 4420 35935 0,'0'0'3200'0,"-10"4"-2560"0,10-4-512 0,0 0-128 0,0 0 1152 0,0 0 192 16,0 0 64-16,0 0 0 0,0 0-1088 0,0 0-320 16,28 36 128-16,-28-36-128 0,0 0 512 0,30 21 48 15,-30-21 0-15,0 0 0 0,35 9 0 0,-35-9 0 16,0 0 0-16,39-5 0 0,-39 5-368 0,26-11-64 15,-26 11 0-15,24-15-128 0,-24 15 0 0,18-16 0 16,-18 16 0-16,16-18 0 16,-16 18 0-16,7-19 0 0,-7 19 0 0,3-19 0 15,-5 11 0-15,-1-1 0 0,-2 0-176 0,0 1 176 0,-4 1-256 16,1 1 64-16,-2 2 16 0,-4 2 0 0,4 3-16 0,-4 2 0 16,2 3 0-16,-2 2 0 0,0 2 192 0,1 3 0 15,2 1-144-15,1 2 144 0,2 1 0 0,1 0 0 16,2 2 0-16,5-19 0 0,-5 41 0 0,5-41 0 15,3 40 0-15,-3-40 0 0,10 34 0 0,-10-34 0 0,0 0 0 0,31 41 0 16,-31-41 0-16,0 0-304 0,48 24 48 0,-48-24 16 31,39 6-432-31,-39-6-96 0,43-2 0 0,-43 2-16 16,43-8-1840-16,-43 8-352 0,40-15-80 0,-40 15-11728 0</inkml:trace>
  <inkml:trace contextRef="#ctx0" brushRef="#br0" timeOffset="48244.92">20767 4490 10127 0,'9'-33'448'0,"-9"33"96"0,4-13-544 0,-4 13 0 16,0 0 0-16,0 0 0 0,-2-10 2976 0,-1 2 480 15,-2-1 112-15,-2 0 16 0,-4 2 560 0,2 3 112 16,-4 4 32-16,2 3 0 0,-2 4-2624 0,2 5-528 16,0 2-112-16,1 4 0 0,0 1-560 0,1 3-96 0,2 0-32 0,2 0 0 15,-1-1 16-15,6-21 0 16,-1 37 0-16,1-37 0 16,0 0-176-16,12 39-48 0,-12-39 0 0,0 0 0 0,0 0-128 15,37 24 0-15,-37-24 0 0,0 0 0 0,42-5 0 0,-42 5-192 16,27-11 0-16,-27 11 16 15,26-17-208-15,-26 17-32 0,25-20-16 0,-25 20 0 0,24-18 112 0,-24 18 0 16,19-12 16-16,-19 12 0 0,0 0 304 0,0 0-160 16,0 0 160-16,37 11-128 0,-37-11 128 0,0 0 176 15,19 36-48-15,-19-36 0 0,15 31 240 0,-15-31 32 0,15 31 16 0,-15-31 0 16,0 0-176-16,24 39-48 0,-24-39 0 0,0 0 0 16,0 0-192-16,36 20 0 0,-36-20 0 0,0 0-160 31,30-13-432-31,-30 13-96 0,24-23-16 0,-11 8-18144 0</inkml:trace>
  <inkml:trace contextRef="#ctx0" brushRef="#br0" timeOffset="48463.78">21250 4094 32255 0,'-2'-6'1424'0,"2"6"304"0,0 0-1392 0,0 0-336 0,0 0 0 0,0 0 0 15,0 0 960-15,0 0 128 0,0 0 32 0,0 0 0 16,10 50 160-16,-10-50 48 0,-5 56 0 0,-2-22 0 15,0 1-496-15,-3 2-112 0,0 0-16 0,-2 1 0 0,0-2-128 0,1-1-16 16,1-2-16-16,1-3 0 0,4-1-288 0,5-29-64 16,-5 46-16-16,5-46 0 0,0 34-176 0,0-34 0 15,0 0 0-15,10 30-176 16,-10-30-512-16,0 0-96 0,0 0-32 0,0 0 0 16,42 0-1296-16,-42 0-272 0</inkml:trace>
  <inkml:trace contextRef="#ctx0" brushRef="#br0" timeOffset="48686.56">21457 4358 14735 0,'-15'-1'1312'0,"6"0"-1056"0,-1 1-256 0,10 0 0 15,-14 2 3920-15,14-2 736 0,-12 3 144 0,2 0 16 16,-9 3-2176-16,-3 2-432 16,-4 2-96-16,4 3 0 0,-1 1-1088 0,6 0-224 15,4 2-32-15,0 0-16 0,13-16-128 0,-13 34-32 16,13-34 0-16,0 32 0 0,0-32-144 0,0 0-16 15,20 43-16-15,-20-43 0 0,0 0-160 0,43 33-48 0,-43-33 0 0,36 16 0 16,-36-16-208-16,39 10 0 0,-39-10 0 0,43 5 0 31,-43-5-416-31,42-1-128 0,-42 1-32 0,39-4-12928 0,-39 4-2608 0</inkml:trace>
  <inkml:trace contextRef="#ctx0" brushRef="#br0" timeOffset="48848.94">21736 4645 41471 0,'0'0'1840'0,"0"0"368"0,0 0-1760 0,0 0-448 15,0 0 0-15,0 0 0 0,0 0 464 0,2 29 16 16,-2-29 0-16,0 0 0 16,0 0-288-16,0 0-48 0,14 32-16 0,-14-32 0 15,0 0-128-15,0 0 0 0,0 0 0 0,0 0 128 16,0 0-272-16,0 0-64 0,-3-11-16 0,3 11 0 16,1-15-816-16,-1 5-176 0,0-1-16 0,0-2-16624 15</inkml:trace>
  <inkml:trace contextRef="#ctx0" brushRef="#br0" timeOffset="49049.74">22000 3731 35007 0,'0'0'3120'0,"0"0"-2496"15,0 0-496-15,0 0-128 0,0 0 768 0,0 0 144 16,-5 41 32-16,5-41 0 0,-12 58-368 0,2-16-80 15,-3 3-16-15,0 0 0 0,1-1 16 0,0-4 0 16,1-4 0-16,1-4 0 0,10-32-112 0,-9 49 0 16,9-49-16-16,-5 32 0 0,5-32-368 0,0 0-128 15,0 0 0-15</inkml:trace>
  <inkml:trace contextRef="#ctx0" brushRef="#br0" timeOffset="54601.63">16822 5293 1839 0,'0'-2'160'0,"0"1"-160"0,0 0 0 0,0 0 0 16,0 0 512-16,0 1 80 0,0-1 16 0,0 1 0 0,0-1 720 0,0-1 144 16,0 1 16-16,1 1 16 15,1 1 256-15,-2 1 48 0,0-2 16 0,0 0 0 0,0 0-208 0,7 32-32 0,-7-32-16 0,7 32 0 16,-7-32 144-16,5 43 16 0,-5-43 16 0,5 44 0 16,-5-44-368-16,3 44-80 0,-3-44-16 0,0 35 0 15,0-35-352-15,2 27-80 0,-2-27-16 0,0 0 0 16,2 24-464-16,-2-19-112 0,1-3 0 0,-1-1-16 15,0 0-240-15,3-2 0 0,-3-2 0 0,2-2 0 16,-1-1 0-16,1-1 0 0,0-1 0 0,1-3 0 16,-2 1 0-16,1-3 0 0,1 1-128 0,1-3 128 15,0 0 0-15,-2 0-160 0,1-1 160 0,2-1-128 16,-2 0 128-16,4-2-128 0,2-1 128 0,1-1-128 16,1 3 128-16,0 1 0 0,3 0-144 0,1 2 144 0,1 3 0 0,0 2 0 15,-16 10 0-15,33-11 128 0,-33 11 256 0,0 0 64 16,45 5 0-16,-45-5 0 0,0 0-288 0,37 27-160 15,-37-27 192-15,0 0-192 0,24 40 256 0,-24-40-48 16,9 30-16-16,-9-30 0 0,2 29 32 0,-2-29 0 0,0 29 0 0,-2-15 0 16,1 0-224-16,-1-2 0 0,-1 1 0 15,-1-3 0 1,0 0 0-16,3-2 0 0,-1 0 0 0,0-2 0 0,2-6 0 0,0 0-240 16,0 0 48-16,0 0 16 15,0 0-2080-15,0 0-432 0,0 0-64 0</inkml:trace>
  <inkml:trace contextRef="#ctx0" brushRef="#br0" timeOffset="54933.73">17394 5313 11967 0,'-3'1'1072'0,"1"0"-864"0,0 1-208 0,0 0 0 15,2 0 752-15,-1 1 96 0,-1 3 32 0,-3 2 0 16,2 4 912-16,-2 5 176 0,-1 2 32 0,1 2 16 15,5 1 608-15,-2-1 112 16,2-21 16-16,7 39 16 0,-7-39-1184 0,0 0-240 16,28 44-64-16,-28-44 0 0,0 0-704 0,39 21-160 15,-39-21-32-15,0 0 0 0,53-3 0 0,-53 3 0 16,36-18 0-16,-18 6 0 0,-2-3-224 0,-2-1-160 0,-1 0 192 0,-2-2-192 16,-4 2 128-16,-1 2-128 0,-1-1 0 0,-4 0 0 15,-1 2 0-15,-3 0 0 0,0 2 0 0,-3-2 0 16,-1 2 0-16,-5-2 0 0,0 2 0 0,-2-1 0 0,1 4 0 0,-1 0 0 15,2 2 0-15,0 2 0 0,0 2 0 0,1 1 0 16,2 1-160-16,2 2 160 16,-1-1-784-16,4 3-96 0,0 2-16 0,4-6 0 15,0 0-1424-15,0 0-304 0</inkml:trace>
  <inkml:trace contextRef="#ctx0" brushRef="#br0" timeOffset="55366.07">17809 5275 15663 0,'-3'0'1392'15,"-1"0"-1120"-15,3 1-272 0,-1 0 0 16,2-1 448-16,-4 1 48 0,-1 3 0 0,-5 0 0 0,-3 3 688 0,0 2 144 16,-1 3 16-16,1 3 16 0,-1 0 176 0,4 4 16 15,1 2 16-15,2 2 0 0,4 0-880 0,1 1-176 0,2-24-48 0,5 43 0 16,-5-43-208-16,13 33-32 0,-13-33-16 0,0 0 0 15,38 27-16-15,-38-27 0 0,0 0 0 0,50-2 0 16,-50 2 640-16,29-15 128 0,-13 3 32 0,1-3 0 16,-4 0-224-16,2-3-64 0,-4 0 0 0,2 0 0 0,-4-1-464 0,-1-1-112 15,0 1 0-15,-3 1-128 0,0 0 0 0,-3 0 0 16,-1-1 0-16,-1-1 0 0,-1 0 0 0,-3-1 0 16,1 0 0-16,0 1 0 0,-2 0 0 0,0 1 0 15,1 1 0-15,0 4 0 0,3 2 128 0,-3 3-128 16,4 3 0-16,-1 2 0 0,-1 3 128 0,2 1-128 15,0 0 0-15,0 0 0 16,0 0 192-16,5 35 0 0,-5-35-16 0,3 33 0 16,-3-33 176-16,8 45 32 0,-8-45 16 0,5 50 0 15,-5-50-272-15,10 49-128 0,-10-49 128 0,12 43-128 16,-12-43 0-16,10 35 0 0,-10-35 0 0,0 0 0 16,24 38 0-16,-24-38 0 0,0 0 0 0,0 0 0 15,35 28-608-15,-35-28 0 16,0 0 0-16</inkml:trace>
  <inkml:trace contextRef="#ctx0" brushRef="#br0" timeOffset="58813.2">18185 5418 11967 0,'1'-1'1072'0,"-1"0"-864"16,0 0-208-16,2 0 0 0,-1 1 976 0,-1 0 160 0,2-1 16 0,1-1 16 15,2 0 544-15,0 0 96 0,3-1 32 0,-8 3 0 16,0 0-240-16,0 0-64 0,35-6 0 0,-35 6 0 16,0 0-656-16,0 0-144 0,43-2-32 0,-43 2 0 15,0 0-384-15,33-3-96 0,-33 3-16 0,0 0 0 16,34-8-80-16,-34 8 0 16,23-10-128-16,-23 10 192 0,18-11-192 0,-9 5 0 15,-1-2 0-15,1 0 0 0,-2 0 0 0,0-1 0 16,-4 0 0-16,2 2 0 0,-3-2 0 0,-2 3 0 15,0 1-144-15,-4 1 144 16,-1 0-560-16,0-1-16 0,-5 2 0 0,0 1 0 16,-2 1-96-16,-2 1-32 0,2 1 0 0,-5 1 0 0,1 0 528 0,-1 2 176 15,0 2 0-15,-2 0-144 0,2 2 464 0,0 3 112 0,2-1 16 0,-1 2 0 16,4-1 64-16,-2 2 0 0,4-1 16 0,1 1 0 16,3-2 368-16,2 1 80 0,3-2 16 0,1-10 0 15,0 0-544-15,0 0-128 0,17 40 0 0,-17-40-16 16,0 0-112-16,0 0-32 0,46 26 0 0,-46-26 0 0,0 0-160 0,55 8 128 15,-55-8-128-15,46 1 128 0,-46-1-128 0,47 0 0 16,-47 0 0-16,46-6-176 16,-46 6-640-16,46-7-128 0,-46 7-16 0,38-12-13952 0</inkml:trace>
  <inkml:trace contextRef="#ctx0" brushRef="#br0" timeOffset="59075.96">18647 5298 22111 0,'-11'-6'976'0,"6"4"208"0,0 0-944 0,0 1-240 16,5 1 0-16,-1 0 0 0,-1 0 832 0,-1 0 112 16,0 1 16-16,-2 0 16 0,2 1 304 0,-2 0 48 15,3 1 16-15,1 1 0 0,-1 1-192 0,2-5-16 16,0 0-16-16,0 0 0 0,0 0-656 0,18 36-128 16,-18-36-16-16,0 0-16 0,0 0-112 0,26 44-32 15,-26-44 0-15,0 0 0 0,11 36 272 0,-11-36 48 0,-4 23 16 0,-2-10 0 16,0-1 16-16,-4 0 0 0,-1-2 0 0,0 1 0 15,-2-3-224-15,0-1-32 0,0 1-16 0,2-3 0 16,0-1-240-16,1-1 0 0,0 0 0 0,1-2 0 0,1-2 0 0,1 0 0 16,1-1 0-16,3-2-18112 15</inkml:trace>
  <inkml:trace contextRef="#ctx0" brushRef="#br0" timeOffset="60016.61">19375 5361 14735 0,'2'2'1312'0,"-2"-1"-1056"16,1 1-256-16,-1 1 0 0,2 0 240 0,-2 0-16 15,0-3 0-15,0 0 0 0,3 38 576 0,-3-38 112 16,6 43 32-16,-6-22 0 0,0 0 592 0,0-3 112 15,0-1 16-15,-2-2 16 0,2-2-656 0,-2-2-144 16,0-2-32-16,-1-2 0 0,3 0-96 0,-2-3-32 16,1-1 0-16,-1 0 0 0,0-2-304 0,2-2-64 15,-1 1-16-15,1-2 0 0,0-1 128 0,0-2 32 16,1-2 0-16,1-1 0 0,0-2-48 0,1-3-16 16,2-2 0-16,2-1 0 0,0-1-176 0,1-2-48 15,1-1 0-15,0 0 0 0,1 0-208 0,0 2 0 0,-2 0 0 0,3 3 0 16,-1 1 0-16,4 0 0 0,-2 2 0 0,2 3 0 15,-1 0 128-15,-13 9-128 0,0 0 176 0,40-5-176 0,-40 5 528 0,0 0 0 16,38 24 0-16,-38-24 0 0,0 0-144 0,27 47-16 16,-27-47-16-16,13 36 0 0,-13-36-32 0,10 36-16 15,-10-36 0-15,6 30 0 0,-6-30-304 0,2 26 160 16,-2-26-160-16,0 0 128 0,5 33-128 0,-5-33 0 16,0 0 0-16,0 0 0 0,0 0 0 0,0 0 0 15,0 0 0-15,19 32 0 16,-19-32-608-16,0 0-96 0,0 0-32 0,30-13 0 15,-30 13-2688-15,23-15-544 0</inkml:trace>
  <inkml:trace contextRef="#ctx0" brushRef="#br0" timeOffset="60317.47">19904 5412 1839 0,'0'-2'160'0,"0"1"-160"16,0 0 0-16,0 0 0 0,0 0 1536 0,-1 1 256 15,-1 0 64-15,1-2 16 0,-3 0 656 0,1 1 128 16,-3-1 32-16,1 4 0 0,0 1-416 0,-1 1-80 15,-2 2-16-15,1 2 0 0,1 2-576 0,1 1-128 16,-3 2-32-16,3 0 0 0,2 1-288 0,3 0-64 0,0-14-16 0,2 26 0 16,-2-26-304-16,0 0-64 0,0 0-16 15,32 34 0-15,-32-34-400 0,0 0-80 0,0 0-16 0,54 6 0 0,-54-6 224 0,30-7 32 16,-30 7 16-16,33-16 0 0,-16 6-192 0,-4-3-32 16,1 1-16-16,-1-2 0 0,-2 1-224 0,-4-1 128 15,1 1-128-15,-5 2 0 0,0 2 0 0,-3 0 0 16,-3 1 0-16,0 1 0 0,-3-1 0 0,-1 2 128 15,-1 1-128-15,-3 1 0 0,1 1 0 0,-2 1 0 16,0 0 0-16,-2-1 0 16,2 2 0-16,2 1-256 0,1 0 48 0,1 0 16 31,-1 1-1120-31,4 0-224 0,3-1-32 0,-1-1-14768 0</inkml:trace>
  <inkml:trace contextRef="#ctx0" brushRef="#br0" timeOffset="60564.96">20197 5034 25791 0,'-6'-8'1152'0,"2"3"224"0,-1 1-1104 0,3 1-272 0,0 2 0 0,2 0 0 16,0 1 288-16,-1 0 0 0,-1 1 0 0,2 4 0 16,0-5 352-16,0 0 80 0,-2 35 16 0,2-35 0 15,0 43 832-15,2-16 160 0,0 2 48 0,-1 3 0 0,1 1-688 0,2 1-144 31,-2 2-32-31,1-6 0 0,-3-30-672 0,5 50-240 0,-5-50 144 0,10 46-144 0,-10-46 0 0,12 39 0 16,-12-39 0-16,7 33 0 0,-7-33 0 0,0 0-176 31,12 39 176-31,-12-39-17456 0</inkml:trace>
  <inkml:trace contextRef="#ctx0" brushRef="#br0" timeOffset="60765.67">19986 5323 33167 0,'-6'-3'1472'0,"2"1"304"0,3 1-1424 0,1 0-352 16,1 0 0-16,1 0 0 0,-2 1 176 0,0 0-48 16,0 0 0-16,41-5 0 0,-41 5 704 0,53-8 128 15,-22 4 16-15,-31 4 16 0,62-6-176 0,-31 3-48 0,-31 3 0 0,60-4 0 16,-60 4-768-16,53-1-144 0</inkml:trace>
  <inkml:trace contextRef="#ctx0" brushRef="#br0" timeOffset="62138.6">21099 5363 2751 0,'-1'-9'256'0,"-1"3"-256"16,2 1 0-16,-3 1 0 0,3 1 2128 0,-1 1 384 0,1-1 80 0,-2-2 16 15,-1-1-1696-15,-1-3-336 0,-2 0-64 0,-3 2 0 16,-1 2 736-16,-3 3 160 0,3 2 16 0,-4 3 16 16,-1 2-144-16,0 2-16 0,0 4-16 0,-1 2 0 0,0 3-240 0,3 3-64 15,-1 1 0-15,1 1 0 0,2-1-544 0,1 2-112 16,3 1-32-16,2-1 0 0,5-22-80 0,-2 40 0 15,2-40-16-15,0 0 0 0,21 40 0 0,-21-40 0 0,0 0 0 0,41 14 0 16,-41-14-176-16,32 0 128 0,-32 0-128 0,37-10 128 16,-21 1 16-16,0-2 0 0,0-3 0 0,-3-1 0 15,1-3 144-15,-2-2 32 0,-1 0 0 0,-2-1 0 16,0 0-448-16,0-1-96 0,-3-2-16 0,1 1 0 16,0 1-208-1,-2-1-64-15,0-2 0 0,-3-1 0 0,1-1 352 0,-1-2 160 16,-2 1-160-16,-2 1 160 0,2 0 0 0,-3 2 0 15,0 3 0-15,-1 3 0 0,-1 5 496 0,0 2 32 16,1 3 16-16,-1 4 0 0,2 3 400 0,1 2 80 16,-1 5 0-16,3-5 16 0,-7 18-208 0,7-18-64 15,-2 32 0-15,2-32 0 0,0 43-384 0,0-43-64 16,3 48-32-16,-3-48 0 0,8 53-32 0,-8-53-16 0,6 53 0 16,-6-53 0-16,13 53-240 0,-13-53 0 0,13 47 0 0,-13-47 0 0,17 37-224 15,-17-37 16-15,0 0 0 0,23 42 0 16,-23-42-1584-16,0 0-304 0</inkml:trace>
  <inkml:trace contextRef="#ctx0" brushRef="#br0" timeOffset="62508.19">21351 5359 16575 0,'-4'-1'1472'0,"1"0"-1168"0,1 0-304 0,2 1 0 16,0 0 3008-16,0 0 528 0,0 0 112 0,0 0 32 15,0 0-2608-15,0 0-528 0,0 0-96 0,34-1-32 16,-34 1 528-16,0 0 96 0,27-6 32 0,-27 6 0 16,21-7-112-16,-21 7 0 0,21-8-16 0,-21 8 0 0,19-12-656 0,-19 12-128 15,21-13-32-15,-13 5 0 0,-2 1-128 0,2 0 0 16,-5-1 0-16,-1 1 0 0,1 2 0 0,-4-1-176 16,-1 2 176-16,-1-2-128 0,-5 3-144 0,2-1-32 15,-3 1 0-15,-3 2 0 0,2 0-80 0,-4 1 0 16,-1 1-16-16,-1 2 0 0,0 1 192 0,2 1 32 15,-4 4 16-15,1 0 0 0,2 3 352 0,-1 0 64 0,2 1 0 0,4 0 16 0,-2 3 32 0,2 1 0 16,3-2 0-16,0 2 0 0,7-17 0 0,-5 30 0 16,5-30 0-16,0 0 0 0,11 44-48 0,-11-44-16 15,0 0 0-15,32 36 0 0,-32-36-240 0,0 0 144 16,53 29-144-16,-53-29 128 0,46 13-128 0,-46-13 0 16,51 11-192-16,-51-11 192 31,50 4-1536-31,-50-4-192 0,51 0-48 0,-51 0-14016 0</inkml:trace>
  <inkml:trace contextRef="#ctx0" brushRef="#br0" timeOffset="62871.56">21856 5343 26719 0,'-6'-8'1184'0,"2"3"240"0,-2 0-1136 0,3 1-288 0,1 2 0 0,1 1 0 0,-1-1 448 0,-3-1 48 15,-3-1 0-15,-1 0 0 0,-3 0 1040 0,1 3 224 16,-2 2 32-16,2 3 16 0,0 2-464 0,0 1-112 15,1 6-16-15,-1 1 0 0,1 2-768 0,2 1-144 16,1 0-48-16,7-17 0 0,-10 38-128 0,10-38-128 0,-2 33 144 16,2-33-144-16,0 0 128 0,16 35-128 0,-16-35 0 0,0 0 0 31,0 0 0-31,42 22 0 0,-42-22 0 0,0 0 0 16,43-5 0-16,-43 5-160 0,27-11 0 0,-12 3 0 15,-4-1-352-15,0-1-80 0,0 0-16 0,-3 0 0 16,0-1-208-16,-3-1-32 0,0 1-16 0,1 0 0 0,-3 0 432 0,-1 1 96 15,-2 1 16-15,0 1 0 0,0 1 320 0,0 2 0 16,-2 2 0-16,2 1 0 0,0 2 336 0,0 0 96 16,0 0 16-16,0 0 0 0,0 0 240 0,-7 22 48 0,7-22 16 0,0 0 0 15,0 29-352-15,0-29-64 0,0 0-16 0,7 34 0 16,-7-34-192-16,0 0-128 0,0 0 160 0,17 40-160 16,-17-40 0-16,0 0 0 0,0 0 0 0,0 0-160 15,30 29-736 1,-30-29-128-16,0 0-48 0,0 0-15296 0</inkml:trace>
  <inkml:trace contextRef="#ctx0" brushRef="#br0" timeOffset="63109.34">22101 5061 27647 0,'-5'-3'1216'0,"3"1"256"0,1 1-1168 0,1 1-304 0,0 0 0 0,0 0 0 0,0 0 304 0,0 0 0 15,0 0 0-15,-2 40 0 0,2-40 704 0,0 44 144 16,0-44 16-16,-2 53 16 0,2-53 288 0,0 55 48 16,0-55 16-16,2 55 0 0,-2-55-880 0,5 48-160 15,-5-48-48-15,5 41 0 0,-5-41-448 0,0 0 0 16,16 43 0-16,-16-43 0 0,0 0-192 0,0 0-128 16,0 0-16-16,30 29-16 15,-30-29-1888-15,0 0-384 0,19-7-80 0,-19 7-11856 0</inkml:trace>
  <inkml:trace contextRef="#ctx0" brushRef="#br0" timeOffset="63341.25">22291 5030 11967 0,'0'-18'528'0,"0"10"112"0,0 1-512 0,0 2-128 16,0 0 0-16,0 5 0 0,0 0 1520 0,0 0 272 15,0 0 48-15,0 0 16 0,0 0 528 0,0 0 112 0,0 0 32 0,2 50 0 16,-2-50-352-16,-3 49-80 15,1-18-16-15,0 0 0 0,-1 2-800 0,1 2-144 0,-1-2-48 0,-1-1 0 16,2-2-640-16,2-30-144 0,0 53-32 0,0-53 0 16,6 44-272-16,-6-44 128 0,8 34-128 0,-8-34 0 0,0 0 0 0,19 37 0 15,-19-37-240-15,0 0 80 16,0 0-1632-16,39 16-320 0</inkml:trace>
  <inkml:trace contextRef="#ctx0" brushRef="#br0" timeOffset="63642.27">22523 5271 19343 0,'-2'0'1728'0,"2"0"-1392"0,-3 2-336 0,3-2 0 16,0 0 512-16,0 0 16 0,0 0 16 0,-8 19 0 16,8-19 192-16,-6 24 32 0,6-24 16 0,-5 34 0 15,5-34 1408-15,0 33 288 0,0-33 48 0,0 0 16 16,15 47-864-16,-15-47-160 0,0 0-48 0,33 36 0 0,-33-36-880 0,0 0-176 15,46 21-32-15,-46-21-16 0,0 0-176 0,45 3-16 16,-45-3-16-16,29-6 0 0,-29 6 0 0,24-11 0 16,-16 2 0-16,0 0 0 0,-2-1 0 0,-1 0 0 0,-3-2 0 0,-4 2 0 15,2 1-160-15,-5-2 0 0,-2 0 0 0,-2-1 128 16,0 2-128-16,-4-1 0 0,2 2 144 0,-2 0-144 16,0 1 0-16,0 1 144 0,2 2-144 0,0 0 0 0,3 0 0 0,-1 2 0 15,2 1 0-15,2 2 0 16,2 0-672-16,3 0-96 0,0 0 0 0,0 0-17088 15</inkml:trace>
  <inkml:trace contextRef="#ctx0" brushRef="#br0" timeOffset="63911.53">23001 5213 20271 0,'-3'-4'1792'0,"-1"1"-1424"0,0 1-368 0,4 2 0 0,0 0 1152 0,-3-1 176 16,3 1 16-16,-5 0 16 0,0 1 128 0,-4 1 32 16,1 3 0-16,-2 2 0 0,-3 1 32 0,2 3 16 15,-2 2 0-15,-1 2 0 0,4 1-752 0,-1 1-160 16,2 1-16-16,9-18-16 0,-12 34-368 0,12-34-64 0,-3 35 0 0,3-35-16 16,5 34-176-16,-5-34 0 0,0 0 0 0,27 43 0 31,-27-43-464-31,0 0-32 0,40 26 0 0,-40-26 0 15,34 11-1600-15,-34-11-320 0,35 5-64 0,-35-5-11584 16</inkml:trace>
  <inkml:trace contextRef="#ctx0" brushRef="#br0" timeOffset="64258.73">23251 5301 2751 0,'-3'-10'256'0,"1"4"-256"15,-1 0 0-15,1 2 0 0,2 4 2688 0,-4-5 512 16,4 5 80-16,-5-4 32 0,-2 1-128 0,-1-1-32 0,-3 2 0 0,0 2 0 15,-2 2-1024-15,2 3-208 0,-2 3-32 0,3 2-16 16,-2 2-976-16,4 1-208 0,8-13-48 0,-14 26 0 16,14-26-96-16,-7 28-32 0,7-28 0 0,0 0 0 15,3 37-80-15,-3-37-32 0,0 0 0 0,0 0 0 16,26 34-272-16,-26-34-128 0,0 0 128 0,0 0-128 0,41 13 0 0,-41-13 0 16,0 0 0-16,34-4-176 31,-34 4-272-31,23-9-48 0,-23 9-16 0,20-13 0 0,-11 6-240 15,-2 0-48-15,1-2-16 0,-3 2 0 0,-1 1 432 0,0 0 96 0,-3 0 16 0,-1 6 0 16,5-7 272-16,-5 7 128 0,0 0-128 0,0 0 192 16,0 0 320-16,0 0 64 0,0 0 16 0,0 0 0 0,0 0 192 0,5 40 48 0,-5-40 0 0,0 0 0 15,11 33-448-15,-11-33-96 16,0 0-16-16,0 0 0 0,22 34-272 0,-22-34 0 16,0 0 0-16,0 0 0 0,0 0 0 0,34 20-272 15,-34-20 16-15,0 0 16 16,24-6-1744-16,-24 6-336 0</inkml:trace>
  <inkml:trace contextRef="#ctx0" brushRef="#br0" timeOffset="64459.57">23561 4963 23039 0,'0'-15'1024'0,"-1"7"192"0,1 1-960 0,-2 1-256 0,2 6 0 0,0 0 0 15,0 0 1136-15,0 0 176 0,0 0 32 0,0 0 16 16,0 0 176-16,0 0 16 0,3 38 16 0,-3-38 0 0,-1 47-32 0,1-47 0 31,-5 65 0-31,3-30 0 0,-1 0-752 0,2-2-144 16,1-33-48-16,1 62 0 0,-1-62-352 0,5 51-80 0,-5-51-16 0,5 42 0 15,-5-42-144-15,5 35 0 0,-5-35 0 0,0 0 0 16,8 39-304-16,-8-39-32 0,0 0-16 0</inkml:trace>
  <inkml:trace contextRef="#ctx0" brushRef="#br0" timeOffset="64691.43">23345 5192 35007 0,'-1'-3'3120'15,"1"3"-2496"-15,0 0-496 0,0 0-128 16,0 0 0-16,0 0-240 0,22-5 64 0,-22 5 16 15,29-7 160-15,-5 3-128 0,0-1 128 0,5 2-128 16,1-1 576-16,0 0 128 0,-1 2 32 0,2 0 0 16,-2 0-320-16,1 2-64 0,-3 0-16 0,-27 0 0 15,48 4-1664-15,-48-4-336 0</inkml:trace>
  <inkml:trace contextRef="#ctx0" brushRef="#br0" timeOffset="64976.4">23837 5261 29487 0,'0'0'1296'0,"0"0"288"0,0 0-1264 0,0 0-320 0,0 0 0 0,0 0 0 15,0 0 1072-15,0 0 144 0,0 0 48 0,0 0 0 16,25 36-256-16,-25-36-48 0,0 0-16 0,38 8 0 16,-38-8-368-16,28-4-64 0,-28 4 0 0,27-7-16 0,-27 7-272 0,27-12-48 15,-27 12-16-15,21-15 0 0,-10 7-160 0,-11 8 0 16,11-15 0-16,-11 15 0 0,8-16-288 0,-6 9 64 16,-4-1 16-16,-1 0 0 0,-2 1 48 0,-1-1 16 15,-2 2 0-15,-3-2 0 0,-1 2 144 0,0 2-208 16,-1 0 80-16,-2 2 128 0,0 3-128 0,0 0 128 15,2 3 0-15,0 1 0 16,1 1-144-16,2 4 144 0,-1 0-192 0,11-10 192 16,-15 25-400-16,15-25 16 0,-11 28 16 0,11-28 0 15,-3 32 192-15,3-32 48 0,2 33 0 0,-2-33 0 16,0 0-112-16,14 47-16 0,-14-47 0 0,0 0 0 16,34 42-1536-16,-34-42-320 0,33 22-64 0,-33-22-11136 15</inkml:trace>
  <inkml:trace contextRef="#ctx0" brushRef="#br0" timeOffset="65446.73">24224 5366 5519 0,'7'-13'240'0,"-5"5"64"0,0 0-304 0,-1 1 0 0,1 1 0 0,-2 2 0 15,0 4 1456-15,0-11 224 0,0-3 48 0,-2-4 16 16,-1 1 1392-16,0 0 288 0,-3 3 48 0,-1 4 16 16,-1 4-1056-16,-1 2-192 15,-1 4-64-15,0 3 0 0,-2 2-1776 0,0 2-400 16,12-7 0-16,-21 18 0 0,9-6-304 0,2 3-16 15,10-15-16-15,-16 31 0 0,16-31 336 0,-10 30 160 16,10-30-16-16,0 0 0 0,2 38 240 0,-2-38 64 16,0 0 0-16,0 0 0 0,24 35-144 0,-24-35-32 15,0 0 0-15,0 0 0 0,37 10-80 0,-37-10-32 0,0 0 0 16,33-8 0-16,-33 8 32 0,19-14 16 0,-7 5 0 0,-2-2 0 16,2-2-16-16,0-1 0 0,-1 0 0 0,-1-2 0 15,0 1 80-15,-1-1 16 0,-1 0 0 0,-1-2 0 0,0 0 96 16,-2 0 0-16,0-2 16 0,-1 0 0 0,-1-1-272 0,1-2-128 15,-3-2 0-15,1 0 128 0,-2 2-128 0,0-1 0 16,0 1 0-16,0 0 0 0,-2 2-192 0,2 2 192 16,-1 1-192-16,-1 1 192 15,0 4-384-15,1 1 64 0,-1 4 0 0,2 3 0 16,-2 1 0-16,2 2 0 0,0 2 0 0,0 0 0 16,0 0 96-16,0 0 32 0,0 0 0 0,-2 39 0 15,2-39 640-15,0 0 128 0,2 55 16 0,-2-55 16 16,7 53 96-16,-7-53 32 0,12 66 0 0,-2-29 0 15,0-3-224-15,1 1-64 0,-11-35 0 0,24 63 0 16,-24-63-32-16,22 51-16 0,-22-51 0 0,24 42 0 0,-24-42-208 0,22 33-32 16,-22-33-16-16,0 0 0 0,41 34-144 0,-41-34-224 15,0 0 48-15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27388" units="cm"/>
          <inkml:channel name="Y" type="integer" max="18258" units="cm"/>
          <inkml:channel name="F" type="integer" max="65535" units="dev"/>
          <inkml:channel name="T" type="integer" max="2.14748E9" units="dev"/>
        </inkml:traceFormat>
        <inkml:channelProperties>
          <inkml:channelProperty channel="X" name="resolution" value="1000.29218" units="1/cm"/>
          <inkml:channelProperty channel="Y" name="resolution" value="1000.43835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3-02-08T06:54:57.281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F0"/>
    </inkml:brush>
    <inkml:brush xml:id="br2">
      <inkml:brushProperty name="width" value="0.05292" units="cm"/>
      <inkml:brushProperty name="height" value="0.05292" units="cm"/>
      <inkml:brushProperty name="color" value="#FFC000"/>
    </inkml:brush>
  </inkml:definitions>
  <inkml:trace contextRef="#ctx0" brushRef="#br0">182 6024 10127 0,'-1'1'896'0,"-1"1"-704"16,0-1-192-16,2-1 0 0,0 0 656 0,0 0 112 16,0 1 0-16,0 0 16 0,-1 1 480 0,-1-1 80 15,2 1 32-15,0-1 0 0,2 0 240 0,-1-1 48 0,1 0 16 0,0-1 0 16,-1 1-304-16,1-2-64 0,1 0-16 0,-1-1 0 16,1 0 480-16,1-2 80 0,1 1 32 0,-3-1 0 15,1 0-1888-15,1-1-336 0,-1-1-96 0,0 0-16 0,1 1 448 0,-2-2 304 16,1 2-48-16,-1-1-16 0,1 0-64 0,-1 0-16 15,0 3 0-15,-1-3 0 0,1 1-160 0,1-1 0 16,1 1 0-16,-2 1 128 0,0 1-128 0,-1-1 0 16,1 2 0-16,-2 1 0 15,3 1 0-15,-3 0 0 0,2 0 0 0,0 1 0 16,-1 1 0-16,-1 1 0 0,2 1 0 0,-2 2 0 16,0 1 0-16,1 1 0 0,-1 0 0 0,2 3 0 15,-2 2 0-15,0 3 160 0,0 2-32 0,0 0-128 16,0 1 496-16,0 1-16 0,0 1 0 0,2-1 0 15,-2-1-32-15,0 1-16 0,0-2 0 0,0-1 0 16,2-1-208-16,-2-1-32 0,0-1-16 0,2-2 0 0,0 0-176 0,-1-3 0 16,1 1 0-16,0-1 128 0,-1-1-128 0,1 0 0 15,-2 0 0-15,3-2 0 0,-3-5 0 0,0 0-176 16,0 0 176-16,0 0-128 16,0 0-928-16,0 0-176 0,0 0-48 0,11 24-9616 0,-11-23-1936 0</inkml:trace>
  <inkml:trace contextRef="#ctx0" brushRef="#br0" timeOffset="238.34">165 6357 16575 0,'-5'2'736'0,"0"-2"160"0,2 0-720 0,1 0-176 16,0 0 0-16,2 0 0 15,0 0 1584-15,0 0 272 0,0 0 64 0,0-1 16 16,0 1 560-16,0 0 96 0,0 0 32 0,0 0 0 15,44-14-608-15,-44 14-112 0,37-13-32 0,-37 13 0 16,46-13-1040-16,-46 13-224 0,48-11-32 0,-48 11-16 16,46-6-352-16,-46 6-64 0,0 0-16 0,58-1 0 15,-58 1-128-15,0 0 0 0,45 6 0 0,-45-6 0 16,0 0 0-16,0 0-224 0,0 0 80 0,46 19-18480 0</inkml:trace>
  <inkml:trace contextRef="#ctx0" brushRef="#br0" timeOffset="2275.58">5524 5940 11055 0,'-2'2'976'0,"0"-1"-784"15,1 0-192-15,-1 0 0 0,2 0 192 0,0 1 0 0,-3 2 0 0,-2 1 0 16,2 1 768-16,-2 1 128 0,0 2 48 0,-1-3 0 15,3-1 592-15,1 0 112 0,2 0 16 0,0-2 16 16,0-1-592-16,0-1-112 0,2-1-16 0,1 0-16 0,2-1-624 0,-2-1-112 16,0-1-16-16,2-3-16 0,0 1 144 0,3-2 48 15,-2-1 0-15,2-1 0 0,0 0-112 0,0-3-32 16,2 1 0-16,-1-2 0 0,-1 1-288 0,2-1-128 16,0 2 0-16,-2-1 128 0,1 2-128 0,-4-1 0 15,1 3 0-15,-1 2 0 16,0 1-144-16,-2 0 144 0,-1 3 0 0,-1 1 0 0,-1 2 0 0,0 2 0 15,0 1 0-15,0-4 0 0,0 0 256 0,-3 22 16 16,0-9 0-16,0 3 0 0,1 1 608 0,-1 4 112 16,1 1 32-16,-1 2 0 0,0 1-320 0,1 0-48 0,1 0-16 0,-1 0 0 15,-1-2-240-15,3-23-48 0,3 43-16 0,-3-43 0 32,3 36-336-32,-3-36 128 0,8 30-128 0,-8-30 0 0,0 0 0 0,13 36 0 15,-13-36 0-15,0 0 0 0,0 0-304 0,18 38 32 16,-18-38 0-16,0 0-11328 15,0 0-2272-15</inkml:trace>
  <inkml:trace contextRef="#ctx0" brushRef="#br0" timeOffset="2475.94">5533 6341 23951 0,'-11'0'1056'0,"3"0"224"0,3 1-1024 0,2 0-256 0,0 0 0 0,3-1 0 15,0 1 656-15,0 0 80 0,0 1 16 0,-2 1 0 16,4 0 208-16,-2-3 32 0,0 0 16 0,0 0 0 15,0 0 464-15,41 15 112 0,-41-15 16 0,0 0 0 16,58 2-544-16,-58-2-96 0,50-1-32 0,-50 1 0 0,51 1-592 0,-51-1-112 16,48 2-32-16,-48-2 0 0,43 2-192 0,-43-2 0 15,40 2 0-15,-40-2-17856 0</inkml:trace>
  <inkml:trace contextRef="#ctx0" brushRef="#br0" timeOffset="26160.37">565 5782 911 0,'1'0'0'0,"-1"0"0"15,0 0 0-15,0 0 0 0,0 0 496 0,0 0 16 16,-1 0 0-16,-1 2 0 0,0 1 192 0,-4 1 32 15,1 3 16-15,-4 4 0 0,-1 1-176 0,-3 3-48 16,-1 2 0-16,-1 3 0 0,-4 6 112 0,-3 3 0 16,1 3 16-16,-4 2 0 0,-1 6 64 0,-3 2 16 15,-3 0 0-15,0 2 0 0,-2 1-112 0,1-2-32 0,3-3 0 0,1-6 0 16,3-5 288-16,2-2 48 0,3-1 16 0,4-2 0 16,2-3-352-16,3-3-64 0,2 0-16 0,-1-5 0 15,4-2-512-15,2-3 0 0,0-2 0 0,1 0-5872 16,4-4-1088-16</inkml:trace>
  <inkml:trace contextRef="#ctx0" brushRef="#br0" timeOffset="26952.79">1025 5915 5519 0,'0'-1'496'0,"0"-1"-496"0,0 1 0 0,0 0 0 16,0 1 560-16,-1-1 16 0,1-1 0 0,-2-1 0 15,2-2 64-15,-2 1 32 0,-1 1 0 0,-3 1 0 16,3 1 512-16,0 1 96 0,-2 1 32 0,0 1 0 16,-1 1-96-16,-1 3 0 0,1 2-16 0,-1 2 0 15,-2 3-640-15,2 1-128 0,1 3-32 0,-3 2 0 0,0 3-32 0,3 1-16 16,-2 1 0-16,5 0 0 0,3-24 160 0,-2 43 16 15,2-43 16-15,5 42 0 16,-5-42-112-16,0 0-32 0,26 45 0 0,-26-45 0 16,0 0 96-16,43 21 16 0,-43-21 0 0,0 0 0 15,45-1 544-15,-26-6 112 0,0-4 32 0,-1-3 0 16,3-3 16-16,-2-4 0 0,0-1 0 0,-2-1 0 0,-4 0-704 16,0 2-128-16,-5 1-16 0,-2 2-16 0,-2-2-48 0,-2 1-16 0,-6 1 0 0,-1 2 0 15,-3 0 352-15,-6-1 80 16,-1 3 16-16,-1 2 0 0,-4 3-288 0,-1 2-48 0,0-1-16 0,-1 3 0 15,4 2-128-15,0 1-48 0,1 0 0 0,2 0 0 16,-1 1-208-16,4-2 0 0,4 3 0 0,1-1 0 16,5 1 0-16,1-1 0 0,4 0-208 0,2 0-18736 15</inkml:trace>
  <inkml:trace contextRef="#ctx0" brushRef="#br0" timeOffset="48167.46">1286 4848 11055 0,'-2'1'976'0,"1"0"-784"16,-1 0-192-16,2-1 0 0,0 1 672 0,0-1 96 15,-2 1 0-15,-2 1 16 0,1 0 336 0,1 0 64 0,-1-1 16 0,3-1 0 16,0-1 128-16,3-1 16 0,-1-1 16 0,1-2 0 16,-3 5-208-16,16-18-32 0,-8 5-16 0,5-2 0 15,-2-2 0-15,2-1 0 0,-2 2 0 0,5-7 0 16,3-8-16-16,5-5 0 0,3-4 0 0,0-5 0 16,2-2-320-16,3-2-64 0,0-1 0 0,-3 3-16 15,-5 6-304-15,5-7-64 16,6-9-16-16,2-3 0 0,4-1-144 0,-1 0-32 15,-1 1 0-15,-3 3 0 0,0 3-128 0,-3 2 0 16,-1 4 0-16,-1 4 128 0,2 0-128 0,-4 3 0 16,0 4 0-16,-2 1 0 0,-1 4 0 0,-4 2 0 15,1 2 0-15,-6 4 0 0,0 3 0 0,-5 2 0 16,4 0 0-16,-5-1 0 0,3 2 0 0,-4 1 0 16,1 2 0-16,-4 2 128 0,-1 2-128 0,-1 2 128 0,1 0-128 0,-3 1 128 15,2 1 32-15,-3 0 0 0,1 1 0 0,0 1 0 0,-1 1-160 0,1 1 160 16,0-1-160-16,-1 1 160 0,-1 2-160 0,1-1 0 15,1 0 0-15,-1 0 128 16,-2 1-128-16,3 1 0 0,-3-1 0 0,3-1 0 0,1 1 0 0,0-1 0 16,-1 0 0-16,-1-2 0 0,1 0 0 0,2 0 0 15,-2 1 0-15,-1-1 0 0,1 0 0 0,2-1 0 0,-2 1 0 0,-1 0 0 16,-1 1 0-16,1 1 0 0,-2 0 0 0,0-1 0 16,-2 2 0-16,2 0 0 0,-3 1 0 0,1 0 0 15,-1 1 0-15,-3 0 0 0,1 1 0 0,0 1 0 16,-3 2 0-16,-3 0 0 0,1 2 0 0,-2 1 0 15,-1 1 0-15,-5 1 0 0,1 0 0 0,-2 1 0 16,1-1 0-16,-1 0 128 16,0 1-128-16,-1-2 0 0,6 0 0 0,-2-2 0 15,4-1 128-15,2-2-128 0,1-1 0 0,6 0 0 16,1-2 0-16,0-1 0 0,4-2 0 0,0-2 0 16,3-1 0-16,2-2 0 0,3 0 0 0,0-3 0 15,6 0 0-15,-1-2 0 0,2 0 0 0,2-1 0 16,0 1 0-16,-1-2 0 0,2 3 0 0,-3-1 0 0,-1 2 0 0,-16 10 0 15,30-17-128-15,-30 17 128 0,0 0 0 0,34-9 0 0,-34 9 0 0,0 0 0 16,0 0 0-16,0 0 0 0,45 13 0 0,-45-13 0 16,0 0 0-16,0 0 0 0,19 41 0 0,-16-29 192 15,-1 1-64-15,-2-2 0 0,0 1 80 16,1-2 16-16,-1-1 0 0,0-1 0 0,2 0-224 0,-2 0 0 16,0-2 128-16,3 0-128 0,-3-6 0 0,0 0 0 15,0 0 0-15,0 0 0 16,0 0 0-16,0 0 0 0,0 0 0 0,48-6-160 31,-48 6-1264-31,19-16-256 0</inkml:trace>
  <inkml:trace contextRef="#ctx0" brushRef="#br0" timeOffset="50556.55">2801 2710 4607 0,'0'0'400'0,"0"0"-400"0,0 0 0 0,0 0 0 16,0 0 640-16,0 0 64 0,1 1 0 0,1 0 0 15,-2 3 304-15,2 0 64 0,-1 2 16 0,-1-6 0 16,0 0 320-16,2 28 80 0,-2-18 16 0,0 0 0 16,0-10-192-16,0 24-32 0,0-24-16 0,0 22 0 0,-2-11-272 0,2-11-48 15,0 0-16-15,2 25 0 0,-2-25-496 0,0 0-112 16,0 21 0-16,0-15-16 0,0-2-304 0,0 0 0 16,0 0 0-16,0 0 0 0,0-1 0 0,2-1 0 15,-2 0-176-15,1-1 176 0,-1 0-432 0,2 0 32 16,-2 0 0-16,2-2 0 31,-1 1-1280-31,-1-2-256 0,3 0-48 0,-1 0-16 0,-1-1-80 0,1-2-16 0</inkml:trace>
  <inkml:trace contextRef="#ctx0" brushRef="#br0" timeOffset="50801.54">2892 2702 4607 0,'2'-2'192'0,"-2"1"64"15,1-1-256-15,-1 1 0 0,0 0 0 0,0 1 0 0,0 0 896 0,0 0 144 0,2 0 32 0,-1 1 0 16,-1 2 352-16,0 1 80 0,0-4 16 0,0 0 0 16,0 0 80-16,5 34 0 0,-5-34 16 0,0 25 0 15,0-25-144-15,2 28-16 0,-2-28-16 0,0 26 0 16,0-26-304-16,0 23-64 0,0-23-16 0,0 0 0 16,2 28-480-16,-2-28-80 0,0 0-32 0,0 0 0 0,0 0-464 0,5 32 128 15,-5-32-128-15,0 0 0 0,0 0 0 0,0 0 0 31,0 0 0-31,0 0-160 0,0 0-96 0,0 0-32 0,0 0 0 0,0 0-8496 16,0 0-1712-16</inkml:trace>
  <inkml:trace contextRef="#ctx0" brushRef="#br0" timeOffset="51042.09">2793 2797 9215 0,'-1'-1'816'0,"-1"1"-656"16,0 0-160-16,2 0 0 0,2-1 1088 0,-2 0 192 16,-2 0 48-16,2 0 0 0,0-1 224 0,2-1 48 0,0 0 16 0,2 0 0 15,1 0-112-15,3-2-32 0,0 1 0 0,-8 4 0 16,24-8-432-16,-24 8-80 0,27-10-32 0,-27 10 0 16,0 0-608-16,37-8-128 0,-37 8-32 0,0 0 0 15,0 0-160-15,41-4 0 0,-41 4-192 0,0 0 192 16,0 0-400-16,0 0 32 0,0 0 16 0,0 0-12048 31</inkml:trace>
  <inkml:trace contextRef="#ctx0" brushRef="#br0" timeOffset="51242.66">2782 2900 8287 0,'-2'-1'368'0,"2"0"80"0,0 1-448 0,2-1 0 0,-1 1 0 0,-1-2 0 15,2 1 864-15,3 0 96 0,1-1 0 0,-6 2 16 16,0 0 64-16,30-10 16 0,-30 10 0 0,26-10 0 0,-26 10-64 16,24-8-16-16,-24 8 0 0,0 0 0 0,37-7-544 0,-37 7-112 15,0 0-32-15,35-5 0 0,-35 5-288 16,0 0-176-16,0 0 32 0,32-8-8688 16</inkml:trace>
  <inkml:trace contextRef="#ctx0" brushRef="#br0" timeOffset="51474.41">3094 2742 14735 0,'-2'1'640'0,"0"0"160"0,2 2-640 0,0-1-160 15,0 0 0-15,0 2 0 0,0-1 944 0,0-3 144 16,0 0 48-16,0 34 0 0,0-34 880 0,0 38 176 15,0-38 48-15,0 34 0 0,0-34-496 0,0 30-80 16,0-30-32-16,0 0 0 0,7 36-1152 0,-7-36-224 16,0 0-64-16,0 0 0 0,0 0-192 0,17 34 0 0,-17-34-144 0,0 0 144 15,0 0-448-15,0 0 16 0,0 0 0 0,0 0-13888 16</inkml:trace>
  <inkml:trace contextRef="#ctx0" brushRef="#br0" timeOffset="52022.83">2922 2515 4607 0,'-17'4'192'0,"9"-2"64"15,-3 1-256-15,4 0 0 0,2 0 0 0,2-1 0 0,-3 3 640 16,-4 1 64-16,-7 5 32 0,-4 4 0 15,0 4 336-15,-1 0 64 0,-1 3 16 0,4 2 0 0,0 2 0 0,3 1 16 16,3 2 0-16,1 1 0 0,3 0-16 0,3 3 0 16,1-2 0-16,5 1 0 0,0 2-96 0,3-2-32 15,4 0 0-15,-7-32 0 0,19 63-240 0,-19-63-48 16,30 58-16-16,-30-58 0 0,37 50 144 0,-37-50 32 0,40 35 0 0,-40-35 0 16,47 22-208-16,-47-22-48 0,53 6 0 0,-53-6 0 15,60-5 208-15,-28-3 48 0,1-3 0 0,1-4 0 16,4-4-192-16,-4-4-48 0,-3 0 0 0,0-2 0 15,-5 1-208-15,1-2-64 0,-4-2 0 0,-4 2 0 16,-3 1-256-16,-3-1-128 0,-5 2 128 0,-2-1-128 16,-4 1 128-16,-4 0-128 0,-1 2 0 0,-5 0 128 0,-1 2-128 0,-3 0 128 15,-2 0-128-15,-2 1 128 0,-2 1-128 0,-1 3 0 16,0 0 144-16,1 3-144 0,1 1 0 0,-1 3 0 16,-1 2 0-16,4 0 0 0,1 3 0 0,1 0-160 15,1 1 160-15,2 1-208 16,1-1-1632-16,4 1-320 0</inkml:trace>
  <inkml:trace contextRef="#ctx0" brushRef="#br1" timeOffset="81965.1">410 11642 23951 0,'-5'-4'2128'0,"3"2"-1696"0,-1 0-432 16,3 0 0-16,2 1 384 0,-1-1 0 0,2-3 0 0,-3 5 0 15,18-17-384-15,-1-2 0 0,6-6-224 0,2-4 80 0,4-5 144 0,0-4-208 16,3-6 80-16,3-4 128 0,-1-3 0 0,4-5 0 15,2-2 0-15,-3-4 0 0,3 2 144 0,3-7 0 16,2-5 0-16,5-5 0 0,5-3 48 0,-3-3 16 16,-4 4 0-16,0-4 0 0,3-3 64 0,5-7 16 15,5-3 0-15,-2-3 0 0,5 2 48 0,-5-2 16 16,0 1 0-16,-3 2 0 0,2 1 1136 0,1-3 240 0,5-2 32 0,0 0 16 16,0 1-1584-16,-2 1-192 0,1 2-256 0,1-1 48 15,-1-1 544-15,2 1 112 0,0 2 32 0,-4 0 0 16,-3 5-320-16,-1-2-160 0,4 0 160 0,0-1-160 15,1 1 224-15,-4 3-48 0,-2 4-16 0,-4 2 0 16,0 4 256-16,-3 2 48 0,-2 3 16 0,-1-1 0 16,2-2-128-16,0 3-32 15,-2 1 0-15,-3 3 0 0,-2 2 96 0,0 0 16 16,2 3 0-16,-1 0 0 0,1 4-208 0,-1 0-32 16,-1 2-16-16,-2 0 0 0,-2 3-176 0,-2 3 0 15,-2 2 0-15,-1 2 128 0,-3 3-128 0,0 2 0 0,-2 3 0 0,-3-1 0 16,0 4 0-16,-4 0 0 0,0 6 0 0,-2 3 0 15,-1 3 0-15,-4 4 0 0,-2 3 0 0,-1 1 0 16,-2 4 0-16,1 0 0 0,-2 2 0 0,0 0 0 0,-2 1 128 0,2 0-128 16,-2 2 192-16,2 0-64 0,-2 2-128 0,2 0 0 15,-2 1 0-15,2-1 128 0,-2 3-128 0,0-1 0 16,0 0 0-16,0 1 0 0,0 0 0 0,-1 1 0 16,0 2 0-16,-3 0 0 0,1-1 0 0,0 2 0 15,-1 0-144-15,-1 0 144 0,0 1 0 0,0 0-160 16,0 1 160-16,-3 0-128 15,3 1-176-15,-2 0-16 0,-1-1-16 0,-1 0 0 32,2 1-896-32,-1-1-176 0,0 0-48 0,-1 1 0 0,1-1-1696 15,0 0-352-15,-1 0-64 0,2-2-8528 0</inkml:trace>
  <inkml:trace contextRef="#ctx0" brushRef="#br1" timeOffset="82249.58">4012 6015 10127 0,'0'-6'448'0,"0"3"96"0,-2 0-544 0,2 0 0 16,0 1 0-16,-1 2 0 0,-1-1 2288 0,-3 1 336 15,-1 0 80-15,-4 1 16 0,-4 4-64 0,-1 1-16 16,-4 3 0-16,-1 4 0 0,-3 0-912 0,-1 4-176 0,0 0-32 0,2 1-16 16,0-1-496-16,2-1-112 0,1-1 0 0,6-4-16 15,2-3-464-15,6-1-96 0,1-3 0 0,5-2-16 32,2-2-304-32,2-2 160 0,1-2-160 0,4-3 128 0,4 0-128 0,1-3 0 15,1-3 0-15,3-2 0 0,0-1-224 0,3-2 32 16,-1 1 0-16,0 1 0 0,-3 1-128 0,1 1 0 15,-2 3-16-15,-2 2 0 0,-2 2 336 0,-2 3 0 16,-11 4 0-16,0 0 0 0,0 0 0 0,0 0 0 16,40 20 160-16,-40-20-160 0,0 0 704 0,12 42 16 15,-12-42 16-15,5 34 0 0,-5-34-272 0,2 39-48 0,-2-39-16 0,-2 36 0 16,2-36-272-16,0 33-128 0,0-33 128 0,0 0-128 16,5 37 0-16,-5-37-176 0,0 0 16 0</inkml:trace>
  <inkml:trace contextRef="#ctx0" brushRef="#br1" timeOffset="85571.32">4074 5646 12895 0,'-2'-3'1152'0,"0"0"-928"15,0 2-224-15,2-1 0 0,0 1 464 0,0 0 48 0,-3-1 16 0,1-1 0 16,-3-1 624-16,0 0 112 0,0 1 16 0,-2 1 16 16,2 2 560-16,0 1 96 0,-2 2 32 0,0 2 0 15,2 2-752-15,-2 2-144 0,0 1-16 0,2 2-16 16,0 1-480-16,0 2-80 0,5-15-32 0,-7 29 0 0,7-29-288 0,0 29-176 15,0-29 192-15,0 0-192 0,9 35 240 0,-9-35-64 32,0 0-16-32,0 0 0 0,0 0-160 0,37 24 128 0,-37-24-128 15,0 0 128-15,28-10 0 0,-28 10-128 0,17-15 192 0,-8 3-64 16,-1-2 288-16,-1 0 48 0,0-4 16 0,0 0 0 16,-1 1-336-16,-4 0-144 0,3 0 128 0,-3 1-128 15,0 0 0-15,-2 0 0 0,0 2 0 0,-2-1 0 16,-2 0 0-16,1 2 128 0,1-2-128 0,-3 2 0 15,2 0 128-15,-2 0-128 0,-1 1 0 0,3 2 128 0,-2-1 64 0,0 3 16 16,0 1 0-16,1 2 0 0,1 2-16 0,-1 2-16 16,3 3 0-16,1-2 0 0,0 0 160 0,0 0 48 15,-2 23 0-15,2-23 0 0,0 0-16 0,5 40 0 16,-5-40 0-16,11 38 0 0,-11-38-96 0,13 43-16 16,-13-43 0-16,19 45 0 0,-19-45-128 0,22 40-128 15,-22-40 144-15,24 32-144 16,-24-32 0-16,0 0 0 0,34 30 0 0,-34-30 0 15,0 0 0-15,0 0 0 0,40 16 0 0,-40-16 0 16,0 0-544-16,0 0-96 0,41-7-32 0,-41 7-11104 16,15-14-2208-16</inkml:trace>
  <inkml:trace contextRef="#ctx0" brushRef="#br1" timeOffset="85771.48">4305 5464 1839 0,'-3'-8'160'0,"-1"3"-160"0,1 1 0 0,3 1 0 16,0 3 3696-16,0-2 704 0,0 2 144 0,0 0 16 15,0 0-1136-15,0 0-224 0,0 0-64 0,0 0 0 16,0 0-880-16,0 0-176 0,19 35-32 0,-19-35-16 16,10 34-832-16,-10-34-176 0,11 42-16 0,-11-42-16 15,11 47-592-15,-11-47-112 0,10 47-32 0,-10-47 0 0,8 41-256 0,-8-41 0 16,6 31 128-16,-6-31-128 0,0 0 0 0,13 35 0 16,-13-35 0-16,0 0 0 15,0 0-1072-15,0 0-112 0,14 35-32 0,-14-35-15936 0</inkml:trace>
  <inkml:trace contextRef="#ctx0" brushRef="#br1" timeOffset="86172.36">4239 5650 24879 0,'-6'-4'1088'0,"3"1"256"0,1 1-1088 0,0 0-256 15,2-1 0-15,2 1 0 0,-2 2 256 0,5-5 0 16,-2-1 0-16,6-2 0 0,1-2 592 0,1 1 112 15,2-2 32-15,3 2 0 0,3-2-112 0,-3 3-32 0,2 0 0 0,-18 8 0 16,34-11-720-16,-34 11-128 0,30-6 0 0,-30 6-128 31,0 0-256-31,32-2-32 0,-32 2-16 0,0 0 0 16,0 0-352-16,0 0-80 0,0 0-16 0,0 0 0 0,29 30 624 0,-29-30 112 0,0 0 144 0,-2 26-208 16,2-26 448-16,-3 23 80 0,3-23 32 0,-2 27 0 15,2-27 480-15,0 28 80 16,0-28 32-16,0 0 0 0,10 33 144 0,-10-33 16 15,0 0 16-15,0 0 0 0,0 0-176 0,46 19-48 16,-46-19 0-16,0 0 0 0,40-6-320 0,-40 6-80 16,27-13-16-16,-14 4 0 0,-2-1-272 0,-1 1-48 15,-2-1-16-15,-2 0 0 0,-1-2-144 0,-3 2 128 16,0 1-128-16,-2-1 128 0,-2 2-128 0,-1 0 0 16,-1-1 0-16,-2 2 128 0,-2 0-128 0,2 0 0 0,-1 1 0 0,-1 0 0 15,0 0 0-15,0-1 0 0,0 3 0 0,0-1 0 16,3 2-656-16,-1 0-64 0,1 1-16 0,1-1-11104 15,0 2-2240-15</inkml:trace>
  <inkml:trace contextRef="#ctx0" brushRef="#br1" timeOffset="86388.6">4642 5608 16575 0,'0'0'736'0,"0"0"160"0,0 0-720 0,0 0-176 0,0 0 0 0,0 0 0 16,0 0 1232-16,0 0 224 0,28 31 32 0,-28-31 16 15,0 0 0-15,0 0 0 0,0 0 0 0,0 0 0 16,0 0 416-16,20-9 64 0,-18 1 32 0,0-3 0 15,-1 1-864-15,2-3-192 0,2 0-16 0,-2-3-16 16,2 0-160-16,3-1-48 16,0 0 0-16,2 0 0 0,1 2-384 0,0 0-80 15,3 3 0-15,1 0-16 0,-1 3-240 0,2 0 176 16,-16 9-176-16,32-8 160 0,-32 8-160 0,0 0 0 16,39 2 0-16,-39-2 0 15,0 0-592-15,36 12-112 0</inkml:trace>
  <inkml:trace contextRef="#ctx0" brushRef="#br1" timeOffset="88308.7">4201 6407 1839 0,'0'-1'160'0,"0"0"-160"0,0 1 0 0,0 0 0 16,0 0 592-16,0-1 96 0,0 1 16 0,1-3 0 15,-1 3 496-15,2-3 96 0,-2 3 32 0,0 0 0 16,0 0 176-16,0 0 32 0,0 0 16 0,0 0 0 16,0 0 176-16,0 0 48 0,0 0 0 0,0 0 0 15,0 0 48-15,22 35 16 16,-22-35 0-16,0 0 0 0,8 32-464 0,-8-32-96 16,0 0 0-16,10 32-16 0,-10-32-512 0,0 0-112 15,0 0 0-15,10 34-16 0,-10-34-416 0,0 0-80 16,0 0 0-16,0 0-128 0,12 32 0 0,-12-32 0 15,0 0 0-15,0 0 0 16,0 0-1136-16,0 0-128 0,0 0-16 0,0 0-12864 0</inkml:trace>
  <inkml:trace contextRef="#ctx0" brushRef="#br1" timeOffset="88531.27">4317 6370 20271 0,'-1'1'896'0,"-1"-1"192"0,2 0-880 0,0 0-208 0,0 0 0 0,0 0 0 16,0 0 256-16,0 0 0 0,0 0 0 0,0 0 0 15,12 40 1680-15,-12-40 352 0,0 0 64 0,12 41 16 16,-12-41-400-16,0 0-80 0,13 37-16 0,-13-37 0 16,0 0-1104-16,0 0-208 0,18 36-48 0,-18-36-16 15,0 0-496-15,0 0 0 0,0 0 0 0,0 0 0 16,19 36-448-16,-19-36-16 0,0 0-16 0,0 0-10512 15,0 0-2096-15</inkml:trace>
  <inkml:trace contextRef="#ctx0" brushRef="#br1" timeOffset="88763.04">4197 6499 30399 0,'-9'-2'1344'0,"6"1"288"0,0 0-1312 0,1 0-320 0,0 0 0 0,2 1 0 16,0-1 208-16,0 0-16 0,0 1-16 0,5-5 0 0,-5 5 784 16,9-11 176-16,-9 11 16 0,17-12 16 0,-17 12-16 0,22-15 0 31,-22 15 0-31,27-14 0 0,-27 14-832 0,32-14-160 16,-32 14-32-16,29-10-128 15,-29 10-224-15,27-8-160 0,-27 8-16 0,0 0-16 16,0 0-2160-16,34-1-432 0</inkml:trace>
  <inkml:trace contextRef="#ctx0" brushRef="#br1" timeOffset="88916.54">4281 6545 22335 0,'-7'5'496'0,"2"-1"96"0,-1-1 32 0,6-3 0 0,0 0-496 0,0 0-128 16,0 0 0-16,0 0 0 0,0 0 1344 0,0 0 240 16,0 0 48-16,0 0 16 0,0 0 16 0,0 0 0 15,35-4 0-15,-35 4 0 0,26-13-832 0,-26 13-144 16,32-16-48-16,-32 16 0 0,38-17-640 0,-38 17-256 15,32-18 16-15,-32 18-10448 16,29-16-2112-16</inkml:trace>
  <inkml:trace contextRef="#ctx0" brushRef="#br1" timeOffset="89279.9">4545 6379 19343 0,'-2'-4'848'0,"0"1"192"0,2 3-832 0,0-4-208 0,0 4 0 0,0 0 0 16,0 0 592-16,10-12 80 0,-10 12 16 0,19-16 0 15,-6 5 1136-15,-2 2 224 16,2 0 64-16,-13 9 0 0,22-8-704 0,-22 8-144 16,0 0-32-16,0 0 0 0,37 5-848 0,-37-5-192 0,0 0-16 0,0 0-16 0,19 38-160 0,-19-38 0 15,-3 29 144-15,3-29-144 0,-12 34 160 0,3-18-32 16,1 2-128-16,-1-1 192 0,1-1-192 0,0-1-288 15,-2-1 64-15,2-3 16 0,8-11 208 0,-12 19 0 16,12-19 0-16,-9 12 0 0,9-12 0 0,0 0 0 16,0 0 0-16,0 0 0 0,0 0 560 0,0 0 0 15,0 0 0-15,0 0 0 16,0 0 48-16,0 0 16 0,37 2 0 0,-37-2 0 16,0 0-336-16,32-11-64 0,-32 11-16 0,27-8 0 0,-27 8-208 15,26-9 0-15,-26 9 0 0,26-6 0 16,-26 6-400-16,22-7-128 0,-22 7-32 15,0 0-10784-15,31-11-2160 0</inkml:trace>
  <inkml:trace contextRef="#ctx0" brushRef="#br1" timeOffset="89835.09">4637 6201 911 0,'-5'-6'0'0,"2"0"0"0,-3 2 0 0,5 2 0 0,-1 0 0 0,0 0 0 0,-1-1 0 0,-2-1 0 15,-3-4 880-15,-5-1 80 0,-1-1 32 0,1-1 0 16,-3 3 1056-16,3 2 192 0,-1-1 64 0,1 4 0 0,-1 1 384 0,0 2 64 16,-1 1 32-16,1 1 0 0,-1 3-432 0,-1 2-96 15,-1 2-16-15,-1 1 0 0,2 2-816 16,0 2-160-16,-3 2-48 0,1 2 0 0,-1 3-656 0,0 3-144 16,1 2-32-16,2 2 0 15,2 3-32-15,0 3-16 0,2 3 0 0,4 2 0 16,2-2 208-16,6 1 32 0,4-4 16 0,-4-34 0 15,20 62-304-15,-20-62-64 0,35 54-16 0,-35-54 0 16,53 45-208-16,-53-45 144 0,64 37-144 0,-31-25 128 16,1-3-128-16,4-6 192 0,1-4-192 0,-1-6 192 15,2-2-192-15,0-7 0 0,0-2 0 0,3-5 128 16,-1-5-128-16,-5-3 128 0,1-2-128 0,-7-3 128 0,-6 2-128 0,-4 0 128 16,-7 1-128-16,-6 1 128 0,-6 3-128 0,-4-1 160 15,-4 3-160-15,-7-1 160 0,-4 2 400 0,-3 0 80 16,-4 1 0-16,-6 3 16 0,1 2 160 0,0 3 16 15,0 3 16-15,-1 1 0 0,0 3-304 0,1 1-64 0,3 3-16 0,4 2 0 16,1 0-336-16,5 1-128 0,2 1 0 16,4 1 144-16,2 1-800 0,3 0-176 0,5 0-16 0,0 0-20256 15</inkml:trace>
  <inkml:trace contextRef="#ctx0" brushRef="#br1" timeOffset="93827.93">5301 6572 4607 0,'0'0'400'0,"0"0"-400"0,0 0 0 0,-6 8 0 16,6-8 752-16,0 0 64 0,0 0 16 0,0 0 0 15,0 0 160-15,0 0 32 0,0 0 16 0,0 0 0 16,0 0 80-16,14-12 16 16,-9 4 0-16,3-5 0 0,2 0 16 0,-1-5 16 15,4-2 0-15,2-2 0 0,0-2-48 0,5-3-16 16,0-2 0-16,1-3 0 0,3-1-128 0,3 0-16 15,-1-2-16-15,1 0 0 0,4-2-304 0,-1 0-48 16,0-1-16-16,-1 1 0 0,0 0-576 0,-3 3 0 0,-2 2 0 0,-4 5 0 31,1 3-1968-31,-5 5-352 0,0 1-80 0</inkml:trace>
  <inkml:trace contextRef="#ctx0" brushRef="#br1" timeOffset="94676.76">6376 5893 8287 0,'-8'-3'736'0,"0"1"-592"0,2 1-144 0,3 0 0 0,1 1 880 0,-1 0 144 15,0 1 16-15,-4 0 16 0,-4 1 896 0,-2 1 176 16,-3 2 48-16,-1 4 0 0,2 1 448 0,-1 3 80 16,2 2 32-16,4 3 0 0,4 2-1056 0,-2 3-208 15,8-23-32-15,-3 49-16 0,3-49-496 0,5 48-96 16,-5-48-32-16,14 43 0 15,-14-43-320-15,27 31-64 0,-27-31-16 0,0 0 0 16,50 21-80-16,-50-21 0 0,41 1-16 0,-41-1 0 16,47-12-48-16,-23 1-16 0,-2-3 0 0,2-3 0 15,-5-3-48-15,-1-3 0 0,-2-2 0 0,-5 0 0 16,0 0 0-16,-8 1-16 0,-1 2 0 0,-2 0 0 16,-3 5 16-16,-4-3 16 0,-2 3 0 0,-1 0 0 15,-1 2 64-15,-2 2 16 0,-1 1 0 0,1 1 0 0,-1 1-96 0,-1 3-32 16,1 1 0-16,1 1 0 0,3 1-160 0,2 1 0 0,-1 2 0 15,2 1 0 1,4 1-448-16,0 1-64 0,3-2 0 0</inkml:trace>
  <inkml:trace contextRef="#ctx0" brushRef="#br2" timeOffset="103465.89">5784 11585 11967 0,'-3'2'1072'0,"0"-1"-864"0,3 0-208 0,0-2 0 16,3 1 192-16,-3-1 0 0,0 1 0 0,0-1 0 16,0 0 768-16,2-2 160 15,-2 3 32-15,0 0 0 0,11-18-448 0,-11 18-96 16,13-19-16-16,-13 19 0 0,14-26 416 0,-14 26 80 16,21-32 0-16,-10 12 16 0,0-1-80 0,3-2 0 15,-2 0-16-15,2 0 0 0,-1-2-336 0,3-1-64 16,1-2-16-16,0 0 0 0,2-1-32 0,-2-1-16 15,2 0 0-15,1-2 0 0,-1-2-48 0,2-1-16 16,0-2 0-16,-1 0 0 0,1-2 112 0,1-1 32 0,2-1 0 0,-2-2 0 16,3-2-32-16,-1-1 0 0,6-1 0 0,-4 0 0 15,-4 5-128-15,4-1-16 0,1-5-16 0,2-2 0 16,0 2-208-16,3-3-32 0,-3 1-16 0,-1 2 0 16,-2 4 0-16,-2 0 0 0,0 0 0 0,0 0 0 15,0-1 32-15,0 0 16 0,2 2 0 0,-1-2 0 0,-1 4-48 16,2-4-16-16,1-2 0 0,0-2 0 0,3-1-160 0,-2-1 192 15,1 1-192-15,-2 0 192 0,0 1-192 0,-1 1 0 0,-2 0 144 16,-2 0-144-16,2 2 0 0,0-2 0 0,2 0 0 0,-2 3 128 16,-5 7-128-16,3-1 0 0,-1-2 0 0,1-1 128 15,-1 4 0-15,1-3 0 0,1-1 0 0,-1 2 0 16,-1-1 0-16,0 2 0 0,0 2 0 0,-2 0 0 16,0 0-128-16,-3 1 0 15,0 2 0-15,0 0 0 0,0 0 0 0,0-1 0 16,2-1 0-16,-1-2 0 0,1 2 0 0,1-1 0 15,0 2 0-15,-1 0 0 0,0 0 0 0,-1-2 0 16,4 0 0-16,-4-1 0 0,1 0 0 0,1 0 0 16,0 2 0-16,0 0 0 0,-4 3 0 0,3-1 0 15,-1 1 0-15,-1 1 0 0,0-1 0 0,0 2 128 16,-1 0-128-16,-1 0 0 0,3 4 128 0,-2-1-128 0,1-3 160 0,3 0-160 16,0-1 0-16,-1 1 128 0,0 4-128 0,1-1 0 15,-2 0 0-15,3-1 0 0,-1 1 0 0,0-2 0 16,3 0 0-16,-3-3 0 0,0 2 0 0,1 0 0 15,-1 0 0-15,2 1 128 0,-2 0-128 0,0 0 0 0,-3 1 0 0,2 2 0 16,1 0 128-16,-3 0-128 0,2 0 0 0,1-1 128 31,0-1-128-31,0-1 0 0,-3 5 128 0,2-4-128 16,3 0 0-16,-2 0 144 0,-1 1-144 0,-1 1 0 0,-1 1 0 16,-3 2 0-16,1 1 0 0,-2 1 0 0,-2 2 0 0,0 0 0 15,0-1 128-15,-2 0-128 0,0 1 0 0,1 0 128 16,-2 2-128-16,-1-1 0 0,2 2 144 0,0 0-144 15,-1 2 0-15,-1 0 128 0,2 1-128 0,0 0 0 16,0 0 0-16,0 0 128 0,0 1-128 0,3 0 0 0,-3 0 0 0,2 1 0 16,-1-1 0-16,-1 2 0 0,1-1 0 0,0 2 0 15,-3-1 0-15,1 2 0 0,2-1 0 0,-4 1 0 16,0 1 0-16,-2 0 0 0,2 0 0 0,-2 1 0 16,0 1 0-16,-1-2 0 0,-1 1 0 0,-1 1 0 15,0-1 0-15,2 0 0 0,-2 0 0 0,3 0 0 16,-3 1 0-16,0 1 0 15,0 1 0-15,-1 1-128 0,-1 1 128 0,0 1 0 16,1 0 0-16,-2 1-160 0,-2 1 160 0,0 1 0 16,-1 2-176-16,-2 1 176 0,-3 3-160 0,-1 0 160 0,-2 3-128 15,-2 2 128-15,-2 3 0 0,-3-1-144 0,1 2 144 0,-3 0 0 16,1 0 0-16,1-1 0 0,2-2 0 0,1-1 0 16,2-1 0-16,2-1-128 0,1-2 128 0,2 0 0 15,3-3 0-15,2 0 0 0,2 0 0 0,1-3 0 0,3-1 0 0,0-2 0 16,3 0 0-16,2-3 0 0,3-2 0 0,2-1 0 15,1-1 0-15,3-3 0 0,1-1 0 0,2-3-128 16,2 1 128-16,1-2 0 0,-2 1 0 0,1-1 0 16,-2 1 0-16,-1 2 0 15,0 0 0-15,-3 1-128 0,0 2 128 0,1-1 0 16,-4 4 0-16,2 1 0 0,-12 5 0 0,0 0 0 0,0 0 0 0,0 0 0 0,45 9 0 0,-45-9 0 16,0 0 0-16,27 36 0 0,-27-36 0 0,0 0 0 15,24 48 0-15,-24-48 0 0,0 0 160 0,21 53-32 16,-21-53-128-16,13 39 192 0,-13-39-64 0,7 36-128 15,-7-36 176-15,0 0-176 0,14 45 0 0,-14-45 0 16,0 0 0-16,0 0 0 0,21 38 0 0,-21-38 0 16,0 0 0-16,0 0 0 15,0 0-560-15,51 18-112 16</inkml:trace>
  <inkml:trace contextRef="#ctx0" brushRef="#br2" timeOffset="104811.09">8892 5683 9215 0,'0'-3'816'0,"0"0"-656"16,0 1-160-16,0 0 0 0,-1 1 1104 0,-1-1 192 15,2-1 48-15,-2-3 0 0,0-1 496 0,0-1 96 16,-3-2 32-16,2 2 0 0,-2 0 272 0,0 1 48 16,-2 3 16-16,0 0 0 0,-1 1-512 0,-1 2-112 15,-1 1-16-15,-3 1 0 0,3 2-720 0,-4 2-160 0,1 4-16 0,1 0-16 16,-2 3-304-16,2 1-64 0,-1 3-16 0,2 2 0 16,1 0-176-16,2 1-48 0,0 0 0 0,5-1 0 15,3-18-144-15,-2 33 0 0,2-33 144 0,0 0-144 16,13 36 0-16,-13-36 128 0,0 0-128 0,0 0 0 15,0 0 128-15,42 31-128 0,-42-31 128 0,0 0-128 16,36-4 224-16,-36 4-32 0,24-12 0 0,-12 3 0 0,2-2-64 0,-1-2-128 16,0-3 176-16,-2 1-176 0,-2 2 0 0,1-2 0 15,-3-1 0-15,2-2 0 0,-2 1 128 0,-2-1-128 16,-2 1 0-16,1-3 0 0,-1 0 0 0,-3-2 0 16,2 0 0-16,-2 1 0 0,0 0 0 0,0 1 0 15,0-1 0-15,-2 0 0 0,1 4 0 0,-1 2 0 0,-2 1 0 0,4 2 0 16,-2 5 0-16,-1 1 0 15,1 2 0-15,1 1 0 0,-1 2 0 0,-1 0 0 16,1 2 0-16,0 1 0 0,1 2 0 0,-1 0 0 16,2-4 0-16,0 0 0 0,-2 24 0 0,2-24 0 15,0 0 0-15,5 41 0 0,-5-41 0 0,7 37 192 16,-7-37-64-16,10 43-128 16,-10-43 160-16,14 43-160 0,-14-43 128 0,16 39-128 0,-16-39 0 0,0 0 128 15,25 47-128-15,-25-47 0 0,0 0 0 0,28 36 0 16,-28-36 0-16,0 0 0 0,0 0 0 0,32 28 0 15,-32-28 0-15,0 0 0 16,0 0-704-16,0 0-64 0,38 7 0 0,-38-7-17168 16</inkml:trace>
  <inkml:trace contextRef="#ctx0" brushRef="#br2" timeOffset="105019.25">9132 5431 8287 0,'0'-4'736'0,"-1"0"-592"0,1 1-144 0,0 3 0 15,0 0 2016-15,1-1 368 0,-1 0 80 0,0-2 16 16,-1 1 240-16,1 0 48 0,0 2 16 0,0 0 0 16,0 0-672-16,0 0-144 0,0 0-32 0,3 48 0 15,-3-48-608-15,3 42-128 0,-3-42-32 0,2 51 0 0,-2-51-624 0,5 54-128 16,-5-54-32-16,7 49 0 0,-7-49-384 0,4 40 0 16,-4-40 0-16,3 38 0 0,-3-38 0 0,0 0-176 15,5 41 16-15,-5-41 0 16,0 0-1600-16,0 0-320 0</inkml:trace>
  <inkml:trace contextRef="#ctx0" brushRef="#br2" timeOffset="105448.02">8968 5636 11967 0,'-2'-4'528'0,"2"1"112"0,0 1-512 0,2 0-128 15,-1 1 0-15,-1 0 0 0,2-1 688 0,1 0 96 0,2-2 32 0,4-1 0 16,1-1 224-16,6 0 48 0,-1 0 16 0,1-1 0 16,-16 7-160-16,34-9-48 0,-34 9 0 0,31-6 0 15,-31 6-608-15,0 0-128 0,37-3-32 0,-37 3 0 16,0 0-128-16,0 0-144 0,0 0 144 0,38 7-208 16,-38-7 208-16,0 0 0 0,0 0 0 0,0 0-144 15,0 0 144-15,0 0 0 0,16 43 0 0,-16-43 0 0,0 0 624 0,3 32 48 16,-3-32 16-16,0 0 0 0,0 0-128 0,12 43-32 15,-12-43 0-15,0 0 0 0,0 0 192 0,27 31 48 16,-27-31 0-16,0 0 0 0,0 0 400 0,46 5 96 16,-46-5 16-16,0 0 0 0,35-8-176 0,-35 8-16 15,18-13-16-15,-8 5 0 0,-4-1-304 0,-1 0-64 16,1-1-16-16,-4 0 0 16,-1 1-336-16,-1-1-64 0,-3 0-16 0,0 1 0 15,-2-1-64-15,0 2-16 0,-1 0 0 0,-2 0 0 16,2 1-192-16,-1 0 176 0,-1 0-176 0,0 0 160 15,2 2-160-15,-2-1 0 0,0 2 0 0,3 1 0 16,2-1-384-16,0 2 0 0,1 1 0 0,2 0 0 16,0 1-2128-16,2 0-432 0</inkml:trace>
  <inkml:trace contextRef="#ctx0" brushRef="#br2" timeOffset="105670.77">9374 5598 4607 0,'0'0'400'0,"0"0"-400"0,0 0 0 0,0 0 0 15,0 0 2688-15,0 0 448 0,0 0 80 0,0 0 32 16,26 48 528-16,-26-48 128 0,0 0 0 15,14 37 16-15,-14-37-1568 0,0 0-320 0,0 0-64 0,0 0-16 16,0 0-864-16,0 0-192 0,0 0-16 0,0 0-16 0,0 0-352 0,0 0-64 16,0 0 0-16,0 0-16 0,0 0-112 0,11-10-32 15,-6 1 0-15,2-1 0 0,2-1-96 0,-1-2-32 16,5 0 0-16,-2-2 0 0,3 2-160 0,1 1 0 16,-1 0 0-16,2 3 0 0,-1 2 0 0,-1 1 0 15,1 0 0-15,-15 6 0 0,28-5 0 0,-28 5 0 16,0 0-128-16,34-1 128 31,-34 1-688-31,0 0-64 0</inkml:trace>
  <inkml:trace contextRef="#ctx0" brushRef="#br2" timeOffset="107791.2">9219 6137 18431 0,'0'0'1632'15,"0"0"-1312"-15,0 0-320 0,0 0 0 0,0 0 1376 0,0 0 208 16,0 0 32-16,0 0 16 0,0 0 224 0,0 0 32 16,8 38 16-16,-8-38 0 0,3 27-624 0,-3-27-112 15,3 28-16-15,-3-28-16 0,4 28-464 0,-4-28-96 16,0 0 0-16,4 36-16 0,-4-36-352 0,0 0-64 16,0 0-16-16,4 30 0 0,-4-30-128 0,0 0 0 0,0 0 0 0,0 0 0 31,0 0-400-31,0 0 32 0,0 0 16 0,0 0 0 15,0 0-2608-15,0 0-528 0</inkml:trace>
  <inkml:trace contextRef="#ctx0" brushRef="#br2" timeOffset="107976.31">9278 6129 6447 0,'-2'-3'576'0,"2"3"-576"16,0 0 0-16,0 0 0 0,0 0 2176 0,0 0 320 0,0 0 64 0,0 0 0 15,0 0 320-15,0 0 48 0,0 0 16 0,0 0 0 16,0 0-896-16,0 0-192 0,18 33-16 0,-18-33-16 15,0 0-592-15,11 34-112 0,-11-34-32 0,0 0 0 16,10 37-624-16,-10-37-128 0,0 0-16 0,9 33-16 16,-9-33-304-16,0 0 0 0,0 0 0 0,8 32 0 15,-8-32 0-15,0 0 0 0,0 0 0 0,0 0-192 16,0 0-1024-16,0 0-208 0</inkml:trace>
  <inkml:trace contextRef="#ctx0" brushRef="#br2" timeOffset="108208.06">9195 6255 27647 0,'-8'0'1216'0,"8"0"256"0,-7 0-1168 0,7 0-304 15,0 0 0-15,0 0 0 0,0 0 1408 0,0 0 240 16,0 0 32-16,0 0 16 0,0 0-464 0,0 0-80 15,23-17-32-15,-23 17 0 0,0 0-608 0,34-16-128 0,-34 16-32 0,28-12 0 16,-28 12-352-16,0 0 0 0,37-12 0 0,-37 12-192 31,0 0-1536-31,30-9-304 0,-30 9-64 0</inkml:trace>
  <inkml:trace contextRef="#ctx0" brushRef="#br2" timeOffset="108408.72">9211 6300 23951 0,'0'0'1056'0,"-8"4"224"15,8-4-1024-15,0 0-256 0,0 0 0 0,0 0 0 0,0 0 1824 0,0 0 304 0,0 0 64 0,0 0 16 16,0 0-320-16,0 0-64 0,0 0-16 0,0 0 0 16,0 0-960-16,0 0-192 0,43 1-32 0,-43-1-16 0,0 0-448 0,39-10-160 15,-39 10 0-15,0 0 144 0,33-12-144 0,-33 12 0 16,0 0 0-16,32-12-12128 15,-32 12-2336-15</inkml:trace>
  <inkml:trace contextRef="#ctx0" brushRef="#br2" timeOffset="109110.51">9537 6161 2751 0,'0'0'256'0,"0"0"-256"15,0 0 0-15,0 0 0 0,0 0 560 0,0 0 64 16,-6 0 16-16,6 0 0 0,0 0 512 0,-5-1 96 16,5 1 32-16,0 0 0 0,-6 0-224 0,6 0-32 15,-4-1-16-15,4 1 0 16,0 0 176-16,-6-1 32 0,6 1 16 0,-3-2 0 15,3 2 192-15,-3-2 48 0,3 2 0 0,0 0 0 16,-2-4 96-16,2 4 32 0,-2-4 0 0,2 4 0 16,0 0-272-16,0-6-48 0,0 6-16 0,0 0 0 15,4-8-464-15,-4 8-96 0,0 0 0 0,0 0-16 16,12-11-304-16,-12 11-48 0,0 0-16 0,0 0 0 16,21-13-64-16,-21 13-32 0,0 0 0 0,0 0 0 0,24-9-64 0,-24 9-16 15,0 0 0-15,0 0 0 0,0 0-144 0,0 0 0 16,0 0 0-16,0 0 128 0,0 0-128 0,26 27 0 0,-26-27 0 15,0 0 0-15,-8 27 0 0,8-27 0 0,-10 20 0 0,10-20 0 16,-11 18 0-16,11-18 0 0,-10 15 0 16,10-15 0-16,0 0 0 0,0 0 0 0,0 0 0 0,0 0 0 31,0 0-480-31,0 0 32 0,23 29 0 0,-23-29 0 16,0 0-1216-16,0 0-224 0,0 0-48 0,40 14-16 15,-40-14 816-15,0 0 176 0,0 0 16 0,0 0 16 0,0 0 928 0,24 31 0 16,-24-31 160-16,0 0-16 0,0 0 1568 0,-8 27 304 15,8-27 64-15,-13 13 16 0,5-7-432 0,0-1-96 16,-2-1-16-16,1 1 0 0,-1-2-976 0,2-1-192 16,0-1-32-16,0 0-16 0,3-1-208 0,-1-1-128 0,1-1 128 0,5 2-128 15,-5-5 0-15,5 5 0 0,0-8 0 0,0 8-192 16,4-9-1488-16,-4 9-304 0</inkml:trace>
  <inkml:trace contextRef="#ctx0" brushRef="#br2" timeOffset="109696.83">9622 5946 3679 0,'-5'-5'320'0,"0"-1"-320"16,2 2 0-16,-1 1 0 0,4 3 1040 0,-4-4 144 0,4 4 32 0,-8-4 0 15,3 0 64-15,-6-2 0 0,-2-2 16 0,-3 1 0 16,-1 0 384-16,2 2 80 0,-1 2 16 0,-1-2 0 15,2 3-208-15,-2 1-32 0,-1 1-16 0,-1 1 0 16,1 2-592-16,-2 1-112 0,-1 1-32 0,0 2 0 16,0 2-96-16,1 2-32 0,0 1 0 0,-1 5 0 0,1 1-112 0,-1 2-32 31,2 3 0-31,4 3 0 0,-1 3-48 0,-1 4-16 0,5 4 0 0,0 1 0 16,4 4-64-16,1 1 0 0,1 1-16 0,6-3 0 15,2-2-368-15,5-2 0 0,0-5 0 0,-7-32 0 16,26 57 0-16,-26-57 0 0,38 49 0 0,-38-49 0 15,49 38 384-15,-49-38 96 0,58 22 32 0,-58-22 0 16,74 7 368-16,-33-10 80 0,6-4 0 0,-1-6 16 16,2-6-336-16,0-2-64 0,0-6 0 0,-2-1-16 0,-7 1-208 0,1-3-32 15,0-4-16-15,-7 0 0 0,-2 2 144 0,-7-2 48 16,-5 4 0-16,-5-1 0 0,-9 2 400 0,-5 0 96 16,-5 1 16-16,-4 2 0 0,-6 1 112 0,-4 2 32 15,-5 0 0-15,-2 1 0 0,-7 1-192 0,1 1-48 16,-5 0 0-16,2 2 0 0,1 1-528 0,1 3-128 15,6 0 0-15,1 2-16 16,5 0-368-16,2 3-80 0,5 0-16 0,1 3 0 16,6 1-1376-16,1 3-288 0,4 1-48 0,2 1-20912 15</inkml:trace>
  <inkml:trace contextRef="#ctx0" brushRef="#br0" timeOffset="-92801.73">3081 560 7359 0,'-1'-6'656'0,"-1"3"-528"15,2 0-128-15,0 0 0 0,0 1 736 0,0 1 112 16,2 0 32-16,-2-2 0 0,1-1 736 0,-1 1 160 15,0 0 16-15,2 2 16 0,-2 3 256 0,2 4 48 16,-2 4 16-16,2 3 0 0,-2 6 80 0,0 4 16 16,0 5 0-16,0 4 0 0,0 1-768 0,0 0-160 15,-2 0-16-15,-2 0-16 0,1 1-496 0,1 1-80 0,-1-3-32 0,1-5 0 16,2-5-384-16,0-2-80 16,0-1 0-16,2-3-16 0,-2-16-176 0,5 26 0 15,-5-26 0-15,0 0 0 0,0 0 0 0,0 0-176 16,0 0 176-16,0 0-192 0,0 0-992 15,0 0-208-15,41-8-32 0,-37-4-16 16,1-3-1264-16,0-2-256 0,-1 0-48 0,-1-3-9392 0</inkml:trace>
  <inkml:trace contextRef="#ctx0" brushRef="#br0" timeOffset="-92481.81">3124 682 1839 0,'0'-4'160'0,"0"2"-160"0,0 2 0 0,0-1 0 0,-1-3 1248 0,-1-7 224 16,0-4 32-16,1-3 16 15,-1-2 368-15,2 2 80 0,0 0 16 0,2 3 0 0,1 4-96 0,-1 3-16 16,1 5 0-16,0 5 0 15,-3-2-288-15,0 0-64 0,0 0-16 0,24 45 0 16,-24-45 160-16,21 56 48 0,-9-19 0 0,-2 2 0 16,1-3-464-16,-1 0-96 0,-2-3 0 0,3-3-16 15,-11-30-656-15,17 48-128 0,-17-48-32 0,17 34 0 16,-17-34-64-16,0 0 0 0,30 36-16 0,-30-36 0 16,0 0-64-16,0 0-16 0,0 0 0 0,47 10 0 0,-38-17 16 0,-1-1 0 15,-1 1 0-15,0-6 0 0,2-2 48 16,-1-7 16-16,1-3 0 0,-1-5 0 0,3-1-80 0,-3-2-16 15,-1-1 0-15,-1 2 0 0,-1 3-144 0,-2-1 192 16,-3-1-192-16,0 0 192 0,0 4-192 0,-2 3 0 16,-1 2 0-16,0 3 0 0,2 2 0 0,-1 3 0 0,2 2 0 0,0 3 0 15,0 2 0-15,0 1 0 16,3 3 0-16,0 2 0 0,0 2 0 0,-3-1 0 0,0 0 0 0,0 0 0 16,0 0-416-16,24 34 32 15,-24-34 16-15,13 32-17776 0</inkml:trace>
  <inkml:trace contextRef="#ctx0" brushRef="#br0" timeOffset="-92121.53">3676 785 19343 0,'-8'14'848'0,"3"-5"192"0,1 1-832 0,2-2-208 15,0 0 0-15,2-3 0 16,-1 3 1024-16,1 6 176 0,1 7 16 0,3 6 16 0,3 1 912 0,-7-28 176 16,21 47 48-16,-21-47 0 15,0 0-1040-15,45 33-208 0,-45-33-32 0,42 1-16 0,-42-1-336 0,44-16-64 16,-23 2-16-16,0-3 0 0,-6 2-80 0,0-4-32 15,1-5 0-15,-3-2 0 0,-2 1-272 0,-4 1-48 16,-4 3-16-16,-5 2 0 0,-1 2-48 0,-6 1-16 0,-1 2 0 0,-3 3 0 16,-3 1 112-16,-1 2 0 15,-1 2 16-15,0 2 0 0,2 0-272 0,-1 2 0 0,4 1 128 0,0 1-128 16,3 3 0-16,4-1 0 16,2 2-128-16,2 1-12544 0,2-5-2496 0</inkml:trace>
  <inkml:trace contextRef="#ctx0" brushRef="#br0" timeOffset="-91327.16">4452 701 13823 0,'2'-2'608'0,"-1"1"128"0,-1 0-592 0,3 0-144 15,-3 0 0-15,2 1 0 0,-1 0 624 0,-1 1 80 16,0-1 32-16,0 0 0 0,0 0 928 0,0 0 176 0,0 0 32 0,0 0 16 16,18 40-224-16,-18-40-32 0,5 25-16 0,-5-25 0 15,1 33-400-15,-1-14-64 0,-1 1-32 0,-1-2 0 16,-1 2 64-16,0-3 16 0,3-3 0 0,-2-1 0 15,1 2-528-15,-1-2-96 0,2 0-32 0,-2-3 0 16,2-10-352-16,0 0-64 0,0 20 0 0,0-17-128 16,0 0 144-16,0-1-144 15,0-2 0-15,0-1 144 0,2 0-144 0,-2-2 0 16,0-1 0-16,2-2 0 0,-1-2 128 0,1-1-128 0,1-1 128 0,0-3-128 16,0 0 0-16,-1-2 0 0,1-1 128 15,0 0-128-15,2-1 0 0,-1 1 0 0,0 2 0 16,1-1 0-16,0-1 0 0,1 2 0 0,2 0-144 0,-1 3 144 15,-1 1 0-15,1 2 0 0,-7 8 0 0,0 0 0 16,0 0 0-16,0 0 0 0,0 0 0 0,41 0 0 0,-41 0 0 0,0 0 0 16,0 0 0-16,24 37 0 0,-24-37 128 0,0 0-128 15,8 40 0-15,-8-40 0 0,-1 24 128 0,-1-12-128 16,0 0 0-16,-1 0 0 0,1-3 128 0,-1-1-128 16,2 1 0-16,-1-3 144 0,2-6-144 0,0 0 160 15,0 0-160-15,0 0 160 0,0 0-160 0,0 0 0 16,19-12 0-16,-14 2 0 0,5 0 0 0,1-6 0 0,0-1 0 0,2 0 0 15,0-2 0-15,1 0 0 0,-1 1-144 0,1 3 144 16,-2 3 0-16,0 2 0 0,-12 10 0 0,0 0 0 16,31-11 0-16,-31 11 0 0,0 0 0 0,0 0 0 0,33 28 0 0,-33-28 0 15,11 30 0-15,-11-30 0 0,7 33 0 0,-7-33 0 16,6 30 0-16,-6-30 0 0,3 33 0 16,-3-33 0-16,2 31 0 0,-2-31 0 15,3 26 0-15,-3-26 0 0,0 0 0 0,0 0 0 16,0 0 0-16,21 32-208 0,-21-32 32 0,0 0-11824 15,0 0-2368-15</inkml:trace>
  <inkml:trace contextRef="#ctx0" brushRef="#br0" timeOffset="-90972.6">5009 796 22111 0,'-3'2'976'0,"1"0"208"0,2-2-944 0,0 0-240 16,0 0 0-16,0 0 0 0,0 0 704 0,0 0 80 15,0 0 32-15,0 0 0 0,0 0 1040 0,0 0 192 16,41 19 64-16,-41-19 0 0,0 0-608 0,0 0-112 16,43-3-32-16,-43 3 0 15,0 0-880-15,33-13-176 0,-33 13-48 0,20-14 0 16,-20 14-256-16,16-15 0 0,-16 15 0 0,12-15 0 16,-9 7 0-16,-2 1 0 0,1 0 0 0,-2 0 0 15,-3 1-192-15,1 0 192 0,-3 0-208 0,-3 0 80 16,-1 1-304-16,1 1-48 0,-1 1-16 0,-1 0 0 15,-2 1-368-15,0 1-80 0,0 0-16 0,0 3 0 16,2 2 448-16,-3 2 64 0,3 1 32 0,1 3 0 0,1-1 416 0,1 2-128 0,0 2 128 0,2 1 0 16,2 0 0-16,-1 1 144 0,4 0 0 0,-1 0 0 15,1-15 528-15,1 32 96 0,-1-32 32 0,7 29 0 16,-7-29-16-16,0 0 0 0,19 34 0 0,-19-34 0 16,0 0-400-16,0 0-96 0,46 32-16 0,-46-32 0 15,0 0-272-15,42 9 0 0,-42-9 0 0,0 0-144 31,40-1-416-31,-40 1-80 0,0 0 0 0</inkml:trace>
  <inkml:trace contextRef="#ctx0" brushRef="#br0" timeOffset="-90471.18">5244 766 2751 0,'-5'5'256'0,"2"0"-256"0,3-5 0 0,0 0 0 0,0 0 2176 0,0 0 400 0,-4 20 80 0,4-20 16 0,0 21-160 0,-3-4-16 16,3 4-16-16,-3-1 0 0,2 0 464 0,-1-1 80 16,2-19 32-16,2 31 0 0,-2-31-1584 0,1 21-304 15,-1-21-64-15,0 0-16 0,0 0-768 0,0 0-176 16,0 0-16-16,0 0-128 0,0 0 0 0,0 0 0 0,0 0 0 0,0 0 0 16,0 0 0-16,0 0 0 0,0 0 0 0,37-20 0 15,-34 8-304-15,4-3-64 0,-1 1-16 0,-1-3 0 31,1 0-704-31,-1 1-160 0,3 0-32 0,-3 0 0 16,1 2-384-16,-1 1-64 0,4 3-32 0,-4 1 0 0,-5 9 1200 0,0 0 240 0,19-12 64 0,-19 12 0 16,0 0 1024-16,0 0 224 15,0 0 32-15,0 0 16 0,34 34 800 0,-34-34 144 16,0 0 48-16,13 33 0 0,-13-33-768 0,0 0-160 16,5 29-16-16,-5-29-16 0,0 0-432 0,3 28-64 15,-3-28-32-15,0 0 0 0,0 0-400 0,0 0-144 16,0 0 0-16,0 0 144 0,0 0-144 0,43-14 0 15,-35 4 0-15,0-1 0 0,3-2-224 0,-3-1-32 16,3 1 0-16,-1-2 0 0,-2 3-64 0,0 1 0 16,-2 3-16-16,-6 8 0 0,0 0 336 0,0 0 0 15,0 0 0-15,0 0 0 0,0 0 144 0,0 0 160 0,0 0 16 0,31 28 16 16,-31-28 64-16,0 26 16 16,0-26 0-16,0 27 0 0,0-27-416 0,2 24 128 15,-2-24-128-15,0 0 0 0,9 29 0 0,-9-29 0 0,0 0-144 0,0 0 144 31,0 0-2288-31,39 12-336 0</inkml:trace>
  <inkml:trace contextRef="#ctx0" brushRef="#br0" timeOffset="-90170.73">5741 776 22111 0,'-8'10'976'0,"2"-5"208"0,4 1-944 0,-1 0-240 15,3-6 0-15,0 0 0 0,-3 15 960 0,3-15 128 16,-4 26 48-16,3-3 0 0,-1 3 736 0,4-1 160 15,3 0 16-15,-5-25 16 0,14 40-608 0,-14-40-128 16,0 0-32-16,35 35 0 0,-35-35-752 0,0 0-160 16,40 11-16-16,-40-11-16 0,32-12 64 0,-32 12 16 0,34-25 0 15,-18 8 0-15,1-1-192 0,-5-3-48 0,2 0 0 0,-4-1 0 16,-3 1-192-16,-2 3 0 0,-1-1 128 0,-4 2-128 0,-2 1 128 0,-3 2 0 16,-2-1-128-16,-3 2 192 0,-3 0 32 0,0 2 0 15,-3 0 0-15,0 3 0 0,2 0-80 0,-2 0-16 16,1 2 0-16,-1 2 0 0,5 0-128 0,-2 2 0 15,4 1 0-15,-1 1 128 0,2 0-128 0,3 2-272 16,-1 0 64-16,3 1 16 31,1 1-560-31,2-4-96 0,0 0-32 0,0 0-17360 0</inkml:trace>
  <inkml:trace contextRef="#ctx0" brushRef="#br0" timeOffset="-89791.61">5974 739 23039 0,'0'0'2048'0,"0"0"-1648"16,0 0-400-16,0 0 0 0,0 0 528 0,0 0 32 15,0 0 0-15,22 40 0 0,-22-40 880 0,19 35 176 16,-19-35 48-16,19 36 0 0,-19-36 256 0,16 30 48 0,-16-30 16 16,0 0 0-16,16 29-1072 0,-16-29-208 0,0 0-32 0,0 0-16 15,0 0-432-15,0 0-96 0,0 0 0 0,0 0-128 16,0 0 192-16,0 0-192 15,0 0 192-15,0 0-192 0,0 0 144 0,0 0-144 16,0 0 0-16,0 0 144 0,-6 4-144 0,2-11 0 16,1-3 0-16,1 2 0 0,-1 0 128 0,1-3-128 15,2 1 0-15,-2-2 128 0,2 1-128 0,2-1 0 16,0 1 0-16,0-1 128 0,1 2-128 0,0-2 160 16,2 1-160-16,0 1 160 0,3-1 16 0,0 1 0 15,0-1 0-15,1 0 0 0,-9 11 80 0,19-20 32 0,-19 20 0 0,20-18 0 16,-20 18 0-16,19-14 0 0,-19 14 0 0,0 0 0 15,26-14-288-15,-26 14 128 0,0 0-128 0,0 0 0 16,41-4 0-16,-41 4-224 0,0 0 16 0,0 0 0 16,40 7-912-16,-40-7-176 15,0 0-48-15</inkml:trace>
  <inkml:trace contextRef="#ctx0" brushRef="#br0" timeOffset="-89606.51">6360 686 25791 0,'-6'4'1152'0,"4"-2"224"16,-1 3-1104-16,3-5-272 0,0 0 0 0,0 0 0 0,0 0 1456 0,0 0 224 0,0 0 48 0,11 39 16 0,-11-39 320 0,10 34 64 16,-10-34 16-16,11 31 0 0,-11-31-1184 0,14 31-256 15,-14-31-32-15,0 0-16 0,23 38-384 0,-23-38-80 16,0 0 0-16,0 0-16 0,30 35-176 0,-30-35 0 16,0 0 0-16,0 0 0 15,0 0-544-15,37 15-32 0,-37-15-16 0,0 0-17792 16</inkml:trace>
  <inkml:trace contextRef="#ctx0" brushRef="#br0" timeOffset="-89437.28">6635 686 31215 0,'-9'4'688'0,"1"1"144"0,1 2 16 0,7-7 32 0,-5 9-704 0,2-2-176 0,3-7 0 0,-9 19 0 16,1 1 2144-16,-8 9 400 0,0 6 80 0,-5 7 0 15,2 2-1328-15,1-2-272 0,-1-1-48 0,5-1-16 16,1-5-496-16,3-3-96 15,2-3-32-15,2-3 0 0,4-3-336 0,2-23 0 16,2 41 0-16,-2-41 0 16,0 0-896-16,17 37-112 0</inkml:trace>
  <inkml:trace contextRef="#ctx0" brushRef="#br0" timeOffset="-88966.99">7419 223 16575 0,'0'-2'1472'0,"0"0"-1168"0,0 2-304 0,0 0 0 15,0 0 2128-15,0 0 368 0,0 0 80 0,0 0 16 16,2 35-192-16,-2-35-32 0,-5 51-16 0,2-18 0 0,-2 5-688 0,0 4-144 16,0 3-32-16,-2 1 0 0,0 1-720 0,2-2-128 15,0-4-48-15,-1-6 0 0,3-4-208 0,1-4-64 16,2-27 0-16,-1 41 0 0,1-41-96 0,3 32-32 16,-3-32 0-16,0 0 0 0,0 0-192 0,16 37 0 15,-16-37 0-15,0 0 0 16,0 0-656-1,0 0-32-15,0 0 0 0</inkml:trace>
  <inkml:trace contextRef="#ctx0" brushRef="#br0" timeOffset="-88603.95">7525 602 32255 0,'-8'4'1424'0,"2"0"304"15,2 1-1392-15,4-5-336 0,0 0 0 0,0 0 0 0,0 0 752 0,0 0 80 0,0 0 0 0,0 0 16 16,24 37 256-16,-24-37 48 0,0 0 16 0,0 0 0 15,45 29-448-15,-45-29-80 0,0 0-32 0,38 7 0 16,-38-7-272-16,0 0-48 0,39-6-16 0,-39 6 0 16,26-10-144-16,-26 10-128 0,22-14 192 0,-22 14-192 15,19-16 128-15,-12 6-128 0,0 1 0 0,-2 0 0 16,0-2 0-16,-2 1 0 16,1-1 0-16,-3 1 0 0,-2-2 0 0,-1 2 0 15,-1 0 0-15,-2 0 0 0,0 1 0 0,-3 1 0 16,0 2 0-16,-2 3 0 0,1 1 0 0,-1 3 0 15,-1 2 0-15,1 2 0 0,-1 4 0 0,0 2 0 16,0 4 0-16,-2 3-144 0,3 1 144 0,-1 3 0 16,1-1 0-16,4 1 0 0,-2 1 0 0,5-2 0 15,3-21 128-15,0 38-128 0,0-38 224 0,11 34-32 0,-11-34 0 0,0 0 0 16,29 39-192-16,-29-39 128 0,0 0-128 0,48 31 0 16,-48-31 0-16,39 12 0 0,-39-12-208 0,44 7 64 15,-44-7-544-15,48-2-96 0,-48 2-32 0,47-8-17696 16</inkml:trace>
  <inkml:trace contextRef="#ctx0" brushRef="#br0" timeOffset="-88280.8">8027 617 1839 0,'-11'-12'160'0,"5"6"-160"0,-1 1 0 0,2 2 0 16,-1 1 4400-16,3 1 848 0,0 1 160 0,-4-2 32 16,-4 2-960-16,-2 3-192 0,-4 1-32 0,-1 3-16 15,3 2-2576-15,0 3-528 0,1 1-112 0,4 2 0 16,1 0-592-16,3 0-112 0,0 1-32 0,6-16 0 15,-5 26-96-15,5-26-32 0,0 0 0 0,8 30 0 0,-8-30-160 0,0 0 0 16,0 0 0-16,0 0 128 0,0 0-128 0,43 17 0 16,-43-17 0-16,0 0 0 0,31-14 0 0,-31 14-256 15,22-14 64-15,-22 14 16 16,21-16-208-16,-21 16-64 0,19-15 0 0,-19 15 0 16,17-11 16-16,-17 11 0 0,0 0 0 0,0 0 0 0,0 0 432 0,0 0 0 15,0 0 0-15,0 0 0 0,36 29 560 0,-36-29 32 16,0 0 16-16,16 39 0 0,-16-39-96 0,0 0-32 15,15 35 0-15,-15-35 0 0,0 0-256 0,0 0-48 16,24 34-16-16,-24-34 0 0,0 0-160 0,0 0 0 16,0 0 0-16,0 0 0 15,44 6-448-15,-44-6-64 0,19-14 0 0,-8 3-18048 0</inkml:trace>
  <inkml:trace contextRef="#ctx0" brushRef="#br0" timeOffset="-88065.27">8299 249 25791 0,'0'0'1152'0,"0"0"224"0,0 0-1104 0,0 0-272 0,-3 30 0 0,3-30 0 15,0 0 1584-15,-2 30 256 0,2-4 48 0,-3 9 16 16,-2 10 288-16,-3 3 64 0,0 1 16 0,2-3 0 16,-2-1-1264-16,0-6-256 0,3-4-48 0,-3-4-16 15,5-5-368-15,3-26-64 0,-5 40 0 0,5-40-16 16,0 31-240-16,0-31 0 0,0 0 0 0,0 0 0 15,11 33-384-15,-11-33-64 16,0 0 0-16,0 0-18704 0</inkml:trace>
  <inkml:trace contextRef="#ctx0" brushRef="#br0" timeOffset="-87802.8">8547 544 24879 0,'-6'0'2208'0,"1"0"-1760"0,2 0-448 0,1 0 0 15,0 1 1328-15,-4 0 176 0,-2 0 32 0,-5 2 16 16,-8 1-480-16,-4 2-112 0,-1 2 0 0,2 0-16 16,0 1 160-16,3 2 48 0,4-1 0 0,3 1 0 15,4-1-512-15,2 1-112 0,0-1-16 0,8-10 0 16,-5 20-288-16,5-20-64 0,0 0-16 0,0 0 0 16,14 38 80-16,-14-38 16 0,0 0 0 0,0 0 0 15,37 33 0-15,-37-33 0 0,0 0 0 0,42 21 0 0,-42-21-240 0,0 0 144 16,46 15-144-16,-46-15 128 0,0 0-128 0,40 12 0 15,-40-12 0-15,0 0 0 16,39 12-656-16,-39-12-16 0,0 0 0 0,36 8-17392 0</inkml:trace>
  <inkml:trace contextRef="#ctx0" brushRef="#br0" timeOffset="-87633.3">8724 801 39615 0,'0'0'1760'0,"0"0"352"0,-6 15-1680 0,6-15-432 0,0 0 0 0,0 0 0 0,0 0 416 0,0 0 0 16,0 0 0-16,0 0 0 0,0 0-160 0,11 33-16 16,-11-33-16-16,0 0 0 0,0 0-32 0,0 0 0 15,0 0 0-15,0 0 0 0,0 0-192 0,0 0 0 0,0 0 0 0,0 0 0 32,0 0-512-32,0 0-32 0,26-7-16 0</inkml:trace>
  <inkml:trace contextRef="#ctx0" brushRef="#br0" timeOffset="-87385.91">9033 9 32255 0,'0'-6'1424'0,"0"4"304"16,0 1-1392-16,0 1-336 0,0 0 0 0,0 0 0 0,0 0 1568 0,0 0 240 0,-2 32 48 0,-5-7 16 15,0 11-720-15,-3 6-160 0,-4 4-32 0,0 3 0 16,-1-2 48-16,1-2 0 0,1 1 0 0,-1-3 0 0,0-3-336 0,4-5-64 16,2-4-16-16,0-4 0 0,8-27-432 15,-5 41-160-15,5-41 0 0,0 0 144 16,0 0-528-16,16 37-96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3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4/13/2018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55950" y="914400"/>
            <a:ext cx="3289300" cy="2468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520439"/>
            <a:ext cx="7680960" cy="2880361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30760FD-43FD-4D6F-84B1-8E330FAF6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781362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4/13/2018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0760FD-43FD-4D6F-84B1-8E330FAF69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1983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TODO: Drawing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776C09FB-251A-402A-9E63-56D49F529C2A}" type="datetime1">
              <a:rPr lang="en-US" smtClean="0"/>
              <a:t>3/7/2023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B13BC6-E514-43F3-BB09-49938EAD119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5249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/>
              <a:t>z gets copy of the</a:t>
            </a:r>
            <a:r>
              <a:rPr lang="en-US" baseline="0" dirty="0"/>
              <a:t> </a:t>
            </a:r>
            <a:r>
              <a:rPr lang="en-US" baseline="0" dirty="0" err="1"/>
              <a:t>int</a:t>
            </a:r>
            <a:r>
              <a:rPr lang="en-US" baseline="0" dirty="0"/>
              <a:t> pointed to by the </a:t>
            </a:r>
            <a:r>
              <a:rPr lang="en-US" baseline="0" dirty="0" err="1"/>
              <a:t>unique_ptr</a:t>
            </a:r>
            <a:r>
              <a:rPr lang="en-US" baseline="0" dirty="0"/>
              <a:t> in </a:t>
            </a:r>
            <a:r>
              <a:rPr lang="en-US" baseline="0" dirty="0" err="1"/>
              <a:t>vec</a:t>
            </a:r>
            <a:r>
              <a:rPr lang="en-US" baseline="0" dirty="0"/>
              <a:t>[1]</a:t>
            </a:r>
          </a:p>
          <a:p>
            <a:pPr marL="228600" indent="-228600">
              <a:buAutoNum type="arabicParenR"/>
            </a:pPr>
            <a:r>
              <a:rPr lang="en-US" dirty="0"/>
              <a:t>compiler</a:t>
            </a:r>
            <a:r>
              <a:rPr lang="en-US" baseline="0" dirty="0"/>
              <a:t> error, since </a:t>
            </a:r>
            <a:r>
              <a:rPr lang="en-US" baseline="0" dirty="0" err="1"/>
              <a:t>unique_ptrs</a:t>
            </a:r>
            <a:r>
              <a:rPr lang="en-US" baseline="0" dirty="0"/>
              <a:t> can’t be copied</a:t>
            </a:r>
          </a:p>
          <a:p>
            <a:pPr marL="228600" indent="-228600">
              <a:buAutoNum type="arabicParenR"/>
            </a:pPr>
            <a:r>
              <a:rPr lang="en-US" dirty="0"/>
              <a:t>works, but now </a:t>
            </a:r>
            <a:r>
              <a:rPr lang="en-US" dirty="0" err="1"/>
              <a:t>vec</a:t>
            </a:r>
            <a:r>
              <a:rPr lang="en-US" dirty="0"/>
              <a:t>[1] has a null pointer</a:t>
            </a:r>
          </a:p>
          <a:p>
            <a:pPr marL="228600" indent="-228600">
              <a:buAutoNum type="arabicParenR"/>
            </a:pPr>
            <a:endParaRPr lang="en-US" dirty="0"/>
          </a:p>
          <a:p>
            <a:pPr marL="228600" indent="-228600">
              <a:buAutoNum type="arabicParenR"/>
            </a:pPr>
            <a:r>
              <a:rPr lang="en-US" dirty="0"/>
              <a:t>TODO: </a:t>
            </a:r>
            <a:r>
              <a:rPr lang="en-US" dirty="0" err="1"/>
              <a:t>drswing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6548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4/13/2018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0760FD-43FD-4D6F-84B1-8E330FAF69C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447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35:28-40:40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776C09FB-251A-402A-9E63-56D49F529C2A}" type="datetime1">
              <a:rPr lang="en-US" smtClean="0"/>
              <a:t>3/7/2023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B13BC6-E514-43F3-BB09-49938EAD119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43926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Use by a lot of companies!!!!!!!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776C09FB-251A-402A-9E63-56D49F529C2A}" type="datetime1">
              <a:rPr lang="en-US" smtClean="0"/>
              <a:t>3/7/2023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B13BC6-E514-43F3-BB09-49938EAD119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4415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4/13/2018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0760FD-43FD-4D6F-84B1-8E330FAF69C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6579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4/13/2018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0760FD-43FD-4D6F-84B1-8E330FAF69C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9624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T: What Happens when we copy construct this pointer?</a:t>
            </a:r>
          </a:p>
          <a:p>
            <a:pPr fontAlgn="base"/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TODO: Add animation that explains the double delete error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8FDA0-A3A8-4A97-B415-832D6F05B2B8}" type="slidenum">
              <a:rPr lang="en-US" smtClean="0"/>
              <a:t>26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4/25/2018</a:t>
            </a:r>
          </a:p>
        </p:txBody>
      </p:sp>
    </p:spTree>
    <p:extLst>
      <p:ext uri="{BB962C8B-B14F-4D97-AF65-F5344CB8AC3E}">
        <p14:creationId xmlns:p14="http://schemas.microsoft.com/office/powerpoint/2010/main" val="17917388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Both head and the 2</a:t>
            </a:r>
            <a:r>
              <a:rPr lang="en-US" baseline="30000" dirty="0"/>
              <a:t>nd</a:t>
            </a:r>
            <a:r>
              <a:rPr lang="en-US" dirty="0"/>
              <a:t> node </a:t>
            </a:r>
            <a:r>
              <a:rPr lang="en-US" dirty="0" err="1"/>
              <a:t>prev</a:t>
            </a:r>
            <a:r>
              <a:rPr lang="en-US" dirty="0"/>
              <a:t> have access to shared</a:t>
            </a:r>
            <a:r>
              <a:rPr lang="en-US" baseline="0" dirty="0"/>
              <a:t> reference count information for 1</a:t>
            </a:r>
            <a:r>
              <a:rPr lang="en-US" baseline="30000" dirty="0"/>
              <a:t>st</a:t>
            </a:r>
            <a:r>
              <a:rPr lang="en-US" baseline="0" dirty="0"/>
              <a:t> node.</a:t>
            </a:r>
          </a:p>
          <a:p>
            <a:r>
              <a:rPr lang="en-US" baseline="0" dirty="0"/>
              <a:t>Run in </a:t>
            </a:r>
            <a:r>
              <a:rPr lang="en-US" baseline="0" dirty="0" err="1"/>
              <a:t>gdb</a:t>
            </a:r>
            <a:r>
              <a:rPr lang="en-US" baseline="0" dirty="0"/>
              <a:t> to see shared/weak count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377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4/13/2018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0760FD-43FD-4D6F-84B1-8E330FAF69C1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7659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T: Responsible for cleaning up the “dumb/raw” </a:t>
            </a:r>
            <a:r>
              <a:rPr lang="en-US" sz="12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ptr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it manages, but this is a toy since it is missing a lot of the functionality needed (arrays for example)</a:t>
            </a:r>
          </a:p>
          <a:p>
            <a:pPr fontAlgn="base"/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Ties lifetime of heap data to an object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8FDA0-A3A8-4A97-B415-832D6F05B2B8}" type="slidenum">
              <a:rPr lang="en-US" smtClean="0"/>
              <a:t>6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4/25/2018</a:t>
            </a:r>
          </a:p>
        </p:txBody>
      </p:sp>
    </p:spTree>
    <p:extLst>
      <p:ext uri="{BB962C8B-B14F-4D97-AF65-F5344CB8AC3E}">
        <p14:creationId xmlns:p14="http://schemas.microsoft.com/office/powerpoint/2010/main" val="21767220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5726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w.use_count</a:t>
            </a:r>
            <a:r>
              <a:rPr lang="en-US" dirty="0"/>
              <a:t>() – get reference count</a:t>
            </a:r>
          </a:p>
          <a:p>
            <a:r>
              <a:rPr lang="en-US" dirty="0" err="1"/>
              <a:t>w.expired</a:t>
            </a:r>
            <a:r>
              <a:rPr lang="en-US" dirty="0"/>
              <a:t>() – returns (</a:t>
            </a:r>
            <a:r>
              <a:rPr lang="en-US" dirty="0" err="1"/>
              <a:t>w.use_count</a:t>
            </a:r>
            <a:r>
              <a:rPr lang="en-US" dirty="0"/>
              <a:t>()</a:t>
            </a:r>
            <a:r>
              <a:rPr lang="en-US" baseline="0" dirty="0"/>
              <a:t> == 0)</a:t>
            </a:r>
          </a:p>
          <a:p>
            <a:endParaRPr lang="en-US" baseline="0" dirty="0"/>
          </a:p>
          <a:p>
            <a:r>
              <a:rPr lang="en-US" baseline="0" dirty="0"/>
              <a:t>TODO: add ref count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737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4/13/2018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0760FD-43FD-4D6F-84B1-8E330FAF69C1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53795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unique_ptr</a:t>
            </a:r>
            <a:endParaRPr lang="en-US" dirty="0"/>
          </a:p>
          <a:p>
            <a:r>
              <a:rPr lang="en-US" dirty="0"/>
              <a:t>get: return the stored pointer</a:t>
            </a:r>
          </a:p>
          <a:p>
            <a:r>
              <a:rPr lang="en-US" dirty="0"/>
              <a:t>release: release stored pointers, replace with NULL (nice parent)</a:t>
            </a:r>
          </a:p>
          <a:p>
            <a:r>
              <a:rPr lang="en-US" dirty="0"/>
              <a:t>reset: delete pointer, replace with q (mean parent)</a:t>
            </a:r>
          </a:p>
          <a:p>
            <a:endParaRPr lang="en-US" dirty="0"/>
          </a:p>
          <a:p>
            <a:r>
              <a:rPr lang="en-US" dirty="0" err="1"/>
              <a:t>shared_ptr</a:t>
            </a:r>
            <a:endParaRPr lang="en-US" dirty="0"/>
          </a:p>
          <a:p>
            <a:r>
              <a:rPr lang="en-US" dirty="0"/>
              <a:t>get: return the stored pointer</a:t>
            </a:r>
          </a:p>
          <a:p>
            <a:r>
              <a:rPr lang="en-US" dirty="0" err="1"/>
              <a:t>use_count</a:t>
            </a:r>
            <a:r>
              <a:rPr lang="en-US" dirty="0"/>
              <a:t>: get ref count</a:t>
            </a:r>
          </a:p>
          <a:p>
            <a:r>
              <a:rPr lang="en-US" dirty="0"/>
              <a:t>unique: </a:t>
            </a:r>
            <a:r>
              <a:rPr lang="en-US" dirty="0" err="1"/>
              <a:t>use_count</a:t>
            </a:r>
            <a:r>
              <a:rPr lang="en-US" dirty="0"/>
              <a:t>() == 1</a:t>
            </a:r>
          </a:p>
          <a:p>
            <a:endParaRPr lang="en-US" dirty="0"/>
          </a:p>
          <a:p>
            <a:r>
              <a:rPr lang="en-US" dirty="0" err="1"/>
              <a:t>weak_ptr</a:t>
            </a:r>
            <a:endParaRPr lang="en-US" dirty="0"/>
          </a:p>
          <a:p>
            <a:r>
              <a:rPr lang="en-US" dirty="0"/>
              <a:t>lock: “promote” to </a:t>
            </a:r>
            <a:r>
              <a:rPr lang="en-US" dirty="0" err="1"/>
              <a:t>shared_ptr</a:t>
            </a:r>
            <a:endParaRPr lang="en-US" dirty="0"/>
          </a:p>
          <a:p>
            <a:r>
              <a:rPr lang="en-US" dirty="0" err="1"/>
              <a:t>use_count</a:t>
            </a:r>
            <a:r>
              <a:rPr lang="en-US" dirty="0"/>
              <a:t>: return ref count of SHARED PTRs</a:t>
            </a:r>
          </a:p>
          <a:p>
            <a:r>
              <a:rPr lang="en-US" dirty="0"/>
              <a:t>expired: check if </a:t>
            </a:r>
            <a:r>
              <a:rPr lang="en-US" dirty="0" err="1"/>
              <a:t>use_count</a:t>
            </a:r>
            <a:r>
              <a:rPr lang="en-US" dirty="0"/>
              <a:t> == 0</a:t>
            </a:r>
          </a:p>
          <a:p>
            <a:endParaRPr lang="en-US" dirty="0"/>
          </a:p>
          <a:p>
            <a:r>
              <a:rPr lang="en-US" dirty="0"/>
              <a:t>http://www.cplusplus.com/reference/memory/unique_ptr/</a:t>
            </a:r>
          </a:p>
          <a:p>
            <a:r>
              <a:rPr lang="en-US" dirty="0"/>
              <a:t>http://www.cplusplus.com/reference/memory/shared_ptr/</a:t>
            </a:r>
          </a:p>
          <a:p>
            <a:r>
              <a:rPr lang="en-US" dirty="0"/>
              <a:t>http://www.cplusplus.com/reference/memory/weak_ptr/</a:t>
            </a:r>
          </a:p>
        </p:txBody>
      </p:sp>
    </p:spTree>
    <p:extLst>
      <p:ext uri="{BB962C8B-B14F-4D97-AF65-F5344CB8AC3E}">
        <p14:creationId xmlns:p14="http://schemas.microsoft.com/office/powerpoint/2010/main" val="34731226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 lIns="91577" tIns="45789" rIns="91577" bIns="45789"/>
          <a:lstStyle/>
          <a:p>
            <a:endParaRPr lang="en-US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 lIns="91577" tIns="45789" rIns="91577" bIns="45789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27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T: What Happens when we copy construct this pointer?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8FDA0-A3A8-4A97-B415-832D6F05B2B8}" type="slidenum">
              <a:rPr lang="en-US" smtClean="0"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4/25/2018</a:t>
            </a:r>
          </a:p>
        </p:txBody>
      </p:sp>
    </p:spTree>
    <p:extLst>
      <p:ext uri="{BB962C8B-B14F-4D97-AF65-F5344CB8AC3E}">
        <p14:creationId xmlns:p14="http://schemas.microsoft.com/office/powerpoint/2010/main" val="2371858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4/13/2018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0760FD-43FD-4D6F-84B1-8E330FAF69C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8433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T: Now what happens when we copy construct this pointer?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88FDA0-A3A8-4A97-B415-832D6F05B2B8}" type="slidenum">
              <a:rPr lang="en-US" smtClean="0"/>
              <a:t>10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4/25/2018</a:t>
            </a:r>
          </a:p>
        </p:txBody>
      </p:sp>
    </p:spTree>
    <p:extLst>
      <p:ext uri="{BB962C8B-B14F-4D97-AF65-F5344CB8AC3E}">
        <p14:creationId xmlns:p14="http://schemas.microsoft.com/office/powerpoint/2010/main" val="15308587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int</a:t>
            </a:r>
            <a:r>
              <a:rPr lang="en-US" dirty="0"/>
              <a:t>&amp; z reference</a:t>
            </a:r>
            <a:r>
              <a:rPr lang="en-US" baseline="0" dirty="0"/>
              <a:t> doesn’t contribute to reference count.</a:t>
            </a:r>
          </a:p>
          <a:p>
            <a:r>
              <a:rPr lang="en-US" baseline="0" dirty="0"/>
              <a:t>Worth stepping through </a:t>
            </a:r>
            <a:r>
              <a:rPr lang="en-US" baseline="0" dirty="0" err="1"/>
              <a:t>gdb</a:t>
            </a:r>
            <a:r>
              <a:rPr lang="en-US" baseline="0" dirty="0"/>
              <a:t> for this file + </a:t>
            </a:r>
            <a:r>
              <a:rPr lang="en-US" baseline="0" dirty="0" err="1"/>
              <a:t>valgrind</a:t>
            </a:r>
            <a:r>
              <a:rPr lang="en-US" baseline="0" dirty="0"/>
              <a:t> results.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16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4/13/2018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0760FD-43FD-4D6F-84B1-8E330FAF69C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6646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arenR"/>
            </a:pPr>
            <a:r>
              <a:rPr lang="en-US" dirty="0"/>
              <a:t>Succeed</a:t>
            </a:r>
            <a:r>
              <a:rPr lang="en-US" baseline="0" dirty="0"/>
              <a:t> – constructor that takes a pointer</a:t>
            </a:r>
          </a:p>
          <a:p>
            <a:pPr marL="228600" indent="-228600">
              <a:buAutoNum type="arabicParenR"/>
            </a:pPr>
            <a:r>
              <a:rPr lang="en-US" baseline="0" dirty="0"/>
              <a:t>Fail – no copy constructor</a:t>
            </a:r>
          </a:p>
          <a:p>
            <a:pPr marL="228600" indent="-228600">
              <a:buAutoNum type="arabicParenR"/>
            </a:pPr>
            <a:r>
              <a:rPr lang="en-US" baseline="0" dirty="0"/>
              <a:t>Succeed – default constructor starts with NULL pointer</a:t>
            </a:r>
          </a:p>
          <a:p>
            <a:pPr marL="228600" indent="-228600">
              <a:buAutoNum type="arabicParenR"/>
            </a:pPr>
            <a:r>
              <a:rPr lang="en-US" baseline="0" dirty="0"/>
              <a:t>Fail – no assignment operator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44143B-668B-49E0-B9C2-D95B0B98710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78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4/13/2018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0760FD-43FD-4D6F-84B1-8E330FAF69C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44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1520"/>
            <a:ext cx="7772400" cy="14700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lnSpc>
                <a:spcPct val="80000"/>
              </a:lnSpc>
              <a:defRPr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1752600"/>
          </a:xfrm>
        </p:spPr>
        <p:txBody>
          <a:bodyPr/>
          <a:lstStyle>
            <a:lvl1pPr marL="0" indent="0" algn="r">
              <a:buNone/>
              <a:defRPr sz="3200" b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887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>
            <a:lvl1pPr>
              <a:defRPr sz="2600" b="0"/>
            </a:lvl1pPr>
            <a:lvl2pPr>
              <a:defRPr sz="2200"/>
            </a:lvl2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19F9A8FE-552D-4421-AC26-C255E50C9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33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405982" cy="762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18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534400" y="6492240"/>
            <a:ext cx="609600" cy="365125"/>
          </a:xfrm>
        </p:spPr>
        <p:txBody>
          <a:bodyPr/>
          <a:lstStyle>
            <a:lvl1pPr algn="ctr">
              <a:defRPr sz="1200">
                <a:solidFill>
                  <a:srgbClr val="4B2A85"/>
                </a:solidFill>
              </a:defRPr>
            </a:lvl1pPr>
          </a:lstStyle>
          <a:p>
            <a:fld id="{19F9A8FE-552D-4421-AC26-C255E50C96F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1"/>
          </p:nvPr>
        </p:nvSpPr>
        <p:spPr>
          <a:xfrm>
            <a:off x="4648200" y="1362075"/>
            <a:ext cx="4114800" cy="4972050"/>
          </a:xfrm>
        </p:spPr>
        <p:txBody>
          <a:bodyPr/>
          <a:lstStyle>
            <a:lvl1pPr>
              <a:defRPr sz="2800" b="0"/>
            </a:lvl1pPr>
            <a:lvl2pPr>
              <a:defRPr sz="24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977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38912"/>
            <a:ext cx="8405238" cy="762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0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F9A8FE-552D-4421-AC26-C255E50C9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448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83661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8534400" y="6492875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4B2A85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fld id="{19F9A8FE-552D-4421-AC26-C255E50C96F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4B2A8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 dirty="0">
              <a:latin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76" y="25342"/>
            <a:ext cx="2150721" cy="16903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749066" y="27429"/>
            <a:ext cx="1394934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CSE333, Winter 2023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779972" y="27429"/>
            <a:ext cx="1584088" cy="169277"/>
          </a:xfrm>
          <a:prstGeom prst="rect">
            <a:avLst/>
          </a:prstGeom>
          <a:noFill/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sz="1100" b="0" i="0" dirty="0">
                <a:solidFill>
                  <a:schemeClr val="bg1"/>
                </a:solidFill>
                <a:latin typeface="Calibri" panose="020F0502020204030204" pitchFamily="34" charset="0"/>
                <a:ea typeface="Roboto Regular" charset="0"/>
                <a:cs typeface="Calibri" panose="020F0502020204030204" pitchFamily="34" charset="0"/>
              </a:rPr>
              <a:t>L15:  C++ Smart Pointers</a:t>
            </a:r>
          </a:p>
        </p:txBody>
      </p:sp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42B0B78-57FC-2E44-9CF5-9C4572D7D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05184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</p:sldLayoutIdLst>
  <p:hf sldNum="0"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60000"/>
        <a:buFont typeface="Wingdings" panose="05000000000000000000" pitchFamily="2" charset="2"/>
        <a:buChar char="v"/>
        <a:defRPr sz="2600" b="1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1pPr>
      <a:lvl2pPr marL="649224" indent="-28575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110000"/>
        <a:buFont typeface="Wingdings" pitchFamily="2" charset="2"/>
        <a:buChar char="§"/>
        <a:defRPr sz="2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SzPct val="80000"/>
        <a:buFont typeface="Arial" panose="020B0604020202020204" pitchFamily="34" charset="0"/>
        <a:buChar char="•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3pPr>
      <a:lvl4pPr marL="117043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–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4pPr>
      <a:lvl5pPr marL="1444752" indent="-228600" algn="l" rtl="0" eaLnBrk="1" fontAlgn="base" hangingPunct="1">
        <a:spcBef>
          <a:spcPct val="20000"/>
        </a:spcBef>
        <a:spcAft>
          <a:spcPct val="0"/>
        </a:spcAft>
        <a:buClr>
          <a:srgbClr val="4B2A85"/>
        </a:buClr>
        <a:buChar char="»"/>
        <a:defRPr sz="20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plusplus.com/reference/memory/unique_ptr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customXml" Target="../ink/ink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customXml" Target="../ink/ink4.xml"/><Relationship Id="rId4" Type="http://schemas.openxmlformats.org/officeDocument/2006/relationships/image" Target="../media/image20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plusplus.com/doc/tutorial/classes2/#move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customXml" Target="../ink/ink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customXml" Target="../ink/ink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cplusplus.com/reference/memory/weak_ptr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customXml" Target="../ink/ink9.xml"/><Relationship Id="rId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7" Type="http://schemas.openxmlformats.org/officeDocument/2006/relationships/customXml" Target="../ink/ink12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customXml" Target="../ink/ink11.xml"/><Relationship Id="rId10" Type="http://schemas.openxmlformats.org/officeDocument/2006/relationships/image" Target="../media/image16.png"/><Relationship Id="rId4" Type="http://schemas.openxmlformats.org/officeDocument/2006/relationships/image" Target="../media/image357.png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plusplus.com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plusplus.com/reference/memory/shared_ptr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815D9C-6237-9837-F012-E96AACCF949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 CSE 333 Course Staff!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A1DE03-6F60-F39A-C813-784DBB57BC9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/>
              <a:t>These slides were modified from a CSE 333 lecture with the permission of the instructor.</a:t>
            </a:r>
          </a:p>
        </p:txBody>
      </p:sp>
    </p:spTree>
    <p:extLst>
      <p:ext uri="{BB962C8B-B14F-4D97-AF65-F5344CB8AC3E}">
        <p14:creationId xmlns:p14="http://schemas.microsoft.com/office/powerpoint/2010/main" val="4259709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using </a:t>
            </a:r>
            <a:r>
              <a:rPr lang="en-US" b="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94960" y="971489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shareduse.cc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48640" y="1371600"/>
            <a:ext cx="8046720" cy="2468880"/>
          </a:xfrm>
          <a:prstGeom prst="roundRect">
            <a:avLst>
              <a:gd name="adj" fmla="val 241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&lt;memory&gt;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std::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EXIT_SUCCESS</a:t>
            </a:r>
          </a:p>
          <a:p>
            <a:endParaRPr lang="en-US" sz="1600" i="1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We want two pointers!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x(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*x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y(x);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i="1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i="1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D62C96D-69FE-5741-AC6F-E96F0DA5F3F1}"/>
              </a:ext>
            </a:extLst>
          </p:cNvPr>
          <p:cNvSpPr txBox="1"/>
          <p:nvPr/>
        </p:nvSpPr>
        <p:spPr>
          <a:xfrm>
            <a:off x="6269018" y="4737184"/>
            <a:ext cx="15780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🎉 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No error &amp; </a:t>
            </a:r>
            <a:br>
              <a:rPr lang="en-US" dirty="0">
                <a:solidFill>
                  <a:srgbClr val="FF0000"/>
                </a:solidFill>
                <a:latin typeface="Calibri" pitchFamily="34" charset="0"/>
              </a:rPr>
            </a:b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no leak! </a:t>
            </a:r>
            <a:r>
              <a:rPr lang="en-US" dirty="0">
                <a:solidFill>
                  <a:srgbClr val="FF0000"/>
                </a:solidFill>
              </a:rPr>
              <a:t>🎉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2CE07AE9-795C-4397-96C9-A41B7F52D78D}"/>
              </a:ext>
            </a:extLst>
          </p:cNvPr>
          <p:cNvSpPr/>
          <p:nvPr/>
        </p:nvSpPr>
        <p:spPr bwMode="auto">
          <a:xfrm>
            <a:off x="5748616" y="4902312"/>
            <a:ext cx="320040" cy="316077"/>
          </a:xfrm>
          <a:prstGeom prst="rect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charset="0"/>
                <a:ea typeface="Calibri" charset="0"/>
                <a:cs typeface="Calibri" charset="0"/>
              </a:rPr>
              <a:t>5</a:t>
            </a:r>
          </a:p>
        </p:txBody>
      </p:sp>
      <p:grpSp>
        <p:nvGrpSpPr>
          <p:cNvPr id="84" name="Group 83">
            <a:extLst>
              <a:ext uri="{FF2B5EF4-FFF2-40B4-BE49-F238E27FC236}">
                <a16:creationId xmlns:a16="http://schemas.microsoft.com/office/drawing/2014/main" id="{D0483FE2-B452-43B8-AE0A-D6456CD1E649}"/>
              </a:ext>
            </a:extLst>
          </p:cNvPr>
          <p:cNvGrpSpPr/>
          <p:nvPr/>
        </p:nvGrpSpPr>
        <p:grpSpPr>
          <a:xfrm>
            <a:off x="2551176" y="4386208"/>
            <a:ext cx="3197440" cy="615014"/>
            <a:chOff x="2288960" y="3657600"/>
            <a:chExt cx="3197440" cy="615014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98F88F67-AB95-436A-9D68-172AEB543C14}"/>
                </a:ext>
              </a:extLst>
            </p:cNvPr>
            <p:cNvSpPr/>
            <p:nvPr/>
          </p:nvSpPr>
          <p:spPr bwMode="auto">
            <a:xfrm>
              <a:off x="2835835" y="3748816"/>
              <a:ext cx="320040" cy="316077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1DFC9663-4654-415E-B2E7-5B206D8A177A}"/>
                </a:ext>
              </a:extLst>
            </p:cNvPr>
            <p:cNvSpPr/>
            <p:nvPr/>
          </p:nvSpPr>
          <p:spPr bwMode="auto">
            <a:xfrm>
              <a:off x="2746160" y="3658234"/>
              <a:ext cx="502920" cy="50292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1548C028-AFA5-48A3-8F3B-8A21F7D05595}"/>
                </a:ext>
              </a:extLst>
            </p:cNvPr>
            <p:cNvSpPr txBox="1"/>
            <p:nvPr/>
          </p:nvSpPr>
          <p:spPr>
            <a:xfrm>
              <a:off x="2288960" y="3657600"/>
              <a:ext cx="457200" cy="502920"/>
            </a:xfrm>
            <a:prstGeom prst="rect">
              <a:avLst/>
            </a:prstGeom>
            <a:noFill/>
          </p:spPr>
          <p:txBody>
            <a:bodyPr wrap="square" lIns="0" tIns="0" rIns="91440" bIns="0" rtlCol="0" anchor="ctr" anchorCtr="0">
              <a:noAutofit/>
            </a:bodyPr>
            <a:lstStyle/>
            <a:p>
              <a:pPr algn="r"/>
              <a:r>
                <a:rPr lang="en-US" sz="2400" dirty="0">
                  <a:latin typeface="Calibri" pitchFamily="34" charset="0"/>
                </a:rPr>
                <a:t>x</a:t>
              </a:r>
            </a:p>
          </p:txBody>
        </p: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42321486-8171-4464-93A4-42B043C3307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95855" y="3906854"/>
              <a:ext cx="2490545" cy="365760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F9C05414-6B2F-446B-BE00-57310FF01D48}"/>
              </a:ext>
            </a:extLst>
          </p:cNvPr>
          <p:cNvGrpSpPr/>
          <p:nvPr/>
        </p:nvGrpSpPr>
        <p:grpSpPr>
          <a:xfrm>
            <a:off x="2551176" y="5092662"/>
            <a:ext cx="3197441" cy="711500"/>
            <a:chOff x="2288960" y="4364054"/>
            <a:chExt cx="3197441" cy="711500"/>
          </a:xfrm>
        </p:grpSpPr>
        <p:sp>
          <p:nvSpPr>
            <p:cNvPr id="91" name="Rectangle 90">
              <a:extLst>
                <a:ext uri="{FF2B5EF4-FFF2-40B4-BE49-F238E27FC236}">
                  <a16:creationId xmlns:a16="http://schemas.microsoft.com/office/drawing/2014/main" id="{3C12897D-B358-4CAB-9846-4DF50FA6170D}"/>
                </a:ext>
              </a:extLst>
            </p:cNvPr>
            <p:cNvSpPr/>
            <p:nvPr/>
          </p:nvSpPr>
          <p:spPr bwMode="auto">
            <a:xfrm>
              <a:off x="2835835" y="4663216"/>
              <a:ext cx="320040" cy="316077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068E37BB-FCE9-47CE-B29C-05CCFBF8EBC9}"/>
                </a:ext>
              </a:extLst>
            </p:cNvPr>
            <p:cNvSpPr/>
            <p:nvPr/>
          </p:nvSpPr>
          <p:spPr bwMode="auto">
            <a:xfrm>
              <a:off x="2746160" y="4572634"/>
              <a:ext cx="502920" cy="50292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748F8BA2-626B-425E-BC59-C62E7580B988}"/>
                </a:ext>
              </a:extLst>
            </p:cNvPr>
            <p:cNvSpPr txBox="1"/>
            <p:nvPr/>
          </p:nvSpPr>
          <p:spPr>
            <a:xfrm>
              <a:off x="2288960" y="4572000"/>
              <a:ext cx="457200" cy="502920"/>
            </a:xfrm>
            <a:prstGeom prst="rect">
              <a:avLst/>
            </a:prstGeom>
            <a:noFill/>
          </p:spPr>
          <p:txBody>
            <a:bodyPr wrap="square" lIns="0" tIns="0" rIns="91440" bIns="0" rtlCol="0" anchor="ctr" anchorCtr="0">
              <a:noAutofit/>
            </a:bodyPr>
            <a:lstStyle/>
            <a:p>
              <a:pPr algn="r"/>
              <a:r>
                <a:rPr lang="en-US" sz="2400" dirty="0">
                  <a:latin typeface="Calibri" pitchFamily="34" charset="0"/>
                </a:rPr>
                <a:t>y</a:t>
              </a:r>
            </a:p>
          </p:txBody>
        </p:sp>
        <p:cxnSp>
          <p:nvCxnSpPr>
            <p:cNvPr id="95" name="Straight Arrow Connector 94">
              <a:extLst>
                <a:ext uri="{FF2B5EF4-FFF2-40B4-BE49-F238E27FC236}">
                  <a16:creationId xmlns:a16="http://schemas.microsoft.com/office/drawing/2014/main" id="{6844316C-B8EF-4603-83DC-C460C31F26E4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995855" y="4364054"/>
              <a:ext cx="2490546" cy="457200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22961825-5CC2-443D-8E0F-77CD896700DE}"/>
              </a:ext>
            </a:extLst>
          </p:cNvPr>
          <p:cNvCxnSpPr/>
          <p:nvPr/>
        </p:nvCxnSpPr>
        <p:spPr bwMode="auto">
          <a:xfrm flipV="1">
            <a:off x="2871216" y="4294768"/>
            <a:ext cx="777240" cy="685800"/>
          </a:xfrm>
          <a:prstGeom prst="straightConnector1">
            <a:avLst/>
          </a:prstGeom>
          <a:noFill/>
          <a:ln w="2540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7" name="Straight Arrow Connector 96">
            <a:extLst>
              <a:ext uri="{FF2B5EF4-FFF2-40B4-BE49-F238E27FC236}">
                <a16:creationId xmlns:a16="http://schemas.microsoft.com/office/drawing/2014/main" id="{45482183-F818-4503-AF16-8444C001A7B5}"/>
              </a:ext>
            </a:extLst>
          </p:cNvPr>
          <p:cNvCxnSpPr/>
          <p:nvPr/>
        </p:nvCxnSpPr>
        <p:spPr bwMode="auto">
          <a:xfrm flipV="1">
            <a:off x="2871216" y="5209168"/>
            <a:ext cx="777240" cy="685800"/>
          </a:xfrm>
          <a:prstGeom prst="straightConnector1">
            <a:avLst/>
          </a:prstGeom>
          <a:noFill/>
          <a:ln w="2540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40017218-2E02-4A9D-9C94-A9D45126BE43}"/>
              </a:ext>
            </a:extLst>
          </p:cNvPr>
          <p:cNvCxnSpPr/>
          <p:nvPr/>
        </p:nvCxnSpPr>
        <p:spPr bwMode="auto">
          <a:xfrm flipV="1">
            <a:off x="182880" y="2487168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7FC88023-948E-428C-BBE2-B8E915D4467B}"/>
              </a:ext>
            </a:extLst>
          </p:cNvPr>
          <p:cNvCxnSpPr/>
          <p:nvPr/>
        </p:nvCxnSpPr>
        <p:spPr bwMode="auto">
          <a:xfrm flipV="1">
            <a:off x="182880" y="274320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9E1E8789-8500-4AF9-B7ED-79CB5D41E78E}"/>
              </a:ext>
            </a:extLst>
          </p:cNvPr>
          <p:cNvCxnSpPr/>
          <p:nvPr/>
        </p:nvCxnSpPr>
        <p:spPr bwMode="auto">
          <a:xfrm flipV="1">
            <a:off x="182880" y="3218688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2DBDD18-7A40-485C-97D7-556CD8D00263}"/>
              </a:ext>
            </a:extLst>
          </p:cNvPr>
          <p:cNvSpPr txBox="1"/>
          <p:nvPr/>
        </p:nvSpPr>
        <p:spPr>
          <a:xfrm>
            <a:off x="809616" y="2560320"/>
            <a:ext cx="77583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x(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creates ref count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*x +=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usage is the same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y(x);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increments ref count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3DCB6956-CFFF-4F90-AA8B-63F40810BF4F}"/>
              </a:ext>
            </a:extLst>
          </p:cNvPr>
          <p:cNvSpPr/>
          <p:nvPr/>
        </p:nvSpPr>
        <p:spPr bwMode="auto">
          <a:xfrm>
            <a:off x="5776047" y="4927762"/>
            <a:ext cx="265176" cy="265176"/>
          </a:xfrm>
          <a:prstGeom prst="rect">
            <a:avLst/>
          </a:prstGeom>
          <a:solidFill>
            <a:schemeClr val="bg1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charset="0"/>
                <a:ea typeface="Calibri" charset="0"/>
                <a:cs typeface="Calibri" charset="0"/>
              </a:rPr>
              <a:t>8</a:t>
            </a:r>
          </a:p>
        </p:txBody>
      </p:sp>
      <p:cxnSp>
        <p:nvCxnSpPr>
          <p:cNvPr id="98" name="Straight Arrow Connector 97">
            <a:extLst>
              <a:ext uri="{FF2B5EF4-FFF2-40B4-BE49-F238E27FC236}">
                <a16:creationId xmlns:a16="http://schemas.microsoft.com/office/drawing/2014/main" id="{00E87F39-FDEC-4120-BAA9-ECA4E0D54099}"/>
              </a:ext>
            </a:extLst>
          </p:cNvPr>
          <p:cNvCxnSpPr/>
          <p:nvPr/>
        </p:nvCxnSpPr>
        <p:spPr bwMode="auto">
          <a:xfrm flipV="1">
            <a:off x="5702896" y="4808890"/>
            <a:ext cx="411480" cy="502920"/>
          </a:xfrm>
          <a:prstGeom prst="straightConnector1">
            <a:avLst/>
          </a:prstGeom>
          <a:noFill/>
          <a:ln w="2540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3" name="Straight Arrow Connector 102">
            <a:extLst>
              <a:ext uri="{FF2B5EF4-FFF2-40B4-BE49-F238E27FC236}">
                <a16:creationId xmlns:a16="http://schemas.microsoft.com/office/drawing/2014/main" id="{12FE7F40-17F6-4842-BD74-4E7EAD8A4B24}"/>
              </a:ext>
            </a:extLst>
          </p:cNvPr>
          <p:cNvCxnSpPr/>
          <p:nvPr/>
        </p:nvCxnSpPr>
        <p:spPr bwMode="auto">
          <a:xfrm flipV="1">
            <a:off x="182880" y="297180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91F8491E-99BC-4C05-BC18-9E90AE03B11A}"/>
              </a:ext>
            </a:extLst>
          </p:cNvPr>
          <p:cNvSpPr txBox="1"/>
          <p:nvPr/>
        </p:nvSpPr>
        <p:spPr>
          <a:xfrm>
            <a:off x="5222835" y="5486400"/>
            <a:ext cx="1371600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dirty="0">
                <a:latin typeface="Calibri" pitchFamily="34" charset="0"/>
              </a:rPr>
              <a:t>ref count:  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61FE1BA-7E51-40EC-BE4F-96EC899C6414}"/>
              </a:ext>
            </a:extLst>
          </p:cNvPr>
          <p:cNvSpPr txBox="1"/>
          <p:nvPr/>
        </p:nvSpPr>
        <p:spPr>
          <a:xfrm>
            <a:off x="6492240" y="5485238"/>
            <a:ext cx="346364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2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BFB3D8BF-8720-4AC7-8EB4-B1765AEFE2E4}"/>
              </a:ext>
            </a:extLst>
          </p:cNvPr>
          <p:cNvSpPr txBox="1"/>
          <p:nvPr/>
        </p:nvSpPr>
        <p:spPr>
          <a:xfrm>
            <a:off x="6766560" y="5486400"/>
            <a:ext cx="346364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1</a:t>
            </a:r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C4241B76-5D86-4903-84A6-3696E4781CDA}"/>
              </a:ext>
            </a:extLst>
          </p:cNvPr>
          <p:cNvSpPr txBox="1"/>
          <p:nvPr/>
        </p:nvSpPr>
        <p:spPr>
          <a:xfrm>
            <a:off x="7040880" y="5486400"/>
            <a:ext cx="346364" cy="369332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dirty="0">
                <a:latin typeface="Calibri" pitchFamily="34" charset="0"/>
              </a:rPr>
              <a:t>0</a:t>
            </a:r>
          </a:p>
        </p:txBody>
      </p: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6D0A9243-5B1B-480C-B242-E51C6C69E499}"/>
              </a:ext>
            </a:extLst>
          </p:cNvPr>
          <p:cNvCxnSpPr/>
          <p:nvPr/>
        </p:nvCxnSpPr>
        <p:spPr bwMode="auto">
          <a:xfrm flipV="1">
            <a:off x="6269018" y="5486400"/>
            <a:ext cx="228600" cy="32004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32" name="Straight Arrow Connector 131">
            <a:extLst>
              <a:ext uri="{FF2B5EF4-FFF2-40B4-BE49-F238E27FC236}">
                <a16:creationId xmlns:a16="http://schemas.microsoft.com/office/drawing/2014/main" id="{BAF52B0F-9E3D-4D9B-B6F1-CB96217117EB}"/>
              </a:ext>
            </a:extLst>
          </p:cNvPr>
          <p:cNvCxnSpPr/>
          <p:nvPr/>
        </p:nvCxnSpPr>
        <p:spPr bwMode="auto">
          <a:xfrm flipV="1">
            <a:off x="6535882" y="5486400"/>
            <a:ext cx="228600" cy="32004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</p:spPr>
      </p:cxn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2E7E58A4-5B29-4865-806D-CB299330EC49}"/>
              </a:ext>
            </a:extLst>
          </p:cNvPr>
          <p:cNvCxnSpPr/>
          <p:nvPr/>
        </p:nvCxnSpPr>
        <p:spPr bwMode="auto">
          <a:xfrm flipV="1">
            <a:off x="6827784" y="5481817"/>
            <a:ext cx="228600" cy="32004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/>
          </a:ln>
          <a:effectLst/>
        </p:spPr>
      </p:cxnSp>
    </p:spTree>
    <p:extLst>
      <p:ext uri="{BB962C8B-B14F-4D97-AF65-F5344CB8AC3E}">
        <p14:creationId xmlns:p14="http://schemas.microsoft.com/office/powerpoint/2010/main" val="3164972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83" grpId="0" animBg="1"/>
      <p:bldP spid="102" grpId="0" animBg="1"/>
      <p:bldP spid="30" grpId="0"/>
      <p:bldP spid="40" grpId="0"/>
      <p:bldP spid="106" grpId="0"/>
      <p:bldP spid="1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dirty="0" err="1"/>
              <a:t>s</a:t>
            </a:r>
            <a:r>
              <a:rPr lang="en-US" dirty="0"/>
              <a:t> and STL Containers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371600"/>
          </a:xfrm>
        </p:spPr>
        <p:txBody>
          <a:bodyPr/>
          <a:lstStyle/>
          <a:p>
            <a:r>
              <a:rPr lang="en-US" dirty="0"/>
              <a:t>Use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dirty="0" err="1"/>
              <a:t>s</a:t>
            </a:r>
            <a:r>
              <a:rPr lang="en-US" dirty="0"/>
              <a:t> inside STL Containers</a:t>
            </a:r>
          </a:p>
          <a:p>
            <a:pPr lvl="1"/>
            <a:r>
              <a:rPr lang="en-US" dirty="0"/>
              <a:t>Avoid extra object copies</a:t>
            </a:r>
          </a:p>
          <a:p>
            <a:pPr lvl="1"/>
            <a:r>
              <a:rPr lang="en-US" dirty="0"/>
              <a:t>Safe to do, since copy/assign maintain a shared reference count</a:t>
            </a:r>
          </a:p>
          <a:p>
            <a:pPr lvl="2"/>
            <a:r>
              <a:rPr lang="en-US" dirty="0"/>
              <a:t>Copying increments ref count, then original is destructed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3277208"/>
            <a:ext cx="8229600" cy="3145114"/>
          </a:xfrm>
          <a:prstGeom prst="roundRect">
            <a:avLst>
              <a:gd name="adj" fmla="val 2266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int&amp;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z = 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"z is: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z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copied(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works!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"*copied: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*copied &lt;&lt; std::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pop_back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removes smart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 deallocates 7!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400" y="2877098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sharedvec.cc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7156E9A1-4415-4656-909A-A105E567469B}"/>
                  </a:ext>
                </a:extLst>
              </p14:cNvPr>
              <p14:cNvContentPartPr/>
              <p14:nvPr/>
            </p14:nvContentPartPr>
            <p14:xfrm>
              <a:off x="6664680" y="3173760"/>
              <a:ext cx="2027880" cy="26229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7156E9A1-4415-4656-909A-A105E567469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55320" y="3164400"/>
                <a:ext cx="2046600" cy="2641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36251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74507-BF2A-434E-8FFC-35ED0D4A9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Option 2: Unique Ownership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826806-FEAB-BA49-BE47-C73E528F8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is the </a:t>
            </a:r>
            <a:r>
              <a:rPr lang="en-US" i="1" dirty="0"/>
              <a:t>sole owner</a:t>
            </a:r>
            <a:r>
              <a:rPr lang="en-US" dirty="0"/>
              <a:t> of a pointer to memory</a:t>
            </a:r>
          </a:p>
          <a:p>
            <a:pPr lvl="1"/>
            <a:r>
              <a:rPr lang="en-US" dirty="0">
                <a:hlinkClick r:id="rId3"/>
              </a:rPr>
              <a:t>https://cplusplus.com/reference/memory/unique_ptr/</a:t>
            </a:r>
            <a:endParaRPr lang="en-US" dirty="0"/>
          </a:p>
          <a:p>
            <a:pPr lvl="1">
              <a:spcBef>
                <a:spcPts val="1200"/>
              </a:spcBef>
            </a:pPr>
            <a:r>
              <a:rPr lang="en-US" dirty="0"/>
              <a:t>Enforces uniqueness by disabling copy and assignment </a:t>
            </a:r>
            <a:br>
              <a:rPr lang="en-US" dirty="0"/>
            </a:br>
            <a:r>
              <a:rPr lang="en-US" dirty="0"/>
              <a:t>(compiler error if these methods are used)</a:t>
            </a:r>
          </a:p>
          <a:p>
            <a:pPr lvl="2"/>
            <a:r>
              <a:rPr lang="en-US" dirty="0"/>
              <a:t>Will therefore </a:t>
            </a:r>
            <a:r>
              <a:rPr lang="en-US" i="1" dirty="0"/>
              <a:t>always</a:t>
            </a:r>
            <a:r>
              <a:rPr lang="en-US" dirty="0"/>
              <a:t> call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on the managed pointer when destructed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As the sole owner, a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can choose to </a:t>
            </a:r>
            <a:r>
              <a:rPr lang="en-US" i="1" dirty="0"/>
              <a:t>transfer</a:t>
            </a:r>
            <a:r>
              <a:rPr lang="en-US" dirty="0"/>
              <a:t> or </a:t>
            </a:r>
            <a:r>
              <a:rPr lang="en-US" i="1" dirty="0"/>
              <a:t>release</a:t>
            </a:r>
            <a:r>
              <a:rPr lang="en-US" dirty="0"/>
              <a:t> ownership of a pointer</a:t>
            </a:r>
          </a:p>
          <a:p>
            <a:pPr marL="363474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0DD0AA5F-1567-4A4C-B356-6C54B14B2664}"/>
                  </a:ext>
                </a:extLst>
              </p14:cNvPr>
              <p14:cNvContentPartPr/>
              <p14:nvPr/>
            </p14:nvContentPartPr>
            <p14:xfrm>
              <a:off x="3822120" y="1726920"/>
              <a:ext cx="3558960" cy="102276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0DD0AA5F-1567-4A4C-B356-6C54B14B2664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12760" y="1717560"/>
                <a:ext cx="3577680" cy="1041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694302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 err="1"/>
              <a:t>s</a:t>
            </a:r>
            <a:r>
              <a:rPr lang="en-US" dirty="0"/>
              <a:t> Cannot Be Copied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828800"/>
          </a:xfrm>
        </p:spPr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has disabled its copy constructor and assignment operator</a:t>
            </a:r>
          </a:p>
          <a:p>
            <a:pPr lvl="1"/>
            <a:r>
              <a:rPr lang="en-US" dirty="0"/>
              <a:t>You cannot copy a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, helping maintain “uniqueness” or “ownership”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3291840"/>
            <a:ext cx="8229600" cy="3108960"/>
          </a:xfrm>
          <a:prstGeom prst="roundRect">
            <a:avLst>
              <a:gd name="adj" fmla="val 342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&lt;memory&gt;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EXIT_SUCCESS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x(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(5));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y(x);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z;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z = x;                 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400" y="289173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uniquefail.cc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32DB67-3878-40DE-9588-264AA45F6393}"/>
              </a:ext>
            </a:extLst>
          </p:cNvPr>
          <p:cNvSpPr txBox="1"/>
          <p:nvPr/>
        </p:nvSpPr>
        <p:spPr>
          <a:xfrm>
            <a:off x="5581444" y="4140875"/>
            <a:ext cx="3196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2803525" algn="l"/>
              </a:tabLst>
            </a:pP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1-arg </a:t>
            </a:r>
            <a:r>
              <a:rPr lang="en-US" dirty="0" err="1">
                <a:solidFill>
                  <a:srgbClr val="FF0000"/>
                </a:solidFill>
                <a:latin typeface="Calibri" pitchFamily="34" charset="0"/>
              </a:rPr>
              <a:t>ctor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 (pointer)	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  <a:sym typeface="Wingdings" panose="05000000000000000000" pitchFamily="2" charset="2"/>
              </a:rPr>
              <a:t>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1E3F2D-F589-4462-B6D1-B095DAE09729}"/>
              </a:ext>
            </a:extLst>
          </p:cNvPr>
          <p:cNvSpPr txBox="1"/>
          <p:nvPr/>
        </p:nvSpPr>
        <p:spPr>
          <a:xfrm>
            <a:off x="5581444" y="4560689"/>
            <a:ext cx="3161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2803525" algn="l"/>
              </a:tabLst>
            </a:pPr>
            <a:r>
              <a:rPr lang="en-US" dirty="0" err="1">
                <a:solidFill>
                  <a:srgbClr val="FF0000"/>
                </a:solidFill>
                <a:latin typeface="Calibri" pitchFamily="34" charset="0"/>
              </a:rPr>
              <a:t>cctor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 disabled; compiler error	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  <a:sym typeface="Wingdings" panose="05000000000000000000" pitchFamily="2" charset="2"/>
              </a:rPr>
              <a:t>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793C912-6C5C-43BE-A148-FBC5B6E5BCFE}"/>
              </a:ext>
            </a:extLst>
          </p:cNvPr>
          <p:cNvSpPr txBox="1"/>
          <p:nvPr/>
        </p:nvSpPr>
        <p:spPr>
          <a:xfrm>
            <a:off x="5581444" y="4965950"/>
            <a:ext cx="3196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2803525" algn="l"/>
              </a:tabLst>
            </a:pP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default </a:t>
            </a:r>
            <a:r>
              <a:rPr lang="en-US" dirty="0" err="1">
                <a:solidFill>
                  <a:srgbClr val="FF0000"/>
                </a:solidFill>
                <a:latin typeface="Calibri" pitchFamily="34" charset="0"/>
              </a:rPr>
              <a:t>ctor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, holds </a:t>
            </a:r>
            <a:r>
              <a:rPr lang="en-US" dirty="0" err="1">
                <a:solidFill>
                  <a:srgbClr val="FF0000"/>
                </a:solidFill>
                <a:latin typeface="Calibri" pitchFamily="34" charset="0"/>
              </a:rPr>
              <a:t>nullptr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	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  <a:sym typeface="Wingdings" panose="05000000000000000000" pitchFamily="2" charset="2"/>
              </a:rPr>
              <a:t>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76E3AE6-A1BD-4CD8-8B35-18E9F23C094F}"/>
              </a:ext>
            </a:extLst>
          </p:cNvPr>
          <p:cNvSpPr txBox="1"/>
          <p:nvPr/>
        </p:nvSpPr>
        <p:spPr>
          <a:xfrm>
            <a:off x="5581444" y="5372279"/>
            <a:ext cx="3161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2803525" algn="l"/>
              </a:tabLst>
            </a:pP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op= disabled; compiler error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  <a:sym typeface="Wingdings" panose="05000000000000000000" pitchFamily="2" charset="2"/>
              </a:rPr>
              <a:t>	</a:t>
            </a:r>
            <a:endParaRPr lang="en-US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549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 err="1"/>
              <a:t>s</a:t>
            </a:r>
            <a:r>
              <a:rPr lang="en-US" dirty="0"/>
              <a:t> and STL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 err="1"/>
              <a:t>s</a:t>
            </a:r>
            <a:r>
              <a:rPr lang="en-US" dirty="0"/>
              <a:t> </a:t>
            </a:r>
            <a:r>
              <a:rPr lang="en-US" i="1" dirty="0"/>
              <a:t>can</a:t>
            </a:r>
            <a:r>
              <a:rPr lang="en-US" dirty="0"/>
              <a:t> also be stored in STL containers!</a:t>
            </a:r>
          </a:p>
          <a:p>
            <a:pPr lvl="1"/>
            <a:r>
              <a:rPr lang="en-US" dirty="0"/>
              <a:t>Contradiction? STL containers make copies of stored objects and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 err="1"/>
              <a:t>s</a:t>
            </a:r>
            <a:r>
              <a:rPr lang="en-US" dirty="0"/>
              <a:t> cannot be copied…</a:t>
            </a:r>
          </a:p>
          <a:p>
            <a:pPr lvl="3"/>
            <a:endParaRPr lang="en-US" dirty="0"/>
          </a:p>
          <a:p>
            <a:r>
              <a:rPr lang="en-US" dirty="0"/>
              <a:t>Recall: </a:t>
            </a:r>
            <a:r>
              <a:rPr lang="en-US" i="1" dirty="0"/>
              <a:t>why</a:t>
            </a:r>
            <a:r>
              <a:rPr lang="en-US" dirty="0"/>
              <a:t> do container operations/methods create extra copies?</a:t>
            </a:r>
          </a:p>
          <a:p>
            <a:pPr lvl="1"/>
            <a:r>
              <a:rPr lang="en-US" dirty="0"/>
              <a:t>Generally to </a:t>
            </a:r>
            <a:r>
              <a:rPr lang="en-US" b="1" dirty="0"/>
              <a:t>move</a:t>
            </a:r>
            <a:r>
              <a:rPr lang="en-US" dirty="0"/>
              <a:t> things around in memory/the data structure</a:t>
            </a:r>
          </a:p>
          <a:p>
            <a:pPr lvl="1"/>
            <a:r>
              <a:rPr lang="en-US" dirty="0"/>
              <a:t>The end result is still one copy of each element – this doesn’t break the sole ownership notion!</a:t>
            </a:r>
          </a:p>
        </p:txBody>
      </p:sp>
    </p:spTree>
    <p:extLst>
      <p:ext uri="{BB962C8B-B14F-4D97-AF65-F5344CB8AC3E}">
        <p14:creationId xmlns:p14="http://schemas.microsoft.com/office/powerpoint/2010/main" val="1388857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Passing Ownership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396875" y="3187021"/>
            <a:ext cx="8157194" cy="3305219"/>
          </a:xfrm>
          <a:prstGeom prst="roundRect">
            <a:avLst>
              <a:gd name="adj" fmla="val 287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x(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"x: 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*x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zh-CN" alt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endParaRPr lang="en-US" altLang="zh-CN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53669" y="2786911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uniquepass.cc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B15763-F242-4173-827F-984680A28B44}"/>
              </a:ext>
            </a:extLst>
          </p:cNvPr>
          <p:cNvSpPr txBox="1"/>
          <p:nvPr/>
        </p:nvSpPr>
        <p:spPr>
          <a:xfrm>
            <a:off x="680886" y="3962997"/>
            <a:ext cx="75821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Releases ownership and returns a raw pointer</a:t>
            </a:r>
            <a:endParaRPr lang="en-US" sz="16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y(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release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x gives ownership to y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”y: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*y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6FEAA50-EF75-443F-838F-595A2CE4CEE3}"/>
              </a:ext>
            </a:extLst>
          </p:cNvPr>
          <p:cNvSpPr txBox="1"/>
          <p:nvPr/>
        </p:nvSpPr>
        <p:spPr>
          <a:xfrm>
            <a:off x="680886" y="4839630"/>
            <a:ext cx="74725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z(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altLang="zh-CN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CN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y gives ownership to z</a:t>
            </a:r>
          </a:p>
          <a:p>
            <a:r>
              <a:rPr lang="en-US" altLang="zh-CN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z’s reset() deallocates "10" and stores y’s pointer</a:t>
            </a:r>
          </a:p>
          <a:p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z.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release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  <a:endParaRPr lang="en-US" sz="1600" dirty="0">
              <a:latin typeface="Calibri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EA6FFD9-28D1-5E4A-ADC1-69E7B46AF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363811"/>
          </a:xfrm>
        </p:spPr>
        <p:txBody>
          <a:bodyPr/>
          <a:lstStyle/>
          <a:p>
            <a:r>
              <a:rPr lang="en-US" sz="2800" dirty="0"/>
              <a:t>As the “owner” of a pointer, </a:t>
            </a:r>
            <a:r>
              <a:rPr lang="en-US" sz="28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2800" dirty="0" err="1"/>
              <a:t>s</a:t>
            </a:r>
            <a:r>
              <a:rPr lang="en-US" sz="2800" dirty="0"/>
              <a:t> should be able to remove or transfer its ownership</a:t>
            </a:r>
          </a:p>
          <a:p>
            <a:pPr lvl="1"/>
            <a:r>
              <a:rPr lang="en-US" sz="20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release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and </a:t>
            </a:r>
            <a:r>
              <a:rPr lang="en-US" sz="20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</a:t>
            </a:r>
            <a:r>
              <a:rPr lang="en-US" sz="2400" dirty="0"/>
              <a:t>free ownership</a:t>
            </a:r>
            <a:endParaRPr lang="en-US" sz="24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1EECB86C-2DB1-4394-B90B-86B1D02AB67B}"/>
                  </a:ext>
                </a:extLst>
              </p14:cNvPr>
              <p14:cNvContentPartPr/>
              <p14:nvPr/>
            </p14:nvContentPartPr>
            <p14:xfrm>
              <a:off x="6707520" y="4711680"/>
              <a:ext cx="7560" cy="1872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1EECB86C-2DB1-4394-B90B-86B1D02AB67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98160" y="4702320"/>
                <a:ext cx="26280" cy="37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305C7622-5569-43B0-B8E8-C8E57C06B33E}"/>
                  </a:ext>
                </a:extLst>
              </p14:cNvPr>
              <p14:cNvContentPartPr/>
              <p14:nvPr/>
            </p14:nvContentPartPr>
            <p14:xfrm>
              <a:off x="468000" y="3227760"/>
              <a:ext cx="8080560" cy="263808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305C7622-5569-43B0-B8E8-C8E57C06B33E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458640" y="3218400"/>
                <a:ext cx="8099280" cy="2656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08684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and STL Example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457499" y="2521654"/>
            <a:ext cx="8229600" cy="3657600"/>
          </a:xfrm>
          <a:prstGeom prst="roundRect">
            <a:avLst>
              <a:gd name="adj" fmla="val 253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z = 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"z is: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z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copied(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100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0073" y="2121544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uniquevec.cc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463734-06D9-4D5D-8E9B-6357D02C8108}"/>
              </a:ext>
            </a:extLst>
          </p:cNvPr>
          <p:cNvSpPr txBox="1"/>
          <p:nvPr/>
        </p:nvSpPr>
        <p:spPr>
          <a:xfrm>
            <a:off x="1104185" y="4048475"/>
            <a:ext cx="12955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 holds 5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8EAE7C-0D3F-45D5-AB00-3167B144ED21}"/>
              </a:ext>
            </a:extLst>
          </p:cNvPr>
          <p:cNvSpPr txBox="1"/>
          <p:nvPr/>
        </p:nvSpPr>
        <p:spPr>
          <a:xfrm>
            <a:off x="1104185" y="4945393"/>
            <a:ext cx="20361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compiler error!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287B97-2D8F-424C-967A-B04185ADFB80}"/>
              </a:ext>
            </a:extLst>
          </p:cNvPr>
          <p:cNvSpPr txBox="1"/>
          <p:nvPr/>
        </p:nvSpPr>
        <p:spPr>
          <a:xfrm>
            <a:off x="6088583" y="4550629"/>
            <a:ext cx="4297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0000"/>
                </a:solidFill>
                <a:latin typeface="Calibri" pitchFamily="34" charset="0"/>
              </a:rPr>
              <a:t>vec</a:t>
            </a:r>
            <a:endParaRPr lang="en-US" sz="14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E50CCFB-3CB3-4A32-9046-99B0F2513C1F}"/>
              </a:ext>
            </a:extLst>
          </p:cNvPr>
          <p:cNvSpPr/>
          <p:nvPr/>
        </p:nvSpPr>
        <p:spPr bwMode="auto">
          <a:xfrm>
            <a:off x="6607545" y="4550629"/>
            <a:ext cx="401010" cy="338554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0D9AD78-A362-415A-9558-90BE424FEEFA}"/>
              </a:ext>
            </a:extLst>
          </p:cNvPr>
          <p:cNvSpPr/>
          <p:nvPr/>
        </p:nvSpPr>
        <p:spPr bwMode="auto">
          <a:xfrm>
            <a:off x="7008555" y="4550629"/>
            <a:ext cx="401010" cy="338554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B8EBC5A-0FAA-45A6-81CB-E7830E2AAA33}"/>
              </a:ext>
            </a:extLst>
          </p:cNvPr>
          <p:cNvSpPr/>
          <p:nvPr/>
        </p:nvSpPr>
        <p:spPr bwMode="auto">
          <a:xfrm>
            <a:off x="7409565" y="4550629"/>
            <a:ext cx="401010" cy="338554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1F8385C-F8CA-4115-A929-EDB05E5AE703}"/>
              </a:ext>
            </a:extLst>
          </p:cNvPr>
          <p:cNvSpPr/>
          <p:nvPr/>
        </p:nvSpPr>
        <p:spPr bwMode="auto">
          <a:xfrm>
            <a:off x="6672379" y="4621588"/>
            <a:ext cx="255494" cy="204706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1534CA7-4F2E-469D-BD58-D06D3C68C546}"/>
              </a:ext>
            </a:extLst>
          </p:cNvPr>
          <p:cNvSpPr/>
          <p:nvPr/>
        </p:nvSpPr>
        <p:spPr bwMode="auto">
          <a:xfrm>
            <a:off x="7080273" y="4627705"/>
            <a:ext cx="255494" cy="204706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966A4C-5897-4011-827C-2A6706A4E18A}"/>
              </a:ext>
            </a:extLst>
          </p:cNvPr>
          <p:cNvSpPr/>
          <p:nvPr/>
        </p:nvSpPr>
        <p:spPr bwMode="auto">
          <a:xfrm>
            <a:off x="7491689" y="4627705"/>
            <a:ext cx="255494" cy="204706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>
              <a:solidFill>
                <a:srgbClr val="C0000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174D6EE-6C1A-47ED-A60C-95E15F19E1A9}"/>
              </a:ext>
            </a:extLst>
          </p:cNvPr>
          <p:cNvSpPr txBox="1"/>
          <p:nvPr/>
        </p:nvSpPr>
        <p:spPr>
          <a:xfrm>
            <a:off x="6844608" y="5081788"/>
            <a:ext cx="327893" cy="30777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9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8EC37B6-9012-424D-921D-EFD496A69522}"/>
              </a:ext>
            </a:extLst>
          </p:cNvPr>
          <p:cNvSpPr txBox="1"/>
          <p:nvPr/>
        </p:nvSpPr>
        <p:spPr>
          <a:xfrm>
            <a:off x="7307571" y="5085375"/>
            <a:ext cx="327893" cy="30777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5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2A8AAA4-D026-48A9-955C-C29CECF2EF42}"/>
              </a:ext>
            </a:extLst>
          </p:cNvPr>
          <p:cNvSpPr txBox="1"/>
          <p:nvPr/>
        </p:nvSpPr>
        <p:spPr>
          <a:xfrm>
            <a:off x="7866074" y="5114670"/>
            <a:ext cx="327893" cy="30777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libri" pitchFamily="34" charset="0"/>
              </a:rPr>
              <a:t>7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8F1A862-995F-4444-9AC0-B5BAFF27C449}"/>
              </a:ext>
            </a:extLst>
          </p:cNvPr>
          <p:cNvCxnSpPr>
            <a:endCxn id="16" idx="0"/>
          </p:cNvCxnSpPr>
          <p:nvPr/>
        </p:nvCxnSpPr>
        <p:spPr bwMode="auto">
          <a:xfrm>
            <a:off x="6800126" y="4730058"/>
            <a:ext cx="208429" cy="35173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8140B9F-BC9D-4199-8B8B-3A5CA425B7A4}"/>
              </a:ext>
            </a:extLst>
          </p:cNvPr>
          <p:cNvCxnSpPr>
            <a:cxnSpLocks/>
          </p:cNvCxnSpPr>
          <p:nvPr/>
        </p:nvCxnSpPr>
        <p:spPr bwMode="auto">
          <a:xfrm>
            <a:off x="7208020" y="4697937"/>
            <a:ext cx="208429" cy="35173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E8B3F89-07A3-43FD-9B18-60D69C1110F4}"/>
              </a:ext>
            </a:extLst>
          </p:cNvPr>
          <p:cNvCxnSpPr>
            <a:cxnSpLocks/>
          </p:cNvCxnSpPr>
          <p:nvPr/>
        </p:nvCxnSpPr>
        <p:spPr bwMode="auto">
          <a:xfrm>
            <a:off x="7675944" y="4762940"/>
            <a:ext cx="208429" cy="351730"/>
          </a:xfrm>
          <a:prstGeom prst="straightConnector1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962B3923-577A-4162-8A34-64F06A7D0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363811"/>
          </a:xfrm>
        </p:spPr>
        <p:txBody>
          <a:bodyPr/>
          <a:lstStyle/>
          <a:p>
            <a:r>
              <a:rPr lang="en-US" sz="2800" dirty="0"/>
              <a:t>STL supports transfer ownership of </a:t>
            </a:r>
            <a:r>
              <a:rPr lang="en-US" sz="28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2800" dirty="0" err="1"/>
              <a:t>s</a:t>
            </a:r>
            <a:r>
              <a:rPr lang="en-US" sz="2800" dirty="0"/>
              <a:t> using </a:t>
            </a:r>
            <a:r>
              <a:rPr lang="en-US" sz="2800" b="1" dirty="0"/>
              <a:t>move </a:t>
            </a:r>
            <a:r>
              <a:rPr lang="en-US" sz="2800" dirty="0"/>
              <a:t>semantics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3D70F526-42CF-49EC-95F3-3B7563902234}"/>
                  </a:ext>
                </a:extLst>
              </p14:cNvPr>
              <p14:cNvContentPartPr/>
              <p14:nvPr/>
            </p14:nvContentPartPr>
            <p14:xfrm>
              <a:off x="6707880" y="3189960"/>
              <a:ext cx="2046960" cy="8247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3D70F526-42CF-49EC-95F3-3B756390223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98520" y="3180600"/>
                <a:ext cx="2065680" cy="843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80708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9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and Move Semantics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6" y="1362074"/>
            <a:ext cx="8366124" cy="2281671"/>
          </a:xfrm>
        </p:spPr>
        <p:txBody>
          <a:bodyPr/>
          <a:lstStyle/>
          <a:p>
            <a:r>
              <a:rPr lang="en-US" dirty="0"/>
              <a:t>“</a:t>
            </a:r>
            <a:r>
              <a:rPr lang="en-US" dirty="0">
                <a:solidFill>
                  <a:srgbClr val="0066FF"/>
                </a:solidFill>
              </a:rPr>
              <a:t>Move semantics</a:t>
            </a:r>
            <a:r>
              <a:rPr lang="en-US" dirty="0"/>
              <a:t>” (as compared to “Copy semantics”) move values from one object to another without copying</a:t>
            </a:r>
          </a:p>
          <a:p>
            <a:pPr lvl="1"/>
            <a:r>
              <a:rPr lang="en-US" dirty="0">
                <a:hlinkClick r:id="rId3"/>
              </a:rPr>
              <a:t>https://cplusplus.com/doc/tutorial/classes2/#move</a:t>
            </a:r>
            <a:endParaRPr lang="en-US" dirty="0"/>
          </a:p>
          <a:p>
            <a:pPr lvl="1"/>
            <a:r>
              <a:rPr lang="en-US" dirty="0"/>
              <a:t>Useful for optimizing away temporary copies</a:t>
            </a:r>
          </a:p>
          <a:p>
            <a:pPr lvl="1"/>
            <a:r>
              <a:rPr lang="en-US" dirty="0"/>
              <a:t>STL’s use move semantics to transfer ownership of </a:t>
            </a:r>
            <a:r>
              <a:rPr lang="en-US" b="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 err="1"/>
              <a:t>s</a:t>
            </a:r>
            <a:r>
              <a:rPr lang="en-US" dirty="0"/>
              <a:t> instead of copying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559667" y="3900668"/>
            <a:ext cx="8040542" cy="2591572"/>
          </a:xfrm>
          <a:prstGeom prst="roundRect">
            <a:avLst>
              <a:gd name="adj" fmla="val 2114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 (includes and other examples)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a(new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altLang="zh-CN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"Hello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moves a to b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b = std::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move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(a);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a is now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(default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ctor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of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"b: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*b &lt;&lt; std::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"Hello"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99809" y="3546722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uniquemove.cc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FBCDA75F-3175-4F0D-954F-85396358D23D}"/>
                  </a:ext>
                </a:extLst>
              </p14:cNvPr>
              <p14:cNvContentPartPr/>
              <p14:nvPr/>
            </p14:nvContentPartPr>
            <p14:xfrm>
              <a:off x="4003920" y="3971520"/>
              <a:ext cx="4379040" cy="139464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FBCDA75F-3175-4F0D-954F-85396358D23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94560" y="3962160"/>
                <a:ext cx="4397760" cy="1413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007010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Aside: Smart Pointers and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914400"/>
          </a:xfrm>
        </p:spPr>
        <p:txBody>
          <a:bodyPr/>
          <a:lstStyle/>
          <a:p>
            <a:r>
              <a:rPr lang="en-US" dirty="0"/>
              <a:t>Smart pointers can store arrays as well and will call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dirty="0"/>
              <a:t> on destruction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2926080"/>
            <a:ext cx="8229600" cy="2926080"/>
          </a:xfrm>
          <a:prstGeom prst="roundRect">
            <a:avLst>
              <a:gd name="adj" fmla="val 287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&lt;memory&gt;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for EXIT_SUCCESS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x(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x[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x[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400" y="252597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uniquearray.cc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7689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Choosing Between Smart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5060247"/>
          </a:xfrm>
        </p:spPr>
        <p:txBody>
          <a:bodyPr/>
          <a:lstStyle/>
          <a:p>
            <a:r>
              <a:rPr lang="en-US" altLang="zh-CN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altLang="zh-CN" dirty="0" err="1"/>
              <a:t>s</a:t>
            </a:r>
            <a:r>
              <a:rPr lang="en-US" altLang="zh-CN" dirty="0"/>
              <a:t> make ownership very clear</a:t>
            </a:r>
          </a:p>
          <a:p>
            <a:pPr lvl="1"/>
            <a:r>
              <a:rPr lang="en-US" dirty="0"/>
              <a:t>Generally the default choice due to reduced complexity – the owner is responsible for cleaning up the resource</a:t>
            </a:r>
            <a:endParaRPr lang="en-US" altLang="zh-CN" dirty="0"/>
          </a:p>
          <a:p>
            <a:pPr lvl="2"/>
            <a:r>
              <a:rPr lang="en-US" u="sng" dirty="0"/>
              <a:t>Example</a:t>
            </a:r>
            <a:r>
              <a:rPr lang="en-US" dirty="0"/>
              <a:t>: would make sense in HW1 &amp; HW2, where we specifically documented who takes ownership of a resource</a:t>
            </a:r>
          </a:p>
          <a:p>
            <a:pPr lvl="1"/>
            <a:r>
              <a:rPr lang="en-US" dirty="0"/>
              <a:t>Less overhead: small and efficient</a:t>
            </a:r>
          </a:p>
          <a:p>
            <a:pPr lvl="3"/>
            <a:endParaRPr lang="en-US" altLang="zh-CN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zh-CN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altLang="zh-CN" dirty="0" err="1"/>
              <a:t>s</a:t>
            </a:r>
            <a:r>
              <a:rPr lang="en-US" altLang="zh-CN" dirty="0"/>
              <a:t> allow for multiple simultaneous owners</a:t>
            </a:r>
          </a:p>
          <a:p>
            <a:pPr lvl="1"/>
            <a:r>
              <a:rPr lang="en-US" dirty="0"/>
              <a:t>Reference counting allows for “smarter” deallocation but consumes more space and logic and is trickier to get right</a:t>
            </a:r>
          </a:p>
          <a:p>
            <a:pPr lvl="1"/>
            <a:r>
              <a:rPr lang="en-US" dirty="0"/>
              <a:t>Common when using more “well-connected” data structure</a:t>
            </a:r>
          </a:p>
          <a:p>
            <a:pPr lvl="2"/>
            <a:r>
              <a:rPr lang="en-US" dirty="0"/>
              <a:t>Can you think of an example?</a:t>
            </a:r>
          </a:p>
        </p:txBody>
      </p:sp>
    </p:spTree>
    <p:extLst>
      <p:ext uri="{BB962C8B-B14F-4D97-AF65-F5344CB8AC3E}">
        <p14:creationId xmlns:p14="http://schemas.microsoft.com/office/powerpoint/2010/main" val="641539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1588" indent="-1588"/>
            <a:r>
              <a:rPr lang="en-US" sz="4000" dirty="0">
                <a:ea typeface="CMU Bright" panose="02000603000000000000" pitchFamily="2" charset="0"/>
              </a:rPr>
              <a:t>C++ Smart Pointers</a:t>
            </a:r>
            <a:br>
              <a:rPr lang="en-US" sz="4000" dirty="0">
                <a:ea typeface="CMU Bright" panose="02000603000000000000" pitchFamily="2" charset="0"/>
              </a:rPr>
            </a:br>
            <a:r>
              <a:rPr lang="en-US" sz="2800" b="0" dirty="0">
                <a:ea typeface="CMU Bright" panose="02000603000000000000" pitchFamily="2" charset="0"/>
              </a:rPr>
              <a:t>CSE 333 Winter 2023</a:t>
            </a:r>
            <a:endParaRPr lang="en-US" sz="3200" dirty="0">
              <a:ea typeface="CMU Bright" panose="02000603000000000000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377440"/>
            <a:ext cx="7772400" cy="2860040"/>
          </a:xfrm>
        </p:spPr>
        <p:txBody>
          <a:bodyPr/>
          <a:lstStyle/>
          <a:p>
            <a:pPr algn="l"/>
            <a:r>
              <a:rPr lang="en-US" sz="2400" b="1" dirty="0"/>
              <a:t>Instructor:</a:t>
            </a:r>
            <a:r>
              <a:rPr lang="en-US" sz="2400" dirty="0"/>
              <a:t>	Justin Hsia</a:t>
            </a:r>
          </a:p>
          <a:p>
            <a:pPr algn="l"/>
            <a:endParaRPr lang="en-US" sz="2400" dirty="0"/>
          </a:p>
          <a:p>
            <a:pPr algn="l"/>
            <a:r>
              <a:rPr lang="en-US" sz="2000" b="1" dirty="0"/>
              <a:t>Teaching Assistants:</a:t>
            </a:r>
          </a:p>
          <a:p>
            <a:pPr algn="l">
              <a:tabLst>
                <a:tab pos="2743200" algn="l"/>
                <a:tab pos="5486400" algn="l"/>
              </a:tabLst>
            </a:pPr>
            <a:r>
              <a:rPr lang="en-US" sz="2000" dirty="0"/>
              <a:t>Adina Tung	Danny </a:t>
            </a:r>
            <a:r>
              <a:rPr lang="en-US" sz="2000" dirty="0" err="1"/>
              <a:t>Agustinus</a:t>
            </a:r>
            <a:r>
              <a:rPr lang="en-US" sz="2000" dirty="0"/>
              <a:t>	Edward Zhang</a:t>
            </a:r>
          </a:p>
          <a:p>
            <a:pPr algn="l">
              <a:tabLst>
                <a:tab pos="2743200" algn="l"/>
                <a:tab pos="5486400" algn="l"/>
              </a:tabLst>
            </a:pPr>
            <a:r>
              <a:rPr lang="en-US" sz="2000" dirty="0"/>
              <a:t>James Froelich	</a:t>
            </a:r>
            <a:r>
              <a:rPr lang="en-US" sz="2000" dirty="0" err="1"/>
              <a:t>Lahari</a:t>
            </a:r>
            <a:r>
              <a:rPr lang="en-US" sz="2000" dirty="0"/>
              <a:t> </a:t>
            </a:r>
            <a:r>
              <a:rPr lang="en-US" sz="2000" dirty="0" err="1"/>
              <a:t>Nidadavolu</a:t>
            </a:r>
            <a:r>
              <a:rPr lang="en-US" sz="2000" dirty="0"/>
              <a:t>	Mitchell Levy</a:t>
            </a:r>
          </a:p>
          <a:p>
            <a:pPr algn="l">
              <a:tabLst>
                <a:tab pos="2743200" algn="l"/>
                <a:tab pos="5486400" algn="l"/>
              </a:tabLst>
            </a:pPr>
            <a:r>
              <a:rPr lang="en-US" sz="2000" dirty="0"/>
              <a:t>Noa </a:t>
            </a:r>
            <a:r>
              <a:rPr lang="en-US" sz="2000" dirty="0" err="1"/>
              <a:t>Ferman</a:t>
            </a:r>
            <a:r>
              <a:rPr lang="en-US" sz="2000" dirty="0"/>
              <a:t>	Patrick Ho	Paul Han</a:t>
            </a:r>
          </a:p>
          <a:p>
            <a:pPr algn="l">
              <a:tabLst>
                <a:tab pos="2743200" algn="l"/>
                <a:tab pos="5486400" algn="l"/>
              </a:tabLst>
            </a:pPr>
            <a:r>
              <a:rPr lang="en-US" sz="2000" dirty="0"/>
              <a:t>Saket </a:t>
            </a:r>
            <a:r>
              <a:rPr lang="en-US" sz="2000" dirty="0" err="1"/>
              <a:t>Gollapudi</a:t>
            </a:r>
            <a:r>
              <a:rPr lang="en-US" sz="2000" dirty="0"/>
              <a:t>	Sara </a:t>
            </a:r>
            <a:r>
              <a:rPr lang="en-US" sz="2000" dirty="0" err="1"/>
              <a:t>Deutscher</a:t>
            </a:r>
            <a:r>
              <a:rPr lang="en-US" sz="2000" dirty="0"/>
              <a:t>	Tim </a:t>
            </a:r>
            <a:r>
              <a:rPr lang="en-US" sz="2000" dirty="0" err="1"/>
              <a:t>Mandzyuk</a:t>
            </a:r>
            <a:endParaRPr lang="en-US" sz="2000" dirty="0"/>
          </a:p>
          <a:p>
            <a:pPr algn="l">
              <a:tabLst>
                <a:tab pos="2743200" algn="l"/>
                <a:tab pos="5486400" algn="l"/>
              </a:tabLst>
            </a:pPr>
            <a:r>
              <a:rPr lang="en-US" sz="2000" dirty="0"/>
              <a:t>Timmy Yang	Wei Wu	</a:t>
            </a:r>
            <a:r>
              <a:rPr lang="en-US" sz="2000" dirty="0" err="1"/>
              <a:t>Yiqing</a:t>
            </a:r>
            <a:r>
              <a:rPr lang="en-US" sz="2000" dirty="0"/>
              <a:t> Wang</a:t>
            </a:r>
          </a:p>
          <a:p>
            <a:pPr algn="l">
              <a:tabLst>
                <a:tab pos="2743200" algn="l"/>
                <a:tab pos="5486400" algn="l"/>
              </a:tabLst>
            </a:pPr>
            <a:r>
              <a:rPr lang="en-US" sz="2000" dirty="0" err="1"/>
              <a:t>Zhuochun</a:t>
            </a:r>
            <a:r>
              <a:rPr lang="en-US" sz="2000" dirty="0"/>
              <a:t> Liu</a:t>
            </a:r>
          </a:p>
        </p:txBody>
      </p:sp>
    </p:spTree>
    <p:extLst>
      <p:ext uri="{BB962C8B-B14F-4D97-AF65-F5344CB8AC3E}">
        <p14:creationId xmlns:p14="http://schemas.microsoft.com/office/powerpoint/2010/main" val="2090270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Introducing STL Smart Pointers</a:t>
            </a:r>
          </a:p>
          <a:p>
            <a:pPr lvl="1"/>
            <a:r>
              <a:rPr lang="en-US" altLang="zh-CN" b="1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altLang="zh-CN" b="1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endParaRPr lang="en-US" b="1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b="1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endParaRPr lang="en-US" b="1" dirty="0">
              <a:solidFill>
                <a:srgbClr val="4B2A85"/>
              </a:solidFill>
            </a:endParaRPr>
          </a:p>
          <a:p>
            <a:r>
              <a:rPr lang="en-US" b="1" dirty="0">
                <a:solidFill>
                  <a:srgbClr val="4B2A85"/>
                </a:solidFill>
              </a:rPr>
              <a:t>Smart Pointer Limitations</a:t>
            </a:r>
          </a:p>
          <a:p>
            <a:pPr lvl="1"/>
            <a:r>
              <a:rPr lang="en-US" altLang="zh-CN" b="1" dirty="0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altLang="zh-CN" b="1" dirty="0" err="1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1374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8E90F-B262-2448-91CA-324CFDCBC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with Smart Pointers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FD297C-3169-814B-88B6-671E1FBFA0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Smart pointers are only as “smart” as the behaviors that have been built into their class methods and non-member functions!</a:t>
            </a:r>
          </a:p>
          <a:p>
            <a:pPr lvl="3"/>
            <a:endParaRPr lang="en-US" dirty="0"/>
          </a:p>
          <a:p>
            <a:r>
              <a:rPr lang="en-US" dirty="0"/>
              <a:t>Limitations we will look at now:</a:t>
            </a:r>
          </a:p>
          <a:p>
            <a:pPr lvl="1"/>
            <a:r>
              <a:rPr lang="en-US" dirty="0"/>
              <a:t>Can’t tell if pointer is to the heap or not</a:t>
            </a:r>
          </a:p>
          <a:p>
            <a:pPr lvl="1"/>
            <a:r>
              <a:rPr lang="en-US" dirty="0"/>
              <a:t>Circumventing ownership rules</a:t>
            </a:r>
          </a:p>
          <a:p>
            <a:pPr lvl="1"/>
            <a:r>
              <a:rPr lang="en-US" dirty="0"/>
              <a:t>Still possible to leak memory!</a:t>
            </a:r>
          </a:p>
          <a:p>
            <a:pPr lvl="1"/>
            <a:r>
              <a:rPr lang="en-US" dirty="0"/>
              <a:t>Sorting smart pointers </a:t>
            </a:r>
            <a:r>
              <a:rPr lang="en-US" i="1" dirty="0"/>
              <a:t>[Bonus slides]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468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89A3E-6915-4D5C-8BD2-F0B2458D7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 Non-Heap Pointer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F4437-4A06-484B-83E1-7A5CD4E1C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914400"/>
          </a:xfrm>
        </p:spPr>
        <p:txBody>
          <a:bodyPr/>
          <a:lstStyle/>
          <a:p>
            <a:pPr marL="285750" indent="-285750"/>
            <a:r>
              <a:rPr lang="en-US" dirty="0"/>
              <a:t>Smart pointers will still call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when destructed</a:t>
            </a:r>
          </a:p>
          <a:p>
            <a:pPr marL="742950" lvl="1">
              <a:buFont typeface="Wingdings" panose="05000000000000000000" pitchFamily="2" charset="2"/>
              <a:buChar char="v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C3AC1AD7-2BF8-4550-A8D1-5666C03DC27E}"/>
              </a:ext>
            </a:extLst>
          </p:cNvPr>
          <p:cNvSpPr/>
          <p:nvPr/>
        </p:nvSpPr>
        <p:spPr bwMode="auto">
          <a:xfrm>
            <a:off x="731520" y="2377440"/>
            <a:ext cx="4572000" cy="2834640"/>
          </a:xfrm>
          <a:prstGeom prst="roundRect">
            <a:avLst>
              <a:gd name="adj" fmla="val 2114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&lt;memory&gt;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sz="1600" dirty="0">
                <a:solidFill>
                  <a:srgbClr val="00CC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333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p1(&amp;x);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6AD0F473-ED67-411D-BC67-E35391171DED}"/>
                  </a:ext>
                </a:extLst>
              </p14:cNvPr>
              <p14:cNvContentPartPr/>
              <p14:nvPr/>
            </p14:nvContentPartPr>
            <p14:xfrm>
              <a:off x="1117080" y="4861080"/>
              <a:ext cx="3319920" cy="30852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6AD0F473-ED67-411D-BC67-E35391171DE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07720" y="4851720"/>
                <a:ext cx="3338640" cy="327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8326858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89A3E-6915-4D5C-8BD2-F0B2458D7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Re-using a Raw Pointer (</a:t>
            </a:r>
            <a:r>
              <a:rPr lang="en-US" b="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F4437-4A06-484B-83E1-7A5CD4E1C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914400"/>
          </a:xfrm>
        </p:spPr>
        <p:txBody>
          <a:bodyPr/>
          <a:lstStyle/>
          <a:p>
            <a:pPr marL="285750" indent="-285750"/>
            <a:r>
              <a:rPr lang="en-US" dirty="0"/>
              <a:t>Smart pointers can’t tell if you are re-using a raw pointer</a:t>
            </a:r>
          </a:p>
        </p:txBody>
      </p:sp>
      <p:sp>
        <p:nvSpPr>
          <p:cNvPr id="7" name="Rounded Rectangle 4">
            <a:extLst>
              <a:ext uri="{FF2B5EF4-FFF2-40B4-BE49-F238E27FC236}">
                <a16:creationId xmlns:a16="http://schemas.microsoft.com/office/drawing/2014/main" id="{FA431E4B-198E-4226-813F-5AA495E3B51A}"/>
              </a:ext>
            </a:extLst>
          </p:cNvPr>
          <p:cNvSpPr/>
          <p:nvPr/>
        </p:nvSpPr>
        <p:spPr bwMode="auto">
          <a:xfrm>
            <a:off x="731520" y="2377440"/>
            <a:ext cx="4572000" cy="3520440"/>
          </a:xfrm>
          <a:prstGeom prst="roundRect">
            <a:avLst>
              <a:gd name="adj" fmla="val 2114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&lt;memory&gt;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std::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CC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333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p1(x);</a:t>
            </a:r>
          </a:p>
          <a:p>
            <a:endParaRPr lang="en-US" sz="16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p2(x);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83CE52A-43A3-4889-993D-94EA7D932B8F}"/>
              </a:ext>
            </a:extLst>
          </p:cNvPr>
          <p:cNvSpPr txBox="1"/>
          <p:nvPr/>
        </p:nvSpPr>
        <p:spPr>
          <a:xfrm>
            <a:off x="6743969" y="4530273"/>
            <a:ext cx="2287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⚠️ double delete ⚠️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213FD9E-243C-4AA7-A4EA-827F6CA5DCFC}"/>
              </a:ext>
            </a:extLst>
          </p:cNvPr>
          <p:cNvGrpSpPr/>
          <p:nvPr/>
        </p:nvGrpSpPr>
        <p:grpSpPr>
          <a:xfrm>
            <a:off x="5509529" y="3202867"/>
            <a:ext cx="2627135" cy="615014"/>
            <a:chOff x="2288960" y="3657600"/>
            <a:chExt cx="2627135" cy="615014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2FFEB7A-D97A-467A-AAB4-959C00E32B1D}"/>
                </a:ext>
              </a:extLst>
            </p:cNvPr>
            <p:cNvSpPr/>
            <p:nvPr/>
          </p:nvSpPr>
          <p:spPr bwMode="auto">
            <a:xfrm>
              <a:off x="2835835" y="3748816"/>
              <a:ext cx="320040" cy="316077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7EF2D24-0CE9-4A7D-A24A-F8A72B13352E}"/>
                </a:ext>
              </a:extLst>
            </p:cNvPr>
            <p:cNvSpPr/>
            <p:nvPr/>
          </p:nvSpPr>
          <p:spPr bwMode="auto">
            <a:xfrm>
              <a:off x="2746160" y="3658234"/>
              <a:ext cx="502920" cy="50292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9F9EB79-ADA8-4499-88E5-838B062EC8D7}"/>
                </a:ext>
              </a:extLst>
            </p:cNvPr>
            <p:cNvSpPr txBox="1"/>
            <p:nvPr/>
          </p:nvSpPr>
          <p:spPr>
            <a:xfrm>
              <a:off x="2288960" y="3657600"/>
              <a:ext cx="457200" cy="502920"/>
            </a:xfrm>
            <a:prstGeom prst="rect">
              <a:avLst/>
            </a:prstGeom>
            <a:noFill/>
          </p:spPr>
          <p:txBody>
            <a:bodyPr wrap="square" lIns="0" tIns="0" rIns="91440" bIns="0" rtlCol="0" anchor="ctr" anchorCtr="0">
              <a:noAutofit/>
            </a:bodyPr>
            <a:lstStyle/>
            <a:p>
              <a:pPr algn="r"/>
              <a:r>
                <a:rPr lang="en-US" sz="2400" dirty="0">
                  <a:latin typeface="Calibri" pitchFamily="34" charset="0"/>
                </a:rPr>
                <a:t>p1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B79D32CF-3847-4595-8D65-F18580317C7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95855" y="3906854"/>
              <a:ext cx="1920240" cy="365760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07F9462-26AB-43C8-A7E3-D01BF3824246}"/>
              </a:ext>
            </a:extLst>
          </p:cNvPr>
          <p:cNvGrpSpPr/>
          <p:nvPr/>
        </p:nvGrpSpPr>
        <p:grpSpPr>
          <a:xfrm>
            <a:off x="5509529" y="3909321"/>
            <a:ext cx="2627135" cy="711500"/>
            <a:chOff x="2288960" y="4364054"/>
            <a:chExt cx="2627135" cy="711500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AED0CEC-E63E-496C-99FE-FBE4836C1B62}"/>
                </a:ext>
              </a:extLst>
            </p:cNvPr>
            <p:cNvSpPr/>
            <p:nvPr/>
          </p:nvSpPr>
          <p:spPr bwMode="auto">
            <a:xfrm>
              <a:off x="2835835" y="4663216"/>
              <a:ext cx="320040" cy="316077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037450D-766D-4173-B454-C418C5F787CA}"/>
                </a:ext>
              </a:extLst>
            </p:cNvPr>
            <p:cNvSpPr/>
            <p:nvPr/>
          </p:nvSpPr>
          <p:spPr bwMode="auto">
            <a:xfrm>
              <a:off x="2746160" y="4572634"/>
              <a:ext cx="502920" cy="50292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1F15242-7B27-4F3A-96C0-B6F58354CAED}"/>
                </a:ext>
              </a:extLst>
            </p:cNvPr>
            <p:cNvSpPr txBox="1"/>
            <p:nvPr/>
          </p:nvSpPr>
          <p:spPr>
            <a:xfrm>
              <a:off x="2288960" y="4572000"/>
              <a:ext cx="457200" cy="502920"/>
            </a:xfrm>
            <a:prstGeom prst="rect">
              <a:avLst/>
            </a:prstGeom>
            <a:noFill/>
          </p:spPr>
          <p:txBody>
            <a:bodyPr wrap="square" lIns="0" tIns="0" rIns="91440" bIns="0" rtlCol="0" anchor="ctr" anchorCtr="0">
              <a:noAutofit/>
            </a:bodyPr>
            <a:lstStyle/>
            <a:p>
              <a:pPr algn="r"/>
              <a:r>
                <a:rPr lang="en-US" sz="2400" dirty="0">
                  <a:latin typeface="Calibri" pitchFamily="34" charset="0"/>
                </a:rPr>
                <a:t>p2</a:t>
              </a: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3EADD39C-2F57-4BB5-8B78-AB9C8B04A1C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995855" y="4364054"/>
              <a:ext cx="1920240" cy="457200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F3CBAE7B-186B-4208-ABD0-A1EFAF6145CB}"/>
              </a:ext>
            </a:extLst>
          </p:cNvPr>
          <p:cNvCxnSpPr/>
          <p:nvPr/>
        </p:nvCxnSpPr>
        <p:spPr bwMode="auto">
          <a:xfrm flipV="1">
            <a:off x="5829569" y="3111427"/>
            <a:ext cx="777240" cy="685800"/>
          </a:xfrm>
          <a:prstGeom prst="straightConnector1">
            <a:avLst/>
          </a:prstGeom>
          <a:noFill/>
          <a:ln w="2540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BCFF598-0C9F-42FB-A39C-1EEE4AE7FE23}"/>
              </a:ext>
            </a:extLst>
          </p:cNvPr>
          <p:cNvCxnSpPr/>
          <p:nvPr/>
        </p:nvCxnSpPr>
        <p:spPr bwMode="auto">
          <a:xfrm flipV="1">
            <a:off x="5829569" y="4025827"/>
            <a:ext cx="777240" cy="685800"/>
          </a:xfrm>
          <a:prstGeom prst="straightConnector1">
            <a:avLst/>
          </a:prstGeom>
          <a:noFill/>
          <a:ln w="2540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7A8BDCDB-1942-4335-9954-34F39E67902E}"/>
              </a:ext>
            </a:extLst>
          </p:cNvPr>
          <p:cNvSpPr/>
          <p:nvPr/>
        </p:nvSpPr>
        <p:spPr bwMode="auto">
          <a:xfrm>
            <a:off x="8229600" y="3630168"/>
            <a:ext cx="594360" cy="502920"/>
          </a:xfrm>
          <a:prstGeom prst="rect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dirty="0">
                <a:latin typeface="Calibri" charset="0"/>
                <a:ea typeface="Calibri" charset="0"/>
                <a:cs typeface="Calibri" charset="0"/>
              </a:rPr>
              <a:t>333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9F929E1-D7E3-4095-B8C5-F0479935F63C}"/>
              </a:ext>
            </a:extLst>
          </p:cNvPr>
          <p:cNvCxnSpPr/>
          <p:nvPr/>
        </p:nvCxnSpPr>
        <p:spPr bwMode="auto">
          <a:xfrm flipV="1">
            <a:off x="8229600" y="3520440"/>
            <a:ext cx="594360" cy="685800"/>
          </a:xfrm>
          <a:prstGeom prst="straightConnector1">
            <a:avLst/>
          </a:prstGeom>
          <a:noFill/>
          <a:ln w="2540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A293AA47-B50F-481F-8E4C-F0823A3DDE9A}"/>
              </a:ext>
            </a:extLst>
          </p:cNvPr>
          <p:cNvGrpSpPr/>
          <p:nvPr/>
        </p:nvGrpSpPr>
        <p:grpSpPr>
          <a:xfrm>
            <a:off x="7152517" y="2325762"/>
            <a:ext cx="1072924" cy="1284398"/>
            <a:chOff x="7152517" y="2325762"/>
            <a:chExt cx="1072924" cy="1284398"/>
          </a:xfrm>
        </p:grpSpPr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2E8DECDE-9693-4E24-955A-C65CBDC7F5CF}"/>
                </a:ext>
              </a:extLst>
            </p:cNvPr>
            <p:cNvSpPr txBox="1"/>
            <p:nvPr/>
          </p:nvSpPr>
          <p:spPr>
            <a:xfrm>
              <a:off x="7152517" y="2325762"/>
              <a:ext cx="457200" cy="502920"/>
            </a:xfrm>
            <a:prstGeom prst="rect">
              <a:avLst/>
            </a:prstGeom>
            <a:noFill/>
          </p:spPr>
          <p:txBody>
            <a:bodyPr wrap="square" lIns="0" tIns="0" rIns="91440" bIns="0" rtlCol="0" anchor="ctr" anchorCtr="0">
              <a:noAutofit/>
            </a:bodyPr>
            <a:lstStyle/>
            <a:p>
              <a:pPr algn="r"/>
              <a:r>
                <a:rPr lang="en-US" sz="2400" dirty="0">
                  <a:latin typeface="Calibri" pitchFamily="34" charset="0"/>
                </a:rPr>
                <a:t>x</a:t>
              </a:r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874D72B4-5FC2-407A-9348-D5F52EB17D51}"/>
                </a:ext>
              </a:extLst>
            </p:cNvPr>
            <p:cNvSpPr/>
            <p:nvPr/>
          </p:nvSpPr>
          <p:spPr bwMode="auto">
            <a:xfrm>
              <a:off x="7609717" y="2423593"/>
              <a:ext cx="320040" cy="316077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EFDBF1C7-FBB6-4192-8B5E-D7CFBFB5AAF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769737" y="2567117"/>
              <a:ext cx="455704" cy="1043043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564679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  <p:bldP spid="22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89A3E-6915-4D5C-8BD2-F0B2458D7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Re-using a Raw Pointer (</a:t>
            </a:r>
            <a:r>
              <a:rPr lang="en-US" b="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dirty="0"/>
              <a:t>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2F4437-4A06-484B-83E1-7A5CD4E1C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914400"/>
          </a:xfrm>
        </p:spPr>
        <p:txBody>
          <a:bodyPr/>
          <a:lstStyle/>
          <a:p>
            <a:pPr marL="285750" indent="-285750"/>
            <a:r>
              <a:rPr lang="en-US" dirty="0"/>
              <a:t>Smart pointers can’t tell if you are re-using a raw pointer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83CE52A-43A3-4889-993D-94EA7D932B8F}"/>
              </a:ext>
            </a:extLst>
          </p:cNvPr>
          <p:cNvSpPr txBox="1"/>
          <p:nvPr/>
        </p:nvSpPr>
        <p:spPr>
          <a:xfrm>
            <a:off x="6743969" y="4530273"/>
            <a:ext cx="2287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⚠️ double delete ⚠️</a:t>
            </a: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213FD9E-243C-4AA7-A4EA-827F6CA5DCFC}"/>
              </a:ext>
            </a:extLst>
          </p:cNvPr>
          <p:cNvGrpSpPr/>
          <p:nvPr/>
        </p:nvGrpSpPr>
        <p:grpSpPr>
          <a:xfrm>
            <a:off x="5509529" y="3202867"/>
            <a:ext cx="2627135" cy="615014"/>
            <a:chOff x="2288960" y="3657600"/>
            <a:chExt cx="2627135" cy="615014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E2FFEB7A-D97A-467A-AAB4-959C00E32B1D}"/>
                </a:ext>
              </a:extLst>
            </p:cNvPr>
            <p:cNvSpPr/>
            <p:nvPr/>
          </p:nvSpPr>
          <p:spPr bwMode="auto">
            <a:xfrm>
              <a:off x="2835835" y="3748816"/>
              <a:ext cx="320040" cy="316077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87EF2D24-0CE9-4A7D-A24A-F8A72B13352E}"/>
                </a:ext>
              </a:extLst>
            </p:cNvPr>
            <p:cNvSpPr/>
            <p:nvPr/>
          </p:nvSpPr>
          <p:spPr bwMode="auto">
            <a:xfrm>
              <a:off x="2746160" y="3658234"/>
              <a:ext cx="502920" cy="50292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B9F9EB79-ADA8-4499-88E5-838B062EC8D7}"/>
                </a:ext>
              </a:extLst>
            </p:cNvPr>
            <p:cNvSpPr txBox="1"/>
            <p:nvPr/>
          </p:nvSpPr>
          <p:spPr>
            <a:xfrm>
              <a:off x="2288960" y="3657600"/>
              <a:ext cx="457200" cy="502920"/>
            </a:xfrm>
            <a:prstGeom prst="rect">
              <a:avLst/>
            </a:prstGeom>
            <a:noFill/>
          </p:spPr>
          <p:txBody>
            <a:bodyPr wrap="square" lIns="0" tIns="0" rIns="91440" bIns="0" rtlCol="0" anchor="ctr" anchorCtr="0">
              <a:noAutofit/>
            </a:bodyPr>
            <a:lstStyle/>
            <a:p>
              <a:pPr algn="r"/>
              <a:r>
                <a:rPr lang="en-US" sz="2400" dirty="0">
                  <a:latin typeface="Calibri" pitchFamily="34" charset="0"/>
                </a:rPr>
                <a:t>p1</a:t>
              </a:r>
            </a:p>
          </p:txBody>
        </p:sp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B79D32CF-3847-4595-8D65-F18580317C7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95855" y="3906854"/>
              <a:ext cx="1920240" cy="365760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07F9462-26AB-43C8-A7E3-D01BF3824246}"/>
              </a:ext>
            </a:extLst>
          </p:cNvPr>
          <p:cNvGrpSpPr/>
          <p:nvPr/>
        </p:nvGrpSpPr>
        <p:grpSpPr>
          <a:xfrm>
            <a:off x="5509529" y="3909321"/>
            <a:ext cx="2627135" cy="711500"/>
            <a:chOff x="2288960" y="4364054"/>
            <a:chExt cx="2627135" cy="711500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AED0CEC-E63E-496C-99FE-FBE4836C1B62}"/>
                </a:ext>
              </a:extLst>
            </p:cNvPr>
            <p:cNvSpPr/>
            <p:nvPr/>
          </p:nvSpPr>
          <p:spPr bwMode="auto">
            <a:xfrm>
              <a:off x="2835835" y="4663216"/>
              <a:ext cx="320040" cy="316077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037450D-766D-4173-B454-C418C5F787CA}"/>
                </a:ext>
              </a:extLst>
            </p:cNvPr>
            <p:cNvSpPr/>
            <p:nvPr/>
          </p:nvSpPr>
          <p:spPr bwMode="auto">
            <a:xfrm>
              <a:off x="2746160" y="4572634"/>
              <a:ext cx="502920" cy="50292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C1F15242-7B27-4F3A-96C0-B6F58354CAED}"/>
                </a:ext>
              </a:extLst>
            </p:cNvPr>
            <p:cNvSpPr txBox="1"/>
            <p:nvPr/>
          </p:nvSpPr>
          <p:spPr>
            <a:xfrm>
              <a:off x="2288960" y="4572000"/>
              <a:ext cx="457200" cy="502920"/>
            </a:xfrm>
            <a:prstGeom prst="rect">
              <a:avLst/>
            </a:prstGeom>
            <a:noFill/>
          </p:spPr>
          <p:txBody>
            <a:bodyPr wrap="square" lIns="0" tIns="0" rIns="91440" bIns="0" rtlCol="0" anchor="ctr" anchorCtr="0">
              <a:noAutofit/>
            </a:bodyPr>
            <a:lstStyle/>
            <a:p>
              <a:pPr algn="r"/>
              <a:r>
                <a:rPr lang="en-US" sz="2400" dirty="0">
                  <a:latin typeface="Calibri" pitchFamily="34" charset="0"/>
                </a:rPr>
                <a:t>p2</a:t>
              </a: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3EADD39C-2F57-4BB5-8B78-AB9C8B04A1C7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995855" y="4364054"/>
              <a:ext cx="1920240" cy="457200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F3CBAE7B-186B-4208-ABD0-A1EFAF6145CB}"/>
              </a:ext>
            </a:extLst>
          </p:cNvPr>
          <p:cNvCxnSpPr/>
          <p:nvPr/>
        </p:nvCxnSpPr>
        <p:spPr bwMode="auto">
          <a:xfrm flipV="1">
            <a:off x="5829569" y="3111427"/>
            <a:ext cx="777240" cy="685800"/>
          </a:xfrm>
          <a:prstGeom prst="straightConnector1">
            <a:avLst/>
          </a:prstGeom>
          <a:noFill/>
          <a:ln w="2540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FBCFF598-0C9F-42FB-A39C-1EEE4AE7FE23}"/>
              </a:ext>
            </a:extLst>
          </p:cNvPr>
          <p:cNvCxnSpPr/>
          <p:nvPr/>
        </p:nvCxnSpPr>
        <p:spPr bwMode="auto">
          <a:xfrm flipV="1">
            <a:off x="5829569" y="4025827"/>
            <a:ext cx="777240" cy="685800"/>
          </a:xfrm>
          <a:prstGeom prst="straightConnector1">
            <a:avLst/>
          </a:prstGeom>
          <a:noFill/>
          <a:ln w="2540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Rectangle 21">
            <a:extLst>
              <a:ext uri="{FF2B5EF4-FFF2-40B4-BE49-F238E27FC236}">
                <a16:creationId xmlns:a16="http://schemas.microsoft.com/office/drawing/2014/main" id="{7A8BDCDB-1942-4335-9954-34F39E67902E}"/>
              </a:ext>
            </a:extLst>
          </p:cNvPr>
          <p:cNvSpPr/>
          <p:nvPr/>
        </p:nvSpPr>
        <p:spPr bwMode="auto">
          <a:xfrm>
            <a:off x="8229600" y="3630168"/>
            <a:ext cx="594360" cy="502920"/>
          </a:xfrm>
          <a:prstGeom prst="rect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200" dirty="0">
                <a:latin typeface="Calibri" charset="0"/>
                <a:ea typeface="Calibri" charset="0"/>
                <a:cs typeface="Calibri" charset="0"/>
              </a:rPr>
              <a:t>333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9F929E1-D7E3-4095-B8C5-F0479935F63C}"/>
              </a:ext>
            </a:extLst>
          </p:cNvPr>
          <p:cNvCxnSpPr/>
          <p:nvPr/>
        </p:nvCxnSpPr>
        <p:spPr bwMode="auto">
          <a:xfrm flipV="1">
            <a:off x="8229600" y="3520440"/>
            <a:ext cx="594360" cy="685800"/>
          </a:xfrm>
          <a:prstGeom prst="straightConnector1">
            <a:avLst/>
          </a:prstGeom>
          <a:noFill/>
          <a:ln w="2540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Rounded Rectangle 4">
            <a:extLst>
              <a:ext uri="{FF2B5EF4-FFF2-40B4-BE49-F238E27FC236}">
                <a16:creationId xmlns:a16="http://schemas.microsoft.com/office/drawing/2014/main" id="{7044DF58-3A47-463F-9FC8-1E55B07874F7}"/>
              </a:ext>
            </a:extLst>
          </p:cNvPr>
          <p:cNvSpPr/>
          <p:nvPr/>
        </p:nvSpPr>
        <p:spPr bwMode="auto">
          <a:xfrm>
            <a:off x="731520" y="2377440"/>
            <a:ext cx="4572000" cy="3520440"/>
          </a:xfrm>
          <a:prstGeom prst="roundRect">
            <a:avLst>
              <a:gd name="adj" fmla="val 2114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&lt;memory&gt;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int*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 =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CC99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333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p1(x);</a:t>
            </a:r>
          </a:p>
          <a:p>
            <a:endParaRPr lang="en-US" sz="16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p2(x); 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DB89753-EF03-483D-9BBA-1AF0895DC20D}"/>
              </a:ext>
            </a:extLst>
          </p:cNvPr>
          <p:cNvSpPr txBox="1"/>
          <p:nvPr/>
        </p:nvSpPr>
        <p:spPr>
          <a:xfrm>
            <a:off x="6492240" y="3186583"/>
            <a:ext cx="12474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ref count = 1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0448ACF-8A84-4C6A-8066-33F49E3F0BE5}"/>
              </a:ext>
            </a:extLst>
          </p:cNvPr>
          <p:cNvSpPr txBox="1"/>
          <p:nvPr/>
        </p:nvSpPr>
        <p:spPr>
          <a:xfrm>
            <a:off x="6492240" y="4251960"/>
            <a:ext cx="12474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ref count = 1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DCD06B63-5A2A-400D-B55B-C96B45965430}"/>
              </a:ext>
            </a:extLst>
          </p:cNvPr>
          <p:cNvGrpSpPr/>
          <p:nvPr/>
        </p:nvGrpSpPr>
        <p:grpSpPr>
          <a:xfrm>
            <a:off x="7152517" y="2325762"/>
            <a:ext cx="1072924" cy="1284398"/>
            <a:chOff x="7152517" y="2325762"/>
            <a:chExt cx="1072924" cy="1284398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30E68C40-EA4F-4E68-A692-FCF59A9FD943}"/>
                </a:ext>
              </a:extLst>
            </p:cNvPr>
            <p:cNvSpPr txBox="1"/>
            <p:nvPr/>
          </p:nvSpPr>
          <p:spPr>
            <a:xfrm>
              <a:off x="7152517" y="2325762"/>
              <a:ext cx="457200" cy="502920"/>
            </a:xfrm>
            <a:prstGeom prst="rect">
              <a:avLst/>
            </a:prstGeom>
            <a:noFill/>
          </p:spPr>
          <p:txBody>
            <a:bodyPr wrap="square" lIns="0" tIns="0" rIns="91440" bIns="0" rtlCol="0" anchor="ctr" anchorCtr="0">
              <a:noAutofit/>
            </a:bodyPr>
            <a:lstStyle/>
            <a:p>
              <a:pPr algn="r"/>
              <a:r>
                <a:rPr lang="en-US" sz="2400" dirty="0">
                  <a:latin typeface="Calibri" pitchFamily="34" charset="0"/>
                </a:rPr>
                <a:t>x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3F80E95B-A3D9-411A-8AB2-602734DB389D}"/>
                </a:ext>
              </a:extLst>
            </p:cNvPr>
            <p:cNvSpPr/>
            <p:nvPr/>
          </p:nvSpPr>
          <p:spPr bwMode="auto">
            <a:xfrm>
              <a:off x="7609717" y="2423593"/>
              <a:ext cx="320040" cy="316077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E437A093-5DA0-44A5-8C15-2F8485CF4A83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7769737" y="2567117"/>
              <a:ext cx="455704" cy="1043043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65006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  <p:bldP spid="22" grpId="1" animBg="1"/>
      <p:bldP spid="39" grpId="0"/>
      <p:bldP spid="40" grpId="0"/>
      <p:bldP spid="40" grpId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D7B6A-46F5-46A0-9806-45AFB36D7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Don’t Use Raw Pointer Variables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175B6-BBD0-4F25-A51D-6BA530BD8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Smart pointers replace your raw pointers; passing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ea typeface="Source Code Pro" panose="020B0509030403020204" pitchFamily="49" charset="0"/>
                <a:cs typeface="Courier New" panose="02070309020205020404" pitchFamily="49" charset="0"/>
              </a:rPr>
              <a:t>new </a:t>
            </a:r>
            <a:r>
              <a:rPr lang="en-US" dirty="0"/>
              <a:t>and then using the copy constructor is safer: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3BB09AC0-2E75-4236-8055-3B60644003B0}"/>
              </a:ext>
            </a:extLst>
          </p:cNvPr>
          <p:cNvGrpSpPr/>
          <p:nvPr/>
        </p:nvGrpSpPr>
        <p:grpSpPr>
          <a:xfrm>
            <a:off x="731520" y="2377440"/>
            <a:ext cx="4572000" cy="3632052"/>
            <a:chOff x="274320" y="1645919"/>
            <a:chExt cx="4572000" cy="3632052"/>
          </a:xfrm>
        </p:grpSpPr>
        <p:sp>
          <p:nvSpPr>
            <p:cNvPr id="6" name="Rounded Rectangle 4">
              <a:extLst>
                <a:ext uri="{FF2B5EF4-FFF2-40B4-BE49-F238E27FC236}">
                  <a16:creationId xmlns:a16="http://schemas.microsoft.com/office/drawing/2014/main" id="{435A4749-A934-452B-938D-0AC57AB58367}"/>
                </a:ext>
              </a:extLst>
            </p:cNvPr>
            <p:cNvSpPr/>
            <p:nvPr/>
          </p:nvSpPr>
          <p:spPr bwMode="auto">
            <a:xfrm>
              <a:off x="274320" y="1645919"/>
              <a:ext cx="4572000" cy="3632052"/>
            </a:xfrm>
            <a:prstGeom prst="roundRect">
              <a:avLst>
                <a:gd name="adj" fmla="val 2114"/>
              </a:avLst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0" rIns="91440" bIns="45720" numCol="1" rtlCol="0" anchor="t" anchorCtr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sz="1600" dirty="0">
                  <a:solidFill>
                    <a:srgbClr val="E2661A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US" sz="1600" dirty="0">
                  <a:solidFill>
                    <a:srgbClr val="D94B7B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US" sz="1600" dirty="0" err="1">
                  <a:solidFill>
                    <a:srgbClr val="D94B7B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cstdlib</a:t>
              </a:r>
              <a:r>
                <a:rPr lang="en-US" sz="1600" dirty="0">
                  <a:solidFill>
                    <a:srgbClr val="D94B7B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&gt;</a:t>
              </a:r>
            </a:p>
            <a:p>
              <a:r>
                <a:rPr lang="en-US" sz="1600" dirty="0">
                  <a:solidFill>
                    <a:srgbClr val="E2661A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#include </a:t>
              </a:r>
              <a:r>
                <a:rPr lang="en-US" sz="1600" dirty="0">
                  <a:solidFill>
                    <a:srgbClr val="D94B7B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&lt;memory&gt;</a:t>
              </a:r>
            </a:p>
            <a:p>
              <a:endParaRPr lang="en-US" sz="11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600" dirty="0">
                  <a:solidFill>
                    <a:srgbClr val="E2661A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using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6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std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::</a:t>
              </a:r>
              <a:r>
                <a:rPr lang="en-US" sz="1600" dirty="0" err="1">
                  <a:solidFill>
                    <a:srgbClr val="0066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shared_ptr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endParaRPr lang="en-US" sz="11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endParaRPr lang="en-US" sz="11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600" dirty="0">
                  <a:solidFill>
                    <a:srgbClr val="0066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 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main(</a:t>
              </a:r>
              <a:r>
                <a:rPr lang="en-US" sz="1600" dirty="0">
                  <a:solidFill>
                    <a:srgbClr val="0066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6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argc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, </a:t>
              </a:r>
              <a:r>
                <a:rPr lang="en-US" sz="1600" dirty="0">
                  <a:solidFill>
                    <a:srgbClr val="0066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char** </a:t>
              </a:r>
              <a:r>
                <a:rPr lang="en-US" sz="16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argv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 {</a:t>
              </a:r>
            </a:p>
            <a:p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en-US" sz="1600" dirty="0">
                  <a:solidFill>
                    <a:srgbClr val="0066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int* 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x = </a:t>
              </a:r>
              <a:r>
                <a:rPr lang="en-US" sz="1600" dirty="0">
                  <a:solidFill>
                    <a:srgbClr val="E2661A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new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600" dirty="0">
                  <a:solidFill>
                    <a:srgbClr val="0066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</a:t>
              </a:r>
              <a:r>
                <a:rPr lang="en-US" sz="1600" dirty="0">
                  <a:solidFill>
                    <a:srgbClr val="00CC99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333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endParaRPr lang="en-US" sz="16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en-US" sz="1600" dirty="0" err="1">
                  <a:solidFill>
                    <a:srgbClr val="0066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shared_ptr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US" sz="1600" dirty="0">
                  <a:solidFill>
                    <a:srgbClr val="0066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&gt; p1(</a:t>
              </a:r>
              <a:r>
                <a:rPr lang="en-US" sz="16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new int(333)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endPara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600" dirty="0">
                  <a:solidFill>
                    <a:srgbClr val="0066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en-US" sz="1600" dirty="0" err="1">
                  <a:solidFill>
                    <a:srgbClr val="0066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shared_ptr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&lt;</a:t>
              </a:r>
              <a:r>
                <a:rPr lang="en-US" sz="1600" dirty="0">
                  <a:solidFill>
                    <a:srgbClr val="0066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&gt; p2(</a:t>
              </a:r>
              <a:r>
                <a:rPr lang="en-US" sz="16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p1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);</a:t>
              </a:r>
            </a:p>
            <a:p>
              <a:endParaRPr lang="en-US" sz="1600" dirty="0"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 </a:t>
              </a:r>
              <a:r>
                <a:rPr lang="en-US" sz="1600" dirty="0">
                  <a:solidFill>
                    <a:srgbClr val="E2661A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return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1600" dirty="0">
                  <a:solidFill>
                    <a:schemeClr val="accent1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EXIT_SUCCESS</a:t>
              </a:r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;</a:t>
              </a:r>
            </a:p>
            <a:p>
              <a:r>
                <a:rPr lang="en-US" sz="16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}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F628F9DF-2562-4A40-AE83-86E4C74D92DF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68512" y="3264647"/>
              <a:ext cx="2834640" cy="0"/>
            </a:xfrm>
            <a:prstGeom prst="line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28823201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Caution Using </a:t>
            </a:r>
            <a:r>
              <a:rPr lang="en-US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dirty="0"/>
              <a:t>() 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731520" y="2926080"/>
            <a:ext cx="4572000" cy="2971800"/>
          </a:xfrm>
          <a:prstGeom prst="roundRect">
            <a:avLst>
              <a:gd name="adj" fmla="val 241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&lt;memory&gt;</a:t>
            </a:r>
          </a:p>
          <a:p>
            <a:endParaRPr lang="en-US" sz="1600" i="1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// Same as re-using a raw pointer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p1(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p2(p1.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sz="1600" dirty="0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i="1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C66AC457-2358-B146-9ED6-C33C786504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031400"/>
          </a:xfrm>
        </p:spPr>
        <p:txBody>
          <a:bodyPr/>
          <a:lstStyle/>
          <a:p>
            <a:r>
              <a:rPr lang="en-US" dirty="0"/>
              <a:t>Smart pointers still have functions to return the raw pointer without losing its ownership</a:t>
            </a:r>
          </a:p>
          <a:p>
            <a:pPr lvl="1"/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dirty="0"/>
              <a:t>() can circumvent ownership rules!</a:t>
            </a:r>
          </a:p>
        </p:txBody>
      </p:sp>
    </p:spTree>
    <p:extLst>
      <p:ext uri="{BB962C8B-B14F-4D97-AF65-F5344CB8AC3E}">
        <p14:creationId xmlns:p14="http://schemas.microsoft.com/office/powerpoint/2010/main" val="8333132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Cycle of </a:t>
            </a:r>
            <a:r>
              <a:rPr lang="en-US" b="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dirty="0" err="1"/>
              <a:t>s</a:t>
            </a:r>
            <a:r>
              <a:rPr lang="en-US" dirty="0"/>
              <a:t> </a:t>
            </a:r>
          </a:p>
        </p:txBody>
      </p:sp>
      <p:sp>
        <p:nvSpPr>
          <p:cNvPr id="29" name="Content Placeholder 2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happens when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dirty="0"/>
              <a:t> returns?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274320" y="2194560"/>
            <a:ext cx="4937760" cy="4023360"/>
          </a:xfrm>
          <a:prstGeom prst="roundRect">
            <a:avLst>
              <a:gd name="adj" fmla="val 2114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&lt;memory&gt;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head(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head-&gt;next =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head-&gt;next-&gt;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head;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11680" y="6213128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sharedcycle.cc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599D71C-F308-4A8D-95FF-BA4C4F5577A2}"/>
              </a:ext>
            </a:extLst>
          </p:cNvPr>
          <p:cNvGrpSpPr/>
          <p:nvPr/>
        </p:nvGrpSpPr>
        <p:grpSpPr>
          <a:xfrm>
            <a:off x="5669280" y="2560320"/>
            <a:ext cx="1097280" cy="1097280"/>
            <a:chOff x="5669280" y="2011680"/>
            <a:chExt cx="1097280" cy="1097280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96B71A9F-8C3B-44AA-B239-372EEE85AF3D}"/>
                </a:ext>
              </a:extLst>
            </p:cNvPr>
            <p:cNvGrpSpPr/>
            <p:nvPr/>
          </p:nvGrpSpPr>
          <p:grpSpPr>
            <a:xfrm>
              <a:off x="5669280" y="2011680"/>
              <a:ext cx="1097280" cy="369332"/>
              <a:chOff x="7315200" y="1371600"/>
              <a:chExt cx="1097280" cy="369332"/>
            </a:xfrm>
          </p:grpSpPr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E609F81-363F-4DB4-9816-D2BBDA73A34C}"/>
                  </a:ext>
                </a:extLst>
              </p:cNvPr>
              <p:cNvSpPr txBox="1"/>
              <p:nvPr/>
            </p:nvSpPr>
            <p:spPr>
              <a:xfrm>
                <a:off x="7315200" y="1371600"/>
                <a:ext cx="731520" cy="36933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58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head</a:t>
                </a: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776DAEEA-472B-41DA-8E6F-F19DB971E9CB}"/>
                  </a:ext>
                </a:extLst>
              </p:cNvPr>
              <p:cNvSpPr txBox="1"/>
              <p:nvPr/>
            </p:nvSpPr>
            <p:spPr>
              <a:xfrm>
                <a:off x="8046720" y="1371600"/>
                <a:ext cx="365760" cy="369332"/>
              </a:xfrm>
              <a:prstGeom prst="rect">
                <a:avLst/>
              </a:prstGeom>
              <a:solidFill>
                <a:srgbClr val="D6D6F5"/>
              </a:solidFill>
              <a:ln w="158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cxnSp>
          <p:nvCxnSpPr>
            <p:cNvPr id="15" name="Straight Arrow Connector 14"/>
            <p:cNvCxnSpPr/>
            <p:nvPr/>
          </p:nvCxnSpPr>
          <p:spPr bwMode="auto">
            <a:xfrm>
              <a:off x="6583680" y="2194560"/>
              <a:ext cx="0" cy="914400"/>
            </a:xfrm>
            <a:prstGeom prst="straightConnector1">
              <a:avLst/>
            </a:prstGeom>
            <a:noFill/>
            <a:ln w="38100" cap="flat" cmpd="sng" algn="ctr">
              <a:solidFill>
                <a:srgbClr val="FFC000"/>
              </a:solidFill>
              <a:prstDash val="solid"/>
              <a:round/>
              <a:headEnd type="oval" w="med" len="med"/>
              <a:tailEnd type="triangle"/>
            </a:ln>
            <a:effectLst>
              <a:glow rad="25400">
                <a:schemeClr val="tx1"/>
              </a:glow>
            </a:effectLst>
          </p:spPr>
        </p:cxn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EDD17C67-D280-45B9-B01C-D49B156F418A}"/>
              </a:ext>
            </a:extLst>
          </p:cNvPr>
          <p:cNvGrpSpPr/>
          <p:nvPr/>
        </p:nvGrpSpPr>
        <p:grpSpPr>
          <a:xfrm>
            <a:off x="5486400" y="3657600"/>
            <a:ext cx="1463040" cy="1645920"/>
            <a:chOff x="5486400" y="3108960"/>
            <a:chExt cx="1463040" cy="1645920"/>
          </a:xfrm>
        </p:grpSpPr>
        <p:sp>
          <p:nvSpPr>
            <p:cNvPr id="9" name="Rectangle 8"/>
            <p:cNvSpPr/>
            <p:nvPr/>
          </p:nvSpPr>
          <p:spPr bwMode="auto">
            <a:xfrm>
              <a:off x="5486400" y="3108960"/>
              <a:ext cx="1463040" cy="1645920"/>
            </a:xfrm>
            <a:prstGeom prst="rect">
              <a:avLst/>
            </a:prstGeom>
            <a:solidFill>
              <a:schemeClr val="accent1">
                <a:alpha val="40000"/>
              </a:schemeClr>
            </a:solidFill>
            <a:ln w="25400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6B0901A4-160C-4530-AE88-2CACA3E5B25C}"/>
                </a:ext>
              </a:extLst>
            </p:cNvPr>
            <p:cNvGrpSpPr/>
            <p:nvPr/>
          </p:nvGrpSpPr>
          <p:grpSpPr>
            <a:xfrm>
              <a:off x="5669280" y="3474720"/>
              <a:ext cx="1097280" cy="369332"/>
              <a:chOff x="7315200" y="1371600"/>
              <a:chExt cx="1097280" cy="369332"/>
            </a:xfrm>
          </p:grpSpPr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5DE31439-22CB-4BE9-8A14-C2730B21BA9B}"/>
                  </a:ext>
                </a:extLst>
              </p:cNvPr>
              <p:cNvSpPr txBox="1"/>
              <p:nvPr/>
            </p:nvSpPr>
            <p:spPr>
              <a:xfrm>
                <a:off x="7315200" y="1371600"/>
                <a:ext cx="731520" cy="36933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58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next</a:t>
                </a:r>
              </a:p>
            </p:txBody>
          </p:sp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7595EAA6-9BDA-40FC-B4A4-7B7C5988DC02}"/>
                  </a:ext>
                </a:extLst>
              </p:cNvPr>
              <p:cNvSpPr txBox="1"/>
              <p:nvPr/>
            </p:nvSpPr>
            <p:spPr>
              <a:xfrm>
                <a:off x="8046720" y="1371600"/>
                <a:ext cx="365760" cy="369332"/>
              </a:xfrm>
              <a:prstGeom prst="rect">
                <a:avLst/>
              </a:prstGeom>
              <a:solidFill>
                <a:srgbClr val="D6D6F5"/>
              </a:solidFill>
              <a:ln w="158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D3AB69D3-6E7A-4CDC-8968-E885B6C943FD}"/>
                </a:ext>
              </a:extLst>
            </p:cNvPr>
            <p:cNvGrpSpPr/>
            <p:nvPr/>
          </p:nvGrpSpPr>
          <p:grpSpPr>
            <a:xfrm>
              <a:off x="5669280" y="4023360"/>
              <a:ext cx="1097280" cy="369332"/>
              <a:chOff x="7315200" y="1371600"/>
              <a:chExt cx="1097280" cy="369332"/>
            </a:xfrm>
          </p:grpSpPr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7234CC58-606C-44C0-A544-CF1985FFD8DD}"/>
                  </a:ext>
                </a:extLst>
              </p:cNvPr>
              <p:cNvSpPr txBox="1"/>
              <p:nvPr/>
            </p:nvSpPr>
            <p:spPr>
              <a:xfrm>
                <a:off x="7315200" y="1371600"/>
                <a:ext cx="731520" cy="36933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58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prev</a:t>
                </a: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552DE77A-71DE-4D7F-946A-E31858017F08}"/>
                  </a:ext>
                </a:extLst>
              </p:cNvPr>
              <p:cNvSpPr txBox="1"/>
              <p:nvPr/>
            </p:nvSpPr>
            <p:spPr>
              <a:xfrm>
                <a:off x="8046720" y="1371600"/>
                <a:ext cx="365760" cy="369332"/>
              </a:xfrm>
              <a:prstGeom prst="rect">
                <a:avLst/>
              </a:prstGeom>
              <a:solidFill>
                <a:srgbClr val="D6D6F5"/>
              </a:solidFill>
              <a:ln w="158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6400800" y="4023360"/>
                  <a:ext cx="365760" cy="36933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 anchorCtr="0"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solidFill>
                              <a:srgbClr val="FFC000"/>
                            </a:solidFill>
                            <a:effectLst>
                              <a:glow rad="25400">
                                <a:schemeClr val="tx1"/>
                              </a:glo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MU Bright" panose="02000603000000000000" pitchFamily="2" charset="0"/>
                          </a:rPr>
                          <m:t>∅</m:t>
                        </m:r>
                      </m:oMath>
                    </m:oMathPara>
                  </a14:m>
                  <a:endParaRPr lang="en-US" sz="2400" dirty="0" err="1">
                    <a:solidFill>
                      <a:srgbClr val="FFC000"/>
                    </a:solidFill>
                    <a:effectLst>
                      <a:glow rad="25400">
                        <a:schemeClr val="tx1"/>
                      </a:glow>
                    </a:effectLst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00800" y="4023360"/>
                  <a:ext cx="365760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15000" t="-3279" r="-13333" b="-213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971EB4BB-B632-4CB3-85E2-28266E8002A8}"/>
                  </a:ext>
                </a:extLst>
              </p:cNvPr>
              <p:cNvSpPr txBox="1"/>
              <p:nvPr/>
            </p:nvSpPr>
            <p:spPr>
              <a:xfrm>
                <a:off x="6400800" y="402336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C000"/>
                          </a:solidFill>
                          <a:effectLst>
                            <a:glow rad="25400">
                              <a:schemeClr val="tx1"/>
                            </a:glo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sz="2400" dirty="0" err="1">
                  <a:solidFill>
                    <a:srgbClr val="FFC000"/>
                  </a:solidFill>
                  <a:effectLst>
                    <a:glow rad="254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971EB4BB-B632-4CB3-85E2-28266E8002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4023360"/>
                <a:ext cx="365760" cy="369332"/>
              </a:xfrm>
              <a:prstGeom prst="rect">
                <a:avLst/>
              </a:prstGeom>
              <a:blipFill>
                <a:blip r:embed="rId3"/>
                <a:stretch>
                  <a:fillRect l="-15000" t="-3279" r="-13333" b="-21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oup 20">
            <a:extLst>
              <a:ext uri="{FF2B5EF4-FFF2-40B4-BE49-F238E27FC236}">
                <a16:creationId xmlns:a16="http://schemas.microsoft.com/office/drawing/2014/main" id="{EA6EF85A-CC9B-4CC2-BECC-92896F28E816}"/>
              </a:ext>
            </a:extLst>
          </p:cNvPr>
          <p:cNvGrpSpPr/>
          <p:nvPr/>
        </p:nvGrpSpPr>
        <p:grpSpPr>
          <a:xfrm>
            <a:off x="6583680" y="3657600"/>
            <a:ext cx="2286000" cy="1645920"/>
            <a:chOff x="6583680" y="3108960"/>
            <a:chExt cx="2286000" cy="1645920"/>
          </a:xfrm>
        </p:grpSpPr>
        <p:sp>
          <p:nvSpPr>
            <p:cNvPr id="10" name="Rectangle 9"/>
            <p:cNvSpPr/>
            <p:nvPr/>
          </p:nvSpPr>
          <p:spPr bwMode="auto">
            <a:xfrm>
              <a:off x="7406640" y="3108960"/>
              <a:ext cx="1463040" cy="1645920"/>
            </a:xfrm>
            <a:prstGeom prst="rect">
              <a:avLst/>
            </a:prstGeom>
            <a:solidFill>
              <a:schemeClr val="accent1">
                <a:alpha val="40000"/>
              </a:schemeClr>
            </a:solidFill>
            <a:ln w="25400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>
              <a:off x="6583680" y="3657600"/>
              <a:ext cx="822960" cy="0"/>
            </a:xfrm>
            <a:prstGeom prst="straightConnector1">
              <a:avLst/>
            </a:prstGeom>
            <a:noFill/>
            <a:ln w="38100" cap="flat" cmpd="sng" algn="ctr">
              <a:solidFill>
                <a:srgbClr val="FFC000"/>
              </a:solidFill>
              <a:prstDash val="solid"/>
              <a:round/>
              <a:headEnd type="oval" w="med" len="med"/>
              <a:tailEnd type="triangle"/>
            </a:ln>
            <a:effectLst>
              <a:glow rad="25400">
                <a:schemeClr val="tx1"/>
              </a:glow>
            </a:effectLst>
          </p:spPr>
        </p:cxn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515335EF-120C-4255-A9A3-DBFA529DE331}"/>
                </a:ext>
              </a:extLst>
            </p:cNvPr>
            <p:cNvGrpSpPr/>
            <p:nvPr/>
          </p:nvGrpSpPr>
          <p:grpSpPr>
            <a:xfrm>
              <a:off x="7589520" y="3474720"/>
              <a:ext cx="1097280" cy="369332"/>
              <a:chOff x="7315200" y="1371600"/>
              <a:chExt cx="1097280" cy="369332"/>
            </a:xfrm>
          </p:grpSpPr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E09B4F69-0505-4BCC-86E0-5DD214B338B9}"/>
                  </a:ext>
                </a:extLst>
              </p:cNvPr>
              <p:cNvSpPr txBox="1"/>
              <p:nvPr/>
            </p:nvSpPr>
            <p:spPr>
              <a:xfrm>
                <a:off x="7315200" y="1371600"/>
                <a:ext cx="731520" cy="36933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58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next</a:t>
                </a:r>
              </a:p>
            </p:txBody>
          </p:sp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DCDF90DD-7BEE-4679-9DE9-EB7443879A2A}"/>
                  </a:ext>
                </a:extLst>
              </p:cNvPr>
              <p:cNvSpPr txBox="1"/>
              <p:nvPr/>
            </p:nvSpPr>
            <p:spPr>
              <a:xfrm>
                <a:off x="8046720" y="1371600"/>
                <a:ext cx="365760" cy="369332"/>
              </a:xfrm>
              <a:prstGeom prst="rect">
                <a:avLst/>
              </a:prstGeom>
              <a:solidFill>
                <a:srgbClr val="D6D6F5"/>
              </a:solidFill>
              <a:ln w="158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/>
                <p:cNvSpPr txBox="1"/>
                <p:nvPr/>
              </p:nvSpPr>
              <p:spPr>
                <a:xfrm>
                  <a:off x="8321040" y="3474720"/>
                  <a:ext cx="365760" cy="36933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 anchorCtr="0"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solidFill>
                              <a:srgbClr val="FFC000"/>
                            </a:solidFill>
                            <a:effectLst>
                              <a:glow rad="25400">
                                <a:schemeClr val="tx1"/>
                              </a:glo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MU Bright" panose="02000603000000000000" pitchFamily="2" charset="0"/>
                          </a:rPr>
                          <m:t>∅</m:t>
                        </m:r>
                      </m:oMath>
                    </m:oMathPara>
                  </a14:m>
                  <a:endParaRPr lang="en-US" sz="2400" dirty="0" err="1">
                    <a:solidFill>
                      <a:srgbClr val="FFC000"/>
                    </a:solidFill>
                    <a:effectLst>
                      <a:glow rad="25400">
                        <a:schemeClr val="tx1"/>
                      </a:glow>
                    </a:effectLst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19" name="TextBox 1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21040" y="3474720"/>
                  <a:ext cx="365760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15000" t="-3279" r="-13333" b="-213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71" name="Group 70">
              <a:extLst>
                <a:ext uri="{FF2B5EF4-FFF2-40B4-BE49-F238E27FC236}">
                  <a16:creationId xmlns:a16="http://schemas.microsoft.com/office/drawing/2014/main" id="{AEEE5970-C7FD-40BA-B846-3B19ECE58463}"/>
                </a:ext>
              </a:extLst>
            </p:cNvPr>
            <p:cNvGrpSpPr/>
            <p:nvPr/>
          </p:nvGrpSpPr>
          <p:grpSpPr>
            <a:xfrm>
              <a:off x="7589520" y="4023360"/>
              <a:ext cx="1097280" cy="369332"/>
              <a:chOff x="7315200" y="1371600"/>
              <a:chExt cx="1097280" cy="369332"/>
            </a:xfrm>
          </p:grpSpPr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F304A87E-C15D-438A-ABDC-C70878976790}"/>
                  </a:ext>
                </a:extLst>
              </p:cNvPr>
              <p:cNvSpPr txBox="1"/>
              <p:nvPr/>
            </p:nvSpPr>
            <p:spPr>
              <a:xfrm>
                <a:off x="7315200" y="1371600"/>
                <a:ext cx="731520" cy="36933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58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prev</a:t>
                </a: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E5E1068D-BFB1-45C0-9B15-F5B27F8DF7CB}"/>
                  </a:ext>
                </a:extLst>
              </p:cNvPr>
              <p:cNvSpPr txBox="1"/>
              <p:nvPr/>
            </p:nvSpPr>
            <p:spPr>
              <a:xfrm>
                <a:off x="8046720" y="1371600"/>
                <a:ext cx="365760" cy="369332"/>
              </a:xfrm>
              <a:prstGeom prst="rect">
                <a:avLst/>
              </a:prstGeom>
              <a:solidFill>
                <a:srgbClr val="D6D6F5"/>
              </a:solidFill>
              <a:ln w="158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23E720A4-8E4D-4692-9785-1E5B5D2D2D21}"/>
                  </a:ext>
                </a:extLst>
              </p:cNvPr>
              <p:cNvSpPr txBox="1"/>
              <p:nvPr/>
            </p:nvSpPr>
            <p:spPr>
              <a:xfrm>
                <a:off x="8321040" y="4572000"/>
                <a:ext cx="36576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C000"/>
                          </a:solidFill>
                          <a:effectLst>
                            <a:glow rad="25400">
                              <a:schemeClr val="tx1"/>
                            </a:glow>
                          </a:effectLst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CMU Bright" panose="02000603000000000000" pitchFamily="2" charset="0"/>
                        </a:rPr>
                        <m:t>∅</m:t>
                      </m:r>
                    </m:oMath>
                  </m:oMathPara>
                </a14:m>
                <a:endParaRPr lang="en-US" sz="2400" dirty="0" err="1">
                  <a:solidFill>
                    <a:srgbClr val="FFC000"/>
                  </a:solidFill>
                  <a:effectLst>
                    <a:glow rad="25400">
                      <a:schemeClr val="tx1"/>
                    </a:glow>
                  </a:effectLst>
                  <a:latin typeface="Calibri" panose="020F0502020204030204" pitchFamily="34" charset="0"/>
                  <a:ea typeface="CMU Bright" panose="02000603000000000000" pitchFamily="2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23E720A4-8E4D-4692-9785-1E5B5D2D2D2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1040" y="4572000"/>
                <a:ext cx="365760" cy="369332"/>
              </a:xfrm>
              <a:prstGeom prst="rect">
                <a:avLst/>
              </a:prstGeom>
              <a:blipFill>
                <a:blip r:embed="rId3"/>
                <a:stretch>
                  <a:fillRect l="-15000" t="-3279" r="-13333" b="-21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Elbow Connector 21"/>
          <p:cNvCxnSpPr>
            <a:cxnSpLocks/>
          </p:cNvCxnSpPr>
          <p:nvPr/>
        </p:nvCxnSpPr>
        <p:spPr bwMode="auto">
          <a:xfrm rot="10800000">
            <a:off x="6949440" y="4480560"/>
            <a:ext cx="1554480" cy="274320"/>
          </a:xfrm>
          <a:prstGeom prst="bentConnector3">
            <a:avLst>
              <a:gd name="adj1" fmla="val 311"/>
            </a:avLst>
          </a:prstGeom>
          <a:noFill/>
          <a:ln w="38100" cap="flat" cmpd="sng" algn="ctr">
            <a:solidFill>
              <a:srgbClr val="FFC000"/>
            </a:solidFill>
            <a:prstDash val="solid"/>
            <a:round/>
            <a:headEnd type="oval" w="med" len="med"/>
            <a:tailEnd type="triangle"/>
          </a:ln>
          <a:effectLst>
            <a:glow rad="25400">
              <a:schemeClr val="tx1"/>
            </a:glow>
          </a:effectLst>
        </p:spPr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9A5FFFF3-8C39-4BA2-8E2A-C36C85EE2A3F}"/>
              </a:ext>
            </a:extLst>
          </p:cNvPr>
          <p:cNvCxnSpPr/>
          <p:nvPr/>
        </p:nvCxnSpPr>
        <p:spPr bwMode="auto">
          <a:xfrm flipV="1">
            <a:off x="182880" y="4800600"/>
            <a:ext cx="36576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83CE99D9-6272-4E50-9234-6EA5973C9089}"/>
              </a:ext>
            </a:extLst>
          </p:cNvPr>
          <p:cNvCxnSpPr/>
          <p:nvPr/>
        </p:nvCxnSpPr>
        <p:spPr bwMode="auto">
          <a:xfrm flipV="1">
            <a:off x="182880" y="5038344"/>
            <a:ext cx="36576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FCB882CB-C1EE-4691-BA09-F8E095CCD2AE}"/>
              </a:ext>
            </a:extLst>
          </p:cNvPr>
          <p:cNvCxnSpPr/>
          <p:nvPr/>
        </p:nvCxnSpPr>
        <p:spPr bwMode="auto">
          <a:xfrm flipV="1">
            <a:off x="182880" y="5285232"/>
            <a:ext cx="36576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FFBA0750-65F3-4C62-8480-1E3565CF261E}"/>
              </a:ext>
            </a:extLst>
          </p:cNvPr>
          <p:cNvCxnSpPr/>
          <p:nvPr/>
        </p:nvCxnSpPr>
        <p:spPr bwMode="auto">
          <a:xfrm flipV="1">
            <a:off x="182880" y="5772314"/>
            <a:ext cx="36576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3" name="Ink 22">
                <a:extLst>
                  <a:ext uri="{FF2B5EF4-FFF2-40B4-BE49-F238E27FC236}">
                    <a16:creationId xmlns:a16="http://schemas.microsoft.com/office/drawing/2014/main" id="{0EE52C43-F194-4681-AC7C-34FAC2D8A04D}"/>
                  </a:ext>
                </a:extLst>
              </p14:cNvPr>
              <p14:cNvContentPartPr/>
              <p14:nvPr/>
            </p14:nvContentPartPr>
            <p14:xfrm>
              <a:off x="5501160" y="1343160"/>
              <a:ext cx="3321000" cy="2314440"/>
            </p14:xfrm>
          </p:contentPart>
        </mc:Choice>
        <mc:Fallback xmlns="">
          <p:pic>
            <p:nvPicPr>
              <p:cNvPr id="23" name="Ink 22">
                <a:extLst>
                  <a:ext uri="{FF2B5EF4-FFF2-40B4-BE49-F238E27FC236}">
                    <a16:creationId xmlns:a16="http://schemas.microsoft.com/office/drawing/2014/main" id="{0EE52C43-F194-4681-AC7C-34FAC2D8A04D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491800" y="1333800"/>
                <a:ext cx="3339720" cy="2333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99957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74" grpId="1"/>
      <p:bldP spid="75" grpId="0"/>
      <p:bldP spid="75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Solution: </a:t>
            </a:r>
            <a:r>
              <a:rPr lang="en-US" b="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r>
              <a:rPr lang="en-US" dirty="0" err="1"/>
              <a:t>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r>
              <a:rPr lang="en-US" dirty="0"/>
              <a:t> is similar to a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dirty="0"/>
              <a:t> but </a:t>
            </a:r>
            <a:r>
              <a:rPr lang="en-US" i="1" dirty="0"/>
              <a:t>doesn’t affect</a:t>
            </a:r>
            <a:r>
              <a:rPr lang="en-US" dirty="0"/>
              <a:t> the reference count</a:t>
            </a:r>
          </a:p>
          <a:p>
            <a:pPr lvl="1"/>
            <a:r>
              <a:rPr lang="en-US" dirty="0">
                <a:hlinkClick r:id="rId3"/>
              </a:rPr>
              <a:t>https://cplusplus.com/reference/memory/weak_ptr/</a:t>
            </a:r>
            <a:endParaRPr lang="en-US" dirty="0"/>
          </a:p>
          <a:p>
            <a:pPr lvl="1"/>
            <a:r>
              <a:rPr lang="en-US" dirty="0"/>
              <a:t>Not really a pointer as it </a:t>
            </a:r>
            <a:r>
              <a:rPr lang="en-US" b="1" dirty="0"/>
              <a:t>cannot</a:t>
            </a:r>
            <a:r>
              <a:rPr lang="en-US" dirty="0"/>
              <a:t> </a:t>
            </a:r>
            <a:r>
              <a:rPr lang="en-US" b="1" dirty="0"/>
              <a:t>be dereferenced </a:t>
            </a:r>
            <a:r>
              <a:rPr lang="en-US" dirty="0"/>
              <a:t>(!) – would break our notion of shared ownership</a:t>
            </a:r>
            <a:endParaRPr lang="en-US" i="1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dirty="0"/>
              <a:t>To deference, you first use the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lock</a:t>
            </a:r>
            <a:r>
              <a:rPr lang="en-US" dirty="0"/>
              <a:t> method to get an associated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endParaRPr lang="en-US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83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Breaking the Cycle with </a:t>
            </a:r>
            <a:r>
              <a:rPr lang="en-US" b="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endParaRPr lang="en-US" dirty="0"/>
          </a:p>
        </p:txBody>
      </p:sp>
      <p:sp>
        <p:nvSpPr>
          <p:cNvPr id="29" name="Content Placeholder 2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what happens </a:t>
            </a:r>
            <a:r>
              <a:rPr lang="en-US" altLang="zh-CN" dirty="0"/>
              <a:t>when </a:t>
            </a:r>
            <a:r>
              <a:rPr lang="en-US" altLang="zh-CN" dirty="0"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altLang="zh-CN" dirty="0"/>
              <a:t> returns?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 bwMode="auto">
          <a:xfrm>
            <a:off x="274320" y="2011680"/>
            <a:ext cx="4937760" cy="4206240"/>
          </a:xfrm>
          <a:prstGeom prst="roundRect">
            <a:avLst>
              <a:gd name="adj" fmla="val 2114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cstdlib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&lt;memory&gt;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next;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main(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head(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head-&gt;next =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head-&gt;next-&gt;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prev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= head;</a:t>
            </a:r>
          </a:p>
          <a:p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11680" y="6217920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weakcycle.cc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A9D0A9C2-3CE9-46CA-A31C-62B47276B724}"/>
              </a:ext>
            </a:extLst>
          </p:cNvPr>
          <p:cNvGrpSpPr/>
          <p:nvPr/>
        </p:nvGrpSpPr>
        <p:grpSpPr>
          <a:xfrm>
            <a:off x="5486400" y="2560320"/>
            <a:ext cx="3383280" cy="2743200"/>
            <a:chOff x="5486400" y="2560320"/>
            <a:chExt cx="3383280" cy="2743200"/>
          </a:xfrm>
        </p:grpSpPr>
        <p:sp>
          <p:nvSpPr>
            <p:cNvPr id="9" name="Rectangle 8"/>
            <p:cNvSpPr/>
            <p:nvPr/>
          </p:nvSpPr>
          <p:spPr bwMode="auto">
            <a:xfrm>
              <a:off x="5486400" y="3657600"/>
              <a:ext cx="1463040" cy="1645920"/>
            </a:xfrm>
            <a:prstGeom prst="rect">
              <a:avLst/>
            </a:prstGeom>
            <a:solidFill>
              <a:schemeClr val="accent1">
                <a:alpha val="40000"/>
              </a:schemeClr>
            </a:solidFill>
            <a:ln w="25400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7406640" y="3657600"/>
              <a:ext cx="1463040" cy="1645920"/>
            </a:xfrm>
            <a:prstGeom prst="rect">
              <a:avLst/>
            </a:prstGeom>
            <a:solidFill>
              <a:schemeClr val="accent1">
                <a:alpha val="40000"/>
              </a:schemeClr>
            </a:solidFill>
            <a:ln w="25400" cap="flat" cmpd="sng" algn="ctr">
              <a:solidFill>
                <a:schemeClr val="accent1"/>
              </a:solidFill>
              <a:prstDash val="dash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 dirty="0"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6400800" y="4023360"/>
                  <a:ext cx="365760" cy="36933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 anchorCtr="0"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solidFill>
                              <a:srgbClr val="D94B7B"/>
                            </a:solidFill>
                            <a:effectLst>
                              <a:glow rad="25400">
                                <a:schemeClr val="tx1"/>
                              </a:glo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MU Bright" panose="02000603000000000000" pitchFamily="2" charset="0"/>
                          </a:rPr>
                          <m:t>∅</m:t>
                        </m:r>
                      </m:oMath>
                    </m:oMathPara>
                  </a14:m>
                  <a:endParaRPr lang="en-US" sz="2400" dirty="0" err="1">
                    <a:solidFill>
                      <a:srgbClr val="D94B7B"/>
                    </a:solidFill>
                    <a:effectLst>
                      <a:glow rad="25400">
                        <a:schemeClr val="tx1"/>
                      </a:glow>
                    </a:effectLst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00800" y="4023360"/>
                  <a:ext cx="365760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15000" t="-3279" r="-13333" b="-213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DD10E44D-3122-40C1-BFFC-0593FB4BC636}"/>
                </a:ext>
              </a:extLst>
            </p:cNvPr>
            <p:cNvGrpSpPr/>
            <p:nvPr/>
          </p:nvGrpSpPr>
          <p:grpSpPr>
            <a:xfrm>
              <a:off x="7589520" y="4021574"/>
              <a:ext cx="1097280" cy="371118"/>
              <a:chOff x="7589520" y="4021574"/>
              <a:chExt cx="1097280" cy="371118"/>
            </a:xfrm>
          </p:grpSpPr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2C416302-1579-4552-A9A1-24FAD5E6E340}"/>
                  </a:ext>
                </a:extLst>
              </p:cNvPr>
              <p:cNvSpPr txBox="1"/>
              <p:nvPr/>
            </p:nvSpPr>
            <p:spPr>
              <a:xfrm>
                <a:off x="7589520" y="4023360"/>
                <a:ext cx="731520" cy="36933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58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next</a:t>
                </a:r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0651E096-533F-4688-869F-D18232628666}"/>
                  </a:ext>
                </a:extLst>
              </p:cNvPr>
              <p:cNvSpPr txBox="1"/>
              <p:nvPr/>
            </p:nvSpPr>
            <p:spPr>
              <a:xfrm>
                <a:off x="8321040" y="4021574"/>
                <a:ext cx="365760" cy="369332"/>
              </a:xfrm>
              <a:prstGeom prst="rect">
                <a:avLst/>
              </a:prstGeom>
              <a:solidFill>
                <a:srgbClr val="D6D6F5"/>
              </a:solidFill>
              <a:ln w="158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81C6F192-57CE-4292-813A-FF1CA89F28F7}"/>
                </a:ext>
              </a:extLst>
            </p:cNvPr>
            <p:cNvGrpSpPr/>
            <p:nvPr/>
          </p:nvGrpSpPr>
          <p:grpSpPr>
            <a:xfrm>
              <a:off x="7589520" y="4572000"/>
              <a:ext cx="1097280" cy="369332"/>
              <a:chOff x="5669280" y="4572000"/>
              <a:chExt cx="1097280" cy="369332"/>
            </a:xfrm>
          </p:grpSpPr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E1F89C09-F4F8-4551-80A4-8C3FDD7CDCF5}"/>
                  </a:ext>
                </a:extLst>
              </p:cNvPr>
              <p:cNvSpPr txBox="1"/>
              <p:nvPr/>
            </p:nvSpPr>
            <p:spPr>
              <a:xfrm>
                <a:off x="5669280" y="4572000"/>
                <a:ext cx="731520" cy="36933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58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prev</a:t>
                </a: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BA4EB6A4-BC3C-423D-A0E4-651AE082D5EE}"/>
                  </a:ext>
                </a:extLst>
              </p:cNvPr>
              <p:cNvSpPr txBox="1"/>
              <p:nvPr/>
            </p:nvSpPr>
            <p:spPr>
              <a:xfrm>
                <a:off x="6400800" y="4572000"/>
                <a:ext cx="365760" cy="369332"/>
              </a:xfrm>
              <a:prstGeom prst="rect">
                <a:avLst/>
              </a:prstGeom>
              <a:solidFill>
                <a:srgbClr val="D6D6F5"/>
              </a:solidFill>
              <a:ln w="158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4A1C19A7-BEF3-46C8-B05C-EC49867AFA74}"/>
                    </a:ext>
                  </a:extLst>
                </p:cNvPr>
                <p:cNvSpPr txBox="1"/>
                <p:nvPr/>
              </p:nvSpPr>
              <p:spPr>
                <a:xfrm>
                  <a:off x="8321040" y="4023360"/>
                  <a:ext cx="365760" cy="36933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 anchorCtr="0"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solidFill>
                              <a:srgbClr val="FFC000"/>
                            </a:solidFill>
                            <a:effectLst>
                              <a:glow rad="25400">
                                <a:schemeClr val="tx1"/>
                              </a:glo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MU Bright" panose="02000603000000000000" pitchFamily="2" charset="0"/>
                          </a:rPr>
                          <m:t>∅</m:t>
                        </m:r>
                      </m:oMath>
                    </m:oMathPara>
                  </a14:m>
                  <a:endParaRPr lang="en-US" sz="2400" dirty="0" err="1">
                    <a:solidFill>
                      <a:srgbClr val="FFC000"/>
                    </a:solidFill>
                    <a:effectLst>
                      <a:glow rad="25400">
                        <a:schemeClr val="tx1"/>
                      </a:glow>
                    </a:effectLst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4A1C19A7-BEF3-46C8-B05C-EC49867AFA7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21040" y="4023360"/>
                  <a:ext cx="365760" cy="369332"/>
                </a:xfrm>
                <a:prstGeom prst="rect">
                  <a:avLst/>
                </a:prstGeom>
                <a:blipFill>
                  <a:blip r:embed="rId4"/>
                  <a:stretch>
                    <a:fillRect l="-15000" t="-3279" r="-13333" b="-213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22" name="Elbow Connector 21"/>
            <p:cNvCxnSpPr>
              <a:cxnSpLocks/>
            </p:cNvCxnSpPr>
            <p:nvPr/>
          </p:nvCxnSpPr>
          <p:spPr bwMode="auto">
            <a:xfrm rot="10800000">
              <a:off x="6949440" y="4480560"/>
              <a:ext cx="1554480" cy="274320"/>
            </a:xfrm>
            <a:prstGeom prst="bentConnector3">
              <a:avLst>
                <a:gd name="adj1" fmla="val 311"/>
              </a:avLst>
            </a:prstGeom>
            <a:noFill/>
            <a:ln w="38100" cap="flat" cmpd="sng" algn="ctr">
              <a:solidFill>
                <a:srgbClr val="D94B7B"/>
              </a:solidFill>
              <a:prstDash val="solid"/>
              <a:round/>
              <a:headEnd type="oval" w="med" len="med"/>
              <a:tailEnd type="triangle"/>
            </a:ln>
            <a:effectLst>
              <a:glow rad="25400">
                <a:schemeClr val="tx1"/>
              </a:glow>
            </a:effectLst>
          </p:spPr>
        </p:cxn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8CFB53D9-3E86-436D-BE60-577DB9328BFC}"/>
                </a:ext>
              </a:extLst>
            </p:cNvPr>
            <p:cNvGrpSpPr/>
            <p:nvPr/>
          </p:nvGrpSpPr>
          <p:grpSpPr>
            <a:xfrm>
              <a:off x="5669280" y="2560320"/>
              <a:ext cx="1097280" cy="369332"/>
              <a:chOff x="5669280" y="2560320"/>
              <a:chExt cx="1097280" cy="369332"/>
            </a:xfrm>
          </p:grpSpPr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9A5E1F8D-B097-42C4-986E-C9AE6AD648A4}"/>
                  </a:ext>
                </a:extLst>
              </p:cNvPr>
              <p:cNvSpPr txBox="1"/>
              <p:nvPr/>
            </p:nvSpPr>
            <p:spPr>
              <a:xfrm>
                <a:off x="5669280" y="2560320"/>
                <a:ext cx="731520" cy="36933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58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head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7D40C2B8-B1B5-491A-B6BB-303C93DA509B}"/>
                  </a:ext>
                </a:extLst>
              </p:cNvPr>
              <p:cNvSpPr txBox="1"/>
              <p:nvPr/>
            </p:nvSpPr>
            <p:spPr>
              <a:xfrm>
                <a:off x="6400800" y="2560320"/>
                <a:ext cx="365760" cy="369332"/>
              </a:xfrm>
              <a:prstGeom prst="rect">
                <a:avLst/>
              </a:prstGeom>
              <a:solidFill>
                <a:srgbClr val="D6D6F5"/>
              </a:solidFill>
              <a:ln w="158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cxnSp>
          <p:nvCxnSpPr>
            <p:cNvPr id="15" name="Straight Arrow Connector 14"/>
            <p:cNvCxnSpPr/>
            <p:nvPr/>
          </p:nvCxnSpPr>
          <p:spPr bwMode="auto">
            <a:xfrm>
              <a:off x="6583680" y="2743200"/>
              <a:ext cx="0" cy="914400"/>
            </a:xfrm>
            <a:prstGeom prst="straightConnector1">
              <a:avLst/>
            </a:prstGeom>
            <a:noFill/>
            <a:ln w="38100" cap="flat" cmpd="sng" algn="ctr">
              <a:solidFill>
                <a:srgbClr val="FFC000"/>
              </a:solidFill>
              <a:prstDash val="solid"/>
              <a:round/>
              <a:headEnd type="oval" w="med" len="med"/>
              <a:tailEnd type="triangle"/>
            </a:ln>
            <a:effectLst>
              <a:glow rad="25400">
                <a:schemeClr val="tx1"/>
              </a:glow>
            </a:effectLst>
          </p:spPr>
        </p:cxn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3DE3B3EE-ECE1-4723-9A0D-624DA53310CA}"/>
                </a:ext>
              </a:extLst>
            </p:cNvPr>
            <p:cNvGrpSpPr/>
            <p:nvPr/>
          </p:nvGrpSpPr>
          <p:grpSpPr>
            <a:xfrm>
              <a:off x="5669280" y="4572000"/>
              <a:ext cx="1097280" cy="369332"/>
              <a:chOff x="5669280" y="4572000"/>
              <a:chExt cx="1097280" cy="369332"/>
            </a:xfrm>
          </p:grpSpPr>
          <p:sp>
            <p:nvSpPr>
              <p:cNvPr id="59" name="TextBox 58">
                <a:extLst>
                  <a:ext uri="{FF2B5EF4-FFF2-40B4-BE49-F238E27FC236}">
                    <a16:creationId xmlns:a16="http://schemas.microsoft.com/office/drawing/2014/main" id="{3645ACFC-4FA2-4E94-8F6C-54E486AC3D71}"/>
                  </a:ext>
                </a:extLst>
              </p:cNvPr>
              <p:cNvSpPr txBox="1"/>
              <p:nvPr/>
            </p:nvSpPr>
            <p:spPr>
              <a:xfrm>
                <a:off x="5669280" y="4572000"/>
                <a:ext cx="731520" cy="36933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58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prev</a:t>
                </a:r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FFACBB30-A99C-4A78-8F22-31BD39369340}"/>
                  </a:ext>
                </a:extLst>
              </p:cNvPr>
              <p:cNvSpPr txBox="1"/>
              <p:nvPr/>
            </p:nvSpPr>
            <p:spPr>
              <a:xfrm>
                <a:off x="6400800" y="4572000"/>
                <a:ext cx="365760" cy="369332"/>
              </a:xfrm>
              <a:prstGeom prst="rect">
                <a:avLst/>
              </a:prstGeom>
              <a:solidFill>
                <a:srgbClr val="D6D6F5"/>
              </a:solidFill>
              <a:ln w="158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2A1E7BA6-FA0D-41E7-985C-F603DB4F9898}"/>
                </a:ext>
              </a:extLst>
            </p:cNvPr>
            <p:cNvGrpSpPr/>
            <p:nvPr/>
          </p:nvGrpSpPr>
          <p:grpSpPr>
            <a:xfrm>
              <a:off x="5669280" y="4023360"/>
              <a:ext cx="1097280" cy="371118"/>
              <a:chOff x="7589520" y="4021574"/>
              <a:chExt cx="1097280" cy="371118"/>
            </a:xfrm>
          </p:grpSpPr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DFF18C04-8799-4C93-B9F3-C4CEF466BD5F}"/>
                  </a:ext>
                </a:extLst>
              </p:cNvPr>
              <p:cNvSpPr txBox="1"/>
              <p:nvPr/>
            </p:nvSpPr>
            <p:spPr>
              <a:xfrm>
                <a:off x="7589520" y="4023360"/>
                <a:ext cx="731520" cy="36933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58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next</a:t>
                </a:r>
              </a:p>
            </p:txBody>
          </p:sp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A4381E61-37AE-4B65-9752-A937F343367A}"/>
                  </a:ext>
                </a:extLst>
              </p:cNvPr>
              <p:cNvSpPr txBox="1"/>
              <p:nvPr/>
            </p:nvSpPr>
            <p:spPr>
              <a:xfrm>
                <a:off x="8321040" y="4021574"/>
                <a:ext cx="365760" cy="369332"/>
              </a:xfrm>
              <a:prstGeom prst="rect">
                <a:avLst/>
              </a:prstGeom>
              <a:solidFill>
                <a:srgbClr val="D6D6F5"/>
              </a:solidFill>
              <a:ln w="15875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endParaRPr lang="en-US" b="1" dirty="0">
                  <a:latin typeface="Courier New" panose="02070309020205020404" pitchFamily="49" charset="0"/>
                  <a:cs typeface="Courier New" panose="02070309020205020404" pitchFamily="49" charset="0"/>
                </a:endParaRPr>
              </a:p>
            </p:txBody>
          </p:sp>
        </p:grpSp>
        <p:cxnSp>
          <p:nvCxnSpPr>
            <p:cNvPr id="17" name="Straight Arrow Connector 16"/>
            <p:cNvCxnSpPr/>
            <p:nvPr/>
          </p:nvCxnSpPr>
          <p:spPr bwMode="auto">
            <a:xfrm>
              <a:off x="6583680" y="4206240"/>
              <a:ext cx="822960" cy="0"/>
            </a:xfrm>
            <a:prstGeom prst="straightConnector1">
              <a:avLst/>
            </a:prstGeom>
            <a:noFill/>
            <a:ln w="38100" cap="flat" cmpd="sng" algn="ctr">
              <a:solidFill>
                <a:srgbClr val="FFC000"/>
              </a:solidFill>
              <a:prstDash val="solid"/>
              <a:round/>
              <a:headEnd type="oval" w="med" len="med"/>
              <a:tailEnd type="triangle"/>
            </a:ln>
            <a:effectLst>
              <a:glow rad="25400">
                <a:schemeClr val="tx1"/>
              </a:glow>
            </a:effectLst>
          </p:spPr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949A4F27-D8FF-48A2-AB5C-9BAF8DFA6275}"/>
                    </a:ext>
                  </a:extLst>
                </p:cNvPr>
                <p:cNvSpPr txBox="1"/>
                <p:nvPr/>
              </p:nvSpPr>
              <p:spPr>
                <a:xfrm>
                  <a:off x="6400800" y="4572000"/>
                  <a:ext cx="365760" cy="369332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 anchorCtr="0">
                  <a:no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i="1" smtClean="0">
                            <a:solidFill>
                              <a:srgbClr val="D94B7B"/>
                            </a:solidFill>
                            <a:effectLst>
                              <a:glow rad="25400">
                                <a:schemeClr val="tx1"/>
                              </a:glow>
                            </a:effectLst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MU Bright" panose="02000603000000000000" pitchFamily="2" charset="0"/>
                          </a:rPr>
                          <m:t>∅</m:t>
                        </m:r>
                      </m:oMath>
                    </m:oMathPara>
                  </a14:m>
                  <a:endParaRPr lang="en-US" sz="2400" dirty="0" err="1">
                    <a:solidFill>
                      <a:srgbClr val="D94B7B"/>
                    </a:solidFill>
                    <a:effectLst>
                      <a:glow rad="25400">
                        <a:schemeClr val="tx1"/>
                      </a:glow>
                    </a:effectLst>
                    <a:latin typeface="Calibri" panose="020F0502020204030204" pitchFamily="34" charset="0"/>
                    <a:ea typeface="CMU Bright" panose="02000603000000000000" pitchFamily="2" charset="0"/>
                    <a:cs typeface="Calibri" panose="020F0502020204030204" pitchFamily="34" charset="0"/>
                  </a:endParaRPr>
                </a:p>
              </p:txBody>
            </p:sp>
          </mc:Choice>
          <mc:Fallback xmlns="">
            <p:sp>
              <p:nvSpPr>
                <p:cNvPr id="60" name="TextBox 59">
                  <a:extLst>
                    <a:ext uri="{FF2B5EF4-FFF2-40B4-BE49-F238E27FC236}">
                      <a16:creationId xmlns:a16="http://schemas.microsoft.com/office/drawing/2014/main" id="{949A4F27-D8FF-48A2-AB5C-9BAF8DFA6275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400800" y="4572000"/>
                  <a:ext cx="365760" cy="369332"/>
                </a:xfrm>
                <a:prstGeom prst="rect">
                  <a:avLst/>
                </a:prstGeom>
                <a:blipFill>
                  <a:blip r:embed="rId3"/>
                  <a:stretch>
                    <a:fillRect l="-15000" t="-3279" r="-13333" b="-2131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70" name="Ink 69">
                <a:extLst>
                  <a:ext uri="{FF2B5EF4-FFF2-40B4-BE49-F238E27FC236}">
                    <a16:creationId xmlns:a16="http://schemas.microsoft.com/office/drawing/2014/main" id="{1920D352-B08D-442B-BAE7-75E798206CFB}"/>
                  </a:ext>
                </a:extLst>
              </p14:cNvPr>
              <p14:cNvContentPartPr/>
              <p14:nvPr/>
            </p14:nvContentPartPr>
            <p14:xfrm>
              <a:off x="5504760" y="1290960"/>
              <a:ext cx="3574800" cy="4191480"/>
            </p14:xfrm>
          </p:contentPart>
        </mc:Choice>
        <mc:Fallback xmlns="">
          <p:pic>
            <p:nvPicPr>
              <p:cNvPr id="70" name="Ink 69">
                <a:extLst>
                  <a:ext uri="{FF2B5EF4-FFF2-40B4-BE49-F238E27FC236}">
                    <a16:creationId xmlns:a16="http://schemas.microsoft.com/office/drawing/2014/main" id="{1920D352-B08D-442B-BAE7-75E798206CF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495400" y="1281600"/>
                <a:ext cx="3593520" cy="4210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8102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4B2A85"/>
                </a:solidFill>
              </a:rPr>
              <a:t>Introducing STL Smart Pointers</a:t>
            </a:r>
          </a:p>
          <a:p>
            <a:pPr lvl="1"/>
            <a:r>
              <a:rPr lang="en-US" altLang="zh-CN" b="1" dirty="0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altLang="zh-CN" b="1" dirty="0" err="1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endParaRPr lang="en-US" b="1" dirty="0">
              <a:solidFill>
                <a:srgbClr val="4B2A85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b="1" dirty="0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b="1" dirty="0" err="1">
                <a:solidFill>
                  <a:srgbClr val="4B2A85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endParaRPr lang="en-US" b="1" dirty="0">
              <a:solidFill>
                <a:srgbClr val="4B2A85"/>
              </a:solidFill>
            </a:endParaRPr>
          </a:p>
          <a:p>
            <a:r>
              <a:rPr lang="en-US" dirty="0"/>
              <a:t>Smart Pointer Limitations</a:t>
            </a:r>
          </a:p>
          <a:p>
            <a:pPr lvl="1"/>
            <a:r>
              <a:rPr lang="en-US" altLang="zh-CN" b="1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altLang="zh-CN" b="1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endParaRPr lang="en-US" b="1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261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Dangling </a:t>
            </a:r>
            <a:r>
              <a:rPr lang="en-US" b="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r>
              <a:rPr lang="en-US" dirty="0" err="1"/>
              <a:t>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2881745"/>
            <a:ext cx="8229600" cy="3721329"/>
          </a:xfrm>
          <a:prstGeom prst="roundRect">
            <a:avLst>
              <a:gd name="adj" fmla="val 1721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... (includes and other examples)</a:t>
            </a:r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w;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{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temporary inner scope</a:t>
            </a:r>
          </a:p>
          <a:p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y(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 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w = y; </a:t>
            </a:r>
            <a:r>
              <a:rPr 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// assignment operator of </a:t>
            </a:r>
            <a:r>
              <a:rPr lang="en-US" sz="16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r>
              <a:rPr 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 takes a </a:t>
            </a:r>
            <a:r>
              <a:rPr lang="en-US" sz="16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std::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x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 </a:t>
            </a:r>
            <a:r>
              <a:rPr 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// "promoted" </a:t>
            </a:r>
            <a:r>
              <a:rPr lang="en-US" sz="16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endParaRPr lang="en-US" sz="1600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std::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*x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 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expired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std::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std::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expired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&lt;&lt; std::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 // returns a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nullptr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86400" y="2529906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weakrefcount.cc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FAE79E70-F3D2-2243-B2FE-01454C6E61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1265379"/>
          </a:xfrm>
        </p:spPr>
        <p:txBody>
          <a:bodyPr/>
          <a:lstStyle/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r>
              <a:rPr lang="en-US" dirty="0" err="1"/>
              <a:t>s</a:t>
            </a:r>
            <a:r>
              <a:rPr lang="en-US" dirty="0"/>
              <a:t> don’t change reference count and can become “</a:t>
            </a:r>
            <a:r>
              <a:rPr lang="en-US" i="1" dirty="0"/>
              <a:t>dangling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Data referenced may have been </a:t>
            </a:r>
            <a:r>
              <a:rPr lang="en-US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 err="1"/>
              <a:t>’d</a:t>
            </a: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FF8B0197-0F2D-4D1F-896F-907901E0E4A6}"/>
                  </a:ext>
                </a:extLst>
              </p14:cNvPr>
              <p14:cNvContentPartPr/>
              <p14:nvPr/>
            </p14:nvContentPartPr>
            <p14:xfrm>
              <a:off x="896940" y="5806520"/>
              <a:ext cx="6120" cy="86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FF8B0197-0F2D-4D1F-896F-907901E0E4A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87940" y="5797520"/>
                <a:ext cx="23760" cy="2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5E31153B-6D2B-4DF3-A29A-764DF64D307A}"/>
                  </a:ext>
                </a:extLst>
              </p14:cNvPr>
              <p14:cNvContentPartPr/>
              <p14:nvPr/>
            </p14:nvContentPartPr>
            <p14:xfrm>
              <a:off x="3271500" y="5281640"/>
              <a:ext cx="2160" cy="36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5E31153B-6D2B-4DF3-A29A-764DF64D307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260700" y="5272640"/>
                <a:ext cx="23328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74B89137-D8FC-4440-91B8-F9606EBC8CE0}"/>
                  </a:ext>
                </a:extLst>
              </p14:cNvPr>
              <p14:cNvContentPartPr/>
              <p14:nvPr/>
            </p14:nvContentPartPr>
            <p14:xfrm>
              <a:off x="9406522" y="4093624"/>
              <a:ext cx="360" cy="36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74B89137-D8FC-4440-91B8-F9606EBC8CE0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9397882" y="4084624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6561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Smart Pointers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 </a:t>
            </a:r>
            <a:r>
              <a:rPr lang="en-US" altLang="zh-CN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altLang="zh-CN" dirty="0"/>
              <a:t> utilizes </a:t>
            </a:r>
            <a:r>
              <a:rPr lang="en-US" altLang="zh-CN" i="1" dirty="0"/>
              <a:t>reference counting</a:t>
            </a:r>
            <a:r>
              <a:rPr lang="en-US" altLang="zh-CN" dirty="0"/>
              <a:t> for multiple owners of an object in memory</a:t>
            </a:r>
            <a:endParaRPr lang="en-US" altLang="zh-CN" i="1" dirty="0"/>
          </a:p>
          <a:p>
            <a:pPr lvl="1"/>
            <a:r>
              <a:rPr lang="en-US" altLang="zh-CN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altLang="zh-CN" dirty="0"/>
              <a:t>s an object once its reference count reaches zero</a:t>
            </a:r>
          </a:p>
          <a:p>
            <a:pPr marL="363474" lvl="1" indent="0">
              <a:buNone/>
            </a:pPr>
            <a:endParaRPr lang="en-US" altLang="zh-CN" dirty="0"/>
          </a:p>
          <a:p>
            <a:r>
              <a:rPr lang="en-US" altLang="zh-CN" dirty="0"/>
              <a:t>A </a:t>
            </a:r>
            <a:r>
              <a:rPr lang="en-US" altLang="zh-CN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r>
              <a:rPr lang="en-US" altLang="zh-CN" dirty="0"/>
              <a:t> works with a shared object but doesn’t affect the reference count</a:t>
            </a:r>
          </a:p>
          <a:p>
            <a:pPr lvl="1"/>
            <a:r>
              <a:rPr lang="en-US" altLang="zh-CN" dirty="0"/>
              <a:t>Can’t actually be dereferenced, but can check if the object still exists and can get a </a:t>
            </a:r>
            <a:r>
              <a:rPr lang="en-US" altLang="zh-CN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altLang="zh-CN" dirty="0"/>
              <a:t> from the </a:t>
            </a:r>
            <a:r>
              <a:rPr lang="en-US" altLang="zh-CN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r>
              <a:rPr lang="en-US" altLang="zh-CN" dirty="0"/>
              <a:t> if it does</a:t>
            </a:r>
          </a:p>
          <a:p>
            <a:pPr marL="363474" lvl="1" indent="0">
              <a:buNone/>
            </a:pPr>
            <a:endParaRPr lang="en-US" altLang="zh-CN" dirty="0"/>
          </a:p>
          <a:p>
            <a:r>
              <a:rPr lang="en-US" dirty="0"/>
              <a:t>A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</a:t>
            </a:r>
            <a:r>
              <a:rPr lang="en-US" b="1" i="1" dirty="0"/>
              <a:t>takes ownership</a:t>
            </a:r>
            <a:r>
              <a:rPr lang="en-US" dirty="0"/>
              <a:t> of a pointer</a:t>
            </a:r>
          </a:p>
          <a:p>
            <a:pPr lvl="1"/>
            <a:r>
              <a:rPr lang="en-US" dirty="0"/>
              <a:t>Cannot be copied, but can be moved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2146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Important Smart Pointer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&lt;T&gt; U;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U.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U.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release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U.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(q)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&lt;T&gt; S;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use_count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S.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std::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&lt;T&gt; W;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W.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lock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W.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use_count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W.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expired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A2BA0B2-C3CF-4F19-B36C-1C2CDFAEF6EA}"/>
              </a:ext>
            </a:extLst>
          </p:cNvPr>
          <p:cNvSpPr txBox="1"/>
          <p:nvPr/>
        </p:nvSpPr>
        <p:spPr>
          <a:xfrm>
            <a:off x="3224462" y="1886552"/>
            <a:ext cx="3840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Returns the raw pointer U is managing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2F49DF-A825-49FD-9AAC-F105BE1B1488}"/>
              </a:ext>
            </a:extLst>
          </p:cNvPr>
          <p:cNvSpPr txBox="1"/>
          <p:nvPr/>
        </p:nvSpPr>
        <p:spPr>
          <a:xfrm>
            <a:off x="3224461" y="2276921"/>
            <a:ext cx="6117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U stops managing its raw pointer and returns the raw pointer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E74512-4897-45E7-BCCB-C32ECB2F9C17}"/>
              </a:ext>
            </a:extLst>
          </p:cNvPr>
          <p:cNvSpPr txBox="1"/>
          <p:nvPr/>
        </p:nvSpPr>
        <p:spPr>
          <a:xfrm>
            <a:off x="3222095" y="2686911"/>
            <a:ext cx="51423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U cleans up its raw pointer and takes ownership of q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9734640-D5DB-4168-8B84-141B078DD1A8}"/>
              </a:ext>
            </a:extLst>
          </p:cNvPr>
          <p:cNvSpPr txBox="1"/>
          <p:nvPr/>
        </p:nvSpPr>
        <p:spPr>
          <a:xfrm>
            <a:off x="3463489" y="3567022"/>
            <a:ext cx="3746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Returns the raw pointer S is managing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9CA4467-BBB8-4C69-9E92-02020D793D69}"/>
              </a:ext>
            </a:extLst>
          </p:cNvPr>
          <p:cNvSpPr txBox="1"/>
          <p:nvPr/>
        </p:nvSpPr>
        <p:spPr>
          <a:xfrm>
            <a:off x="3463489" y="3936191"/>
            <a:ext cx="2817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Returns the reference count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E6A43B4-9407-4FFA-B767-C01CF255C997}"/>
              </a:ext>
            </a:extLst>
          </p:cNvPr>
          <p:cNvSpPr txBox="1"/>
          <p:nvPr/>
        </p:nvSpPr>
        <p:spPr>
          <a:xfrm>
            <a:off x="3463489" y="4309158"/>
            <a:ext cx="3391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Returns true </a:t>
            </a:r>
            <a:r>
              <a:rPr lang="en-US" dirty="0" err="1">
                <a:latin typeface="Calibri" pitchFamily="34" charset="0"/>
              </a:rPr>
              <a:t>iff</a:t>
            </a:r>
            <a:r>
              <a:rPr lang="en-US" dirty="0">
                <a:latin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</a:rPr>
              <a:t>S.use_count</a:t>
            </a:r>
            <a:r>
              <a:rPr lang="en-US" dirty="0">
                <a:latin typeface="Calibri" pitchFamily="34" charset="0"/>
              </a:rPr>
              <a:t>() == 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417058-2F46-4320-A65F-820EAEFE205C}"/>
              </a:ext>
            </a:extLst>
          </p:cNvPr>
          <p:cNvSpPr txBox="1"/>
          <p:nvPr/>
        </p:nvSpPr>
        <p:spPr>
          <a:xfrm>
            <a:off x="3463489" y="5628633"/>
            <a:ext cx="2817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Returns the reference count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2AD7070-D49D-436C-BE30-1C7935F132B3}"/>
              </a:ext>
            </a:extLst>
          </p:cNvPr>
          <p:cNvSpPr txBox="1"/>
          <p:nvPr/>
        </p:nvSpPr>
        <p:spPr>
          <a:xfrm>
            <a:off x="3463489" y="5245724"/>
            <a:ext cx="5528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Constructs a shared pointer based off of W and returns it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94DF20C-9A1C-4DF1-AE84-9C1FA1F88789}"/>
              </a:ext>
            </a:extLst>
          </p:cNvPr>
          <p:cNvSpPr txBox="1"/>
          <p:nvPr/>
        </p:nvSpPr>
        <p:spPr>
          <a:xfrm>
            <a:off x="3448946" y="5995602"/>
            <a:ext cx="4816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Returns true </a:t>
            </a:r>
            <a:r>
              <a:rPr lang="en-US" dirty="0" err="1">
                <a:latin typeface="Calibri" pitchFamily="34" charset="0"/>
              </a:rPr>
              <a:t>iff</a:t>
            </a:r>
            <a:r>
              <a:rPr lang="en-US" dirty="0">
                <a:latin typeface="Calibri" pitchFamily="34" charset="0"/>
              </a:rPr>
              <a:t> W is expired (</a:t>
            </a:r>
            <a:r>
              <a:rPr lang="en-US" dirty="0" err="1">
                <a:latin typeface="Calibri" pitchFamily="34" charset="0"/>
              </a:rPr>
              <a:t>W.use_count</a:t>
            </a:r>
            <a:r>
              <a:rPr lang="en-US" dirty="0">
                <a:latin typeface="Calibri" pitchFamily="34" charset="0"/>
              </a:rPr>
              <a:t>() == 0)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9B60481-9B34-4979-A424-9B2633861367}"/>
              </a:ext>
            </a:extLst>
          </p:cNvPr>
          <p:cNvSpPr txBox="1"/>
          <p:nvPr/>
        </p:nvSpPr>
        <p:spPr>
          <a:xfrm>
            <a:off x="1251284" y="1073472"/>
            <a:ext cx="6299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Visit </a:t>
            </a:r>
            <a:r>
              <a:rPr lang="en-US" dirty="0">
                <a:hlinkClick r:id="rId3"/>
              </a:rPr>
              <a:t>http://www.cplusplus.com/</a:t>
            </a:r>
            <a:r>
              <a:rPr lang="en-US" dirty="0"/>
              <a:t> for more information on these!</a:t>
            </a: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00765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0908" y="2551837"/>
            <a:ext cx="916468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800" b="1" cap="none" spc="300" dirty="0">
                <a:ln w="11430" cmpd="sng">
                  <a:solidFill>
                    <a:schemeClr val="tx1"/>
                  </a:solidFill>
                  <a:prstDash val="solid"/>
                  <a:miter lim="800000"/>
                </a:ln>
                <a:gradFill>
                  <a:gsLst>
                    <a:gs pos="10000">
                      <a:srgbClr val="ECE7FF"/>
                    </a:gs>
                    <a:gs pos="75000">
                      <a:srgbClr val="4B2A85"/>
                    </a:gs>
                  </a:gsLst>
                  <a:lin ang="5400000"/>
                </a:gradFill>
                <a:effectLst>
                  <a:glow rad="45500">
                    <a:srgbClr val="4B2A85">
                      <a:alpha val="35000"/>
                    </a:srgbClr>
                  </a:glow>
                </a:effectLst>
              </a:rPr>
              <a:t>BONUS SLIDES</a:t>
            </a:r>
          </a:p>
        </p:txBody>
      </p:sp>
    </p:spTree>
    <p:extLst>
      <p:ext uri="{BB962C8B-B14F-4D97-AF65-F5344CB8AC3E}">
        <p14:creationId xmlns:p14="http://schemas.microsoft.com/office/powerpoint/2010/main" val="31889558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Pointers and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/>
              <a:t>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Smart pointers implement some comparison operators, including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</a:p>
          <a:p>
            <a:pPr lvl="1"/>
            <a:r>
              <a:rPr lang="en-US" dirty="0"/>
              <a:t>However, it doesn’t invoke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/>
              <a:t> on the pointed-to objects; instead, it just promises a stable, strict ordering (probably based on the pointer address, not the pointed-to-value)</a:t>
            </a:r>
          </a:p>
          <a:p>
            <a:pPr lvl="3"/>
            <a:endParaRPr lang="en-US" dirty="0"/>
          </a:p>
          <a:p>
            <a:r>
              <a:rPr lang="en-US" dirty="0"/>
              <a:t>To use the </a:t>
            </a:r>
            <a:r>
              <a:rPr lang="en-US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algorithm on a container like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dirty="0"/>
              <a:t>, you need to provide a comparison function</a:t>
            </a:r>
          </a:p>
          <a:p>
            <a:pPr lvl="3"/>
            <a:endParaRPr lang="en-US" dirty="0"/>
          </a:p>
          <a:p>
            <a:r>
              <a:rPr lang="en-US" dirty="0"/>
              <a:t>To use a smart pointer in a </a:t>
            </a:r>
            <a:r>
              <a:rPr lang="en-US" u="sng" dirty="0"/>
              <a:t>sorted container</a:t>
            </a:r>
            <a:r>
              <a:rPr lang="en-US" dirty="0"/>
              <a:t> like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you need to provide a comparison function when you </a:t>
            </a:r>
            <a:r>
              <a:rPr lang="en-US" i="1" dirty="0"/>
              <a:t>declare</a:t>
            </a:r>
            <a:r>
              <a:rPr lang="en-US" dirty="0"/>
              <a:t> the container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2300338" y="4054657"/>
              <a:ext cx="5672160" cy="439920"/>
            </p14:xfrm>
          </p:contentPart>
        </mc:Choice>
        <mc:Fallback xmlns=""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90978" y="4045297"/>
                <a:ext cx="5690880" cy="458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89919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 and STL Sorting</a:t>
            </a:r>
          </a:p>
        </p:txBody>
      </p:sp>
      <p:sp>
        <p:nvSpPr>
          <p:cNvPr id="5" name="Rounded Rectangle 4"/>
          <p:cNvSpPr/>
          <p:nvPr/>
        </p:nvSpPr>
        <p:spPr bwMode="auto">
          <a:xfrm>
            <a:off x="457200" y="1371599"/>
            <a:ext cx="8229600" cy="5394960"/>
          </a:xfrm>
          <a:prstGeom prst="roundRect">
            <a:avLst>
              <a:gd name="adj" fmla="val 2530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using namespace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fr-FR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fr-FR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sortfunction</a:t>
            </a:r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fr-FR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fr-FR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fr-FR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x,</a:t>
            </a:r>
          </a:p>
          <a:p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fr-FR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fr-FR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fr-FR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fr-FR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y) { </a:t>
            </a:r>
            <a:r>
              <a:rPr lang="fr-FR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fr-F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*x &lt; *y; }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printfunction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x) {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*x 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 }</a:t>
            </a:r>
          </a:p>
          <a:p>
            <a:endParaRPr lang="en-US" sz="1100" dirty="0">
              <a:solidFill>
                <a:srgbClr val="0066FF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**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&gt;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9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push_back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buggy: sorts based on the values of the </a:t>
            </a:r>
            <a:r>
              <a:rPr lang="en-US" sz="1600" i="1" dirty="0" err="1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ptrs</a:t>
            </a:r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"Sorted:"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for_each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(), &amp;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printfunction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better: sorts based on the pointed-to values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sz="16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sortfunction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cout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&lt;&lt;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"Sorted:"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&lt;&lt;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endl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for_each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(),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vec.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(), &amp;</a:t>
            </a:r>
            <a:r>
              <a:rPr lang="en-US" sz="1600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printfunction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86400" y="971489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uniquevecsort.cc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7" name="Ink 6"/>
              <p14:cNvContentPartPr/>
              <p14:nvPr/>
            </p14:nvContentPartPr>
            <p14:xfrm>
              <a:off x="4448880" y="1405080"/>
              <a:ext cx="4399920" cy="402444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40960" y="1400400"/>
                <a:ext cx="4413960" cy="4033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805235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/>
              <a:t>,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/>
              <a:t>”,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5212080"/>
          </a:xfrm>
        </p:spPr>
        <p:txBody>
          <a:bodyPr/>
          <a:lstStyle/>
          <a:p>
            <a:r>
              <a:rPr lang="en-US" dirty="0"/>
              <a:t>Similarly, you can use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 err="1"/>
              <a:t>s</a:t>
            </a:r>
            <a:r>
              <a:rPr lang="en-US" dirty="0"/>
              <a:t> as keys in a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</a:p>
          <a:p>
            <a:pPr lvl="1"/>
            <a:r>
              <a:rPr lang="en-US" dirty="0"/>
              <a:t>Reminder: a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internally stores keys in sorted order</a:t>
            </a:r>
          </a:p>
          <a:p>
            <a:pPr lvl="2"/>
            <a:r>
              <a:rPr lang="en-US" dirty="0"/>
              <a:t>Iterating through the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iterates through the keys in order</a:t>
            </a:r>
          </a:p>
          <a:p>
            <a:pPr lvl="1"/>
            <a:r>
              <a:rPr lang="en-US" dirty="0"/>
              <a:t>By default,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/>
              <a:t>” is used to enforce ordering</a:t>
            </a:r>
          </a:p>
          <a:p>
            <a:pPr lvl="2"/>
            <a:r>
              <a:rPr lang="en-US" dirty="0"/>
              <a:t>You must specify a comparator when </a:t>
            </a:r>
            <a:r>
              <a:rPr lang="en-US" i="1" dirty="0"/>
              <a:t>constructing</a:t>
            </a:r>
            <a:r>
              <a:rPr lang="en-US" dirty="0"/>
              <a:t> the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map</a:t>
            </a:r>
            <a:r>
              <a:rPr lang="en-US" dirty="0"/>
              <a:t> to get a meaningful sorted order using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dirty="0"/>
              <a:t>” of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r>
              <a:rPr lang="en-US" dirty="0" err="1"/>
              <a:t>s</a:t>
            </a:r>
            <a:endParaRPr lang="en-US" dirty="0"/>
          </a:p>
          <a:p>
            <a:pPr lvl="3"/>
            <a:endParaRPr lang="en-US" dirty="0"/>
          </a:p>
          <a:p>
            <a:r>
              <a:rPr lang="en-US" dirty="0"/>
              <a:t>Compare (the 3</a:t>
            </a:r>
            <a:r>
              <a:rPr lang="en-US" baseline="30000" dirty="0"/>
              <a:t>rd</a:t>
            </a:r>
            <a:r>
              <a:rPr lang="en-US" dirty="0"/>
              <a:t> template) parameter:</a:t>
            </a:r>
          </a:p>
          <a:p>
            <a:pPr lvl="1"/>
            <a:r>
              <a:rPr lang="en-US" dirty="0"/>
              <a:t>“A binary predicate that takes two element </a:t>
            </a:r>
            <a:r>
              <a:rPr lang="en-US" i="1" dirty="0"/>
              <a:t>keys</a:t>
            </a:r>
            <a:r>
              <a:rPr lang="en-US" dirty="0"/>
              <a:t> as arguments and returns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dirty="0"/>
              <a:t>.  This can be a </a:t>
            </a:r>
            <a:r>
              <a:rPr lang="en-US" u="sng" dirty="0"/>
              <a:t>function pointer</a:t>
            </a:r>
            <a:r>
              <a:rPr lang="en-US" dirty="0"/>
              <a:t> or a </a:t>
            </a:r>
            <a:r>
              <a:rPr lang="en-US" u="sng" dirty="0"/>
              <a:t>function object</a:t>
            </a:r>
            <a:r>
              <a:rPr lang="en-US" dirty="0"/>
              <a:t>.”</a:t>
            </a:r>
          </a:p>
          <a:p>
            <a:pPr lvl="2"/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T1&amp;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lhs, 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T1&amp;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r>
              <a:rPr lang="en-US" dirty="0"/>
              <a:t>  OR  member function </a:t>
            </a:r>
            <a:br>
              <a:rPr lang="en-US" dirty="0"/>
            </a:b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(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T1&amp;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lhs,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T1&amp;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209782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7A6C4-4909-44C8-A5BA-DFA690CE2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Smart Pointers?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FC53B-92E6-4107-9A5E-8B0B21D1C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C++ programming is hard for many reasons, especially its memory management component which does not exist in languages like Java or Python</a:t>
            </a:r>
          </a:p>
          <a:p>
            <a:endParaRPr lang="en-US" dirty="0"/>
          </a:p>
          <a:p>
            <a:r>
              <a:rPr lang="en-US" dirty="0"/>
              <a:t>According to Microsoft, Smart Pointers are “to help ensure that programs are free of memory and resource leaks and are exception-safe”</a:t>
            </a:r>
          </a:p>
          <a:p>
            <a:pPr lvl="1"/>
            <a:r>
              <a:rPr lang="en-US" dirty="0"/>
              <a:t>“Exception safety” means the code works properly when exceptions are thrown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0081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37A6C4-4909-44C8-A5BA-DFA690CE2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Smart Pointers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FC53B-92E6-4107-9A5E-8B0B21D1C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automatically handle dynamically-allocated memory to decrease programming overhead of managing memory</a:t>
            </a:r>
          </a:p>
          <a:p>
            <a:pPr lvl="1"/>
            <a:r>
              <a:rPr lang="en-US" dirty="0"/>
              <a:t>Don’t have to explicitly call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dirty="0"/>
              <a:t> or </a:t>
            </a:r>
            <a:r>
              <a:rPr lang="en-US" sz="20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delete[]</a:t>
            </a:r>
            <a:endParaRPr lang="en-US" dirty="0"/>
          </a:p>
          <a:p>
            <a:pPr lvl="1"/>
            <a:r>
              <a:rPr lang="en-US" dirty="0"/>
              <a:t>Memory will deallocate when no longer in use – ties the lifetime of the data to the smart pointer object</a:t>
            </a:r>
          </a:p>
          <a:p>
            <a:pPr lvl="3"/>
            <a:endParaRPr lang="en-US" dirty="0"/>
          </a:p>
          <a:p>
            <a:r>
              <a:rPr lang="en-US" dirty="0"/>
              <a:t>Should work similarly to using a normal/“raw” pointer</a:t>
            </a:r>
          </a:p>
          <a:p>
            <a:pPr lvl="1"/>
            <a:r>
              <a:rPr lang="en-US" dirty="0"/>
              <a:t>Expected/usual behavior using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-&gt;</a:t>
            </a:r>
            <a:r>
              <a:rPr lang="en-US" dirty="0"/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dirty="0"/>
              <a:t>,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dirty="0"/>
              <a:t> operators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Only declaration/construction should be different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331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Naïve Example: </a:t>
            </a:r>
            <a:r>
              <a:rPr lang="en-US" dirty="0" err="1"/>
              <a:t>ToyPtr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94960" y="971489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 err="1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ToyPtr.h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48640" y="1371600"/>
            <a:ext cx="8046720" cy="4236720"/>
          </a:xfrm>
          <a:prstGeom prst="roundRect">
            <a:avLst>
              <a:gd name="adj" fmla="val 241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ifndef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TOYPTR_H_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#define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TOYPTR_H_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template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600" dirty="0" err="1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typename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ToyPtr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ToyPtr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: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_(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 }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constructor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~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ToyPtr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 {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_; }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destructor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T&amp;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*() {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_; }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* operator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T*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operator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-&gt;() {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_; }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-&gt; operator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_;                       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the pointer itself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sz="11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#endif  </a:t>
            </a:r>
            <a:r>
              <a:rPr lang="en-US" sz="1600" i="1" dirty="0">
                <a:solidFill>
                  <a:srgbClr val="5A5A5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TOYPTR_H_</a:t>
            </a:r>
          </a:p>
        </p:txBody>
      </p:sp>
    </p:spTree>
    <p:extLst>
      <p:ext uri="{BB962C8B-B14F-4D97-AF65-F5344CB8AC3E}">
        <p14:creationId xmlns:p14="http://schemas.microsoft.com/office/powerpoint/2010/main" val="1629549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ToyPtr</a:t>
            </a:r>
            <a:r>
              <a:rPr lang="en-US" dirty="0"/>
              <a:t> Class Issue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94960" y="971489"/>
            <a:ext cx="320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>
                <a:solidFill>
                  <a:srgbClr val="4B2A85"/>
                </a:solidFill>
                <a:latin typeface="Calibri" panose="020F0502020204030204" pitchFamily="34" charset="0"/>
                <a:ea typeface="CMU Bright" panose="02000603000000000000" pitchFamily="2" charset="0"/>
                <a:cs typeface="Calibri" panose="020F0502020204030204" pitchFamily="34" charset="0"/>
              </a:rPr>
              <a:t>toyuse.cc</a:t>
            </a:r>
            <a:endParaRPr lang="en-US" sz="2400" dirty="0">
              <a:solidFill>
                <a:srgbClr val="4B2A85"/>
              </a:solidFill>
              <a:latin typeface="Calibri" panose="020F0502020204030204" pitchFamily="34" charset="0"/>
              <a:ea typeface="CMU Bright" panose="02000603000000000000" pitchFamily="2" charset="0"/>
              <a:cs typeface="Calibri" panose="020F0502020204030204" pitchFamily="34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48640" y="1371600"/>
            <a:ext cx="8046720" cy="2057400"/>
          </a:xfrm>
          <a:prstGeom prst="roundRect">
            <a:avLst>
              <a:gd name="adj" fmla="val 2412"/>
            </a:avLst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#include 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dirty="0" err="1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ToyPtr.h</a:t>
            </a:r>
            <a:r>
              <a:rPr lang="en-US" sz="1600" dirty="0">
                <a:solidFill>
                  <a:srgbClr val="D94B7B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endParaRPr lang="en-US" sz="1600" i="1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// We want two pointers!</a:t>
            </a:r>
          </a:p>
          <a:p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6699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char**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ToyPtr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x(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ToyPtr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dirty="0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&gt; y(x);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600" dirty="0">
                <a:solidFill>
                  <a:srgbClr val="E2661A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EXIT_SUCCESS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endParaRPr lang="en-US" sz="1600" i="1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i="1" dirty="0">
              <a:solidFill>
                <a:srgbClr val="E2661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600" i="1" dirty="0">
              <a:solidFill>
                <a:srgbClr val="5A5A5A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B35E7F3-D793-415E-99F1-C6AD2AD73EA3}"/>
              </a:ext>
            </a:extLst>
          </p:cNvPr>
          <p:cNvSpPr txBox="1"/>
          <p:nvPr/>
        </p:nvSpPr>
        <p:spPr>
          <a:xfrm>
            <a:off x="5629373" y="4329956"/>
            <a:ext cx="22876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⚠️ double delete ⚠️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C5D0B3AE-D7BD-5E49-9180-955800B93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669280"/>
            <a:ext cx="6400800" cy="492443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dirty="0"/>
              <a:t>Brainstorm ways to design around this. 🤔💭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5E9E7E1-12EC-4875-B5CB-188CD26ECF63}"/>
              </a:ext>
            </a:extLst>
          </p:cNvPr>
          <p:cNvSpPr/>
          <p:nvPr/>
        </p:nvSpPr>
        <p:spPr bwMode="auto">
          <a:xfrm>
            <a:off x="5223435" y="4356584"/>
            <a:ext cx="320040" cy="316077"/>
          </a:xfrm>
          <a:prstGeom prst="rect">
            <a:avLst/>
          </a:prstGeom>
          <a:noFill/>
          <a:ln w="25400" cap="flat" cmpd="sng" algn="ctr">
            <a:solidFill>
              <a:srgbClr val="FFC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>
                <a:latin typeface="Calibri" charset="0"/>
                <a:ea typeface="Calibri" charset="0"/>
                <a:cs typeface="Calibri" charset="0"/>
              </a:rPr>
              <a:t>5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0F0CADA-26F7-4F82-AC67-37DD10013431}"/>
              </a:ext>
            </a:extLst>
          </p:cNvPr>
          <p:cNvCxnSpPr/>
          <p:nvPr/>
        </p:nvCxnSpPr>
        <p:spPr bwMode="auto">
          <a:xfrm flipV="1">
            <a:off x="182880" y="2487168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347E12D9-4FCE-45DE-8437-BF55820712A0}"/>
              </a:ext>
            </a:extLst>
          </p:cNvPr>
          <p:cNvCxnSpPr/>
          <p:nvPr/>
        </p:nvCxnSpPr>
        <p:spPr bwMode="auto">
          <a:xfrm flipV="1">
            <a:off x="182880" y="2743200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2093635-9A1A-4046-9C60-F757F91BB1F6}"/>
              </a:ext>
            </a:extLst>
          </p:cNvPr>
          <p:cNvCxnSpPr/>
          <p:nvPr/>
        </p:nvCxnSpPr>
        <p:spPr bwMode="auto">
          <a:xfrm flipV="1">
            <a:off x="182880" y="2990088"/>
            <a:ext cx="548640" cy="0"/>
          </a:xfrm>
          <a:prstGeom prst="straightConnector1">
            <a:avLst/>
          </a:prstGeom>
          <a:noFill/>
          <a:ln w="508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7D7BA716-50F3-4797-9AD8-B68F51049963}"/>
              </a:ext>
            </a:extLst>
          </p:cNvPr>
          <p:cNvGrpSpPr/>
          <p:nvPr/>
        </p:nvGrpSpPr>
        <p:grpSpPr>
          <a:xfrm>
            <a:off x="1565835" y="3840480"/>
            <a:ext cx="3657600" cy="615014"/>
            <a:chOff x="1828800" y="3657600"/>
            <a:chExt cx="3657600" cy="615014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138028C4-5062-4B48-B75F-3E1CC1042E46}"/>
                </a:ext>
              </a:extLst>
            </p:cNvPr>
            <p:cNvSpPr/>
            <p:nvPr/>
          </p:nvSpPr>
          <p:spPr bwMode="auto">
            <a:xfrm>
              <a:off x="2835835" y="3748816"/>
              <a:ext cx="320040" cy="316077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4A855F88-A902-4F35-8C1C-6852B3444FA9}"/>
                </a:ext>
              </a:extLst>
            </p:cNvPr>
            <p:cNvSpPr txBox="1"/>
            <p:nvPr/>
          </p:nvSpPr>
          <p:spPr>
            <a:xfrm>
              <a:off x="2286000" y="3748816"/>
              <a:ext cx="548640" cy="320040"/>
            </a:xfrm>
            <a:prstGeom prst="rect">
              <a:avLst/>
            </a:prstGeom>
            <a:noFill/>
          </p:spPr>
          <p:txBody>
            <a:bodyPr wrap="square" lIns="0" tIns="0" bIns="0" rtlCol="0" anchor="ctr" anchorCtr="0">
              <a:noAutofit/>
            </a:bodyPr>
            <a:lstStyle/>
            <a:p>
              <a:pPr algn="r"/>
              <a:r>
                <a:rPr lang="en-US" dirty="0" err="1">
                  <a:latin typeface="Calibri" pitchFamily="34" charset="0"/>
                </a:rPr>
                <a:t>ptr</a:t>
              </a:r>
              <a:r>
                <a:rPr lang="en-US" dirty="0">
                  <a:latin typeface="Calibri" pitchFamily="34" charset="0"/>
                </a:rPr>
                <a:t>_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C62DD2B-E6B0-48B3-B6EB-F3F47D110792}"/>
                </a:ext>
              </a:extLst>
            </p:cNvPr>
            <p:cNvSpPr/>
            <p:nvPr/>
          </p:nvSpPr>
          <p:spPr bwMode="auto">
            <a:xfrm>
              <a:off x="2286000" y="3658234"/>
              <a:ext cx="960120" cy="50292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32BF1A83-5F79-484D-BDDF-BAC0F440DA10}"/>
                </a:ext>
              </a:extLst>
            </p:cNvPr>
            <p:cNvSpPr txBox="1"/>
            <p:nvPr/>
          </p:nvSpPr>
          <p:spPr>
            <a:xfrm>
              <a:off x="1828800" y="3657600"/>
              <a:ext cx="457200" cy="502920"/>
            </a:xfrm>
            <a:prstGeom prst="rect">
              <a:avLst/>
            </a:prstGeom>
            <a:noFill/>
          </p:spPr>
          <p:txBody>
            <a:bodyPr wrap="square" lIns="0" tIns="0" rIns="91440" bIns="0" rtlCol="0" anchor="ctr" anchorCtr="0">
              <a:noAutofit/>
            </a:bodyPr>
            <a:lstStyle/>
            <a:p>
              <a:pPr algn="r"/>
              <a:r>
                <a:rPr lang="en-US" sz="2400" dirty="0">
                  <a:latin typeface="Calibri" pitchFamily="34" charset="0"/>
                </a:rPr>
                <a:t>x</a:t>
              </a: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1D04D62C-1B1C-4005-856D-93417C6A169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95855" y="3906854"/>
              <a:ext cx="2490545" cy="365760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A92338D-BE9E-4CF8-A01D-A63E148E789B}"/>
              </a:ext>
            </a:extLst>
          </p:cNvPr>
          <p:cNvGrpSpPr/>
          <p:nvPr/>
        </p:nvGrpSpPr>
        <p:grpSpPr>
          <a:xfrm>
            <a:off x="1565835" y="4546934"/>
            <a:ext cx="3657601" cy="711500"/>
            <a:chOff x="1828800" y="4364054"/>
            <a:chExt cx="3657601" cy="711500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2A192BD3-745D-4D84-A93B-17AD0136B98E}"/>
                </a:ext>
              </a:extLst>
            </p:cNvPr>
            <p:cNvSpPr/>
            <p:nvPr/>
          </p:nvSpPr>
          <p:spPr bwMode="auto">
            <a:xfrm>
              <a:off x="2835835" y="4663216"/>
              <a:ext cx="320040" cy="316077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732962C-916B-4602-A9E0-CD9831F33F20}"/>
                </a:ext>
              </a:extLst>
            </p:cNvPr>
            <p:cNvSpPr txBox="1"/>
            <p:nvPr/>
          </p:nvSpPr>
          <p:spPr>
            <a:xfrm>
              <a:off x="2286000" y="4663216"/>
              <a:ext cx="548640" cy="320040"/>
            </a:xfrm>
            <a:prstGeom prst="rect">
              <a:avLst/>
            </a:prstGeom>
            <a:noFill/>
          </p:spPr>
          <p:txBody>
            <a:bodyPr wrap="square" lIns="0" tIns="0" bIns="0" rtlCol="0" anchor="ctr" anchorCtr="0">
              <a:noAutofit/>
            </a:bodyPr>
            <a:lstStyle/>
            <a:p>
              <a:pPr algn="r"/>
              <a:r>
                <a:rPr lang="en-US" dirty="0" err="1">
                  <a:latin typeface="Calibri" pitchFamily="34" charset="0"/>
                </a:rPr>
                <a:t>ptr</a:t>
              </a:r>
              <a:r>
                <a:rPr lang="en-US" dirty="0">
                  <a:latin typeface="Calibri" pitchFamily="34" charset="0"/>
                </a:rPr>
                <a:t>_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77A816B3-DE3C-4762-90D7-682094247E81}"/>
                </a:ext>
              </a:extLst>
            </p:cNvPr>
            <p:cNvSpPr/>
            <p:nvPr/>
          </p:nvSpPr>
          <p:spPr bwMode="auto">
            <a:xfrm>
              <a:off x="2286000" y="4572634"/>
              <a:ext cx="960120" cy="502920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sz="2000">
                <a:solidFill>
                  <a:srgbClr val="C00000"/>
                </a:solidFill>
                <a:latin typeface="Calibri" charset="0"/>
                <a:ea typeface="Calibri" charset="0"/>
                <a:cs typeface="Calibri" charset="0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30CF9084-955D-4F43-958E-53F479B5D8B8}"/>
                </a:ext>
              </a:extLst>
            </p:cNvPr>
            <p:cNvSpPr txBox="1"/>
            <p:nvPr/>
          </p:nvSpPr>
          <p:spPr>
            <a:xfrm>
              <a:off x="1828800" y="4572000"/>
              <a:ext cx="457200" cy="502920"/>
            </a:xfrm>
            <a:prstGeom prst="rect">
              <a:avLst/>
            </a:prstGeom>
            <a:noFill/>
          </p:spPr>
          <p:txBody>
            <a:bodyPr wrap="square" lIns="0" tIns="0" rIns="91440" bIns="0" rtlCol="0" anchor="ctr" anchorCtr="0">
              <a:noAutofit/>
            </a:bodyPr>
            <a:lstStyle/>
            <a:p>
              <a:pPr algn="r"/>
              <a:r>
                <a:rPr lang="en-US" sz="2400" dirty="0">
                  <a:latin typeface="Calibri" pitchFamily="34" charset="0"/>
                </a:rPr>
                <a:t>y</a:t>
              </a:r>
            </a:p>
          </p:txBody>
        </p: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7C36E1DC-440D-4597-B410-75487D95696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995855" y="4364054"/>
              <a:ext cx="2490546" cy="457200"/>
            </a:xfrm>
            <a:prstGeom prst="straightConnector1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BD65910-EDCA-45CD-90D0-11BB2A729886}"/>
              </a:ext>
            </a:extLst>
          </p:cNvPr>
          <p:cNvCxnSpPr/>
          <p:nvPr/>
        </p:nvCxnSpPr>
        <p:spPr bwMode="auto">
          <a:xfrm flipV="1">
            <a:off x="2114475" y="3749040"/>
            <a:ext cx="777240" cy="685800"/>
          </a:xfrm>
          <a:prstGeom prst="straightConnector1">
            <a:avLst/>
          </a:prstGeom>
          <a:noFill/>
          <a:ln w="2540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96B93045-B15D-4976-BDC1-870CE5857C63}"/>
              </a:ext>
            </a:extLst>
          </p:cNvPr>
          <p:cNvCxnSpPr/>
          <p:nvPr/>
        </p:nvCxnSpPr>
        <p:spPr bwMode="auto">
          <a:xfrm flipV="1">
            <a:off x="2114475" y="4663440"/>
            <a:ext cx="777240" cy="685800"/>
          </a:xfrm>
          <a:prstGeom prst="straightConnector1">
            <a:avLst/>
          </a:prstGeom>
          <a:noFill/>
          <a:ln w="2540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E30EF7F9-2461-4D37-BC98-05FE746EA4E1}"/>
              </a:ext>
            </a:extLst>
          </p:cNvPr>
          <p:cNvCxnSpPr/>
          <p:nvPr/>
        </p:nvCxnSpPr>
        <p:spPr bwMode="auto">
          <a:xfrm flipV="1">
            <a:off x="5177715" y="4263162"/>
            <a:ext cx="411480" cy="502920"/>
          </a:xfrm>
          <a:prstGeom prst="straightConnector1">
            <a:avLst/>
          </a:prstGeom>
          <a:noFill/>
          <a:ln w="25400" cap="flat" cmpd="sng" algn="ctr">
            <a:solidFill>
              <a:srgbClr val="00B0F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0648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1" grpId="0" build="p"/>
      <p:bldP spid="31" grpId="0" animBg="1"/>
      <p:bldP spid="31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68FB8F-6C5F-9F4E-A837-F5E1C964D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Pointers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4D2EF-EA24-EA4F-B396-0BB391CCEA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 1: </a:t>
            </a:r>
            <a:r>
              <a:rPr lang="en-US" b="1" dirty="0"/>
              <a:t>Reference Counting</a:t>
            </a:r>
          </a:p>
          <a:p>
            <a:pPr lvl="1"/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dirty="0"/>
              <a:t> (and </a:t>
            </a:r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weak_ptr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Track the number of references to an “owned” piece of data and only deallocate when no smart pointers are managing that data</a:t>
            </a:r>
          </a:p>
          <a:p>
            <a:pPr lvl="3"/>
            <a:endParaRPr lang="en-US" dirty="0"/>
          </a:p>
          <a:p>
            <a:r>
              <a:rPr lang="en-US" dirty="0"/>
              <a:t>Option 2: </a:t>
            </a:r>
            <a:r>
              <a:rPr lang="en-US" b="1" dirty="0"/>
              <a:t>Unique Ownership of Memory</a:t>
            </a:r>
          </a:p>
          <a:p>
            <a:pPr lvl="1"/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unique_ptr</a:t>
            </a:r>
            <a:endParaRPr lang="en-US" dirty="0"/>
          </a:p>
          <a:p>
            <a:pPr lvl="1"/>
            <a:r>
              <a:rPr lang="en-US" dirty="0"/>
              <a:t>Disable copying (</a:t>
            </a:r>
            <a:r>
              <a:rPr lang="en-US" dirty="0" err="1"/>
              <a:t>cctor</a:t>
            </a:r>
            <a:r>
              <a:rPr lang="en-US" dirty="0"/>
              <a:t>, op=) to prevent sharing</a:t>
            </a:r>
          </a:p>
        </p:txBody>
      </p:sp>
    </p:spTree>
    <p:extLst>
      <p:ext uri="{BB962C8B-B14F-4D97-AF65-F5344CB8AC3E}">
        <p14:creationId xmlns:p14="http://schemas.microsoft.com/office/powerpoint/2010/main" val="1053420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Option 1: Reference Counting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886325"/>
          </a:xfrm>
        </p:spPr>
        <p:txBody>
          <a:bodyPr/>
          <a:lstStyle/>
          <a:p>
            <a:r>
              <a:rPr lang="en-US" dirty="0" err="1">
                <a:solidFill>
                  <a:srgbClr val="0066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shared_ptr</a:t>
            </a:r>
            <a:r>
              <a:rPr lang="en-US" dirty="0"/>
              <a:t> implements </a:t>
            </a:r>
            <a:r>
              <a:rPr lang="en-US" b="1" dirty="0"/>
              <a:t>reference counting</a:t>
            </a:r>
          </a:p>
          <a:p>
            <a:pPr lvl="1"/>
            <a:r>
              <a:rPr lang="en-US" dirty="0">
                <a:hlinkClick r:id="rId3"/>
              </a:rPr>
              <a:t>https://cplusplus.com/reference/memory/shared_ptr/</a:t>
            </a:r>
            <a:endParaRPr lang="en-US" dirty="0"/>
          </a:p>
          <a:p>
            <a:pPr lvl="1">
              <a:spcBef>
                <a:spcPts val="1200"/>
              </a:spcBef>
            </a:pPr>
            <a:r>
              <a:rPr lang="en-US" dirty="0"/>
              <a:t>Counts the number of references to a piece of heap-allocated data and only deallocates it when the reference count reaches 0</a:t>
            </a:r>
          </a:p>
          <a:p>
            <a:pPr lvl="2"/>
            <a:r>
              <a:rPr lang="en-US" dirty="0"/>
              <a:t>This means that it is no longer being used and its lifetime has come to an end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Managed abstractly through sharing a </a:t>
            </a:r>
            <a:r>
              <a:rPr lang="en-US" i="1" dirty="0"/>
              <a:t>resource counter</a:t>
            </a:r>
            <a:r>
              <a:rPr lang="en-US" dirty="0"/>
              <a:t>:</a:t>
            </a:r>
          </a:p>
          <a:p>
            <a:pPr lvl="2"/>
            <a:r>
              <a:rPr lang="en-US" dirty="0"/>
              <a:t>Constructors will </a:t>
            </a:r>
            <a:r>
              <a:rPr lang="en-US" b="1" dirty="0"/>
              <a:t>create</a:t>
            </a:r>
            <a:r>
              <a:rPr lang="en-US" dirty="0"/>
              <a:t> the counter</a:t>
            </a:r>
          </a:p>
          <a:p>
            <a:pPr lvl="2"/>
            <a:r>
              <a:rPr lang="en-US" dirty="0"/>
              <a:t>Copy constructor and operator= will </a:t>
            </a:r>
            <a:r>
              <a:rPr lang="en-US" b="1" dirty="0"/>
              <a:t>increment</a:t>
            </a:r>
            <a:r>
              <a:rPr lang="en-US" dirty="0"/>
              <a:t> the counter</a:t>
            </a:r>
          </a:p>
          <a:p>
            <a:pPr lvl="2"/>
            <a:r>
              <a:rPr lang="en-US" dirty="0"/>
              <a:t>Destructor will </a:t>
            </a:r>
            <a:r>
              <a:rPr lang="en-US" b="1" dirty="0"/>
              <a:t>decrement</a:t>
            </a:r>
            <a:r>
              <a:rPr lang="en-US" dirty="0"/>
              <a:t> the counter</a:t>
            </a:r>
          </a:p>
        </p:txBody>
      </p:sp>
    </p:spTree>
    <p:extLst>
      <p:ext uri="{BB962C8B-B14F-4D97-AF65-F5344CB8AC3E}">
        <p14:creationId xmlns:p14="http://schemas.microsoft.com/office/powerpoint/2010/main" val="305719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WTheme-333-Sp18">
  <a:themeElements>
    <a:clrScheme name="Custom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B2A85"/>
      </a:hlink>
      <a:folHlink>
        <a:srgbClr val="DED4FF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sz="2000" smtClean="0">
            <a:solidFill>
              <a:srgbClr val="C00000"/>
            </a:solidFill>
            <a:latin typeface="Calibri" charset="0"/>
            <a:ea typeface="Calibri" charset="0"/>
            <a:cs typeface="Calibri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rgbClr val="CC00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WTheme-333-Sp18" id="{44FC5006-834D-4A11-9A19-A28E77026514}" vid="{707A0DD7-2910-4516-9D32-A0CE1886E1F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UWTheme-333-Sp19</Template>
  <TotalTime>5099</TotalTime>
  <Words>4077</Words>
  <Application>Microsoft Office PowerPoint</Application>
  <PresentationFormat>On-screen Show (4:3)</PresentationFormat>
  <Paragraphs>610</Paragraphs>
  <Slides>36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4" baseType="lpstr">
      <vt:lpstr>Arial</vt:lpstr>
      <vt:lpstr>Arial Narrow</vt:lpstr>
      <vt:lpstr>Calibri</vt:lpstr>
      <vt:lpstr>Cambria Math</vt:lpstr>
      <vt:lpstr>Courier New</vt:lpstr>
      <vt:lpstr>Times New Roman</vt:lpstr>
      <vt:lpstr>Wingdings</vt:lpstr>
      <vt:lpstr>UWTheme-333-Sp18</vt:lpstr>
      <vt:lpstr>Thank You CSE 333 Course Staff!</vt:lpstr>
      <vt:lpstr>C++ Smart Pointers CSE 333 Winter 2023</vt:lpstr>
      <vt:lpstr>Lecture Outline</vt:lpstr>
      <vt:lpstr>Why Smart Pointers?</vt:lpstr>
      <vt:lpstr>Goals for Smart Pointers</vt:lpstr>
      <vt:lpstr>A Naïve Example: ToyPtr</vt:lpstr>
      <vt:lpstr>ToyPtr Class Issue</vt:lpstr>
      <vt:lpstr>Smart Pointers Solutions</vt:lpstr>
      <vt:lpstr>Option 1: Reference Counting</vt:lpstr>
      <vt:lpstr>Now using shared_ptr</vt:lpstr>
      <vt:lpstr>shared_ptrs and STL Containers</vt:lpstr>
      <vt:lpstr>Option 2: Unique Ownership</vt:lpstr>
      <vt:lpstr>unique_ptrs Cannot Be Copied</vt:lpstr>
      <vt:lpstr>unique_ptrs and STL</vt:lpstr>
      <vt:lpstr>Passing Ownership</vt:lpstr>
      <vt:lpstr>unique_ptr and STL Example</vt:lpstr>
      <vt:lpstr>unique_ptr and Move Semantics</vt:lpstr>
      <vt:lpstr>Aside: Smart Pointers and Arrays</vt:lpstr>
      <vt:lpstr>Choosing Between Smart Pointers</vt:lpstr>
      <vt:lpstr>Lecture Outline</vt:lpstr>
      <vt:lpstr>Limitations with Smart Pointers</vt:lpstr>
      <vt:lpstr>Using a Non-Heap Pointer</vt:lpstr>
      <vt:lpstr>Re-using a Raw Pointer (unique_ptr)</vt:lpstr>
      <vt:lpstr>Re-using a Raw Pointer (shared_ptr)</vt:lpstr>
      <vt:lpstr>Solution: Don’t Use Raw Pointer Variables </vt:lpstr>
      <vt:lpstr>Caution Using get() </vt:lpstr>
      <vt:lpstr>Cycle of shared_ptrs </vt:lpstr>
      <vt:lpstr>Solution: weak_ptrs</vt:lpstr>
      <vt:lpstr>Breaking the Cycle with weak_ptr</vt:lpstr>
      <vt:lpstr>Dangling weak_ptrs</vt:lpstr>
      <vt:lpstr>Summary of Smart Pointers</vt:lpstr>
      <vt:lpstr>Some Important Smart Pointer Methods</vt:lpstr>
      <vt:lpstr>PowerPoint Presentation</vt:lpstr>
      <vt:lpstr>Smart Pointers and “&lt;”</vt:lpstr>
      <vt:lpstr>unique_ptr and STL Sorting</vt:lpstr>
      <vt:lpstr>unique_ptr, “&lt;”, and maps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CSE333 Lec15 - C++ Smart Pointers</dc:title>
  <dc:creator>Travis McGaha;Dylan Hartono;Justin Hsia</dc:creator>
  <cp:lastModifiedBy>Ben Akrish</cp:lastModifiedBy>
  <cp:revision>279</cp:revision>
  <cp:lastPrinted>2023-02-08T08:34:47Z</cp:lastPrinted>
  <dcterms:created xsi:type="dcterms:W3CDTF">2018-04-11T23:02:06Z</dcterms:created>
  <dcterms:modified xsi:type="dcterms:W3CDTF">2023-03-07T22:56:56Z</dcterms:modified>
</cp:coreProperties>
</file>