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4"/>
  </p:notesMasterIdLst>
  <p:sldIdLst>
    <p:sldId id="256" r:id="rId2"/>
    <p:sldId id="257" r:id="rId3"/>
    <p:sldId id="297" r:id="rId4"/>
    <p:sldId id="303" r:id="rId5"/>
    <p:sldId id="306" r:id="rId6"/>
    <p:sldId id="317" r:id="rId7"/>
    <p:sldId id="321" r:id="rId8"/>
    <p:sldId id="322" r:id="rId9"/>
    <p:sldId id="323" r:id="rId10"/>
    <p:sldId id="324" r:id="rId11"/>
    <p:sldId id="325" r:id="rId12"/>
    <p:sldId id="326" r:id="rId13"/>
    <p:sldId id="327" r:id="rId14"/>
    <p:sldId id="329" r:id="rId15"/>
    <p:sldId id="333" r:id="rId16"/>
    <p:sldId id="328" r:id="rId17"/>
    <p:sldId id="319" r:id="rId18"/>
    <p:sldId id="330" r:id="rId19"/>
    <p:sldId id="331" r:id="rId20"/>
    <p:sldId id="332" r:id="rId21"/>
    <p:sldId id="334" r:id="rId22"/>
    <p:sldId id="33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08DF50-C973-47AC-9D81-7BC66AEAF6F6}" v="444" dt="2026-04-16T17:28:14.1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778" autoAdjust="0"/>
  </p:normalViewPr>
  <p:slideViewPr>
    <p:cSldViewPr snapToGrid="0">
      <p:cViewPr varScale="1">
        <p:scale>
          <a:sx n="60" d="100"/>
          <a:sy n="60" d="100"/>
        </p:scale>
        <p:origin x="64" y="11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4-16T17:29:22.226" v="5381" actId="962"/>
      <pc:docMkLst>
        <pc:docMk/>
      </pc:docMkLst>
      <pc:sldChg chg="modSp mod">
        <pc:chgData name="Megan U Hazen" userId="30e05359-b9e4-47f2-a3de-c678b6693530" providerId="ADAL" clId="{F71778A2-0B0A-4390-A922-1251D981ACF5}" dt="2026-04-13T22:36:32.669" v="54" actId="20577"/>
        <pc:sldMkLst>
          <pc:docMk/>
          <pc:sldMk cId="542662734" sldId="257"/>
        </pc:sldMkLst>
        <pc:spChg chg="mod">
          <ac:chgData name="Megan U Hazen" userId="30e05359-b9e4-47f2-a3de-c678b6693530" providerId="ADAL" clId="{F71778A2-0B0A-4390-A922-1251D981ACF5}" dt="2026-04-13T22:36:17.352" v="33" actId="20577"/>
          <ac:spMkLst>
            <pc:docMk/>
            <pc:sldMk cId="542662734" sldId="257"/>
            <ac:spMk id="6" creationId="{E04EFF79-B751-51FA-D429-2BC7B7A1E61C}"/>
          </ac:spMkLst>
        </pc:spChg>
        <pc:spChg chg="mod">
          <ac:chgData name="Megan U Hazen" userId="30e05359-b9e4-47f2-a3de-c678b6693530" providerId="ADAL" clId="{F71778A2-0B0A-4390-A922-1251D981ACF5}" dt="2026-04-13T22:36:32.669" v="54" actId="20577"/>
          <ac:spMkLst>
            <pc:docMk/>
            <pc:sldMk cId="542662734" sldId="257"/>
            <ac:spMk id="7" creationId="{15779E58-2AED-AA67-E2CE-8F3132658E4F}"/>
          </ac:spMkLst>
        </pc:spChg>
      </pc:sldChg>
      <pc:sldChg chg="addSp delSp modSp mod setBg">
        <pc:chgData name="Megan U Hazen" userId="30e05359-b9e4-47f2-a3de-c678b6693530" providerId="ADAL" clId="{F71778A2-0B0A-4390-A922-1251D981ACF5}" dt="2026-04-15T22:07:12.215" v="394" actId="20577"/>
        <pc:sldMkLst>
          <pc:docMk/>
          <pc:sldMk cId="3367165860" sldId="297"/>
        </pc:sldMkLst>
        <pc:spChg chg="mod">
          <ac:chgData name="Megan U Hazen" userId="30e05359-b9e4-47f2-a3de-c678b6693530" providerId="ADAL" clId="{F71778A2-0B0A-4390-A922-1251D981ACF5}" dt="2026-04-13T22:39:24.432" v="357" actId="26606"/>
          <ac:spMkLst>
            <pc:docMk/>
            <pc:sldMk cId="3367165860" sldId="297"/>
            <ac:spMk id="2" creationId="{B604CDF1-F550-8598-BE3E-BE4D8324C854}"/>
          </ac:spMkLst>
        </pc:spChg>
        <pc:spChg chg="mod">
          <ac:chgData name="Megan U Hazen" userId="30e05359-b9e4-47f2-a3de-c678b6693530" providerId="ADAL" clId="{F71778A2-0B0A-4390-A922-1251D981ACF5}" dt="2026-04-13T22:39:24.432" v="357" actId="26606"/>
          <ac:spMkLst>
            <pc:docMk/>
            <pc:sldMk cId="3367165860" sldId="297"/>
            <ac:spMk id="5" creationId="{368F8FC6-20BF-3F63-5422-F94D1A89BFD1}"/>
          </ac:spMkLst>
        </pc:spChg>
        <pc:spChg chg="mod">
          <ac:chgData name="Megan U Hazen" userId="30e05359-b9e4-47f2-a3de-c678b6693530" providerId="ADAL" clId="{F71778A2-0B0A-4390-A922-1251D981ACF5}" dt="2026-04-13T22:39:24.432" v="357" actId="26606"/>
          <ac:spMkLst>
            <pc:docMk/>
            <pc:sldMk cId="3367165860" sldId="297"/>
            <ac:spMk id="6" creationId="{5E119FFC-390D-C68D-E323-BB9982FEB0AA}"/>
          </ac:spMkLst>
        </pc:spChg>
        <pc:spChg chg="mod">
          <ac:chgData name="Megan U Hazen" userId="30e05359-b9e4-47f2-a3de-c678b6693530" providerId="ADAL" clId="{F71778A2-0B0A-4390-A922-1251D981ACF5}" dt="2026-04-15T22:07:12.215" v="394" actId="20577"/>
          <ac:spMkLst>
            <pc:docMk/>
            <pc:sldMk cId="3367165860" sldId="297"/>
            <ac:spMk id="7" creationId="{D16BD580-B759-BBA8-85E7-91170F09CB17}"/>
          </ac:spMkLst>
        </pc:spChg>
        <pc:spChg chg="add">
          <ac:chgData name="Megan U Hazen" userId="30e05359-b9e4-47f2-a3de-c678b6693530" providerId="ADAL" clId="{F71778A2-0B0A-4390-A922-1251D981ACF5}" dt="2026-04-13T22:39:24.432" v="357" actId="26606"/>
          <ac:spMkLst>
            <pc:docMk/>
            <pc:sldMk cId="3367165860" sldId="297"/>
            <ac:spMk id="14" creationId="{29E7461E-D3EF-467C-90B0-A07159CA65CD}"/>
          </ac:spMkLst>
        </pc:spChg>
        <pc:picChg chg="add">
          <ac:chgData name="Megan U Hazen" userId="30e05359-b9e4-47f2-a3de-c678b6693530" providerId="ADAL" clId="{F71778A2-0B0A-4390-A922-1251D981ACF5}" dt="2026-04-13T22:39:24.432" v="357" actId="26606"/>
          <ac:picMkLst>
            <pc:docMk/>
            <pc:sldMk cId="3367165860" sldId="297"/>
            <ac:picMk id="11" creationId="{2EA57B09-469E-947B-B2A9-BE00F3B7257F}"/>
          </ac:picMkLst>
        </pc:picChg>
      </pc:sldChg>
      <pc:sldChg chg="modSp mod">
        <pc:chgData name="Megan U Hazen" userId="30e05359-b9e4-47f2-a3de-c678b6693530" providerId="ADAL" clId="{F71778A2-0B0A-4390-A922-1251D981ACF5}" dt="2026-04-15T22:11:49.380" v="494" actId="27636"/>
        <pc:sldMkLst>
          <pc:docMk/>
          <pc:sldMk cId="1303866808" sldId="303"/>
        </pc:sldMkLst>
        <pc:spChg chg="mod">
          <ac:chgData name="Megan U Hazen" userId="30e05359-b9e4-47f2-a3de-c678b6693530" providerId="ADAL" clId="{F71778A2-0B0A-4390-A922-1251D981ACF5}" dt="2026-04-15T22:11:49.380" v="494" actId="27636"/>
          <ac:spMkLst>
            <pc:docMk/>
            <pc:sldMk cId="1303866808" sldId="303"/>
            <ac:spMk id="6" creationId="{C8288CA6-8F0B-5A8A-F8F4-4F3D240AC80D}"/>
          </ac:spMkLst>
        </pc:spChg>
        <pc:spChg chg="mod">
          <ac:chgData name="Megan U Hazen" userId="30e05359-b9e4-47f2-a3de-c678b6693530" providerId="ADAL" clId="{F71778A2-0B0A-4390-A922-1251D981ACF5}" dt="2026-04-15T22:11:49.379" v="493" actId="27636"/>
          <ac:spMkLst>
            <pc:docMk/>
            <pc:sldMk cId="1303866808" sldId="303"/>
            <ac:spMk id="7" creationId="{B7671C4C-5A38-EB8A-FEAD-9F547349C247}"/>
          </ac:spMkLst>
        </pc:spChg>
      </pc:sldChg>
      <pc:sldChg chg="addSp modSp mod">
        <pc:chgData name="Megan U Hazen" userId="30e05359-b9e4-47f2-a3de-c678b6693530" providerId="ADAL" clId="{F71778A2-0B0A-4390-A922-1251D981ACF5}" dt="2026-04-16T17:07:09.586" v="4771" actId="13244"/>
        <pc:sldMkLst>
          <pc:docMk/>
          <pc:sldMk cId="1108871850" sldId="306"/>
        </pc:sldMkLst>
        <pc:spChg chg="ord">
          <ac:chgData name="Megan U Hazen" userId="30e05359-b9e4-47f2-a3de-c678b6693530" providerId="ADAL" clId="{F71778A2-0B0A-4390-A922-1251D981ACF5}" dt="2026-04-16T17:06:31.749" v="4769"/>
          <ac:spMkLst>
            <pc:docMk/>
            <pc:sldMk cId="1108871850" sldId="306"/>
            <ac:spMk id="5" creationId="{CBB2FC4E-50D9-2B41-10D5-B2446D9FE04A}"/>
          </ac:spMkLst>
        </pc:spChg>
        <pc:spChg chg="ord">
          <ac:chgData name="Megan U Hazen" userId="30e05359-b9e4-47f2-a3de-c678b6693530" providerId="ADAL" clId="{F71778A2-0B0A-4390-A922-1251D981ACF5}" dt="2026-04-16T17:06:31.749" v="4769"/>
          <ac:spMkLst>
            <pc:docMk/>
            <pc:sldMk cId="1108871850" sldId="306"/>
            <ac:spMk id="6" creationId="{910E78EF-4770-32F8-D8A6-1CC03CF0B60F}"/>
          </ac:spMkLst>
        </pc:spChg>
        <pc:spChg chg="ord">
          <ac:chgData name="Megan U Hazen" userId="30e05359-b9e4-47f2-a3de-c678b6693530" providerId="ADAL" clId="{F71778A2-0B0A-4390-A922-1251D981ACF5}" dt="2026-04-16T17:06:31.749" v="4769"/>
          <ac:spMkLst>
            <pc:docMk/>
            <pc:sldMk cId="1108871850" sldId="306"/>
            <ac:spMk id="7" creationId="{84FCAAFA-0AC6-84EF-A24E-8B31F1733D59}"/>
          </ac:spMkLst>
        </pc:spChg>
        <pc:spChg chg="mod">
          <ac:chgData name="Megan U Hazen" userId="30e05359-b9e4-47f2-a3de-c678b6693530" providerId="ADAL" clId="{F71778A2-0B0A-4390-A922-1251D981ACF5}" dt="2026-04-16T16:52:31.889" v="4197" actId="164"/>
          <ac:spMkLst>
            <pc:docMk/>
            <pc:sldMk cId="1108871850" sldId="306"/>
            <ac:spMk id="23" creationId="{43A7E221-2590-FC8C-0678-6A7F5B78187A}"/>
          </ac:spMkLst>
        </pc:spChg>
        <pc:spChg chg="mod">
          <ac:chgData name="Megan U Hazen" userId="30e05359-b9e4-47f2-a3de-c678b6693530" providerId="ADAL" clId="{F71778A2-0B0A-4390-A922-1251D981ACF5}" dt="2026-04-16T16:52:31.889" v="4197" actId="164"/>
          <ac:spMkLst>
            <pc:docMk/>
            <pc:sldMk cId="1108871850" sldId="306"/>
            <ac:spMk id="24" creationId="{BADC4EEA-5A0A-F167-8455-6DC2365F180F}"/>
          </ac:spMkLst>
        </pc:spChg>
        <pc:spChg chg="mod">
          <ac:chgData name="Megan U Hazen" userId="30e05359-b9e4-47f2-a3de-c678b6693530" providerId="ADAL" clId="{F71778A2-0B0A-4390-A922-1251D981ACF5}" dt="2026-04-16T16:52:31.889" v="4197" actId="164"/>
          <ac:spMkLst>
            <pc:docMk/>
            <pc:sldMk cId="1108871850" sldId="306"/>
            <ac:spMk id="26" creationId="{4450BC87-3BA8-A9A8-F871-2E7EB8DE79AF}"/>
          </ac:spMkLst>
        </pc:spChg>
        <pc:spChg chg="mod">
          <ac:chgData name="Megan U Hazen" userId="30e05359-b9e4-47f2-a3de-c678b6693530" providerId="ADAL" clId="{F71778A2-0B0A-4390-A922-1251D981ACF5}" dt="2026-04-16T16:52:31.889" v="4197" actId="164"/>
          <ac:spMkLst>
            <pc:docMk/>
            <pc:sldMk cId="1108871850" sldId="306"/>
            <ac:spMk id="27" creationId="{4D1275E0-2285-AD2A-3287-A35B7C955FB8}"/>
          </ac:spMkLst>
        </pc:spChg>
        <pc:spChg chg="mod">
          <ac:chgData name="Megan U Hazen" userId="30e05359-b9e4-47f2-a3de-c678b6693530" providerId="ADAL" clId="{F71778A2-0B0A-4390-A922-1251D981ACF5}" dt="2026-04-16T16:52:31.889" v="4197" actId="164"/>
          <ac:spMkLst>
            <pc:docMk/>
            <pc:sldMk cId="1108871850" sldId="306"/>
            <ac:spMk id="39" creationId="{C510132E-7DA4-C9A7-062D-AD60D9C35FD1}"/>
          </ac:spMkLst>
        </pc:spChg>
        <pc:spChg chg="mod">
          <ac:chgData name="Megan U Hazen" userId="30e05359-b9e4-47f2-a3de-c678b6693530" providerId="ADAL" clId="{F71778A2-0B0A-4390-A922-1251D981ACF5}" dt="2026-04-15T22:28:31.268" v="1132" actId="164"/>
          <ac:spMkLst>
            <pc:docMk/>
            <pc:sldMk cId="1108871850" sldId="306"/>
            <ac:spMk id="40" creationId="{2F03828A-FA05-34F4-3584-EA7A0D191EAD}"/>
          </ac:spMkLst>
        </pc:spChg>
        <pc:spChg chg="mod">
          <ac:chgData name="Megan U Hazen" userId="30e05359-b9e4-47f2-a3de-c678b6693530" providerId="ADAL" clId="{F71778A2-0B0A-4390-A922-1251D981ACF5}" dt="2026-04-15T22:28:31.268" v="1132" actId="164"/>
          <ac:spMkLst>
            <pc:docMk/>
            <pc:sldMk cId="1108871850" sldId="306"/>
            <ac:spMk id="41" creationId="{F5CFD8ED-4473-3884-2301-B21A7A38E9C9}"/>
          </ac:spMkLst>
        </pc:spChg>
        <pc:spChg chg="mod">
          <ac:chgData name="Megan U Hazen" userId="30e05359-b9e4-47f2-a3de-c678b6693530" providerId="ADAL" clId="{F71778A2-0B0A-4390-A922-1251D981ACF5}" dt="2026-04-15T22:28:31.268" v="1132" actId="164"/>
          <ac:spMkLst>
            <pc:docMk/>
            <pc:sldMk cId="1108871850" sldId="306"/>
            <ac:spMk id="43" creationId="{550E25A5-DC3B-E7B2-8195-0ACF425DE275}"/>
          </ac:spMkLst>
        </pc:spChg>
        <pc:spChg chg="mod">
          <ac:chgData name="Megan U Hazen" userId="30e05359-b9e4-47f2-a3de-c678b6693530" providerId="ADAL" clId="{F71778A2-0B0A-4390-A922-1251D981ACF5}" dt="2026-04-15T22:28:31.268" v="1132" actId="164"/>
          <ac:spMkLst>
            <pc:docMk/>
            <pc:sldMk cId="1108871850" sldId="306"/>
            <ac:spMk id="45" creationId="{E1EAA816-72EA-B2F1-41B7-8DF0CCCE0C95}"/>
          </ac:spMkLst>
        </pc:spChg>
        <pc:spChg chg="mod">
          <ac:chgData name="Megan U Hazen" userId="30e05359-b9e4-47f2-a3de-c678b6693530" providerId="ADAL" clId="{F71778A2-0B0A-4390-A922-1251D981ACF5}" dt="2026-04-15T22:28:31.268" v="1132" actId="164"/>
          <ac:spMkLst>
            <pc:docMk/>
            <pc:sldMk cId="1108871850" sldId="306"/>
            <ac:spMk id="46" creationId="{B36B64F0-20BF-8923-B8BC-9CCB6E17535C}"/>
          </ac:spMkLst>
        </pc:spChg>
        <pc:spChg chg="mod">
          <ac:chgData name="Megan U Hazen" userId="30e05359-b9e4-47f2-a3de-c678b6693530" providerId="ADAL" clId="{F71778A2-0B0A-4390-A922-1251D981ACF5}" dt="2026-04-15T22:28:31.268" v="1132" actId="164"/>
          <ac:spMkLst>
            <pc:docMk/>
            <pc:sldMk cId="1108871850" sldId="306"/>
            <ac:spMk id="48" creationId="{E3BCDFEC-0289-723B-1007-90561E501DB0}"/>
          </ac:spMkLst>
        </pc:spChg>
        <pc:spChg chg="mod">
          <ac:chgData name="Megan U Hazen" userId="30e05359-b9e4-47f2-a3de-c678b6693530" providerId="ADAL" clId="{F71778A2-0B0A-4390-A922-1251D981ACF5}" dt="2026-04-15T22:28:31.268" v="1132" actId="164"/>
          <ac:spMkLst>
            <pc:docMk/>
            <pc:sldMk cId="1108871850" sldId="306"/>
            <ac:spMk id="50" creationId="{35E8F9E8-EA62-BFA0-E9BA-EFCE317A8C6B}"/>
          </ac:spMkLst>
        </pc:spChg>
        <pc:spChg chg="mod">
          <ac:chgData name="Megan U Hazen" userId="30e05359-b9e4-47f2-a3de-c678b6693530" providerId="ADAL" clId="{F71778A2-0B0A-4390-A922-1251D981ACF5}" dt="2026-04-15T22:28:31.268" v="1132" actId="164"/>
          <ac:spMkLst>
            <pc:docMk/>
            <pc:sldMk cId="1108871850" sldId="306"/>
            <ac:spMk id="51" creationId="{93F89B85-699D-E6E5-191E-B4EB7E8AA71B}"/>
          </ac:spMkLst>
        </pc:spChg>
        <pc:spChg chg="mod">
          <ac:chgData name="Megan U Hazen" userId="30e05359-b9e4-47f2-a3de-c678b6693530" providerId="ADAL" clId="{F71778A2-0B0A-4390-A922-1251D981ACF5}" dt="2026-04-15T22:28:31.268" v="1132" actId="164"/>
          <ac:spMkLst>
            <pc:docMk/>
            <pc:sldMk cId="1108871850" sldId="306"/>
            <ac:spMk id="52" creationId="{A9EED294-E416-4F41-92CB-49BAA823C803}"/>
          </ac:spMkLst>
        </pc:spChg>
        <pc:spChg chg="mod">
          <ac:chgData name="Megan U Hazen" userId="30e05359-b9e4-47f2-a3de-c678b6693530" providerId="ADAL" clId="{F71778A2-0B0A-4390-A922-1251D981ACF5}" dt="2026-04-15T22:28:31.268" v="1132" actId="164"/>
          <ac:spMkLst>
            <pc:docMk/>
            <pc:sldMk cId="1108871850" sldId="306"/>
            <ac:spMk id="54" creationId="{88857BA1-C8EC-D9C1-6800-3DD09E899548}"/>
          </ac:spMkLst>
        </pc:spChg>
        <pc:spChg chg="mod">
          <ac:chgData name="Megan U Hazen" userId="30e05359-b9e4-47f2-a3de-c678b6693530" providerId="ADAL" clId="{F71778A2-0B0A-4390-A922-1251D981ACF5}" dt="2026-04-16T16:52:31.889" v="4197" actId="164"/>
          <ac:spMkLst>
            <pc:docMk/>
            <pc:sldMk cId="1108871850" sldId="306"/>
            <ac:spMk id="59" creationId="{D6B67FC7-7AD4-2050-56F3-BA442A82595E}"/>
          </ac:spMkLst>
        </pc:spChg>
        <pc:spChg chg="mod">
          <ac:chgData name="Megan U Hazen" userId="30e05359-b9e4-47f2-a3de-c678b6693530" providerId="ADAL" clId="{F71778A2-0B0A-4390-A922-1251D981ACF5}" dt="2026-04-16T16:52:31.889" v="4197" actId="164"/>
          <ac:spMkLst>
            <pc:docMk/>
            <pc:sldMk cId="1108871850" sldId="306"/>
            <ac:spMk id="62" creationId="{BC896650-29CB-8ED8-620C-0E71F7A074D3}"/>
          </ac:spMkLst>
        </pc:spChg>
        <pc:spChg chg="mod">
          <ac:chgData name="Megan U Hazen" userId="30e05359-b9e4-47f2-a3de-c678b6693530" providerId="ADAL" clId="{F71778A2-0B0A-4390-A922-1251D981ACF5}" dt="2026-04-16T16:52:31.889" v="4197" actId="164"/>
          <ac:spMkLst>
            <pc:docMk/>
            <pc:sldMk cId="1108871850" sldId="306"/>
            <ac:spMk id="63" creationId="{7EE765DA-61FD-1C03-4116-D35040F287AF}"/>
          </ac:spMkLst>
        </pc:spChg>
        <pc:spChg chg="mod">
          <ac:chgData name="Megan U Hazen" userId="30e05359-b9e4-47f2-a3de-c678b6693530" providerId="ADAL" clId="{F71778A2-0B0A-4390-A922-1251D981ACF5}" dt="2026-04-16T16:52:31.889" v="4197" actId="164"/>
          <ac:spMkLst>
            <pc:docMk/>
            <pc:sldMk cId="1108871850" sldId="306"/>
            <ac:spMk id="66" creationId="{5BA7B8D6-591E-2CF7-0AFE-82820B9F6AB3}"/>
          </ac:spMkLst>
        </pc:spChg>
        <pc:spChg chg="ord">
          <ac:chgData name="Megan U Hazen" userId="30e05359-b9e4-47f2-a3de-c678b6693530" providerId="ADAL" clId="{F71778A2-0B0A-4390-A922-1251D981ACF5}" dt="2026-04-16T17:06:31.749" v="4769"/>
          <ac:spMkLst>
            <pc:docMk/>
            <pc:sldMk cId="1108871850" sldId="306"/>
            <ac:spMk id="67" creationId="{7D0D5D05-1B4E-055A-8F42-37887AF0DFDE}"/>
          </ac:spMkLst>
        </pc:spChg>
        <pc:spChg chg="ord">
          <ac:chgData name="Megan U Hazen" userId="30e05359-b9e4-47f2-a3de-c678b6693530" providerId="ADAL" clId="{F71778A2-0B0A-4390-A922-1251D981ACF5}" dt="2026-04-16T17:06:31.749" v="4769"/>
          <ac:spMkLst>
            <pc:docMk/>
            <pc:sldMk cId="1108871850" sldId="306"/>
            <ac:spMk id="74" creationId="{B84F82B9-B624-12E0-19C4-5275539C1FF5}"/>
          </ac:spMkLst>
        </pc:spChg>
        <pc:spChg chg="mod">
          <ac:chgData name="Megan U Hazen" userId="30e05359-b9e4-47f2-a3de-c678b6693530" providerId="ADAL" clId="{F71778A2-0B0A-4390-A922-1251D981ACF5}" dt="2026-04-16T16:52:31.889" v="4197" actId="164"/>
          <ac:spMkLst>
            <pc:docMk/>
            <pc:sldMk cId="1108871850" sldId="306"/>
            <ac:spMk id="75" creationId="{C39B4385-700F-B5EC-7700-E4792DB9508A}"/>
          </ac:spMkLst>
        </pc:spChg>
        <pc:grpChg chg="mod ord">
          <ac:chgData name="Megan U Hazen" userId="30e05359-b9e4-47f2-a3de-c678b6693530" providerId="ADAL" clId="{F71778A2-0B0A-4390-A922-1251D981ACF5}" dt="2026-04-16T17:06:31.749" v="4769"/>
          <ac:grpSpMkLst>
            <pc:docMk/>
            <pc:sldMk cId="1108871850" sldId="306"/>
            <ac:grpSpMk id="3" creationId="{88C5BAC4-98F6-B995-444C-03C2A79B23B1}"/>
          </ac:grpSpMkLst>
        </pc:grpChg>
        <pc:cxnChg chg="ord">
          <ac:chgData name="Megan U Hazen" userId="30e05359-b9e4-47f2-a3de-c678b6693530" providerId="ADAL" clId="{F71778A2-0B0A-4390-A922-1251D981ACF5}" dt="2026-04-16T17:06:31.749" v="4769"/>
          <ac:cxnSpMkLst>
            <pc:docMk/>
            <pc:sldMk cId="1108871850" sldId="306"/>
            <ac:cxnSpMk id="69" creationId="{B9CE0C79-28D9-EEF4-94DE-E08D24601C59}"/>
          </ac:cxnSpMkLst>
        </pc:cxnChg>
        <pc:cxnChg chg="ord">
          <ac:chgData name="Megan U Hazen" userId="30e05359-b9e4-47f2-a3de-c678b6693530" providerId="ADAL" clId="{F71778A2-0B0A-4390-A922-1251D981ACF5}" dt="2026-04-16T17:07:06.008" v="4770" actId="13244"/>
          <ac:cxnSpMkLst>
            <pc:docMk/>
            <pc:sldMk cId="1108871850" sldId="306"/>
            <ac:cxnSpMk id="71" creationId="{5AEA3173-6278-5351-E6F2-A83E1E0758C8}"/>
          </ac:cxnSpMkLst>
        </pc:cxnChg>
        <pc:cxnChg chg="ord">
          <ac:chgData name="Megan U Hazen" userId="30e05359-b9e4-47f2-a3de-c678b6693530" providerId="ADAL" clId="{F71778A2-0B0A-4390-A922-1251D981ACF5}" dt="2026-04-16T17:07:09.586" v="4771" actId="13244"/>
          <ac:cxnSpMkLst>
            <pc:docMk/>
            <pc:sldMk cId="1108871850" sldId="306"/>
            <ac:cxnSpMk id="73" creationId="{AAEC72EA-7E4A-15E1-360C-F5E63B553D0E}"/>
          </ac:cxnSpMkLst>
        </pc:cxnChg>
      </pc:sldChg>
      <pc:sldChg chg="modSp add mod">
        <pc:chgData name="Megan U Hazen" userId="30e05359-b9e4-47f2-a3de-c678b6693530" providerId="ADAL" clId="{F71778A2-0B0A-4390-A922-1251D981ACF5}" dt="2026-04-15T23:19:55.862" v="2621" actId="2711"/>
        <pc:sldMkLst>
          <pc:docMk/>
          <pc:sldMk cId="1471908943" sldId="319"/>
        </pc:sldMkLst>
        <pc:spChg chg="mod">
          <ac:chgData name="Megan U Hazen" userId="30e05359-b9e4-47f2-a3de-c678b6693530" providerId="ADAL" clId="{F71778A2-0B0A-4390-A922-1251D981ACF5}" dt="2026-04-15T23:17:08.166" v="2497" actId="2711"/>
          <ac:spMkLst>
            <pc:docMk/>
            <pc:sldMk cId="1471908943" sldId="319"/>
            <ac:spMk id="2" creationId="{3B8F75B8-FB8F-06DC-2FB2-CAFE4BB2C354}"/>
          </ac:spMkLst>
        </pc:spChg>
        <pc:spChg chg="mod">
          <ac:chgData name="Megan U Hazen" userId="30e05359-b9e4-47f2-a3de-c678b6693530" providerId="ADAL" clId="{F71778A2-0B0A-4390-A922-1251D981ACF5}" dt="2026-04-15T23:19:55.862" v="2621" actId="2711"/>
          <ac:spMkLst>
            <pc:docMk/>
            <pc:sldMk cId="1471908943" sldId="319"/>
            <ac:spMk id="6" creationId="{2F352897-B61D-432A-17F6-1C2FB79FE26A}"/>
          </ac:spMkLst>
        </pc:spChg>
        <pc:spChg chg="mod">
          <ac:chgData name="Megan U Hazen" userId="30e05359-b9e4-47f2-a3de-c678b6693530" providerId="ADAL" clId="{F71778A2-0B0A-4390-A922-1251D981ACF5}" dt="2026-04-15T23:18:34.251" v="2604" actId="27636"/>
          <ac:spMkLst>
            <pc:docMk/>
            <pc:sldMk cId="1471908943" sldId="319"/>
            <ac:spMk id="7" creationId="{A4BDDD84-9550-9654-A6CC-AB2BAADB57E2}"/>
          </ac:spMkLst>
        </pc:spChg>
      </pc:sldChg>
      <pc:sldChg chg="addSp modSp mod">
        <pc:chgData name="Megan U Hazen" userId="30e05359-b9e4-47f2-a3de-c678b6693530" providerId="ADAL" clId="{F71778A2-0B0A-4390-A922-1251D981ACF5}" dt="2026-04-16T17:11:37.848" v="5345"/>
        <pc:sldMkLst>
          <pc:docMk/>
          <pc:sldMk cId="2404779358" sldId="321"/>
        </pc:sldMkLst>
        <pc:spChg chg="mod">
          <ac:chgData name="Megan U Hazen" userId="30e05359-b9e4-47f2-a3de-c678b6693530" providerId="ADAL" clId="{F71778A2-0B0A-4390-A922-1251D981ACF5}" dt="2026-04-15T22:15:19.728" v="518" actId="164"/>
          <ac:spMkLst>
            <pc:docMk/>
            <pc:sldMk cId="2404779358" sldId="321"/>
            <ac:spMk id="2" creationId="{3BFFD613-E43E-01CB-BC36-F8EBA12E611F}"/>
          </ac:spMkLst>
        </pc:spChg>
        <pc:spChg chg="mod">
          <ac:chgData name="Megan U Hazen" userId="30e05359-b9e4-47f2-a3de-c678b6693530" providerId="ADAL" clId="{F71778A2-0B0A-4390-A922-1251D981ACF5}" dt="2026-04-16T16:53:55.919" v="4200" actId="164"/>
          <ac:spMkLst>
            <pc:docMk/>
            <pc:sldMk cId="2404779358" sldId="321"/>
            <ac:spMk id="3" creationId="{D6441EC8-B347-D7B5-43B5-A5BCA2651E8A}"/>
          </ac:spMkLst>
        </pc:spChg>
        <pc:spChg chg="ord">
          <ac:chgData name="Megan U Hazen" userId="30e05359-b9e4-47f2-a3de-c678b6693530" providerId="ADAL" clId="{F71778A2-0B0A-4390-A922-1251D981ACF5}" dt="2026-04-16T17:11:37.848" v="5345"/>
          <ac:spMkLst>
            <pc:docMk/>
            <pc:sldMk cId="2404779358" sldId="321"/>
            <ac:spMk id="5" creationId="{5A9A2A7C-A3EE-9D40-8B66-070DFE05D369}"/>
          </ac:spMkLst>
        </pc:spChg>
        <pc:spChg chg="ord">
          <ac:chgData name="Megan U Hazen" userId="30e05359-b9e4-47f2-a3de-c678b6693530" providerId="ADAL" clId="{F71778A2-0B0A-4390-A922-1251D981ACF5}" dt="2026-04-16T17:11:37.848" v="5345"/>
          <ac:spMkLst>
            <pc:docMk/>
            <pc:sldMk cId="2404779358" sldId="321"/>
            <ac:spMk id="6" creationId="{06A6FE81-EAB4-F488-7798-E256A26635D4}"/>
          </ac:spMkLst>
        </pc:spChg>
        <pc:spChg chg="ord">
          <ac:chgData name="Megan U Hazen" userId="30e05359-b9e4-47f2-a3de-c678b6693530" providerId="ADAL" clId="{F71778A2-0B0A-4390-A922-1251D981ACF5}" dt="2026-04-16T17:11:37.848" v="5345"/>
          <ac:spMkLst>
            <pc:docMk/>
            <pc:sldMk cId="2404779358" sldId="321"/>
            <ac:spMk id="7" creationId="{0510D8FC-BB79-7BBD-8BEF-96685DD81D3B}"/>
          </ac:spMkLst>
        </pc:spChg>
        <pc:spChg chg="mod">
          <ac:chgData name="Megan U Hazen" userId="30e05359-b9e4-47f2-a3de-c678b6693530" providerId="ADAL" clId="{F71778A2-0B0A-4390-A922-1251D981ACF5}" dt="2026-04-16T16:53:55.919" v="4200" actId="164"/>
          <ac:spMkLst>
            <pc:docMk/>
            <pc:sldMk cId="2404779358" sldId="321"/>
            <ac:spMk id="8" creationId="{42032F65-14E3-9675-25FB-267AF611FA89}"/>
          </ac:spMkLst>
        </pc:spChg>
        <pc:spChg chg="mod">
          <ac:chgData name="Megan U Hazen" userId="30e05359-b9e4-47f2-a3de-c678b6693530" providerId="ADAL" clId="{F71778A2-0B0A-4390-A922-1251D981ACF5}" dt="2026-04-16T16:53:55.919" v="4200" actId="164"/>
          <ac:spMkLst>
            <pc:docMk/>
            <pc:sldMk cId="2404779358" sldId="321"/>
            <ac:spMk id="45" creationId="{BBC3A89B-DBD2-3187-E6EE-06CDE754559A}"/>
          </ac:spMkLst>
        </pc:spChg>
        <pc:spChg chg="mod">
          <ac:chgData name="Megan U Hazen" userId="30e05359-b9e4-47f2-a3de-c678b6693530" providerId="ADAL" clId="{F71778A2-0B0A-4390-A922-1251D981ACF5}" dt="2026-04-16T16:53:55.919" v="4200" actId="164"/>
          <ac:spMkLst>
            <pc:docMk/>
            <pc:sldMk cId="2404779358" sldId="321"/>
            <ac:spMk id="46" creationId="{B6BA2A22-0FA6-CD0D-60EF-742A162726DF}"/>
          </ac:spMkLst>
        </pc:spChg>
        <pc:spChg chg="mod">
          <ac:chgData name="Megan U Hazen" userId="30e05359-b9e4-47f2-a3de-c678b6693530" providerId="ADAL" clId="{F71778A2-0B0A-4390-A922-1251D981ACF5}" dt="2026-04-16T16:53:55.919" v="4200" actId="164"/>
          <ac:spMkLst>
            <pc:docMk/>
            <pc:sldMk cId="2404779358" sldId="321"/>
            <ac:spMk id="47" creationId="{5B085371-A1B2-9720-84AF-157809637557}"/>
          </ac:spMkLst>
        </pc:spChg>
        <pc:spChg chg="mod">
          <ac:chgData name="Megan U Hazen" userId="30e05359-b9e4-47f2-a3de-c678b6693530" providerId="ADAL" clId="{F71778A2-0B0A-4390-A922-1251D981ACF5}" dt="2026-04-16T16:53:55.919" v="4200" actId="164"/>
          <ac:spMkLst>
            <pc:docMk/>
            <pc:sldMk cId="2404779358" sldId="321"/>
            <ac:spMk id="48" creationId="{45AE8D72-0865-2373-09EF-4C95B40AE50D}"/>
          </ac:spMkLst>
        </pc:spChg>
        <pc:spChg chg="mod">
          <ac:chgData name="Megan U Hazen" userId="30e05359-b9e4-47f2-a3de-c678b6693530" providerId="ADAL" clId="{F71778A2-0B0A-4390-A922-1251D981ACF5}" dt="2026-04-15T22:15:19.728" v="518" actId="164"/>
          <ac:spMkLst>
            <pc:docMk/>
            <pc:sldMk cId="2404779358" sldId="321"/>
            <ac:spMk id="52" creationId="{D82688B5-E2D6-2FF6-86D3-50EE402AB7F2}"/>
          </ac:spMkLst>
        </pc:spChg>
        <pc:spChg chg="mod">
          <ac:chgData name="Megan U Hazen" userId="30e05359-b9e4-47f2-a3de-c678b6693530" providerId="ADAL" clId="{F71778A2-0B0A-4390-A922-1251D981ACF5}" dt="2026-04-15T22:15:19.728" v="518" actId="164"/>
          <ac:spMkLst>
            <pc:docMk/>
            <pc:sldMk cId="2404779358" sldId="321"/>
            <ac:spMk id="54" creationId="{1FCB2EC9-602F-FD9B-DC69-0147F3B0DD6F}"/>
          </ac:spMkLst>
        </pc:spChg>
        <pc:spChg chg="mod">
          <ac:chgData name="Megan U Hazen" userId="30e05359-b9e4-47f2-a3de-c678b6693530" providerId="ADAL" clId="{F71778A2-0B0A-4390-A922-1251D981ACF5}" dt="2026-04-15T22:15:19.728" v="518" actId="164"/>
          <ac:spMkLst>
            <pc:docMk/>
            <pc:sldMk cId="2404779358" sldId="321"/>
            <ac:spMk id="55" creationId="{0D6E0BC9-8330-4AF9-3AC9-067F0DEE6134}"/>
          </ac:spMkLst>
        </pc:spChg>
        <pc:spChg chg="mod">
          <ac:chgData name="Megan U Hazen" userId="30e05359-b9e4-47f2-a3de-c678b6693530" providerId="ADAL" clId="{F71778A2-0B0A-4390-A922-1251D981ACF5}" dt="2026-04-15T22:15:19.728" v="518" actId="164"/>
          <ac:spMkLst>
            <pc:docMk/>
            <pc:sldMk cId="2404779358" sldId="321"/>
            <ac:spMk id="56" creationId="{50BFFD65-77C4-5431-CD3F-C023EF3BCB5C}"/>
          </ac:spMkLst>
        </pc:spChg>
        <pc:spChg chg="mod">
          <ac:chgData name="Megan U Hazen" userId="30e05359-b9e4-47f2-a3de-c678b6693530" providerId="ADAL" clId="{F71778A2-0B0A-4390-A922-1251D981ACF5}" dt="2026-04-15T22:15:19.728" v="518" actId="164"/>
          <ac:spMkLst>
            <pc:docMk/>
            <pc:sldMk cId="2404779358" sldId="321"/>
            <ac:spMk id="58" creationId="{B2DF3C06-A36A-776E-352D-419D274B27C6}"/>
          </ac:spMkLst>
        </pc:spChg>
        <pc:spChg chg="mod">
          <ac:chgData name="Megan U Hazen" userId="30e05359-b9e4-47f2-a3de-c678b6693530" providerId="ADAL" clId="{F71778A2-0B0A-4390-A922-1251D981ACF5}" dt="2026-04-16T16:53:55.919" v="4200" actId="164"/>
          <ac:spMkLst>
            <pc:docMk/>
            <pc:sldMk cId="2404779358" sldId="321"/>
            <ac:spMk id="59" creationId="{E518A77E-9506-4F7B-C4FA-C9C4F131B603}"/>
          </ac:spMkLst>
        </pc:spChg>
        <pc:spChg chg="mod">
          <ac:chgData name="Megan U Hazen" userId="30e05359-b9e4-47f2-a3de-c678b6693530" providerId="ADAL" clId="{F71778A2-0B0A-4390-A922-1251D981ACF5}" dt="2026-04-16T16:53:55.919" v="4200" actId="164"/>
          <ac:spMkLst>
            <pc:docMk/>
            <pc:sldMk cId="2404779358" sldId="321"/>
            <ac:spMk id="60" creationId="{5274425B-8501-2BFD-97A2-818239E1567B}"/>
          </ac:spMkLst>
        </pc:spChg>
        <pc:spChg chg="mod">
          <ac:chgData name="Megan U Hazen" userId="30e05359-b9e4-47f2-a3de-c678b6693530" providerId="ADAL" clId="{F71778A2-0B0A-4390-A922-1251D981ACF5}" dt="2026-04-16T16:53:55.919" v="4200" actId="164"/>
          <ac:spMkLst>
            <pc:docMk/>
            <pc:sldMk cId="2404779358" sldId="321"/>
            <ac:spMk id="61" creationId="{6949B8D8-BE51-1A05-74A3-76EAED6798B4}"/>
          </ac:spMkLst>
        </pc:spChg>
        <pc:spChg chg="mod">
          <ac:chgData name="Megan U Hazen" userId="30e05359-b9e4-47f2-a3de-c678b6693530" providerId="ADAL" clId="{F71778A2-0B0A-4390-A922-1251D981ACF5}" dt="2026-04-16T16:53:55.919" v="4200" actId="164"/>
          <ac:spMkLst>
            <pc:docMk/>
            <pc:sldMk cId="2404779358" sldId="321"/>
            <ac:spMk id="62" creationId="{46868F6C-83B3-7E57-3DD4-4E4D105CE46C}"/>
          </ac:spMkLst>
        </pc:spChg>
        <pc:spChg chg="mod">
          <ac:chgData name="Megan U Hazen" userId="30e05359-b9e4-47f2-a3de-c678b6693530" providerId="ADAL" clId="{F71778A2-0B0A-4390-A922-1251D981ACF5}" dt="2026-04-15T22:15:19.728" v="518" actId="164"/>
          <ac:spMkLst>
            <pc:docMk/>
            <pc:sldMk cId="2404779358" sldId="321"/>
            <ac:spMk id="63" creationId="{ACAF5912-B562-43B2-C159-FF04BF9E8962}"/>
          </ac:spMkLst>
        </pc:spChg>
        <pc:spChg chg="mod">
          <ac:chgData name="Megan U Hazen" userId="30e05359-b9e4-47f2-a3de-c678b6693530" providerId="ADAL" clId="{F71778A2-0B0A-4390-A922-1251D981ACF5}" dt="2026-04-15T22:15:19.728" v="518" actId="164"/>
          <ac:spMkLst>
            <pc:docMk/>
            <pc:sldMk cId="2404779358" sldId="321"/>
            <ac:spMk id="64" creationId="{92DF1B6C-C581-2599-478D-972CECDAC638}"/>
          </ac:spMkLst>
        </pc:spChg>
        <pc:spChg chg="mod">
          <ac:chgData name="Megan U Hazen" userId="30e05359-b9e4-47f2-a3de-c678b6693530" providerId="ADAL" clId="{F71778A2-0B0A-4390-A922-1251D981ACF5}" dt="2026-04-15T22:15:19.728" v="518" actId="164"/>
          <ac:spMkLst>
            <pc:docMk/>
            <pc:sldMk cId="2404779358" sldId="321"/>
            <ac:spMk id="65" creationId="{426FD3E6-12B1-E7B5-5E91-F3D5D45A37B2}"/>
          </ac:spMkLst>
        </pc:spChg>
        <pc:spChg chg="mod">
          <ac:chgData name="Megan U Hazen" userId="30e05359-b9e4-47f2-a3de-c678b6693530" providerId="ADAL" clId="{F71778A2-0B0A-4390-A922-1251D981ACF5}" dt="2026-04-15T22:15:19.728" v="518" actId="164"/>
          <ac:spMkLst>
            <pc:docMk/>
            <pc:sldMk cId="2404779358" sldId="321"/>
            <ac:spMk id="66" creationId="{B145B56B-2743-F731-4337-7E4A7185AD0D}"/>
          </ac:spMkLst>
        </pc:spChg>
        <pc:spChg chg="ord">
          <ac:chgData name="Megan U Hazen" userId="30e05359-b9e4-47f2-a3de-c678b6693530" providerId="ADAL" clId="{F71778A2-0B0A-4390-A922-1251D981ACF5}" dt="2026-04-16T17:11:37.848" v="5345"/>
          <ac:spMkLst>
            <pc:docMk/>
            <pc:sldMk cId="2404779358" sldId="321"/>
            <ac:spMk id="67" creationId="{CB983EB4-6159-233D-6E2C-2B6B4BD1554C}"/>
          </ac:spMkLst>
        </pc:spChg>
        <pc:spChg chg="ord">
          <ac:chgData name="Megan U Hazen" userId="30e05359-b9e4-47f2-a3de-c678b6693530" providerId="ADAL" clId="{F71778A2-0B0A-4390-A922-1251D981ACF5}" dt="2026-04-16T17:11:37.848" v="5345"/>
          <ac:spMkLst>
            <pc:docMk/>
            <pc:sldMk cId="2404779358" sldId="321"/>
            <ac:spMk id="74" creationId="{E4D176A4-FC46-6458-4849-2B29C513749C}"/>
          </ac:spMkLst>
        </pc:spChg>
        <pc:grpChg chg="mod ord">
          <ac:chgData name="Megan U Hazen" userId="30e05359-b9e4-47f2-a3de-c678b6693530" providerId="ADAL" clId="{F71778A2-0B0A-4390-A922-1251D981ACF5}" dt="2026-04-16T17:11:37.848" v="5345"/>
          <ac:grpSpMkLst>
            <pc:docMk/>
            <pc:sldMk cId="2404779358" sldId="321"/>
            <ac:grpSpMk id="12" creationId="{2F479198-E1DC-B325-C286-9B738134A76A}"/>
          </ac:grpSpMkLst>
        </pc:grpChg>
        <pc:graphicFrameChg chg="ord">
          <ac:chgData name="Megan U Hazen" userId="30e05359-b9e4-47f2-a3de-c678b6693530" providerId="ADAL" clId="{F71778A2-0B0A-4390-A922-1251D981ACF5}" dt="2026-04-16T17:11:37.848" v="5345"/>
          <ac:graphicFrameMkLst>
            <pc:docMk/>
            <pc:sldMk cId="2404779358" sldId="321"/>
            <ac:graphicFrameMk id="18" creationId="{73B0BF6A-F270-26BD-40CD-497D98186198}"/>
          </ac:graphicFrameMkLst>
        </pc:graphicFrameChg>
        <pc:cxnChg chg="ord">
          <ac:chgData name="Megan U Hazen" userId="30e05359-b9e4-47f2-a3de-c678b6693530" providerId="ADAL" clId="{F71778A2-0B0A-4390-A922-1251D981ACF5}" dt="2026-04-16T17:11:37.848" v="5345"/>
          <ac:cxnSpMkLst>
            <pc:docMk/>
            <pc:sldMk cId="2404779358" sldId="321"/>
            <ac:cxnSpMk id="10" creationId="{24F52D9A-8E3E-6D94-76DC-C2E5D28337A4}"/>
          </ac:cxnSpMkLst>
        </pc:cxnChg>
        <pc:cxnChg chg="ord">
          <ac:chgData name="Megan U Hazen" userId="30e05359-b9e4-47f2-a3de-c678b6693530" providerId="ADAL" clId="{F71778A2-0B0A-4390-A922-1251D981ACF5}" dt="2026-04-16T17:11:37.848" v="5345"/>
          <ac:cxnSpMkLst>
            <pc:docMk/>
            <pc:sldMk cId="2404779358" sldId="321"/>
            <ac:cxnSpMk id="14" creationId="{17C0743A-3257-3EE3-066F-471018EB3FE3}"/>
          </ac:cxnSpMkLst>
        </pc:cxnChg>
      </pc:sldChg>
      <pc:sldChg chg="addSp delSp modSp new mod modClrScheme chgLayout">
        <pc:chgData name="Megan U Hazen" userId="30e05359-b9e4-47f2-a3de-c678b6693530" providerId="ADAL" clId="{F71778A2-0B0A-4390-A922-1251D981ACF5}" dt="2026-04-16T17:29:22.226" v="5381" actId="962"/>
        <pc:sldMkLst>
          <pc:docMk/>
          <pc:sldMk cId="1844428758" sldId="322"/>
        </pc:sldMkLst>
        <pc:spChg chg="mod ord">
          <ac:chgData name="Megan U Hazen" userId="30e05359-b9e4-47f2-a3de-c678b6693530" providerId="ADAL" clId="{F71778A2-0B0A-4390-A922-1251D981ACF5}" dt="2026-04-16T17:21:22.724" v="5370"/>
          <ac:spMkLst>
            <pc:docMk/>
            <pc:sldMk cId="1844428758" sldId="322"/>
            <ac:spMk id="2" creationId="{E8BF6F26-71FA-AA1B-36A9-4A9FEC2C6898}"/>
          </ac:spMkLst>
        </pc:spChg>
        <pc:spChg chg="del mod ord">
          <ac:chgData name="Megan U Hazen" userId="30e05359-b9e4-47f2-a3de-c678b6693530" providerId="ADAL" clId="{F71778A2-0B0A-4390-A922-1251D981ACF5}" dt="2026-04-15T22:14:06.524" v="516" actId="700"/>
          <ac:spMkLst>
            <pc:docMk/>
            <pc:sldMk cId="1844428758" sldId="322"/>
            <ac:spMk id="3" creationId="{3D8E89EC-8EE5-3E42-2750-B019758B7E93}"/>
          </ac:spMkLst>
        </pc:spChg>
        <pc:spChg chg="mod ord">
          <ac:chgData name="Megan U Hazen" userId="30e05359-b9e4-47f2-a3de-c678b6693530" providerId="ADAL" clId="{F71778A2-0B0A-4390-A922-1251D981ACF5}" dt="2026-04-16T17:27:48.458" v="5377" actId="962"/>
          <ac:spMkLst>
            <pc:docMk/>
            <pc:sldMk cId="1844428758" sldId="322"/>
            <ac:spMk id="4" creationId="{A38FEA7E-551E-505C-0376-E5589F544187}"/>
          </ac:spMkLst>
        </pc:spChg>
        <pc:spChg chg="mod ord">
          <ac:chgData name="Megan U Hazen" userId="30e05359-b9e4-47f2-a3de-c678b6693530" providerId="ADAL" clId="{F71778A2-0B0A-4390-A922-1251D981ACF5}" dt="2026-04-16T17:27:46.833" v="5376" actId="962"/>
          <ac:spMkLst>
            <pc:docMk/>
            <pc:sldMk cId="1844428758" sldId="322"/>
            <ac:spMk id="5" creationId="{0A9E7042-E412-CC91-72BB-73A52C8E727C}"/>
          </ac:spMkLst>
        </pc:spChg>
        <pc:spChg chg="add del mod ord">
          <ac:chgData name="Megan U Hazen" userId="30e05359-b9e4-47f2-a3de-c678b6693530" providerId="ADAL" clId="{F71778A2-0B0A-4390-A922-1251D981ACF5}" dt="2026-04-15T22:14:35.176" v="517" actId="700"/>
          <ac:spMkLst>
            <pc:docMk/>
            <pc:sldMk cId="1844428758" sldId="322"/>
            <ac:spMk id="6" creationId="{5671F6B9-16A8-A24A-E4CB-0A1F371BB53C}"/>
          </ac:spMkLst>
        </pc:spChg>
        <pc:spChg chg="add del mod ord">
          <ac:chgData name="Megan U Hazen" userId="30e05359-b9e4-47f2-a3de-c678b6693530" providerId="ADAL" clId="{F71778A2-0B0A-4390-A922-1251D981ACF5}" dt="2026-04-15T22:14:35.176" v="517" actId="700"/>
          <ac:spMkLst>
            <pc:docMk/>
            <pc:sldMk cId="1844428758" sldId="322"/>
            <ac:spMk id="7" creationId="{9705086B-804B-08B4-C5A2-C9E799518422}"/>
          </ac:spMkLst>
        </pc:spChg>
        <pc:spChg chg="add del mod ord">
          <ac:chgData name="Megan U Hazen" userId="30e05359-b9e4-47f2-a3de-c678b6693530" providerId="ADAL" clId="{F71778A2-0B0A-4390-A922-1251D981ACF5}" dt="2026-04-15T22:17:16.488" v="623" actId="700"/>
          <ac:spMkLst>
            <pc:docMk/>
            <pc:sldMk cId="1844428758" sldId="322"/>
            <ac:spMk id="8" creationId="{AD1543EB-1FC4-97FD-816C-E06CE4F583DD}"/>
          </ac:spMkLst>
        </pc:spChg>
        <pc:spChg chg="mod topLvl">
          <ac:chgData name="Megan U Hazen" userId="30e05359-b9e4-47f2-a3de-c678b6693530" providerId="ADAL" clId="{F71778A2-0B0A-4390-A922-1251D981ACF5}" dt="2026-04-16T16:55:07.446" v="4203" actId="164"/>
          <ac:spMkLst>
            <pc:docMk/>
            <pc:sldMk cId="1844428758" sldId="322"/>
            <ac:spMk id="10" creationId="{8289D547-B2CC-30DA-C94F-565A0DCEFBD8}"/>
          </ac:spMkLst>
        </pc:spChg>
        <pc:spChg chg="mod topLvl">
          <ac:chgData name="Megan U Hazen" userId="30e05359-b9e4-47f2-a3de-c678b6693530" providerId="ADAL" clId="{F71778A2-0B0A-4390-A922-1251D981ACF5}" dt="2026-04-16T16:55:07.446" v="4203" actId="164"/>
          <ac:spMkLst>
            <pc:docMk/>
            <pc:sldMk cId="1844428758" sldId="322"/>
            <ac:spMk id="11" creationId="{AD25CCFB-2DD5-E484-0C03-3CB02F779731}"/>
          </ac:spMkLst>
        </pc:spChg>
        <pc:spChg chg="mod topLvl">
          <ac:chgData name="Megan U Hazen" userId="30e05359-b9e4-47f2-a3de-c678b6693530" providerId="ADAL" clId="{F71778A2-0B0A-4390-A922-1251D981ACF5}" dt="2026-04-16T16:55:07.446" v="4203" actId="164"/>
          <ac:spMkLst>
            <pc:docMk/>
            <pc:sldMk cId="1844428758" sldId="322"/>
            <ac:spMk id="12" creationId="{69101B78-CC32-E2D0-51C1-F0BE261B16AA}"/>
          </ac:spMkLst>
        </pc:spChg>
        <pc:spChg chg="mod">
          <ac:chgData name="Megan U Hazen" userId="30e05359-b9e4-47f2-a3de-c678b6693530" providerId="ADAL" clId="{F71778A2-0B0A-4390-A922-1251D981ACF5}" dt="2026-04-16T16:55:07.446" v="4203" actId="164"/>
          <ac:spMkLst>
            <pc:docMk/>
            <pc:sldMk cId="1844428758" sldId="322"/>
            <ac:spMk id="13" creationId="{DE1163C9-1C56-66C2-03FE-B901859C4903}"/>
          </ac:spMkLst>
        </pc:spChg>
        <pc:spChg chg="mod topLvl">
          <ac:chgData name="Megan U Hazen" userId="30e05359-b9e4-47f2-a3de-c678b6693530" providerId="ADAL" clId="{F71778A2-0B0A-4390-A922-1251D981ACF5}" dt="2026-04-15T22:16:30.997" v="598" actId="1035"/>
          <ac:spMkLst>
            <pc:docMk/>
            <pc:sldMk cId="1844428758" sldId="322"/>
            <ac:spMk id="14" creationId="{FC6A21E1-CAC9-58D0-908B-F84EEB6F91DF}"/>
          </ac:spMkLst>
        </pc:spChg>
        <pc:spChg chg="mod topLvl">
          <ac:chgData name="Megan U Hazen" userId="30e05359-b9e4-47f2-a3de-c678b6693530" providerId="ADAL" clId="{F71778A2-0B0A-4390-A922-1251D981ACF5}" dt="2026-04-15T22:16:30.997" v="598" actId="1035"/>
          <ac:spMkLst>
            <pc:docMk/>
            <pc:sldMk cId="1844428758" sldId="322"/>
            <ac:spMk id="15" creationId="{0C5A5A55-D9DF-BA1B-2368-EB76ACCB8587}"/>
          </ac:spMkLst>
        </pc:spChg>
        <pc:spChg chg="mod topLvl">
          <ac:chgData name="Megan U Hazen" userId="30e05359-b9e4-47f2-a3de-c678b6693530" providerId="ADAL" clId="{F71778A2-0B0A-4390-A922-1251D981ACF5}" dt="2026-04-16T16:55:07.446" v="4203" actId="164"/>
          <ac:spMkLst>
            <pc:docMk/>
            <pc:sldMk cId="1844428758" sldId="322"/>
            <ac:spMk id="16" creationId="{1DBE29A7-1683-9E2F-7029-BE710AEEB8CA}"/>
          </ac:spMkLst>
        </pc:spChg>
        <pc:spChg chg="mod topLvl">
          <ac:chgData name="Megan U Hazen" userId="30e05359-b9e4-47f2-a3de-c678b6693530" providerId="ADAL" clId="{F71778A2-0B0A-4390-A922-1251D981ACF5}" dt="2026-04-15T22:16:46.659" v="621" actId="1036"/>
          <ac:spMkLst>
            <pc:docMk/>
            <pc:sldMk cId="1844428758" sldId="322"/>
            <ac:spMk id="17" creationId="{61AC4583-4BC9-4B9C-F462-088C943D2DF1}"/>
          </ac:spMkLst>
        </pc:spChg>
        <pc:spChg chg="mod">
          <ac:chgData name="Megan U Hazen" userId="30e05359-b9e4-47f2-a3de-c678b6693530" providerId="ADAL" clId="{F71778A2-0B0A-4390-A922-1251D981ACF5}" dt="2026-04-16T16:55:07.446" v="4203" actId="164"/>
          <ac:spMkLst>
            <pc:docMk/>
            <pc:sldMk cId="1844428758" sldId="322"/>
            <ac:spMk id="18" creationId="{4B442A35-B462-C47E-906D-DAE15A7B2324}"/>
          </ac:spMkLst>
        </pc:spChg>
        <pc:spChg chg="mod topLvl">
          <ac:chgData name="Megan U Hazen" userId="30e05359-b9e4-47f2-a3de-c678b6693530" providerId="ADAL" clId="{F71778A2-0B0A-4390-A922-1251D981ACF5}" dt="2026-04-16T16:55:07.446" v="4203" actId="164"/>
          <ac:spMkLst>
            <pc:docMk/>
            <pc:sldMk cId="1844428758" sldId="322"/>
            <ac:spMk id="19" creationId="{44687DE4-60E8-0EAB-1C80-2BBA956C0E97}"/>
          </ac:spMkLst>
        </pc:spChg>
        <pc:spChg chg="mod topLvl">
          <ac:chgData name="Megan U Hazen" userId="30e05359-b9e4-47f2-a3de-c678b6693530" providerId="ADAL" clId="{F71778A2-0B0A-4390-A922-1251D981ACF5}" dt="2026-04-16T16:55:07.446" v="4203" actId="164"/>
          <ac:spMkLst>
            <pc:docMk/>
            <pc:sldMk cId="1844428758" sldId="322"/>
            <ac:spMk id="20" creationId="{2CC49105-2A9C-6F38-3B50-330C44FF0CD1}"/>
          </ac:spMkLst>
        </pc:spChg>
        <pc:spChg chg="mod topLvl">
          <ac:chgData name="Megan U Hazen" userId="30e05359-b9e4-47f2-a3de-c678b6693530" providerId="ADAL" clId="{F71778A2-0B0A-4390-A922-1251D981ACF5}" dt="2026-04-16T16:55:07.446" v="4203" actId="164"/>
          <ac:spMkLst>
            <pc:docMk/>
            <pc:sldMk cId="1844428758" sldId="322"/>
            <ac:spMk id="21" creationId="{C95DFE83-602F-92BE-7955-FA8EDCBAC806}"/>
          </ac:spMkLst>
        </pc:spChg>
        <pc:spChg chg="add mod ord">
          <ac:chgData name="Megan U Hazen" userId="30e05359-b9e4-47f2-a3de-c678b6693530" providerId="ADAL" clId="{F71778A2-0B0A-4390-A922-1251D981ACF5}" dt="2026-04-16T17:21:22.724" v="5370"/>
          <ac:spMkLst>
            <pc:docMk/>
            <pc:sldMk cId="1844428758" sldId="322"/>
            <ac:spMk id="22" creationId="{3CC30800-6C92-D08E-F6B4-D8CFA7E75671}"/>
          </ac:spMkLst>
        </pc:spChg>
        <pc:spChg chg="add mod ord">
          <ac:chgData name="Megan U Hazen" userId="30e05359-b9e4-47f2-a3de-c678b6693530" providerId="ADAL" clId="{F71778A2-0B0A-4390-A922-1251D981ACF5}" dt="2026-04-16T17:21:23.536" v="5371"/>
          <ac:spMkLst>
            <pc:docMk/>
            <pc:sldMk cId="1844428758" sldId="322"/>
            <ac:spMk id="23" creationId="{D1A41A64-9B46-0C0A-F4EA-E4CDA78C2D70}"/>
          </ac:spMkLst>
        </pc:spChg>
        <pc:spChg chg="add mod">
          <ac:chgData name="Megan U Hazen" userId="30e05359-b9e4-47f2-a3de-c678b6693530" providerId="ADAL" clId="{F71778A2-0B0A-4390-A922-1251D981ACF5}" dt="2026-04-16T16:55:07.446" v="4203" actId="164"/>
          <ac:spMkLst>
            <pc:docMk/>
            <pc:sldMk cId="1844428758" sldId="322"/>
            <ac:spMk id="24" creationId="{6C6D8ACF-58E7-5156-660D-B5BAB63BFAC3}"/>
          </ac:spMkLst>
        </pc:spChg>
        <pc:spChg chg="add mod ord">
          <ac:chgData name="Megan U Hazen" userId="30e05359-b9e4-47f2-a3de-c678b6693530" providerId="ADAL" clId="{F71778A2-0B0A-4390-A922-1251D981ACF5}" dt="2026-04-16T17:28:14.146" v="5378" actId="164"/>
          <ac:spMkLst>
            <pc:docMk/>
            <pc:sldMk cId="1844428758" sldId="322"/>
            <ac:spMk id="30" creationId="{8A98A489-3CE5-B9AB-E840-D367D7A542EB}"/>
          </ac:spMkLst>
        </pc:spChg>
        <pc:grpChg chg="mod ord">
          <ac:chgData name="Megan U Hazen" userId="30e05359-b9e4-47f2-a3de-c678b6693530" providerId="ADAL" clId="{F71778A2-0B0A-4390-A922-1251D981ACF5}" dt="2026-04-16T17:28:14.146" v="5378" actId="164"/>
          <ac:grpSpMkLst>
            <pc:docMk/>
            <pc:sldMk cId="1844428758" sldId="322"/>
            <ac:grpSpMk id="3" creationId="{158F9B9D-EE6B-1B0B-5792-232B1A3C3DE4}"/>
          </ac:grpSpMkLst>
        </pc:grpChg>
        <pc:grpChg chg="add mod">
          <ac:chgData name="Megan U Hazen" userId="30e05359-b9e4-47f2-a3de-c678b6693530" providerId="ADAL" clId="{F71778A2-0B0A-4390-A922-1251D981ACF5}" dt="2026-04-16T17:29:22.226" v="5381" actId="962"/>
          <ac:grpSpMkLst>
            <pc:docMk/>
            <pc:sldMk cId="1844428758" sldId="322"/>
            <ac:grpSpMk id="6" creationId="{0F477840-2ED7-9750-B3CE-96AEF41D02B1}"/>
          </ac:grpSpMkLst>
        </pc:grpChg>
        <pc:grpChg chg="mod">
          <ac:chgData name="Megan U Hazen" userId="30e05359-b9e4-47f2-a3de-c678b6693530" providerId="ADAL" clId="{F71778A2-0B0A-4390-A922-1251D981ACF5}" dt="2026-04-15T22:15:48.460" v="568" actId="1038"/>
          <ac:grpSpMkLst>
            <pc:docMk/>
            <pc:sldMk cId="1844428758" sldId="322"/>
            <ac:grpSpMk id="9" creationId="{3D99131F-676B-0E25-6C56-7718703392D0}"/>
          </ac:grpSpMkLst>
        </pc:grpChg>
        <pc:cxnChg chg="add del mod">
          <ac:chgData name="Megan U Hazen" userId="30e05359-b9e4-47f2-a3de-c678b6693530" providerId="ADAL" clId="{F71778A2-0B0A-4390-A922-1251D981ACF5}" dt="2026-04-15T22:19:40.118" v="686" actId="478"/>
          <ac:cxnSpMkLst>
            <pc:docMk/>
            <pc:sldMk cId="1844428758" sldId="322"/>
            <ac:cxnSpMk id="26" creationId="{133C0739-937A-D9A6-632C-D8052AB37E90}"/>
          </ac:cxnSpMkLst>
        </pc:cxnChg>
      </pc:sldChg>
      <pc:sldChg chg="addSp delSp modSp add mod modAnim">
        <pc:chgData name="Megan U Hazen" userId="30e05359-b9e4-47f2-a3de-c678b6693530" providerId="ADAL" clId="{F71778A2-0B0A-4390-A922-1251D981ACF5}" dt="2026-04-16T17:11:05.069" v="5341" actId="962"/>
        <pc:sldMkLst>
          <pc:docMk/>
          <pc:sldMk cId="1112971849" sldId="323"/>
        </pc:sldMkLst>
        <pc:spChg chg="mod ord">
          <ac:chgData name="Megan U Hazen" userId="30e05359-b9e4-47f2-a3de-c678b6693530" providerId="ADAL" clId="{F71778A2-0B0A-4390-A922-1251D981ACF5}" dt="2026-04-16T17:09:27.539" v="4780"/>
          <ac:spMkLst>
            <pc:docMk/>
            <pc:sldMk cId="1112971849" sldId="323"/>
            <ac:spMk id="2" creationId="{604C4C78-C895-74EB-6BBE-017C3A210A6E}"/>
          </ac:spMkLst>
        </pc:spChg>
        <pc:spChg chg="ord">
          <ac:chgData name="Megan U Hazen" userId="30e05359-b9e4-47f2-a3de-c678b6693530" providerId="ADAL" clId="{F71778A2-0B0A-4390-A922-1251D981ACF5}" dt="2026-04-16T17:09:27.539" v="4780"/>
          <ac:spMkLst>
            <pc:docMk/>
            <pc:sldMk cId="1112971849" sldId="323"/>
            <ac:spMk id="5" creationId="{82FC32BC-D7CC-6FB1-0B36-94A59E477DDF}"/>
          </ac:spMkLst>
        </pc:spChg>
        <pc:spChg chg="mod">
          <ac:chgData name="Megan U Hazen" userId="30e05359-b9e4-47f2-a3de-c678b6693530" providerId="ADAL" clId="{F71778A2-0B0A-4390-A922-1251D981ACF5}" dt="2026-04-16T17:11:05.069" v="5341" actId="962"/>
          <ac:spMkLst>
            <pc:docMk/>
            <pc:sldMk cId="1112971849" sldId="323"/>
            <ac:spMk id="6" creationId="{187C0F2B-0A09-D22C-0A20-B6C89651ED82}"/>
          </ac:spMkLst>
        </pc:spChg>
        <pc:spChg chg="mod topLvl">
          <ac:chgData name="Megan U Hazen" userId="30e05359-b9e4-47f2-a3de-c678b6693530" providerId="ADAL" clId="{F71778A2-0B0A-4390-A922-1251D981ACF5}" dt="2026-04-15T22:32:35.461" v="1235" actId="207"/>
          <ac:spMkLst>
            <pc:docMk/>
            <pc:sldMk cId="1112971849" sldId="323"/>
            <ac:spMk id="7" creationId="{24E6337C-2F01-D7A1-9E5D-ADDBF0E4096B}"/>
          </ac:spMkLst>
        </pc:spChg>
        <pc:spChg chg="mod topLvl">
          <ac:chgData name="Megan U Hazen" userId="30e05359-b9e4-47f2-a3de-c678b6693530" providerId="ADAL" clId="{F71778A2-0B0A-4390-A922-1251D981ACF5}" dt="2026-04-15T22:32:35.461" v="1235" actId="207"/>
          <ac:spMkLst>
            <pc:docMk/>
            <pc:sldMk cId="1112971849" sldId="323"/>
            <ac:spMk id="8" creationId="{40925E81-B903-8F81-6369-EB10850E05A1}"/>
          </ac:spMkLst>
        </pc:spChg>
        <pc:spChg chg="mod topLvl">
          <ac:chgData name="Megan U Hazen" userId="30e05359-b9e4-47f2-a3de-c678b6693530" providerId="ADAL" clId="{F71778A2-0B0A-4390-A922-1251D981ACF5}" dt="2026-04-15T22:32:35.461" v="1235" actId="207"/>
          <ac:spMkLst>
            <pc:docMk/>
            <pc:sldMk cId="1112971849" sldId="323"/>
            <ac:spMk id="9" creationId="{526DBFAB-8C9D-B213-C2F8-4F041F9EA895}"/>
          </ac:spMkLst>
        </pc:spChg>
        <pc:spChg chg="del">
          <ac:chgData name="Megan U Hazen" userId="30e05359-b9e4-47f2-a3de-c678b6693530" providerId="ADAL" clId="{F71778A2-0B0A-4390-A922-1251D981ACF5}" dt="2026-04-15T22:27:45.263" v="1131" actId="478"/>
          <ac:spMkLst>
            <pc:docMk/>
            <pc:sldMk cId="1112971849" sldId="323"/>
            <ac:spMk id="11" creationId="{3138F368-8105-D8CA-332D-0C168B5C7FE5}"/>
          </ac:spMkLst>
        </pc:spChg>
        <pc:spChg chg="del">
          <ac:chgData name="Megan U Hazen" userId="30e05359-b9e4-47f2-a3de-c678b6693530" providerId="ADAL" clId="{F71778A2-0B0A-4390-A922-1251D981ACF5}" dt="2026-04-15T22:27:45.263" v="1131" actId="478"/>
          <ac:spMkLst>
            <pc:docMk/>
            <pc:sldMk cId="1112971849" sldId="323"/>
            <ac:spMk id="12" creationId="{50CE033A-2D47-F013-2CE4-5314610A03D4}"/>
          </ac:spMkLst>
        </pc:spChg>
        <pc:spChg chg="del">
          <ac:chgData name="Megan U Hazen" userId="30e05359-b9e4-47f2-a3de-c678b6693530" providerId="ADAL" clId="{F71778A2-0B0A-4390-A922-1251D981ACF5}" dt="2026-04-15T22:27:45.263" v="1131" actId="478"/>
          <ac:spMkLst>
            <pc:docMk/>
            <pc:sldMk cId="1112971849" sldId="323"/>
            <ac:spMk id="13" creationId="{6410163E-4B61-46B5-CB40-F2614D75A25E}"/>
          </ac:spMkLst>
        </pc:spChg>
        <pc:spChg chg="del">
          <ac:chgData name="Megan U Hazen" userId="30e05359-b9e4-47f2-a3de-c678b6693530" providerId="ADAL" clId="{F71778A2-0B0A-4390-A922-1251D981ACF5}" dt="2026-04-15T22:27:45.263" v="1131" actId="478"/>
          <ac:spMkLst>
            <pc:docMk/>
            <pc:sldMk cId="1112971849" sldId="323"/>
            <ac:spMk id="14" creationId="{64F97E27-8315-2D4B-F6D8-DAE882C2D86D}"/>
          </ac:spMkLst>
        </pc:spChg>
        <pc:spChg chg="del">
          <ac:chgData name="Megan U Hazen" userId="30e05359-b9e4-47f2-a3de-c678b6693530" providerId="ADAL" clId="{F71778A2-0B0A-4390-A922-1251D981ACF5}" dt="2026-04-15T22:27:45.263" v="1131" actId="478"/>
          <ac:spMkLst>
            <pc:docMk/>
            <pc:sldMk cId="1112971849" sldId="323"/>
            <ac:spMk id="17" creationId="{3CFFC90C-0FBE-B163-7217-49DC125A15B4}"/>
          </ac:spMkLst>
        </pc:spChg>
        <pc:spChg chg="del">
          <ac:chgData name="Megan U Hazen" userId="30e05359-b9e4-47f2-a3de-c678b6693530" providerId="ADAL" clId="{F71778A2-0B0A-4390-A922-1251D981ACF5}" dt="2026-04-15T22:27:45.263" v="1131" actId="478"/>
          <ac:spMkLst>
            <pc:docMk/>
            <pc:sldMk cId="1112971849" sldId="323"/>
            <ac:spMk id="18" creationId="{EBE4910B-A52F-0EDD-88FF-C254249D392B}"/>
          </ac:spMkLst>
        </pc:spChg>
        <pc:spChg chg="del">
          <ac:chgData name="Megan U Hazen" userId="30e05359-b9e4-47f2-a3de-c678b6693530" providerId="ADAL" clId="{F71778A2-0B0A-4390-A922-1251D981ACF5}" dt="2026-04-15T22:27:45.263" v="1131" actId="478"/>
          <ac:spMkLst>
            <pc:docMk/>
            <pc:sldMk cId="1112971849" sldId="323"/>
            <ac:spMk id="20" creationId="{B3ED6352-BB77-DE95-6FD2-74747EB44ED8}"/>
          </ac:spMkLst>
        </pc:spChg>
        <pc:spChg chg="del">
          <ac:chgData name="Megan U Hazen" userId="30e05359-b9e4-47f2-a3de-c678b6693530" providerId="ADAL" clId="{F71778A2-0B0A-4390-A922-1251D981ACF5}" dt="2026-04-15T22:27:45.263" v="1131" actId="478"/>
          <ac:spMkLst>
            <pc:docMk/>
            <pc:sldMk cId="1112971849" sldId="323"/>
            <ac:spMk id="21" creationId="{299E6368-6094-A165-A7AD-E003B4DA8582}"/>
          </ac:spMkLst>
        </pc:spChg>
        <pc:spChg chg="mod ord">
          <ac:chgData name="Megan U Hazen" userId="30e05359-b9e4-47f2-a3de-c678b6693530" providerId="ADAL" clId="{F71778A2-0B0A-4390-A922-1251D981ACF5}" dt="2026-04-16T17:09:27.539" v="4780"/>
          <ac:spMkLst>
            <pc:docMk/>
            <pc:sldMk cId="1112971849" sldId="323"/>
            <ac:spMk id="22" creationId="{3F389ED7-1483-50A9-5728-4E5D41F4E6A2}"/>
          </ac:spMkLst>
        </pc:spChg>
        <pc:spChg chg="mod ord">
          <ac:chgData name="Megan U Hazen" userId="30e05359-b9e4-47f2-a3de-c678b6693530" providerId="ADAL" clId="{F71778A2-0B0A-4390-A922-1251D981ACF5}" dt="2026-04-16T17:09:27.539" v="4780"/>
          <ac:spMkLst>
            <pc:docMk/>
            <pc:sldMk cId="1112971849" sldId="323"/>
            <ac:spMk id="23" creationId="{922CA234-DD0B-41A3-89EE-8CD68B2ECEF3}"/>
          </ac:spMkLst>
        </pc:spChg>
        <pc:spChg chg="del">
          <ac:chgData name="Megan U Hazen" userId="30e05359-b9e4-47f2-a3de-c678b6693530" providerId="ADAL" clId="{F71778A2-0B0A-4390-A922-1251D981ACF5}" dt="2026-04-15T22:27:45.263" v="1131" actId="478"/>
          <ac:spMkLst>
            <pc:docMk/>
            <pc:sldMk cId="1112971849" sldId="323"/>
            <ac:spMk id="24" creationId="{32D74F83-59D8-6B50-4AD5-737615B23791}"/>
          </ac:spMkLst>
        </pc:spChg>
        <pc:spChg chg="mod topLvl">
          <ac:chgData name="Megan U Hazen" userId="30e05359-b9e4-47f2-a3de-c678b6693530" providerId="ADAL" clId="{F71778A2-0B0A-4390-A922-1251D981ACF5}" dt="2026-04-15T22:32:35.461" v="1235" actId="207"/>
          <ac:spMkLst>
            <pc:docMk/>
            <pc:sldMk cId="1112971849" sldId="323"/>
            <ac:spMk id="25" creationId="{584AAB50-C9C1-E370-90B4-72A16F918758}"/>
          </ac:spMkLst>
        </pc:spChg>
        <pc:spChg chg="mod ord">
          <ac:chgData name="Megan U Hazen" userId="30e05359-b9e4-47f2-a3de-c678b6693530" providerId="ADAL" clId="{F71778A2-0B0A-4390-A922-1251D981ACF5}" dt="2026-04-16T17:09:27.539" v="4780"/>
          <ac:spMkLst>
            <pc:docMk/>
            <pc:sldMk cId="1112971849" sldId="323"/>
            <ac:spMk id="26" creationId="{2EDAB505-DB38-7F22-662D-9557BB7401BB}"/>
          </ac:spMkLst>
        </pc:spChg>
        <pc:spChg chg="mod ord topLvl">
          <ac:chgData name="Megan U Hazen" userId="30e05359-b9e4-47f2-a3de-c678b6693530" providerId="ADAL" clId="{F71778A2-0B0A-4390-A922-1251D981ACF5}" dt="2026-04-16T17:09:27.539" v="4780"/>
          <ac:spMkLst>
            <pc:docMk/>
            <pc:sldMk cId="1112971849" sldId="323"/>
            <ac:spMk id="27" creationId="{19625083-2174-7ABF-49F4-61AC8C2A5D37}"/>
          </ac:spMkLst>
        </pc:spChg>
        <pc:spChg chg="mod ord topLvl">
          <ac:chgData name="Megan U Hazen" userId="30e05359-b9e4-47f2-a3de-c678b6693530" providerId="ADAL" clId="{F71778A2-0B0A-4390-A922-1251D981ACF5}" dt="2026-04-16T17:09:27.539" v="4780"/>
          <ac:spMkLst>
            <pc:docMk/>
            <pc:sldMk cId="1112971849" sldId="323"/>
            <ac:spMk id="28" creationId="{746AA916-79E6-6CB8-FA32-77C5C675E940}"/>
          </ac:spMkLst>
        </pc:spChg>
        <pc:spChg chg="mod topLvl">
          <ac:chgData name="Megan U Hazen" userId="30e05359-b9e4-47f2-a3de-c678b6693530" providerId="ADAL" clId="{F71778A2-0B0A-4390-A922-1251D981ACF5}" dt="2026-04-15T22:30:53.034" v="1229" actId="165"/>
          <ac:spMkLst>
            <pc:docMk/>
            <pc:sldMk cId="1112971849" sldId="323"/>
            <ac:spMk id="29" creationId="{31E44D32-086F-7455-551D-17869636A99B}"/>
          </ac:spMkLst>
        </pc:spChg>
        <pc:spChg chg="del">
          <ac:chgData name="Megan U Hazen" userId="30e05359-b9e4-47f2-a3de-c678b6693530" providerId="ADAL" clId="{F71778A2-0B0A-4390-A922-1251D981ACF5}" dt="2026-04-15T22:27:45.263" v="1131" actId="478"/>
          <ac:spMkLst>
            <pc:docMk/>
            <pc:sldMk cId="1112971849" sldId="323"/>
            <ac:spMk id="30" creationId="{AFA2C5A8-DDC2-AD2B-232A-079D390D76A6}"/>
          </ac:spMkLst>
        </pc:spChg>
        <pc:spChg chg="mod ord">
          <ac:chgData name="Megan U Hazen" userId="30e05359-b9e4-47f2-a3de-c678b6693530" providerId="ADAL" clId="{F71778A2-0B0A-4390-A922-1251D981ACF5}" dt="2026-04-16T17:09:27.539" v="4780"/>
          <ac:spMkLst>
            <pc:docMk/>
            <pc:sldMk cId="1112971849" sldId="323"/>
            <ac:spMk id="31" creationId="{0B484E34-5E09-2DEA-44FE-E0975674E375}"/>
          </ac:spMkLst>
        </pc:spChg>
        <pc:spChg chg="ord">
          <ac:chgData name="Megan U Hazen" userId="30e05359-b9e4-47f2-a3de-c678b6693530" providerId="ADAL" clId="{F71778A2-0B0A-4390-A922-1251D981ACF5}" dt="2026-04-16T17:09:27.539" v="4780"/>
          <ac:spMkLst>
            <pc:docMk/>
            <pc:sldMk cId="1112971849" sldId="323"/>
            <ac:spMk id="32" creationId="{3D7EFA04-C6AF-04C9-D1D3-BEC9336FE90D}"/>
          </ac:spMkLst>
        </pc:spChg>
        <pc:spChg chg="mod ord topLvl">
          <ac:chgData name="Megan U Hazen" userId="30e05359-b9e4-47f2-a3de-c678b6693530" providerId="ADAL" clId="{F71778A2-0B0A-4390-A922-1251D981ACF5}" dt="2026-04-16T17:09:27.539" v="4780"/>
          <ac:spMkLst>
            <pc:docMk/>
            <pc:sldMk cId="1112971849" sldId="323"/>
            <ac:spMk id="33" creationId="{92416452-3728-DF74-F986-D1D5C5A8C62C}"/>
          </ac:spMkLst>
        </pc:spChg>
        <pc:spChg chg="mod topLvl">
          <ac:chgData name="Megan U Hazen" userId="30e05359-b9e4-47f2-a3de-c678b6693530" providerId="ADAL" clId="{F71778A2-0B0A-4390-A922-1251D981ACF5}" dt="2026-04-15T22:31:57.968" v="1233" actId="207"/>
          <ac:spMkLst>
            <pc:docMk/>
            <pc:sldMk cId="1112971849" sldId="323"/>
            <ac:spMk id="34" creationId="{E5103104-1680-FCCB-9BAC-302590A0B052}"/>
          </ac:spMkLst>
        </pc:spChg>
        <pc:spChg chg="mod topLvl">
          <ac:chgData name="Megan U Hazen" userId="30e05359-b9e4-47f2-a3de-c678b6693530" providerId="ADAL" clId="{F71778A2-0B0A-4390-A922-1251D981ACF5}" dt="2026-04-15T22:31:57.968" v="1233" actId="207"/>
          <ac:spMkLst>
            <pc:docMk/>
            <pc:sldMk cId="1112971849" sldId="323"/>
            <ac:spMk id="36" creationId="{15FE1EC6-86E8-43EE-1533-2E75D292F47B}"/>
          </ac:spMkLst>
        </pc:spChg>
        <pc:grpChg chg="mod">
          <ac:chgData name="Megan U Hazen" userId="30e05359-b9e4-47f2-a3de-c678b6693530" providerId="ADAL" clId="{F71778A2-0B0A-4390-A922-1251D981ACF5}" dt="2026-04-15T22:28:47.266" v="1228" actId="1035"/>
          <ac:grpSpMkLst>
            <pc:docMk/>
            <pc:sldMk cId="1112971849" sldId="323"/>
            <ac:grpSpMk id="3" creationId="{D69D8F8C-D51B-DE4F-8C00-7C3175BF2313}"/>
          </ac:grpSpMkLst>
        </pc:grpChg>
      </pc:sldChg>
      <pc:sldChg chg="addSp delSp modSp new mod modAnim chgLayout">
        <pc:chgData name="Megan U Hazen" userId="30e05359-b9e4-47f2-a3de-c678b6693530" providerId="ADAL" clId="{F71778A2-0B0A-4390-A922-1251D981ACF5}" dt="2026-04-16T17:13:42.306" v="5361"/>
        <pc:sldMkLst>
          <pc:docMk/>
          <pc:sldMk cId="1678509417" sldId="324"/>
        </pc:sldMkLst>
        <pc:spChg chg="mod ord">
          <ac:chgData name="Megan U Hazen" userId="30e05359-b9e4-47f2-a3de-c678b6693530" providerId="ADAL" clId="{F71778A2-0B0A-4390-A922-1251D981ACF5}" dt="2026-04-16T17:13:42.306" v="5361"/>
          <ac:spMkLst>
            <pc:docMk/>
            <pc:sldMk cId="1678509417" sldId="324"/>
            <ac:spMk id="2" creationId="{667D27B0-7E83-ACAB-73AB-B7B52CAFD7CC}"/>
          </ac:spMkLst>
        </pc:spChg>
        <pc:spChg chg="mod ord">
          <ac:chgData name="Megan U Hazen" userId="30e05359-b9e4-47f2-a3de-c678b6693530" providerId="ADAL" clId="{F71778A2-0B0A-4390-A922-1251D981ACF5}" dt="2026-04-16T17:13:42.306" v="5361"/>
          <ac:spMkLst>
            <pc:docMk/>
            <pc:sldMk cId="1678509417" sldId="324"/>
            <ac:spMk id="3" creationId="{786589A8-AD62-C57D-589A-F9319F08BC9F}"/>
          </ac:spMkLst>
        </pc:spChg>
        <pc:spChg chg="del">
          <ac:chgData name="Megan U Hazen" userId="30e05359-b9e4-47f2-a3de-c678b6693530" providerId="ADAL" clId="{F71778A2-0B0A-4390-A922-1251D981ACF5}" dt="2026-04-15T22:37:51.354" v="1573" actId="478"/>
          <ac:spMkLst>
            <pc:docMk/>
            <pc:sldMk cId="1678509417" sldId="324"/>
            <ac:spMk id="4" creationId="{AA719EF9-AF53-11CC-24BF-6534C8EF0C5B}"/>
          </ac:spMkLst>
        </pc:spChg>
        <pc:spChg chg="mod ord">
          <ac:chgData name="Megan U Hazen" userId="30e05359-b9e4-47f2-a3de-c678b6693530" providerId="ADAL" clId="{F71778A2-0B0A-4390-A922-1251D981ACF5}" dt="2026-04-16T17:13:42.306" v="5361"/>
          <ac:spMkLst>
            <pc:docMk/>
            <pc:sldMk cId="1678509417" sldId="324"/>
            <ac:spMk id="5" creationId="{661ED45C-B54F-793E-36ED-A5568F0047E0}"/>
          </ac:spMkLst>
        </pc:spChg>
        <pc:spChg chg="mod ord">
          <ac:chgData name="Megan U Hazen" userId="30e05359-b9e4-47f2-a3de-c678b6693530" providerId="ADAL" clId="{F71778A2-0B0A-4390-A922-1251D981ACF5}" dt="2026-04-16T17:13:42.306" v="5361"/>
          <ac:spMkLst>
            <pc:docMk/>
            <pc:sldMk cId="1678509417" sldId="324"/>
            <ac:spMk id="6" creationId="{320963A0-FD44-3EBA-A3CB-827E5926BEAE}"/>
          </ac:spMkLst>
        </pc:spChg>
        <pc:spChg chg="mod">
          <ac:chgData name="Megan U Hazen" userId="30e05359-b9e4-47f2-a3de-c678b6693530" providerId="ADAL" clId="{F71778A2-0B0A-4390-A922-1251D981ACF5}" dt="2026-04-16T16:58:03.083" v="4210" actId="164"/>
          <ac:spMkLst>
            <pc:docMk/>
            <pc:sldMk cId="1678509417" sldId="324"/>
            <ac:spMk id="8" creationId="{4F13E08E-1114-3704-077A-9987C30D7F57}"/>
          </ac:spMkLst>
        </pc:spChg>
        <pc:spChg chg="mod topLvl">
          <ac:chgData name="Megan U Hazen" userId="30e05359-b9e4-47f2-a3de-c678b6693530" providerId="ADAL" clId="{F71778A2-0B0A-4390-A922-1251D981ACF5}" dt="2026-04-16T16:58:03.083" v="4210" actId="164"/>
          <ac:spMkLst>
            <pc:docMk/>
            <pc:sldMk cId="1678509417" sldId="324"/>
            <ac:spMk id="9" creationId="{7C55DD80-EC53-B90B-2E1D-4E2496DD7E14}"/>
          </ac:spMkLst>
        </pc:spChg>
        <pc:spChg chg="mod">
          <ac:chgData name="Megan U Hazen" userId="30e05359-b9e4-47f2-a3de-c678b6693530" providerId="ADAL" clId="{F71778A2-0B0A-4390-A922-1251D981ACF5}" dt="2026-04-15T22:42:05.620" v="1689" actId="207"/>
          <ac:spMkLst>
            <pc:docMk/>
            <pc:sldMk cId="1678509417" sldId="324"/>
            <ac:spMk id="10" creationId="{F4D191DB-CE84-FC57-797D-6541DC02F525}"/>
          </ac:spMkLst>
        </pc:spChg>
        <pc:spChg chg="mod topLvl">
          <ac:chgData name="Megan U Hazen" userId="30e05359-b9e4-47f2-a3de-c678b6693530" providerId="ADAL" clId="{F71778A2-0B0A-4390-A922-1251D981ACF5}" dt="2026-04-16T16:58:03.083" v="4210" actId="164"/>
          <ac:spMkLst>
            <pc:docMk/>
            <pc:sldMk cId="1678509417" sldId="324"/>
            <ac:spMk id="11" creationId="{5791DADD-83CE-CD3F-74B4-FBB82AE9C978}"/>
          </ac:spMkLst>
        </pc:spChg>
        <pc:spChg chg="mod topLvl">
          <ac:chgData name="Megan U Hazen" userId="30e05359-b9e4-47f2-a3de-c678b6693530" providerId="ADAL" clId="{F71778A2-0B0A-4390-A922-1251D981ACF5}" dt="2026-04-16T16:58:03.083" v="4210" actId="164"/>
          <ac:spMkLst>
            <pc:docMk/>
            <pc:sldMk cId="1678509417" sldId="324"/>
            <ac:spMk id="12" creationId="{9E612A1F-9633-444E-EC8D-9245FBE5C3E6}"/>
          </ac:spMkLst>
        </pc:spChg>
        <pc:spChg chg="mod">
          <ac:chgData name="Megan U Hazen" userId="30e05359-b9e4-47f2-a3de-c678b6693530" providerId="ADAL" clId="{F71778A2-0B0A-4390-A922-1251D981ACF5}" dt="2026-04-16T16:58:03.083" v="4210" actId="164"/>
          <ac:spMkLst>
            <pc:docMk/>
            <pc:sldMk cId="1678509417" sldId="324"/>
            <ac:spMk id="13" creationId="{5FBC7E47-DB9C-6918-A5CD-0AF3B600971E}"/>
          </ac:spMkLst>
        </pc:spChg>
        <pc:spChg chg="mod topLvl">
          <ac:chgData name="Megan U Hazen" userId="30e05359-b9e4-47f2-a3de-c678b6693530" providerId="ADAL" clId="{F71778A2-0B0A-4390-A922-1251D981ACF5}" dt="2026-04-15T22:42:05.620" v="1689" actId="207"/>
          <ac:spMkLst>
            <pc:docMk/>
            <pc:sldMk cId="1678509417" sldId="324"/>
            <ac:spMk id="14" creationId="{D150E3B0-82CB-8D0F-CBEB-DF402B9ABFC5}"/>
          </ac:spMkLst>
        </pc:spChg>
        <pc:spChg chg="mod topLvl">
          <ac:chgData name="Megan U Hazen" userId="30e05359-b9e4-47f2-a3de-c678b6693530" providerId="ADAL" clId="{F71778A2-0B0A-4390-A922-1251D981ACF5}" dt="2026-04-15T22:42:05.620" v="1689" actId="207"/>
          <ac:spMkLst>
            <pc:docMk/>
            <pc:sldMk cId="1678509417" sldId="324"/>
            <ac:spMk id="15" creationId="{F982AB55-DC7F-3F3D-BADC-0BA5AE56E930}"/>
          </ac:spMkLst>
        </pc:spChg>
        <pc:spChg chg="mod">
          <ac:chgData name="Megan U Hazen" userId="30e05359-b9e4-47f2-a3de-c678b6693530" providerId="ADAL" clId="{F71778A2-0B0A-4390-A922-1251D981ACF5}" dt="2026-04-16T16:58:03.083" v="4210" actId="164"/>
          <ac:spMkLst>
            <pc:docMk/>
            <pc:sldMk cId="1678509417" sldId="324"/>
            <ac:spMk id="16" creationId="{F0ED730B-9D58-E1C3-BC63-EE94BAF1A159}"/>
          </ac:spMkLst>
        </pc:spChg>
        <pc:spChg chg="mod topLvl">
          <ac:chgData name="Megan U Hazen" userId="30e05359-b9e4-47f2-a3de-c678b6693530" providerId="ADAL" clId="{F71778A2-0B0A-4390-A922-1251D981ACF5}" dt="2026-04-16T16:58:03.083" v="4210" actId="164"/>
          <ac:spMkLst>
            <pc:docMk/>
            <pc:sldMk cId="1678509417" sldId="324"/>
            <ac:spMk id="17" creationId="{722A6A13-8E68-FD0B-1301-BB1FEFFD2497}"/>
          </ac:spMkLst>
        </pc:spChg>
        <pc:spChg chg="mod topLvl">
          <ac:chgData name="Megan U Hazen" userId="30e05359-b9e4-47f2-a3de-c678b6693530" providerId="ADAL" clId="{F71778A2-0B0A-4390-A922-1251D981ACF5}" dt="2026-04-16T16:58:03.083" v="4210" actId="164"/>
          <ac:spMkLst>
            <pc:docMk/>
            <pc:sldMk cId="1678509417" sldId="324"/>
            <ac:spMk id="18" creationId="{795BE1DD-FEBC-3310-E1E0-3CAC0024D71A}"/>
          </ac:spMkLst>
        </pc:spChg>
        <pc:spChg chg="mod topLvl">
          <ac:chgData name="Megan U Hazen" userId="30e05359-b9e4-47f2-a3de-c678b6693530" providerId="ADAL" clId="{F71778A2-0B0A-4390-A922-1251D981ACF5}" dt="2026-04-16T16:58:03.083" v="4210" actId="164"/>
          <ac:spMkLst>
            <pc:docMk/>
            <pc:sldMk cId="1678509417" sldId="324"/>
            <ac:spMk id="19" creationId="{58F4D162-A2C2-F507-E194-8A68EA7B4E1D}"/>
          </ac:spMkLst>
        </pc:spChg>
        <pc:spChg chg="mod topLvl">
          <ac:chgData name="Megan U Hazen" userId="30e05359-b9e4-47f2-a3de-c678b6693530" providerId="ADAL" clId="{F71778A2-0B0A-4390-A922-1251D981ACF5}" dt="2026-04-15T22:41:27.429" v="1688" actId="165"/>
          <ac:spMkLst>
            <pc:docMk/>
            <pc:sldMk cId="1678509417" sldId="324"/>
            <ac:spMk id="20" creationId="{32606559-C3EE-632F-E580-2CD429FCA820}"/>
          </ac:spMkLst>
        </pc:spChg>
        <pc:spChg chg="mod topLvl">
          <ac:chgData name="Megan U Hazen" userId="30e05359-b9e4-47f2-a3de-c678b6693530" providerId="ADAL" clId="{F71778A2-0B0A-4390-A922-1251D981ACF5}" dt="2026-04-16T16:58:03.083" v="4210" actId="164"/>
          <ac:spMkLst>
            <pc:docMk/>
            <pc:sldMk cId="1678509417" sldId="324"/>
            <ac:spMk id="22" creationId="{6874181C-9A91-9CAD-F531-CCC6A0FF7FFF}"/>
          </ac:spMkLst>
        </pc:spChg>
        <pc:spChg chg="add mod ord">
          <ac:chgData name="Megan U Hazen" userId="30e05359-b9e4-47f2-a3de-c678b6693530" providerId="ADAL" clId="{F71778A2-0B0A-4390-A922-1251D981ACF5}" dt="2026-04-16T17:13:42.306" v="5361"/>
          <ac:spMkLst>
            <pc:docMk/>
            <pc:sldMk cId="1678509417" sldId="324"/>
            <ac:spMk id="23" creationId="{3CBEF181-274E-DC52-E005-CC31E2452A4E}"/>
          </ac:spMkLst>
        </pc:spChg>
        <pc:grpChg chg="mod ord">
          <ac:chgData name="Megan U Hazen" userId="30e05359-b9e4-47f2-a3de-c678b6693530" providerId="ADAL" clId="{F71778A2-0B0A-4390-A922-1251D981ACF5}" dt="2026-04-16T17:13:42.306" v="5361"/>
          <ac:grpSpMkLst>
            <pc:docMk/>
            <pc:sldMk cId="1678509417" sldId="324"/>
            <ac:grpSpMk id="4" creationId="{C88D1088-C27E-4D18-8DCE-A8F807119BCD}"/>
          </ac:grpSpMkLst>
        </pc:grpChg>
        <pc:grpChg chg="mod">
          <ac:chgData name="Megan U Hazen" userId="30e05359-b9e4-47f2-a3de-c678b6693530" providerId="ADAL" clId="{F71778A2-0B0A-4390-A922-1251D981ACF5}" dt="2026-04-15T22:35:20.539" v="1391" actId="1076"/>
          <ac:grpSpMkLst>
            <pc:docMk/>
            <pc:sldMk cId="1678509417" sldId="324"/>
            <ac:grpSpMk id="7" creationId="{0CBFEC82-7CDA-8AC7-A261-CCC3B9B414FE}"/>
          </ac:grpSpMkLst>
        </pc:grpChg>
        <pc:cxnChg chg="add mod ord">
          <ac:chgData name="Megan U Hazen" userId="30e05359-b9e4-47f2-a3de-c678b6693530" providerId="ADAL" clId="{F71778A2-0B0A-4390-A922-1251D981ACF5}" dt="2026-04-16T17:13:42.306" v="5361"/>
          <ac:cxnSpMkLst>
            <pc:docMk/>
            <pc:sldMk cId="1678509417" sldId="324"/>
            <ac:cxnSpMk id="25" creationId="{C11AC0B3-3BFE-3775-F0E2-2B663B30855B}"/>
          </ac:cxnSpMkLst>
        </pc:cxnChg>
        <pc:cxnChg chg="add mod ord">
          <ac:chgData name="Megan U Hazen" userId="30e05359-b9e4-47f2-a3de-c678b6693530" providerId="ADAL" clId="{F71778A2-0B0A-4390-A922-1251D981ACF5}" dt="2026-04-16T17:13:42.306" v="5361"/>
          <ac:cxnSpMkLst>
            <pc:docMk/>
            <pc:sldMk cId="1678509417" sldId="324"/>
            <ac:cxnSpMk id="26" creationId="{44B862FC-61BE-4536-2653-69DD57D2F0C4}"/>
          </ac:cxnSpMkLst>
        </pc:cxnChg>
        <pc:cxnChg chg="add mod ord">
          <ac:chgData name="Megan U Hazen" userId="30e05359-b9e4-47f2-a3de-c678b6693530" providerId="ADAL" clId="{F71778A2-0B0A-4390-A922-1251D981ACF5}" dt="2026-04-16T17:13:42.306" v="5361"/>
          <ac:cxnSpMkLst>
            <pc:docMk/>
            <pc:sldMk cId="1678509417" sldId="324"/>
            <ac:cxnSpMk id="27" creationId="{0276A5EA-2006-CD56-95C8-EE0313282408}"/>
          </ac:cxnSpMkLst>
        </pc:cxnChg>
        <pc:cxnChg chg="add mod ord">
          <ac:chgData name="Megan U Hazen" userId="30e05359-b9e4-47f2-a3de-c678b6693530" providerId="ADAL" clId="{F71778A2-0B0A-4390-A922-1251D981ACF5}" dt="2026-04-16T17:13:42.306" v="5361"/>
          <ac:cxnSpMkLst>
            <pc:docMk/>
            <pc:sldMk cId="1678509417" sldId="324"/>
            <ac:cxnSpMk id="28" creationId="{CC0A91FA-E3B2-8CC6-D304-31D8CB934416}"/>
          </ac:cxnSpMkLst>
        </pc:cxnChg>
      </pc:sldChg>
      <pc:sldChg chg="modSp add mod modAnim">
        <pc:chgData name="Megan U Hazen" userId="30e05359-b9e4-47f2-a3de-c678b6693530" providerId="ADAL" clId="{F71778A2-0B0A-4390-A922-1251D981ACF5}" dt="2026-04-16T17:13:33.926" v="5360"/>
        <pc:sldMkLst>
          <pc:docMk/>
          <pc:sldMk cId="733931070" sldId="325"/>
        </pc:sldMkLst>
        <pc:spChg chg="mod">
          <ac:chgData name="Megan U Hazen" userId="30e05359-b9e4-47f2-a3de-c678b6693530" providerId="ADAL" clId="{F71778A2-0B0A-4390-A922-1251D981ACF5}" dt="2026-04-15T22:43:28.641" v="1745" actId="20577"/>
          <ac:spMkLst>
            <pc:docMk/>
            <pc:sldMk cId="733931070" sldId="325"/>
            <ac:spMk id="2" creationId="{D436A6C6-CAC6-FC4E-BA83-7DDFF1417059}"/>
          </ac:spMkLst>
        </pc:spChg>
        <pc:spChg chg="mod ord">
          <ac:chgData name="Megan U Hazen" userId="30e05359-b9e4-47f2-a3de-c678b6693530" providerId="ADAL" clId="{F71778A2-0B0A-4390-A922-1251D981ACF5}" dt="2026-04-16T17:13:33.926" v="5360"/>
          <ac:spMkLst>
            <pc:docMk/>
            <pc:sldMk cId="733931070" sldId="325"/>
            <ac:spMk id="3" creationId="{44F412C0-8DFD-125D-5C6A-4C496D17CE4B}"/>
          </ac:spMkLst>
        </pc:spChg>
        <pc:spChg chg="ord">
          <ac:chgData name="Megan U Hazen" userId="30e05359-b9e4-47f2-a3de-c678b6693530" providerId="ADAL" clId="{F71778A2-0B0A-4390-A922-1251D981ACF5}" dt="2026-04-16T17:13:33.926" v="5360"/>
          <ac:spMkLst>
            <pc:docMk/>
            <pc:sldMk cId="733931070" sldId="325"/>
            <ac:spMk id="6" creationId="{DDDF5F57-91BD-1D19-8C64-F3774E9054C4}"/>
          </ac:spMkLst>
        </pc:spChg>
        <pc:spChg chg="ord">
          <ac:chgData name="Megan U Hazen" userId="30e05359-b9e4-47f2-a3de-c678b6693530" providerId="ADAL" clId="{F71778A2-0B0A-4390-A922-1251D981ACF5}" dt="2026-04-16T17:13:33.926" v="5360"/>
          <ac:spMkLst>
            <pc:docMk/>
            <pc:sldMk cId="733931070" sldId="325"/>
            <ac:spMk id="8" creationId="{F7441F27-9D7F-A988-A752-52DF2D968C51}"/>
          </ac:spMkLst>
        </pc:spChg>
        <pc:spChg chg="ord">
          <ac:chgData name="Megan U Hazen" userId="30e05359-b9e4-47f2-a3de-c678b6693530" providerId="ADAL" clId="{F71778A2-0B0A-4390-A922-1251D981ACF5}" dt="2026-04-16T17:13:33.926" v="5360"/>
          <ac:spMkLst>
            <pc:docMk/>
            <pc:sldMk cId="733931070" sldId="325"/>
            <ac:spMk id="9" creationId="{BED93B33-35F5-1595-3373-40DF9CFD84BB}"/>
          </ac:spMkLst>
        </pc:spChg>
        <pc:spChg chg="ord">
          <ac:chgData name="Megan U Hazen" userId="30e05359-b9e4-47f2-a3de-c678b6693530" providerId="ADAL" clId="{F71778A2-0B0A-4390-A922-1251D981ACF5}" dt="2026-04-16T17:13:33.926" v="5360"/>
          <ac:spMkLst>
            <pc:docMk/>
            <pc:sldMk cId="733931070" sldId="325"/>
            <ac:spMk id="12" creationId="{18909DE1-A5D1-694F-88B1-76F6D6D1B5F5}"/>
          </ac:spMkLst>
        </pc:spChg>
        <pc:spChg chg="ord">
          <ac:chgData name="Megan U Hazen" userId="30e05359-b9e4-47f2-a3de-c678b6693530" providerId="ADAL" clId="{F71778A2-0B0A-4390-A922-1251D981ACF5}" dt="2026-04-16T17:13:33.926" v="5360"/>
          <ac:spMkLst>
            <pc:docMk/>
            <pc:sldMk cId="733931070" sldId="325"/>
            <ac:spMk id="14" creationId="{EA9DCA96-40C5-BECF-9503-302E4EF72281}"/>
          </ac:spMkLst>
        </pc:spChg>
        <pc:spChg chg="ord">
          <ac:chgData name="Megan U Hazen" userId="30e05359-b9e4-47f2-a3de-c678b6693530" providerId="ADAL" clId="{F71778A2-0B0A-4390-A922-1251D981ACF5}" dt="2026-04-16T17:13:33.926" v="5360"/>
          <ac:spMkLst>
            <pc:docMk/>
            <pc:sldMk cId="733931070" sldId="325"/>
            <ac:spMk id="17" creationId="{A0A2DBB4-8603-E23D-79B7-F46F61878AD4}"/>
          </ac:spMkLst>
        </pc:spChg>
        <pc:spChg chg="ord">
          <ac:chgData name="Megan U Hazen" userId="30e05359-b9e4-47f2-a3de-c678b6693530" providerId="ADAL" clId="{F71778A2-0B0A-4390-A922-1251D981ACF5}" dt="2026-04-16T17:13:33.926" v="5360"/>
          <ac:spMkLst>
            <pc:docMk/>
            <pc:sldMk cId="733931070" sldId="325"/>
            <ac:spMk id="18" creationId="{5EB728D9-59CC-BBF9-900D-B87D0B8EBA8B}"/>
          </ac:spMkLst>
        </pc:spChg>
        <pc:spChg chg="ord">
          <ac:chgData name="Megan U Hazen" userId="30e05359-b9e4-47f2-a3de-c678b6693530" providerId="ADAL" clId="{F71778A2-0B0A-4390-A922-1251D981ACF5}" dt="2026-04-16T17:13:33.926" v="5360"/>
          <ac:spMkLst>
            <pc:docMk/>
            <pc:sldMk cId="733931070" sldId="325"/>
            <ac:spMk id="19" creationId="{BB9D8C22-D70D-C6B0-78AA-3A1EE22A403B}"/>
          </ac:spMkLst>
        </pc:spChg>
        <pc:spChg chg="ord">
          <ac:chgData name="Megan U Hazen" userId="30e05359-b9e4-47f2-a3de-c678b6693530" providerId="ADAL" clId="{F71778A2-0B0A-4390-A922-1251D981ACF5}" dt="2026-04-16T17:13:33.926" v="5360"/>
          <ac:spMkLst>
            <pc:docMk/>
            <pc:sldMk cId="733931070" sldId="325"/>
            <ac:spMk id="21" creationId="{B42938AD-8D8C-B2F6-449A-5BF1595063F6}"/>
          </ac:spMkLst>
        </pc:spChg>
        <pc:spChg chg="mod">
          <ac:chgData name="Megan U Hazen" userId="30e05359-b9e4-47f2-a3de-c678b6693530" providerId="ADAL" clId="{F71778A2-0B0A-4390-A922-1251D981ACF5}" dt="2026-04-15T22:55:48.499" v="1818" actId="20577"/>
          <ac:spMkLst>
            <pc:docMk/>
            <pc:sldMk cId="733931070" sldId="325"/>
            <ac:spMk id="23" creationId="{7F3EDB71-0041-85C1-10FA-8BA28B38DEF2}"/>
          </ac:spMkLst>
        </pc:spChg>
        <pc:cxnChg chg="mod">
          <ac:chgData name="Megan U Hazen" userId="30e05359-b9e4-47f2-a3de-c678b6693530" providerId="ADAL" clId="{F71778A2-0B0A-4390-A922-1251D981ACF5}" dt="2026-04-16T17:01:21.535" v="4264" actId="962"/>
          <ac:cxnSpMkLst>
            <pc:docMk/>
            <pc:sldMk cId="733931070" sldId="325"/>
            <ac:cxnSpMk id="25" creationId="{5C31490F-4074-CFAB-E00C-592B4251CFDE}"/>
          </ac:cxnSpMkLst>
        </pc:cxnChg>
        <pc:cxnChg chg="mod">
          <ac:chgData name="Megan U Hazen" userId="30e05359-b9e4-47f2-a3de-c678b6693530" providerId="ADAL" clId="{F71778A2-0B0A-4390-A922-1251D981ACF5}" dt="2026-04-16T17:03:32.846" v="4749" actId="962"/>
          <ac:cxnSpMkLst>
            <pc:docMk/>
            <pc:sldMk cId="733931070" sldId="325"/>
            <ac:cxnSpMk id="26" creationId="{09EB0885-C89E-1C97-3DCF-A0CDA1F1DED4}"/>
          </ac:cxnSpMkLst>
        </pc:cxnChg>
        <pc:cxnChg chg="mod">
          <ac:chgData name="Megan U Hazen" userId="30e05359-b9e4-47f2-a3de-c678b6693530" providerId="ADAL" clId="{F71778A2-0B0A-4390-A922-1251D981ACF5}" dt="2026-04-16T17:01:26.009" v="4266" actId="962"/>
          <ac:cxnSpMkLst>
            <pc:docMk/>
            <pc:sldMk cId="733931070" sldId="325"/>
            <ac:cxnSpMk id="27" creationId="{CCA250DE-AD8A-E1A2-046C-849A3843584D}"/>
          </ac:cxnSpMkLst>
        </pc:cxnChg>
        <pc:cxnChg chg="mod">
          <ac:chgData name="Megan U Hazen" userId="30e05359-b9e4-47f2-a3de-c678b6693530" providerId="ADAL" clId="{F71778A2-0B0A-4390-A922-1251D981ACF5}" dt="2026-04-16T17:01:27.384" v="4267" actId="962"/>
          <ac:cxnSpMkLst>
            <pc:docMk/>
            <pc:sldMk cId="733931070" sldId="325"/>
            <ac:cxnSpMk id="28" creationId="{1E67E6BC-C2AD-C885-CC6E-138DA3FA2257}"/>
          </ac:cxnSpMkLst>
        </pc:cxnChg>
      </pc:sldChg>
      <pc:sldChg chg="modSp add mod">
        <pc:chgData name="Megan U Hazen" userId="30e05359-b9e4-47f2-a3de-c678b6693530" providerId="ADAL" clId="{F71778A2-0B0A-4390-A922-1251D981ACF5}" dt="2026-04-16T17:13:25.141" v="5359"/>
        <pc:sldMkLst>
          <pc:docMk/>
          <pc:sldMk cId="300154108" sldId="326"/>
        </pc:sldMkLst>
        <pc:spChg chg="mod">
          <ac:chgData name="Megan U Hazen" userId="30e05359-b9e4-47f2-a3de-c678b6693530" providerId="ADAL" clId="{F71778A2-0B0A-4390-A922-1251D981ACF5}" dt="2026-04-15T22:59:20.815" v="1840" actId="20577"/>
          <ac:spMkLst>
            <pc:docMk/>
            <pc:sldMk cId="300154108" sldId="326"/>
            <ac:spMk id="2" creationId="{59212075-21B4-0046-CEAA-59B16F5E97C0}"/>
          </ac:spMkLst>
        </pc:spChg>
        <pc:spChg chg="mod">
          <ac:chgData name="Megan U Hazen" userId="30e05359-b9e4-47f2-a3de-c678b6693530" providerId="ADAL" clId="{F71778A2-0B0A-4390-A922-1251D981ACF5}" dt="2026-04-15T22:59:45.007" v="1945" actId="20577"/>
          <ac:spMkLst>
            <pc:docMk/>
            <pc:sldMk cId="300154108" sldId="326"/>
            <ac:spMk id="3" creationId="{250B8AC1-37D3-5462-4167-40DB465DDA7B}"/>
          </ac:spMkLst>
        </pc:spChg>
        <pc:spChg chg="ord">
          <ac:chgData name="Megan U Hazen" userId="30e05359-b9e4-47f2-a3de-c678b6693530" providerId="ADAL" clId="{F71778A2-0B0A-4390-A922-1251D981ACF5}" dt="2026-04-16T17:13:25.141" v="5359"/>
          <ac:spMkLst>
            <pc:docMk/>
            <pc:sldMk cId="300154108" sldId="326"/>
            <ac:spMk id="5" creationId="{5DCF3D37-50E4-C412-BB3E-3AD5AD39538A}"/>
          </ac:spMkLst>
        </pc:spChg>
        <pc:spChg chg="ord">
          <ac:chgData name="Megan U Hazen" userId="30e05359-b9e4-47f2-a3de-c678b6693530" providerId="ADAL" clId="{F71778A2-0B0A-4390-A922-1251D981ACF5}" dt="2026-04-16T17:13:25.141" v="5359"/>
          <ac:spMkLst>
            <pc:docMk/>
            <pc:sldMk cId="300154108" sldId="326"/>
            <ac:spMk id="6" creationId="{4C5E9D9F-7564-BB0B-4963-48B010F8E83A}"/>
          </ac:spMkLst>
        </pc:spChg>
        <pc:spChg chg="ord">
          <ac:chgData name="Megan U Hazen" userId="30e05359-b9e4-47f2-a3de-c678b6693530" providerId="ADAL" clId="{F71778A2-0B0A-4390-A922-1251D981ACF5}" dt="2026-04-16T17:13:25.141" v="5359"/>
          <ac:spMkLst>
            <pc:docMk/>
            <pc:sldMk cId="300154108" sldId="326"/>
            <ac:spMk id="9" creationId="{78941644-5457-D98D-F584-53A8D2D1D254}"/>
          </ac:spMkLst>
        </pc:spChg>
        <pc:spChg chg="ord">
          <ac:chgData name="Megan U Hazen" userId="30e05359-b9e4-47f2-a3de-c678b6693530" providerId="ADAL" clId="{F71778A2-0B0A-4390-A922-1251D981ACF5}" dt="2026-04-16T17:13:25.141" v="5359"/>
          <ac:spMkLst>
            <pc:docMk/>
            <pc:sldMk cId="300154108" sldId="326"/>
            <ac:spMk id="10" creationId="{40DE8F57-0D1F-D78A-B3FB-A1203DAB34E4}"/>
          </ac:spMkLst>
        </pc:spChg>
        <pc:spChg chg="ord">
          <ac:chgData name="Megan U Hazen" userId="30e05359-b9e4-47f2-a3de-c678b6693530" providerId="ADAL" clId="{F71778A2-0B0A-4390-A922-1251D981ACF5}" dt="2026-04-16T17:13:25.141" v="5359"/>
          <ac:spMkLst>
            <pc:docMk/>
            <pc:sldMk cId="300154108" sldId="326"/>
            <ac:spMk id="11" creationId="{8A738E8B-F322-14D3-A54E-D68C29BE8614}"/>
          </ac:spMkLst>
        </pc:spChg>
        <pc:spChg chg="ord">
          <ac:chgData name="Megan U Hazen" userId="30e05359-b9e4-47f2-a3de-c678b6693530" providerId="ADAL" clId="{F71778A2-0B0A-4390-A922-1251D981ACF5}" dt="2026-04-16T17:13:25.141" v="5359"/>
          <ac:spMkLst>
            <pc:docMk/>
            <pc:sldMk cId="300154108" sldId="326"/>
            <ac:spMk id="12" creationId="{84A9BBAB-2A0D-10EB-5895-4B5C348DEAF6}"/>
          </ac:spMkLst>
        </pc:spChg>
        <pc:spChg chg="ord">
          <ac:chgData name="Megan U Hazen" userId="30e05359-b9e4-47f2-a3de-c678b6693530" providerId="ADAL" clId="{F71778A2-0B0A-4390-A922-1251D981ACF5}" dt="2026-04-16T17:13:25.141" v="5359"/>
          <ac:spMkLst>
            <pc:docMk/>
            <pc:sldMk cId="300154108" sldId="326"/>
            <ac:spMk id="14" creationId="{D7B96914-9714-5A42-6483-B803C1D007EC}"/>
          </ac:spMkLst>
        </pc:spChg>
        <pc:spChg chg="ord">
          <ac:chgData name="Megan U Hazen" userId="30e05359-b9e4-47f2-a3de-c678b6693530" providerId="ADAL" clId="{F71778A2-0B0A-4390-A922-1251D981ACF5}" dt="2026-04-16T17:13:25.141" v="5359"/>
          <ac:spMkLst>
            <pc:docMk/>
            <pc:sldMk cId="300154108" sldId="326"/>
            <ac:spMk id="15" creationId="{0C9A8B25-A1B7-6282-F0A3-139B1B0D6F03}"/>
          </ac:spMkLst>
        </pc:spChg>
        <pc:spChg chg="ord">
          <ac:chgData name="Megan U Hazen" userId="30e05359-b9e4-47f2-a3de-c678b6693530" providerId="ADAL" clId="{F71778A2-0B0A-4390-A922-1251D981ACF5}" dt="2026-04-16T17:13:25.141" v="5359"/>
          <ac:spMkLst>
            <pc:docMk/>
            <pc:sldMk cId="300154108" sldId="326"/>
            <ac:spMk id="19" creationId="{BB50D1D7-4AC9-B38F-1016-1EF9E35C1FA0}"/>
          </ac:spMkLst>
        </pc:spChg>
        <pc:spChg chg="ord">
          <ac:chgData name="Megan U Hazen" userId="30e05359-b9e4-47f2-a3de-c678b6693530" providerId="ADAL" clId="{F71778A2-0B0A-4390-A922-1251D981ACF5}" dt="2026-04-16T17:13:25.141" v="5359"/>
          <ac:spMkLst>
            <pc:docMk/>
            <pc:sldMk cId="300154108" sldId="326"/>
            <ac:spMk id="21" creationId="{9908F729-7E50-15F6-ECE0-B7E88FAC584E}"/>
          </ac:spMkLst>
        </pc:spChg>
        <pc:cxnChg chg="mod">
          <ac:chgData name="Megan U Hazen" userId="30e05359-b9e4-47f2-a3de-c678b6693530" providerId="ADAL" clId="{F71778A2-0B0A-4390-A922-1251D981ACF5}" dt="2026-04-16T17:01:37.832" v="4268" actId="962"/>
          <ac:cxnSpMkLst>
            <pc:docMk/>
            <pc:sldMk cId="300154108" sldId="326"/>
            <ac:cxnSpMk id="25" creationId="{3F73AC5C-97D3-3C92-001D-6D6184529658}"/>
          </ac:cxnSpMkLst>
        </pc:cxnChg>
        <pc:cxnChg chg="mod">
          <ac:chgData name="Megan U Hazen" userId="30e05359-b9e4-47f2-a3de-c678b6693530" providerId="ADAL" clId="{F71778A2-0B0A-4390-A922-1251D981ACF5}" dt="2026-04-16T17:01:38.433" v="4269" actId="962"/>
          <ac:cxnSpMkLst>
            <pc:docMk/>
            <pc:sldMk cId="300154108" sldId="326"/>
            <ac:cxnSpMk id="26" creationId="{ED7F0C88-B7FB-87BD-7DDD-9F88F0FEAEA3}"/>
          </ac:cxnSpMkLst>
        </pc:cxnChg>
        <pc:cxnChg chg="mod">
          <ac:chgData name="Megan U Hazen" userId="30e05359-b9e4-47f2-a3de-c678b6693530" providerId="ADAL" clId="{F71778A2-0B0A-4390-A922-1251D981ACF5}" dt="2026-04-16T17:01:40.475" v="4270" actId="962"/>
          <ac:cxnSpMkLst>
            <pc:docMk/>
            <pc:sldMk cId="300154108" sldId="326"/>
            <ac:cxnSpMk id="27" creationId="{5155A65C-86B6-A73C-CCFF-6DEC6B205D70}"/>
          </ac:cxnSpMkLst>
        </pc:cxnChg>
        <pc:cxnChg chg="mod">
          <ac:chgData name="Megan U Hazen" userId="30e05359-b9e4-47f2-a3de-c678b6693530" providerId="ADAL" clId="{F71778A2-0B0A-4390-A922-1251D981ACF5}" dt="2026-04-16T17:02:10.663" v="4272" actId="962"/>
          <ac:cxnSpMkLst>
            <pc:docMk/>
            <pc:sldMk cId="300154108" sldId="326"/>
            <ac:cxnSpMk id="28" creationId="{BA1B40B2-970D-4A42-FFC3-C5ABB16A25A0}"/>
          </ac:cxnSpMkLst>
        </pc:cxnChg>
      </pc:sldChg>
      <pc:sldChg chg="modSp add mod modAnim">
        <pc:chgData name="Megan U Hazen" userId="30e05359-b9e4-47f2-a3de-c678b6693530" providerId="ADAL" clId="{F71778A2-0B0A-4390-A922-1251D981ACF5}" dt="2026-04-16T17:12:54.413" v="5353"/>
        <pc:sldMkLst>
          <pc:docMk/>
          <pc:sldMk cId="433165613" sldId="327"/>
        </pc:sldMkLst>
        <pc:spChg chg="mod ord">
          <ac:chgData name="Megan U Hazen" userId="30e05359-b9e4-47f2-a3de-c678b6693530" providerId="ADAL" clId="{F71778A2-0B0A-4390-A922-1251D981ACF5}" dt="2026-04-16T17:12:54.413" v="5353"/>
          <ac:spMkLst>
            <pc:docMk/>
            <pc:sldMk cId="433165613" sldId="327"/>
            <ac:spMk id="2" creationId="{CDEEDC81-9C5D-3893-B1AE-D943517013E7}"/>
          </ac:spMkLst>
        </pc:spChg>
        <pc:spChg chg="mod">
          <ac:chgData name="Megan U Hazen" userId="30e05359-b9e4-47f2-a3de-c678b6693530" providerId="ADAL" clId="{F71778A2-0B0A-4390-A922-1251D981ACF5}" dt="2026-04-15T23:05:31.306" v="2134" actId="27636"/>
          <ac:spMkLst>
            <pc:docMk/>
            <pc:sldMk cId="433165613" sldId="327"/>
            <ac:spMk id="3" creationId="{B2DB9645-1BA3-B39E-C2F9-A0668D2DCB06}"/>
          </ac:spMkLst>
        </pc:spChg>
        <pc:spChg chg="ord">
          <ac:chgData name="Megan U Hazen" userId="30e05359-b9e4-47f2-a3de-c678b6693530" providerId="ADAL" clId="{F71778A2-0B0A-4390-A922-1251D981ACF5}" dt="2026-04-16T17:12:54.413" v="5353"/>
          <ac:spMkLst>
            <pc:docMk/>
            <pc:sldMk cId="433165613" sldId="327"/>
            <ac:spMk id="5" creationId="{707B388E-6FFE-83F0-8832-CC8EF48B95BF}"/>
          </ac:spMkLst>
        </pc:spChg>
        <pc:spChg chg="ord">
          <ac:chgData name="Megan U Hazen" userId="30e05359-b9e4-47f2-a3de-c678b6693530" providerId="ADAL" clId="{F71778A2-0B0A-4390-A922-1251D981ACF5}" dt="2026-04-16T17:12:54.413" v="5353"/>
          <ac:spMkLst>
            <pc:docMk/>
            <pc:sldMk cId="433165613" sldId="327"/>
            <ac:spMk id="6" creationId="{979A7A67-0DDA-4189-EE7B-02D843F96FDB}"/>
          </ac:spMkLst>
        </pc:spChg>
        <pc:spChg chg="ord">
          <ac:chgData name="Megan U Hazen" userId="30e05359-b9e4-47f2-a3de-c678b6693530" providerId="ADAL" clId="{F71778A2-0B0A-4390-A922-1251D981ACF5}" dt="2026-04-16T17:12:54.413" v="5353"/>
          <ac:spMkLst>
            <pc:docMk/>
            <pc:sldMk cId="433165613" sldId="327"/>
            <ac:spMk id="14" creationId="{0533BB38-DE06-A907-31FD-4D87B1FB2558}"/>
          </ac:spMkLst>
        </pc:spChg>
        <pc:spChg chg="ord">
          <ac:chgData name="Megan U Hazen" userId="30e05359-b9e4-47f2-a3de-c678b6693530" providerId="ADAL" clId="{F71778A2-0B0A-4390-A922-1251D981ACF5}" dt="2026-04-16T17:12:54.413" v="5353"/>
          <ac:spMkLst>
            <pc:docMk/>
            <pc:sldMk cId="433165613" sldId="327"/>
            <ac:spMk id="16" creationId="{EE608F68-F7D9-9929-B449-E38FBCEE3E7A}"/>
          </ac:spMkLst>
        </pc:spChg>
        <pc:spChg chg="ord">
          <ac:chgData name="Megan U Hazen" userId="30e05359-b9e4-47f2-a3de-c678b6693530" providerId="ADAL" clId="{F71778A2-0B0A-4390-A922-1251D981ACF5}" dt="2026-04-16T17:12:54.413" v="5353"/>
          <ac:spMkLst>
            <pc:docMk/>
            <pc:sldMk cId="433165613" sldId="327"/>
            <ac:spMk id="17" creationId="{B06342DA-ACF6-03B4-DA81-2F57CBDACA85}"/>
          </ac:spMkLst>
        </pc:spChg>
        <pc:spChg chg="ord">
          <ac:chgData name="Megan U Hazen" userId="30e05359-b9e4-47f2-a3de-c678b6693530" providerId="ADAL" clId="{F71778A2-0B0A-4390-A922-1251D981ACF5}" dt="2026-04-16T17:12:54.413" v="5353"/>
          <ac:spMkLst>
            <pc:docMk/>
            <pc:sldMk cId="433165613" sldId="327"/>
            <ac:spMk id="18" creationId="{D30DBAD0-728E-B032-98EE-81BB1B418A34}"/>
          </ac:spMkLst>
        </pc:spChg>
        <pc:spChg chg="ord">
          <ac:chgData name="Megan U Hazen" userId="30e05359-b9e4-47f2-a3de-c678b6693530" providerId="ADAL" clId="{F71778A2-0B0A-4390-A922-1251D981ACF5}" dt="2026-04-16T17:12:54.413" v="5353"/>
          <ac:spMkLst>
            <pc:docMk/>
            <pc:sldMk cId="433165613" sldId="327"/>
            <ac:spMk id="20" creationId="{2E7C067B-EF13-3E52-20C5-5B1DC344E35A}"/>
          </ac:spMkLst>
        </pc:spChg>
        <pc:spChg chg="ord">
          <ac:chgData name="Megan U Hazen" userId="30e05359-b9e4-47f2-a3de-c678b6693530" providerId="ADAL" clId="{F71778A2-0B0A-4390-A922-1251D981ACF5}" dt="2026-04-16T17:12:54.413" v="5353"/>
          <ac:spMkLst>
            <pc:docMk/>
            <pc:sldMk cId="433165613" sldId="327"/>
            <ac:spMk id="22" creationId="{0B14139A-DE8A-96EE-24EF-B11959AEE6F2}"/>
          </ac:spMkLst>
        </pc:spChg>
        <pc:spChg chg="mod ord">
          <ac:chgData name="Megan U Hazen" userId="30e05359-b9e4-47f2-a3de-c678b6693530" providerId="ADAL" clId="{F71778A2-0B0A-4390-A922-1251D981ACF5}" dt="2026-04-16T17:12:54.413" v="5353"/>
          <ac:spMkLst>
            <pc:docMk/>
            <pc:sldMk cId="433165613" sldId="327"/>
            <ac:spMk id="23" creationId="{32EF194D-1472-EDA1-8472-3D785FB81FE7}"/>
          </ac:spMkLst>
        </pc:spChg>
        <pc:cxnChg chg="mod">
          <ac:chgData name="Megan U Hazen" userId="30e05359-b9e4-47f2-a3de-c678b6693530" providerId="ADAL" clId="{F71778A2-0B0A-4390-A922-1251D981ACF5}" dt="2026-04-16T17:04:25.150" v="4751" actId="962"/>
          <ac:cxnSpMkLst>
            <pc:docMk/>
            <pc:sldMk cId="433165613" sldId="327"/>
            <ac:cxnSpMk id="25" creationId="{5B1D1611-6EFD-1ECC-AF69-672B46FC3C93}"/>
          </ac:cxnSpMkLst>
        </pc:cxnChg>
        <pc:cxnChg chg="mod">
          <ac:chgData name="Megan U Hazen" userId="30e05359-b9e4-47f2-a3de-c678b6693530" providerId="ADAL" clId="{F71778A2-0B0A-4390-A922-1251D981ACF5}" dt="2026-04-16T17:04:26.904" v="4752" actId="962"/>
          <ac:cxnSpMkLst>
            <pc:docMk/>
            <pc:sldMk cId="433165613" sldId="327"/>
            <ac:cxnSpMk id="26" creationId="{21A1533A-21EF-4891-F99B-6D1AE4F3B951}"/>
          </ac:cxnSpMkLst>
        </pc:cxnChg>
        <pc:cxnChg chg="mod">
          <ac:chgData name="Megan U Hazen" userId="30e05359-b9e4-47f2-a3de-c678b6693530" providerId="ADAL" clId="{F71778A2-0B0A-4390-A922-1251D981ACF5}" dt="2026-04-16T17:04:27.458" v="4753" actId="962"/>
          <ac:cxnSpMkLst>
            <pc:docMk/>
            <pc:sldMk cId="433165613" sldId="327"/>
            <ac:cxnSpMk id="27" creationId="{D6BCDE87-02C9-85B5-4D2D-CE0622393676}"/>
          </ac:cxnSpMkLst>
        </pc:cxnChg>
        <pc:cxnChg chg="mod">
          <ac:chgData name="Megan U Hazen" userId="30e05359-b9e4-47f2-a3de-c678b6693530" providerId="ADAL" clId="{F71778A2-0B0A-4390-A922-1251D981ACF5}" dt="2026-04-16T17:04:28.019" v="4754" actId="962"/>
          <ac:cxnSpMkLst>
            <pc:docMk/>
            <pc:sldMk cId="433165613" sldId="327"/>
            <ac:cxnSpMk id="28" creationId="{A6A437C3-1515-3AAE-DEB2-97B45CD45B2B}"/>
          </ac:cxnSpMkLst>
        </pc:cxnChg>
      </pc:sldChg>
      <pc:sldChg chg="modSp add mod">
        <pc:chgData name="Megan U Hazen" userId="30e05359-b9e4-47f2-a3de-c678b6693530" providerId="ADAL" clId="{F71778A2-0B0A-4390-A922-1251D981ACF5}" dt="2026-04-16T17:11:33.356" v="5343"/>
        <pc:sldMkLst>
          <pc:docMk/>
          <pc:sldMk cId="3718585603" sldId="328"/>
        </pc:sldMkLst>
        <pc:spChg chg="mod">
          <ac:chgData name="Megan U Hazen" userId="30e05359-b9e4-47f2-a3de-c678b6693530" providerId="ADAL" clId="{F71778A2-0B0A-4390-A922-1251D981ACF5}" dt="2026-04-15T23:04:43.141" v="2122" actId="20577"/>
          <ac:spMkLst>
            <pc:docMk/>
            <pc:sldMk cId="3718585603" sldId="328"/>
            <ac:spMk id="2" creationId="{E8702A75-33FC-895B-929A-FAC600AFD91E}"/>
          </ac:spMkLst>
        </pc:spChg>
        <pc:spChg chg="ord">
          <ac:chgData name="Megan U Hazen" userId="30e05359-b9e4-47f2-a3de-c678b6693530" providerId="ADAL" clId="{F71778A2-0B0A-4390-A922-1251D981ACF5}" dt="2026-04-16T17:11:33.356" v="5343"/>
          <ac:spMkLst>
            <pc:docMk/>
            <pc:sldMk cId="3718585603" sldId="328"/>
            <ac:spMk id="6" creationId="{EAE4D2FA-8493-AE40-7160-250DC20E3BB6}"/>
          </ac:spMkLst>
        </pc:spChg>
        <pc:spChg chg="ord">
          <ac:chgData name="Megan U Hazen" userId="30e05359-b9e4-47f2-a3de-c678b6693530" providerId="ADAL" clId="{F71778A2-0B0A-4390-A922-1251D981ACF5}" dt="2026-04-16T17:11:33.356" v="5343"/>
          <ac:spMkLst>
            <pc:docMk/>
            <pc:sldMk cId="3718585603" sldId="328"/>
            <ac:spMk id="8" creationId="{04612461-E7A5-D782-079E-638E7C43FBD5}"/>
          </ac:spMkLst>
        </pc:spChg>
        <pc:spChg chg="ord">
          <ac:chgData name="Megan U Hazen" userId="30e05359-b9e4-47f2-a3de-c678b6693530" providerId="ADAL" clId="{F71778A2-0B0A-4390-A922-1251D981ACF5}" dt="2026-04-16T17:11:33.356" v="5343"/>
          <ac:spMkLst>
            <pc:docMk/>
            <pc:sldMk cId="3718585603" sldId="328"/>
            <ac:spMk id="9" creationId="{FEF5BAC3-5C93-EF0D-AB2E-937B31F8280E}"/>
          </ac:spMkLst>
        </pc:spChg>
        <pc:spChg chg="ord">
          <ac:chgData name="Megan U Hazen" userId="30e05359-b9e4-47f2-a3de-c678b6693530" providerId="ADAL" clId="{F71778A2-0B0A-4390-A922-1251D981ACF5}" dt="2026-04-16T17:11:33.356" v="5343"/>
          <ac:spMkLst>
            <pc:docMk/>
            <pc:sldMk cId="3718585603" sldId="328"/>
            <ac:spMk id="10" creationId="{F47DF93F-7674-499D-FF18-1F395ECAD714}"/>
          </ac:spMkLst>
        </pc:spChg>
        <pc:spChg chg="ord">
          <ac:chgData name="Megan U Hazen" userId="30e05359-b9e4-47f2-a3de-c678b6693530" providerId="ADAL" clId="{F71778A2-0B0A-4390-A922-1251D981ACF5}" dt="2026-04-16T17:11:33.356" v="5343"/>
          <ac:spMkLst>
            <pc:docMk/>
            <pc:sldMk cId="3718585603" sldId="328"/>
            <ac:spMk id="11" creationId="{757CB8BC-4A53-63C1-6F0B-FCA8464B5218}"/>
          </ac:spMkLst>
        </pc:spChg>
        <pc:spChg chg="ord">
          <ac:chgData name="Megan U Hazen" userId="30e05359-b9e4-47f2-a3de-c678b6693530" providerId="ADAL" clId="{F71778A2-0B0A-4390-A922-1251D981ACF5}" dt="2026-04-16T17:11:33.356" v="5343"/>
          <ac:spMkLst>
            <pc:docMk/>
            <pc:sldMk cId="3718585603" sldId="328"/>
            <ac:spMk id="12" creationId="{B2B7BC0D-1D57-93E0-E883-AED526D1CB8A}"/>
          </ac:spMkLst>
        </pc:spChg>
        <pc:spChg chg="ord">
          <ac:chgData name="Megan U Hazen" userId="30e05359-b9e4-47f2-a3de-c678b6693530" providerId="ADAL" clId="{F71778A2-0B0A-4390-A922-1251D981ACF5}" dt="2026-04-16T17:11:33.356" v="5343"/>
          <ac:spMkLst>
            <pc:docMk/>
            <pc:sldMk cId="3718585603" sldId="328"/>
            <ac:spMk id="13" creationId="{90DD4049-9F5A-EF09-99A5-00EC02CC4E48}"/>
          </ac:spMkLst>
        </pc:spChg>
        <pc:spChg chg="ord">
          <ac:chgData name="Megan U Hazen" userId="30e05359-b9e4-47f2-a3de-c678b6693530" providerId="ADAL" clId="{F71778A2-0B0A-4390-A922-1251D981ACF5}" dt="2026-04-16T17:11:33.356" v="5343"/>
          <ac:spMkLst>
            <pc:docMk/>
            <pc:sldMk cId="3718585603" sldId="328"/>
            <ac:spMk id="19" creationId="{2E013A19-4E7D-B397-395E-98E6B2386B72}"/>
          </ac:spMkLst>
        </pc:spChg>
        <pc:spChg chg="ord">
          <ac:chgData name="Megan U Hazen" userId="30e05359-b9e4-47f2-a3de-c678b6693530" providerId="ADAL" clId="{F71778A2-0B0A-4390-A922-1251D981ACF5}" dt="2026-04-16T17:11:33.356" v="5343"/>
          <ac:spMkLst>
            <pc:docMk/>
            <pc:sldMk cId="3718585603" sldId="328"/>
            <ac:spMk id="20" creationId="{562CAEAC-24A1-BE0F-2F2A-00FC1BDB76A2}"/>
          </ac:spMkLst>
        </pc:spChg>
        <pc:spChg chg="mod ord">
          <ac:chgData name="Megan U Hazen" userId="30e05359-b9e4-47f2-a3de-c678b6693530" providerId="ADAL" clId="{F71778A2-0B0A-4390-A922-1251D981ACF5}" dt="2026-04-16T17:11:33.356" v="5343"/>
          <ac:spMkLst>
            <pc:docMk/>
            <pc:sldMk cId="3718585603" sldId="328"/>
            <ac:spMk id="23" creationId="{51864026-0309-2F02-69B6-2FC009F5099E}"/>
          </ac:spMkLst>
        </pc:spChg>
        <pc:cxnChg chg="mod">
          <ac:chgData name="Megan U Hazen" userId="30e05359-b9e4-47f2-a3de-c678b6693530" providerId="ADAL" clId="{F71778A2-0B0A-4390-A922-1251D981ACF5}" dt="2026-04-16T17:05:56.582" v="4760" actId="962"/>
          <ac:cxnSpMkLst>
            <pc:docMk/>
            <pc:sldMk cId="3718585603" sldId="328"/>
            <ac:cxnSpMk id="25" creationId="{73A18D36-834F-37EB-2735-6795DE9D9784}"/>
          </ac:cxnSpMkLst>
        </pc:cxnChg>
        <pc:cxnChg chg="mod">
          <ac:chgData name="Megan U Hazen" userId="30e05359-b9e4-47f2-a3de-c678b6693530" providerId="ADAL" clId="{F71778A2-0B0A-4390-A922-1251D981ACF5}" dt="2026-04-16T17:05:58.419" v="4761" actId="962"/>
          <ac:cxnSpMkLst>
            <pc:docMk/>
            <pc:sldMk cId="3718585603" sldId="328"/>
            <ac:cxnSpMk id="26" creationId="{B09D256E-EC56-B53E-738D-EB2C8A7594DF}"/>
          </ac:cxnSpMkLst>
        </pc:cxnChg>
        <pc:cxnChg chg="mod">
          <ac:chgData name="Megan U Hazen" userId="30e05359-b9e4-47f2-a3de-c678b6693530" providerId="ADAL" clId="{F71778A2-0B0A-4390-A922-1251D981ACF5}" dt="2026-04-16T17:05:58.936" v="4762" actId="962"/>
          <ac:cxnSpMkLst>
            <pc:docMk/>
            <pc:sldMk cId="3718585603" sldId="328"/>
            <ac:cxnSpMk id="27" creationId="{BAE4D63F-9427-2279-DEF3-C127061EDAA4}"/>
          </ac:cxnSpMkLst>
        </pc:cxnChg>
        <pc:cxnChg chg="mod">
          <ac:chgData name="Megan U Hazen" userId="30e05359-b9e4-47f2-a3de-c678b6693530" providerId="ADAL" clId="{F71778A2-0B0A-4390-A922-1251D981ACF5}" dt="2026-04-16T17:05:59.769" v="4763" actId="962"/>
          <ac:cxnSpMkLst>
            <pc:docMk/>
            <pc:sldMk cId="3718585603" sldId="328"/>
            <ac:cxnSpMk id="28" creationId="{86FFA49B-A8BC-22CC-849C-C9C2EC07EA01}"/>
          </ac:cxnSpMkLst>
        </pc:cxnChg>
      </pc:sldChg>
      <pc:sldChg chg="addSp delSp modSp new mod setBg modNotesTx">
        <pc:chgData name="Megan U Hazen" userId="30e05359-b9e4-47f2-a3de-c678b6693530" providerId="ADAL" clId="{F71778A2-0B0A-4390-A922-1251D981ACF5}" dt="2026-04-15T23:13:40.295" v="2461" actId="403"/>
        <pc:sldMkLst>
          <pc:docMk/>
          <pc:sldMk cId="2065612800" sldId="329"/>
        </pc:sldMkLst>
        <pc:spChg chg="mod">
          <ac:chgData name="Megan U Hazen" userId="30e05359-b9e4-47f2-a3de-c678b6693530" providerId="ADAL" clId="{F71778A2-0B0A-4390-A922-1251D981ACF5}" dt="2026-04-15T23:13:15.678" v="2456" actId="26606"/>
          <ac:spMkLst>
            <pc:docMk/>
            <pc:sldMk cId="2065612800" sldId="329"/>
            <ac:spMk id="2" creationId="{B04EA1ED-DBAF-F354-CCE8-DF57FA222DCF}"/>
          </ac:spMkLst>
        </pc:spChg>
        <pc:spChg chg="mod">
          <ac:chgData name="Megan U Hazen" userId="30e05359-b9e4-47f2-a3de-c678b6693530" providerId="ADAL" clId="{F71778A2-0B0A-4390-A922-1251D981ACF5}" dt="2026-04-15T23:13:40.295" v="2461" actId="403"/>
          <ac:spMkLst>
            <pc:docMk/>
            <pc:sldMk cId="2065612800" sldId="329"/>
            <ac:spMk id="3" creationId="{D43B1E9C-8824-C1E9-F148-576697230F33}"/>
          </ac:spMkLst>
        </pc:spChg>
        <pc:spChg chg="del mod">
          <ac:chgData name="Megan U Hazen" userId="30e05359-b9e4-47f2-a3de-c678b6693530" providerId="ADAL" clId="{F71778A2-0B0A-4390-A922-1251D981ACF5}" dt="2026-04-15T23:12:19.863" v="2455" actId="478"/>
          <ac:spMkLst>
            <pc:docMk/>
            <pc:sldMk cId="2065612800" sldId="329"/>
            <ac:spMk id="4" creationId="{816597A9-F3B4-CE7E-C73F-716A79CC2F0F}"/>
          </ac:spMkLst>
        </pc:spChg>
        <pc:spChg chg="mod">
          <ac:chgData name="Megan U Hazen" userId="30e05359-b9e4-47f2-a3de-c678b6693530" providerId="ADAL" clId="{F71778A2-0B0A-4390-A922-1251D981ACF5}" dt="2026-04-15T23:13:15.678" v="2456" actId="26606"/>
          <ac:spMkLst>
            <pc:docMk/>
            <pc:sldMk cId="2065612800" sldId="329"/>
            <ac:spMk id="5" creationId="{125D6019-125C-9D27-1932-BF9E63A73A55}"/>
          </ac:spMkLst>
        </pc:spChg>
        <pc:spChg chg="mod">
          <ac:chgData name="Megan U Hazen" userId="30e05359-b9e4-47f2-a3de-c678b6693530" providerId="ADAL" clId="{F71778A2-0B0A-4390-A922-1251D981ACF5}" dt="2026-04-15T23:13:15.678" v="2456" actId="26606"/>
          <ac:spMkLst>
            <pc:docMk/>
            <pc:sldMk cId="2065612800" sldId="329"/>
            <ac:spMk id="6" creationId="{9D9F07F3-00ED-15DA-8E41-54BE70C4B2E2}"/>
          </ac:spMkLst>
        </pc:spChg>
        <pc:spChg chg="add">
          <ac:chgData name="Megan U Hazen" userId="30e05359-b9e4-47f2-a3de-c678b6693530" providerId="ADAL" clId="{F71778A2-0B0A-4390-A922-1251D981ACF5}" dt="2026-04-15T23:13:15.678" v="2456" actId="26606"/>
          <ac:spMkLst>
            <pc:docMk/>
            <pc:sldMk cId="2065612800" sldId="329"/>
            <ac:spMk id="11" creationId="{2C6DBAD6-8CB8-42FF-B0D9-6CE619D42319}"/>
          </ac:spMkLst>
        </pc:spChg>
        <pc:spChg chg="add">
          <ac:chgData name="Megan U Hazen" userId="30e05359-b9e4-47f2-a3de-c678b6693530" providerId="ADAL" clId="{F71778A2-0B0A-4390-A922-1251D981ACF5}" dt="2026-04-15T23:13:15.678" v="2456" actId="26606"/>
          <ac:spMkLst>
            <pc:docMk/>
            <pc:sldMk cId="2065612800" sldId="329"/>
            <ac:spMk id="13" creationId="{BC67B137-15B0-4AF6-94A8-AC00BA8D7BE3}"/>
          </ac:spMkLst>
        </pc:spChg>
        <pc:spChg chg="add">
          <ac:chgData name="Megan U Hazen" userId="30e05359-b9e4-47f2-a3de-c678b6693530" providerId="ADAL" clId="{F71778A2-0B0A-4390-A922-1251D981ACF5}" dt="2026-04-15T23:13:15.678" v="2456" actId="26606"/>
          <ac:spMkLst>
            <pc:docMk/>
            <pc:sldMk cId="2065612800" sldId="329"/>
            <ac:spMk id="15" creationId="{5699F27B-22F2-45E1-BFB8-2B1FF14A955D}"/>
          </ac:spMkLst>
        </pc:spChg>
        <pc:cxnChg chg="add">
          <ac:chgData name="Megan U Hazen" userId="30e05359-b9e4-47f2-a3de-c678b6693530" providerId="ADAL" clId="{F71778A2-0B0A-4390-A922-1251D981ACF5}" dt="2026-04-15T23:13:15.678" v="2456" actId="26606"/>
          <ac:cxnSpMkLst>
            <pc:docMk/>
            <pc:sldMk cId="2065612800" sldId="329"/>
            <ac:cxnSpMk id="17" creationId="{633ABDA7-FF8C-4E26-8C7D-47E0AE54EA20}"/>
          </ac:cxnSpMkLst>
        </pc:cxnChg>
      </pc:sldChg>
      <pc:sldChg chg="add del">
        <pc:chgData name="Megan U Hazen" userId="30e05359-b9e4-47f2-a3de-c678b6693530" providerId="ADAL" clId="{F71778A2-0B0A-4390-A922-1251D981ACF5}" dt="2026-04-15T23:16:41.087" v="2465"/>
        <pc:sldMkLst>
          <pc:docMk/>
          <pc:sldMk cId="999591211" sldId="330"/>
        </pc:sldMkLst>
      </pc:sldChg>
      <pc:sldChg chg="add del">
        <pc:chgData name="Megan U Hazen" userId="30e05359-b9e4-47f2-a3de-c678b6693530" providerId="ADAL" clId="{F71778A2-0B0A-4390-A922-1251D981ACF5}" dt="2026-04-15T23:16:23.903" v="2463"/>
        <pc:sldMkLst>
          <pc:docMk/>
          <pc:sldMk cId="1472011086" sldId="330"/>
        </pc:sldMkLst>
      </pc:sldChg>
      <pc:sldChg chg="addSp delSp modSp new mod modClrScheme chgLayout">
        <pc:chgData name="Megan U Hazen" userId="30e05359-b9e4-47f2-a3de-c678b6693530" providerId="ADAL" clId="{F71778A2-0B0A-4390-A922-1251D981ACF5}" dt="2026-04-15T23:22:41.307" v="2709" actId="20577"/>
        <pc:sldMkLst>
          <pc:docMk/>
          <pc:sldMk cId="3847914768" sldId="330"/>
        </pc:sldMkLst>
        <pc:spChg chg="mod ord">
          <ac:chgData name="Megan U Hazen" userId="30e05359-b9e4-47f2-a3de-c678b6693530" providerId="ADAL" clId="{F71778A2-0B0A-4390-A922-1251D981ACF5}" dt="2026-04-15T23:20:31.631" v="2648" actId="700"/>
          <ac:spMkLst>
            <pc:docMk/>
            <pc:sldMk cId="3847914768" sldId="330"/>
            <ac:spMk id="2" creationId="{04422C4B-A7A2-DC10-FE06-EE0DF5D8FE90}"/>
          </ac:spMkLst>
        </pc:spChg>
        <pc:spChg chg="del mod ord">
          <ac:chgData name="Megan U Hazen" userId="30e05359-b9e4-47f2-a3de-c678b6693530" providerId="ADAL" clId="{F71778A2-0B0A-4390-A922-1251D981ACF5}" dt="2026-04-15T23:20:31.631" v="2648" actId="700"/>
          <ac:spMkLst>
            <pc:docMk/>
            <pc:sldMk cId="3847914768" sldId="330"/>
            <ac:spMk id="3" creationId="{C450E04D-8BA6-17C2-7132-821A15730D49}"/>
          </ac:spMkLst>
        </pc:spChg>
        <pc:spChg chg="del mod ord">
          <ac:chgData name="Megan U Hazen" userId="30e05359-b9e4-47f2-a3de-c678b6693530" providerId="ADAL" clId="{F71778A2-0B0A-4390-A922-1251D981ACF5}" dt="2026-04-15T23:20:31.631" v="2648" actId="700"/>
          <ac:spMkLst>
            <pc:docMk/>
            <pc:sldMk cId="3847914768" sldId="330"/>
            <ac:spMk id="4" creationId="{5FB43924-F863-D29D-46BA-D7DAFF075459}"/>
          </ac:spMkLst>
        </pc:spChg>
        <pc:spChg chg="mod ord">
          <ac:chgData name="Megan U Hazen" userId="30e05359-b9e4-47f2-a3de-c678b6693530" providerId="ADAL" clId="{F71778A2-0B0A-4390-A922-1251D981ACF5}" dt="2026-04-15T23:20:31.631" v="2648" actId="700"/>
          <ac:spMkLst>
            <pc:docMk/>
            <pc:sldMk cId="3847914768" sldId="330"/>
            <ac:spMk id="5" creationId="{3A6B20C4-6286-B72B-1572-9CF23E21C533}"/>
          </ac:spMkLst>
        </pc:spChg>
        <pc:spChg chg="mod ord">
          <ac:chgData name="Megan U Hazen" userId="30e05359-b9e4-47f2-a3de-c678b6693530" providerId="ADAL" clId="{F71778A2-0B0A-4390-A922-1251D981ACF5}" dt="2026-04-15T23:20:31.631" v="2648" actId="700"/>
          <ac:spMkLst>
            <pc:docMk/>
            <pc:sldMk cId="3847914768" sldId="330"/>
            <ac:spMk id="6" creationId="{06442B0C-0C93-85EC-8922-0E1D1E9DDF3D}"/>
          </ac:spMkLst>
        </pc:spChg>
        <pc:spChg chg="add mod ord">
          <ac:chgData name="Megan U Hazen" userId="30e05359-b9e4-47f2-a3de-c678b6693530" providerId="ADAL" clId="{F71778A2-0B0A-4390-A922-1251D981ACF5}" dt="2026-04-15T23:20:35.186" v="2654" actId="20577"/>
          <ac:spMkLst>
            <pc:docMk/>
            <pc:sldMk cId="3847914768" sldId="330"/>
            <ac:spMk id="7" creationId="{FE9BE887-13A5-72CC-E9FD-125BA00BE28B}"/>
          </ac:spMkLst>
        </pc:spChg>
        <pc:spChg chg="add mod ord">
          <ac:chgData name="Megan U Hazen" userId="30e05359-b9e4-47f2-a3de-c678b6693530" providerId="ADAL" clId="{F71778A2-0B0A-4390-A922-1251D981ACF5}" dt="2026-04-15T23:22:41.307" v="2709" actId="20577"/>
          <ac:spMkLst>
            <pc:docMk/>
            <pc:sldMk cId="3847914768" sldId="330"/>
            <ac:spMk id="8" creationId="{F6AA8864-E76F-F8FC-995F-4A8F9BBF0A0B}"/>
          </ac:spMkLst>
        </pc:spChg>
        <pc:spChg chg="add mod ord">
          <ac:chgData name="Megan U Hazen" userId="30e05359-b9e4-47f2-a3de-c678b6693530" providerId="ADAL" clId="{F71778A2-0B0A-4390-A922-1251D981ACF5}" dt="2026-04-15T23:22:29.616" v="2706" actId="20577"/>
          <ac:spMkLst>
            <pc:docMk/>
            <pc:sldMk cId="3847914768" sldId="330"/>
            <ac:spMk id="9" creationId="{B7CD7D2E-4D71-32FB-0325-2F2103CF2BDA}"/>
          </ac:spMkLst>
        </pc:spChg>
        <pc:spChg chg="add mod ord">
          <ac:chgData name="Megan U Hazen" userId="30e05359-b9e4-47f2-a3de-c678b6693530" providerId="ADAL" clId="{F71778A2-0B0A-4390-A922-1251D981ACF5}" dt="2026-04-15T23:22:14.795" v="2682" actId="27636"/>
          <ac:spMkLst>
            <pc:docMk/>
            <pc:sldMk cId="3847914768" sldId="330"/>
            <ac:spMk id="10" creationId="{8F000CE3-CACA-0373-DE50-A82750DB6DFB}"/>
          </ac:spMkLst>
        </pc:spChg>
      </pc:sldChg>
      <pc:sldChg chg="addSp delSp modSp new mod modClrScheme chgLayout">
        <pc:chgData name="Megan U Hazen" userId="30e05359-b9e4-47f2-a3de-c678b6693530" providerId="ADAL" clId="{F71778A2-0B0A-4390-A922-1251D981ACF5}" dt="2026-04-15T23:27:13.334" v="2907" actId="20577"/>
        <pc:sldMkLst>
          <pc:docMk/>
          <pc:sldMk cId="166619129" sldId="331"/>
        </pc:sldMkLst>
        <pc:spChg chg="mod ord">
          <ac:chgData name="Megan U Hazen" userId="30e05359-b9e4-47f2-a3de-c678b6693530" providerId="ADAL" clId="{F71778A2-0B0A-4390-A922-1251D981ACF5}" dt="2026-04-15T23:23:55.744" v="2730" actId="700"/>
          <ac:spMkLst>
            <pc:docMk/>
            <pc:sldMk cId="166619129" sldId="331"/>
            <ac:spMk id="2" creationId="{6AB17335-A9FF-966E-383A-E05E2EF67C61}"/>
          </ac:spMkLst>
        </pc:spChg>
        <pc:spChg chg="del">
          <ac:chgData name="Megan U Hazen" userId="30e05359-b9e4-47f2-a3de-c678b6693530" providerId="ADAL" clId="{F71778A2-0B0A-4390-A922-1251D981ACF5}" dt="2026-04-15T23:23:55.744" v="2730" actId="700"/>
          <ac:spMkLst>
            <pc:docMk/>
            <pc:sldMk cId="166619129" sldId="331"/>
            <ac:spMk id="3" creationId="{BE7D80B4-ED30-8E16-AD9F-A2535711747D}"/>
          </ac:spMkLst>
        </pc:spChg>
        <pc:spChg chg="del mod ord">
          <ac:chgData name="Megan U Hazen" userId="30e05359-b9e4-47f2-a3de-c678b6693530" providerId="ADAL" clId="{F71778A2-0B0A-4390-A922-1251D981ACF5}" dt="2026-04-15T23:23:55.744" v="2730" actId="700"/>
          <ac:spMkLst>
            <pc:docMk/>
            <pc:sldMk cId="166619129" sldId="331"/>
            <ac:spMk id="4" creationId="{CB4CAA4D-3FE2-DD91-515A-83BA1F781BEB}"/>
          </ac:spMkLst>
        </pc:spChg>
        <pc:spChg chg="del">
          <ac:chgData name="Megan U Hazen" userId="30e05359-b9e4-47f2-a3de-c678b6693530" providerId="ADAL" clId="{F71778A2-0B0A-4390-A922-1251D981ACF5}" dt="2026-04-15T23:23:55.744" v="2730" actId="700"/>
          <ac:spMkLst>
            <pc:docMk/>
            <pc:sldMk cId="166619129" sldId="331"/>
            <ac:spMk id="5" creationId="{BD1A56C7-41A8-26C4-6190-CEF322129986}"/>
          </ac:spMkLst>
        </pc:spChg>
        <pc:spChg chg="del">
          <ac:chgData name="Megan U Hazen" userId="30e05359-b9e4-47f2-a3de-c678b6693530" providerId="ADAL" clId="{F71778A2-0B0A-4390-A922-1251D981ACF5}" dt="2026-04-15T23:23:55.744" v="2730" actId="700"/>
          <ac:spMkLst>
            <pc:docMk/>
            <pc:sldMk cId="166619129" sldId="331"/>
            <ac:spMk id="6" creationId="{8772E460-9644-BE1C-9D36-C5A3B7A7E59D}"/>
          </ac:spMkLst>
        </pc:spChg>
        <pc:spChg chg="mod ord">
          <ac:chgData name="Megan U Hazen" userId="30e05359-b9e4-47f2-a3de-c678b6693530" providerId="ADAL" clId="{F71778A2-0B0A-4390-A922-1251D981ACF5}" dt="2026-04-15T23:23:55.744" v="2730" actId="700"/>
          <ac:spMkLst>
            <pc:docMk/>
            <pc:sldMk cId="166619129" sldId="331"/>
            <ac:spMk id="7" creationId="{E178A081-1B51-4B4D-C679-57CB39F8C870}"/>
          </ac:spMkLst>
        </pc:spChg>
        <pc:spChg chg="mod ord">
          <ac:chgData name="Megan U Hazen" userId="30e05359-b9e4-47f2-a3de-c678b6693530" providerId="ADAL" clId="{F71778A2-0B0A-4390-A922-1251D981ACF5}" dt="2026-04-15T23:23:55.744" v="2730" actId="700"/>
          <ac:spMkLst>
            <pc:docMk/>
            <pc:sldMk cId="166619129" sldId="331"/>
            <ac:spMk id="8" creationId="{7344CCF8-D30E-988E-14E1-5C1CC7E3CA20}"/>
          </ac:spMkLst>
        </pc:spChg>
        <pc:spChg chg="add mod ord">
          <ac:chgData name="Megan U Hazen" userId="30e05359-b9e4-47f2-a3de-c678b6693530" providerId="ADAL" clId="{F71778A2-0B0A-4390-A922-1251D981ACF5}" dt="2026-04-15T23:27:13.334" v="2907" actId="20577"/>
          <ac:spMkLst>
            <pc:docMk/>
            <pc:sldMk cId="166619129" sldId="331"/>
            <ac:spMk id="9" creationId="{19A76CFF-F3E0-3941-A883-8BDC015652B8}"/>
          </ac:spMkLst>
        </pc:spChg>
      </pc:sldChg>
      <pc:sldChg chg="addSp modSp new mod setBg">
        <pc:chgData name="Megan U Hazen" userId="30e05359-b9e4-47f2-a3de-c678b6693530" providerId="ADAL" clId="{F71778A2-0B0A-4390-A922-1251D981ACF5}" dt="2026-04-15T23:31:02.088" v="3251" actId="26606"/>
        <pc:sldMkLst>
          <pc:docMk/>
          <pc:sldMk cId="2821691977" sldId="332"/>
        </pc:sldMkLst>
        <pc:spChg chg="mod">
          <ac:chgData name="Megan U Hazen" userId="30e05359-b9e4-47f2-a3de-c678b6693530" providerId="ADAL" clId="{F71778A2-0B0A-4390-A922-1251D981ACF5}" dt="2026-04-15T23:31:02.088" v="3251" actId="26606"/>
          <ac:spMkLst>
            <pc:docMk/>
            <pc:sldMk cId="2821691977" sldId="332"/>
            <ac:spMk id="2" creationId="{2FAB72FC-3C88-2630-3ABC-ECC6FCF2F13F}"/>
          </ac:spMkLst>
        </pc:spChg>
        <pc:spChg chg="mod">
          <ac:chgData name="Megan U Hazen" userId="30e05359-b9e4-47f2-a3de-c678b6693530" providerId="ADAL" clId="{F71778A2-0B0A-4390-A922-1251D981ACF5}" dt="2026-04-15T23:31:02.088" v="3251" actId="26606"/>
          <ac:spMkLst>
            <pc:docMk/>
            <pc:sldMk cId="2821691977" sldId="332"/>
            <ac:spMk id="3" creationId="{768244F1-567B-9BDB-5C77-95FC2BB2F5CF}"/>
          </ac:spMkLst>
        </pc:spChg>
        <pc:spChg chg="mod">
          <ac:chgData name="Megan U Hazen" userId="30e05359-b9e4-47f2-a3de-c678b6693530" providerId="ADAL" clId="{F71778A2-0B0A-4390-A922-1251D981ACF5}" dt="2026-04-15T23:31:02.088" v="3251" actId="26606"/>
          <ac:spMkLst>
            <pc:docMk/>
            <pc:sldMk cId="2821691977" sldId="332"/>
            <ac:spMk id="4" creationId="{5F40EA1F-75D8-0AFE-A8B3-223D04DC2D17}"/>
          </ac:spMkLst>
        </pc:spChg>
        <pc:spChg chg="mod">
          <ac:chgData name="Megan U Hazen" userId="30e05359-b9e4-47f2-a3de-c678b6693530" providerId="ADAL" clId="{F71778A2-0B0A-4390-A922-1251D981ACF5}" dt="2026-04-15T23:31:02.088" v="3251" actId="26606"/>
          <ac:spMkLst>
            <pc:docMk/>
            <pc:sldMk cId="2821691977" sldId="332"/>
            <ac:spMk id="5" creationId="{35DFCC14-C9CC-1803-DAB6-19BA496C86C0}"/>
          </ac:spMkLst>
        </pc:spChg>
        <pc:picChg chg="add">
          <ac:chgData name="Megan U Hazen" userId="30e05359-b9e4-47f2-a3de-c678b6693530" providerId="ADAL" clId="{F71778A2-0B0A-4390-A922-1251D981ACF5}" dt="2026-04-15T23:31:02.088" v="3251" actId="26606"/>
          <ac:picMkLst>
            <pc:docMk/>
            <pc:sldMk cId="2821691977" sldId="332"/>
            <ac:picMk id="9" creationId="{7D3FD9B7-D956-0D89-996D-292235D13ADF}"/>
          </ac:picMkLst>
        </pc:picChg>
      </pc:sldChg>
      <pc:sldChg chg="addSp delSp modSp new mod ord modClrScheme chgLayout">
        <pc:chgData name="Megan U Hazen" userId="30e05359-b9e4-47f2-a3de-c678b6693530" providerId="ADAL" clId="{F71778A2-0B0A-4390-A922-1251D981ACF5}" dt="2026-04-16T17:11:27.991" v="5342"/>
        <pc:sldMkLst>
          <pc:docMk/>
          <pc:sldMk cId="2600682278" sldId="333"/>
        </pc:sldMkLst>
        <pc:spChg chg="mod ord">
          <ac:chgData name="Megan U Hazen" userId="30e05359-b9e4-47f2-a3de-c678b6693530" providerId="ADAL" clId="{F71778A2-0B0A-4390-A922-1251D981ACF5}" dt="2026-04-16T17:11:27.991" v="5342"/>
          <ac:spMkLst>
            <pc:docMk/>
            <pc:sldMk cId="2600682278" sldId="333"/>
            <ac:spMk id="2" creationId="{48A19B80-3C24-1B98-7A7F-5BD77FD0DE3F}"/>
          </ac:spMkLst>
        </pc:spChg>
        <pc:spChg chg="del mod ord">
          <ac:chgData name="Megan U Hazen" userId="30e05359-b9e4-47f2-a3de-c678b6693530" providerId="ADAL" clId="{F71778A2-0B0A-4390-A922-1251D981ACF5}" dt="2026-04-15T23:31:41.583" v="3275" actId="700"/>
          <ac:spMkLst>
            <pc:docMk/>
            <pc:sldMk cId="2600682278" sldId="333"/>
            <ac:spMk id="3" creationId="{50D542A9-B615-4AA1-3B5A-468BC716DB21}"/>
          </ac:spMkLst>
        </pc:spChg>
        <pc:spChg chg="mod ord">
          <ac:chgData name="Megan U Hazen" userId="30e05359-b9e4-47f2-a3de-c678b6693530" providerId="ADAL" clId="{F71778A2-0B0A-4390-A922-1251D981ACF5}" dt="2026-04-16T17:11:27.991" v="5342"/>
          <ac:spMkLst>
            <pc:docMk/>
            <pc:sldMk cId="2600682278" sldId="333"/>
            <ac:spMk id="4" creationId="{2EAF71D7-F171-C9E5-371A-9186920B7F3A}"/>
          </ac:spMkLst>
        </pc:spChg>
        <pc:spChg chg="mod ord">
          <ac:chgData name="Megan U Hazen" userId="30e05359-b9e4-47f2-a3de-c678b6693530" providerId="ADAL" clId="{F71778A2-0B0A-4390-A922-1251D981ACF5}" dt="2026-04-16T17:11:27.991" v="5342"/>
          <ac:spMkLst>
            <pc:docMk/>
            <pc:sldMk cId="2600682278" sldId="333"/>
            <ac:spMk id="5" creationId="{DC7CD8F6-4997-F261-3ADF-1E70AE647A2A}"/>
          </ac:spMkLst>
        </pc:spChg>
        <pc:spChg chg="add del mod ord">
          <ac:chgData name="Megan U Hazen" userId="30e05359-b9e4-47f2-a3de-c678b6693530" providerId="ADAL" clId="{F71778A2-0B0A-4390-A922-1251D981ACF5}" dt="2026-04-15T23:32:43.872" v="3276" actId="1032"/>
          <ac:spMkLst>
            <pc:docMk/>
            <pc:sldMk cId="2600682278" sldId="333"/>
            <ac:spMk id="6" creationId="{034B7FA7-CA84-8437-8497-09F35E9CAD2B}"/>
          </ac:spMkLst>
        </pc:spChg>
        <pc:spChg chg="add mod ord">
          <ac:chgData name="Megan U Hazen" userId="30e05359-b9e4-47f2-a3de-c678b6693530" providerId="ADAL" clId="{F71778A2-0B0A-4390-A922-1251D981ACF5}" dt="2026-04-16T17:11:27.991" v="5342"/>
          <ac:spMkLst>
            <pc:docMk/>
            <pc:sldMk cId="2600682278" sldId="333"/>
            <ac:spMk id="7" creationId="{E75A254F-A874-A3FD-B282-AF647C90751B}"/>
          </ac:spMkLst>
        </pc:spChg>
        <pc:graphicFrameChg chg="add mod ord modGraphic">
          <ac:chgData name="Megan U Hazen" userId="30e05359-b9e4-47f2-a3de-c678b6693530" providerId="ADAL" clId="{F71778A2-0B0A-4390-A922-1251D981ACF5}" dt="2026-04-16T17:11:27.991" v="5342"/>
          <ac:graphicFrameMkLst>
            <pc:docMk/>
            <pc:sldMk cId="2600682278" sldId="333"/>
            <ac:graphicFrameMk id="8" creationId="{10D94317-DDF6-A6F2-0A09-ED0D1413E64F}"/>
          </ac:graphicFrameMkLst>
        </pc:graphicFrameChg>
        <pc:graphicFrameChg chg="add mod ord modGraphic">
          <ac:chgData name="Megan U Hazen" userId="30e05359-b9e4-47f2-a3de-c678b6693530" providerId="ADAL" clId="{F71778A2-0B0A-4390-A922-1251D981ACF5}" dt="2026-04-16T17:11:27.991" v="5342"/>
          <ac:graphicFrameMkLst>
            <pc:docMk/>
            <pc:sldMk cId="2600682278" sldId="333"/>
            <ac:graphicFrameMk id="9" creationId="{88BE8E53-1C25-C9F1-20F4-12A9A1196111}"/>
          </ac:graphicFrameMkLst>
        </pc:graphicFrameChg>
      </pc:sldChg>
      <pc:sldChg chg="modSp add mod setBg">
        <pc:chgData name="Megan U Hazen" userId="30e05359-b9e4-47f2-a3de-c678b6693530" providerId="ADAL" clId="{F71778A2-0B0A-4390-A922-1251D981ACF5}" dt="2026-04-15T23:43:36.146" v="3913" actId="113"/>
        <pc:sldMkLst>
          <pc:docMk/>
          <pc:sldMk cId="1567925203" sldId="334"/>
        </pc:sldMkLst>
        <pc:spChg chg="mod">
          <ac:chgData name="Megan U Hazen" userId="30e05359-b9e4-47f2-a3de-c678b6693530" providerId="ADAL" clId="{F71778A2-0B0A-4390-A922-1251D981ACF5}" dt="2026-04-15T23:43:12.328" v="3911" actId="26606"/>
          <ac:spMkLst>
            <pc:docMk/>
            <pc:sldMk cId="1567925203" sldId="334"/>
            <ac:spMk id="2" creationId="{4B2B74F7-3D40-02BA-7148-FFAC1BEAB07A}"/>
          </ac:spMkLst>
        </pc:spChg>
        <pc:spChg chg="mod ord">
          <ac:chgData name="Megan U Hazen" userId="30e05359-b9e4-47f2-a3de-c678b6693530" providerId="ADAL" clId="{F71778A2-0B0A-4390-A922-1251D981ACF5}" dt="2026-04-15T23:43:36.146" v="3913" actId="113"/>
          <ac:spMkLst>
            <pc:docMk/>
            <pc:sldMk cId="1567925203" sldId="334"/>
            <ac:spMk id="3" creationId="{4FA76453-6964-B465-6562-C28FA13F2290}"/>
          </ac:spMkLst>
        </pc:spChg>
        <pc:picChg chg="mod">
          <ac:chgData name="Megan U Hazen" userId="30e05359-b9e4-47f2-a3de-c678b6693530" providerId="ADAL" clId="{F71778A2-0B0A-4390-A922-1251D981ACF5}" dt="2026-04-15T23:43:12.328" v="3911" actId="26606"/>
          <ac:picMkLst>
            <pc:docMk/>
            <pc:sldMk cId="1567925203" sldId="334"/>
            <ac:picMk id="9" creationId="{FDE707BE-DEC6-5C76-E326-B11A2670F2EF}"/>
          </ac:picMkLst>
        </pc:picChg>
      </pc:sldChg>
      <pc:sldChg chg="modSp add mod modAnim">
        <pc:chgData name="Megan U Hazen" userId="30e05359-b9e4-47f2-a3de-c678b6693530" providerId="ADAL" clId="{F71778A2-0B0A-4390-A922-1251D981ACF5}" dt="2026-04-16T17:11:35.595" v="5344"/>
        <pc:sldMkLst>
          <pc:docMk/>
          <pc:sldMk cId="596927103" sldId="335"/>
        </pc:sldMkLst>
        <pc:spChg chg="mod ord">
          <ac:chgData name="Megan U Hazen" userId="30e05359-b9e4-47f2-a3de-c678b6693530" providerId="ADAL" clId="{F71778A2-0B0A-4390-A922-1251D981ACF5}" dt="2026-04-16T17:11:35.595" v="5344"/>
          <ac:spMkLst>
            <pc:docMk/>
            <pc:sldMk cId="596927103" sldId="335"/>
            <ac:spMk id="2" creationId="{A56DD8C1-30A1-8A51-136A-095E2C393A17}"/>
          </ac:spMkLst>
        </pc:spChg>
        <pc:spChg chg="mod ord">
          <ac:chgData name="Megan U Hazen" userId="30e05359-b9e4-47f2-a3de-c678b6693530" providerId="ADAL" clId="{F71778A2-0B0A-4390-A922-1251D981ACF5}" dt="2026-04-16T17:11:35.595" v="5344"/>
          <ac:spMkLst>
            <pc:docMk/>
            <pc:sldMk cId="596927103" sldId="335"/>
            <ac:spMk id="3" creationId="{961F15EA-3A49-4AAF-1DB7-D3C85B3C9143}"/>
          </ac:spMkLst>
        </pc:spChg>
        <pc:spChg chg="ord">
          <ac:chgData name="Megan U Hazen" userId="30e05359-b9e4-47f2-a3de-c678b6693530" providerId="ADAL" clId="{F71778A2-0B0A-4390-A922-1251D981ACF5}" dt="2026-04-16T17:11:35.595" v="5344"/>
          <ac:spMkLst>
            <pc:docMk/>
            <pc:sldMk cId="596927103" sldId="335"/>
            <ac:spMk id="8" creationId="{50AB9091-A14D-EC12-D39E-4F838E4D497F}"/>
          </ac:spMkLst>
        </pc:spChg>
        <pc:spChg chg="ord">
          <ac:chgData name="Megan U Hazen" userId="30e05359-b9e4-47f2-a3de-c678b6693530" providerId="ADAL" clId="{F71778A2-0B0A-4390-A922-1251D981ACF5}" dt="2026-04-16T17:11:35.595" v="5344"/>
          <ac:spMkLst>
            <pc:docMk/>
            <pc:sldMk cId="596927103" sldId="335"/>
            <ac:spMk id="9" creationId="{6728FEE9-184E-19F0-24F3-426FC086F4AC}"/>
          </ac:spMkLst>
        </pc:spChg>
        <pc:spChg chg="ord">
          <ac:chgData name="Megan U Hazen" userId="30e05359-b9e4-47f2-a3de-c678b6693530" providerId="ADAL" clId="{F71778A2-0B0A-4390-A922-1251D981ACF5}" dt="2026-04-16T17:11:35.595" v="5344"/>
          <ac:spMkLst>
            <pc:docMk/>
            <pc:sldMk cId="596927103" sldId="335"/>
            <ac:spMk id="10" creationId="{6C6F6D53-566E-916C-3AF2-424A64DFEE71}"/>
          </ac:spMkLst>
        </pc:spChg>
        <pc:spChg chg="ord">
          <ac:chgData name="Megan U Hazen" userId="30e05359-b9e4-47f2-a3de-c678b6693530" providerId="ADAL" clId="{F71778A2-0B0A-4390-A922-1251D981ACF5}" dt="2026-04-16T17:11:35.595" v="5344"/>
          <ac:spMkLst>
            <pc:docMk/>
            <pc:sldMk cId="596927103" sldId="335"/>
            <ac:spMk id="14" creationId="{43491CA5-45B8-04C2-9433-19BBE6306D0B}"/>
          </ac:spMkLst>
        </pc:spChg>
        <pc:spChg chg="ord">
          <ac:chgData name="Megan U Hazen" userId="30e05359-b9e4-47f2-a3de-c678b6693530" providerId="ADAL" clId="{F71778A2-0B0A-4390-A922-1251D981ACF5}" dt="2026-04-16T17:11:35.595" v="5344"/>
          <ac:spMkLst>
            <pc:docMk/>
            <pc:sldMk cId="596927103" sldId="335"/>
            <ac:spMk id="15" creationId="{E21DE401-2844-814F-9D77-BADF10EEDF4A}"/>
          </ac:spMkLst>
        </pc:spChg>
        <pc:spChg chg="ord">
          <ac:chgData name="Megan U Hazen" userId="30e05359-b9e4-47f2-a3de-c678b6693530" providerId="ADAL" clId="{F71778A2-0B0A-4390-A922-1251D981ACF5}" dt="2026-04-16T17:11:35.595" v="5344"/>
          <ac:spMkLst>
            <pc:docMk/>
            <pc:sldMk cId="596927103" sldId="335"/>
            <ac:spMk id="17" creationId="{792D8D9B-27B5-D473-96C1-C9398EF47836}"/>
          </ac:spMkLst>
        </pc:spChg>
        <pc:spChg chg="ord">
          <ac:chgData name="Megan U Hazen" userId="30e05359-b9e4-47f2-a3de-c678b6693530" providerId="ADAL" clId="{F71778A2-0B0A-4390-A922-1251D981ACF5}" dt="2026-04-16T17:11:35.595" v="5344"/>
          <ac:spMkLst>
            <pc:docMk/>
            <pc:sldMk cId="596927103" sldId="335"/>
            <ac:spMk id="18" creationId="{5A756769-7BCB-0F13-B441-DE636127EC53}"/>
          </ac:spMkLst>
        </pc:spChg>
        <pc:spChg chg="ord">
          <ac:chgData name="Megan U Hazen" userId="30e05359-b9e4-47f2-a3de-c678b6693530" providerId="ADAL" clId="{F71778A2-0B0A-4390-A922-1251D981ACF5}" dt="2026-04-16T17:11:35.595" v="5344"/>
          <ac:spMkLst>
            <pc:docMk/>
            <pc:sldMk cId="596927103" sldId="335"/>
            <ac:spMk id="21" creationId="{DE9A47EC-D58E-52E2-A435-F96250414DDD}"/>
          </ac:spMkLst>
        </pc:spChg>
        <pc:spChg chg="mod">
          <ac:chgData name="Megan U Hazen" userId="30e05359-b9e4-47f2-a3de-c678b6693530" providerId="ADAL" clId="{F71778A2-0B0A-4390-A922-1251D981ACF5}" dt="2026-04-15T23:46:06.830" v="4195" actId="27636"/>
          <ac:spMkLst>
            <pc:docMk/>
            <pc:sldMk cId="596927103" sldId="335"/>
            <ac:spMk id="23" creationId="{367C8E88-7989-835A-0111-3E684D063CC9}"/>
          </ac:spMkLst>
        </pc:spChg>
        <pc:cxnChg chg="mod">
          <ac:chgData name="Megan U Hazen" userId="30e05359-b9e4-47f2-a3de-c678b6693530" providerId="ADAL" clId="{F71778A2-0B0A-4390-A922-1251D981ACF5}" dt="2026-04-16T17:06:19.604" v="4765" actId="962"/>
          <ac:cxnSpMkLst>
            <pc:docMk/>
            <pc:sldMk cId="596927103" sldId="335"/>
            <ac:cxnSpMk id="25" creationId="{BA24CE23-928F-143F-B9CE-3EA3B62E7F24}"/>
          </ac:cxnSpMkLst>
        </pc:cxnChg>
        <pc:cxnChg chg="mod">
          <ac:chgData name="Megan U Hazen" userId="30e05359-b9e4-47f2-a3de-c678b6693530" providerId="ADAL" clId="{F71778A2-0B0A-4390-A922-1251D981ACF5}" dt="2026-04-16T17:06:21.189" v="4766" actId="962"/>
          <ac:cxnSpMkLst>
            <pc:docMk/>
            <pc:sldMk cId="596927103" sldId="335"/>
            <ac:cxnSpMk id="26" creationId="{93521AA4-2B14-FA3C-4953-4DD1C6EC93FB}"/>
          </ac:cxnSpMkLst>
        </pc:cxnChg>
        <pc:cxnChg chg="mod">
          <ac:chgData name="Megan U Hazen" userId="30e05359-b9e4-47f2-a3de-c678b6693530" providerId="ADAL" clId="{F71778A2-0B0A-4390-A922-1251D981ACF5}" dt="2026-04-16T17:06:21.648" v="4767" actId="962"/>
          <ac:cxnSpMkLst>
            <pc:docMk/>
            <pc:sldMk cId="596927103" sldId="335"/>
            <ac:cxnSpMk id="27" creationId="{D94EAFD9-7306-6530-9CE2-949E6C4DD671}"/>
          </ac:cxnSpMkLst>
        </pc:cxnChg>
        <pc:cxnChg chg="mod">
          <ac:chgData name="Megan U Hazen" userId="30e05359-b9e4-47f2-a3de-c678b6693530" providerId="ADAL" clId="{F71778A2-0B0A-4390-A922-1251D981ACF5}" dt="2026-04-16T17:06:22.461" v="4768" actId="962"/>
          <ac:cxnSpMkLst>
            <pc:docMk/>
            <pc:sldMk cId="596927103" sldId="335"/>
            <ac:cxnSpMk id="28" creationId="{EA4AB662-23F5-7C9B-CC4E-431F68C18CC2}"/>
          </ac:cxnSpMkLst>
        </pc:cxnChg>
      </pc:sldChg>
      <pc:sldChg chg="new del">
        <pc:chgData name="Megan U Hazen" userId="30e05359-b9e4-47f2-a3de-c678b6693530" providerId="ADAL" clId="{F71778A2-0B0A-4390-A922-1251D981ACF5}" dt="2026-04-16T17:00:46.030" v="4259" actId="680"/>
        <pc:sldMkLst>
          <pc:docMk/>
          <pc:sldMk cId="2952729886" sldId="33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4754FE-0DA7-4C5C-B450-EB544CC539F0}" type="doc">
      <dgm:prSet loTypeId="urn:microsoft.com/office/officeart/2005/8/layout/equation1" loCatId="relationship" qsTypeId="urn:microsoft.com/office/officeart/2005/8/quickstyle/simple1" qsCatId="simple" csTypeId="urn:microsoft.com/office/officeart/2005/8/colors/accent1_2" csCatId="accent1" phldr="1"/>
      <dgm:spPr/>
      <dgm:t>
        <a:bodyPr/>
        <a:lstStyle/>
        <a:p>
          <a:endParaRPr lang="en-US"/>
        </a:p>
      </dgm:t>
    </dgm:pt>
    <dgm:pt modelId="{CFC00A71-3A1C-47B3-A077-F27D2862532A}">
      <dgm:prSet phldrT="[Text]" phldr="0"/>
      <dgm:spPr/>
      <dgm:t>
        <a:bodyPr/>
        <a:lstStyle/>
        <a:p>
          <a:r>
            <a:rPr lang="en-US" dirty="0"/>
            <a:t>L-value</a:t>
          </a:r>
        </a:p>
      </dgm:t>
    </dgm:pt>
    <dgm:pt modelId="{E9D5B6F3-E18B-4AAF-8CF7-79174E953607}" type="parTrans" cxnId="{C27A635E-A82B-4B80-9B9A-98CC9A1B21B8}">
      <dgm:prSet/>
      <dgm:spPr/>
      <dgm:t>
        <a:bodyPr/>
        <a:lstStyle/>
        <a:p>
          <a:endParaRPr lang="en-US"/>
        </a:p>
      </dgm:t>
    </dgm:pt>
    <dgm:pt modelId="{1F9D7D34-92B0-4449-8C02-183835FD3EE2}" type="sibTrans" cxnId="{C27A635E-A82B-4B80-9B9A-98CC9A1B21B8}">
      <dgm:prSet/>
      <dgm:spPr/>
      <dgm:t>
        <a:bodyPr/>
        <a:lstStyle/>
        <a:p>
          <a:endParaRPr lang="en-US"/>
        </a:p>
      </dgm:t>
    </dgm:pt>
    <dgm:pt modelId="{A77EE2F2-9B6B-40FB-A0CE-7165B32C2F7B}">
      <dgm:prSet phldrT="[Text]" phldr="0"/>
      <dgm:spPr/>
      <dgm:t>
        <a:bodyPr/>
        <a:lstStyle/>
        <a:p>
          <a:r>
            <a:rPr lang="en-US" dirty="0"/>
            <a:t>R-value</a:t>
          </a:r>
        </a:p>
      </dgm:t>
    </dgm:pt>
    <dgm:pt modelId="{9A358036-46B4-4F7A-BD68-97182E612962}" type="parTrans" cxnId="{50C15538-2788-47D4-B425-3695C1E40106}">
      <dgm:prSet/>
      <dgm:spPr/>
      <dgm:t>
        <a:bodyPr/>
        <a:lstStyle/>
        <a:p>
          <a:endParaRPr lang="en-US"/>
        </a:p>
      </dgm:t>
    </dgm:pt>
    <dgm:pt modelId="{5FB561FB-3D98-4069-B2CF-C58E26E5D810}" type="sibTrans" cxnId="{50C15538-2788-47D4-B425-3695C1E40106}">
      <dgm:prSet/>
      <dgm:spPr/>
      <dgm:t>
        <a:bodyPr/>
        <a:lstStyle/>
        <a:p>
          <a:endParaRPr lang="en-US"/>
        </a:p>
      </dgm:t>
    </dgm:pt>
    <dgm:pt modelId="{88B090E8-9227-4B2D-A59A-E96A4DE7BF69}" type="pres">
      <dgm:prSet presAssocID="{A34754FE-0DA7-4C5C-B450-EB544CC539F0}" presName="linearFlow" presStyleCnt="0">
        <dgm:presLayoutVars>
          <dgm:dir/>
          <dgm:resizeHandles val="exact"/>
        </dgm:presLayoutVars>
      </dgm:prSet>
      <dgm:spPr/>
    </dgm:pt>
    <dgm:pt modelId="{F23ACE62-0E21-43AF-8D2E-C8BDB89FF4E1}" type="pres">
      <dgm:prSet presAssocID="{CFC00A71-3A1C-47B3-A077-F27D2862532A}" presName="node" presStyleLbl="node1" presStyleIdx="0" presStyleCnt="2">
        <dgm:presLayoutVars>
          <dgm:bulletEnabled val="1"/>
        </dgm:presLayoutVars>
      </dgm:prSet>
      <dgm:spPr/>
    </dgm:pt>
    <dgm:pt modelId="{C90BF0DF-22AD-444C-AC2A-6ED7EADFE01F}" type="pres">
      <dgm:prSet presAssocID="{1F9D7D34-92B0-4449-8C02-183835FD3EE2}" presName="spacerL" presStyleCnt="0"/>
      <dgm:spPr/>
    </dgm:pt>
    <dgm:pt modelId="{C80792BD-ABEC-4FC1-B6A2-8A8DA280D1E6}" type="pres">
      <dgm:prSet presAssocID="{1F9D7D34-92B0-4449-8C02-183835FD3EE2}" presName="sibTrans" presStyleLbl="sibTrans2D1" presStyleIdx="0" presStyleCnt="1"/>
      <dgm:spPr/>
    </dgm:pt>
    <dgm:pt modelId="{2ECF1190-6D05-4A3E-A67E-A3B812D1B247}" type="pres">
      <dgm:prSet presAssocID="{1F9D7D34-92B0-4449-8C02-183835FD3EE2}" presName="spacerR" presStyleCnt="0"/>
      <dgm:spPr/>
    </dgm:pt>
    <dgm:pt modelId="{179CA9A0-9CBA-4D56-B933-B85711452211}" type="pres">
      <dgm:prSet presAssocID="{A77EE2F2-9B6B-40FB-A0CE-7165B32C2F7B}" presName="node" presStyleLbl="node1" presStyleIdx="1" presStyleCnt="2">
        <dgm:presLayoutVars>
          <dgm:bulletEnabled val="1"/>
        </dgm:presLayoutVars>
      </dgm:prSet>
      <dgm:spPr/>
    </dgm:pt>
  </dgm:ptLst>
  <dgm:cxnLst>
    <dgm:cxn modelId="{6388871D-00CC-4DCA-AC69-22BA26EFF9F8}" type="presOf" srcId="{A77EE2F2-9B6B-40FB-A0CE-7165B32C2F7B}" destId="{179CA9A0-9CBA-4D56-B933-B85711452211}" srcOrd="0" destOrd="0" presId="urn:microsoft.com/office/officeart/2005/8/layout/equation1"/>
    <dgm:cxn modelId="{50C15538-2788-47D4-B425-3695C1E40106}" srcId="{A34754FE-0DA7-4C5C-B450-EB544CC539F0}" destId="{A77EE2F2-9B6B-40FB-A0CE-7165B32C2F7B}" srcOrd="1" destOrd="0" parTransId="{9A358036-46B4-4F7A-BD68-97182E612962}" sibTransId="{5FB561FB-3D98-4069-B2CF-C58E26E5D810}"/>
    <dgm:cxn modelId="{C27A635E-A82B-4B80-9B9A-98CC9A1B21B8}" srcId="{A34754FE-0DA7-4C5C-B450-EB544CC539F0}" destId="{CFC00A71-3A1C-47B3-A077-F27D2862532A}" srcOrd="0" destOrd="0" parTransId="{E9D5B6F3-E18B-4AAF-8CF7-79174E953607}" sibTransId="{1F9D7D34-92B0-4449-8C02-183835FD3EE2}"/>
    <dgm:cxn modelId="{E3DE0284-5ADF-4277-9256-3669656976C5}" type="presOf" srcId="{CFC00A71-3A1C-47B3-A077-F27D2862532A}" destId="{F23ACE62-0E21-43AF-8D2E-C8BDB89FF4E1}" srcOrd="0" destOrd="0" presId="urn:microsoft.com/office/officeart/2005/8/layout/equation1"/>
    <dgm:cxn modelId="{A982B4B3-DEF3-40B4-9353-53337F31B5D8}" type="presOf" srcId="{1F9D7D34-92B0-4449-8C02-183835FD3EE2}" destId="{C80792BD-ABEC-4FC1-B6A2-8A8DA280D1E6}" srcOrd="0" destOrd="0" presId="urn:microsoft.com/office/officeart/2005/8/layout/equation1"/>
    <dgm:cxn modelId="{5F84F2B3-F69F-4441-9481-CF69C50A8D28}" type="presOf" srcId="{A34754FE-0DA7-4C5C-B450-EB544CC539F0}" destId="{88B090E8-9227-4B2D-A59A-E96A4DE7BF69}" srcOrd="0" destOrd="0" presId="urn:microsoft.com/office/officeart/2005/8/layout/equation1"/>
    <dgm:cxn modelId="{2DF0B7F0-7271-47C3-82CD-EF81C48C2E75}" type="presParOf" srcId="{88B090E8-9227-4B2D-A59A-E96A4DE7BF69}" destId="{F23ACE62-0E21-43AF-8D2E-C8BDB89FF4E1}" srcOrd="0" destOrd="0" presId="urn:microsoft.com/office/officeart/2005/8/layout/equation1"/>
    <dgm:cxn modelId="{D6771A46-9A13-4B66-A6A0-8C82A91BEE37}" type="presParOf" srcId="{88B090E8-9227-4B2D-A59A-E96A4DE7BF69}" destId="{C90BF0DF-22AD-444C-AC2A-6ED7EADFE01F}" srcOrd="1" destOrd="0" presId="urn:microsoft.com/office/officeart/2005/8/layout/equation1"/>
    <dgm:cxn modelId="{33F030DA-9008-4369-B8F9-E9A01B621BA7}" type="presParOf" srcId="{88B090E8-9227-4B2D-A59A-E96A4DE7BF69}" destId="{C80792BD-ABEC-4FC1-B6A2-8A8DA280D1E6}" srcOrd="2" destOrd="0" presId="urn:microsoft.com/office/officeart/2005/8/layout/equation1"/>
    <dgm:cxn modelId="{113A3321-1B03-4485-88C8-B57F0F650C79}" type="presParOf" srcId="{88B090E8-9227-4B2D-A59A-E96A4DE7BF69}" destId="{2ECF1190-6D05-4A3E-A67E-A3B812D1B247}" srcOrd="3" destOrd="0" presId="urn:microsoft.com/office/officeart/2005/8/layout/equation1"/>
    <dgm:cxn modelId="{400D118E-1C73-4E4D-859B-E0EC417F0F81}" type="presParOf" srcId="{88B090E8-9227-4B2D-A59A-E96A4DE7BF69}" destId="{179CA9A0-9CBA-4D56-B933-B85711452211}" srcOrd="4"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4754FE-0DA7-4C5C-B450-EB544CC539F0}" type="doc">
      <dgm:prSet loTypeId="urn:microsoft.com/office/officeart/2005/8/layout/equation1" loCatId="relationship" qsTypeId="urn:microsoft.com/office/officeart/2005/8/quickstyle/simple1" qsCatId="simple" csTypeId="urn:microsoft.com/office/officeart/2005/8/colors/accent3_2" csCatId="accent3" phldr="1"/>
      <dgm:spPr/>
      <dgm:t>
        <a:bodyPr/>
        <a:lstStyle/>
        <a:p>
          <a:endParaRPr lang="en-US"/>
        </a:p>
      </dgm:t>
    </dgm:pt>
    <dgm:pt modelId="{CFC00A71-3A1C-47B3-A077-F27D2862532A}">
      <dgm:prSet phldrT="[Text]" phldr="0"/>
      <dgm:spPr/>
      <dgm:t>
        <a:bodyPr/>
        <a:lstStyle/>
        <a:p>
          <a:r>
            <a:rPr lang="en-US" dirty="0"/>
            <a:t>Locations</a:t>
          </a:r>
        </a:p>
      </dgm:t>
    </dgm:pt>
    <dgm:pt modelId="{E9D5B6F3-E18B-4AAF-8CF7-79174E953607}" type="parTrans" cxnId="{C27A635E-A82B-4B80-9B9A-98CC9A1B21B8}">
      <dgm:prSet/>
      <dgm:spPr/>
      <dgm:t>
        <a:bodyPr/>
        <a:lstStyle/>
        <a:p>
          <a:endParaRPr lang="en-US"/>
        </a:p>
      </dgm:t>
    </dgm:pt>
    <dgm:pt modelId="{1F9D7D34-92B0-4449-8C02-183835FD3EE2}" type="sibTrans" cxnId="{C27A635E-A82B-4B80-9B9A-98CC9A1B21B8}">
      <dgm:prSet/>
      <dgm:spPr/>
      <dgm:t>
        <a:bodyPr/>
        <a:lstStyle/>
        <a:p>
          <a:endParaRPr lang="en-US"/>
        </a:p>
      </dgm:t>
    </dgm:pt>
    <dgm:pt modelId="{A77EE2F2-9B6B-40FB-A0CE-7165B32C2F7B}">
      <dgm:prSet phldrT="[Text]" phldr="0"/>
      <dgm:spPr/>
      <dgm:t>
        <a:bodyPr/>
        <a:lstStyle/>
        <a:p>
          <a:r>
            <a:rPr lang="en-US" dirty="0"/>
            <a:t>Values</a:t>
          </a:r>
        </a:p>
      </dgm:t>
    </dgm:pt>
    <dgm:pt modelId="{9A358036-46B4-4F7A-BD68-97182E612962}" type="parTrans" cxnId="{50C15538-2788-47D4-B425-3695C1E40106}">
      <dgm:prSet/>
      <dgm:spPr/>
      <dgm:t>
        <a:bodyPr/>
        <a:lstStyle/>
        <a:p>
          <a:endParaRPr lang="en-US"/>
        </a:p>
      </dgm:t>
    </dgm:pt>
    <dgm:pt modelId="{5FB561FB-3D98-4069-B2CF-C58E26E5D810}" type="sibTrans" cxnId="{50C15538-2788-47D4-B425-3695C1E40106}">
      <dgm:prSet/>
      <dgm:spPr/>
      <dgm:t>
        <a:bodyPr/>
        <a:lstStyle/>
        <a:p>
          <a:endParaRPr lang="en-US"/>
        </a:p>
      </dgm:t>
    </dgm:pt>
    <dgm:pt modelId="{88B090E8-9227-4B2D-A59A-E96A4DE7BF69}" type="pres">
      <dgm:prSet presAssocID="{A34754FE-0DA7-4C5C-B450-EB544CC539F0}" presName="linearFlow" presStyleCnt="0">
        <dgm:presLayoutVars>
          <dgm:dir/>
          <dgm:resizeHandles val="exact"/>
        </dgm:presLayoutVars>
      </dgm:prSet>
      <dgm:spPr/>
    </dgm:pt>
    <dgm:pt modelId="{F23ACE62-0E21-43AF-8D2E-C8BDB89FF4E1}" type="pres">
      <dgm:prSet presAssocID="{CFC00A71-3A1C-47B3-A077-F27D2862532A}" presName="node" presStyleLbl="node1" presStyleIdx="0" presStyleCnt="2">
        <dgm:presLayoutVars>
          <dgm:bulletEnabled val="1"/>
        </dgm:presLayoutVars>
      </dgm:prSet>
      <dgm:spPr/>
    </dgm:pt>
    <dgm:pt modelId="{C90BF0DF-22AD-444C-AC2A-6ED7EADFE01F}" type="pres">
      <dgm:prSet presAssocID="{1F9D7D34-92B0-4449-8C02-183835FD3EE2}" presName="spacerL" presStyleCnt="0"/>
      <dgm:spPr/>
    </dgm:pt>
    <dgm:pt modelId="{C80792BD-ABEC-4FC1-B6A2-8A8DA280D1E6}" type="pres">
      <dgm:prSet presAssocID="{1F9D7D34-92B0-4449-8C02-183835FD3EE2}" presName="sibTrans" presStyleLbl="sibTrans2D1" presStyleIdx="0" presStyleCnt="1"/>
      <dgm:spPr/>
    </dgm:pt>
    <dgm:pt modelId="{2ECF1190-6D05-4A3E-A67E-A3B812D1B247}" type="pres">
      <dgm:prSet presAssocID="{1F9D7D34-92B0-4449-8C02-183835FD3EE2}" presName="spacerR" presStyleCnt="0"/>
      <dgm:spPr/>
    </dgm:pt>
    <dgm:pt modelId="{179CA9A0-9CBA-4D56-B933-B85711452211}" type="pres">
      <dgm:prSet presAssocID="{A77EE2F2-9B6B-40FB-A0CE-7165B32C2F7B}" presName="node" presStyleLbl="node1" presStyleIdx="1" presStyleCnt="2">
        <dgm:presLayoutVars>
          <dgm:bulletEnabled val="1"/>
        </dgm:presLayoutVars>
      </dgm:prSet>
      <dgm:spPr/>
    </dgm:pt>
  </dgm:ptLst>
  <dgm:cxnLst>
    <dgm:cxn modelId="{6388871D-00CC-4DCA-AC69-22BA26EFF9F8}" type="presOf" srcId="{A77EE2F2-9B6B-40FB-A0CE-7165B32C2F7B}" destId="{179CA9A0-9CBA-4D56-B933-B85711452211}" srcOrd="0" destOrd="0" presId="urn:microsoft.com/office/officeart/2005/8/layout/equation1"/>
    <dgm:cxn modelId="{50C15538-2788-47D4-B425-3695C1E40106}" srcId="{A34754FE-0DA7-4C5C-B450-EB544CC539F0}" destId="{A77EE2F2-9B6B-40FB-A0CE-7165B32C2F7B}" srcOrd="1" destOrd="0" parTransId="{9A358036-46B4-4F7A-BD68-97182E612962}" sibTransId="{5FB561FB-3D98-4069-B2CF-C58E26E5D810}"/>
    <dgm:cxn modelId="{C27A635E-A82B-4B80-9B9A-98CC9A1B21B8}" srcId="{A34754FE-0DA7-4C5C-B450-EB544CC539F0}" destId="{CFC00A71-3A1C-47B3-A077-F27D2862532A}" srcOrd="0" destOrd="0" parTransId="{E9D5B6F3-E18B-4AAF-8CF7-79174E953607}" sibTransId="{1F9D7D34-92B0-4449-8C02-183835FD3EE2}"/>
    <dgm:cxn modelId="{E3DE0284-5ADF-4277-9256-3669656976C5}" type="presOf" srcId="{CFC00A71-3A1C-47B3-A077-F27D2862532A}" destId="{F23ACE62-0E21-43AF-8D2E-C8BDB89FF4E1}" srcOrd="0" destOrd="0" presId="urn:microsoft.com/office/officeart/2005/8/layout/equation1"/>
    <dgm:cxn modelId="{A982B4B3-DEF3-40B4-9353-53337F31B5D8}" type="presOf" srcId="{1F9D7D34-92B0-4449-8C02-183835FD3EE2}" destId="{C80792BD-ABEC-4FC1-B6A2-8A8DA280D1E6}" srcOrd="0" destOrd="0" presId="urn:microsoft.com/office/officeart/2005/8/layout/equation1"/>
    <dgm:cxn modelId="{5F84F2B3-F69F-4441-9481-CF69C50A8D28}" type="presOf" srcId="{A34754FE-0DA7-4C5C-B450-EB544CC539F0}" destId="{88B090E8-9227-4B2D-A59A-E96A4DE7BF69}" srcOrd="0" destOrd="0" presId="urn:microsoft.com/office/officeart/2005/8/layout/equation1"/>
    <dgm:cxn modelId="{2DF0B7F0-7271-47C3-82CD-EF81C48C2E75}" type="presParOf" srcId="{88B090E8-9227-4B2D-A59A-E96A4DE7BF69}" destId="{F23ACE62-0E21-43AF-8D2E-C8BDB89FF4E1}" srcOrd="0" destOrd="0" presId="urn:microsoft.com/office/officeart/2005/8/layout/equation1"/>
    <dgm:cxn modelId="{D6771A46-9A13-4B66-A6A0-8C82A91BEE37}" type="presParOf" srcId="{88B090E8-9227-4B2D-A59A-E96A4DE7BF69}" destId="{C90BF0DF-22AD-444C-AC2A-6ED7EADFE01F}" srcOrd="1" destOrd="0" presId="urn:microsoft.com/office/officeart/2005/8/layout/equation1"/>
    <dgm:cxn modelId="{33F030DA-9008-4369-B8F9-E9A01B621BA7}" type="presParOf" srcId="{88B090E8-9227-4B2D-A59A-E96A4DE7BF69}" destId="{C80792BD-ABEC-4FC1-B6A2-8A8DA280D1E6}" srcOrd="2" destOrd="0" presId="urn:microsoft.com/office/officeart/2005/8/layout/equation1"/>
    <dgm:cxn modelId="{113A3321-1B03-4485-88C8-B57F0F650C79}" type="presParOf" srcId="{88B090E8-9227-4B2D-A59A-E96A4DE7BF69}" destId="{2ECF1190-6D05-4A3E-A67E-A3B812D1B247}" srcOrd="3" destOrd="0" presId="urn:microsoft.com/office/officeart/2005/8/layout/equation1"/>
    <dgm:cxn modelId="{400D118E-1C73-4E4D-859B-E0EC417F0F81}" type="presParOf" srcId="{88B090E8-9227-4B2D-A59A-E96A4DE7BF69}" destId="{179CA9A0-9CBA-4D56-B933-B85711452211}" srcOrd="4" destOrd="0" presId="urn:microsoft.com/office/officeart/2005/8/layout/equati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ACE62-0E21-43AF-8D2E-C8BDB89FF4E1}">
      <dsp:nvSpPr>
        <dsp:cNvPr id="0" name=""/>
        <dsp:cNvSpPr/>
      </dsp:nvSpPr>
      <dsp:spPr>
        <a:xfrm>
          <a:off x="2761" y="396130"/>
          <a:ext cx="1899003" cy="1899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L-value</a:t>
          </a:r>
        </a:p>
      </dsp:txBody>
      <dsp:txXfrm>
        <a:off x="280864" y="674233"/>
        <a:ext cx="1342797" cy="1342797"/>
      </dsp:txXfrm>
    </dsp:sp>
    <dsp:sp modelId="{C80792BD-ABEC-4FC1-B6A2-8A8DA280D1E6}">
      <dsp:nvSpPr>
        <dsp:cNvPr id="0" name=""/>
        <dsp:cNvSpPr/>
      </dsp:nvSpPr>
      <dsp:spPr>
        <a:xfrm>
          <a:off x="2055963" y="794921"/>
          <a:ext cx="1101422" cy="1101422"/>
        </a:xfrm>
        <a:prstGeom prst="mathEqual">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2201956" y="1021814"/>
        <a:ext cx="809436" cy="647636"/>
      </dsp:txXfrm>
    </dsp:sp>
    <dsp:sp modelId="{179CA9A0-9CBA-4D56-B933-B85711452211}">
      <dsp:nvSpPr>
        <dsp:cNvPr id="0" name=""/>
        <dsp:cNvSpPr/>
      </dsp:nvSpPr>
      <dsp:spPr>
        <a:xfrm>
          <a:off x="3311585" y="396130"/>
          <a:ext cx="1899003" cy="189900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en-US" sz="4400" kern="1200" dirty="0"/>
            <a:t>R-value</a:t>
          </a:r>
        </a:p>
      </dsp:txBody>
      <dsp:txXfrm>
        <a:off x="3589688" y="674233"/>
        <a:ext cx="1342797" cy="13427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ACE62-0E21-43AF-8D2E-C8BDB89FF4E1}">
      <dsp:nvSpPr>
        <dsp:cNvPr id="0" name=""/>
        <dsp:cNvSpPr/>
      </dsp:nvSpPr>
      <dsp:spPr>
        <a:xfrm>
          <a:off x="2761" y="396130"/>
          <a:ext cx="1899003" cy="189900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Locations</a:t>
          </a:r>
        </a:p>
      </dsp:txBody>
      <dsp:txXfrm>
        <a:off x="280864" y="674233"/>
        <a:ext cx="1342797" cy="1342797"/>
      </dsp:txXfrm>
    </dsp:sp>
    <dsp:sp modelId="{C80792BD-ABEC-4FC1-B6A2-8A8DA280D1E6}">
      <dsp:nvSpPr>
        <dsp:cNvPr id="0" name=""/>
        <dsp:cNvSpPr/>
      </dsp:nvSpPr>
      <dsp:spPr>
        <a:xfrm>
          <a:off x="2055963" y="794921"/>
          <a:ext cx="1101422" cy="1101422"/>
        </a:xfrm>
        <a:prstGeom prst="mathEqual">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201956" y="1021814"/>
        <a:ext cx="809436" cy="647636"/>
      </dsp:txXfrm>
    </dsp:sp>
    <dsp:sp modelId="{179CA9A0-9CBA-4D56-B933-B85711452211}">
      <dsp:nvSpPr>
        <dsp:cNvPr id="0" name=""/>
        <dsp:cNvSpPr/>
      </dsp:nvSpPr>
      <dsp:spPr>
        <a:xfrm>
          <a:off x="3311585" y="396130"/>
          <a:ext cx="1899003" cy="1899003"/>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kern="1200" dirty="0"/>
            <a:t>Values</a:t>
          </a:r>
        </a:p>
      </dsp:txBody>
      <dsp:txXfrm>
        <a:off x="3589688" y="674233"/>
        <a:ext cx="1342797" cy="1342797"/>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Demo emacs -</a:t>
            </a:r>
            <a:r>
              <a:rPr lang="en-US" err="1"/>
              <a:t>nw</a:t>
            </a:r>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278577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1157707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&amp;x I just derived from x, and not stored anywhere.</a:t>
            </a:r>
          </a:p>
          <a:p>
            <a:r>
              <a:rPr lang="en-US" dirty="0"/>
              <a:t>Whereas p is stored somewhere so &amp;p is ok  </a:t>
            </a:r>
          </a:p>
        </p:txBody>
      </p:sp>
      <p:sp>
        <p:nvSpPr>
          <p:cNvPr id="4" name="Slide Number Placeholder 3"/>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19170120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22</a:t>
            </a:fld>
            <a:endParaRPr lang="en-US"/>
          </a:p>
        </p:txBody>
      </p:sp>
    </p:spTree>
    <p:extLst>
      <p:ext uri="{BB962C8B-B14F-4D97-AF65-F5344CB8AC3E}">
        <p14:creationId xmlns:p14="http://schemas.microsoft.com/office/powerpoint/2010/main" val="3063711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5D78BB3C-1E6F-4637-919D-612B72D59517}" type="datetime1">
              <a:rPr lang="en-US" smtClean="0"/>
              <a:t>4/16/2026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DC86D9-B51A-4BFA-AF46-E99CC3C8F11A}" type="datetime1">
              <a:rPr lang="en-US" smtClean="0"/>
              <a:t>4/16/2026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3CA635-5731-4080-BECA-677306D9AB8F}" type="datetime1">
              <a:rPr lang="en-US" smtClean="0"/>
              <a:t>4/16/2026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88982-6FDD-46B5-8981-DF5A8E6B9F47}" type="datetime1">
              <a:rPr lang="en-US" smtClean="0"/>
              <a:t>4/16/2026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727A71-0D40-4B03-959D-8E1413164108}" type="datetime1">
              <a:rPr lang="en-US" smtClean="0"/>
              <a:t>4/16/2026</a:t>
            </a:fld>
            <a:endParaRPr lang="en-US"/>
          </a:p>
        </p:txBody>
      </p:sp>
      <p:sp>
        <p:nvSpPr>
          <p:cNvPr id="5" name="Footer Placeholder 4"/>
          <p:cNvSpPr>
            <a:spLocks noGrp="1"/>
          </p:cNvSpPr>
          <p:nvPr>
            <p:ph type="ftr" sz="quarter" idx="11"/>
          </p:nvPr>
        </p:nvSpPr>
        <p:spPr/>
        <p:txBody>
          <a:bodyPr/>
          <a:lstStyle/>
          <a:p>
            <a:r>
              <a:rPr lang="fr-FR"/>
              <a:t>CSE 374 SP26  Lecture C Intro,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5F03F7-B647-4D5A-8DB8-EF8BF85D393A}" type="datetime1">
              <a:rPr lang="en-US" smtClean="0"/>
              <a:t>4/16/2026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18E23C-B720-4276-AE6B-063C7D7AD0FF}" type="datetime1">
              <a:rPr lang="en-US" smtClean="0"/>
              <a:t>4/16/2026</a:t>
            </a:fld>
            <a:endParaRPr lang="en-US"/>
          </a:p>
        </p:txBody>
      </p:sp>
      <p:sp>
        <p:nvSpPr>
          <p:cNvPr id="8" name="Footer Placeholder 7"/>
          <p:cNvSpPr>
            <a:spLocks noGrp="1"/>
          </p:cNvSpPr>
          <p:nvPr>
            <p:ph type="ftr" sz="quarter" idx="11"/>
          </p:nvPr>
        </p:nvSpPr>
        <p:spPr/>
        <p:txBody>
          <a:bodyPr/>
          <a:lstStyle/>
          <a:p>
            <a:r>
              <a:rPr lang="fr-FR"/>
              <a:t>CSE 374 SP26  Lecture C Intro,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70134F-8D6C-4B85-9061-C0B0BC1F5053}" type="datetime1">
              <a:rPr lang="en-US" smtClean="0"/>
              <a:t>4/16/2026</a:t>
            </a:fld>
            <a:endParaRPr lang="en-US"/>
          </a:p>
        </p:txBody>
      </p:sp>
      <p:sp>
        <p:nvSpPr>
          <p:cNvPr id="4" name="Footer Placeholder 3"/>
          <p:cNvSpPr>
            <a:spLocks noGrp="1"/>
          </p:cNvSpPr>
          <p:nvPr>
            <p:ph type="ftr" sz="quarter" idx="11"/>
          </p:nvPr>
        </p:nvSpPr>
        <p:spPr/>
        <p:txBody>
          <a:bodyPr/>
          <a:lstStyle/>
          <a:p>
            <a:r>
              <a:rPr lang="fr-FR"/>
              <a:t>CSE 374 SP26  Lecture C Intro,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A93664-5525-4957-AB5D-07F0B9567A13}" type="datetime1">
              <a:rPr lang="en-US" smtClean="0"/>
              <a:t>4/16/2026</a:t>
            </a:fld>
            <a:endParaRPr lang="en-US"/>
          </a:p>
        </p:txBody>
      </p:sp>
      <p:sp>
        <p:nvSpPr>
          <p:cNvPr id="3" name="Footer Placeholder 2"/>
          <p:cNvSpPr>
            <a:spLocks noGrp="1"/>
          </p:cNvSpPr>
          <p:nvPr>
            <p:ph type="ftr" sz="quarter" idx="11"/>
          </p:nvPr>
        </p:nvSpPr>
        <p:spPr/>
        <p:txBody>
          <a:bodyPr/>
          <a:lstStyle/>
          <a:p>
            <a:r>
              <a:rPr lang="fr-FR"/>
              <a:t>CSE 374 SP26  Lecture C Intro,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92670A-20C2-49EE-B09D-B86D74B5C9A4}" type="datetime1">
              <a:rPr lang="en-US" smtClean="0"/>
              <a:t>4/16/2026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1AB785B-D0B8-4C86-88F1-7262C10AB1E8}" type="datetime1">
              <a:rPr lang="en-US" smtClean="0"/>
              <a:t>4/16/2026</a:t>
            </a:fld>
            <a:endParaRPr lang="en-US"/>
          </a:p>
        </p:txBody>
      </p:sp>
      <p:sp>
        <p:nvSpPr>
          <p:cNvPr id="6" name="Footer Placeholder 5"/>
          <p:cNvSpPr>
            <a:spLocks noGrp="1"/>
          </p:cNvSpPr>
          <p:nvPr>
            <p:ph type="ftr" sz="quarter" idx="11"/>
          </p:nvPr>
        </p:nvSpPr>
        <p:spPr/>
        <p:txBody>
          <a:bodyPr/>
          <a:lstStyle/>
          <a:p>
            <a:r>
              <a:rPr lang="fr-FR"/>
              <a:t>CSE 374 SP26  Lecture C Intro,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9A17E25E-E42C-46A1-8E32-533F41F9BD4E}" type="datetime1">
              <a:rPr lang="en-US" smtClean="0"/>
              <a:t>4/16/2026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C Intro,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a:t>CSE 374: </a:t>
            </a:r>
            <a:r>
              <a:rPr lang="en-US" cap="none"/>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D27B0-7E83-ACAB-73AB-B7B52CAFD7CC}"/>
              </a:ext>
            </a:extLst>
          </p:cNvPr>
          <p:cNvSpPr>
            <a:spLocks noGrp="1"/>
          </p:cNvSpPr>
          <p:nvPr>
            <p:ph type="title"/>
          </p:nvPr>
        </p:nvSpPr>
        <p:spPr/>
        <p:txBody>
          <a:bodyPr/>
          <a:lstStyle/>
          <a:p>
            <a:r>
              <a:rPr lang="en-US" dirty="0"/>
              <a:t>Arrays</a:t>
            </a:r>
          </a:p>
        </p:txBody>
      </p:sp>
      <p:grpSp>
        <p:nvGrpSpPr>
          <p:cNvPr id="4" name="Group 3" descr="This slide shows a schematic of an array.  This takes some of the memory slots (from previous slides), and labels some of them.  A few are colored in, representing the space allocated for an array, and then labels are arr (to the first colored slot), arr[3] (to the fourth slot), arr[len-1] (to the last colored slot), and arr[len+1] (to a slot after the last colored slot.)">
            <a:extLst>
              <a:ext uri="{FF2B5EF4-FFF2-40B4-BE49-F238E27FC236}">
                <a16:creationId xmlns:a16="http://schemas.microsoft.com/office/drawing/2014/main" id="{C88D1088-C27E-4D18-8DCE-A8F807119BCD}"/>
              </a:ext>
            </a:extLst>
          </p:cNvPr>
          <p:cNvGrpSpPr/>
          <p:nvPr/>
        </p:nvGrpSpPr>
        <p:grpSpPr>
          <a:xfrm>
            <a:off x="6668226" y="777240"/>
            <a:ext cx="4229100" cy="678180"/>
            <a:chOff x="6668226" y="777240"/>
            <a:chExt cx="4229100" cy="678180"/>
          </a:xfrm>
        </p:grpSpPr>
        <p:sp>
          <p:nvSpPr>
            <p:cNvPr id="8" name="Rectangle 7">
              <a:extLst>
                <a:ext uri="{FF2B5EF4-FFF2-40B4-BE49-F238E27FC236}">
                  <a16:creationId xmlns:a16="http://schemas.microsoft.com/office/drawing/2014/main" id="{4F13E08E-1114-3704-077A-9987C30D7F57}"/>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C55DD80-EC53-B90B-2E1D-4E2496DD7E14}"/>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D191DB-CE84-FC57-797D-6541DC02F525}"/>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791DADD-83CE-CD3F-74B4-FBB82AE9C978}"/>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612A1F-9633-444E-EC8D-9245FBE5C3E6}"/>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FBC7E47-DB9C-6918-A5CD-0AF3B600971E}"/>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150E3B0-82CB-8D0F-CBEB-DF402B9ABFC5}"/>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982AB55-DC7F-3F3D-BADC-0BA5AE56E930}"/>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0ED730B-9D58-E1C3-BC63-EE94BAF1A159}"/>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22A6A13-8E68-FD0B-1301-BB1FEFFD2497}"/>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95BE1DD-FEBC-3310-E1E0-3CAC0024D71A}"/>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8F4D162-A2C2-F507-E194-8A68EA7B4E1D}"/>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2606559-C3EE-632F-E580-2CD429FCA820}"/>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E0AFFC7-3A06-3CD0-DC28-71BC69EFA11F}"/>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6874181C-9A91-9CAD-F531-CCC6A0FF7FFF}"/>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5" name="Straight Arrow Connector 24">
            <a:extLst>
              <a:ext uri="{FF2B5EF4-FFF2-40B4-BE49-F238E27FC236}">
                <a16:creationId xmlns:a16="http://schemas.microsoft.com/office/drawing/2014/main" id="{C11AC0B3-3BFE-3775-F0E2-2B663B30855B}"/>
              </a:ext>
              <a:ext uri="{C183D7F6-B498-43B3-948B-1728B52AA6E4}">
                <adec:decorative xmlns:adec="http://schemas.microsoft.com/office/drawing/2017/decorative" val="1"/>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44B862FC-61BE-4536-2653-69DD57D2F0C4}"/>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0276A5EA-2006-CD56-95C8-EE0313282408}"/>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C0A91FA-E3B2-8CC6-D304-31D8CB934416}"/>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86589A8-AD62-C57D-589A-F9319F08BC9F}"/>
              </a:ext>
            </a:extLst>
          </p:cNvPr>
          <p:cNvSpPr>
            <a:spLocks noGrp="1"/>
          </p:cNvSpPr>
          <p:nvPr>
            <p:ph sz="half" idx="1"/>
          </p:nvPr>
        </p:nvSpPr>
        <p:spPr/>
        <p:txBody>
          <a:bodyPr>
            <a:normAutofit lnSpcReduction="10000"/>
          </a:bodyPr>
          <a:lstStyle/>
          <a:p>
            <a:r>
              <a:rPr lang="en-US" dirty="0"/>
              <a:t>Arrays are contiguous blocks of memory</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Datatype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len</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lvl="1"/>
            <a:r>
              <a:rPr lang="en-US" dirty="0"/>
              <a:t>Has type: </a:t>
            </a:r>
            <a:r>
              <a:rPr lang="en-US" dirty="0">
                <a:latin typeface="Cascadia Code" panose="020B0609020000020004" pitchFamily="49" charset="0"/>
                <a:ea typeface="Cascadia Code" panose="020B0609020000020004" pitchFamily="49" charset="0"/>
                <a:cs typeface="Cascadia Code" panose="020B0609020000020004" pitchFamily="49" charset="0"/>
              </a:rPr>
              <a:t>Datatype*</a:t>
            </a:r>
          </a:p>
          <a:p>
            <a:r>
              <a:rPr lang="en-US" dirty="0"/>
              <a:t>Why?</a:t>
            </a:r>
          </a:p>
          <a:p>
            <a:pPr lvl="1"/>
            <a:r>
              <a:rPr lang="en-US" dirty="0"/>
              <a:t>Array types actually store the address at the beginning of the block of memory</a:t>
            </a:r>
          </a:p>
          <a:p>
            <a:pPr lvl="1"/>
            <a:endParaRPr lang="en-US" dirty="0"/>
          </a:p>
          <a:p>
            <a:r>
              <a:rPr lang="en-US" dirty="0"/>
              <a:t>What happens with </a:t>
            </a:r>
            <a:r>
              <a:rPr lang="en-US" dirty="0" err="1"/>
              <a:t>arr</a:t>
            </a:r>
            <a:r>
              <a:rPr lang="en-US" dirty="0"/>
              <a:t>[len+1]?</a:t>
            </a:r>
          </a:p>
          <a:p>
            <a:r>
              <a:rPr lang="en-US" b="1" dirty="0">
                <a:solidFill>
                  <a:schemeClr val="accent6">
                    <a:lumMod val="50000"/>
                  </a:schemeClr>
                </a:solidFill>
              </a:rPr>
              <a:t>Best case scenario: you crash.</a:t>
            </a:r>
          </a:p>
        </p:txBody>
      </p:sp>
      <p:sp>
        <p:nvSpPr>
          <p:cNvPr id="23" name="Content Placeholder 22">
            <a:extLst>
              <a:ext uri="{FF2B5EF4-FFF2-40B4-BE49-F238E27FC236}">
                <a16:creationId xmlns:a16="http://schemas.microsoft.com/office/drawing/2014/main" id="{3CBEF181-274E-DC52-E005-CC31E2452A4E}"/>
              </a:ext>
            </a:extLst>
          </p:cNvPr>
          <p:cNvSpPr>
            <a:spLocks noGrp="1"/>
          </p:cNvSpPr>
          <p:nvPr>
            <p:ph sz="half" idx="2"/>
          </p:nvPr>
        </p:nvSpPr>
        <p:spPr>
          <a:xfrm>
            <a:off x="5812971" y="2057400"/>
            <a:ext cx="6125029" cy="722086"/>
          </a:xfrm>
        </p:spPr>
        <p:txBody>
          <a:bodyPr>
            <a:normAutofit lnSpcReduction="10000"/>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[3]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661ED45C-B54F-793E-36ED-A5568F0047E0}"/>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320963A0-FD44-3EBA-A3CB-827E5926BEAE}"/>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67850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648BE-62C0-06D2-F03B-FDED392FA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6A6C6-CAC6-FC4E-BA83-7DDFF1417059}"/>
              </a:ext>
            </a:extLst>
          </p:cNvPr>
          <p:cNvSpPr>
            <a:spLocks noGrp="1"/>
          </p:cNvSpPr>
          <p:nvPr>
            <p:ph type="title"/>
          </p:nvPr>
        </p:nvSpPr>
        <p:spPr/>
        <p:txBody>
          <a:bodyPr/>
          <a:lstStyle/>
          <a:p>
            <a:r>
              <a:rPr lang="en-US" dirty="0"/>
              <a:t>Pointer arithmetic</a:t>
            </a:r>
          </a:p>
        </p:txBody>
      </p:sp>
      <p:sp>
        <p:nvSpPr>
          <p:cNvPr id="8" name="Rectangle 7">
            <a:extLst>
              <a:ext uri="{FF2B5EF4-FFF2-40B4-BE49-F238E27FC236}">
                <a16:creationId xmlns:a16="http://schemas.microsoft.com/office/drawing/2014/main" id="{F7441F27-9D7F-A988-A752-52DF2D968C51}"/>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5BBB359-4DC7-E0AC-E50C-F455069AD05F}"/>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D93B33-35F5-1595-3373-40DF9CFD84BB}"/>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FD576A2-3EA1-EC68-30FB-C3F969755485}"/>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8909DE1-A5D1-694F-88B1-76F6D6D1B5F5}"/>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C46944B-8D45-A2F5-D85B-B5435BC7A820}"/>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A9DCA96-40C5-BECF-9503-302E4EF72281}"/>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3306768-935C-C74A-B925-8349EC5888FC}"/>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7D739E5-9BBA-5EF4-18E7-58158A74A5B1}"/>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A2DBB4-8603-E23D-79B7-F46F61878AD4}"/>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EB728D9-59CC-BBF9-900D-B87D0B8EBA8B}"/>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B9D8C22-D70D-C6B0-78AA-3A1EE22A403B}"/>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6BBC0F-EB7C-7C15-82F6-E4F1293ABFA3}"/>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42938AD-8D8C-B2F6-449A-5BF1595063F6}"/>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DED1737-2D14-CB67-5056-790A03BF5505}"/>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a:extLst>
              <a:ext uri="{FF2B5EF4-FFF2-40B4-BE49-F238E27FC236}">
                <a16:creationId xmlns:a16="http://schemas.microsoft.com/office/drawing/2014/main" id="{5C31490F-4074-CFAB-E00C-592B4251CFDE}"/>
              </a:ext>
              <a:ext uri="{C183D7F6-B498-43B3-948B-1728B52AA6E4}">
                <adec:decorative xmlns:adec="http://schemas.microsoft.com/office/drawing/2017/decorative" val="1"/>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This slide shows the array schematic again, but, instead of the arrow being labeled with array syntax (arr[3]), they are labeled with addition syntax (arr+3)">
            <a:extLst>
              <a:ext uri="{FF2B5EF4-FFF2-40B4-BE49-F238E27FC236}">
                <a16:creationId xmlns:a16="http://schemas.microsoft.com/office/drawing/2014/main" id="{09EB0885-C89E-1C97-3DCF-A0CDA1F1DED4}"/>
              </a:ext>
              <a:ext uri="{C183D7F6-B498-43B3-948B-1728B52AA6E4}">
                <adec:decorative xmlns:adec="http://schemas.microsoft.com/office/drawing/2017/decorative" val="0"/>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CA250DE-AD8A-E1A2-046C-849A3843584D}"/>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E67E6BC-C2AD-C885-CC6E-138DA3FA2257}"/>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4F412C0-8DFD-125D-5C6A-4C496D17CE4B}"/>
              </a:ext>
            </a:extLst>
          </p:cNvPr>
          <p:cNvSpPr>
            <a:spLocks noGrp="1"/>
          </p:cNvSpPr>
          <p:nvPr>
            <p:ph sz="half" idx="1"/>
          </p:nvPr>
        </p:nvSpPr>
        <p:spPr>
          <a:xfrm>
            <a:off x="1143000" y="2057399"/>
            <a:ext cx="5810976" cy="4031344"/>
          </a:xfrm>
        </p:spPr>
        <p:txBody>
          <a:bodyPr>
            <a:normAutofit/>
          </a:bodyPr>
          <a:lstStyle/>
          <a:p>
            <a:pPr fontAlgn="base"/>
            <a:r>
              <a:rPr lang="en-US" dirty="0"/>
              <a:t>If </a:t>
            </a:r>
            <a:r>
              <a:rPr lang="en-US" dirty="0">
                <a:latin typeface="Cascadia Code" panose="020B0609020000020004" pitchFamily="49" charset="0"/>
                <a:ea typeface="Cascadia Code" panose="020B0609020000020004" pitchFamily="49" charset="0"/>
                <a:cs typeface="Cascadia Code" panose="020B0609020000020004" pitchFamily="49" charset="0"/>
              </a:rPr>
              <a:t>p</a:t>
            </a:r>
            <a:r>
              <a:rPr lang="en-US" dirty="0"/>
              <a:t> has type </a:t>
            </a:r>
            <a:r>
              <a:rPr lang="en-US" dirty="0">
                <a:latin typeface="Cascadia Code" panose="020B0609020000020004" pitchFamily="49" charset="0"/>
                <a:ea typeface="Cascadia Code" panose="020B0609020000020004" pitchFamily="49" charset="0"/>
                <a:cs typeface="Cascadia Code" panose="020B0609020000020004" pitchFamily="49" charset="0"/>
              </a:rPr>
              <a:t>T*</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T[]  </a:t>
            </a:r>
          </a:p>
          <a:p>
            <a:pPr lvl="1" fontAlgn="base"/>
            <a:r>
              <a:rPr lang="en-US" dirty="0">
                <a:latin typeface="Cascadia Code" panose="020B0609020000020004" pitchFamily="49" charset="0"/>
                <a:ea typeface="Cascadia Code" panose="020B0609020000020004" pitchFamily="49" charset="0"/>
                <a:cs typeface="Cascadia Code" panose="020B0609020000020004" pitchFamily="49" charset="0"/>
              </a:rPr>
              <a:t>*p</a:t>
            </a:r>
            <a:r>
              <a:rPr lang="en-US" dirty="0"/>
              <a:t> has type </a:t>
            </a:r>
            <a:r>
              <a:rPr lang="en-US" dirty="0">
                <a:latin typeface="Cascadia Code" panose="020B0609020000020004" pitchFamily="49" charset="0"/>
                <a:ea typeface="Cascadia Code" panose="020B0609020000020004" pitchFamily="49" charset="0"/>
                <a:cs typeface="Cascadia Code" panose="020B0609020000020004" pitchFamily="49" charset="0"/>
              </a:rPr>
              <a:t>T</a:t>
            </a:r>
          </a:p>
          <a:p>
            <a:pPr fontAlgn="base"/>
            <a:r>
              <a:rPr lang="en-US" dirty="0"/>
              <a:t> If </a:t>
            </a:r>
            <a:r>
              <a:rPr lang="en-US" dirty="0">
                <a:latin typeface="Cascadia Code" panose="020B0609020000020004" pitchFamily="49" charset="0"/>
                <a:ea typeface="Cascadia Code" panose="020B0609020000020004" pitchFamily="49" charset="0"/>
                <a:cs typeface="Cascadia Code" panose="020B0609020000020004" pitchFamily="49" charset="0"/>
              </a:rPr>
              <a:t>p</a:t>
            </a:r>
            <a:r>
              <a:rPr lang="en-US" dirty="0"/>
              <a:t> points to one item of type </a:t>
            </a:r>
            <a:r>
              <a:rPr lang="en-US" dirty="0">
                <a:latin typeface="Cascadia Code" panose="020B0609020000020004" pitchFamily="49" charset="0"/>
                <a:ea typeface="Cascadia Code" panose="020B0609020000020004" pitchFamily="49" charset="0"/>
                <a:cs typeface="Cascadia Code" panose="020B0609020000020004" pitchFamily="49" charset="0"/>
              </a:rPr>
              <a:t>T</a:t>
            </a:r>
            <a:r>
              <a:rPr lang="en-US" dirty="0"/>
              <a:t>, </a:t>
            </a:r>
            <a:r>
              <a:rPr lang="en-US" dirty="0">
                <a:latin typeface="Cascadia Code" panose="020B0609020000020004" pitchFamily="49" charset="0"/>
                <a:ea typeface="Cascadia Code" panose="020B0609020000020004" pitchFamily="49" charset="0"/>
                <a:cs typeface="Cascadia Code" panose="020B0609020000020004" pitchFamily="49" charset="0"/>
              </a:rPr>
              <a:t>p+1</a:t>
            </a:r>
            <a:r>
              <a:rPr lang="en-US" dirty="0"/>
              <a:t> points to a place in memory for the next item of type </a:t>
            </a:r>
            <a:r>
              <a:rPr lang="en-US" dirty="0">
                <a:latin typeface="Cascadia Code" panose="020B0609020000020004" pitchFamily="49" charset="0"/>
                <a:ea typeface="Cascadia Code" panose="020B0609020000020004" pitchFamily="49" charset="0"/>
                <a:cs typeface="Cascadia Code" panose="020B0609020000020004" pitchFamily="49" charset="0"/>
              </a:rPr>
              <a:t>T</a:t>
            </a:r>
          </a:p>
          <a:p>
            <a:pPr lvl="1" fontAlgn="base"/>
            <a:r>
              <a:rPr lang="en-US" dirty="0"/>
              <a:t>So, </a:t>
            </a:r>
            <a:r>
              <a:rPr lang="en-US" dirty="0">
                <a:latin typeface="Cascadia Code" panose="020B0609020000020004" pitchFamily="49" charset="0"/>
                <a:ea typeface="Cascadia Code" panose="020B0609020000020004" pitchFamily="49" charset="0"/>
                <a:cs typeface="Cascadia Code" panose="020B0609020000020004" pitchFamily="49" charset="0"/>
              </a:rPr>
              <a:t>p[0]</a:t>
            </a:r>
            <a:r>
              <a:rPr lang="en-US" dirty="0"/>
              <a:t> is one item of type 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p+i</a:t>
            </a:r>
            <a:r>
              <a:rPr lang="en-US" dirty="0">
                <a:latin typeface="Cascadia Code" panose="020B0609020000020004" pitchFamily="49" charset="0"/>
                <a:ea typeface="Cascadia Code" panose="020B0609020000020004" pitchFamily="49" charset="0"/>
                <a:cs typeface="Cascadia Code" panose="020B0609020000020004" pitchFamily="49" charset="0"/>
              </a:rPr>
              <a:t> = p[</a:t>
            </a:r>
            <a:r>
              <a:rPr lang="en-US" dirty="0" err="1">
                <a:latin typeface="Cascadia Code" panose="020B0609020000020004" pitchFamily="49" charset="0"/>
                <a:ea typeface="Cascadia Code" panose="020B0609020000020004" pitchFamily="49" charset="0"/>
                <a:cs typeface="Cascadia Code" panose="020B0609020000020004" pitchFamily="49" charset="0"/>
              </a:rPr>
              <a:t>i</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fontAlgn="base"/>
            <a:r>
              <a:rPr lang="en-US" dirty="0">
                <a:latin typeface="Cascadia Code" panose="020B0609020000020004" pitchFamily="49" charset="0"/>
                <a:ea typeface="Cascadia Code" panose="020B0609020000020004" pitchFamily="49" charset="0"/>
                <a:cs typeface="Cascadia Code" panose="020B0609020000020004" pitchFamily="49" charset="0"/>
              </a:rPr>
              <a:t>T[] </a:t>
            </a:r>
            <a:r>
              <a:rPr lang="en-US" dirty="0"/>
              <a:t>always has type </a:t>
            </a:r>
            <a:r>
              <a:rPr lang="en-US" dirty="0">
                <a:latin typeface="Cascadia Code" panose="020B0609020000020004" pitchFamily="49" charset="0"/>
                <a:ea typeface="Cascadia Code" panose="020B0609020000020004" pitchFamily="49" charset="0"/>
                <a:cs typeface="Cascadia Code" panose="020B0609020000020004" pitchFamily="49" charset="0"/>
              </a:rPr>
              <a:t>T*</a:t>
            </a:r>
            <a:r>
              <a:rPr lang="en-US" dirty="0"/>
              <a:t>, even if it is declared as </a:t>
            </a:r>
            <a:r>
              <a:rPr lang="en-US" dirty="0">
                <a:latin typeface="Cascadia Code" panose="020B0609020000020004" pitchFamily="49" charset="0"/>
                <a:ea typeface="Cascadia Code" panose="020B0609020000020004" pitchFamily="49" charset="0"/>
                <a:cs typeface="Cascadia Code" panose="020B0609020000020004" pitchFamily="49" charset="0"/>
              </a:rPr>
              <a:t>T[]</a:t>
            </a:r>
          </a:p>
          <a:p>
            <a:pPr lvl="1" fontAlgn="base"/>
            <a:r>
              <a:rPr lang="en-US" dirty="0"/>
              <a:t>Implicit array promotion</a:t>
            </a:r>
            <a:br>
              <a:rPr lang="en-US" dirty="0"/>
            </a:br>
            <a:r>
              <a:rPr lang="en-US" i="1" dirty="0"/>
              <a:t>Result:  Arrays are always passed by reference (the address of the data), not by value.</a:t>
            </a:r>
            <a:endParaRPr lang="en-US" dirty="0"/>
          </a:p>
        </p:txBody>
      </p:sp>
      <p:sp>
        <p:nvSpPr>
          <p:cNvPr id="23" name="Content Placeholder 22">
            <a:extLst>
              <a:ext uri="{FF2B5EF4-FFF2-40B4-BE49-F238E27FC236}">
                <a16:creationId xmlns:a16="http://schemas.microsoft.com/office/drawing/2014/main" id="{7F3EDB71-0041-85C1-10FA-8BA28B38DEF2}"/>
              </a:ext>
            </a:extLst>
          </p:cNvPr>
          <p:cNvSpPr>
            <a:spLocks noGrp="1"/>
          </p:cNvSpPr>
          <p:nvPr>
            <p:ph sz="half" idx="2"/>
          </p:nvPr>
        </p:nvSpPr>
        <p:spPr>
          <a:xfrm>
            <a:off x="5812971" y="2057400"/>
            <a:ext cx="6125029" cy="722086"/>
          </a:xfrm>
        </p:spPr>
        <p:txBody>
          <a:bodyPr>
            <a:normAutofit/>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 arr+3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4F25DCCE-9FCB-3A9F-F353-8A0FE16D2A1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DDDF5F57-91BD-1D19-8C64-F3774E9054C4}"/>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733931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ED532-CBDB-0579-4A33-18427C4F2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12075-21B4-0046-CEAA-59B16F5E97C0}"/>
              </a:ext>
            </a:extLst>
          </p:cNvPr>
          <p:cNvSpPr>
            <a:spLocks noGrp="1"/>
          </p:cNvSpPr>
          <p:nvPr>
            <p:ph type="title"/>
          </p:nvPr>
        </p:nvSpPr>
        <p:spPr/>
        <p:txBody>
          <a:bodyPr/>
          <a:lstStyle/>
          <a:p>
            <a:r>
              <a:rPr lang="en-US" dirty="0"/>
              <a:t>Pointer arithmetic</a:t>
            </a:r>
            <a:br>
              <a:rPr lang="en-US" dirty="0"/>
            </a:br>
            <a:r>
              <a:rPr lang="en-US" dirty="0"/>
              <a:t>Fun Fact!</a:t>
            </a:r>
          </a:p>
        </p:txBody>
      </p:sp>
      <p:sp>
        <p:nvSpPr>
          <p:cNvPr id="8" name="Rectangle 7">
            <a:extLst>
              <a:ext uri="{FF2B5EF4-FFF2-40B4-BE49-F238E27FC236}">
                <a16:creationId xmlns:a16="http://schemas.microsoft.com/office/drawing/2014/main" id="{1BE2653C-D46A-776B-93D6-4FEE4E446BBD}"/>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0DE8F57-0D1F-D78A-B3FB-A1203DAB34E4}"/>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8941644-5457-D98D-F584-53A8D2D1D254}"/>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A738E8B-F322-14D3-A54E-D68C29BE8614}"/>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4A9BBAB-2A0D-10EB-5895-4B5C348DEAF6}"/>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6BA1104-17EA-EBDB-B436-89C621D58E18}"/>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7B96914-9714-5A42-6483-B803C1D007EC}"/>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C9A8B25-A1B7-6282-F0A3-139B1B0D6F03}"/>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9735B60-035B-E68A-D2DA-63433BC5C07D}"/>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B3C504F-4522-7362-604B-49CA8EA42ECF}"/>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D372F60-9154-4C6D-F39C-3372AAF99F60}"/>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B50D1D7-4AC9-B38F-1016-1EF9E35C1FA0}"/>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129426E-DD1D-B13A-1197-5006776252D7}"/>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908F729-7E50-15F6-ECE0-B7E88FAC584E}"/>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6B3531BC-819B-2B30-1A27-F4D443F253AF}"/>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a:extLst>
              <a:ext uri="{FF2B5EF4-FFF2-40B4-BE49-F238E27FC236}">
                <a16:creationId xmlns:a16="http://schemas.microsoft.com/office/drawing/2014/main" id="{3F73AC5C-97D3-3C92-001D-6D6184529658}"/>
              </a:ext>
              <a:ext uri="{C183D7F6-B498-43B3-948B-1728B52AA6E4}">
                <adec:decorative xmlns:adec="http://schemas.microsoft.com/office/drawing/2017/decorative" val="1"/>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D7F0C88-B7FB-87BD-7DDD-9F88F0FEAEA3}"/>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5155A65C-86B6-A73C-CCFF-6DEC6B205D70}"/>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descr="This shows our pointer arithmetic arrows again, with arr+(len).">
            <a:extLst>
              <a:ext uri="{FF2B5EF4-FFF2-40B4-BE49-F238E27FC236}">
                <a16:creationId xmlns:a16="http://schemas.microsoft.com/office/drawing/2014/main" id="{BA1B40B2-970D-4A42-FFC3-C5ABB16A25A0}"/>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250B8AC1-37D3-5462-4167-40DB465DDA7B}"/>
              </a:ext>
            </a:extLst>
          </p:cNvPr>
          <p:cNvSpPr>
            <a:spLocks noGrp="1"/>
          </p:cNvSpPr>
          <p:nvPr>
            <p:ph sz="half" idx="1"/>
          </p:nvPr>
        </p:nvSpPr>
        <p:spPr>
          <a:xfrm>
            <a:off x="1143000" y="2057399"/>
            <a:ext cx="5810976" cy="4031344"/>
          </a:xfrm>
        </p:spPr>
        <p:txBody>
          <a:bodyPr>
            <a:normAutofit/>
          </a:bodyPr>
          <a:lstStyle/>
          <a:p>
            <a:pPr fontAlgn="base"/>
            <a:r>
              <a:rPr lang="en-US" i="1" dirty="0"/>
              <a:t>You can do this outside arrays.</a:t>
            </a:r>
          </a:p>
          <a:p>
            <a:pPr fontAlgn="base"/>
            <a:r>
              <a:rPr lang="en-US" i="1" dirty="0"/>
              <a:t>It always works because pointers are just numbers</a:t>
            </a:r>
          </a:p>
          <a:p>
            <a:pPr fontAlgn="base"/>
            <a:endParaRPr lang="en-US" dirty="0"/>
          </a:p>
        </p:txBody>
      </p:sp>
      <p:sp>
        <p:nvSpPr>
          <p:cNvPr id="23" name="Content Placeholder 22">
            <a:extLst>
              <a:ext uri="{FF2B5EF4-FFF2-40B4-BE49-F238E27FC236}">
                <a16:creationId xmlns:a16="http://schemas.microsoft.com/office/drawing/2014/main" id="{27199B19-E5D8-808C-D484-9EC4CC3CEF92}"/>
              </a:ext>
            </a:extLst>
          </p:cNvPr>
          <p:cNvSpPr>
            <a:spLocks noGrp="1"/>
          </p:cNvSpPr>
          <p:nvPr>
            <p:ph sz="half" idx="2"/>
          </p:nvPr>
        </p:nvSpPr>
        <p:spPr>
          <a:xfrm>
            <a:off x="5812971" y="2057400"/>
            <a:ext cx="6125029" cy="722086"/>
          </a:xfrm>
        </p:spPr>
        <p:txBody>
          <a:bodyPr>
            <a:normAutofit/>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 arr+3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5DCF3D37-50E4-C412-BB3E-3AD5AD39538A}"/>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4C5E9D9F-7564-BB0B-4963-48B010F8E83A}"/>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001541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C3F60-EE9F-D1B7-0070-4E56D2A69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EEDC81-9C5D-3893-B1AE-D943517013E7}"/>
              </a:ext>
            </a:extLst>
          </p:cNvPr>
          <p:cNvSpPr>
            <a:spLocks noGrp="1"/>
          </p:cNvSpPr>
          <p:nvPr>
            <p:ph type="title"/>
          </p:nvPr>
        </p:nvSpPr>
        <p:spPr/>
        <p:txBody>
          <a:bodyPr/>
          <a:lstStyle/>
          <a:p>
            <a:r>
              <a:rPr lang="en-US" dirty="0"/>
              <a:t>Strings</a:t>
            </a:r>
          </a:p>
        </p:txBody>
      </p:sp>
      <p:sp>
        <p:nvSpPr>
          <p:cNvPr id="8" name="Rectangle 7">
            <a:extLst>
              <a:ext uri="{FF2B5EF4-FFF2-40B4-BE49-F238E27FC236}">
                <a16:creationId xmlns:a16="http://schemas.microsoft.com/office/drawing/2014/main" id="{925AC0CD-0D17-5E84-5BEE-498B7C7130C2}"/>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04CB07C-893A-F887-C593-11078308E58F}"/>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3E814D5-DBEB-1238-2EAE-0FFDE8435406}"/>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4AEBB1-5E98-F047-DA6D-09850B8CB55E}"/>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CB5EDA7-93E7-0FBB-964F-66F6F987AF69}"/>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8BA7AA8-1B4A-FB24-B4CC-8B3B81BE9695}"/>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533BB38-DE06-A907-31FD-4D87B1FB2558}"/>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9C712CA-0B8A-48AB-8AB4-EEAC46C7E268}"/>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E608F68-F7D9-9929-B449-E38FBCEE3E7A}"/>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06342DA-ACF6-03B4-DA81-2F57CBDACA85}"/>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0DBAD0-728E-B032-98EE-81BB1B418A34}"/>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364D163-B6B6-2B90-772F-F35D78F053CC}"/>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E7C067B-EF13-3E52-20C5-5B1DC344E35A}"/>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8CD2EB9-512F-48D7-24F0-BA81C7FDC826}"/>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0B14139A-DE8A-96EE-24EF-B11959AEE6F2}"/>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descr="This slide shows the same schematic for an array, but, this time the slots are labeled with letters.  The first colored-in slot is labeled 'h', and the last is labeled '\0'">
            <a:extLst>
              <a:ext uri="{FF2B5EF4-FFF2-40B4-BE49-F238E27FC236}">
                <a16:creationId xmlns:a16="http://schemas.microsoft.com/office/drawing/2014/main" id="{5B1D1611-6EFD-1ECC-AF69-672B46FC3C93}"/>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21A1533A-21EF-4891-F99B-6D1AE4F3B951}"/>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6BCDE87-02C9-85B5-4D2D-CE0622393676}"/>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6A437C3-1515-3AAE-DEB2-97B45CD45B2B}"/>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2DB9645-1BA3-B39E-C2F9-A0668D2DCB06}"/>
              </a:ext>
            </a:extLst>
          </p:cNvPr>
          <p:cNvSpPr>
            <a:spLocks noGrp="1"/>
          </p:cNvSpPr>
          <p:nvPr>
            <p:ph sz="half" idx="1"/>
          </p:nvPr>
        </p:nvSpPr>
        <p:spPr>
          <a:xfrm>
            <a:off x="1142999" y="2057399"/>
            <a:ext cx="10497457" cy="4023360"/>
          </a:xfrm>
        </p:spPr>
        <p:txBody>
          <a:bodyPr>
            <a:normAutofit/>
          </a:bodyPr>
          <a:lstStyle/>
          <a:p>
            <a:r>
              <a:rPr lang="en-US" dirty="0"/>
              <a:t>Strings are just arrays of characters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char string[</a:t>
            </a:r>
            <a:r>
              <a:rPr lang="en-US" dirty="0" err="1">
                <a:latin typeface="Cascadia Code" panose="020B0609020000020004" pitchFamily="49" charset="0"/>
                <a:ea typeface="Cascadia Code" panose="020B0609020000020004" pitchFamily="49" charset="0"/>
                <a:cs typeface="Cascadia Code" panose="020B0609020000020004" pitchFamily="49" charset="0"/>
              </a:rPr>
              <a:t>len</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lvl="1"/>
            <a:r>
              <a:rPr lang="en-US" dirty="0"/>
              <a:t>Has type: </a:t>
            </a:r>
            <a:r>
              <a:rPr lang="en-US" dirty="0">
                <a:latin typeface="Cascadia Code" panose="020B0609020000020004" pitchFamily="49" charset="0"/>
                <a:ea typeface="Cascadia Code" panose="020B0609020000020004" pitchFamily="49" charset="0"/>
                <a:cs typeface="Cascadia Code" panose="020B0609020000020004" pitchFamily="49" charset="0"/>
              </a:rPr>
              <a:t>char*</a:t>
            </a:r>
          </a:p>
          <a:p>
            <a:pPr marL="45720" indent="0">
              <a:buNone/>
            </a:pPr>
            <a:r>
              <a:rPr lang="en-US" sz="2100" dirty="0">
                <a:latin typeface="Cascadia Code" panose="020B0609020000020004" pitchFamily="49" charset="0"/>
                <a:ea typeface="Cascadia Code" panose="020B0609020000020004" pitchFamily="49" charset="0"/>
                <a:cs typeface="Cascadia Code" panose="020B0609020000020004" pitchFamily="49" charset="0"/>
              </a:rPr>
              <a:t>[ "h", "e", "l", "l", "o", " ", "w", "o", "r", "l", "d", "!", \0 ]</a:t>
            </a:r>
          </a:p>
          <a:p>
            <a:pPr marL="45720" indent="0">
              <a:buNone/>
            </a:pPr>
            <a:endParaRPr lang="en-US" sz="2000" dirty="0"/>
          </a:p>
          <a:p>
            <a:pPr marL="45720" indent="0">
              <a:buNone/>
            </a:pPr>
            <a:r>
              <a:rPr lang="en-US" dirty="0"/>
              <a:t>Strings terminate with </a:t>
            </a:r>
            <a:r>
              <a:rPr lang="en-US" dirty="0">
                <a:latin typeface="Cascadia Code" panose="020B0609020000020004" pitchFamily="49" charset="0"/>
                <a:ea typeface="Cascadia Code" panose="020B0609020000020004" pitchFamily="49" charset="0"/>
                <a:cs typeface="Cascadia Code" panose="020B0609020000020004" pitchFamily="49" charset="0"/>
              </a:rPr>
              <a:t>\0</a:t>
            </a:r>
            <a:r>
              <a:rPr lang="en-US" dirty="0"/>
              <a:t> so their length can be determined</a:t>
            </a:r>
          </a:p>
          <a:p>
            <a:pPr marL="45720" indent="0">
              <a:buNone/>
            </a:pPr>
            <a:r>
              <a:rPr lang="en-US" sz="2100" dirty="0">
                <a:latin typeface="Cascadia Code" panose="020B0609020000020004" pitchFamily="49" charset="0"/>
                <a:ea typeface="Cascadia Code" panose="020B0609020000020004" pitchFamily="49" charset="0"/>
                <a:cs typeface="Cascadia Code" panose="020B0609020000020004" pitchFamily="49" charset="0"/>
              </a:rPr>
              <a:t>char str[] = "hello";  // array syntax</a:t>
            </a:r>
            <a:br>
              <a:rPr lang="en-US" sz="2100" dirty="0">
                <a:latin typeface="Cascadia Code" panose="020B0609020000020004" pitchFamily="49" charset="0"/>
                <a:ea typeface="Cascadia Code" panose="020B0609020000020004" pitchFamily="49" charset="0"/>
                <a:cs typeface="Cascadia Code" panose="020B0609020000020004" pitchFamily="49" charset="0"/>
              </a:rPr>
            </a:br>
            <a:r>
              <a:rPr lang="en-US" sz="2100" dirty="0">
                <a:latin typeface="Cascadia Code" panose="020B0609020000020004" pitchFamily="49" charset="0"/>
                <a:ea typeface="Cascadia Code" panose="020B0609020000020004" pitchFamily="49" charset="0"/>
                <a:cs typeface="Cascadia Code" panose="020B0609020000020004" pitchFamily="49" charset="0"/>
              </a:rPr>
              <a:t>char *str2 = "hello";   // pointer syntax</a:t>
            </a:r>
            <a:br>
              <a:rPr lang="en-US" sz="2100" dirty="0">
                <a:latin typeface="Cascadia Code" panose="020B0609020000020004" pitchFamily="49" charset="0"/>
                <a:ea typeface="Cascadia Code" panose="020B0609020000020004" pitchFamily="49" charset="0"/>
                <a:cs typeface="Cascadia Code" panose="020B0609020000020004" pitchFamily="49" charset="0"/>
              </a:rPr>
            </a:br>
            <a:r>
              <a:rPr lang="en-US" sz="2100" dirty="0">
                <a:latin typeface="Cascadia Code" panose="020B0609020000020004" pitchFamily="49" charset="0"/>
                <a:ea typeface="Cascadia Code" panose="020B0609020000020004" pitchFamily="49" charset="0"/>
                <a:cs typeface="Cascadia Code" panose="020B0609020000020004" pitchFamily="49" charset="0"/>
              </a:rPr>
              <a:t>char *</a:t>
            </a:r>
            <a:r>
              <a:rPr lang="en-US" sz="2100" dirty="0" err="1">
                <a:latin typeface="Cascadia Code" panose="020B0609020000020004" pitchFamily="49" charset="0"/>
                <a:ea typeface="Cascadia Code" panose="020B0609020000020004" pitchFamily="49" charset="0"/>
                <a:cs typeface="Cascadia Code" panose="020B0609020000020004" pitchFamily="49" charset="0"/>
              </a:rPr>
              <a:t>arrStr</a:t>
            </a:r>
            <a:r>
              <a:rPr lang="en-US" sz="2100" dirty="0">
                <a:latin typeface="Cascadia Code" panose="020B0609020000020004" pitchFamily="49" charset="0"/>
                <a:ea typeface="Cascadia Code" panose="020B0609020000020004" pitchFamily="49" charset="0"/>
                <a:cs typeface="Cascadia Code" panose="020B0609020000020004" pitchFamily="49" charset="0"/>
              </a:rPr>
              <a:t>[] = {"ant", "bee"};  // array containing char*’s</a:t>
            </a:r>
            <a:br>
              <a:rPr lang="en-US" sz="2100" dirty="0">
                <a:latin typeface="Cascadia Code" panose="020B0609020000020004" pitchFamily="49" charset="0"/>
                <a:ea typeface="Cascadia Code" panose="020B0609020000020004" pitchFamily="49" charset="0"/>
                <a:cs typeface="Cascadia Code" panose="020B0609020000020004" pitchFamily="49" charset="0"/>
              </a:rPr>
            </a:br>
            <a:endParaRPr lang="en-US" sz="21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23" name="Content Placeholder 22">
            <a:extLst>
              <a:ext uri="{FF2B5EF4-FFF2-40B4-BE49-F238E27FC236}">
                <a16:creationId xmlns:a16="http://schemas.microsoft.com/office/drawing/2014/main" id="{32EF194D-1472-EDA1-8472-3D785FB81FE7}"/>
              </a:ext>
            </a:extLst>
          </p:cNvPr>
          <p:cNvSpPr>
            <a:spLocks noGrp="1"/>
          </p:cNvSpPr>
          <p:nvPr>
            <p:ph sz="half" idx="2"/>
          </p:nvPr>
        </p:nvSpPr>
        <p:spPr>
          <a:xfrm>
            <a:off x="5812971" y="2057400"/>
            <a:ext cx="6125029" cy="722086"/>
          </a:xfrm>
        </p:spPr>
        <p:txBody>
          <a:bodyPr>
            <a:normAutofit/>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h     l           \0            </a:t>
            </a:r>
            <a:r>
              <a:rPr lang="en-US" dirty="0">
                <a:solidFill>
                  <a:schemeClr val="accent2"/>
                </a:solidFill>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5" name="Footer Placeholder 4">
            <a:extLst>
              <a:ext uri="{FF2B5EF4-FFF2-40B4-BE49-F238E27FC236}">
                <a16:creationId xmlns:a16="http://schemas.microsoft.com/office/drawing/2014/main" id="{707B388E-6FFE-83F0-8832-CC8EF48B95BF}"/>
              </a:ext>
            </a:extLst>
          </p:cNvPr>
          <p:cNvSpPr>
            <a:spLocks noGrp="1"/>
          </p:cNvSpPr>
          <p:nvPr>
            <p:ph type="ftr" sz="quarter" idx="11"/>
          </p:nvPr>
        </p:nvSpPr>
        <p:spPr/>
        <p:txBody>
          <a:bodyPr/>
          <a:lstStyle/>
          <a:p>
            <a:r>
              <a:rPr lang="fr-FR" dirty="0"/>
              <a:t>CSE 374 SP26  Lecture C Intro, Professor </a:t>
            </a:r>
            <a:r>
              <a:rPr lang="fr-FR" dirty="0" err="1"/>
              <a:t>Hazen</a:t>
            </a:r>
            <a:endParaRPr lang="en-US" dirty="0"/>
          </a:p>
        </p:txBody>
      </p:sp>
      <p:sp>
        <p:nvSpPr>
          <p:cNvPr id="6" name="Slide Number Placeholder 5">
            <a:extLst>
              <a:ext uri="{FF2B5EF4-FFF2-40B4-BE49-F238E27FC236}">
                <a16:creationId xmlns:a16="http://schemas.microsoft.com/office/drawing/2014/main" id="{979A7A67-0DDA-4189-EE7B-02D843F96FDB}"/>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433165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a:extLst>
              <a:ext uri="{FF2B5EF4-FFF2-40B4-BE49-F238E27FC236}">
                <a16:creationId xmlns:a16="http://schemas.microsoft.com/office/drawing/2014/main" id="{BC67B137-15B0-4AF6-94A8-AC00BA8D7B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5699F27B-22F2-45E1-BFB8-2B1FF14A95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04EA1ED-DBAF-F354-CCE8-DF57FA222DCF}"/>
              </a:ext>
            </a:extLst>
          </p:cNvPr>
          <p:cNvSpPr>
            <a:spLocks noGrp="1"/>
          </p:cNvSpPr>
          <p:nvPr>
            <p:ph type="title"/>
          </p:nvPr>
        </p:nvSpPr>
        <p:spPr>
          <a:xfrm>
            <a:off x="643467" y="643466"/>
            <a:ext cx="3602736" cy="5269651"/>
          </a:xfrm>
        </p:spPr>
        <p:txBody>
          <a:bodyPr vert="horz" lIns="91440" tIns="45720" rIns="91440" bIns="45720" rtlCol="0" anchor="ctr">
            <a:normAutofit/>
          </a:bodyPr>
          <a:lstStyle/>
          <a:p>
            <a:pPr algn="ctr"/>
            <a:r>
              <a:rPr lang="en-US" sz="3200" dirty="0"/>
              <a:t>Pointers to pointers</a:t>
            </a:r>
          </a:p>
        </p:txBody>
      </p:sp>
      <p:cxnSp>
        <p:nvCxnSpPr>
          <p:cNvPr id="17" name="Straight Connector 16">
            <a:extLst>
              <a:ext uri="{FF2B5EF4-FFF2-40B4-BE49-F238E27FC236}">
                <a16:creationId xmlns:a16="http://schemas.microsoft.com/office/drawing/2014/main" id="{633ABDA7-FF8C-4E26-8C7D-47E0AE54EA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265557"/>
            <a:ext cx="7031" cy="39319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43B1E9C-8824-C1E9-F148-576697230F33}"/>
              </a:ext>
            </a:extLst>
          </p:cNvPr>
          <p:cNvSpPr>
            <a:spLocks noGrp="1"/>
          </p:cNvSpPr>
          <p:nvPr>
            <p:ph sz="half" idx="1"/>
          </p:nvPr>
        </p:nvSpPr>
        <p:spPr>
          <a:xfrm>
            <a:off x="5065182" y="643466"/>
            <a:ext cx="6173333" cy="5269650"/>
          </a:xfrm>
        </p:spPr>
        <p:txBody>
          <a:bodyPr vert="horz" lIns="91440" tIns="45720" rIns="91440" bIns="45720" rtlCol="0" anchor="ctr">
            <a:normAutofit/>
          </a:bodyPr>
          <a:lstStyle/>
          <a:p>
            <a:r>
              <a:rPr lang="en-US" sz="2400" dirty="0"/>
              <a:t>Levels of pointers make sense:</a:t>
            </a:r>
          </a:p>
          <a:p>
            <a:pPr lvl="1"/>
            <a:r>
              <a:rPr lang="en-US" sz="2400" dirty="0" err="1"/>
              <a:t>argv</a:t>
            </a:r>
            <a:r>
              <a:rPr lang="en-US" sz="2400" dirty="0"/>
              <a:t>, *</a:t>
            </a:r>
            <a:r>
              <a:rPr lang="en-US" sz="2400" dirty="0" err="1"/>
              <a:t>argv</a:t>
            </a:r>
            <a:r>
              <a:rPr lang="en-US" sz="2400" dirty="0"/>
              <a:t>, **</a:t>
            </a:r>
            <a:r>
              <a:rPr lang="en-US" sz="2400" dirty="0" err="1"/>
              <a:t>argv</a:t>
            </a:r>
            <a:endParaRPr lang="en-US" sz="2400" dirty="0"/>
          </a:p>
          <a:p>
            <a:pPr lvl="1"/>
            <a:r>
              <a:rPr lang="en-US" sz="2400" dirty="0" err="1"/>
              <a:t>argv</a:t>
            </a:r>
            <a:r>
              <a:rPr lang="en-US" sz="2400" dirty="0"/>
              <a:t>, </a:t>
            </a:r>
            <a:r>
              <a:rPr lang="en-US" sz="2400" dirty="0" err="1"/>
              <a:t>argv</a:t>
            </a:r>
            <a:r>
              <a:rPr lang="en-US" sz="2400" dirty="0"/>
              <a:t>[0], </a:t>
            </a:r>
            <a:r>
              <a:rPr lang="en-US" sz="2400" dirty="0" err="1"/>
              <a:t>argv</a:t>
            </a:r>
            <a:r>
              <a:rPr lang="en-US" sz="2400" dirty="0"/>
              <a:t>[0][0]</a:t>
            </a:r>
          </a:p>
          <a:p>
            <a:r>
              <a:rPr lang="en-US" sz="2400" dirty="0"/>
              <a:t>But an address of an address doesn’t</a:t>
            </a:r>
          </a:p>
          <a:p>
            <a:pPr lvl="1"/>
            <a:r>
              <a:rPr lang="en-US" sz="2400" dirty="0"/>
              <a:t>&amp;(&amp;x) NOPE	</a:t>
            </a:r>
          </a:p>
          <a:p>
            <a:pPr marL="0" indent="0">
              <a:spcBef>
                <a:spcPts val="600"/>
              </a:spcBef>
              <a:buNone/>
            </a:pP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marL="0" indent="0">
              <a:spcBef>
                <a:spcPts val="600"/>
              </a:spcBef>
              <a:buNone/>
            </a:pP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marL="0" indent="0">
              <a:spcBef>
                <a:spcPts val="600"/>
              </a:spcBef>
              <a:buNone/>
            </a:pPr>
            <a:r>
              <a:rPr lang="en-US" sz="2400" dirty="0">
                <a:latin typeface="Cascadia Code" panose="020B0609020000020004" pitchFamily="49" charset="0"/>
                <a:ea typeface="Cascadia Code" panose="020B0609020000020004" pitchFamily="49" charset="0"/>
                <a:cs typeface="Cascadia Code" panose="020B0609020000020004" pitchFamily="49" charset="0"/>
              </a:rPr>
              <a:t>void f(int x) { </a:t>
            </a:r>
          </a:p>
          <a:p>
            <a:pPr marL="0" indent="0">
              <a:spcBef>
                <a:spcPts val="600"/>
              </a:spcBef>
              <a:buNone/>
            </a:pPr>
            <a:r>
              <a:rPr lang="en-US" sz="2400" dirty="0">
                <a:latin typeface="Cascadia Code" panose="020B0609020000020004" pitchFamily="49" charset="0"/>
                <a:ea typeface="Cascadia Code" panose="020B0609020000020004" pitchFamily="49" charset="0"/>
                <a:cs typeface="Cascadia Code" panose="020B0609020000020004" pitchFamily="49" charset="0"/>
              </a:rPr>
              <a:t>int *p = &amp;x; </a:t>
            </a:r>
          </a:p>
          <a:p>
            <a:pPr marL="0" indent="0">
              <a:spcBef>
                <a:spcPts val="600"/>
              </a:spcBef>
              <a:buNone/>
            </a:pPr>
            <a:r>
              <a:rPr lang="en-US" sz="2400" dirty="0">
                <a:latin typeface="Cascadia Code" panose="020B0609020000020004" pitchFamily="49" charset="0"/>
                <a:ea typeface="Cascadia Code" panose="020B0609020000020004" pitchFamily="49" charset="0"/>
                <a:cs typeface="Cascadia Code" panose="020B0609020000020004" pitchFamily="49" charset="0"/>
              </a:rPr>
              <a:t>int **q = &amp;p;  //ok </a:t>
            </a:r>
          </a:p>
          <a:p>
            <a:pPr marL="0" indent="0">
              <a:spcBef>
                <a:spcPts val="600"/>
              </a:spcBef>
              <a:buNone/>
            </a:pPr>
            <a:r>
              <a:rPr lang="en-US" sz="2400" dirty="0">
                <a:latin typeface="Cascadia Code" panose="020B0609020000020004" pitchFamily="49" charset="0"/>
                <a:ea typeface="Cascadia Code" panose="020B0609020000020004" pitchFamily="49" charset="0"/>
                <a:cs typeface="Cascadia Code" panose="020B0609020000020004" pitchFamily="49" charset="0"/>
              </a:rPr>
              <a:t>// x, p, *p, q, *q, **q</a:t>
            </a:r>
          </a:p>
          <a:p>
            <a:pPr marL="0" indent="0">
              <a:spcBef>
                <a:spcPts val="600"/>
              </a:spcBef>
              <a:buNone/>
            </a:pPr>
            <a:r>
              <a:rPr lang="en-US" sz="2400" dirty="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5" name="Footer Placeholder 4">
            <a:extLst>
              <a:ext uri="{FF2B5EF4-FFF2-40B4-BE49-F238E27FC236}">
                <a16:creationId xmlns:a16="http://schemas.microsoft.com/office/drawing/2014/main" id="{125D6019-125C-9D27-1932-BF9E63A73A55}"/>
              </a:ext>
            </a:extLst>
          </p:cNvPr>
          <p:cNvSpPr>
            <a:spLocks noGrp="1"/>
          </p:cNvSpPr>
          <p:nvPr>
            <p:ph type="ftr" sz="quarter" idx="11"/>
          </p:nvPr>
        </p:nvSpPr>
        <p:spPr>
          <a:xfrm>
            <a:off x="5065182" y="6223828"/>
            <a:ext cx="4085642" cy="365125"/>
          </a:xfrm>
        </p:spPr>
        <p:txBody>
          <a:bodyPr vert="horz" lIns="91440" tIns="45720" rIns="91440" bIns="45720" rtlCol="0" anchor="ctr">
            <a:normAutofit/>
          </a:bodyPr>
          <a:lstStyle/>
          <a:p>
            <a:pPr algn="l">
              <a:spcAft>
                <a:spcPts val="600"/>
              </a:spcAft>
            </a:pPr>
            <a:r>
              <a:rPr lang="en-US"/>
              <a:t>CSE 374 SP26  Lecture C Intro, Professor Hazen</a:t>
            </a:r>
          </a:p>
        </p:txBody>
      </p:sp>
      <p:sp>
        <p:nvSpPr>
          <p:cNvPr id="6" name="Slide Number Placeholder 5">
            <a:extLst>
              <a:ext uri="{FF2B5EF4-FFF2-40B4-BE49-F238E27FC236}">
                <a16:creationId xmlns:a16="http://schemas.microsoft.com/office/drawing/2014/main" id="{9D9F07F3-00ED-15DA-8E41-54BE70C4B2E2}"/>
              </a:ext>
            </a:extLst>
          </p:cNvPr>
          <p:cNvSpPr>
            <a:spLocks noGrp="1"/>
          </p:cNvSpPr>
          <p:nvPr>
            <p:ph type="sldNum" sz="quarter" idx="12"/>
          </p:nvPr>
        </p:nvSpPr>
        <p:spPr>
          <a:xfrm>
            <a:off x="10160758" y="6223828"/>
            <a:ext cx="874989"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14</a:t>
            </a:fld>
            <a:endParaRPr lang="en-US"/>
          </a:p>
        </p:txBody>
      </p:sp>
    </p:spTree>
    <p:extLst>
      <p:ext uri="{BB962C8B-B14F-4D97-AF65-F5344CB8AC3E}">
        <p14:creationId xmlns:p14="http://schemas.microsoft.com/office/powerpoint/2010/main" val="2065612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19B80-3C24-1B98-7A7F-5BD77FD0DE3F}"/>
              </a:ext>
            </a:extLst>
          </p:cNvPr>
          <p:cNvSpPr>
            <a:spLocks noGrp="1"/>
          </p:cNvSpPr>
          <p:nvPr>
            <p:ph type="title"/>
          </p:nvPr>
        </p:nvSpPr>
        <p:spPr/>
        <p:txBody>
          <a:bodyPr/>
          <a:lstStyle/>
          <a:p>
            <a:r>
              <a:rPr lang="en-US" dirty="0"/>
              <a:t>L. Values v R. Values</a:t>
            </a:r>
          </a:p>
        </p:txBody>
      </p:sp>
      <p:sp>
        <p:nvSpPr>
          <p:cNvPr id="7" name="Text Placeholder 6">
            <a:extLst>
              <a:ext uri="{FF2B5EF4-FFF2-40B4-BE49-F238E27FC236}">
                <a16:creationId xmlns:a16="http://schemas.microsoft.com/office/drawing/2014/main" id="{E75A254F-A874-A3FD-B282-AF647C90751B}"/>
              </a:ext>
            </a:extLst>
          </p:cNvPr>
          <p:cNvSpPr>
            <a:spLocks noGrp="1"/>
          </p:cNvSpPr>
          <p:nvPr>
            <p:ph type="body" sz="half" idx="2"/>
          </p:nvPr>
        </p:nvSpPr>
        <p:spPr>
          <a:xfrm>
            <a:off x="1142999" y="2834640"/>
            <a:ext cx="5213349" cy="3389188"/>
          </a:xfrm>
        </p:spPr>
        <p:txBody>
          <a:bodyPr>
            <a:normAutofit/>
          </a:bodyPr>
          <a:lstStyle/>
          <a:p>
            <a:r>
              <a:rPr lang="en-US" b="1" dirty="0">
                <a:latin typeface="Cascadia Code" panose="020B0609020000020004" pitchFamily="49" charset="0"/>
                <a:ea typeface="Cascadia Code" panose="020B0609020000020004" pitchFamily="49" charset="0"/>
                <a:cs typeface="Cascadia Code" panose="020B0609020000020004" pitchFamily="49" charset="0"/>
              </a:rPr>
              <a:t>9 = x;     </a:t>
            </a:r>
            <a:r>
              <a:rPr lang="en-US" b="1" dirty="0">
                <a:solidFill>
                  <a:schemeClr val="accent3">
                    <a:lumMod val="75000"/>
                  </a:schemeClr>
                </a:solidFill>
              </a:rPr>
              <a:t>// 9 isn’t a LOCATION</a:t>
            </a:r>
            <a:endParaRPr lang="en-US" dirty="0">
              <a:solidFill>
                <a:schemeClr val="accent3">
                  <a:lumMod val="75000"/>
                </a:schemeClr>
              </a:solidFill>
            </a:endParaRPr>
          </a:p>
          <a:p>
            <a:r>
              <a:rPr lang="en-US" b="1" dirty="0">
                <a:latin typeface="Cascadia Code" panose="020B0609020000020004" pitchFamily="49" charset="0"/>
                <a:ea typeface="Cascadia Code" panose="020B0609020000020004" pitchFamily="49" charset="0"/>
                <a:cs typeface="Cascadia Code" panose="020B0609020000020004" pitchFamily="49" charset="0"/>
              </a:rPr>
              <a:t>int x = 1; </a:t>
            </a:r>
            <a:br>
              <a:rPr lang="en-US" b="1" dirty="0"/>
            </a:br>
            <a:r>
              <a:rPr lang="en-US" b="1" dirty="0">
                <a:solidFill>
                  <a:schemeClr val="accent5">
                    <a:lumMod val="50000"/>
                  </a:schemeClr>
                </a:solidFill>
              </a:rPr>
              <a:t>        // VALUE 1 at a LOCATION which has the LABEL x.</a:t>
            </a:r>
            <a:endParaRPr lang="en-US" dirty="0">
              <a:solidFill>
                <a:schemeClr val="accent5">
                  <a:lumMod val="50000"/>
                </a:schemeClr>
              </a:solidFill>
            </a:endParaRPr>
          </a:p>
          <a:p>
            <a:r>
              <a:rPr lang="en-US" b="1" dirty="0">
                <a:latin typeface="Cascadia Code" panose="020B0609020000020004" pitchFamily="49" charset="0"/>
                <a:ea typeface="Cascadia Code" panose="020B0609020000020004" pitchFamily="49" charset="0"/>
                <a:cs typeface="Cascadia Code" panose="020B0609020000020004" pitchFamily="49" charset="0"/>
              </a:rPr>
              <a:t>x = 2;     </a:t>
            </a:r>
            <a:r>
              <a:rPr lang="en-US" b="1" dirty="0">
                <a:solidFill>
                  <a:schemeClr val="accent5">
                    <a:lumMod val="50000"/>
                  </a:schemeClr>
                </a:solidFill>
              </a:rPr>
              <a:t>// VALUE 2 at the LOCATION x.</a:t>
            </a:r>
            <a:endParaRPr lang="en-US" dirty="0">
              <a:solidFill>
                <a:schemeClr val="accent5">
                  <a:lumMod val="50000"/>
                </a:schemeClr>
              </a:solidFill>
            </a:endParaRPr>
          </a:p>
          <a:p>
            <a:r>
              <a:rPr lang="en-US" b="1" dirty="0">
                <a:latin typeface="Cascadia Code" panose="020B0609020000020004" pitchFamily="49" charset="0"/>
                <a:ea typeface="Cascadia Code" panose="020B0609020000020004" pitchFamily="49" charset="0"/>
                <a:cs typeface="Cascadia Code" panose="020B0609020000020004" pitchFamily="49" charset="0"/>
              </a:rPr>
              <a:t>int* </a:t>
            </a:r>
            <a:r>
              <a:rPr lang="en-US" b="1" dirty="0" err="1">
                <a:latin typeface="Cascadia Code" panose="020B0609020000020004" pitchFamily="49" charset="0"/>
                <a:ea typeface="Cascadia Code" panose="020B0609020000020004" pitchFamily="49" charset="0"/>
                <a:cs typeface="Cascadia Code" panose="020B0609020000020004" pitchFamily="49" charset="0"/>
              </a:rPr>
              <a:t>xPtr</a:t>
            </a:r>
            <a:r>
              <a:rPr lang="en-US" b="1" dirty="0">
                <a:latin typeface="Cascadia Code" panose="020B0609020000020004" pitchFamily="49" charset="0"/>
                <a:ea typeface="Cascadia Code" panose="020B0609020000020004" pitchFamily="49" charset="0"/>
                <a:cs typeface="Cascadia Code" panose="020B0609020000020004" pitchFamily="49" charset="0"/>
              </a:rPr>
              <a:t> = &amp;x;  </a:t>
            </a:r>
            <a:br>
              <a:rPr lang="en-US" b="1" dirty="0"/>
            </a:br>
            <a:r>
              <a:rPr lang="en-US" b="1" dirty="0"/>
              <a:t>          </a:t>
            </a:r>
            <a:r>
              <a:rPr lang="en-US" b="1" dirty="0">
                <a:solidFill>
                  <a:schemeClr val="accent5">
                    <a:lumMod val="50000"/>
                  </a:schemeClr>
                </a:solidFill>
              </a:rPr>
              <a:t>// VALUE of address of x at LOCATION </a:t>
            </a:r>
            <a:r>
              <a:rPr lang="en-US" b="1" dirty="0" err="1">
                <a:solidFill>
                  <a:schemeClr val="accent5">
                    <a:lumMod val="50000"/>
                  </a:schemeClr>
                </a:solidFill>
              </a:rPr>
              <a:t>xPtr</a:t>
            </a:r>
            <a:r>
              <a:rPr lang="en-US" b="1" dirty="0">
                <a:solidFill>
                  <a:schemeClr val="accent5">
                    <a:lumMod val="50000"/>
                  </a:schemeClr>
                </a:solidFill>
              </a:rPr>
              <a:t>.</a:t>
            </a:r>
            <a:endParaRPr lang="en-US" dirty="0">
              <a:solidFill>
                <a:schemeClr val="accent5">
                  <a:lumMod val="50000"/>
                </a:schemeClr>
              </a:solidFill>
            </a:endParaRPr>
          </a:p>
          <a:p>
            <a:r>
              <a:rPr lang="en-US" b="1" dirty="0">
                <a:latin typeface="Cascadia Code" panose="020B0609020000020004" pitchFamily="49" charset="0"/>
                <a:ea typeface="Cascadia Code" panose="020B0609020000020004" pitchFamily="49" charset="0"/>
                <a:cs typeface="Cascadia Code" panose="020B0609020000020004" pitchFamily="49" charset="0"/>
              </a:rPr>
              <a:t>*</a:t>
            </a:r>
            <a:r>
              <a:rPr lang="en-US" b="1" dirty="0" err="1">
                <a:latin typeface="Cascadia Code" panose="020B0609020000020004" pitchFamily="49" charset="0"/>
                <a:ea typeface="Cascadia Code" panose="020B0609020000020004" pitchFamily="49" charset="0"/>
                <a:cs typeface="Cascadia Code" panose="020B0609020000020004" pitchFamily="49" charset="0"/>
              </a:rPr>
              <a:t>xPtr</a:t>
            </a:r>
            <a:r>
              <a:rPr lang="en-US" b="1" dirty="0">
                <a:latin typeface="Cascadia Code" panose="020B0609020000020004" pitchFamily="49" charset="0"/>
                <a:ea typeface="Cascadia Code" panose="020B0609020000020004" pitchFamily="49" charset="0"/>
                <a:cs typeface="Cascadia Code" panose="020B0609020000020004" pitchFamily="49" charset="0"/>
              </a:rPr>
              <a:t> = 3; </a:t>
            </a:r>
            <a:br>
              <a:rPr lang="en-US" b="1" dirty="0"/>
            </a:br>
            <a:r>
              <a:rPr lang="en-US" b="1" dirty="0"/>
              <a:t>        </a:t>
            </a:r>
            <a:r>
              <a:rPr lang="en-US" b="1" dirty="0">
                <a:solidFill>
                  <a:schemeClr val="accent5">
                    <a:lumMod val="50000"/>
                  </a:schemeClr>
                </a:solidFill>
              </a:rPr>
              <a:t>// VALUE 3 at LOCATION at address in </a:t>
            </a:r>
            <a:r>
              <a:rPr lang="en-US" b="1" dirty="0" err="1">
                <a:solidFill>
                  <a:schemeClr val="accent5">
                    <a:lumMod val="50000"/>
                  </a:schemeClr>
                </a:solidFill>
              </a:rPr>
              <a:t>xPtr</a:t>
            </a:r>
            <a:r>
              <a:rPr lang="en-US" b="1" dirty="0">
                <a:solidFill>
                  <a:schemeClr val="accent5">
                    <a:lumMod val="50000"/>
                  </a:schemeClr>
                </a:solidFill>
              </a:rPr>
              <a:t>.</a:t>
            </a:r>
            <a:endParaRPr lang="en-US" dirty="0">
              <a:solidFill>
                <a:schemeClr val="accent5">
                  <a:lumMod val="50000"/>
                </a:schemeClr>
              </a:solidFill>
            </a:endParaRPr>
          </a:p>
          <a:p>
            <a:r>
              <a:rPr lang="en-US" b="1" dirty="0">
                <a:latin typeface="Cascadia Code" panose="020B0609020000020004" pitchFamily="49" charset="0"/>
                <a:ea typeface="Cascadia Code" panose="020B0609020000020004" pitchFamily="49" charset="0"/>
                <a:cs typeface="Cascadia Code" panose="020B0609020000020004" pitchFamily="49" charset="0"/>
              </a:rPr>
              <a:t>int** xx = &amp;(&amp;x);</a:t>
            </a:r>
            <a:br>
              <a:rPr lang="en-US" b="1" dirty="0"/>
            </a:br>
            <a:r>
              <a:rPr lang="en-US" b="1" dirty="0"/>
              <a:t>          </a:t>
            </a:r>
            <a:r>
              <a:rPr lang="en-US" b="1" dirty="0">
                <a:solidFill>
                  <a:schemeClr val="accent3">
                    <a:lumMod val="75000"/>
                  </a:schemeClr>
                </a:solidFill>
              </a:rPr>
              <a:t>// </a:t>
            </a:r>
            <a:r>
              <a:rPr lang="en-US" b="1" dirty="0" err="1">
                <a:solidFill>
                  <a:schemeClr val="accent3">
                    <a:lumMod val="75000"/>
                  </a:schemeClr>
                </a:solidFill>
              </a:rPr>
              <a:t>r-value</a:t>
            </a:r>
            <a:r>
              <a:rPr lang="en-US" b="1" dirty="0">
                <a:solidFill>
                  <a:schemeClr val="accent3">
                    <a:lumMod val="75000"/>
                  </a:schemeClr>
                </a:solidFill>
              </a:rPr>
              <a:t> doesn’t resolve to a value.</a:t>
            </a:r>
            <a:endParaRPr lang="en-US" dirty="0">
              <a:solidFill>
                <a:schemeClr val="accent3">
                  <a:lumMod val="75000"/>
                </a:schemeClr>
              </a:solidFill>
            </a:endParaRPr>
          </a:p>
          <a:p>
            <a:endParaRPr lang="en-US" dirty="0"/>
          </a:p>
        </p:txBody>
      </p:sp>
      <p:sp>
        <p:nvSpPr>
          <p:cNvPr id="4" name="Footer Placeholder 3">
            <a:extLst>
              <a:ext uri="{FF2B5EF4-FFF2-40B4-BE49-F238E27FC236}">
                <a16:creationId xmlns:a16="http://schemas.microsoft.com/office/drawing/2014/main" id="{2EAF71D7-F171-C9E5-371A-9186920B7F3A}"/>
              </a:ext>
            </a:extLst>
          </p:cNvPr>
          <p:cNvSpPr>
            <a:spLocks noGrp="1"/>
          </p:cNvSpPr>
          <p:nvPr>
            <p:ph type="ftr" sz="quarter" idx="11"/>
          </p:nvPr>
        </p:nvSpPr>
        <p:spPr/>
        <p:txBody>
          <a:bodyPr/>
          <a:lstStyle/>
          <a:p>
            <a:r>
              <a:rPr lang="fr-FR"/>
              <a:t>CSE 374 SP26  Lecture C Intro, Professor Hazen</a:t>
            </a:r>
            <a:endParaRPr lang="en-US"/>
          </a:p>
        </p:txBody>
      </p:sp>
      <p:graphicFrame>
        <p:nvGraphicFramePr>
          <p:cNvPr id="8" name="Content Placeholder 7" descr="shows to circles with an equal sign between them.  the left circle is labeled l-value, and the right circle is labeled r-value.">
            <a:extLst>
              <a:ext uri="{FF2B5EF4-FFF2-40B4-BE49-F238E27FC236}">
                <a16:creationId xmlns:a16="http://schemas.microsoft.com/office/drawing/2014/main" id="{10D94317-DDF6-A6F2-0A09-ED0D1413E64F}"/>
              </a:ext>
            </a:extLst>
          </p:cNvPr>
          <p:cNvGraphicFramePr>
            <a:graphicFrameLocks noGrp="1"/>
          </p:cNvGraphicFramePr>
          <p:nvPr>
            <p:ph idx="1"/>
            <p:extLst>
              <p:ext uri="{D42A27DB-BD31-4B8C-83A1-F6EECF244321}">
                <p14:modId xmlns:p14="http://schemas.microsoft.com/office/powerpoint/2010/main" val="569779384"/>
              </p:ext>
            </p:extLst>
          </p:nvPr>
        </p:nvGraphicFramePr>
        <p:xfrm>
          <a:off x="6395811" y="671127"/>
          <a:ext cx="5213350" cy="26912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7" descr="Similar to the diagram above we have two circles, but now the left one is labeled 'locations', and the right one is labeled 'values'">
            <a:extLst>
              <a:ext uri="{FF2B5EF4-FFF2-40B4-BE49-F238E27FC236}">
                <a16:creationId xmlns:a16="http://schemas.microsoft.com/office/drawing/2014/main" id="{88BE8E53-1C25-C9F1-20F4-12A9A1196111}"/>
              </a:ext>
            </a:extLst>
          </p:cNvPr>
          <p:cNvGraphicFramePr>
            <a:graphicFrameLocks/>
          </p:cNvGraphicFramePr>
          <p:nvPr>
            <p:extLst>
              <p:ext uri="{D42A27DB-BD31-4B8C-83A1-F6EECF244321}">
                <p14:modId xmlns:p14="http://schemas.microsoft.com/office/powerpoint/2010/main" val="2239861817"/>
              </p:ext>
            </p:extLst>
          </p:nvPr>
        </p:nvGraphicFramePr>
        <p:xfrm>
          <a:off x="6395812" y="3232886"/>
          <a:ext cx="5213350" cy="269126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Slide Number Placeholder 4">
            <a:extLst>
              <a:ext uri="{FF2B5EF4-FFF2-40B4-BE49-F238E27FC236}">
                <a16:creationId xmlns:a16="http://schemas.microsoft.com/office/drawing/2014/main" id="{DC7CD8F6-4997-F261-3ADF-1E70AE647A2A}"/>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2600682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529B4-599F-947B-10C7-A91BFF69B5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02A75-33FC-895B-929A-FAC600AFD91E}"/>
              </a:ext>
            </a:extLst>
          </p:cNvPr>
          <p:cNvSpPr>
            <a:spLocks noGrp="1"/>
          </p:cNvSpPr>
          <p:nvPr>
            <p:ph type="title"/>
          </p:nvPr>
        </p:nvSpPr>
        <p:spPr/>
        <p:txBody>
          <a:bodyPr/>
          <a:lstStyle/>
          <a:p>
            <a:r>
              <a:rPr lang="en-US" dirty="0"/>
              <a:t>String Arrays</a:t>
            </a:r>
          </a:p>
        </p:txBody>
      </p:sp>
      <p:sp>
        <p:nvSpPr>
          <p:cNvPr id="8" name="Rectangle 7">
            <a:extLst>
              <a:ext uri="{FF2B5EF4-FFF2-40B4-BE49-F238E27FC236}">
                <a16:creationId xmlns:a16="http://schemas.microsoft.com/office/drawing/2014/main" id="{04612461-E7A5-D782-079E-638E7C43FBD5}"/>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7DF93F-7674-499D-FF18-1F395ECAD714}"/>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EF5BAC3-5C93-EF0D-AB2E-937B31F8280E}"/>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7CB8BC-4A53-63C1-6F0B-FCA8464B5218}"/>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2B7BC0D-1D57-93E0-E883-AED526D1CB8A}"/>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0DD4049-9F5A-EF09-99A5-00EC02CC4E48}"/>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6032525-72C2-2BA8-8FE1-6836A4B67AD7}"/>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4D1600E-530A-8D05-9305-9E25D50AB725}"/>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08E5810-FE62-1ACE-BEB1-F7FA4F17884A}"/>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7092B34-363D-EC5F-7C9F-8A7C050193B0}"/>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26D6510-5B38-A415-F1CC-FDBE087C8C3F}"/>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2E013A19-4E7D-B397-395E-98E6B2386B72}"/>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62CAEAC-24A1-BE0F-2F2A-00FC1BDB76A2}"/>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068BC54-A822-B1F5-0D01-DBA75B801C58}"/>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80358B6-C98A-8A8B-ED1D-DCA29416B3DE}"/>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descr="This slide shows the string array schematic again, labeled with letters.">
            <a:extLst>
              <a:ext uri="{FF2B5EF4-FFF2-40B4-BE49-F238E27FC236}">
                <a16:creationId xmlns:a16="http://schemas.microsoft.com/office/drawing/2014/main" id="{73A18D36-834F-37EB-2735-6795DE9D9784}"/>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09D256E-EC56-B53E-738D-EB2C8A7594DF}"/>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BAE4D63F-9427-2279-DEF3-C127061EDAA4}"/>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86FFA49B-A8BC-22CC-849C-C9C2EC07EA01}"/>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87CE089-8173-61E1-CD59-BFC2AAE57684}"/>
              </a:ext>
            </a:extLst>
          </p:cNvPr>
          <p:cNvSpPr>
            <a:spLocks noGrp="1"/>
          </p:cNvSpPr>
          <p:nvPr>
            <p:ph sz="half" idx="1"/>
          </p:nvPr>
        </p:nvSpPr>
        <p:spPr>
          <a:xfrm>
            <a:off x="1143000" y="2057399"/>
            <a:ext cx="10018486" cy="4023360"/>
          </a:xfrm>
        </p:spPr>
        <p:txBody>
          <a:bodyPr>
            <a:normAutofit fontScale="92500" lnSpcReduction="10000"/>
          </a:bodyPr>
          <a:lstStyle/>
          <a:p>
            <a:r>
              <a:rPr lang="en-US" dirty="0"/>
              <a:t>Strings are just arrays of characters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char string[</a:t>
            </a:r>
            <a:r>
              <a:rPr lang="en-US" dirty="0" err="1">
                <a:latin typeface="Cascadia Code" panose="020B0609020000020004" pitchFamily="49" charset="0"/>
                <a:ea typeface="Cascadia Code" panose="020B0609020000020004" pitchFamily="49" charset="0"/>
                <a:cs typeface="Cascadia Code" panose="020B0609020000020004" pitchFamily="49" charset="0"/>
              </a:rPr>
              <a:t>len</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lvl="1"/>
            <a:r>
              <a:rPr lang="en-US" dirty="0"/>
              <a:t>Has type: </a:t>
            </a:r>
            <a:r>
              <a:rPr lang="en-US" dirty="0">
                <a:latin typeface="Cascadia Code" panose="020B0609020000020004" pitchFamily="49" charset="0"/>
                <a:ea typeface="Cascadia Code" panose="020B0609020000020004" pitchFamily="49" charset="0"/>
                <a:cs typeface="Cascadia Code" panose="020B0609020000020004" pitchFamily="49" charset="0"/>
              </a:rPr>
              <a:t>char*</a:t>
            </a:r>
          </a:p>
          <a:p>
            <a:pPr marL="45720" indent="0">
              <a:buNone/>
            </a:pPr>
            <a:r>
              <a:rPr lang="en-US" sz="2100" dirty="0">
                <a:latin typeface="Cascadia Code" panose="020B0609020000020004" pitchFamily="49" charset="0"/>
                <a:ea typeface="Cascadia Code" panose="020B0609020000020004" pitchFamily="49" charset="0"/>
                <a:cs typeface="Cascadia Code" panose="020B0609020000020004" pitchFamily="49" charset="0"/>
              </a:rPr>
              <a:t>[ "h", "e", "l", "l", "o", " ", "w", "o", "r", "l", "d", "!", \0 ]</a:t>
            </a:r>
          </a:p>
          <a:p>
            <a:pPr marL="45720" indent="0">
              <a:buNone/>
            </a:pPr>
            <a:endParaRPr lang="en-US" sz="2000" dirty="0"/>
          </a:p>
          <a:p>
            <a:pPr marL="45720" indent="0">
              <a:buNone/>
            </a:pPr>
            <a:r>
              <a:rPr lang="en-US" dirty="0"/>
              <a:t>Strings terminate with </a:t>
            </a:r>
            <a:r>
              <a:rPr lang="en-US" dirty="0">
                <a:latin typeface="Cascadia Code" panose="020B0609020000020004" pitchFamily="49" charset="0"/>
                <a:ea typeface="Cascadia Code" panose="020B0609020000020004" pitchFamily="49" charset="0"/>
                <a:cs typeface="Cascadia Code" panose="020B0609020000020004" pitchFamily="49" charset="0"/>
              </a:rPr>
              <a:t>\0</a:t>
            </a:r>
            <a:r>
              <a:rPr lang="en-US" dirty="0"/>
              <a:t> so their length can be determined</a:t>
            </a:r>
          </a:p>
          <a:p>
            <a:pPr marL="45720" indent="0">
              <a:buNone/>
            </a:pPr>
            <a:r>
              <a:rPr lang="en-US" sz="2100" dirty="0">
                <a:latin typeface="Cascadia Code" panose="020B0609020000020004" pitchFamily="49" charset="0"/>
                <a:ea typeface="Cascadia Code" panose="020B0609020000020004" pitchFamily="49" charset="0"/>
                <a:cs typeface="Cascadia Code" panose="020B0609020000020004" pitchFamily="49" charset="0"/>
              </a:rPr>
              <a:t>char str[] = "hello";  // array syntax</a:t>
            </a:r>
            <a:br>
              <a:rPr lang="en-US" sz="2100" dirty="0">
                <a:latin typeface="Cascadia Code" panose="020B0609020000020004" pitchFamily="49" charset="0"/>
                <a:ea typeface="Cascadia Code" panose="020B0609020000020004" pitchFamily="49" charset="0"/>
                <a:cs typeface="Cascadia Code" panose="020B0609020000020004" pitchFamily="49" charset="0"/>
              </a:rPr>
            </a:br>
            <a:r>
              <a:rPr lang="en-US" sz="2100" dirty="0">
                <a:latin typeface="Cascadia Code" panose="020B0609020000020004" pitchFamily="49" charset="0"/>
                <a:ea typeface="Cascadia Code" panose="020B0609020000020004" pitchFamily="49" charset="0"/>
                <a:cs typeface="Cascadia Code" panose="020B0609020000020004" pitchFamily="49" charset="0"/>
              </a:rPr>
              <a:t>char *str2 = "hello";   // pointer syntax</a:t>
            </a:r>
            <a:br>
              <a:rPr lang="en-US" sz="2100" dirty="0">
                <a:latin typeface="Cascadia Code" panose="020B0609020000020004" pitchFamily="49" charset="0"/>
                <a:ea typeface="Cascadia Code" panose="020B0609020000020004" pitchFamily="49" charset="0"/>
                <a:cs typeface="Cascadia Code" panose="020B0609020000020004" pitchFamily="49" charset="0"/>
              </a:rPr>
            </a:br>
            <a:r>
              <a:rPr lang="en-US" sz="2100" dirty="0">
                <a:latin typeface="Cascadia Code" panose="020B0609020000020004" pitchFamily="49" charset="0"/>
                <a:ea typeface="Cascadia Code" panose="020B0609020000020004" pitchFamily="49" charset="0"/>
                <a:cs typeface="Cascadia Code" panose="020B0609020000020004" pitchFamily="49" charset="0"/>
              </a:rPr>
              <a:t>char *</a:t>
            </a:r>
            <a:r>
              <a:rPr lang="en-US" sz="2100" dirty="0" err="1">
                <a:latin typeface="Cascadia Code" panose="020B0609020000020004" pitchFamily="49" charset="0"/>
                <a:ea typeface="Cascadia Code" panose="020B0609020000020004" pitchFamily="49" charset="0"/>
                <a:cs typeface="Cascadia Code" panose="020B0609020000020004" pitchFamily="49" charset="0"/>
              </a:rPr>
              <a:t>arrStr</a:t>
            </a:r>
            <a:r>
              <a:rPr lang="en-US" sz="2100" dirty="0">
                <a:latin typeface="Cascadia Code" panose="020B0609020000020004" pitchFamily="49" charset="0"/>
                <a:ea typeface="Cascadia Code" panose="020B0609020000020004" pitchFamily="49" charset="0"/>
                <a:cs typeface="Cascadia Code" panose="020B0609020000020004" pitchFamily="49" charset="0"/>
              </a:rPr>
              <a:t>[] = {"ant", "bee"};  // array containing char*’s</a:t>
            </a:r>
            <a:br>
              <a:rPr lang="en-US" sz="2100" dirty="0">
                <a:latin typeface="Cascadia Code" panose="020B0609020000020004" pitchFamily="49" charset="0"/>
                <a:ea typeface="Cascadia Code" panose="020B0609020000020004" pitchFamily="49" charset="0"/>
                <a:cs typeface="Cascadia Code" panose="020B0609020000020004" pitchFamily="49" charset="0"/>
              </a:rPr>
            </a:br>
            <a:endParaRPr lang="en-US" sz="21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sz="2100" dirty="0">
                <a:latin typeface="Cascadia Code" panose="020B0609020000020004" pitchFamily="49" charset="0"/>
                <a:ea typeface="Cascadia Code" panose="020B0609020000020004" pitchFamily="49" charset="0"/>
                <a:cs typeface="Cascadia Code" panose="020B0609020000020004" pitchFamily="49" charset="0"/>
              </a:rPr>
              <a:t>char **</a:t>
            </a:r>
            <a:r>
              <a:rPr lang="en-US" sz="2100" dirty="0" err="1">
                <a:latin typeface="Cascadia Code" panose="020B0609020000020004" pitchFamily="49" charset="0"/>
                <a:ea typeface="Cascadia Code" panose="020B0609020000020004" pitchFamily="49" charset="0"/>
                <a:cs typeface="Cascadia Code" panose="020B0609020000020004" pitchFamily="49" charset="0"/>
              </a:rPr>
              <a:t>arrStrPtr</a:t>
            </a:r>
            <a:r>
              <a:rPr lang="en-US" sz="2100" dirty="0">
                <a:latin typeface="Cascadia Code" panose="020B0609020000020004" pitchFamily="49" charset="0"/>
                <a:ea typeface="Cascadia Code" panose="020B0609020000020004" pitchFamily="49" charset="0"/>
                <a:cs typeface="Cascadia Code" panose="020B0609020000020004" pitchFamily="49" charset="0"/>
              </a:rPr>
              <a:t> = </a:t>
            </a:r>
            <a:r>
              <a:rPr lang="en-US" sz="2100" dirty="0" err="1">
                <a:latin typeface="Cascadia Code" panose="020B0609020000020004" pitchFamily="49" charset="0"/>
                <a:ea typeface="Cascadia Code" panose="020B0609020000020004" pitchFamily="49" charset="0"/>
                <a:cs typeface="Cascadia Code" panose="020B0609020000020004" pitchFamily="49" charset="0"/>
              </a:rPr>
              <a:t>arrStr</a:t>
            </a:r>
            <a:r>
              <a:rPr lang="en-US" sz="2100" dirty="0">
                <a:latin typeface="Cascadia Code" panose="020B0609020000020004" pitchFamily="49" charset="0"/>
                <a:ea typeface="Cascadia Code" panose="020B0609020000020004" pitchFamily="49" charset="0"/>
                <a:cs typeface="Cascadia Code" panose="020B0609020000020004" pitchFamily="49" charset="0"/>
              </a:rPr>
              <a:t>;  // pointer to an array containing char*’s</a:t>
            </a:r>
            <a:br>
              <a:rPr lang="en-US" sz="2100" dirty="0">
                <a:latin typeface="Cascadia Code" panose="020B0609020000020004" pitchFamily="49" charset="0"/>
                <a:ea typeface="Cascadia Code" panose="020B0609020000020004" pitchFamily="49" charset="0"/>
                <a:cs typeface="Cascadia Code" panose="020B0609020000020004" pitchFamily="49" charset="0"/>
              </a:rPr>
            </a:br>
            <a:r>
              <a:rPr lang="en-US" sz="2100" dirty="0" err="1">
                <a:latin typeface="Cascadia Code" panose="020B0609020000020004" pitchFamily="49" charset="0"/>
                <a:ea typeface="Cascadia Code" panose="020B0609020000020004" pitchFamily="49" charset="0"/>
                <a:cs typeface="Cascadia Code" panose="020B0609020000020004" pitchFamily="49" charset="0"/>
              </a:rPr>
              <a:t>arrStr</a:t>
            </a:r>
            <a:r>
              <a:rPr lang="en-US" sz="2100" dirty="0">
                <a:latin typeface="Cascadia Code" panose="020B0609020000020004" pitchFamily="49" charset="0"/>
                <a:ea typeface="Cascadia Code" panose="020B0609020000020004" pitchFamily="49" charset="0"/>
                <a:cs typeface="Cascadia Code" panose="020B0609020000020004" pitchFamily="49" charset="0"/>
              </a:rPr>
              <a:t>[0] = "cat";</a:t>
            </a: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23" name="Content Placeholder 22">
            <a:extLst>
              <a:ext uri="{FF2B5EF4-FFF2-40B4-BE49-F238E27FC236}">
                <a16:creationId xmlns:a16="http://schemas.microsoft.com/office/drawing/2014/main" id="{51864026-0309-2F02-69B6-2FC009F5099E}"/>
              </a:ext>
            </a:extLst>
          </p:cNvPr>
          <p:cNvSpPr>
            <a:spLocks noGrp="1"/>
          </p:cNvSpPr>
          <p:nvPr>
            <p:ph sz="half" idx="2"/>
          </p:nvPr>
        </p:nvSpPr>
        <p:spPr>
          <a:xfrm>
            <a:off x="5812971" y="2057400"/>
            <a:ext cx="6125029" cy="722086"/>
          </a:xfrm>
        </p:spPr>
        <p:txBody>
          <a:bodyPr>
            <a:normAutofit fontScale="92500" lnSpcReduction="10000"/>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 h     l           \0            </a:t>
            </a:r>
            <a:r>
              <a:rPr lang="en-US" dirty="0">
                <a:solidFill>
                  <a:schemeClr val="accent2"/>
                </a:solidFill>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5" name="Footer Placeholder 4">
            <a:extLst>
              <a:ext uri="{FF2B5EF4-FFF2-40B4-BE49-F238E27FC236}">
                <a16:creationId xmlns:a16="http://schemas.microsoft.com/office/drawing/2014/main" id="{5A4780DE-FB45-88FE-D9F3-D66661D9890C}"/>
              </a:ext>
            </a:extLst>
          </p:cNvPr>
          <p:cNvSpPr>
            <a:spLocks noGrp="1"/>
          </p:cNvSpPr>
          <p:nvPr>
            <p:ph type="ftr" sz="quarter" idx="11"/>
          </p:nvPr>
        </p:nvSpPr>
        <p:spPr/>
        <p:txBody>
          <a:bodyPr/>
          <a:lstStyle/>
          <a:p>
            <a:r>
              <a:rPr lang="fr-FR" dirty="0"/>
              <a:t>CSE 374 SP26  Lecture C Intro, Professor </a:t>
            </a:r>
            <a:r>
              <a:rPr lang="fr-FR" dirty="0" err="1"/>
              <a:t>Hazen</a:t>
            </a:r>
            <a:endParaRPr lang="en-US" dirty="0"/>
          </a:p>
        </p:txBody>
      </p:sp>
      <p:sp>
        <p:nvSpPr>
          <p:cNvPr id="6" name="Slide Number Placeholder 5">
            <a:extLst>
              <a:ext uri="{FF2B5EF4-FFF2-40B4-BE49-F238E27FC236}">
                <a16:creationId xmlns:a16="http://schemas.microsoft.com/office/drawing/2014/main" id="{EAE4D2FA-8493-AE40-7160-250DC20E3BB6}"/>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3718585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30ACE-D418-0E3A-B650-B17E9C3DB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8F75B8-FB8F-06DC-2FB2-CAFE4BB2C354}"/>
              </a:ext>
            </a:extLst>
          </p:cNvPr>
          <p:cNvSpPr>
            <a:spLocks noGrp="1"/>
          </p:cNvSpPr>
          <p:nvPr>
            <p:ph type="title"/>
          </p:nvPr>
        </p:nvSpPr>
        <p:spPr/>
        <p:txBody>
          <a:bodyPr/>
          <a:lstStyle/>
          <a:p>
            <a:r>
              <a:rPr lang="en-US" dirty="0"/>
              <a:t>So, now we can talk about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6" name="Content Placeholder 5">
            <a:extLst>
              <a:ext uri="{FF2B5EF4-FFF2-40B4-BE49-F238E27FC236}">
                <a16:creationId xmlns:a16="http://schemas.microsoft.com/office/drawing/2014/main" id="{2F352897-B61D-432A-17F6-1C2FB79FE26A}"/>
              </a:ext>
            </a:extLst>
          </p:cNvPr>
          <p:cNvSpPr>
            <a:spLocks noGrp="1"/>
          </p:cNvSpPr>
          <p:nvPr>
            <p:ph sz="half" idx="1"/>
          </p:nvPr>
        </p:nvSpPr>
        <p:spPr>
          <a:xfrm>
            <a:off x="1143000" y="2057399"/>
            <a:ext cx="4887686" cy="4023360"/>
          </a:xfrm>
        </p:spPr>
        <p:txBody>
          <a:bodyPr>
            <a:normAutofit fontScale="77500" lnSpcReduction="20000"/>
          </a:bodyPr>
          <a:lstStyle/>
          <a:p>
            <a:r>
              <a:rPr lang="en-US" sz="3300" dirty="0">
                <a:ea typeface="Cascadia Code" panose="020B0609020000020004" pitchFamily="49" charset="0"/>
                <a:cs typeface="Cascadia Code" panose="020B0609020000020004" pitchFamily="49" charset="0"/>
              </a:rPr>
              <a:t>The C main can have arguments: </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char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ea typeface="Cascadia Code" panose="020B0609020000020004" pitchFamily="49" charset="0"/>
                <a:cs typeface="Cascadia Code" panose="020B0609020000020004" pitchFamily="49" charset="0"/>
              </a:rPr>
              <a:t>Any guesses?</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char</a:t>
            </a:r>
            <a:r>
              <a:rPr lang="en-US" sz="2400" dirty="0"/>
              <a:t> - datatype</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char*</a:t>
            </a:r>
            <a:r>
              <a:rPr lang="en-US" sz="2400" dirty="0"/>
              <a:t> - pointer to a place in memory that stores a char</a:t>
            </a:r>
          </a:p>
          <a:p>
            <a:pPr fontAlgn="base"/>
            <a:r>
              <a:rPr lang="en-US" sz="2400" dirty="0">
                <a:latin typeface="Cascadia Code" panose="020B0609020000020004" pitchFamily="49" charset="0"/>
                <a:ea typeface="Cascadia Code" panose="020B0609020000020004" pitchFamily="49" charset="0"/>
                <a:cs typeface="Cascadia Code" panose="020B0609020000020004" pitchFamily="49" charset="0"/>
              </a:rPr>
              <a:t>char** </a:t>
            </a:r>
            <a:r>
              <a:rPr lang="en-US" sz="2400" dirty="0"/>
              <a:t>- pointer to a place in memory that stores pointers to chars</a:t>
            </a:r>
          </a:p>
          <a:p>
            <a:pPr fontAlgn="base"/>
            <a:r>
              <a:rPr lang="en-US" sz="2400" dirty="0"/>
              <a:t>The variable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argv</a:t>
            </a:r>
            <a:r>
              <a:rPr lang="en-US" sz="2400" dirty="0"/>
              <a:t> holds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argc</a:t>
            </a:r>
            <a:r>
              <a:rPr lang="en-US" sz="2400" dirty="0"/>
              <a:t> pointers to </a:t>
            </a:r>
            <a:r>
              <a:rPr lang="en-US" sz="2400" dirty="0">
                <a:latin typeface="Cascadia Code" panose="020B0609020000020004" pitchFamily="49" charset="0"/>
                <a:ea typeface="Cascadia Code" panose="020B0609020000020004" pitchFamily="49" charset="0"/>
                <a:cs typeface="Cascadia Code" panose="020B0609020000020004" pitchFamily="49" charset="0"/>
              </a:rPr>
              <a:t>char*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ptrs</a:t>
            </a:r>
            <a:endParaRPr lang="en-US" sz="2400" dirty="0">
              <a:latin typeface="Cascadia Code" panose="020B0609020000020004" pitchFamily="49" charset="0"/>
              <a:ea typeface="Cascadia Code" panose="020B0609020000020004" pitchFamily="49" charset="0"/>
              <a:cs typeface="Cascadia Code" panose="020B0609020000020004" pitchFamily="49" charset="0"/>
            </a:endParaRPr>
          </a:p>
          <a:p>
            <a:pPr lvl="1" fontAlgn="base"/>
            <a:r>
              <a:rPr lang="en-US" dirty="0"/>
              <a:t>In c array lengths must be sent as separate arguments, as is done here</a:t>
            </a:r>
          </a:p>
          <a:p>
            <a:r>
              <a:rPr lang="en-US" sz="2400" dirty="0"/>
              <a:t>Also access values with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argv</a:t>
            </a:r>
            <a:r>
              <a:rPr lang="en-US" sz="2400" dirty="0">
                <a:latin typeface="Cascadia Code" panose="020B0609020000020004" pitchFamily="49" charset="0"/>
                <a:ea typeface="Cascadia Code" panose="020B0609020000020004" pitchFamily="49" charset="0"/>
                <a:cs typeface="Cascadia Code" panose="020B0609020000020004" pitchFamily="49" charset="0"/>
              </a:rPr>
              <a:t>[0],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argv</a:t>
            </a:r>
            <a:r>
              <a:rPr lang="en-US" sz="2400" dirty="0">
                <a:latin typeface="Cascadia Code" panose="020B0609020000020004" pitchFamily="49" charset="0"/>
                <a:ea typeface="Cascadia Code" panose="020B0609020000020004" pitchFamily="49" charset="0"/>
                <a:cs typeface="Cascadia Code" panose="020B0609020000020004" pitchFamily="49" charset="0"/>
              </a:rPr>
              <a:t>[1], …. </a:t>
            </a:r>
            <a:r>
              <a:rPr lang="en-US" sz="2400" dirty="0" err="1">
                <a:latin typeface="Cascadia Code" panose="020B0609020000020004" pitchFamily="49" charset="0"/>
                <a:ea typeface="Cascadia Code" panose="020B0609020000020004" pitchFamily="49" charset="0"/>
                <a:cs typeface="Cascadia Code" panose="020B0609020000020004" pitchFamily="49" charset="0"/>
              </a:rPr>
              <a:t>argv</a:t>
            </a:r>
            <a:r>
              <a:rPr lang="en-US" sz="2400" dirty="0">
                <a:latin typeface="Cascadia Code" panose="020B0609020000020004" pitchFamily="49" charset="0"/>
                <a:ea typeface="Cascadia Code" panose="020B0609020000020004" pitchFamily="49" charset="0"/>
                <a:cs typeface="Cascadia Code" panose="020B0609020000020004" pitchFamily="49" charset="0"/>
              </a:rPr>
              <a:t>[argc-1]</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A4BDDD84-9550-9654-A6CC-AB2BAADB57E2}"/>
              </a:ext>
            </a:extLst>
          </p:cNvPr>
          <p:cNvSpPr>
            <a:spLocks noGrp="1"/>
          </p:cNvSpPr>
          <p:nvPr>
            <p:ph sz="half" idx="2"/>
          </p:nvPr>
        </p:nvSpPr>
        <p:spPr>
          <a:solidFill>
            <a:schemeClr val="tx1">
              <a:lumMod val="75000"/>
            </a:schemeClr>
          </a:solidFill>
        </p:spPr>
        <p:txBody>
          <a:bodyPr>
            <a:normAutofit fontScale="77500" lnSpcReduction="2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58CD5240-79C4-0019-81C5-AEE8D4027158}"/>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23684336-9267-E57D-E16D-D82C86610F37}"/>
              </a:ext>
            </a:extLst>
          </p:cNvPr>
          <p:cNvSpPr>
            <a:spLocks noGrp="1"/>
          </p:cNvSpPr>
          <p:nvPr>
            <p:ph type="sldNum" sz="quarter" idx="12"/>
          </p:nvPr>
        </p:nvSpPr>
        <p:spPr/>
        <p:txBody>
          <a:bodyPr/>
          <a:lstStyle/>
          <a:p>
            <a:fld id="{4FAB73BC-B049-4115-A692-8D63A059BFB8}" type="slidenum">
              <a:rPr lang="en-US" smtClean="0"/>
              <a:t>17</a:t>
            </a:fld>
            <a:endParaRPr lang="en-US"/>
          </a:p>
        </p:txBody>
      </p:sp>
      <p:sp>
        <p:nvSpPr>
          <p:cNvPr id="3" name="Arrow: Right 2">
            <a:extLst>
              <a:ext uri="{FF2B5EF4-FFF2-40B4-BE49-F238E27FC236}">
                <a16:creationId xmlns:a16="http://schemas.microsoft.com/office/drawing/2014/main" id="{FE717F12-A525-0882-A564-049AC1A0E99D}"/>
              </a:ext>
              <a:ext uri="{C183D7F6-B498-43B3-948B-1728B52AA6E4}">
                <adec:decorative xmlns:adec="http://schemas.microsoft.com/office/drawing/2017/decorative" val="1"/>
              </a:ext>
            </a:extLst>
          </p:cNvPr>
          <p:cNvSpPr/>
          <p:nvPr/>
        </p:nvSpPr>
        <p:spPr>
          <a:xfrm>
            <a:off x="8504844" y="4328159"/>
            <a:ext cx="978408" cy="484632"/>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1908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22C4B-A7A2-DC10-FE06-EE0DF5D8FE90}"/>
              </a:ext>
            </a:extLst>
          </p:cNvPr>
          <p:cNvSpPr>
            <a:spLocks noGrp="1"/>
          </p:cNvSpPr>
          <p:nvPr>
            <p:ph type="title"/>
          </p:nvPr>
        </p:nvSpPr>
        <p:spPr/>
        <p:txBody>
          <a:bodyPr/>
          <a:lstStyle/>
          <a:p>
            <a:r>
              <a:rPr lang="en-US" dirty="0"/>
              <a:t>Getting arguments</a:t>
            </a:r>
          </a:p>
        </p:txBody>
      </p:sp>
      <p:sp>
        <p:nvSpPr>
          <p:cNvPr id="7" name="Text Placeholder 6">
            <a:extLst>
              <a:ext uri="{FF2B5EF4-FFF2-40B4-BE49-F238E27FC236}">
                <a16:creationId xmlns:a16="http://schemas.microsoft.com/office/drawing/2014/main" id="{FE9BE887-13A5-72CC-E9FD-125BA00BE28B}"/>
              </a:ext>
            </a:extLst>
          </p:cNvPr>
          <p:cNvSpPr>
            <a:spLocks noGrp="1"/>
          </p:cNvSpPr>
          <p:nvPr>
            <p:ph type="body" idx="1"/>
          </p:nvPr>
        </p:nvSpPr>
        <p:spPr/>
        <p:txBody>
          <a:bodyPr/>
          <a:lstStyle/>
          <a:p>
            <a:r>
              <a:rPr lang="en-US" dirty="0"/>
              <a:t>BASH</a:t>
            </a:r>
          </a:p>
        </p:txBody>
      </p:sp>
      <p:sp>
        <p:nvSpPr>
          <p:cNvPr id="8" name="Content Placeholder 7">
            <a:extLst>
              <a:ext uri="{FF2B5EF4-FFF2-40B4-BE49-F238E27FC236}">
                <a16:creationId xmlns:a16="http://schemas.microsoft.com/office/drawing/2014/main" id="{F6AA8864-E76F-F8FC-995F-4A8F9BBF0A0B}"/>
              </a:ext>
            </a:extLst>
          </p:cNvPr>
          <p:cNvSpPr>
            <a:spLocks noGrp="1"/>
          </p:cNvSpPr>
          <p:nvPr>
            <p:ph sz="half" idx="2"/>
          </p:nvPr>
        </p:nvSpPr>
        <p:spPr>
          <a:xfrm>
            <a:off x="1143000" y="2721483"/>
            <a:ext cx="3697514" cy="3383280"/>
          </a:xfrm>
        </p:spPr>
        <p:txBody>
          <a:bodyPr>
            <a:normAutofit fontScale="77500" lnSpcReduction="20000"/>
          </a:bodyPr>
          <a:lstStyle/>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#!/bin/bash</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echo "0: $0"</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for file in "$@"; do</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echo "$file"</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done</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while [ $# -</a:t>
            </a:r>
            <a:r>
              <a:rPr lang="en-US" dirty="0" err="1">
                <a:latin typeface="Cascadia Code" panose="020B0609020000020004" pitchFamily="49" charset="0"/>
                <a:ea typeface="Cascadia Code" panose="020B0609020000020004" pitchFamily="49" charset="0"/>
                <a:cs typeface="Cascadia Code" panose="020B0609020000020004" pitchFamily="49" charset="0"/>
              </a:rPr>
              <a:t>gt</a:t>
            </a:r>
            <a:r>
              <a:rPr lang="en-US" dirty="0">
                <a:latin typeface="Cascadia Code" panose="020B0609020000020004" pitchFamily="49" charset="0"/>
                <a:ea typeface="Cascadia Code" panose="020B0609020000020004" pitchFamily="49" charset="0"/>
                <a:cs typeface="Cascadia Code" panose="020B0609020000020004" pitchFamily="49" charset="0"/>
              </a:rPr>
              <a:t> 0 ]; do</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echo "$1"</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shift</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done</a:t>
            </a:r>
          </a:p>
          <a:p>
            <a:pPr marL="45720" indent="0">
              <a:spcBef>
                <a:spcPts val="600"/>
              </a:spcBef>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9" name="Text Placeholder 8">
            <a:extLst>
              <a:ext uri="{FF2B5EF4-FFF2-40B4-BE49-F238E27FC236}">
                <a16:creationId xmlns:a16="http://schemas.microsoft.com/office/drawing/2014/main" id="{B7CD7D2E-4D71-32FB-0325-2F2103CF2BDA}"/>
              </a:ext>
            </a:extLst>
          </p:cNvPr>
          <p:cNvSpPr>
            <a:spLocks noGrp="1"/>
          </p:cNvSpPr>
          <p:nvPr>
            <p:ph type="body" sz="quarter" idx="3"/>
          </p:nvPr>
        </p:nvSpPr>
        <p:spPr>
          <a:xfrm>
            <a:off x="5529943" y="1999032"/>
            <a:ext cx="5494110" cy="777240"/>
          </a:xfrm>
        </p:spPr>
        <p:txBody>
          <a:bodyPr/>
          <a:lstStyle/>
          <a:p>
            <a:r>
              <a:rPr lang="en-US" dirty="0"/>
              <a:t>C           (</a:t>
            </a:r>
            <a:r>
              <a:rPr lang="en-US" dirty="0" err="1"/>
              <a:t>printargs.c</a:t>
            </a:r>
            <a:r>
              <a:rPr lang="en-US" dirty="0"/>
              <a:t>)</a:t>
            </a:r>
          </a:p>
        </p:txBody>
      </p:sp>
      <p:sp>
        <p:nvSpPr>
          <p:cNvPr id="10" name="Content Placeholder 9">
            <a:extLst>
              <a:ext uri="{FF2B5EF4-FFF2-40B4-BE49-F238E27FC236}">
                <a16:creationId xmlns:a16="http://schemas.microsoft.com/office/drawing/2014/main" id="{8F000CE3-CACA-0373-DE50-A82750DB6DFB}"/>
              </a:ext>
            </a:extLst>
          </p:cNvPr>
          <p:cNvSpPr>
            <a:spLocks noGrp="1"/>
          </p:cNvSpPr>
          <p:nvPr>
            <p:ph sz="quarter" idx="4"/>
          </p:nvPr>
        </p:nvSpPr>
        <p:spPr>
          <a:xfrm>
            <a:off x="5529943" y="2719322"/>
            <a:ext cx="5494110" cy="3383280"/>
          </a:xfrm>
        </p:spPr>
        <p:txBody>
          <a:bodyPr>
            <a:normAutofit fontScale="77500" lnSpcReduction="20000"/>
          </a:bodyPr>
          <a:lstStyle/>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#include &lt;</a:t>
            </a:r>
            <a:r>
              <a:rPr lang="en-US" dirty="0" err="1">
                <a:latin typeface="Cascadia Code" panose="020B0609020000020004" pitchFamily="49" charset="0"/>
                <a:ea typeface="Cascadia Code" panose="020B0609020000020004" pitchFamily="49" charset="0"/>
                <a:cs typeface="Cascadia Code" panose="020B0609020000020004" pitchFamily="49" charset="0"/>
              </a:rPr>
              <a:t>stdio.h</a:t>
            </a:r>
            <a:r>
              <a:rPr lang="en-US" dirty="0">
                <a:latin typeface="Cascadia Code" panose="020B0609020000020004" pitchFamily="49" charset="0"/>
                <a:ea typeface="Cascadia Code" panose="020B0609020000020004" pitchFamily="49" charset="0"/>
                <a:cs typeface="Cascadia Code" panose="020B0609020000020004" pitchFamily="49" charset="0"/>
              </a:rPr>
              <a:t>&gt;</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int main(int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char **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 {</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int 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 %d\n",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for (k = 0; k &lt; </a:t>
            </a:r>
            <a:r>
              <a:rPr lang="en-US" dirty="0" err="1">
                <a:latin typeface="Cascadia Code" panose="020B0609020000020004" pitchFamily="49" charset="0"/>
                <a:ea typeface="Cascadia Code" panose="020B0609020000020004" pitchFamily="49" charset="0"/>
                <a:cs typeface="Cascadia Code" panose="020B0609020000020004" pitchFamily="49" charset="0"/>
              </a:rPr>
              <a:t>argc</a:t>
            </a:r>
            <a:r>
              <a:rPr lang="en-US" dirty="0">
                <a:latin typeface="Cascadia Code" panose="020B0609020000020004" pitchFamily="49" charset="0"/>
                <a:ea typeface="Cascadia Code" panose="020B0609020000020004" pitchFamily="49" charset="0"/>
                <a:cs typeface="Cascadia Code" panose="020B0609020000020004" pitchFamily="49" charset="0"/>
              </a:rPr>
              <a:t>; 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[%d] = %s\n", k, </a:t>
            </a:r>
            <a:r>
              <a:rPr lang="en-US" dirty="0" err="1">
                <a:latin typeface="Cascadia Code" panose="020B0609020000020004" pitchFamily="49" charset="0"/>
                <a:ea typeface="Cascadia Code" panose="020B0609020000020004" pitchFamily="49" charset="0"/>
                <a:cs typeface="Cascadia Code" panose="020B0609020000020004" pitchFamily="49" charset="0"/>
              </a:rPr>
              <a:t>argv</a:t>
            </a:r>
            <a:r>
              <a:rPr lang="en-US" dirty="0">
                <a:latin typeface="Cascadia Code" panose="020B0609020000020004" pitchFamily="49" charset="0"/>
                <a:ea typeface="Cascadia Code" panose="020B0609020000020004" pitchFamily="49" charset="0"/>
                <a:cs typeface="Cascadia Code" panose="020B0609020000020004" pitchFamily="49" charset="0"/>
              </a:rPr>
              <a:t>[k]);</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  return 0;</a:t>
            </a:r>
          </a:p>
          <a:p>
            <a:pPr marL="45720" indent="0">
              <a:spcBef>
                <a:spcPts val="600"/>
              </a:spcBef>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spcBef>
                <a:spcPts val="600"/>
              </a:spcBef>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3A6B20C4-6286-B72B-1572-9CF23E21C533}"/>
              </a:ext>
            </a:extLst>
          </p:cNvPr>
          <p:cNvSpPr>
            <a:spLocks noGrp="1"/>
          </p:cNvSpPr>
          <p:nvPr>
            <p:ph type="ftr" sz="quarter" idx="11"/>
          </p:nvPr>
        </p:nvSpPr>
        <p:spPr/>
        <p:txBody>
          <a:bodyPr/>
          <a:lstStyle/>
          <a:p>
            <a:r>
              <a:rPr lang="fr-FR" dirty="0"/>
              <a:t>CSE 374 SP26  Lecture C Intro, Professor </a:t>
            </a:r>
            <a:r>
              <a:rPr lang="fr-FR" dirty="0" err="1"/>
              <a:t>Hazen</a:t>
            </a:r>
            <a:endParaRPr lang="en-US" dirty="0"/>
          </a:p>
        </p:txBody>
      </p:sp>
      <p:sp>
        <p:nvSpPr>
          <p:cNvPr id="6" name="Slide Number Placeholder 5">
            <a:extLst>
              <a:ext uri="{FF2B5EF4-FFF2-40B4-BE49-F238E27FC236}">
                <a16:creationId xmlns:a16="http://schemas.microsoft.com/office/drawing/2014/main" id="{06442B0C-0C93-85EC-8922-0E1D1E9DDF3D}"/>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3847914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17335-A9FF-966E-383A-E05E2EF67C61}"/>
              </a:ext>
            </a:extLst>
          </p:cNvPr>
          <p:cNvSpPr>
            <a:spLocks noGrp="1"/>
          </p:cNvSpPr>
          <p:nvPr>
            <p:ph type="title"/>
          </p:nvPr>
        </p:nvSpPr>
        <p:spPr/>
        <p:txBody>
          <a:bodyPr/>
          <a:lstStyle/>
          <a:p>
            <a:r>
              <a:rPr lang="en-US" dirty="0"/>
              <a:t>Declaring variables</a:t>
            </a:r>
          </a:p>
        </p:txBody>
      </p:sp>
      <p:sp>
        <p:nvSpPr>
          <p:cNvPr id="9" name="Content Placeholder 8">
            <a:extLst>
              <a:ext uri="{FF2B5EF4-FFF2-40B4-BE49-F238E27FC236}">
                <a16:creationId xmlns:a16="http://schemas.microsoft.com/office/drawing/2014/main" id="{19A76CFF-F3E0-3941-A883-8BDC015652B8}"/>
              </a:ext>
            </a:extLst>
          </p:cNvPr>
          <p:cNvSpPr>
            <a:spLocks noGrp="1"/>
          </p:cNvSpPr>
          <p:nvPr>
            <p:ph idx="1"/>
          </p:nvPr>
        </p:nvSpPr>
        <p:spPr/>
        <p:txBody>
          <a:bodyPr/>
          <a:lstStyle/>
          <a:p>
            <a:r>
              <a:rPr lang="en-US" dirty="0"/>
              <a:t>You can put multiple declarations on one line</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int x, y;</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int x=0, y; </a:t>
            </a:r>
            <a:r>
              <a:rPr lang="en-US" dirty="0"/>
              <a:t>or </a:t>
            </a:r>
            <a:r>
              <a:rPr lang="en-US" dirty="0">
                <a:latin typeface="Cascadia Code" panose="020B0609020000020004" pitchFamily="49" charset="0"/>
                <a:ea typeface="Cascadia Code" panose="020B0609020000020004" pitchFamily="49" charset="0"/>
                <a:cs typeface="Cascadia Code" panose="020B0609020000020004" pitchFamily="49" charset="0"/>
              </a:rPr>
              <a:t>int x, y=0;</a:t>
            </a:r>
            <a:r>
              <a:rPr lang="en-US" dirty="0"/>
              <a:t>, or …</a:t>
            </a:r>
          </a:p>
          <a:p>
            <a:pPr lvl="1"/>
            <a:r>
              <a:rPr lang="en-US" dirty="0"/>
              <a:t>But </a:t>
            </a:r>
            <a:r>
              <a:rPr lang="en-US" dirty="0">
                <a:latin typeface="Cascadia Code" panose="020B0609020000020004" pitchFamily="49" charset="0"/>
                <a:ea typeface="Cascadia Code" panose="020B0609020000020004" pitchFamily="49" charset="0"/>
                <a:cs typeface="Cascadia Code" panose="020B0609020000020004" pitchFamily="49" charset="0"/>
              </a:rPr>
              <a:t>int *x, y; </a:t>
            </a:r>
            <a:r>
              <a:rPr lang="en-US" dirty="0"/>
              <a:t>means </a:t>
            </a:r>
            <a:r>
              <a:rPr lang="en-US" dirty="0">
                <a:latin typeface="Cascadia Code" panose="020B0609020000020004" pitchFamily="49" charset="0"/>
                <a:ea typeface="Cascadia Code" panose="020B0609020000020004" pitchFamily="49" charset="0"/>
                <a:cs typeface="Cascadia Code" panose="020B0609020000020004" pitchFamily="49" charset="0"/>
              </a:rPr>
              <a:t>int *x; int y;</a:t>
            </a:r>
          </a:p>
          <a:p>
            <a:pPr lvl="2"/>
            <a:r>
              <a:rPr lang="en-US" dirty="0"/>
              <a:t>you usually mean (want) </a:t>
            </a:r>
            <a:r>
              <a:rPr lang="en-US" dirty="0">
                <a:latin typeface="Cascadia Code" panose="020B0609020000020004" pitchFamily="49" charset="0"/>
                <a:ea typeface="Cascadia Code" panose="020B0609020000020004" pitchFamily="49" charset="0"/>
                <a:cs typeface="Cascadia Code" panose="020B0609020000020004" pitchFamily="49" charset="0"/>
              </a:rPr>
              <a:t>int *x, *y;</a:t>
            </a:r>
          </a:p>
          <a:p>
            <a:r>
              <a:rPr lang="en-US" dirty="0"/>
              <a:t>Common style rule: one declaration per line (clarity, safety, easier to place comments)</a:t>
            </a:r>
          </a:p>
          <a:p>
            <a:r>
              <a:rPr lang="en-US" dirty="0"/>
              <a:t>Arguments to functions are comma separated, with their own datatype</a:t>
            </a:r>
          </a:p>
          <a:p>
            <a:r>
              <a:rPr lang="en-US" dirty="0"/>
              <a:t>Array types in function arguments are pointers(!)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void </a:t>
            </a:r>
            <a:r>
              <a:rPr lang="en-US" dirty="0" err="1">
                <a:latin typeface="Cascadia Code" panose="020B0609020000020004" pitchFamily="49" charset="0"/>
                <a:ea typeface="Cascadia Code" panose="020B0609020000020004" pitchFamily="49" charset="0"/>
                <a:cs typeface="Cascadia Code" panose="020B0609020000020004" pitchFamily="49" charset="0"/>
              </a:rPr>
              <a:t>func</a:t>
            </a:r>
            <a:r>
              <a:rPr lang="en-US" dirty="0">
                <a:latin typeface="Cascadia Code" panose="020B0609020000020004" pitchFamily="49" charset="0"/>
                <a:ea typeface="Cascadia Code" panose="020B0609020000020004" pitchFamily="49" charset="0"/>
                <a:cs typeface="Cascadia Code" panose="020B0609020000020004" pitchFamily="49" charset="0"/>
              </a:rPr>
              <a:t> (int *</a:t>
            </a:r>
            <a:r>
              <a:rPr lang="en-US" dirty="0" err="1">
                <a:latin typeface="Cascadia Code" panose="020B0609020000020004" pitchFamily="49" charset="0"/>
                <a:ea typeface="Cascadia Code" panose="020B0609020000020004" pitchFamily="49" charset="0"/>
                <a:cs typeface="Cascadia Code" panose="020B0609020000020004" pitchFamily="49" charset="0"/>
              </a:rPr>
              <a:t>integerarray</a:t>
            </a:r>
            <a:r>
              <a:rPr lang="en-US" dirty="0">
                <a:latin typeface="Cascadia Code" panose="020B0609020000020004" pitchFamily="49" charset="0"/>
                <a:ea typeface="Cascadia Code" panose="020B0609020000020004" pitchFamily="49" charset="0"/>
                <a:cs typeface="Cascadia Code" panose="020B0609020000020004" pitchFamily="49" charset="0"/>
              </a:rPr>
              <a:t>, int </a:t>
            </a:r>
            <a:r>
              <a:rPr lang="en-US" dirty="0" err="1">
                <a:latin typeface="Cascadia Code" panose="020B0609020000020004" pitchFamily="49" charset="0"/>
                <a:ea typeface="Cascadia Code" panose="020B0609020000020004" pitchFamily="49" charset="0"/>
                <a:cs typeface="Cascadia Code" panose="020B0609020000020004" pitchFamily="49" charset="0"/>
              </a:rPr>
              <a:t>arraylength</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a:t> </a:t>
            </a:r>
          </a:p>
        </p:txBody>
      </p:sp>
      <p:sp>
        <p:nvSpPr>
          <p:cNvPr id="7" name="Footer Placeholder 6">
            <a:extLst>
              <a:ext uri="{FF2B5EF4-FFF2-40B4-BE49-F238E27FC236}">
                <a16:creationId xmlns:a16="http://schemas.microsoft.com/office/drawing/2014/main" id="{E178A081-1B51-4B4D-C679-57CB39F8C870}"/>
              </a:ext>
            </a:extLst>
          </p:cNvPr>
          <p:cNvSpPr>
            <a:spLocks noGrp="1"/>
          </p:cNvSpPr>
          <p:nvPr>
            <p:ph type="ftr" sz="quarter" idx="11"/>
          </p:nvPr>
        </p:nvSpPr>
        <p:spPr/>
        <p:txBody>
          <a:bodyPr/>
          <a:lstStyle/>
          <a:p>
            <a:r>
              <a:rPr lang="fr-FR"/>
              <a:t>CSE 374 SP26  Lecture C Intro, Professor Hazen</a:t>
            </a:r>
            <a:endParaRPr lang="en-US"/>
          </a:p>
        </p:txBody>
      </p:sp>
      <p:sp>
        <p:nvSpPr>
          <p:cNvPr id="8" name="Slide Number Placeholder 7">
            <a:extLst>
              <a:ext uri="{FF2B5EF4-FFF2-40B4-BE49-F238E27FC236}">
                <a16:creationId xmlns:a16="http://schemas.microsoft.com/office/drawing/2014/main" id="{7344CCF8-D30E-988E-14E1-5C1CC7E3CA20}"/>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166619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More about C and memory management</a:t>
            </a:r>
            <a:endParaRPr lang="en-US" sz="26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Relax – you got this</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B72FC-3C88-2630-3ABC-ECC6FCF2F13F}"/>
              </a:ext>
            </a:extLst>
          </p:cNvPr>
          <p:cNvSpPr>
            <a:spLocks noGrp="1"/>
          </p:cNvSpPr>
          <p:nvPr>
            <p:ph type="title"/>
          </p:nvPr>
        </p:nvSpPr>
        <p:spPr>
          <a:xfrm>
            <a:off x="707064" y="609600"/>
            <a:ext cx="6993914" cy="1356360"/>
          </a:xfrm>
        </p:spPr>
        <p:txBody>
          <a:bodyPr>
            <a:normAutofit/>
          </a:bodyPr>
          <a:lstStyle/>
          <a:p>
            <a:r>
              <a:rPr lang="en-US" dirty="0"/>
              <a:t>Defining variables</a:t>
            </a:r>
          </a:p>
        </p:txBody>
      </p:sp>
      <p:sp>
        <p:nvSpPr>
          <p:cNvPr id="3" name="Content Placeholder 2">
            <a:extLst>
              <a:ext uri="{FF2B5EF4-FFF2-40B4-BE49-F238E27FC236}">
                <a16:creationId xmlns:a16="http://schemas.microsoft.com/office/drawing/2014/main" id="{768244F1-567B-9BDB-5C77-95FC2BB2F5CF}"/>
              </a:ext>
            </a:extLst>
          </p:cNvPr>
          <p:cNvSpPr>
            <a:spLocks noGrp="1"/>
          </p:cNvSpPr>
          <p:nvPr>
            <p:ph idx="1"/>
          </p:nvPr>
        </p:nvSpPr>
        <p:spPr>
          <a:xfrm>
            <a:off x="707064" y="2057400"/>
            <a:ext cx="6993914" cy="4038600"/>
          </a:xfrm>
        </p:spPr>
        <p:txBody>
          <a:bodyPr>
            <a:normAutofit/>
          </a:bodyPr>
          <a:lstStyle/>
          <a:p>
            <a:r>
              <a:rPr lang="en-US" dirty="0"/>
              <a:t>You can declare things more than once</a:t>
            </a:r>
          </a:p>
          <a:p>
            <a:r>
              <a:rPr lang="en-US" dirty="0"/>
              <a:t>But you </a:t>
            </a:r>
            <a:r>
              <a:rPr lang="en-US" b="1" dirty="0"/>
              <a:t>define</a:t>
            </a:r>
            <a:r>
              <a:rPr lang="en-US" dirty="0"/>
              <a:t> it ONLY once.</a:t>
            </a:r>
          </a:p>
          <a:p>
            <a:pPr lvl="1"/>
            <a:r>
              <a:rPr lang="en-US" dirty="0"/>
              <a:t>Defining allocates memory</a:t>
            </a:r>
          </a:p>
          <a:p>
            <a:r>
              <a:rPr lang="en-US" dirty="0"/>
              <a:t>If you try to use an </a:t>
            </a:r>
            <a:r>
              <a:rPr lang="en-US" i="1" dirty="0"/>
              <a:t>undefined</a:t>
            </a:r>
            <a:r>
              <a:rPr lang="en-US" dirty="0"/>
              <a:t> item an error will occur.</a:t>
            </a:r>
          </a:p>
          <a:p>
            <a:r>
              <a:rPr lang="en-US" dirty="0"/>
              <a:t>To use something before it is defined, you must declare it first</a:t>
            </a:r>
          </a:p>
          <a:p>
            <a:pPr lvl="1"/>
            <a:r>
              <a:rPr lang="en-US" dirty="0"/>
              <a:t>Forward declaration</a:t>
            </a:r>
          </a:p>
          <a:p>
            <a:pPr lvl="1"/>
            <a:r>
              <a:rPr lang="en-US" dirty="0"/>
              <a:t>Function prototypes</a:t>
            </a:r>
          </a:p>
          <a:p>
            <a:pPr lvl="1"/>
            <a:r>
              <a:rPr lang="en-US" dirty="0"/>
              <a:t>Shared global variables</a:t>
            </a:r>
          </a:p>
        </p:txBody>
      </p:sp>
      <p:pic>
        <p:nvPicPr>
          <p:cNvPr id="9" name="Graphic 8" descr="Checkmark">
            <a:extLst>
              <a:ext uri="{FF2B5EF4-FFF2-40B4-BE49-F238E27FC236}">
                <a16:creationId xmlns:a16="http://schemas.microsoft.com/office/drawing/2014/main" id="{7D3FD9B7-D956-0D89-996D-292235D13AD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185610" y="1860302"/>
            <a:ext cx="3135414" cy="3135414"/>
          </a:xfrm>
          <a:prstGeom prst="rect">
            <a:avLst/>
          </a:prstGeom>
        </p:spPr>
      </p:pic>
      <p:sp>
        <p:nvSpPr>
          <p:cNvPr id="4" name="Footer Placeholder 3">
            <a:extLst>
              <a:ext uri="{FF2B5EF4-FFF2-40B4-BE49-F238E27FC236}">
                <a16:creationId xmlns:a16="http://schemas.microsoft.com/office/drawing/2014/main" id="{5F40EA1F-75D8-0AFE-A8B3-223D04DC2D17}"/>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C Intro, Professor Hazen</a:t>
            </a:r>
            <a:endParaRPr lang="en-US"/>
          </a:p>
        </p:txBody>
      </p:sp>
      <p:sp>
        <p:nvSpPr>
          <p:cNvPr id="5" name="Slide Number Placeholder 4">
            <a:extLst>
              <a:ext uri="{FF2B5EF4-FFF2-40B4-BE49-F238E27FC236}">
                <a16:creationId xmlns:a16="http://schemas.microsoft.com/office/drawing/2014/main" id="{35DFCC14-C9CC-1803-DAB6-19BA496C86C0}"/>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20</a:t>
            </a:fld>
            <a:endParaRPr lang="en-US"/>
          </a:p>
        </p:txBody>
      </p:sp>
    </p:spTree>
    <p:extLst>
      <p:ext uri="{BB962C8B-B14F-4D97-AF65-F5344CB8AC3E}">
        <p14:creationId xmlns:p14="http://schemas.microsoft.com/office/powerpoint/2010/main" val="2821691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63BD73-F14E-6C77-EB50-1D263CDD52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B74F7-3D40-02BA-7148-FFAC1BEAB07A}"/>
              </a:ext>
            </a:extLst>
          </p:cNvPr>
          <p:cNvSpPr>
            <a:spLocks noGrp="1"/>
          </p:cNvSpPr>
          <p:nvPr>
            <p:ph type="title"/>
          </p:nvPr>
        </p:nvSpPr>
        <p:spPr>
          <a:xfrm>
            <a:off x="4648404" y="609600"/>
            <a:ext cx="6822744" cy="1356360"/>
          </a:xfrm>
        </p:spPr>
        <p:txBody>
          <a:bodyPr>
            <a:normAutofit/>
          </a:bodyPr>
          <a:lstStyle/>
          <a:p>
            <a:r>
              <a:rPr lang="en-US" dirty="0"/>
              <a:t>Initializing Variables</a:t>
            </a:r>
          </a:p>
        </p:txBody>
      </p:sp>
      <p:pic>
        <p:nvPicPr>
          <p:cNvPr id="9" name="Graphic 8" descr="Checkmark">
            <a:extLst>
              <a:ext uri="{FF2B5EF4-FFF2-40B4-BE49-F238E27FC236}">
                <a16:creationId xmlns:a16="http://schemas.microsoft.com/office/drawing/2014/main" id="{FDE707BE-DEC6-5C76-E326-B11A2670F2E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72065" y="1860302"/>
            <a:ext cx="3135414" cy="3135414"/>
          </a:xfrm>
          <a:prstGeom prst="rect">
            <a:avLst/>
          </a:prstGeom>
        </p:spPr>
      </p:pic>
      <p:sp>
        <p:nvSpPr>
          <p:cNvPr id="3" name="Content Placeholder 2">
            <a:extLst>
              <a:ext uri="{FF2B5EF4-FFF2-40B4-BE49-F238E27FC236}">
                <a16:creationId xmlns:a16="http://schemas.microsoft.com/office/drawing/2014/main" id="{4FA76453-6964-B465-6562-C28FA13F2290}"/>
              </a:ext>
            </a:extLst>
          </p:cNvPr>
          <p:cNvSpPr>
            <a:spLocks noGrp="1"/>
          </p:cNvSpPr>
          <p:nvPr>
            <p:ph idx="1"/>
          </p:nvPr>
        </p:nvSpPr>
        <p:spPr>
          <a:xfrm>
            <a:off x="4648404" y="2057400"/>
            <a:ext cx="6822744" cy="4038600"/>
          </a:xfrm>
        </p:spPr>
        <p:txBody>
          <a:bodyPr>
            <a:normAutofit/>
          </a:bodyPr>
          <a:lstStyle/>
          <a:p>
            <a:r>
              <a:rPr lang="en-US" dirty="0"/>
              <a:t>Defining something allocates memory</a:t>
            </a:r>
          </a:p>
          <a:p>
            <a:pPr lvl="1"/>
            <a:r>
              <a:rPr lang="en-US" dirty="0"/>
              <a:t>But it doesn’t initialize that memory 	</a:t>
            </a:r>
          </a:p>
          <a:p>
            <a:pPr lvl="1"/>
            <a:r>
              <a:rPr lang="en-US" dirty="0"/>
              <a:t>Doesn’t put useful values in it….</a:t>
            </a:r>
          </a:p>
          <a:p>
            <a:r>
              <a:rPr lang="en-US" dirty="0"/>
              <a:t>Unlike Java, you MUST provide a value to initialize memory</a:t>
            </a:r>
          </a:p>
          <a:p>
            <a:r>
              <a:rPr lang="en-US" dirty="0"/>
              <a:t>If you access un-initialized bits, you may get weird and random values back</a:t>
            </a:r>
          </a:p>
          <a:p>
            <a:r>
              <a:rPr lang="en-US" b="1" dirty="0">
                <a:solidFill>
                  <a:schemeClr val="accent6">
                    <a:lumMod val="50000"/>
                  </a:schemeClr>
                </a:solidFill>
              </a:rPr>
              <a:t>Best case scenario: you crash.</a:t>
            </a:r>
          </a:p>
        </p:txBody>
      </p:sp>
      <p:sp>
        <p:nvSpPr>
          <p:cNvPr id="4" name="Footer Placeholder 3">
            <a:extLst>
              <a:ext uri="{FF2B5EF4-FFF2-40B4-BE49-F238E27FC236}">
                <a16:creationId xmlns:a16="http://schemas.microsoft.com/office/drawing/2014/main" id="{5AE786D1-11AD-5BAB-860C-867889DA4296}"/>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C Intro, Professor Hazen</a:t>
            </a:r>
            <a:endParaRPr lang="en-US"/>
          </a:p>
        </p:txBody>
      </p:sp>
      <p:sp>
        <p:nvSpPr>
          <p:cNvPr id="5" name="Slide Number Placeholder 4">
            <a:extLst>
              <a:ext uri="{FF2B5EF4-FFF2-40B4-BE49-F238E27FC236}">
                <a16:creationId xmlns:a16="http://schemas.microsoft.com/office/drawing/2014/main" id="{5401AD2A-DDF5-5F39-802E-415ACE35ABDD}"/>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21</a:t>
            </a:fld>
            <a:endParaRPr lang="en-US"/>
          </a:p>
        </p:txBody>
      </p:sp>
    </p:spTree>
    <p:extLst>
      <p:ext uri="{BB962C8B-B14F-4D97-AF65-F5344CB8AC3E}">
        <p14:creationId xmlns:p14="http://schemas.microsoft.com/office/powerpoint/2010/main" val="1567925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3394D-7F00-FE4F-334B-F79B1B17E1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DD8C1-30A1-8A51-136A-095E2C393A17}"/>
              </a:ext>
            </a:extLst>
          </p:cNvPr>
          <p:cNvSpPr>
            <a:spLocks noGrp="1"/>
          </p:cNvSpPr>
          <p:nvPr>
            <p:ph type="title"/>
          </p:nvPr>
        </p:nvSpPr>
        <p:spPr/>
        <p:txBody>
          <a:bodyPr/>
          <a:lstStyle/>
          <a:p>
            <a:r>
              <a:rPr lang="en-US" dirty="0"/>
              <a:t>Array definition</a:t>
            </a:r>
          </a:p>
        </p:txBody>
      </p:sp>
      <p:sp>
        <p:nvSpPr>
          <p:cNvPr id="8" name="Rectangle 7">
            <a:extLst>
              <a:ext uri="{FF2B5EF4-FFF2-40B4-BE49-F238E27FC236}">
                <a16:creationId xmlns:a16="http://schemas.microsoft.com/office/drawing/2014/main" id="{50AB9091-A14D-EC12-D39E-4F838E4D497F}"/>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C6F6D53-566E-916C-3AF2-424A64DFEE71}"/>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728FEE9-184E-19F0-24F3-426FC086F4AC}"/>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318E80E-98AD-9979-1917-00D280ABAC63}"/>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AC24D7-D228-856B-EA0D-B6CDFFB0FA97}"/>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5173514-034E-9FCE-C3E7-E45167AC8F6C}"/>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491CA5-45B8-04C2-9433-19BBE6306D0B}"/>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21DE401-2844-814F-9D77-BADF10EEDF4A}"/>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0C4D163-5AB8-B054-99B2-AFC5019425BE}"/>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92D8D9B-27B5-D473-96C1-C9398EF47836}"/>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A756769-7BCB-0F13-B441-DE636127EC53}"/>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E98D129-6F57-DA4D-DD47-BDEFBBD8FDD7}"/>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9B97F15-04B7-5F46-1E07-0E4CC05B8562}"/>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E9A47EC-D58E-52E2-A435-F96250414DDD}"/>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9D296C0-24E1-B66F-D5F5-BC8A59351C8A}"/>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descr="This slide shows the array schematic again, this time labeled with arr, and arr[3] etc.">
            <a:extLst>
              <a:ext uri="{FF2B5EF4-FFF2-40B4-BE49-F238E27FC236}">
                <a16:creationId xmlns:a16="http://schemas.microsoft.com/office/drawing/2014/main" id="{BA24CE23-928F-143F-B9CE-3EA3B62E7F24}"/>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3521AA4-2B14-FA3C-4953-4DD1C6EC93FB}"/>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D94EAFD9-7306-6530-9CE2-949E6C4DD671}"/>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EA4AB662-23F5-7C9B-CC4E-431F68C18CC2}"/>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61F15EA-3A49-4AAF-1DB7-D3C85B3C9143}"/>
              </a:ext>
            </a:extLst>
          </p:cNvPr>
          <p:cNvSpPr>
            <a:spLocks noGrp="1"/>
          </p:cNvSpPr>
          <p:nvPr>
            <p:ph sz="half" idx="1"/>
          </p:nvPr>
        </p:nvSpPr>
        <p:spPr>
          <a:xfrm>
            <a:off x="1142999" y="2460171"/>
            <a:ext cx="6125029" cy="3620588"/>
          </a:xfrm>
        </p:spPr>
        <p:txBody>
          <a:bodyPr>
            <a:normAutofit lnSpcReduction="10000"/>
          </a:bodyPr>
          <a:lstStyle/>
          <a:p>
            <a:r>
              <a:rPr lang="en-US" dirty="0"/>
              <a:t>Arrays are contiguous blocks of memory</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Datatype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len</a:t>
            </a:r>
            <a:r>
              <a:rPr lang="en-US" dirty="0">
                <a:latin typeface="Cascadia Code" panose="020B0609020000020004" pitchFamily="49" charset="0"/>
                <a:ea typeface="Cascadia Code" panose="020B0609020000020004" pitchFamily="49" charset="0"/>
                <a:cs typeface="Cascadia Code" panose="020B0609020000020004" pitchFamily="49" charset="0"/>
              </a:rPr>
              <a:t>]</a:t>
            </a:r>
          </a:p>
          <a:p>
            <a:pPr lvl="1"/>
            <a:r>
              <a:rPr lang="en-US" dirty="0"/>
              <a:t>Has type: </a:t>
            </a:r>
            <a:r>
              <a:rPr lang="en-US" dirty="0">
                <a:latin typeface="Cascadia Code" panose="020B0609020000020004" pitchFamily="49" charset="0"/>
                <a:ea typeface="Cascadia Code" panose="020B0609020000020004" pitchFamily="49" charset="0"/>
                <a:cs typeface="Cascadia Code" panose="020B0609020000020004" pitchFamily="49" charset="0"/>
              </a:rPr>
              <a:t>Datatype*</a:t>
            </a:r>
          </a:p>
          <a:p>
            <a:r>
              <a:rPr lang="en-US" dirty="0"/>
              <a:t>Definition means allocating memory</a:t>
            </a:r>
          </a:p>
          <a:p>
            <a:pPr lvl="1"/>
            <a:r>
              <a:rPr lang="en-US" dirty="0"/>
              <a:t>You MUST tell the array how many elements it has</a:t>
            </a:r>
          </a:p>
          <a:p>
            <a:pPr lvl="1"/>
            <a:r>
              <a:rPr lang="en-US" dirty="0"/>
              <a:t>How much memory to allocate</a:t>
            </a:r>
          </a:p>
          <a:p>
            <a:r>
              <a:rPr lang="en-US" dirty="0"/>
              <a:t>If you need to have an array for which you don’t know the size </a:t>
            </a:r>
          </a:p>
          <a:p>
            <a:pPr lvl="1"/>
            <a:r>
              <a:rPr lang="en-US" dirty="0"/>
              <a:t>Declare a pointer, set it to NULL</a:t>
            </a:r>
          </a:p>
          <a:p>
            <a:pPr lvl="1"/>
            <a:r>
              <a:rPr lang="en-US" dirty="0"/>
              <a:t>Dynamically allocate</a:t>
            </a:r>
          </a:p>
        </p:txBody>
      </p:sp>
      <p:sp>
        <p:nvSpPr>
          <p:cNvPr id="23" name="Content Placeholder 22">
            <a:extLst>
              <a:ext uri="{FF2B5EF4-FFF2-40B4-BE49-F238E27FC236}">
                <a16:creationId xmlns:a16="http://schemas.microsoft.com/office/drawing/2014/main" id="{367C8E88-7989-835A-0111-3E684D063CC9}"/>
              </a:ext>
            </a:extLst>
          </p:cNvPr>
          <p:cNvSpPr>
            <a:spLocks noGrp="1"/>
          </p:cNvSpPr>
          <p:nvPr>
            <p:ph sz="half" idx="2"/>
          </p:nvPr>
        </p:nvSpPr>
        <p:spPr>
          <a:xfrm>
            <a:off x="5812971" y="2057400"/>
            <a:ext cx="6125029" cy="722086"/>
          </a:xfrm>
        </p:spPr>
        <p:txBody>
          <a:bodyPr>
            <a:normAutofit lnSpcReduction="10000"/>
          </a:bodyPr>
          <a:lstStyle/>
          <a:p>
            <a:pPr marL="45720" indent="0">
              <a:buNone/>
            </a:pP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[3]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  </a:t>
            </a:r>
            <a:r>
              <a:rPr lang="en-US" dirty="0" err="1">
                <a:latin typeface="Cascadia Code" panose="020B0609020000020004" pitchFamily="49" charset="0"/>
                <a:ea typeface="Cascadia Code" panose="020B0609020000020004" pitchFamily="49" charset="0"/>
                <a:cs typeface="Cascadia Code" panose="020B0609020000020004" pitchFamily="49" charset="0"/>
              </a:rPr>
              <a:t>arr</a:t>
            </a:r>
            <a:r>
              <a:rPr lang="en-US" dirty="0">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AF948739-A612-9A84-8C44-51B27E4BC269}"/>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A0559683-6D9E-D990-ED5E-5B43E00003F0}"/>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59692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B604CDF1-F550-8598-BE3E-BE4D8324C854}"/>
              </a:ext>
            </a:extLst>
          </p:cNvPr>
          <p:cNvSpPr>
            <a:spLocks noGrp="1"/>
          </p:cNvSpPr>
          <p:nvPr>
            <p:ph type="title"/>
          </p:nvPr>
        </p:nvSpPr>
        <p:spPr>
          <a:xfrm>
            <a:off x="6106704" y="609600"/>
            <a:ext cx="5364444" cy="1356360"/>
          </a:xfrm>
        </p:spPr>
        <p:txBody>
          <a:bodyPr vert="horz" lIns="91440" tIns="45720" rIns="91440" bIns="45720" rtlCol="0" anchor="ctr">
            <a:normAutofit/>
          </a:bodyPr>
          <a:lstStyle/>
          <a:p>
            <a:r>
              <a:rPr lang="en-US" sz="4400"/>
              <a:t>Aside: Assessment 1</a:t>
            </a:r>
          </a:p>
        </p:txBody>
      </p:sp>
      <p:pic>
        <p:nvPicPr>
          <p:cNvPr id="11" name="Graphic 10" descr="Closed Book">
            <a:extLst>
              <a:ext uri="{FF2B5EF4-FFF2-40B4-BE49-F238E27FC236}">
                <a16:creationId xmlns:a16="http://schemas.microsoft.com/office/drawing/2014/main" id="{2EA57B09-469E-947B-B2A9-BE00F3B7257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2064" y="1131152"/>
            <a:ext cx="4593715" cy="4593715"/>
          </a:xfrm>
          <a:prstGeom prst="rect">
            <a:avLst/>
          </a:prstGeom>
        </p:spPr>
      </p:pic>
      <p:sp>
        <p:nvSpPr>
          <p:cNvPr id="7" name="Content Placeholder 6">
            <a:extLst>
              <a:ext uri="{FF2B5EF4-FFF2-40B4-BE49-F238E27FC236}">
                <a16:creationId xmlns:a16="http://schemas.microsoft.com/office/drawing/2014/main" id="{D16BD580-B759-BBA8-85E7-91170F09CB17}"/>
              </a:ext>
            </a:extLst>
          </p:cNvPr>
          <p:cNvSpPr>
            <a:spLocks noGrp="1"/>
          </p:cNvSpPr>
          <p:nvPr>
            <p:ph idx="1"/>
          </p:nvPr>
        </p:nvSpPr>
        <p:spPr>
          <a:xfrm>
            <a:off x="6106703" y="2057400"/>
            <a:ext cx="5364444" cy="4038600"/>
          </a:xfrm>
        </p:spPr>
        <p:txBody>
          <a:bodyPr vert="horz" lIns="91440" tIns="45720" rIns="91440" bIns="45720" rtlCol="0">
            <a:normAutofit lnSpcReduction="10000"/>
          </a:bodyPr>
          <a:lstStyle/>
          <a:p>
            <a:r>
              <a:rPr lang="en-US" sz="2200" dirty="0"/>
              <a:t>50 minute written assessment</a:t>
            </a:r>
          </a:p>
          <a:p>
            <a:r>
              <a:rPr lang="en-US" sz="2200" dirty="0"/>
              <a:t>Worth 25 points</a:t>
            </a:r>
          </a:p>
          <a:p>
            <a:r>
              <a:rPr lang="en-US" sz="2200" dirty="0"/>
              <a:t>MONDAY, starts at 9:30am</a:t>
            </a:r>
          </a:p>
          <a:p>
            <a:r>
              <a:rPr lang="en-US" sz="2200" dirty="0"/>
              <a:t>NO notes/books/phones</a:t>
            </a:r>
          </a:p>
          <a:p>
            <a:r>
              <a:rPr lang="en-US" sz="2200" dirty="0"/>
              <a:t>But BRING A PEN.*</a:t>
            </a:r>
          </a:p>
          <a:p>
            <a:r>
              <a:rPr lang="en-US" sz="2200" dirty="0"/>
              <a:t>Covers Lectures 1-7</a:t>
            </a:r>
          </a:p>
          <a:p>
            <a:r>
              <a:rPr lang="en-US" sz="2200" dirty="0"/>
              <a:t>Study by doing practice exercises and homework</a:t>
            </a:r>
          </a:p>
          <a:p>
            <a:r>
              <a:rPr lang="en-US" sz="2200" dirty="0"/>
              <a:t>Let us know ASAP if there is an issue – a missed assessment earns zero points!</a:t>
            </a:r>
          </a:p>
          <a:p>
            <a:pPr marL="45720"/>
            <a:endParaRPr lang="en-US" sz="2200" dirty="0"/>
          </a:p>
          <a:p>
            <a:endParaRPr lang="en-US" sz="2200" dirty="0"/>
          </a:p>
        </p:txBody>
      </p:sp>
      <p:sp>
        <p:nvSpPr>
          <p:cNvPr id="5" name="Footer Placeholder 4">
            <a:extLst>
              <a:ext uri="{FF2B5EF4-FFF2-40B4-BE49-F238E27FC236}">
                <a16:creationId xmlns:a16="http://schemas.microsoft.com/office/drawing/2014/main" id="{368F8FC6-20BF-3F63-5422-F94D1A89BFD1}"/>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C Intro, Professor Hazen</a:t>
            </a:r>
          </a:p>
        </p:txBody>
      </p:sp>
      <p:sp>
        <p:nvSpPr>
          <p:cNvPr id="6" name="Slide Number Placeholder 5">
            <a:extLst>
              <a:ext uri="{FF2B5EF4-FFF2-40B4-BE49-F238E27FC236}">
                <a16:creationId xmlns:a16="http://schemas.microsoft.com/office/drawing/2014/main" id="{5E119FFC-390D-C68D-E323-BB9982FEB0AA}"/>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a:t>
            </a:fld>
            <a:endParaRPr lang="en-US"/>
          </a:p>
        </p:txBody>
      </p:sp>
    </p:spTree>
    <p:extLst>
      <p:ext uri="{BB962C8B-B14F-4D97-AF65-F5344CB8AC3E}">
        <p14:creationId xmlns:p14="http://schemas.microsoft.com/office/powerpoint/2010/main" val="3367165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F2E49-FB8C-8EC4-9FE6-DCDA188EC851}"/>
              </a:ext>
            </a:extLst>
          </p:cNvPr>
          <p:cNvSpPr>
            <a:spLocks noGrp="1"/>
          </p:cNvSpPr>
          <p:nvPr>
            <p:ph type="title"/>
          </p:nvPr>
        </p:nvSpPr>
        <p:spPr/>
        <p:txBody>
          <a:bodyPr/>
          <a:lstStyle/>
          <a:p>
            <a:r>
              <a:rPr lang="en-US" dirty="0"/>
              <a:t>Hello World</a:t>
            </a:r>
          </a:p>
        </p:txBody>
      </p:sp>
      <p:sp>
        <p:nvSpPr>
          <p:cNvPr id="6" name="Content Placeholder 5">
            <a:extLst>
              <a:ext uri="{FF2B5EF4-FFF2-40B4-BE49-F238E27FC236}">
                <a16:creationId xmlns:a16="http://schemas.microsoft.com/office/drawing/2014/main" id="{C8288CA6-8F0B-5A8A-F8F4-4F3D240AC80D}"/>
              </a:ext>
            </a:extLst>
          </p:cNvPr>
          <p:cNvSpPr>
            <a:spLocks noGrp="1"/>
          </p:cNvSpPr>
          <p:nvPr>
            <p:ph sz="half" idx="1"/>
          </p:nvPr>
        </p:nvSpPr>
        <p:spPr>
          <a:xfrm>
            <a:off x="965200" y="2057399"/>
            <a:ext cx="5302411" cy="4023360"/>
          </a:xfrm>
        </p:spPr>
        <p:txBody>
          <a:bodyPr>
            <a:normAutofit fontScale="85000" lnSpcReduction="10000"/>
          </a:bodyPr>
          <a:lstStyle/>
          <a:p>
            <a:r>
              <a:rPr lang="en-US" dirty="0"/>
              <a:t>Compile at a bash command line with </a:t>
            </a:r>
            <a:br>
              <a:rPr lang="en-US" dirty="0"/>
            </a:br>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ea typeface="Cascadia Code" panose="020B0609020000020004" pitchFamily="49" charset="0"/>
                <a:cs typeface="Cascadia Code" panose="020B0609020000020004" pitchFamily="49" charset="0"/>
              </a:rPr>
              <a:t>Creates an executable</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–Wall –std=c11 –o hello </a:t>
            </a:r>
            <a:r>
              <a:rPr lang="en-US" dirty="0" err="1">
                <a:latin typeface="Cascadia Code" panose="020B0609020000020004" pitchFamily="49" charset="0"/>
                <a:ea typeface="Cascadia Code" panose="020B0609020000020004" pitchFamily="49" charset="0"/>
                <a:cs typeface="Cascadia Code" panose="020B0609020000020004" pitchFamily="49" charset="0"/>
              </a:rPr>
              <a:t>hello.c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Wall </a:t>
            </a:r>
            <a:r>
              <a:rPr lang="en-US" dirty="0">
                <a:ea typeface="Cascadia Code" panose="020B0609020000020004" pitchFamily="49" charset="0"/>
                <a:cs typeface="Cascadia Code" panose="020B0609020000020004" pitchFamily="49" charset="0"/>
              </a:rPr>
              <a:t>turns on all warnings</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C11 </a:t>
            </a:r>
            <a:r>
              <a:rPr lang="en-US" dirty="0">
                <a:ea typeface="Cascadia Code" panose="020B0609020000020004" pitchFamily="49" charset="0"/>
                <a:cs typeface="Cascadia Code" panose="020B0609020000020004" pitchFamily="49" charset="0"/>
              </a:rPr>
              <a:t>specifies C11 standard</a:t>
            </a:r>
          </a:p>
          <a:p>
            <a:pPr lvl="1"/>
            <a:r>
              <a:rPr lang="en-US" dirty="0">
                <a:ea typeface="Cascadia Code" panose="020B0609020000020004" pitchFamily="49" charset="0"/>
                <a:cs typeface="Cascadia Code" panose="020B0609020000020004" pitchFamily="49" charset="0"/>
              </a:rPr>
              <a:t>Creates executable hello</a:t>
            </a:r>
          </a:p>
          <a:p>
            <a:r>
              <a:rPr lang="en-US" dirty="0">
                <a:ea typeface="Cascadia Code" panose="020B0609020000020004" pitchFamily="49" charset="0"/>
                <a:cs typeface="Cascadia Code" panose="020B0609020000020004" pitchFamily="49" charset="0"/>
              </a:rPr>
              <a:t>Run: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a.out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a:ea typeface="Cascadia Code" panose="020B0609020000020004" pitchFamily="49" charset="0"/>
                <a:cs typeface="Cascadia Code" panose="020B0609020000020004" pitchFamily="49" charset="0"/>
              </a:rPr>
              <a:t>or </a:t>
            </a:r>
            <a:r>
              <a:rPr lang="en-US" dirty="0">
                <a:latin typeface="Cascadia Code" panose="020B0609020000020004" pitchFamily="49" charset="0"/>
                <a:ea typeface="Cascadia Code" panose="020B0609020000020004" pitchFamily="49" charset="0"/>
                <a:cs typeface="Cascadia Code" panose="020B0609020000020004" pitchFamily="49" charset="0"/>
              </a:rPr>
              <a:t>./hello</a:t>
            </a:r>
          </a:p>
          <a:p>
            <a:r>
              <a:rPr lang="en-US" dirty="0">
                <a:ea typeface="Cascadia Code" panose="020B0609020000020004" pitchFamily="49" charset="0"/>
                <a:cs typeface="Cascadia Code" panose="020B0609020000020004" pitchFamily="49" charset="0"/>
              </a:rPr>
              <a:t>Exits with </a:t>
            </a:r>
            <a:r>
              <a:rPr lang="en-US" dirty="0">
                <a:latin typeface="Cascadia Code" panose="020B0609020000020004" pitchFamily="49" charset="0"/>
                <a:ea typeface="Cascadia Code" panose="020B0609020000020004" pitchFamily="49" charset="0"/>
                <a:cs typeface="Cascadia Code" panose="020B0609020000020004" pitchFamily="49" charset="0"/>
              </a:rPr>
              <a:t>0</a:t>
            </a:r>
            <a:r>
              <a:rPr lang="en-US" dirty="0">
                <a:ea typeface="Cascadia Code" panose="020B0609020000020004" pitchFamily="49" charset="0"/>
                <a:cs typeface="Cascadia Code" panose="020B0609020000020004" pitchFamily="49" charset="0"/>
              </a:rPr>
              <a:t> (</a:t>
            </a:r>
            <a:r>
              <a:rPr lang="en-US" dirty="0">
                <a:latin typeface="Cascadia Code" panose="020B0609020000020004" pitchFamily="49" charset="0"/>
                <a:ea typeface="Cascadia Code" panose="020B0609020000020004" pitchFamily="49" charset="0"/>
                <a:cs typeface="Cascadia Code" panose="020B0609020000020004" pitchFamily="49" charset="0"/>
              </a:rPr>
              <a:t>return 0;</a:t>
            </a:r>
            <a:r>
              <a:rPr lang="en-US" dirty="0">
                <a:ea typeface="Cascadia Code" panose="020B0609020000020004" pitchFamily="49" charset="0"/>
                <a:cs typeface="Cascadia Code" panose="020B0609020000020004" pitchFamily="49" charset="0"/>
              </a:rPr>
              <a:t>)</a:t>
            </a: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sz="1400" dirty="0">
                <a:latin typeface="Cascadia Code" panose="020B0609020000020004" pitchFamily="49" charset="0"/>
                <a:ea typeface="Cascadia Code" panose="020B0609020000020004" pitchFamily="49" charset="0"/>
                <a:cs typeface="Cascadia Code" panose="020B0609020000020004" pitchFamily="49" charset="0"/>
              </a:rPr>
              <a:t>echo ‘alias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ccomp</a:t>
            </a:r>
            <a:r>
              <a:rPr lang="en-US" sz="1400" dirty="0">
                <a:latin typeface="Cascadia Code" panose="020B0609020000020004" pitchFamily="49" charset="0"/>
                <a:ea typeface="Cascadia Code" panose="020B0609020000020004" pitchFamily="49" charset="0"/>
                <a:cs typeface="Cascadia Code" panose="020B0609020000020004" pitchFamily="49" charset="0"/>
              </a:rPr>
              <a:t>=“</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gcc</a:t>
            </a:r>
            <a:r>
              <a:rPr lang="en-US" sz="1400" dirty="0">
                <a:latin typeface="Cascadia Code" panose="020B0609020000020004" pitchFamily="49" charset="0"/>
                <a:ea typeface="Cascadia Code" panose="020B0609020000020004" pitchFamily="49" charset="0"/>
                <a:cs typeface="Cascadia Code" panose="020B0609020000020004" pitchFamily="49" charset="0"/>
              </a:rPr>
              <a:t> -Wall -std=c11 –o”’ &gt;&gt; .</a:t>
            </a:r>
            <a:r>
              <a:rPr lang="en-US" sz="1400" dirty="0" err="1">
                <a:latin typeface="Cascadia Code" panose="020B0609020000020004" pitchFamily="49" charset="0"/>
                <a:ea typeface="Cascadia Code" panose="020B0609020000020004" pitchFamily="49" charset="0"/>
                <a:cs typeface="Cascadia Code" panose="020B0609020000020004" pitchFamily="49" charset="0"/>
              </a:rPr>
              <a:t>bashrc</a:t>
            </a:r>
            <a:endParaRPr lang="en-US" sz="16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B7671C4C-5A38-EB8A-FEAD-9F547349C247}"/>
              </a:ext>
            </a:extLst>
          </p:cNvPr>
          <p:cNvSpPr>
            <a:spLocks noGrp="1"/>
          </p:cNvSpPr>
          <p:nvPr>
            <p:ph sz="half" idx="2"/>
          </p:nvPr>
        </p:nvSpPr>
        <p:spPr>
          <a:solidFill>
            <a:schemeClr val="tx1">
              <a:lumMod val="75000"/>
            </a:schemeClr>
          </a:solidFill>
        </p:spPr>
        <p:txBody>
          <a:bodyPr>
            <a:normAutofit fontScale="85000" lnSpcReduction="10000"/>
          </a:bodyPr>
          <a:lstStyle/>
          <a:p>
            <a:pPr>
              <a:lnSpc>
                <a:spcPts val="1425"/>
              </a:lnSpc>
              <a:spcBef>
                <a:spcPts val="600"/>
              </a:spcBef>
              <a:buNone/>
            </a:pPr>
            <a:r>
              <a:rPr lang="en-US" b="0" dirty="0">
                <a:solidFill>
                  <a:srgbClr val="C586C0"/>
                </a:solidFill>
                <a:effectLst/>
                <a:latin typeface="Consolas" panose="020B0609020204030204" pitchFamily="49" charset="0"/>
              </a:rPr>
              <a:t>#include</a:t>
            </a:r>
            <a:r>
              <a:rPr lang="en-US" b="0" dirty="0">
                <a:solidFill>
                  <a:srgbClr val="569CD6"/>
                </a:solidFill>
                <a:effectLst/>
                <a:latin typeface="Consolas" panose="020B0609020204030204" pitchFamily="49" charset="0"/>
              </a:rPr>
              <a:t> </a:t>
            </a:r>
            <a:r>
              <a:rPr lang="en-US" b="0" dirty="0">
                <a:solidFill>
                  <a:srgbClr val="CE9178"/>
                </a:solidFill>
                <a:effectLst/>
                <a:latin typeface="Consolas" panose="020B0609020204030204" pitchFamily="49" charset="0"/>
              </a:rPr>
              <a:t>&lt;</a:t>
            </a:r>
            <a:r>
              <a:rPr lang="en-US" b="0" dirty="0" err="1">
                <a:solidFill>
                  <a:srgbClr val="CE9178"/>
                </a:solidFill>
                <a:effectLst/>
                <a:latin typeface="Consolas" panose="020B0609020204030204" pitchFamily="49" charset="0"/>
              </a:rPr>
              <a:t>stdio.h</a:t>
            </a:r>
            <a:r>
              <a:rPr lang="en-US" b="0" dirty="0">
                <a:solidFill>
                  <a:srgbClr val="CE9178"/>
                </a:solidFill>
                <a:effectLst/>
                <a:latin typeface="Consolas" panose="020B0609020204030204" pitchFamily="49" charset="0"/>
              </a:rPr>
              <a:t>&gt;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C586C0"/>
                </a:solidFill>
                <a:effectLst/>
                <a:latin typeface="Consolas" panose="020B0609020204030204" pitchFamily="49" charset="0"/>
              </a:rPr>
              <a:t>#define</a:t>
            </a:r>
            <a:r>
              <a:rPr lang="en-US" b="0" dirty="0">
                <a:solidFill>
                  <a:srgbClr val="569CD6"/>
                </a:solidFill>
                <a:effectLst/>
                <a:latin typeface="Consolas" panose="020B0609020204030204" pitchFamily="49" charset="0"/>
              </a:rPr>
              <a:t> </a:t>
            </a:r>
            <a:r>
              <a:rPr lang="en-US" b="0" dirty="0">
                <a:solidFill>
                  <a:srgbClr val="DCDCAA"/>
                </a:solidFill>
                <a:effectLst/>
                <a:latin typeface="Consolas" panose="020B0609020204030204" pitchFamily="49" charset="0"/>
              </a:rPr>
              <a:t>REPS</a:t>
            </a:r>
            <a:r>
              <a:rPr lang="en-US" b="0" dirty="0">
                <a:solidFill>
                  <a:srgbClr val="569CD6"/>
                </a:solidFill>
                <a:effectLst/>
                <a:latin typeface="Consolas" panose="020B0609020204030204" pitchFamily="49" charset="0"/>
              </a:rPr>
              <a:t> </a:t>
            </a:r>
            <a:r>
              <a:rPr lang="en-US" b="0" dirty="0">
                <a:solidFill>
                  <a:srgbClr val="B5CEA8"/>
                </a:solidFill>
                <a:effectLst/>
                <a:latin typeface="Consolas" panose="020B0609020204030204" pitchFamily="49" charset="0"/>
              </a:rPr>
              <a:t>5</a:t>
            </a:r>
            <a:endParaRPr lang="en-US" b="0" dirty="0">
              <a:solidFill>
                <a:srgbClr val="FFFFFF"/>
              </a:solidFill>
              <a:effectLst/>
              <a:latin typeface="Consolas" panose="020B0609020204030204" pitchFamily="49" charset="0"/>
            </a:endParaRPr>
          </a:p>
          <a:p>
            <a:pPr>
              <a:lnSpc>
                <a:spcPts val="1425"/>
              </a:lnSpc>
              <a:spcBef>
                <a:spcPts val="600"/>
              </a:spcBef>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Compile this file with:</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a:t>
            </a:r>
            <a:r>
              <a:rPr lang="en-US" b="0" dirty="0" err="1">
                <a:solidFill>
                  <a:srgbClr val="7CA668"/>
                </a:solidFill>
                <a:effectLst/>
                <a:latin typeface="Consolas" panose="020B0609020204030204" pitchFamily="49" charset="0"/>
              </a:rPr>
              <a:t>gcc</a:t>
            </a:r>
            <a:r>
              <a:rPr lang="en-US" b="0" dirty="0">
                <a:solidFill>
                  <a:srgbClr val="7CA668"/>
                </a:solidFill>
                <a:effectLst/>
                <a:latin typeface="Consolas" panose="020B0609020204030204" pitchFamily="49" charset="0"/>
              </a:rPr>
              <a:t> -o hello </a:t>
            </a:r>
            <a:r>
              <a:rPr lang="en-US" b="0" dirty="0" err="1">
                <a:solidFill>
                  <a:srgbClr val="7CA668"/>
                </a:solidFill>
                <a:effectLst/>
                <a:latin typeface="Consolas" panose="020B0609020204030204" pitchFamily="49" charset="0"/>
              </a:rPr>
              <a:t>hello.c</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Run the program:</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     ./hello</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7CA668"/>
                </a:solidFill>
                <a:effectLst/>
                <a:latin typeface="Consolas" panose="020B0609020204030204" pitchFamily="49" charset="0"/>
              </a:rPr>
              <a:t> */</a:t>
            </a:r>
            <a:endParaRPr lang="en-US" b="0" dirty="0">
              <a:solidFill>
                <a:srgbClr val="FFFFFF"/>
              </a:solidFill>
              <a:effectLst/>
              <a:latin typeface="Consolas" panose="020B0609020204030204" pitchFamily="49" charset="0"/>
            </a:endParaRPr>
          </a:p>
          <a:p>
            <a:pPr>
              <a:lnSpc>
                <a:spcPts val="1425"/>
              </a:lnSpc>
              <a:spcBef>
                <a:spcPts val="600"/>
              </a:spcBef>
              <a:buNone/>
            </a:pP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main</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9CDCFE"/>
                </a:solidFill>
                <a:effectLst/>
                <a:latin typeface="Consolas" panose="020B0609020204030204" pitchFamily="49" charset="0"/>
              </a:rPr>
              <a:t>argc</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err="1">
                <a:solidFill>
                  <a:srgbClr val="9CDCFE"/>
                </a:solidFill>
                <a:effectLst/>
                <a:latin typeface="Consolas" panose="020B0609020204030204" pitchFamily="49" charset="0"/>
              </a:rPr>
              <a:t>argv</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&lt;</a:t>
            </a:r>
            <a:r>
              <a:rPr lang="en-US" b="0" dirty="0">
                <a:solidFill>
                  <a:srgbClr val="FFFFFF"/>
                </a:solidFill>
                <a:effectLst/>
                <a:latin typeface="Consolas" panose="020B0609020204030204" pitchFamily="49" charset="0"/>
              </a:rPr>
              <a:t>REPS;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printf</a:t>
            </a:r>
            <a:r>
              <a:rPr lang="en-US" b="0" dirty="0">
                <a:solidFill>
                  <a:srgbClr val="FFFFFF"/>
                </a:solidFill>
                <a:effectLst/>
                <a:latin typeface="Consolas" panose="020B0609020204030204" pitchFamily="49" charset="0"/>
              </a:rPr>
              <a:t>(</a:t>
            </a:r>
            <a:r>
              <a:rPr lang="en-US" b="0" dirty="0">
                <a:solidFill>
                  <a:srgbClr val="CE9178"/>
                </a:solidFill>
                <a:effectLst/>
                <a:latin typeface="Consolas" panose="020B0609020204030204" pitchFamily="49" charset="0"/>
              </a:rPr>
              <a:t>"Hello, World!</a:t>
            </a:r>
            <a:r>
              <a:rPr lang="en-US" b="0" dirty="0">
                <a:solidFill>
                  <a:srgbClr val="569CD6"/>
                </a:solidFill>
                <a:effectLst/>
                <a:latin typeface="Consolas" panose="020B0609020204030204" pitchFamily="49" charset="0"/>
              </a:rPr>
              <a:t>\n</a:t>
            </a:r>
            <a:r>
              <a:rPr lang="en-US" b="0" dirty="0">
                <a:solidFill>
                  <a:srgbClr val="CE9178"/>
                </a:solidFill>
                <a:effectLst/>
                <a:latin typeface="Consolas" panose="020B0609020204030204" pitchFamily="49" charset="0"/>
              </a:rPr>
              <a:t>"</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  }</a:t>
            </a:r>
          </a:p>
          <a:p>
            <a:pPr>
              <a:lnSpc>
                <a:spcPts val="1425"/>
              </a:lnSpc>
              <a:spcBef>
                <a:spcPts val="600"/>
              </a:spcBef>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a:t>
            </a:r>
          </a:p>
          <a:p>
            <a:pPr>
              <a:lnSpc>
                <a:spcPts val="1425"/>
              </a:lnSpc>
              <a:spcBef>
                <a:spcPts val="600"/>
              </a:spcBef>
              <a:buNone/>
            </a:pPr>
            <a:r>
              <a:rPr lang="en-US" b="0" dirty="0">
                <a:solidFill>
                  <a:srgbClr val="FFFFFF"/>
                </a:solidFill>
                <a:effectLst/>
                <a:latin typeface="Consolas" panose="020B0609020204030204" pitchFamily="49" charset="0"/>
              </a:rPr>
              <a:t>}</a:t>
            </a:r>
          </a:p>
          <a:p>
            <a:pPr>
              <a:spcBef>
                <a:spcPts val="600"/>
              </a:spcBef>
            </a:pPr>
            <a:endParaRPr lang="en-US" dirty="0"/>
          </a:p>
        </p:txBody>
      </p:sp>
      <p:sp>
        <p:nvSpPr>
          <p:cNvPr id="4" name="Footer Placeholder 3">
            <a:extLst>
              <a:ext uri="{FF2B5EF4-FFF2-40B4-BE49-F238E27FC236}">
                <a16:creationId xmlns:a16="http://schemas.microsoft.com/office/drawing/2014/main" id="{7BC04EED-F8D4-0756-62C8-AABA7C7C2C11}"/>
              </a:ext>
            </a:extLst>
          </p:cNvPr>
          <p:cNvSpPr>
            <a:spLocks noGrp="1"/>
          </p:cNvSpPr>
          <p:nvPr>
            <p:ph type="ftr" sz="quarter" idx="11"/>
          </p:nvPr>
        </p:nvSpPr>
        <p:spPr/>
        <p:txBody>
          <a:bodyPr/>
          <a:lstStyle/>
          <a:p>
            <a:r>
              <a:rPr lang="fr-FR"/>
              <a:t>CSE 374 SP26  Lecture C Intro, Professor Hazen</a:t>
            </a:r>
            <a:endParaRPr lang="en-US"/>
          </a:p>
        </p:txBody>
      </p:sp>
      <p:sp>
        <p:nvSpPr>
          <p:cNvPr id="5" name="Slide Number Placeholder 4">
            <a:extLst>
              <a:ext uri="{FF2B5EF4-FFF2-40B4-BE49-F238E27FC236}">
                <a16:creationId xmlns:a16="http://schemas.microsoft.com/office/drawing/2014/main" id="{88A049B2-8160-C860-E852-04A0FAC8BC2D}"/>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130386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4FCAAFA-0AC6-84EF-A24E-8B31F1733D59}"/>
              </a:ext>
            </a:extLst>
          </p:cNvPr>
          <p:cNvSpPr>
            <a:spLocks noGrp="1"/>
          </p:cNvSpPr>
          <p:nvPr>
            <p:ph type="title"/>
          </p:nvPr>
        </p:nvSpPr>
        <p:spPr/>
        <p:txBody>
          <a:bodyPr/>
          <a:lstStyle/>
          <a:p>
            <a:r>
              <a:rPr lang="en-US" dirty="0"/>
              <a:t>Working Memory</a:t>
            </a:r>
          </a:p>
        </p:txBody>
      </p:sp>
      <p:grpSp>
        <p:nvGrpSpPr>
          <p:cNvPr id="3" name="Group 2" descr="This slide as a diagram of working memory, which is basically a number of memory slots adjacent to each other.  There is an arrow to the first slot labeled 'address 0', one to the eighth slot labeled 'address 8', and one to the last slot labeled 'address 2-to-the-64 minus 1'">
            <a:extLst>
              <a:ext uri="{FF2B5EF4-FFF2-40B4-BE49-F238E27FC236}">
                <a16:creationId xmlns:a16="http://schemas.microsoft.com/office/drawing/2014/main" id="{88C5BAC4-98F6-B995-444C-03C2A79B23B1}"/>
              </a:ext>
            </a:extLst>
          </p:cNvPr>
          <p:cNvGrpSpPr/>
          <p:nvPr/>
        </p:nvGrpSpPr>
        <p:grpSpPr>
          <a:xfrm>
            <a:off x="640080" y="1737360"/>
            <a:ext cx="10622280" cy="693420"/>
            <a:chOff x="640080" y="1737360"/>
            <a:chExt cx="10622280" cy="693420"/>
          </a:xfrm>
        </p:grpSpPr>
        <p:sp>
          <p:nvSpPr>
            <p:cNvPr id="24" name="Rectangle 23">
              <a:extLst>
                <a:ext uri="{FF2B5EF4-FFF2-40B4-BE49-F238E27FC236}">
                  <a16:creationId xmlns:a16="http://schemas.microsoft.com/office/drawing/2014/main" id="{BADC4EEA-5A0A-F167-8455-6DC2365F180F}"/>
                </a:ext>
                <a:ext uri="{C183D7F6-B498-43B3-948B-1728B52AA6E4}">
                  <adec:decorative xmlns:adec="http://schemas.microsoft.com/office/drawing/2017/decorative" val="1"/>
                </a:ext>
              </a:extLst>
            </p:cNvPr>
            <p:cNvSpPr/>
            <p:nvPr/>
          </p:nvSpPr>
          <p:spPr>
            <a:xfrm>
              <a:off x="9220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descr="There is a picture on this slide of multiple rectangles next to each other in a long line.  They represent locations in memory.  The idea here is that we have a number of adjacent locations, each of which can be identified by its position in the the set of memory.">
              <a:extLst>
                <a:ext uri="{FF2B5EF4-FFF2-40B4-BE49-F238E27FC236}">
                  <a16:creationId xmlns:a16="http://schemas.microsoft.com/office/drawing/2014/main" id="{43A7E221-2590-FC8C-0678-6A7F5B78187A}"/>
                </a:ext>
                <a:ext uri="{C183D7F6-B498-43B3-948B-1728B52AA6E4}">
                  <adec:decorative xmlns:adec="http://schemas.microsoft.com/office/drawing/2017/decorative" val="0"/>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450BC87-3BA8-A9A8-F871-2E7EB8DE79AF}"/>
                </a:ext>
                <a:ext uri="{C183D7F6-B498-43B3-948B-1728B52AA6E4}">
                  <adec:decorative xmlns:adec="http://schemas.microsoft.com/office/drawing/2017/decorative" val="1"/>
                </a:ext>
              </a:extLst>
            </p:cNvPr>
            <p:cNvSpPr/>
            <p:nvPr/>
          </p:nvSpPr>
          <p:spPr>
            <a:xfrm>
              <a:off x="12077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AE41FF9-2A1D-755D-D252-1FF636B1FE33}"/>
                </a:ext>
                <a:ext uri="{C183D7F6-B498-43B3-948B-1728B52AA6E4}">
                  <adec:decorative xmlns:adec="http://schemas.microsoft.com/office/drawing/2017/decorative" val="1"/>
                </a:ext>
              </a:extLst>
            </p:cNvPr>
            <p:cNvSpPr/>
            <p:nvPr/>
          </p:nvSpPr>
          <p:spPr>
            <a:xfrm>
              <a:off x="14859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D1275E0-2285-AD2A-3287-A35B7C955FB8}"/>
                </a:ext>
                <a:ext uri="{C183D7F6-B498-43B3-948B-1728B52AA6E4}">
                  <adec:decorative xmlns:adec="http://schemas.microsoft.com/office/drawing/2017/decorative" val="1"/>
                </a:ext>
              </a:extLst>
            </p:cNvPr>
            <p:cNvSpPr/>
            <p:nvPr/>
          </p:nvSpPr>
          <p:spPr>
            <a:xfrm>
              <a:off x="17754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D85F85-75B4-8D60-C65D-D7801635EB3B}"/>
                </a:ext>
                <a:ext uri="{C183D7F6-B498-43B3-948B-1728B52AA6E4}">
                  <adec:decorative xmlns:adec="http://schemas.microsoft.com/office/drawing/2017/decorative" val="1"/>
                </a:ext>
              </a:extLst>
            </p:cNvPr>
            <p:cNvSpPr/>
            <p:nvPr/>
          </p:nvSpPr>
          <p:spPr>
            <a:xfrm>
              <a:off x="20574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BC8FD0E-420E-9631-BE68-44BEC9AF5FBA}"/>
                </a:ext>
                <a:ext uri="{C183D7F6-B498-43B3-948B-1728B52AA6E4}">
                  <adec:decorative xmlns:adec="http://schemas.microsoft.com/office/drawing/2017/decorative" val="1"/>
                </a:ext>
              </a:extLst>
            </p:cNvPr>
            <p:cNvSpPr/>
            <p:nvPr/>
          </p:nvSpPr>
          <p:spPr>
            <a:xfrm>
              <a:off x="234315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BF89D81-D768-FC6E-4813-97519CDB730F}"/>
                </a:ext>
                <a:ext uri="{C183D7F6-B498-43B3-948B-1728B52AA6E4}">
                  <adec:decorative xmlns:adec="http://schemas.microsoft.com/office/drawing/2017/decorative" val="1"/>
                </a:ext>
              </a:extLst>
            </p:cNvPr>
            <p:cNvSpPr/>
            <p:nvPr/>
          </p:nvSpPr>
          <p:spPr>
            <a:xfrm>
              <a:off x="26212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510132E-7DA4-C9A7-062D-AD60D9C35FD1}"/>
                </a:ext>
                <a:ext uri="{C183D7F6-B498-43B3-948B-1728B52AA6E4}">
                  <adec:decorative xmlns:adec="http://schemas.microsoft.com/office/drawing/2017/decorative" val="1"/>
                </a:ext>
              </a:extLst>
            </p:cNvPr>
            <p:cNvSpPr/>
            <p:nvPr/>
          </p:nvSpPr>
          <p:spPr>
            <a:xfrm>
              <a:off x="28956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4D63B6C1-23F9-8701-9F88-B2E053ACD380}"/>
                </a:ext>
              </a:extLst>
            </p:cNvPr>
            <p:cNvGrpSpPr/>
            <p:nvPr/>
          </p:nvGrpSpPr>
          <p:grpSpPr>
            <a:xfrm>
              <a:off x="3177540" y="1737360"/>
              <a:ext cx="4229100" cy="678180"/>
              <a:chOff x="3177540" y="1737360"/>
              <a:chExt cx="4229100" cy="678180"/>
            </a:xfrm>
          </p:grpSpPr>
          <p:sp>
            <p:nvSpPr>
              <p:cNvPr id="40" name="Rectangle 39">
                <a:extLst>
                  <a:ext uri="{FF2B5EF4-FFF2-40B4-BE49-F238E27FC236}">
                    <a16:creationId xmlns:a16="http://schemas.microsoft.com/office/drawing/2014/main" id="{2F03828A-FA05-34F4-3584-EA7A0D191EAD}"/>
                  </a:ext>
                  <a:ext uri="{C183D7F6-B498-43B3-948B-1728B52AA6E4}">
                    <adec:decorative xmlns:adec="http://schemas.microsoft.com/office/drawing/2017/decorative" val="1"/>
                  </a:ext>
                </a:extLst>
              </p:cNvPr>
              <p:cNvSpPr/>
              <p:nvPr/>
            </p:nvSpPr>
            <p:spPr>
              <a:xfrm>
                <a:off x="31775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F5CFD8ED-4473-3884-2301-B21A7A38E9C9}"/>
                  </a:ext>
                  <a:ext uri="{C183D7F6-B498-43B3-948B-1728B52AA6E4}">
                    <adec:decorative xmlns:adec="http://schemas.microsoft.com/office/drawing/2017/decorative" val="1"/>
                  </a:ext>
                </a:extLst>
              </p:cNvPr>
              <p:cNvSpPr/>
              <p:nvPr/>
            </p:nvSpPr>
            <p:spPr>
              <a:xfrm>
                <a:off x="37414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4E9E366-189D-574B-287B-F0D3DED3A102}"/>
                  </a:ext>
                  <a:ext uri="{C183D7F6-B498-43B3-948B-1728B52AA6E4}">
                    <adec:decorative xmlns:adec="http://schemas.microsoft.com/office/drawing/2017/decorative" val="1"/>
                  </a:ext>
                </a:extLst>
              </p:cNvPr>
              <p:cNvSpPr/>
              <p:nvPr/>
            </p:nvSpPr>
            <p:spPr>
              <a:xfrm>
                <a:off x="346329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550E25A5-DC3B-E7B2-8195-0ACF425DE275}"/>
                  </a:ext>
                  <a:ext uri="{C183D7F6-B498-43B3-948B-1728B52AA6E4}">
                    <adec:decorative xmlns:adec="http://schemas.microsoft.com/office/drawing/2017/decorative" val="1"/>
                  </a:ext>
                </a:extLst>
              </p:cNvPr>
              <p:cNvSpPr/>
              <p:nvPr/>
            </p:nvSpPr>
            <p:spPr>
              <a:xfrm>
                <a:off x="40309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27A4289-2E8F-28D4-F200-A07E30B5D6CD}"/>
                  </a:ext>
                  <a:ext uri="{C183D7F6-B498-43B3-948B-1728B52AA6E4}">
                    <adec:decorative xmlns:adec="http://schemas.microsoft.com/office/drawing/2017/decorative" val="1"/>
                  </a:ext>
                </a:extLst>
              </p:cNvPr>
              <p:cNvSpPr/>
              <p:nvPr/>
            </p:nvSpPr>
            <p:spPr>
              <a:xfrm>
                <a:off x="43129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1EAA816-72EA-B2F1-41B7-8DF0CCCE0C95}"/>
                  </a:ext>
                  <a:ext uri="{C183D7F6-B498-43B3-948B-1728B52AA6E4}">
                    <adec:decorative xmlns:adec="http://schemas.microsoft.com/office/drawing/2017/decorative" val="1"/>
                  </a:ext>
                </a:extLst>
              </p:cNvPr>
              <p:cNvSpPr/>
              <p:nvPr/>
            </p:nvSpPr>
            <p:spPr>
              <a:xfrm>
                <a:off x="48768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6B64F0-20BF-8923-B8BC-9CCB6E17535C}"/>
                  </a:ext>
                  <a:ext uri="{C183D7F6-B498-43B3-948B-1728B52AA6E4}">
                    <adec:decorative xmlns:adec="http://schemas.microsoft.com/office/drawing/2017/decorative" val="1"/>
                  </a:ext>
                </a:extLst>
              </p:cNvPr>
              <p:cNvSpPr/>
              <p:nvPr/>
            </p:nvSpPr>
            <p:spPr>
              <a:xfrm>
                <a:off x="45986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E98F59B-9EF7-3511-96B7-AAE74476E443}"/>
                  </a:ext>
                  <a:ext uri="{C183D7F6-B498-43B3-948B-1728B52AA6E4}">
                    <adec:decorative xmlns:adec="http://schemas.microsoft.com/office/drawing/2017/decorative" val="1"/>
                  </a:ext>
                </a:extLst>
              </p:cNvPr>
              <p:cNvSpPr/>
              <p:nvPr/>
            </p:nvSpPr>
            <p:spPr>
              <a:xfrm>
                <a:off x="51587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3BCDFEC-0289-723B-1007-90561E501DB0}"/>
                  </a:ext>
                  <a:ext uri="{C183D7F6-B498-43B3-948B-1728B52AA6E4}">
                    <adec:decorative xmlns:adec="http://schemas.microsoft.com/office/drawing/2017/decorative" val="1"/>
                  </a:ext>
                </a:extLst>
              </p:cNvPr>
              <p:cNvSpPr/>
              <p:nvPr/>
            </p:nvSpPr>
            <p:spPr>
              <a:xfrm>
                <a:off x="54406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4E34551C-C9DC-756A-904C-F301718F6BDB}"/>
                  </a:ext>
                  <a:ext uri="{C183D7F6-B498-43B3-948B-1728B52AA6E4}">
                    <adec:decorative xmlns:adec="http://schemas.microsoft.com/office/drawing/2017/decorative" val="1"/>
                  </a:ext>
                </a:extLst>
              </p:cNvPr>
              <p:cNvSpPr/>
              <p:nvPr/>
            </p:nvSpPr>
            <p:spPr>
              <a:xfrm>
                <a:off x="60045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5E8F9E8-EA62-BFA0-E9BA-EFCE317A8C6B}"/>
                  </a:ext>
                  <a:ext uri="{C183D7F6-B498-43B3-948B-1728B52AA6E4}">
                    <adec:decorative xmlns:adec="http://schemas.microsoft.com/office/drawing/2017/decorative" val="1"/>
                  </a:ext>
                </a:extLst>
              </p:cNvPr>
              <p:cNvSpPr/>
              <p:nvPr/>
            </p:nvSpPr>
            <p:spPr>
              <a:xfrm>
                <a:off x="572643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93F89B85-699D-E6E5-191E-B4EB7E8AA71B}"/>
                  </a:ext>
                  <a:ext uri="{C183D7F6-B498-43B3-948B-1728B52AA6E4}">
                    <adec:decorative xmlns:adec="http://schemas.microsoft.com/office/drawing/2017/decorative" val="1"/>
                  </a:ext>
                </a:extLst>
              </p:cNvPr>
              <p:cNvSpPr/>
              <p:nvPr/>
            </p:nvSpPr>
            <p:spPr>
              <a:xfrm>
                <a:off x="62941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9EED294-E416-4F41-92CB-49BAA823C803}"/>
                  </a:ext>
                  <a:ext uri="{C183D7F6-B498-43B3-948B-1728B52AA6E4}">
                    <adec:decorative xmlns:adec="http://schemas.microsoft.com/office/drawing/2017/decorative" val="1"/>
                  </a:ext>
                </a:extLst>
              </p:cNvPr>
              <p:cNvSpPr/>
              <p:nvPr/>
            </p:nvSpPr>
            <p:spPr>
              <a:xfrm>
                <a:off x="65760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9E8598EA-EBB0-33B9-8B56-2A5B5C752425}"/>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88857BA1-C8EC-D9C1-6800-3DD09E899548}"/>
                  </a:ext>
                  <a:ext uri="{C183D7F6-B498-43B3-948B-1728B52AA6E4}">
                    <adec:decorative xmlns:adec="http://schemas.microsoft.com/office/drawing/2017/decorative" val="1"/>
                  </a:ext>
                </a:extLst>
              </p:cNvPr>
              <p:cNvSpPr/>
              <p:nvPr/>
            </p:nvSpPr>
            <p:spPr>
              <a:xfrm>
                <a:off x="686181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Oval 62">
              <a:extLst>
                <a:ext uri="{FF2B5EF4-FFF2-40B4-BE49-F238E27FC236}">
                  <a16:creationId xmlns:a16="http://schemas.microsoft.com/office/drawing/2014/main" id="{7EE765DA-61FD-1C03-4116-D35040F287AF}"/>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0910CE6A-A86A-E121-403C-E620ACE56A53}"/>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BA7B8D6-591E-2CF7-0AFE-82820B9F6AB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B335EFF-BBD2-12FA-CD37-49053E6EAADD}"/>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A7CB195-2447-D9BA-2161-732C72B065F4}"/>
                </a:ext>
                <a:ext uri="{C183D7F6-B498-43B3-948B-1728B52AA6E4}">
                  <adec:decorative xmlns:adec="http://schemas.microsoft.com/office/drawing/2017/decorative" val="1"/>
                </a:ext>
              </a:extLst>
            </p:cNvPr>
            <p:cNvSpPr/>
            <p:nvPr/>
          </p:nvSpPr>
          <p:spPr>
            <a:xfrm>
              <a:off x="90144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C39B4385-700F-B5EC-7700-E4792DB9508A}"/>
                </a:ext>
                <a:ext uri="{C183D7F6-B498-43B3-948B-1728B52AA6E4}">
                  <adec:decorative xmlns:adec="http://schemas.microsoft.com/office/drawing/2017/decorative" val="1"/>
                </a:ext>
              </a:extLst>
            </p:cNvPr>
            <p:cNvSpPr/>
            <p:nvPr/>
          </p:nvSpPr>
          <p:spPr>
            <a:xfrm>
              <a:off x="87477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FF5EF41-D30C-B059-8EE1-EC39ACF05945}"/>
                </a:ext>
                <a:ext uri="{C183D7F6-B498-43B3-948B-1728B52AA6E4}">
                  <adec:decorative xmlns:adec="http://schemas.microsoft.com/office/drawing/2017/decorative" val="1"/>
                </a:ext>
              </a:extLst>
            </p:cNvPr>
            <p:cNvSpPr/>
            <p:nvPr/>
          </p:nvSpPr>
          <p:spPr>
            <a:xfrm>
              <a:off x="929640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C626B4-6F9C-7548-1C06-8BC6B928BBD9}"/>
                </a:ext>
                <a:ext uri="{C183D7F6-B498-43B3-948B-1728B52AA6E4}">
                  <adec:decorative xmlns:adec="http://schemas.microsoft.com/office/drawing/2017/decorative" val="1"/>
                </a:ext>
              </a:extLst>
            </p:cNvPr>
            <p:cNvSpPr/>
            <p:nvPr/>
          </p:nvSpPr>
          <p:spPr>
            <a:xfrm>
              <a:off x="958215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A845D2A3-B954-CAD4-5DDD-581392CFCE3A}"/>
                </a:ext>
                <a:ext uri="{C183D7F6-B498-43B3-948B-1728B52AA6E4}">
                  <adec:decorative xmlns:adec="http://schemas.microsoft.com/office/drawing/2017/decorative" val="1"/>
                </a:ext>
              </a:extLst>
            </p:cNvPr>
            <p:cNvSpPr/>
            <p:nvPr/>
          </p:nvSpPr>
          <p:spPr>
            <a:xfrm>
              <a:off x="986028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D6B67FC7-7AD4-2050-56F3-BA442A82595E}"/>
                </a:ext>
                <a:ext uri="{C183D7F6-B498-43B3-948B-1728B52AA6E4}">
                  <adec:decorative xmlns:adec="http://schemas.microsoft.com/office/drawing/2017/decorative" val="1"/>
                </a:ext>
              </a:extLst>
            </p:cNvPr>
            <p:cNvSpPr/>
            <p:nvPr/>
          </p:nvSpPr>
          <p:spPr>
            <a:xfrm>
              <a:off x="101498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217C3858-8697-458B-28FA-A280AF69CE72}"/>
                </a:ext>
                <a:ext uri="{C183D7F6-B498-43B3-948B-1728B52AA6E4}">
                  <adec:decorative xmlns:adec="http://schemas.microsoft.com/office/drawing/2017/decorative" val="1"/>
                </a:ext>
              </a:extLst>
            </p:cNvPr>
            <p:cNvSpPr/>
            <p:nvPr/>
          </p:nvSpPr>
          <p:spPr>
            <a:xfrm>
              <a:off x="1043178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841CD8B-7CE0-9C09-EDCD-CA2C7B55597F}"/>
                </a:ext>
                <a:ext uri="{C183D7F6-B498-43B3-948B-1728B52AA6E4}">
                  <adec:decorative xmlns:adec="http://schemas.microsoft.com/office/drawing/2017/decorative" val="1"/>
                </a:ext>
              </a:extLst>
            </p:cNvPr>
            <p:cNvSpPr/>
            <p:nvPr/>
          </p:nvSpPr>
          <p:spPr>
            <a:xfrm>
              <a:off x="1099566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BC896650-29CB-8ED8-620C-0E71F7A074D3}"/>
                </a:ext>
                <a:ext uri="{C183D7F6-B498-43B3-948B-1728B52AA6E4}">
                  <adec:decorative xmlns:adec="http://schemas.microsoft.com/office/drawing/2017/decorative" val="1"/>
                </a:ext>
              </a:extLst>
            </p:cNvPr>
            <p:cNvSpPr/>
            <p:nvPr/>
          </p:nvSpPr>
          <p:spPr>
            <a:xfrm>
              <a:off x="1071753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9" name="Straight Arrow Connector 68" descr="An arrow points to the first location in memory with 'address 0'">
            <a:extLst>
              <a:ext uri="{FF2B5EF4-FFF2-40B4-BE49-F238E27FC236}">
                <a16:creationId xmlns:a16="http://schemas.microsoft.com/office/drawing/2014/main" id="{B9CE0C79-28D9-EEF4-94DE-E08D24601C59}"/>
              </a:ext>
            </a:extLst>
          </p:cNvPr>
          <p:cNvCxnSpPr>
            <a:endCxn id="23" idx="2"/>
          </p:cNvCxnSpPr>
          <p:nvPr/>
        </p:nvCxnSpPr>
        <p:spPr>
          <a:xfrm flipH="1" flipV="1">
            <a:off x="773430" y="2415540"/>
            <a:ext cx="864870" cy="28194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descr="An arrow points to the 8th location in the memory line-up with the marking 'address 8'">
            <a:extLst>
              <a:ext uri="{FF2B5EF4-FFF2-40B4-BE49-F238E27FC236}">
                <a16:creationId xmlns:a16="http://schemas.microsoft.com/office/drawing/2014/main" id="{5AEA3173-6278-5351-E6F2-A83E1E0758C8}"/>
              </a:ext>
            </a:extLst>
          </p:cNvPr>
          <p:cNvCxnSpPr>
            <a:endCxn id="29" idx="2"/>
          </p:cNvCxnSpPr>
          <p:nvPr/>
        </p:nvCxnSpPr>
        <p:spPr>
          <a:xfrm flipH="1" flipV="1">
            <a:off x="2754630" y="2415540"/>
            <a:ext cx="842010" cy="28194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descr="An arrow points to the last piece of memory in the memory line-up with an arrow saying 'address 2-to-the-64th minus 1'">
            <a:extLst>
              <a:ext uri="{FF2B5EF4-FFF2-40B4-BE49-F238E27FC236}">
                <a16:creationId xmlns:a16="http://schemas.microsoft.com/office/drawing/2014/main" id="{AAEC72EA-7E4A-15E1-360C-F5E63B553D0E}"/>
              </a:ext>
            </a:extLst>
          </p:cNvPr>
          <p:cNvCxnSpPr>
            <a:endCxn id="61" idx="2"/>
          </p:cNvCxnSpPr>
          <p:nvPr/>
        </p:nvCxnSpPr>
        <p:spPr>
          <a:xfrm flipV="1">
            <a:off x="9429750" y="2423160"/>
            <a:ext cx="1699260" cy="27432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7D0D5D05-1B4E-055A-8F42-37887AF0DFDE}"/>
              </a:ext>
            </a:extLst>
          </p:cNvPr>
          <p:cNvSpPr txBox="1"/>
          <p:nvPr/>
        </p:nvSpPr>
        <p:spPr>
          <a:xfrm>
            <a:off x="1055370" y="2712720"/>
            <a:ext cx="9006840" cy="923330"/>
          </a:xfrm>
          <a:prstGeom prst="rect">
            <a:avLst/>
          </a:prstGeom>
          <a:noFill/>
        </p:spPr>
        <p:txBody>
          <a:bodyPr wrap="square" rtlCol="0">
            <a:spAutoFit/>
          </a:bodyPr>
          <a:lstStyle/>
          <a:p>
            <a:r>
              <a:rPr lang="en-US" dirty="0"/>
              <a:t>Address ‘0’                   Address ‘8’                                                                                           Address ‘2</a:t>
            </a:r>
            <a:r>
              <a:rPr lang="en-US" baseline="30000" dirty="0"/>
              <a:t>64</a:t>
            </a:r>
            <a:r>
              <a:rPr lang="en-US" dirty="0"/>
              <a:t>-1’</a:t>
            </a:r>
          </a:p>
          <a:p>
            <a:endParaRPr lang="en-US" dirty="0"/>
          </a:p>
          <a:p>
            <a:pPr algn="ctr"/>
            <a:r>
              <a:rPr lang="en-US" b="1" dirty="0"/>
              <a:t>Address space</a:t>
            </a:r>
            <a:r>
              <a:rPr lang="en-US" dirty="0"/>
              <a:t>: list of bytes addressed in order </a:t>
            </a:r>
          </a:p>
        </p:txBody>
      </p:sp>
      <p:sp>
        <p:nvSpPr>
          <p:cNvPr id="74" name="Content Placeholder 73">
            <a:extLst>
              <a:ext uri="{FF2B5EF4-FFF2-40B4-BE49-F238E27FC236}">
                <a16:creationId xmlns:a16="http://schemas.microsoft.com/office/drawing/2014/main" id="{B84F82B9-B624-12E0-19C4-5275539C1FF5}"/>
              </a:ext>
            </a:extLst>
          </p:cNvPr>
          <p:cNvSpPr>
            <a:spLocks noGrp="1"/>
          </p:cNvSpPr>
          <p:nvPr>
            <p:ph idx="1"/>
          </p:nvPr>
        </p:nvSpPr>
        <p:spPr>
          <a:xfrm>
            <a:off x="1143000" y="3810000"/>
            <a:ext cx="9872871" cy="2438400"/>
          </a:xfrm>
        </p:spPr>
        <p:txBody>
          <a:bodyPr>
            <a:normAutofit fontScale="85000" lnSpcReduction="20000"/>
          </a:bodyPr>
          <a:lstStyle/>
          <a:p>
            <a:pPr fontAlgn="base"/>
            <a:r>
              <a:rPr lang="en-US" sz="2400" dirty="0"/>
              <a:t>Programs are said to have access to this 2</a:t>
            </a:r>
            <a:r>
              <a:rPr lang="en-US" sz="2400" baseline="30000" dirty="0"/>
              <a:t>64</a:t>
            </a:r>
            <a:r>
              <a:rPr lang="en-US" sz="2400" dirty="0"/>
              <a:t> byte space</a:t>
            </a:r>
          </a:p>
          <a:p>
            <a:pPr lvl="1" fontAlgn="base"/>
            <a:r>
              <a:rPr lang="en-US" dirty="0"/>
              <a:t>‘64 bit’ system refers to needing 64 bits to index the space </a:t>
            </a:r>
          </a:p>
          <a:p>
            <a:pPr lvl="1" fontAlgn="base"/>
            <a:r>
              <a:rPr lang="en-US" dirty="0"/>
              <a:t>But really don’t - many other things are also using this space</a:t>
            </a:r>
          </a:p>
          <a:p>
            <a:pPr lvl="1" fontAlgn="base"/>
            <a:r>
              <a:rPr lang="en-US" dirty="0"/>
              <a:t>Addressing is also usually ‘virtual’, but, this is a good model for us</a:t>
            </a:r>
          </a:p>
          <a:p>
            <a:pPr fontAlgn="base"/>
            <a:r>
              <a:rPr lang="en-US" sz="2400" dirty="0"/>
              <a:t>Location in array is the ‘address’ of a byte</a:t>
            </a:r>
          </a:p>
          <a:p>
            <a:pPr fontAlgn="base"/>
            <a:r>
              <a:rPr lang="en-US" sz="2400" dirty="0"/>
              <a:t>Programs keep track of addresses of each of their pieces of memory</a:t>
            </a:r>
          </a:p>
          <a:p>
            <a:pPr fontAlgn="base"/>
            <a:r>
              <a:rPr lang="en-US" sz="2400" dirty="0"/>
              <a:t>Accessing unused address causes a ‘segmentation fault’</a:t>
            </a:r>
          </a:p>
          <a:p>
            <a:endParaRPr lang="en-US" dirty="0"/>
          </a:p>
        </p:txBody>
      </p:sp>
      <p:sp>
        <p:nvSpPr>
          <p:cNvPr id="5" name="Footer Placeholder 4">
            <a:extLst>
              <a:ext uri="{FF2B5EF4-FFF2-40B4-BE49-F238E27FC236}">
                <a16:creationId xmlns:a16="http://schemas.microsoft.com/office/drawing/2014/main" id="{CBB2FC4E-50D9-2B41-10D5-B2446D9FE04A}"/>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910E78EF-4770-32F8-D8A6-1CC03CF0B60F}"/>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1108871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p:txBody>
          <a:bodyPr/>
          <a:lstStyle/>
          <a:p>
            <a:r>
              <a:rPr lang="en-US" dirty="0"/>
              <a:t>Working Memory - zones</a:t>
            </a:r>
          </a:p>
        </p:txBody>
      </p:sp>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fontScale="92500" lnSpcReduction="10000"/>
          </a:bodyPr>
          <a:lstStyle/>
          <a:p>
            <a:pPr fontAlgn="base"/>
            <a:r>
              <a:rPr lang="en-US" sz="2400" dirty="0"/>
              <a:t>Lowest memory stores program instructions, then global variables (static constants, string literals)</a:t>
            </a:r>
          </a:p>
          <a:p>
            <a:pPr fontAlgn="base"/>
            <a:r>
              <a:rPr lang="en-US" sz="2400" dirty="0"/>
              <a:t>‘Heap’ holds dynamically allocated variables (‘new’ or ‘malloc’ variables)</a:t>
            </a:r>
          </a:p>
          <a:p>
            <a:pPr fontAlgn="base"/>
            <a:r>
              <a:rPr lang="en-US" sz="2400" dirty="0"/>
              <a:t>‘Stack’ holds current instructions, each function in a frame</a:t>
            </a:r>
          </a:p>
          <a:p>
            <a:pPr lvl="1" fontAlgn="base"/>
            <a:r>
              <a:rPr lang="en-US" dirty="0"/>
              <a:t>‘Stack’ memory implies that a frame is added, and then the last frame added is removed first</a:t>
            </a:r>
          </a:p>
          <a:p>
            <a:pPr fontAlgn="base"/>
            <a:r>
              <a:rPr lang="en-US" sz="2400" dirty="0"/>
              <a:t>The heap and stack grow dynamically.  Meet in the middle ?= ‘out of memory’ error</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3980285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2BA6D-16E8-8BC0-C41E-F6A4A45E95F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510D8FC-BB79-7BBD-8BEF-96685DD81D3B}"/>
              </a:ext>
            </a:extLst>
          </p:cNvPr>
          <p:cNvSpPr>
            <a:spLocks noGrp="1"/>
          </p:cNvSpPr>
          <p:nvPr>
            <p:ph type="title"/>
          </p:nvPr>
        </p:nvSpPr>
        <p:spPr/>
        <p:txBody>
          <a:bodyPr/>
          <a:lstStyle/>
          <a:p>
            <a:r>
              <a:rPr lang="en-US" dirty="0"/>
              <a:t>So, what is a pointer?</a:t>
            </a:r>
          </a:p>
        </p:txBody>
      </p:sp>
      <p:grpSp>
        <p:nvGrpSpPr>
          <p:cNvPr id="12" name="Group 11" descr="On this slide there is an image of just part of the working memory - are two arrows pointing to memory slots called 'pointer 1' and 'pointer 2'">
            <a:extLst>
              <a:ext uri="{FF2B5EF4-FFF2-40B4-BE49-F238E27FC236}">
                <a16:creationId xmlns:a16="http://schemas.microsoft.com/office/drawing/2014/main" id="{2F479198-E1DC-B325-C286-9B738134A76A}"/>
              </a:ext>
            </a:extLst>
          </p:cNvPr>
          <p:cNvGrpSpPr/>
          <p:nvPr/>
        </p:nvGrpSpPr>
        <p:grpSpPr>
          <a:xfrm>
            <a:off x="3543300" y="1737360"/>
            <a:ext cx="7719060" cy="693420"/>
            <a:chOff x="3543300" y="1737360"/>
            <a:chExt cx="7719060" cy="693420"/>
          </a:xfrm>
        </p:grpSpPr>
        <p:sp>
          <p:nvSpPr>
            <p:cNvPr id="46" name="Rectangle 45" descr="This slide has a subset of the memory units depicted - only the green and blue (or heap and stack).  ">
              <a:extLst>
                <a:ext uri="{FF2B5EF4-FFF2-40B4-BE49-F238E27FC236}">
                  <a16:creationId xmlns:a16="http://schemas.microsoft.com/office/drawing/2014/main" id="{B6BA2A22-0FA6-CD0D-60EF-742A162726DF}"/>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BBC3A89B-DBD2-3187-E6EE-06CDE754559A}"/>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B085371-A1B2-9720-84AF-157809637557}"/>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45AE8D72-0865-2373-09EF-4C95B40AE50D}"/>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9EE85DA-02E5-6A2D-8A3E-43B66FFAFD05}"/>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ADD2165D-B69F-8C55-68D7-789715E4B941}"/>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40B23B9-4633-2483-0875-2074FB749522}"/>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FB69540-C995-A2CB-925C-D36D7F15EBDB}"/>
                </a:ext>
              </a:extLst>
            </p:cNvPr>
            <p:cNvGrpSpPr/>
            <p:nvPr/>
          </p:nvGrpSpPr>
          <p:grpSpPr>
            <a:xfrm>
              <a:off x="6576060" y="1737360"/>
              <a:ext cx="3550920" cy="693420"/>
              <a:chOff x="6576060" y="1737360"/>
              <a:chExt cx="3550920" cy="693420"/>
            </a:xfrm>
          </p:grpSpPr>
          <p:sp>
            <p:nvSpPr>
              <p:cNvPr id="52" name="Rectangle 51">
                <a:extLst>
                  <a:ext uri="{FF2B5EF4-FFF2-40B4-BE49-F238E27FC236}">
                    <a16:creationId xmlns:a16="http://schemas.microsoft.com/office/drawing/2014/main" id="{D82688B5-E2D6-2FF6-86D3-50EE402AB7F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1FCB2EC9-602F-FD9B-DC69-0147F3B0DD6F}"/>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0833FC19-AE7D-21F8-79A9-DBD1BC581D91}"/>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ACAF5912-B562-43B2-C159-FF04BF9E8962}"/>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92DF1B6C-C581-2599-478D-972CECDAC63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B145B56B-2743-F731-4337-7E4A7185AD0D}"/>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26FD3E6-12B1-E7B5-5E91-F3D5D45A37B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0D6E0BC9-8330-4AF9-3AC9-067F0DEE6134}"/>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3BFFD613-E43E-01CB-BC36-F8EBA12E611F}"/>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50BFFD65-77C4-5431-CD3F-C023EF3BCB5C}"/>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B2DF3C06-A36A-776E-352D-419D274B27C6}"/>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C95C619-4632-FA13-ED82-F31497FD1AB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Rectangle 58">
              <a:extLst>
                <a:ext uri="{FF2B5EF4-FFF2-40B4-BE49-F238E27FC236}">
                  <a16:creationId xmlns:a16="http://schemas.microsoft.com/office/drawing/2014/main" id="{E518A77E-9506-4F7B-C4FA-C9C4F131B60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5274425B-8501-2BFD-97A2-818239E1567B}"/>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6949B8D8-BE51-1A05-74A3-76EAED6798B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46868F6C-83B3-7E57-3DD4-4E4D105CE46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D6441EC8-B347-D7B5-43B5-A5BCA2651E8A}"/>
                </a:ext>
                <a:ext uri="{C183D7F6-B498-43B3-948B-1728B52AA6E4}">
                  <adec:decorative xmlns:adec="http://schemas.microsoft.com/office/drawing/2017/decorative" val="1"/>
                </a:ext>
              </a:extLst>
            </p:cNvPr>
            <p:cNvSpPr/>
            <p:nvPr/>
          </p:nvSpPr>
          <p:spPr>
            <a:xfrm>
              <a:off x="354330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74F784EB-0D1D-E7D7-5EFF-B78A07F38E8A}"/>
                </a:ext>
                <a:ext uri="{C183D7F6-B498-43B3-948B-1728B52AA6E4}">
                  <adec:decorative xmlns:adec="http://schemas.microsoft.com/office/drawing/2017/decorative" val="1"/>
                </a:ext>
              </a:extLst>
            </p:cNvPr>
            <p:cNvSpPr/>
            <p:nvPr/>
          </p:nvSpPr>
          <p:spPr>
            <a:xfrm>
              <a:off x="3764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77FC689-44EE-34BB-5C14-8E9D18AB3CFD}"/>
                </a:ext>
                <a:ext uri="{C183D7F6-B498-43B3-948B-1728B52AA6E4}">
                  <adec:decorative xmlns:adec="http://schemas.microsoft.com/office/drawing/2017/decorative" val="1"/>
                </a:ext>
              </a:extLst>
            </p:cNvPr>
            <p:cNvSpPr/>
            <p:nvPr/>
          </p:nvSpPr>
          <p:spPr>
            <a:xfrm>
              <a:off x="3977640" y="232410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2032F65-14E3-9675-25FB-267AF611FA89}"/>
                </a:ext>
                <a:ext uri="{C183D7F6-B498-43B3-948B-1728B52AA6E4}">
                  <adec:decorative xmlns:adec="http://schemas.microsoft.com/office/drawing/2017/decorative" val="1"/>
                </a:ext>
              </a:extLst>
            </p:cNvPr>
            <p:cNvSpPr/>
            <p:nvPr/>
          </p:nvSpPr>
          <p:spPr>
            <a:xfrm>
              <a:off x="420243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4" name="Straight Arrow Connector 13" descr="There is an arrow pointing to the right-most piece of memory in the 'heap' zone saying 'pointer 1'">
            <a:extLst>
              <a:ext uri="{FF2B5EF4-FFF2-40B4-BE49-F238E27FC236}">
                <a16:creationId xmlns:a16="http://schemas.microsoft.com/office/drawing/2014/main" id="{17C0743A-3257-3EE3-066F-471018EB3FE3}"/>
              </a:ext>
            </a:extLst>
          </p:cNvPr>
          <p:cNvCxnSpPr>
            <a:cxnSpLocks/>
            <a:endCxn id="54" idx="2"/>
          </p:cNvCxnSpPr>
          <p:nvPr/>
        </p:nvCxnSpPr>
        <p:spPr>
          <a:xfrm flipV="1">
            <a:off x="6004560" y="2415540"/>
            <a:ext cx="990600" cy="37338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descr="There is an arrow pointing to the left most unit of memory in the 'stack' zone saying 'pointer 2'">
            <a:extLst>
              <a:ext uri="{FF2B5EF4-FFF2-40B4-BE49-F238E27FC236}">
                <a16:creationId xmlns:a16="http://schemas.microsoft.com/office/drawing/2014/main" id="{24F52D9A-8E3E-6D94-76DC-C2E5D28337A4}"/>
              </a:ext>
            </a:extLst>
          </p:cNvPr>
          <p:cNvCxnSpPr>
            <a:cxnSpLocks/>
            <a:endCxn id="55" idx="2"/>
          </p:cNvCxnSpPr>
          <p:nvPr/>
        </p:nvCxnSpPr>
        <p:spPr>
          <a:xfrm flipV="1">
            <a:off x="8458200" y="2423160"/>
            <a:ext cx="689610" cy="518160"/>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CB983EB4-6159-233D-6E2C-2B6B4BD1554C}"/>
              </a:ext>
            </a:extLst>
          </p:cNvPr>
          <p:cNvSpPr txBox="1"/>
          <p:nvPr/>
        </p:nvSpPr>
        <p:spPr>
          <a:xfrm>
            <a:off x="5158740" y="2788920"/>
            <a:ext cx="4251960" cy="523220"/>
          </a:xfrm>
          <a:prstGeom prst="rect">
            <a:avLst/>
          </a:prstGeom>
          <a:noFill/>
        </p:spPr>
        <p:txBody>
          <a:bodyPr wrap="square" rtlCol="0">
            <a:spAutoFit/>
          </a:bodyPr>
          <a:lstStyle/>
          <a:p>
            <a:r>
              <a:rPr lang="en-US" sz="2800" b="1" dirty="0">
                <a:solidFill>
                  <a:schemeClr val="accent5"/>
                </a:solidFill>
              </a:rPr>
              <a:t>Pointer1</a:t>
            </a:r>
            <a:r>
              <a:rPr lang="en-US" sz="2800" b="1" dirty="0">
                <a:solidFill>
                  <a:schemeClr val="accent4"/>
                </a:solidFill>
              </a:rPr>
              <a:t>               </a:t>
            </a:r>
            <a:r>
              <a:rPr lang="en-US" sz="2800" b="1" dirty="0">
                <a:solidFill>
                  <a:schemeClr val="accent6"/>
                </a:solidFill>
              </a:rPr>
              <a:t>Pointer2</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E4D176A4-FC46-6458-4849-2B29C513749C}"/>
              </a:ext>
            </a:extLst>
          </p:cNvPr>
          <p:cNvSpPr>
            <a:spLocks noGrp="1"/>
          </p:cNvSpPr>
          <p:nvPr>
            <p:ph idx="1"/>
          </p:nvPr>
        </p:nvSpPr>
        <p:spPr>
          <a:xfrm>
            <a:off x="1143000" y="3307080"/>
            <a:ext cx="9872871" cy="363200"/>
          </a:xfrm>
        </p:spPr>
        <p:txBody>
          <a:bodyPr>
            <a:normAutofit fontScale="92500" lnSpcReduction="10000"/>
          </a:bodyPr>
          <a:lstStyle/>
          <a:p>
            <a:pPr fontAlgn="base"/>
            <a:r>
              <a:rPr lang="en-US" sz="2400" dirty="0"/>
              <a:t>Point to an address in memory</a:t>
            </a:r>
          </a:p>
          <a:p>
            <a:pPr marL="45720" indent="0" fontAlgn="base">
              <a:buNone/>
            </a:pPr>
            <a:endParaRPr lang="en-US" sz="2400" dirty="0"/>
          </a:p>
        </p:txBody>
      </p:sp>
      <p:graphicFrame>
        <p:nvGraphicFramePr>
          <p:cNvPr id="18" name="Table 17">
            <a:extLst>
              <a:ext uri="{FF2B5EF4-FFF2-40B4-BE49-F238E27FC236}">
                <a16:creationId xmlns:a16="http://schemas.microsoft.com/office/drawing/2014/main" id="{73B0BF6A-F270-26BD-40CD-497D98186198}"/>
              </a:ext>
            </a:extLst>
          </p:cNvPr>
          <p:cNvGraphicFramePr>
            <a:graphicFrameLocks noGrp="1"/>
          </p:cNvGraphicFramePr>
          <p:nvPr>
            <p:extLst>
              <p:ext uri="{D42A27DB-BD31-4B8C-83A1-F6EECF244321}">
                <p14:modId xmlns:p14="http://schemas.microsoft.com/office/powerpoint/2010/main" val="3162744881"/>
              </p:ext>
            </p:extLst>
          </p:nvPr>
        </p:nvGraphicFramePr>
        <p:xfrm>
          <a:off x="1447800" y="3700760"/>
          <a:ext cx="10104120" cy="2405400"/>
        </p:xfrm>
        <a:graphic>
          <a:graphicData uri="http://schemas.openxmlformats.org/drawingml/2006/table">
            <a:tbl>
              <a:tblPr firstRow="1" bandRow="1">
                <a:tableStyleId>{5C22544A-7EE6-4342-B048-85BDC9FD1C3A}</a:tableStyleId>
              </a:tblPr>
              <a:tblGrid>
                <a:gridCol w="2880360">
                  <a:extLst>
                    <a:ext uri="{9D8B030D-6E8A-4147-A177-3AD203B41FA5}">
                      <a16:colId xmlns:a16="http://schemas.microsoft.com/office/drawing/2014/main" val="1436668070"/>
                    </a:ext>
                  </a:extLst>
                </a:gridCol>
                <a:gridCol w="7223760">
                  <a:extLst>
                    <a:ext uri="{9D8B030D-6E8A-4147-A177-3AD203B41FA5}">
                      <a16:colId xmlns:a16="http://schemas.microsoft.com/office/drawing/2014/main" val="2861367341"/>
                    </a:ext>
                  </a:extLst>
                </a:gridCol>
              </a:tblGrid>
              <a:tr h="383560">
                <a:tc>
                  <a:txBody>
                    <a:bodyPr/>
                    <a:lstStyle/>
                    <a:p>
                      <a:r>
                        <a:rPr lang="en-US" dirty="0"/>
                        <a:t>Code</a:t>
                      </a:r>
                    </a:p>
                  </a:txBody>
                  <a:tcPr/>
                </a:tc>
                <a:tc>
                  <a:txBody>
                    <a:bodyPr/>
                    <a:lstStyle/>
                    <a:p>
                      <a:r>
                        <a:rPr lang="en-US" dirty="0"/>
                        <a:t>Meaning</a:t>
                      </a:r>
                    </a:p>
                  </a:txBody>
                  <a:tcPr/>
                </a:tc>
                <a:extLst>
                  <a:ext uri="{0D108BD9-81ED-4DB2-BD59-A6C34878D82A}">
                    <a16:rowId xmlns:a16="http://schemas.microsoft.com/office/drawing/2014/main" val="1219717300"/>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x = 4;</a:t>
                      </a:r>
                    </a:p>
                  </a:txBody>
                  <a:tcPr/>
                </a:tc>
                <a:tc>
                  <a:txBody>
                    <a:bodyPr/>
                    <a:lstStyle/>
                    <a:p>
                      <a:r>
                        <a:rPr lang="en-US" dirty="0"/>
                        <a:t>Variable called ‘x’ of type ‘int’ storing value of ‘4’</a:t>
                      </a:r>
                    </a:p>
                  </a:txBody>
                  <a:tcPr/>
                </a:tc>
                <a:extLst>
                  <a:ext uri="{0D108BD9-81ED-4DB2-BD59-A6C34878D82A}">
                    <a16:rowId xmlns:a16="http://schemas.microsoft.com/office/drawing/2014/main" val="68663971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 = &amp;x;</a:t>
                      </a:r>
                    </a:p>
                  </a:txBody>
                  <a:tcPr/>
                </a:tc>
                <a:tc>
                  <a:txBody>
                    <a:bodyPr/>
                    <a:lstStyle/>
                    <a:p>
                      <a:r>
                        <a:rPr lang="en-US" dirty="0"/>
                        <a:t>Variable called ‘</a:t>
                      </a:r>
                      <a:r>
                        <a:rPr lang="en-US" dirty="0" err="1"/>
                        <a:t>xPtr</a:t>
                      </a:r>
                      <a:r>
                        <a:rPr lang="en-US" dirty="0"/>
                        <a:t>’ </a:t>
                      </a:r>
                      <a:r>
                        <a:rPr lang="en-US" dirty="0" err="1"/>
                        <a:t>ot</a:t>
                      </a:r>
                      <a:r>
                        <a:rPr lang="en-US" dirty="0"/>
                        <a:t> type ‘pointer to int’, given value of ‘the location of x’</a:t>
                      </a:r>
                    </a:p>
                  </a:txBody>
                  <a:tcPr/>
                </a:tc>
                <a:extLst>
                  <a:ext uri="{0D108BD9-81ED-4DB2-BD59-A6C34878D82A}">
                    <a16:rowId xmlns:a16="http://schemas.microsoft.com/office/drawing/2014/main" val="2930709463"/>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xCopy</a:t>
                      </a:r>
                      <a:r>
                        <a:rPr lang="en-US" dirty="0">
                          <a:latin typeface="Cascadia Code" panose="020B0609020000020004" pitchFamily="49" charset="0"/>
                          <a:ea typeface="Cascadia Code" panose="020B0609020000020004" pitchFamily="49" charset="0"/>
                          <a:cs typeface="Cascadia Code" panose="020B0609020000020004" pitchFamily="49" charset="0"/>
                        </a:rPr>
                        <a:t> = *</a:t>
                      </a:r>
                      <a:r>
                        <a:rPr lang="en-US" dirty="0" err="1">
                          <a:latin typeface="Cascadia Code" panose="020B0609020000020004" pitchFamily="49" charset="0"/>
                          <a:ea typeface="Cascadia Code" panose="020B0609020000020004" pitchFamily="49" charset="0"/>
                          <a:cs typeface="Cascadia Code" panose="020B0609020000020004" pitchFamily="49" charset="0"/>
                        </a:rPr>
                        <a:t>xPtr</a:t>
                      </a:r>
                      <a:r>
                        <a:rPr lang="en-US" dirty="0">
                          <a:latin typeface="Cascadia Code" panose="020B0609020000020004" pitchFamily="49" charset="0"/>
                          <a:ea typeface="Cascadia Code" panose="020B0609020000020004" pitchFamily="49" charset="0"/>
                          <a:cs typeface="Cascadia Code" panose="020B0609020000020004" pitchFamily="49"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xCopy</a:t>
                      </a:r>
                      <a:r>
                        <a:rPr lang="en-US" dirty="0"/>
                        <a:t>’ of type ‘int’ storing value at the location pointed to by </a:t>
                      </a:r>
                      <a:r>
                        <a:rPr lang="en-US" dirty="0" err="1"/>
                        <a:t>xPtr</a:t>
                      </a:r>
                      <a:endParaRPr lang="en-US" dirty="0"/>
                    </a:p>
                  </a:txBody>
                  <a:tcPr/>
                </a:tc>
                <a:extLst>
                  <a:ext uri="{0D108BD9-81ED-4DB2-BD59-A6C34878D82A}">
                    <a16:rowId xmlns:a16="http://schemas.microsoft.com/office/drawing/2014/main" val="2115200108"/>
                  </a:ext>
                </a:extLst>
              </a:tr>
              <a:tr h="370840">
                <a:tc>
                  <a:txBody>
                    <a:bodyPr/>
                    <a:lstStyle/>
                    <a:p>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noPtr</a:t>
                      </a:r>
                      <a:r>
                        <a:rPr lang="en-US" dirty="0">
                          <a:latin typeface="Cascadia Code" panose="020B0609020000020004" pitchFamily="49" charset="0"/>
                          <a:ea typeface="Cascadia Code" panose="020B0609020000020004" pitchFamily="49" charset="0"/>
                          <a:cs typeface="Cascadia Code" panose="020B0609020000020004" pitchFamily="49" charset="0"/>
                        </a:rPr>
                        <a:t> = NULL;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Variable called ‘</a:t>
                      </a:r>
                      <a:r>
                        <a:rPr lang="en-US" dirty="0" err="1"/>
                        <a:t>noPtr</a:t>
                      </a:r>
                      <a:r>
                        <a:rPr lang="en-US" dirty="0"/>
                        <a:t>’ of type ‘pointer to int’ correctly set to ‘no location’</a:t>
                      </a:r>
                    </a:p>
                  </a:txBody>
                  <a:tcPr/>
                </a:tc>
                <a:extLst>
                  <a:ext uri="{0D108BD9-81ED-4DB2-BD59-A6C34878D82A}">
                    <a16:rowId xmlns:a16="http://schemas.microsoft.com/office/drawing/2014/main" val="450618014"/>
                  </a:ext>
                </a:extLst>
              </a:tr>
            </a:tbl>
          </a:graphicData>
        </a:graphic>
      </p:graphicFrame>
      <p:sp>
        <p:nvSpPr>
          <p:cNvPr id="5" name="Footer Placeholder 4">
            <a:extLst>
              <a:ext uri="{FF2B5EF4-FFF2-40B4-BE49-F238E27FC236}">
                <a16:creationId xmlns:a16="http://schemas.microsoft.com/office/drawing/2014/main" id="{5A9A2A7C-A3EE-9D40-8B66-070DFE05D36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06A6FE81-EAB4-F488-7798-E256A26635D4}"/>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2404779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F6F26-71FA-AA1B-36A9-4A9FEC2C6898}"/>
              </a:ext>
            </a:extLst>
          </p:cNvPr>
          <p:cNvSpPr>
            <a:spLocks noGrp="1"/>
          </p:cNvSpPr>
          <p:nvPr>
            <p:ph type="title"/>
          </p:nvPr>
        </p:nvSpPr>
        <p:spPr/>
        <p:txBody>
          <a:bodyPr/>
          <a:lstStyle/>
          <a:p>
            <a:r>
              <a:rPr lang="en-US" dirty="0"/>
              <a:t>Pointers</a:t>
            </a:r>
          </a:p>
        </p:txBody>
      </p:sp>
      <p:sp>
        <p:nvSpPr>
          <p:cNvPr id="22" name="Content Placeholder 21">
            <a:extLst>
              <a:ext uri="{FF2B5EF4-FFF2-40B4-BE49-F238E27FC236}">
                <a16:creationId xmlns:a16="http://schemas.microsoft.com/office/drawing/2014/main" id="{3CC30800-6C92-D08E-F6B4-D8CFA7E75671}"/>
              </a:ext>
            </a:extLst>
          </p:cNvPr>
          <p:cNvSpPr>
            <a:spLocks noGrp="1"/>
          </p:cNvSpPr>
          <p:nvPr>
            <p:ph sz="half" idx="1"/>
          </p:nvPr>
        </p:nvSpPr>
        <p:spPr>
          <a:xfrm>
            <a:off x="1143000" y="2057399"/>
            <a:ext cx="4628535" cy="4023360"/>
          </a:xfrm>
        </p:spPr>
        <p:txBody>
          <a:bodyPr>
            <a:normAutofit fontScale="92500" lnSpcReduction="10000"/>
          </a:bodyPr>
          <a:lstStyle/>
          <a:p>
            <a:r>
              <a:rPr lang="en-US" dirty="0"/>
              <a:t>Pointers hold an address in memory</a:t>
            </a:r>
          </a:p>
          <a:p>
            <a:r>
              <a:rPr lang="en-US" dirty="0"/>
              <a:t>Pointers can have a type (T) (int/float)</a:t>
            </a:r>
          </a:p>
          <a:p>
            <a:pPr lvl="1"/>
            <a:r>
              <a:rPr lang="en-US" dirty="0"/>
              <a:t>Specifies how much memory is at that address</a:t>
            </a:r>
          </a:p>
          <a:p>
            <a:pPr lvl="1"/>
            <a:r>
              <a:rPr lang="en-US" dirty="0"/>
              <a:t>Specifies how to interpret bits at that address</a:t>
            </a:r>
          </a:p>
          <a:p>
            <a:pPr lvl="1"/>
            <a:endParaRPr lang="en-US" dirty="0"/>
          </a:p>
          <a:p>
            <a:r>
              <a:rPr lang="en-US" dirty="0"/>
              <a:t>Declare: </a:t>
            </a:r>
            <a:r>
              <a:rPr lang="en-US" dirty="0">
                <a:latin typeface="Cascadia Code" panose="020B0609020000020004" pitchFamily="49" charset="0"/>
                <a:ea typeface="Cascadia Code" panose="020B0609020000020004" pitchFamily="49" charset="0"/>
                <a:cs typeface="Cascadia Code" panose="020B0609020000020004" pitchFamily="49" charset="0"/>
              </a:rPr>
              <a:t>T* x</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T *x;</a:t>
            </a:r>
            <a:r>
              <a:rPr lang="en-US" dirty="0"/>
              <a:t> or </a:t>
            </a:r>
            <a:r>
              <a:rPr lang="en-US" dirty="0">
                <a:latin typeface="Cascadia Code" panose="020B0609020000020004" pitchFamily="49" charset="0"/>
                <a:ea typeface="Cascadia Code" panose="020B0609020000020004" pitchFamily="49" charset="0"/>
                <a:cs typeface="Cascadia Code" panose="020B0609020000020004" pitchFamily="49" charset="0"/>
              </a:rPr>
              <a:t>T*x;</a:t>
            </a:r>
          </a:p>
          <a:p>
            <a:r>
              <a:rPr lang="en-US" dirty="0">
                <a:ea typeface="Cascadia Code" panose="020B0609020000020004" pitchFamily="49" charset="0"/>
                <a:cs typeface="Cascadia Code" panose="020B0609020000020004" pitchFamily="49" charset="0"/>
              </a:rPr>
              <a:t>Get value at address: </a:t>
            </a:r>
            <a:r>
              <a:rPr lang="en-US" dirty="0">
                <a:latin typeface="Cascadia Code" panose="020B0609020000020004" pitchFamily="49" charset="0"/>
                <a:ea typeface="Cascadia Code" panose="020B0609020000020004" pitchFamily="49" charset="0"/>
                <a:cs typeface="Cascadia Code" panose="020B0609020000020004" pitchFamily="49" charset="0"/>
              </a:rPr>
              <a:t>*x</a:t>
            </a:r>
          </a:p>
          <a:p>
            <a:pPr lvl="1"/>
            <a:r>
              <a:rPr lang="en-US" dirty="0">
                <a:ea typeface="Cascadia Code" panose="020B0609020000020004" pitchFamily="49" charset="0"/>
                <a:cs typeface="Cascadia Code" panose="020B0609020000020004" pitchFamily="49" charset="0"/>
              </a:rPr>
              <a:t>dereference</a:t>
            </a:r>
          </a:p>
          <a:p>
            <a:r>
              <a:rPr lang="en-US" dirty="0">
                <a:ea typeface="Cascadia Code" panose="020B0609020000020004" pitchFamily="49" charset="0"/>
                <a:cs typeface="Cascadia Code" panose="020B0609020000020004" pitchFamily="49" charset="0"/>
              </a:rPr>
              <a:t>Get address of variable: </a:t>
            </a:r>
            <a:r>
              <a:rPr lang="en-US" dirty="0">
                <a:latin typeface="Cascadia Code" panose="020B0609020000020004" pitchFamily="49" charset="0"/>
                <a:ea typeface="Cascadia Code" panose="020B0609020000020004" pitchFamily="49" charset="0"/>
                <a:cs typeface="Cascadia Code" panose="020B0609020000020004" pitchFamily="49" charset="0"/>
              </a:rPr>
              <a:t>&amp;y</a:t>
            </a:r>
          </a:p>
          <a:p>
            <a:pPr marL="45720" indent="0">
              <a:buNone/>
            </a:pPr>
            <a:endParaRPr lang="en-US" dirty="0">
              <a:ea typeface="Cascadia Code" panose="020B0609020000020004" pitchFamily="49" charset="0"/>
              <a:cs typeface="Cascadia Code" panose="020B0609020000020004" pitchFamily="49" charset="0"/>
            </a:endParaRPr>
          </a:p>
          <a:p>
            <a:endParaRPr lang="en-US" dirty="0">
              <a:ea typeface="Cascadia Code" panose="020B0609020000020004" pitchFamily="49" charset="0"/>
              <a:cs typeface="Cascadia Code" panose="020B0609020000020004" pitchFamily="49" charset="0"/>
            </a:endParaRPr>
          </a:p>
        </p:txBody>
      </p:sp>
      <p:sp>
        <p:nvSpPr>
          <p:cNvPr id="23" name="Content Placeholder 22">
            <a:extLst>
              <a:ext uri="{FF2B5EF4-FFF2-40B4-BE49-F238E27FC236}">
                <a16:creationId xmlns:a16="http://schemas.microsoft.com/office/drawing/2014/main" id="{D1A41A64-9B46-0C0A-F4EA-E4CDA78C2D70}"/>
              </a:ext>
            </a:extLst>
          </p:cNvPr>
          <p:cNvSpPr>
            <a:spLocks noGrp="1"/>
          </p:cNvSpPr>
          <p:nvPr>
            <p:ph sz="half" idx="2"/>
          </p:nvPr>
        </p:nvSpPr>
        <p:spPr>
          <a:xfrm>
            <a:off x="6228736" y="3260946"/>
            <a:ext cx="3333136" cy="1092127"/>
          </a:xfrm>
        </p:spPr>
        <p:txBody>
          <a:bodyPr>
            <a:normAutofit fontScale="92500" lnSpcReduction="10000"/>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int var = 349;</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int *</a:t>
            </a:r>
            <a:r>
              <a:rPr lang="en-US" dirty="0" err="1">
                <a:latin typeface="Cascadia Code" panose="020B0609020000020004" pitchFamily="49" charset="0"/>
                <a:ea typeface="Cascadia Code" panose="020B0609020000020004" pitchFamily="49" charset="0"/>
                <a:cs typeface="Cascadia Code" panose="020B0609020000020004" pitchFamily="49" charset="0"/>
              </a:rPr>
              <a:t>varptr</a:t>
            </a:r>
            <a:r>
              <a:rPr lang="en-US" dirty="0">
                <a:latin typeface="Cascadia Code" panose="020B0609020000020004" pitchFamily="49" charset="0"/>
                <a:ea typeface="Cascadia Code" panose="020B0609020000020004" pitchFamily="49" charset="0"/>
                <a:cs typeface="Cascadia Code" panose="020B0609020000020004" pitchFamily="49" charset="0"/>
              </a:rPr>
              <a:t> = &amp; var;</a:t>
            </a:r>
          </a:p>
        </p:txBody>
      </p:sp>
      <p:grpSp>
        <p:nvGrpSpPr>
          <p:cNvPr id="6" name="Group 5" descr="This image shows some of the working memory slots.  One slot is labeled 349, and another has an arrow from itself to the one labeled 349.">
            <a:extLst>
              <a:ext uri="{FF2B5EF4-FFF2-40B4-BE49-F238E27FC236}">
                <a16:creationId xmlns:a16="http://schemas.microsoft.com/office/drawing/2014/main" id="{0F477840-2ED7-9750-B3CE-96AEF41D02B1}"/>
              </a:ext>
            </a:extLst>
          </p:cNvPr>
          <p:cNvGrpSpPr/>
          <p:nvPr/>
        </p:nvGrpSpPr>
        <p:grpSpPr>
          <a:xfrm>
            <a:off x="8032480" y="540834"/>
            <a:ext cx="3428725" cy="5620483"/>
            <a:chOff x="8032480" y="540834"/>
            <a:chExt cx="3428725" cy="5620483"/>
          </a:xfrm>
        </p:grpSpPr>
        <p:grpSp>
          <p:nvGrpSpPr>
            <p:cNvPr id="3" name="Group 2" descr="int var = 349;&#10;int *varptr = &amp; var;&#10;&#10;The diagram on this slide shows two of the memory slots in the memory diagram (see previous slides) that are labeled.  One is labeled 349, and the other has an arrow from it to the one labeled 349.">
              <a:extLst>
                <a:ext uri="{FF2B5EF4-FFF2-40B4-BE49-F238E27FC236}">
                  <a16:creationId xmlns:a16="http://schemas.microsoft.com/office/drawing/2014/main" id="{158F9B9D-EE6B-1B0B-5792-232B1A3C3DE4}"/>
                </a:ext>
              </a:extLst>
            </p:cNvPr>
            <p:cNvGrpSpPr/>
            <p:nvPr/>
          </p:nvGrpSpPr>
          <p:grpSpPr>
            <a:xfrm>
              <a:off x="9318348" y="540834"/>
              <a:ext cx="2142857" cy="5620483"/>
              <a:chOff x="9318348" y="540834"/>
              <a:chExt cx="2142857" cy="5620483"/>
            </a:xfrm>
          </p:grpSpPr>
          <p:sp>
            <p:nvSpPr>
              <p:cNvPr id="10" name="Rectangle 9">
                <a:extLst>
                  <a:ext uri="{FF2B5EF4-FFF2-40B4-BE49-F238E27FC236}">
                    <a16:creationId xmlns:a16="http://schemas.microsoft.com/office/drawing/2014/main" id="{8289D547-B2CC-30DA-C94F-565A0DCEFBD8}"/>
                  </a:ext>
                  <a:ext uri="{C183D7F6-B498-43B3-948B-1728B52AA6E4}">
                    <adec:decorative xmlns:adec="http://schemas.microsoft.com/office/drawing/2017/decorative" val="1"/>
                  </a:ext>
                </a:extLst>
              </p:cNvPr>
              <p:cNvSpPr/>
              <p:nvPr/>
            </p:nvSpPr>
            <p:spPr>
              <a:xfrm rot="16200000">
                <a:off x="10009717" y="5007475"/>
                <a:ext cx="462473" cy="1845211"/>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D25CCFB-2DD5-E484-0C03-3CB02F779731}"/>
                  </a:ext>
                  <a:ext uri="{C183D7F6-B498-43B3-948B-1728B52AA6E4}">
                    <adec:decorative xmlns:adec="http://schemas.microsoft.com/office/drawing/2017/decorative" val="1"/>
                  </a:ext>
                </a:extLst>
              </p:cNvPr>
              <p:cNvSpPr/>
              <p:nvPr/>
            </p:nvSpPr>
            <p:spPr>
              <a:xfrm rot="16200000">
                <a:off x="10009717" y="4511968"/>
                <a:ext cx="462473" cy="1845211"/>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9101B78-CC32-E2D0-51C1-F0BE261B16AA}"/>
                  </a:ext>
                  <a:ext uri="{C183D7F6-B498-43B3-948B-1728B52AA6E4}">
                    <adec:decorative xmlns:adec="http://schemas.microsoft.com/office/drawing/2017/decorative" val="1"/>
                  </a:ext>
                </a:extLst>
              </p:cNvPr>
              <p:cNvSpPr/>
              <p:nvPr/>
            </p:nvSpPr>
            <p:spPr>
              <a:xfrm rot="16200000">
                <a:off x="10009717" y="4029674"/>
                <a:ext cx="462473" cy="1845211"/>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E1163C9-1C56-66C2-03FE-B901859C4903}"/>
                  </a:ext>
                  <a:ext uri="{C183D7F6-B498-43B3-948B-1728B52AA6E4}">
                    <adec:decorative xmlns:adec="http://schemas.microsoft.com/office/drawing/2017/decorative" val="1"/>
                  </a:ext>
                </a:extLst>
              </p:cNvPr>
              <p:cNvSpPr/>
              <p:nvPr/>
            </p:nvSpPr>
            <p:spPr>
              <a:xfrm rot="16200000">
                <a:off x="10983917" y="4322466"/>
                <a:ext cx="151956" cy="2487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C6A21E1-CAC9-58D0-908B-F84EEB6F91DF}"/>
                  </a:ext>
                  <a:ext uri="{C183D7F6-B498-43B3-948B-1728B52AA6E4}">
                    <adec:decorative xmlns:adec="http://schemas.microsoft.com/office/drawing/2017/decorative" val="1"/>
                  </a:ext>
                </a:extLst>
              </p:cNvPr>
              <p:cNvSpPr/>
              <p:nvPr/>
            </p:nvSpPr>
            <p:spPr>
              <a:xfrm rot="16200000">
                <a:off x="10997393" y="3939273"/>
                <a:ext cx="151956" cy="2487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C5A5A55-D9DF-BA1B-2368-EB76ACCB8587}"/>
                  </a:ext>
                  <a:ext uri="{C183D7F6-B498-43B3-948B-1728B52AA6E4}">
                    <adec:decorative xmlns:adec="http://schemas.microsoft.com/office/drawing/2017/decorative" val="1"/>
                  </a:ext>
                </a:extLst>
              </p:cNvPr>
              <p:cNvSpPr/>
              <p:nvPr/>
            </p:nvSpPr>
            <p:spPr>
              <a:xfrm rot="16200000">
                <a:off x="10983917" y="3569294"/>
                <a:ext cx="151956" cy="2487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DBE29A7-1683-9E2F-7029-BE710AEEB8CA}"/>
                  </a:ext>
                  <a:ext uri="{C183D7F6-B498-43B3-948B-1728B52AA6E4}">
                    <adec:decorative xmlns:adec="http://schemas.microsoft.com/office/drawing/2017/decorative" val="1"/>
                  </a:ext>
                </a:extLst>
              </p:cNvPr>
              <p:cNvSpPr/>
              <p:nvPr/>
            </p:nvSpPr>
            <p:spPr>
              <a:xfrm rot="16200000">
                <a:off x="10990136" y="3179495"/>
                <a:ext cx="151956" cy="2487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1AC4583-4BC9-4B9C-F462-088C943D2DF1}"/>
                  </a:ext>
                  <a:ext uri="{C183D7F6-B498-43B3-948B-1728B52AA6E4}">
                    <adec:decorative xmlns:adec="http://schemas.microsoft.com/office/drawing/2017/decorative" val="1"/>
                  </a:ext>
                </a:extLst>
              </p:cNvPr>
              <p:cNvSpPr/>
              <p:nvPr/>
            </p:nvSpPr>
            <p:spPr>
              <a:xfrm rot="16200000">
                <a:off x="10030449" y="1316167"/>
                <a:ext cx="462473" cy="1845211"/>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B442A35-B462-C47E-906D-DAE15A7B2324}"/>
                  </a:ext>
                  <a:ext uri="{C183D7F6-B498-43B3-948B-1728B52AA6E4}">
                    <adec:decorative xmlns:adec="http://schemas.microsoft.com/office/drawing/2017/decorative" val="1"/>
                  </a:ext>
                </a:extLst>
              </p:cNvPr>
              <p:cNvSpPr/>
              <p:nvPr/>
            </p:nvSpPr>
            <p:spPr>
              <a:xfrm rot="16200000">
                <a:off x="10030449" y="1791854"/>
                <a:ext cx="462473" cy="1845211"/>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4687DE4-60E8-0EAB-1C80-2BBA956C0E97}"/>
                  </a:ext>
                  <a:ext uri="{C183D7F6-B498-43B3-948B-1728B52AA6E4}">
                    <adec:decorative xmlns:adec="http://schemas.microsoft.com/office/drawing/2017/decorative" val="1"/>
                  </a:ext>
                </a:extLst>
              </p:cNvPr>
              <p:cNvSpPr/>
              <p:nvPr/>
            </p:nvSpPr>
            <p:spPr>
              <a:xfrm rot="16200000">
                <a:off x="10030449" y="827267"/>
                <a:ext cx="462473" cy="1845211"/>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CC49105-2A9C-6F38-3B50-330C44FF0CD1}"/>
                  </a:ext>
                  <a:ext uri="{C183D7F6-B498-43B3-948B-1728B52AA6E4}">
                    <adec:decorative xmlns:adec="http://schemas.microsoft.com/office/drawing/2017/decorative" val="1"/>
                  </a:ext>
                </a:extLst>
              </p:cNvPr>
              <p:cNvSpPr/>
              <p:nvPr/>
            </p:nvSpPr>
            <p:spPr>
              <a:xfrm rot="16200000">
                <a:off x="10030449" y="331759"/>
                <a:ext cx="462473" cy="1845211"/>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95DFE83-602F-92BE-7955-FA8EDCBAC806}"/>
                  </a:ext>
                  <a:ext uri="{C183D7F6-B498-43B3-948B-1728B52AA6E4}">
                    <adec:decorative xmlns:adec="http://schemas.microsoft.com/office/drawing/2017/decorative" val="1"/>
                  </a:ext>
                </a:extLst>
              </p:cNvPr>
              <p:cNvSpPr/>
              <p:nvPr/>
            </p:nvSpPr>
            <p:spPr>
              <a:xfrm rot="16200000">
                <a:off x="10030449" y="-150535"/>
                <a:ext cx="462473" cy="1845211"/>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6C6D8ACF-58E7-5156-660D-B5BAB63BFAC3}"/>
                  </a:ext>
                </a:extLst>
              </p:cNvPr>
              <p:cNvSpPr txBox="1"/>
              <p:nvPr/>
            </p:nvSpPr>
            <p:spPr>
              <a:xfrm>
                <a:off x="9876971" y="1482111"/>
                <a:ext cx="1584234" cy="461665"/>
              </a:xfrm>
              <a:prstGeom prst="rect">
                <a:avLst/>
              </a:prstGeom>
              <a:noFill/>
            </p:spPr>
            <p:txBody>
              <a:bodyPr wrap="square" rtlCol="0">
                <a:spAutoFit/>
              </a:bodyPr>
              <a:lstStyle/>
              <a:p>
                <a:r>
                  <a:rPr lang="en-US" sz="2400" b="1" dirty="0"/>
                  <a:t>349</a:t>
                </a:r>
                <a:endParaRPr lang="en-US" b="1" dirty="0"/>
              </a:p>
            </p:txBody>
          </p:sp>
        </p:grpSp>
        <p:sp>
          <p:nvSpPr>
            <p:cNvPr id="30" name="Freeform: Shape 29" descr="This is the arrow representing the varptr - going from one memory slot to the one labeled with 349.">
              <a:extLst>
                <a:ext uri="{FF2B5EF4-FFF2-40B4-BE49-F238E27FC236}">
                  <a16:creationId xmlns:a16="http://schemas.microsoft.com/office/drawing/2014/main" id="{8A98A489-3CE5-B9AB-E840-D367D7A542EB}"/>
                </a:ext>
              </a:extLst>
            </p:cNvPr>
            <p:cNvSpPr/>
            <p:nvPr/>
          </p:nvSpPr>
          <p:spPr>
            <a:xfrm>
              <a:off x="8032480" y="1778000"/>
              <a:ext cx="2091234" cy="551543"/>
            </a:xfrm>
            <a:custGeom>
              <a:avLst/>
              <a:gdLst>
                <a:gd name="csX0" fmla="*/ 2091234 w 2091234"/>
                <a:gd name="csY0" fmla="*/ 478971 h 551543"/>
                <a:gd name="csX1" fmla="*/ 1655806 w 2091234"/>
                <a:gd name="csY1" fmla="*/ 486229 h 551543"/>
                <a:gd name="csX2" fmla="*/ 1503406 w 2091234"/>
                <a:gd name="csY2" fmla="*/ 500743 h 551543"/>
                <a:gd name="csX3" fmla="*/ 1343749 w 2091234"/>
                <a:gd name="csY3" fmla="*/ 515257 h 551543"/>
                <a:gd name="csX4" fmla="*/ 1307463 w 2091234"/>
                <a:gd name="csY4" fmla="*/ 529771 h 551543"/>
                <a:gd name="csX5" fmla="*/ 1278434 w 2091234"/>
                <a:gd name="csY5" fmla="*/ 537029 h 551543"/>
                <a:gd name="csX6" fmla="*/ 1140549 w 2091234"/>
                <a:gd name="csY6" fmla="*/ 551543 h 551543"/>
                <a:gd name="csX7" fmla="*/ 770434 w 2091234"/>
                <a:gd name="csY7" fmla="*/ 544286 h 551543"/>
                <a:gd name="csX8" fmla="*/ 487406 w 2091234"/>
                <a:gd name="csY8" fmla="*/ 529771 h 551543"/>
                <a:gd name="csX9" fmla="*/ 371291 w 2091234"/>
                <a:gd name="csY9" fmla="*/ 500743 h 551543"/>
                <a:gd name="csX10" fmla="*/ 255177 w 2091234"/>
                <a:gd name="csY10" fmla="*/ 464457 h 551543"/>
                <a:gd name="csX11" fmla="*/ 218891 w 2091234"/>
                <a:gd name="csY11" fmla="*/ 457200 h 551543"/>
                <a:gd name="csX12" fmla="*/ 153577 w 2091234"/>
                <a:gd name="csY12" fmla="*/ 435429 h 551543"/>
                <a:gd name="csX13" fmla="*/ 22949 w 2091234"/>
                <a:gd name="csY13" fmla="*/ 399143 h 551543"/>
                <a:gd name="csX14" fmla="*/ 1177 w 2091234"/>
                <a:gd name="csY14" fmla="*/ 370114 h 551543"/>
                <a:gd name="csX15" fmla="*/ 8434 w 2091234"/>
                <a:gd name="csY15" fmla="*/ 232229 h 551543"/>
                <a:gd name="csX16" fmla="*/ 51977 w 2091234"/>
                <a:gd name="csY16" fmla="*/ 166914 h 551543"/>
                <a:gd name="csX17" fmla="*/ 95520 w 2091234"/>
                <a:gd name="csY17" fmla="*/ 137886 h 551543"/>
                <a:gd name="csX18" fmla="*/ 189863 w 2091234"/>
                <a:gd name="csY18" fmla="*/ 94343 h 551543"/>
                <a:gd name="csX19" fmla="*/ 233406 w 2091234"/>
                <a:gd name="csY19" fmla="*/ 58057 h 551543"/>
                <a:gd name="csX20" fmla="*/ 298720 w 2091234"/>
                <a:gd name="csY20" fmla="*/ 50800 h 551543"/>
                <a:gd name="csX21" fmla="*/ 393063 w 2091234"/>
                <a:gd name="csY21" fmla="*/ 21771 h 551543"/>
                <a:gd name="csX22" fmla="*/ 487406 w 2091234"/>
                <a:gd name="csY22" fmla="*/ 14514 h 551543"/>
                <a:gd name="csX23" fmla="*/ 915577 w 2091234"/>
                <a:gd name="csY23" fmla="*/ 7257 h 551543"/>
                <a:gd name="csX24" fmla="*/ 1089749 w 2091234"/>
                <a:gd name="csY24" fmla="*/ 0 h 551543"/>
                <a:gd name="csX25" fmla="*/ 1234891 w 2091234"/>
                <a:gd name="csY25" fmla="*/ 7257 h 5515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2091234" h="551543">
                  <a:moveTo>
                    <a:pt x="2091234" y="478971"/>
                  </a:moveTo>
                  <a:lnTo>
                    <a:pt x="1655806" y="486229"/>
                  </a:lnTo>
                  <a:cubicBezTo>
                    <a:pt x="1561688" y="488808"/>
                    <a:pt x="1580597" y="493392"/>
                    <a:pt x="1503406" y="500743"/>
                  </a:cubicBezTo>
                  <a:cubicBezTo>
                    <a:pt x="1253167" y="524575"/>
                    <a:pt x="1533513" y="494172"/>
                    <a:pt x="1343749" y="515257"/>
                  </a:cubicBezTo>
                  <a:cubicBezTo>
                    <a:pt x="1331654" y="520095"/>
                    <a:pt x="1319822" y="525651"/>
                    <a:pt x="1307463" y="529771"/>
                  </a:cubicBezTo>
                  <a:cubicBezTo>
                    <a:pt x="1298001" y="532925"/>
                    <a:pt x="1288214" y="535073"/>
                    <a:pt x="1278434" y="537029"/>
                  </a:cubicBezTo>
                  <a:cubicBezTo>
                    <a:pt x="1224005" y="547915"/>
                    <a:pt x="1206211" y="546492"/>
                    <a:pt x="1140549" y="551543"/>
                  </a:cubicBezTo>
                  <a:lnTo>
                    <a:pt x="770434" y="544286"/>
                  </a:lnTo>
                  <a:cubicBezTo>
                    <a:pt x="527794" y="538509"/>
                    <a:pt x="607599" y="549805"/>
                    <a:pt x="487406" y="529771"/>
                  </a:cubicBezTo>
                  <a:cubicBezTo>
                    <a:pt x="415866" y="501156"/>
                    <a:pt x="484993" y="526010"/>
                    <a:pt x="371291" y="500743"/>
                  </a:cubicBezTo>
                  <a:cubicBezTo>
                    <a:pt x="324074" y="490251"/>
                    <a:pt x="303774" y="478342"/>
                    <a:pt x="255177" y="464457"/>
                  </a:cubicBezTo>
                  <a:cubicBezTo>
                    <a:pt x="243317" y="461068"/>
                    <a:pt x="230751" y="460589"/>
                    <a:pt x="218891" y="457200"/>
                  </a:cubicBezTo>
                  <a:cubicBezTo>
                    <a:pt x="196825" y="450896"/>
                    <a:pt x="175643" y="441734"/>
                    <a:pt x="153577" y="435429"/>
                  </a:cubicBezTo>
                  <a:cubicBezTo>
                    <a:pt x="-24789" y="384467"/>
                    <a:pt x="133960" y="436147"/>
                    <a:pt x="22949" y="399143"/>
                  </a:cubicBezTo>
                  <a:cubicBezTo>
                    <a:pt x="15692" y="389467"/>
                    <a:pt x="2225" y="382164"/>
                    <a:pt x="1177" y="370114"/>
                  </a:cubicBezTo>
                  <a:cubicBezTo>
                    <a:pt x="-2810" y="324262"/>
                    <a:pt x="4267" y="278065"/>
                    <a:pt x="8434" y="232229"/>
                  </a:cubicBezTo>
                  <a:cubicBezTo>
                    <a:pt x="10695" y="207357"/>
                    <a:pt x="37888" y="179722"/>
                    <a:pt x="51977" y="166914"/>
                  </a:cubicBezTo>
                  <a:cubicBezTo>
                    <a:pt x="64885" y="155180"/>
                    <a:pt x="80664" y="147028"/>
                    <a:pt x="95520" y="137886"/>
                  </a:cubicBezTo>
                  <a:cubicBezTo>
                    <a:pt x="149619" y="104594"/>
                    <a:pt x="135650" y="112414"/>
                    <a:pt x="189863" y="94343"/>
                  </a:cubicBezTo>
                  <a:cubicBezTo>
                    <a:pt x="197989" y="86217"/>
                    <a:pt x="219932" y="61425"/>
                    <a:pt x="233406" y="58057"/>
                  </a:cubicBezTo>
                  <a:cubicBezTo>
                    <a:pt x="254657" y="52744"/>
                    <a:pt x="276949" y="53219"/>
                    <a:pt x="298720" y="50800"/>
                  </a:cubicBezTo>
                  <a:cubicBezTo>
                    <a:pt x="330168" y="41124"/>
                    <a:pt x="360752" y="27985"/>
                    <a:pt x="393063" y="21771"/>
                  </a:cubicBezTo>
                  <a:cubicBezTo>
                    <a:pt x="424036" y="15815"/>
                    <a:pt x="455878" y="15390"/>
                    <a:pt x="487406" y="14514"/>
                  </a:cubicBezTo>
                  <a:cubicBezTo>
                    <a:pt x="630095" y="10550"/>
                    <a:pt x="772853" y="9676"/>
                    <a:pt x="915577" y="7257"/>
                  </a:cubicBezTo>
                  <a:cubicBezTo>
                    <a:pt x="973634" y="4838"/>
                    <a:pt x="1031641" y="0"/>
                    <a:pt x="1089749" y="0"/>
                  </a:cubicBezTo>
                  <a:cubicBezTo>
                    <a:pt x="1138190" y="0"/>
                    <a:pt x="1234891" y="7257"/>
                    <a:pt x="1234891" y="7257"/>
                  </a:cubicBezTo>
                </a:path>
              </a:pathLst>
            </a:custGeom>
            <a:noFill/>
            <a:ln w="57150">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Footer Placeholder 3">
            <a:extLst>
              <a:ext uri="{FF2B5EF4-FFF2-40B4-BE49-F238E27FC236}">
                <a16:creationId xmlns:a16="http://schemas.microsoft.com/office/drawing/2014/main" id="{A38FEA7E-551E-505C-0376-E5589F544187}"/>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dirty="0"/>
              <a:t>CSE 374 SP26  Lecture C Intro, Professor </a:t>
            </a:r>
            <a:r>
              <a:rPr lang="fr-FR" dirty="0" err="1"/>
              <a:t>Hazen</a:t>
            </a:r>
            <a:endParaRPr lang="en-US" dirty="0"/>
          </a:p>
        </p:txBody>
      </p:sp>
      <p:sp>
        <p:nvSpPr>
          <p:cNvPr id="5" name="Slide Number Placeholder 4">
            <a:extLst>
              <a:ext uri="{FF2B5EF4-FFF2-40B4-BE49-F238E27FC236}">
                <a16:creationId xmlns:a16="http://schemas.microsoft.com/office/drawing/2014/main" id="{0A9E7042-E412-CC91-72BB-73A52C8E727C}"/>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844428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E56BE-6007-994C-5CD5-F4054A60B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4C4C78-C895-74EB-6BBE-017C3A210A6E}"/>
              </a:ext>
            </a:extLst>
          </p:cNvPr>
          <p:cNvSpPr>
            <a:spLocks noGrp="1"/>
          </p:cNvSpPr>
          <p:nvPr>
            <p:ph type="title"/>
          </p:nvPr>
        </p:nvSpPr>
        <p:spPr/>
        <p:txBody>
          <a:bodyPr/>
          <a:lstStyle/>
          <a:p>
            <a:r>
              <a:rPr lang="en-US" dirty="0"/>
              <a:t>Pointer Sizes / Types</a:t>
            </a:r>
          </a:p>
        </p:txBody>
      </p:sp>
      <p:sp>
        <p:nvSpPr>
          <p:cNvPr id="6" name="Rectangle 5" descr="This slide shows a schematic of working memory.  In this case, eight slots are colored purple, which corresponds to the purple text defining varptr, and four slots are colored gold, which corresponds to the gold text defining var.">
            <a:extLst>
              <a:ext uri="{FF2B5EF4-FFF2-40B4-BE49-F238E27FC236}">
                <a16:creationId xmlns:a16="http://schemas.microsoft.com/office/drawing/2014/main" id="{187C0F2B-0A09-D22C-0A20-B6C89651ED82}"/>
              </a:ext>
              <a:ext uri="{C183D7F6-B498-43B3-948B-1728B52AA6E4}">
                <adec:decorative xmlns:adec="http://schemas.microsoft.com/office/drawing/2017/decorative" val="0"/>
              </a:ext>
            </a:extLst>
          </p:cNvPr>
          <p:cNvSpPr/>
          <p:nvPr/>
        </p:nvSpPr>
        <p:spPr>
          <a:xfrm>
            <a:off x="708186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0925E81-B903-8F81-6369-EB10850E05A1}"/>
              </a:ext>
              <a:ext uri="{C183D7F6-B498-43B3-948B-1728B52AA6E4}">
                <adec:decorative xmlns:adec="http://schemas.microsoft.com/office/drawing/2017/decorative" val="1"/>
              </a:ext>
            </a:extLst>
          </p:cNvPr>
          <p:cNvSpPr/>
          <p:nvPr/>
        </p:nvSpPr>
        <p:spPr>
          <a:xfrm>
            <a:off x="736761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4E6337C-2F01-D7A1-9E5D-ADDBF0E4096B}"/>
              </a:ext>
              <a:ext uri="{C183D7F6-B498-43B3-948B-1728B52AA6E4}">
                <adec:decorative xmlns:adec="http://schemas.microsoft.com/office/drawing/2017/decorative" val="1"/>
              </a:ext>
            </a:extLst>
          </p:cNvPr>
          <p:cNvSpPr/>
          <p:nvPr/>
        </p:nvSpPr>
        <p:spPr>
          <a:xfrm>
            <a:off x="764574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26DBFAB-8C9D-B213-C2F8-4F041F9EA895}"/>
              </a:ext>
              <a:ext uri="{C183D7F6-B498-43B3-948B-1728B52AA6E4}">
                <adec:decorative xmlns:adec="http://schemas.microsoft.com/office/drawing/2017/decorative" val="1"/>
              </a:ext>
            </a:extLst>
          </p:cNvPr>
          <p:cNvSpPr/>
          <p:nvPr/>
        </p:nvSpPr>
        <p:spPr>
          <a:xfrm>
            <a:off x="793530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84AAB50-C9C1-E370-90B4-72A16F918758}"/>
              </a:ext>
              <a:ext uri="{C183D7F6-B498-43B3-948B-1728B52AA6E4}">
                <adec:decorative xmlns:adec="http://schemas.microsoft.com/office/drawing/2017/decorative" val="1"/>
              </a:ext>
            </a:extLst>
          </p:cNvPr>
          <p:cNvSpPr/>
          <p:nvPr/>
        </p:nvSpPr>
        <p:spPr>
          <a:xfrm>
            <a:off x="821724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EDAB505-DB38-7F22-662D-9557BB7401BB}"/>
              </a:ext>
              <a:ext uri="{C183D7F6-B498-43B3-948B-1728B52AA6E4}">
                <adec:decorative xmlns:adec="http://schemas.microsoft.com/office/drawing/2017/decorative" val="1"/>
              </a:ext>
            </a:extLst>
          </p:cNvPr>
          <p:cNvSpPr/>
          <p:nvPr/>
        </p:nvSpPr>
        <p:spPr>
          <a:xfrm>
            <a:off x="878112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9625083-2174-7ABF-49F4-61AC8C2A5D37}"/>
              </a:ext>
              <a:ext uri="{C183D7F6-B498-43B3-948B-1728B52AA6E4}">
                <adec:decorative xmlns:adec="http://schemas.microsoft.com/office/drawing/2017/decorative" val="1"/>
              </a:ext>
            </a:extLst>
          </p:cNvPr>
          <p:cNvSpPr/>
          <p:nvPr/>
        </p:nvSpPr>
        <p:spPr>
          <a:xfrm>
            <a:off x="850299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6AA916-79E6-6CB8-FA32-77C5C675E940}"/>
              </a:ext>
              <a:ext uri="{C183D7F6-B498-43B3-948B-1728B52AA6E4}">
                <adec:decorative xmlns:adec="http://schemas.microsoft.com/office/drawing/2017/decorative" val="1"/>
              </a:ext>
            </a:extLst>
          </p:cNvPr>
          <p:cNvSpPr/>
          <p:nvPr/>
        </p:nvSpPr>
        <p:spPr>
          <a:xfrm>
            <a:off x="9063069" y="1708332"/>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1E44D32-086F-7455-551D-17869636A99B}"/>
              </a:ext>
              <a:ext uri="{C183D7F6-B498-43B3-948B-1728B52AA6E4}">
                <adec:decorative xmlns:adec="http://schemas.microsoft.com/office/drawing/2017/decorative" val="1"/>
              </a:ext>
            </a:extLst>
          </p:cNvPr>
          <p:cNvSpPr/>
          <p:nvPr/>
        </p:nvSpPr>
        <p:spPr>
          <a:xfrm>
            <a:off x="9345009" y="1708332"/>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B484E34-5E09-2DEA-44FE-E0975674E375}"/>
              </a:ext>
              <a:ext uri="{C183D7F6-B498-43B3-948B-1728B52AA6E4}">
                <adec:decorative xmlns:adec="http://schemas.microsoft.com/office/drawing/2017/decorative" val="1"/>
              </a:ext>
            </a:extLst>
          </p:cNvPr>
          <p:cNvSpPr/>
          <p:nvPr/>
        </p:nvSpPr>
        <p:spPr>
          <a:xfrm>
            <a:off x="9908889" y="1708332"/>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3D7EFA04-C6AF-04C9-D1D3-BEC9336FE90D}"/>
              </a:ext>
              <a:ext uri="{C183D7F6-B498-43B3-948B-1728B52AA6E4}">
                <adec:decorative xmlns:adec="http://schemas.microsoft.com/office/drawing/2017/decorative" val="1"/>
              </a:ext>
            </a:extLst>
          </p:cNvPr>
          <p:cNvSpPr/>
          <p:nvPr/>
        </p:nvSpPr>
        <p:spPr>
          <a:xfrm>
            <a:off x="9630759" y="1708332"/>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92416452-3728-DF74-F986-D1D5C5A8C62C}"/>
              </a:ext>
              <a:ext uri="{C183D7F6-B498-43B3-948B-1728B52AA6E4}">
                <adec:decorative xmlns:adec="http://schemas.microsoft.com/office/drawing/2017/decorative" val="1"/>
              </a:ext>
            </a:extLst>
          </p:cNvPr>
          <p:cNvSpPr/>
          <p:nvPr/>
        </p:nvSpPr>
        <p:spPr>
          <a:xfrm>
            <a:off x="10198449" y="1708332"/>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E5103104-1680-FCCB-9BAC-302590A0B052}"/>
              </a:ext>
              <a:ext uri="{C183D7F6-B498-43B3-948B-1728B52AA6E4}">
                <adec:decorative xmlns:adec="http://schemas.microsoft.com/office/drawing/2017/decorative" val="1"/>
              </a:ext>
            </a:extLst>
          </p:cNvPr>
          <p:cNvSpPr/>
          <p:nvPr/>
        </p:nvSpPr>
        <p:spPr>
          <a:xfrm>
            <a:off x="10480389" y="1708332"/>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9837D693-B6FE-B299-288A-4C11230AB53B}"/>
              </a:ext>
              <a:ext uri="{C183D7F6-B498-43B3-948B-1728B52AA6E4}">
                <adec:decorative xmlns:adec="http://schemas.microsoft.com/office/drawing/2017/decorative" val="1"/>
              </a:ext>
            </a:extLst>
          </p:cNvPr>
          <p:cNvSpPr/>
          <p:nvPr/>
        </p:nvSpPr>
        <p:spPr>
          <a:xfrm>
            <a:off x="11044269" y="1708332"/>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15FE1EC6-86E8-43EE-1533-2E75D292F47B}"/>
              </a:ext>
              <a:ext uri="{C183D7F6-B498-43B3-948B-1728B52AA6E4}">
                <adec:decorative xmlns:adec="http://schemas.microsoft.com/office/drawing/2017/decorative" val="1"/>
              </a:ext>
            </a:extLst>
          </p:cNvPr>
          <p:cNvSpPr/>
          <p:nvPr/>
        </p:nvSpPr>
        <p:spPr>
          <a:xfrm>
            <a:off x="10766139" y="1708332"/>
            <a:ext cx="266700" cy="678180"/>
          </a:xfrm>
          <a:prstGeom prst="rect">
            <a:avLst/>
          </a:prstGeom>
          <a:solidFill>
            <a:schemeClr val="accent3"/>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ontent Placeholder 21">
            <a:extLst>
              <a:ext uri="{FF2B5EF4-FFF2-40B4-BE49-F238E27FC236}">
                <a16:creationId xmlns:a16="http://schemas.microsoft.com/office/drawing/2014/main" id="{3F389ED7-1483-50A9-5728-4E5D41F4E6A2}"/>
              </a:ext>
            </a:extLst>
          </p:cNvPr>
          <p:cNvSpPr>
            <a:spLocks noGrp="1"/>
          </p:cNvSpPr>
          <p:nvPr>
            <p:ph sz="half" idx="1"/>
          </p:nvPr>
        </p:nvSpPr>
        <p:spPr/>
        <p:txBody>
          <a:bodyPr>
            <a:normAutofit/>
          </a:bodyPr>
          <a:lstStyle/>
          <a:p>
            <a:r>
              <a:rPr lang="en-US" dirty="0"/>
              <a:t>Data types (T) take up varying bytes of memory – an int uses 4 bytes.</a:t>
            </a:r>
          </a:p>
          <a:p>
            <a:r>
              <a:rPr lang="en-US" dirty="0"/>
              <a:t>How big is a pointer?</a:t>
            </a:r>
          </a:p>
          <a:p>
            <a:pPr lvl="1"/>
            <a:r>
              <a:rPr lang="en-US" dirty="0"/>
              <a:t>On a 64 bit machine, 64 bits, or 8 bytes</a:t>
            </a:r>
            <a:endParaRPr lang="en-US" dirty="0">
              <a:ea typeface="Cascadia Code" panose="020B0609020000020004" pitchFamily="49" charset="0"/>
              <a:cs typeface="Cascadia Code" panose="020B0609020000020004" pitchFamily="49" charset="0"/>
            </a:endParaRPr>
          </a:p>
          <a:p>
            <a:endParaRPr lang="en-US" dirty="0">
              <a:ea typeface="Cascadia Code" panose="020B0609020000020004" pitchFamily="49" charset="0"/>
              <a:cs typeface="Cascadia Code" panose="020B0609020000020004" pitchFamily="49" charset="0"/>
            </a:endParaRPr>
          </a:p>
        </p:txBody>
      </p:sp>
      <p:sp>
        <p:nvSpPr>
          <p:cNvPr id="23" name="Content Placeholder 22">
            <a:extLst>
              <a:ext uri="{FF2B5EF4-FFF2-40B4-BE49-F238E27FC236}">
                <a16:creationId xmlns:a16="http://schemas.microsoft.com/office/drawing/2014/main" id="{922CA234-DD0B-41A3-89EE-8CD68B2ECEF3}"/>
              </a:ext>
            </a:extLst>
          </p:cNvPr>
          <p:cNvSpPr>
            <a:spLocks noGrp="1"/>
          </p:cNvSpPr>
          <p:nvPr>
            <p:ph sz="half" idx="2"/>
          </p:nvPr>
        </p:nvSpPr>
        <p:spPr>
          <a:xfrm>
            <a:off x="6267612" y="3240288"/>
            <a:ext cx="4754880" cy="2840472"/>
          </a:xfrm>
        </p:spPr>
        <p:txBody>
          <a:bodyPr>
            <a:normAutofit/>
          </a:bodyPr>
          <a:lstStyle/>
          <a:p>
            <a:pPr marL="45720" indent="0">
              <a:buNone/>
            </a:pPr>
            <a:r>
              <a:rPr lang="en-US" dirty="0">
                <a:solidFill>
                  <a:schemeClr val="accent3"/>
                </a:solidFill>
                <a:latin typeface="Cascadia Code" panose="020B0609020000020004" pitchFamily="49" charset="0"/>
                <a:ea typeface="Cascadia Code" panose="020B0609020000020004" pitchFamily="49" charset="0"/>
                <a:cs typeface="Cascadia Code" panose="020B0609020000020004" pitchFamily="49" charset="0"/>
              </a:rPr>
              <a:t>int var = 349;</a:t>
            </a:r>
          </a:p>
          <a:p>
            <a:pPr marL="45720" indent="0">
              <a:buNone/>
            </a:pPr>
            <a:r>
              <a:rPr lang="en-US" dirty="0">
                <a:solidFill>
                  <a:schemeClr val="accent4"/>
                </a:solidFill>
                <a:latin typeface="Cascadia Code" panose="020B0609020000020004" pitchFamily="49" charset="0"/>
                <a:ea typeface="Cascadia Code" panose="020B0609020000020004" pitchFamily="49" charset="0"/>
                <a:cs typeface="Cascadia Code" panose="020B0609020000020004" pitchFamily="49" charset="0"/>
              </a:rPr>
              <a:t>int *</a:t>
            </a:r>
            <a:r>
              <a:rPr lang="en-US" dirty="0" err="1">
                <a:solidFill>
                  <a:schemeClr val="accent4"/>
                </a:solidFill>
                <a:latin typeface="Cascadia Code" panose="020B0609020000020004" pitchFamily="49" charset="0"/>
                <a:ea typeface="Cascadia Code" panose="020B0609020000020004" pitchFamily="49" charset="0"/>
                <a:cs typeface="Cascadia Code" panose="020B0609020000020004" pitchFamily="49" charset="0"/>
              </a:rPr>
              <a:t>varptr</a:t>
            </a:r>
            <a:r>
              <a:rPr lang="en-US" dirty="0">
                <a:solidFill>
                  <a:schemeClr val="accent4"/>
                </a:solidFill>
                <a:latin typeface="Cascadia Code" panose="020B0609020000020004" pitchFamily="49" charset="0"/>
                <a:ea typeface="Cascadia Code" panose="020B0609020000020004" pitchFamily="49" charset="0"/>
                <a:cs typeface="Cascadia Code" panose="020B0609020000020004" pitchFamily="49" charset="0"/>
              </a:rPr>
              <a:t> = &amp; var;</a:t>
            </a:r>
          </a:p>
        </p:txBody>
      </p:sp>
      <p:sp>
        <p:nvSpPr>
          <p:cNvPr id="4" name="Footer Placeholder 3">
            <a:extLst>
              <a:ext uri="{FF2B5EF4-FFF2-40B4-BE49-F238E27FC236}">
                <a16:creationId xmlns:a16="http://schemas.microsoft.com/office/drawing/2014/main" id="{58930CDB-ED44-35DB-EC2F-376B55B767FF}"/>
              </a:ext>
            </a:extLst>
          </p:cNvPr>
          <p:cNvSpPr>
            <a:spLocks noGrp="1"/>
          </p:cNvSpPr>
          <p:nvPr>
            <p:ph type="ftr" sz="quarter" idx="11"/>
          </p:nvPr>
        </p:nvSpPr>
        <p:spPr/>
        <p:txBody>
          <a:bodyPr/>
          <a:lstStyle/>
          <a:p>
            <a:r>
              <a:rPr lang="fr-FR" dirty="0"/>
              <a:t>CSE 374 SP26  Lecture C Intro, Professor </a:t>
            </a:r>
            <a:r>
              <a:rPr lang="fr-FR" dirty="0" err="1"/>
              <a:t>Hazen</a:t>
            </a:r>
            <a:endParaRPr lang="en-US" dirty="0"/>
          </a:p>
        </p:txBody>
      </p:sp>
      <p:sp>
        <p:nvSpPr>
          <p:cNvPr id="5" name="Slide Number Placeholder 4">
            <a:extLst>
              <a:ext uri="{FF2B5EF4-FFF2-40B4-BE49-F238E27FC236}">
                <a16:creationId xmlns:a16="http://schemas.microsoft.com/office/drawing/2014/main" id="{82FC32BC-D7CC-6FB1-0B36-94A59E477DDF}"/>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112971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447</TotalTime>
  <Words>2180</Words>
  <Application>Microsoft Office PowerPoint</Application>
  <PresentationFormat>Widescreen</PresentationFormat>
  <Paragraphs>293</Paragraphs>
  <Slides>22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Cascadia Code</vt:lpstr>
      <vt:lpstr>Consolas</vt:lpstr>
      <vt:lpstr>Corbel</vt:lpstr>
      <vt:lpstr>Basis</vt:lpstr>
      <vt:lpstr>CSE 374: Programming Concepts and Tools</vt:lpstr>
      <vt:lpstr>Today’s Goals </vt:lpstr>
      <vt:lpstr>Aside: Assessment 1</vt:lpstr>
      <vt:lpstr>Hello World</vt:lpstr>
      <vt:lpstr>Working Memory</vt:lpstr>
      <vt:lpstr>Working Memory - zones</vt:lpstr>
      <vt:lpstr>So, what is a pointer?</vt:lpstr>
      <vt:lpstr>Pointers</vt:lpstr>
      <vt:lpstr>Pointer Sizes / Types</vt:lpstr>
      <vt:lpstr>Arrays</vt:lpstr>
      <vt:lpstr>Pointer arithmetic</vt:lpstr>
      <vt:lpstr>Pointer arithmetic Fun Fact!</vt:lpstr>
      <vt:lpstr>Strings</vt:lpstr>
      <vt:lpstr>Pointers to pointers</vt:lpstr>
      <vt:lpstr>L. Values v R. Values</vt:lpstr>
      <vt:lpstr>String Arrays</vt:lpstr>
      <vt:lpstr>So, now we can talk about argv</vt:lpstr>
      <vt:lpstr>Getting arguments</vt:lpstr>
      <vt:lpstr>Declaring variables</vt:lpstr>
      <vt:lpstr>Defining variables</vt:lpstr>
      <vt:lpstr>Initializing Variables</vt:lpstr>
      <vt:lpstr>Array definition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2</cp:revision>
  <dcterms:created xsi:type="dcterms:W3CDTF">2026-03-27T20:31:52Z</dcterms:created>
  <dcterms:modified xsi:type="dcterms:W3CDTF">2026-04-16T17:29:33Z</dcterms:modified>
</cp:coreProperties>
</file>