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notesMasterIdLst>
    <p:notesMasterId r:id="rId27"/>
  </p:notesMasterIdLst>
  <p:sldIdLst>
    <p:sldId id="256" r:id="rId2"/>
    <p:sldId id="257" r:id="rId3"/>
    <p:sldId id="297" r:id="rId4"/>
    <p:sldId id="299" r:id="rId5"/>
    <p:sldId id="298" r:id="rId6"/>
    <p:sldId id="300" r:id="rId7"/>
    <p:sldId id="301" r:id="rId8"/>
    <p:sldId id="302" r:id="rId9"/>
    <p:sldId id="303" r:id="rId10"/>
    <p:sldId id="308" r:id="rId11"/>
    <p:sldId id="309" r:id="rId12"/>
    <p:sldId id="310" r:id="rId13"/>
    <p:sldId id="311" r:id="rId14"/>
    <p:sldId id="314" r:id="rId15"/>
    <p:sldId id="318" r:id="rId16"/>
    <p:sldId id="312" r:id="rId17"/>
    <p:sldId id="313" r:id="rId18"/>
    <p:sldId id="304" r:id="rId19"/>
    <p:sldId id="315" r:id="rId20"/>
    <p:sldId id="305" r:id="rId21"/>
    <p:sldId id="319" r:id="rId22"/>
    <p:sldId id="316" r:id="rId23"/>
    <p:sldId id="306" r:id="rId24"/>
    <p:sldId id="317" r:id="rId25"/>
    <p:sldId id="321"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778" autoAdjust="0"/>
  </p:normalViewPr>
  <p:slideViewPr>
    <p:cSldViewPr snapToGrid="0">
      <p:cViewPr varScale="1">
        <p:scale>
          <a:sx n="84" d="100"/>
          <a:sy n="84" d="100"/>
        </p:scale>
        <p:origin x="68" y="6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U Hazen" userId="30e05359-b9e4-47f2-a3de-c678b6693530" providerId="ADAL" clId="{F71778A2-0B0A-4390-A922-1251D981ACF5}"/>
    <pc:docChg chg="undo custSel addSld delSld modSld sldOrd">
      <pc:chgData name="Megan U Hazen" userId="30e05359-b9e4-47f2-a3de-c678b6693530" providerId="ADAL" clId="{F71778A2-0B0A-4390-A922-1251D981ACF5}" dt="2026-04-15T00:24:15.036" v="6567" actId="20577"/>
      <pc:docMkLst>
        <pc:docMk/>
      </pc:docMkLst>
      <pc:sldChg chg="modSp mod">
        <pc:chgData name="Megan U Hazen" userId="30e05359-b9e4-47f2-a3de-c678b6693530" providerId="ADAL" clId="{F71778A2-0B0A-4390-A922-1251D981ACF5}" dt="2026-04-13T18:59:52.252" v="119" actId="20577"/>
        <pc:sldMkLst>
          <pc:docMk/>
          <pc:sldMk cId="542662734" sldId="257"/>
        </pc:sldMkLst>
        <pc:spChg chg="mod">
          <ac:chgData name="Megan U Hazen" userId="30e05359-b9e4-47f2-a3de-c678b6693530" providerId="ADAL" clId="{F71778A2-0B0A-4390-A922-1251D981ACF5}" dt="2026-04-13T18:59:52.252" v="119" actId="20577"/>
          <ac:spMkLst>
            <pc:docMk/>
            <pc:sldMk cId="542662734" sldId="257"/>
            <ac:spMk id="6" creationId="{E04EFF79-B751-51FA-D429-2BC7B7A1E61C}"/>
          </ac:spMkLst>
        </pc:spChg>
        <pc:spChg chg="mod">
          <ac:chgData name="Megan U Hazen" userId="30e05359-b9e4-47f2-a3de-c678b6693530" providerId="ADAL" clId="{F71778A2-0B0A-4390-A922-1251D981ACF5}" dt="2026-04-13T18:59:17.655" v="88" actId="20577"/>
          <ac:spMkLst>
            <pc:docMk/>
            <pc:sldMk cId="542662734" sldId="257"/>
            <ac:spMk id="7" creationId="{15779E58-2AED-AA67-E2CE-8F3132658E4F}"/>
          </ac:spMkLst>
        </pc:spChg>
      </pc:sldChg>
      <pc:sldChg chg="addSp delSp modSp mod">
        <pc:chgData name="Megan U Hazen" userId="30e05359-b9e4-47f2-a3de-c678b6693530" providerId="ADAL" clId="{F71778A2-0B0A-4390-A922-1251D981ACF5}" dt="2026-04-13T22:41:35.031" v="6566" actId="20577"/>
        <pc:sldMkLst>
          <pc:docMk/>
          <pc:sldMk cId="3367165860" sldId="297"/>
        </pc:sldMkLst>
        <pc:spChg chg="mod ord">
          <ac:chgData name="Megan U Hazen" userId="30e05359-b9e4-47f2-a3de-c678b6693530" providerId="ADAL" clId="{F71778A2-0B0A-4390-A922-1251D981ACF5}" dt="2026-04-13T22:40:42.687" v="6431" actId="20577"/>
          <ac:spMkLst>
            <pc:docMk/>
            <pc:sldMk cId="3367165860" sldId="297"/>
            <ac:spMk id="2" creationId="{B604CDF1-F550-8598-BE3E-BE4D8324C854}"/>
          </ac:spMkLst>
        </pc:spChg>
        <pc:spChg chg="ord">
          <ac:chgData name="Megan U Hazen" userId="30e05359-b9e4-47f2-a3de-c678b6693530" providerId="ADAL" clId="{F71778A2-0B0A-4390-A922-1251D981ACF5}" dt="2026-04-13T22:31:17.427" v="6264"/>
          <ac:spMkLst>
            <pc:docMk/>
            <pc:sldMk cId="3367165860" sldId="297"/>
            <ac:spMk id="5" creationId="{368F8FC6-20BF-3F63-5422-F94D1A89BFD1}"/>
          </ac:spMkLst>
        </pc:spChg>
        <pc:spChg chg="ord">
          <ac:chgData name="Megan U Hazen" userId="30e05359-b9e4-47f2-a3de-c678b6693530" providerId="ADAL" clId="{F71778A2-0B0A-4390-A922-1251D981ACF5}" dt="2026-04-13T22:31:17.427" v="6264"/>
          <ac:spMkLst>
            <pc:docMk/>
            <pc:sldMk cId="3367165860" sldId="297"/>
            <ac:spMk id="6" creationId="{5E119FFC-390D-C68D-E323-BB9982FEB0AA}"/>
          </ac:spMkLst>
        </pc:spChg>
        <pc:spChg chg="mod ord">
          <ac:chgData name="Megan U Hazen" userId="30e05359-b9e4-47f2-a3de-c678b6693530" providerId="ADAL" clId="{F71778A2-0B0A-4390-A922-1251D981ACF5}" dt="2026-04-13T22:41:35.031" v="6566" actId="20577"/>
          <ac:spMkLst>
            <pc:docMk/>
            <pc:sldMk cId="3367165860" sldId="297"/>
            <ac:spMk id="7" creationId="{D16BD580-B759-BBA8-85E7-91170F09CB17}"/>
          </ac:spMkLst>
        </pc:spChg>
      </pc:sldChg>
      <pc:sldChg chg="addSp delSp modSp new mod modClrScheme chgLayout">
        <pc:chgData name="Megan U Hazen" userId="30e05359-b9e4-47f2-a3de-c678b6693530" providerId="ADAL" clId="{F71778A2-0B0A-4390-A922-1251D981ACF5}" dt="2026-04-13T19:01:14.146" v="145" actId="207"/>
        <pc:sldMkLst>
          <pc:docMk/>
          <pc:sldMk cId="3237948165" sldId="298"/>
        </pc:sldMkLst>
        <pc:spChg chg="mod ord">
          <ac:chgData name="Megan U Hazen" userId="30e05359-b9e4-47f2-a3de-c678b6693530" providerId="ADAL" clId="{F71778A2-0B0A-4390-A922-1251D981ACF5}" dt="2026-04-13T19:00:37.957" v="135" actId="700"/>
          <ac:spMkLst>
            <pc:docMk/>
            <pc:sldMk cId="3237948165" sldId="298"/>
            <ac:spMk id="2" creationId="{B3677F45-B919-3833-AECD-F6798DFEFC86}"/>
          </ac:spMkLst>
        </pc:spChg>
        <pc:spChg chg="mod ord">
          <ac:chgData name="Megan U Hazen" userId="30e05359-b9e4-47f2-a3de-c678b6693530" providerId="ADAL" clId="{F71778A2-0B0A-4390-A922-1251D981ACF5}" dt="2026-04-13T19:01:07.703" v="143" actId="27636"/>
          <ac:spMkLst>
            <pc:docMk/>
            <pc:sldMk cId="3237948165" sldId="298"/>
            <ac:spMk id="3" creationId="{78937D96-4BDC-C379-2799-A8D7B3783EEA}"/>
          </ac:spMkLst>
        </pc:spChg>
        <pc:spChg chg="mod ord">
          <ac:chgData name="Megan U Hazen" userId="30e05359-b9e4-47f2-a3de-c678b6693530" providerId="ADAL" clId="{F71778A2-0B0A-4390-A922-1251D981ACF5}" dt="2026-04-13T19:00:37.957" v="135" actId="700"/>
          <ac:spMkLst>
            <pc:docMk/>
            <pc:sldMk cId="3237948165" sldId="298"/>
            <ac:spMk id="5" creationId="{A897F8B9-8E9E-817A-B8E0-2750647F7DDD}"/>
          </ac:spMkLst>
        </pc:spChg>
        <pc:spChg chg="mod ord">
          <ac:chgData name="Megan U Hazen" userId="30e05359-b9e4-47f2-a3de-c678b6693530" providerId="ADAL" clId="{F71778A2-0B0A-4390-A922-1251D981ACF5}" dt="2026-04-13T19:00:37.957" v="135" actId="700"/>
          <ac:spMkLst>
            <pc:docMk/>
            <pc:sldMk cId="3237948165" sldId="298"/>
            <ac:spMk id="6" creationId="{883B9B9B-480E-AD10-DFBD-81F6A66B102D}"/>
          </ac:spMkLst>
        </pc:spChg>
        <pc:spChg chg="add mod ord">
          <ac:chgData name="Megan U Hazen" userId="30e05359-b9e4-47f2-a3de-c678b6693530" providerId="ADAL" clId="{F71778A2-0B0A-4390-A922-1251D981ACF5}" dt="2026-04-13T19:00:52.061" v="137" actId="207"/>
          <ac:spMkLst>
            <pc:docMk/>
            <pc:sldMk cId="3237948165" sldId="298"/>
            <ac:spMk id="7" creationId="{DBF69AEE-9D4C-F140-4608-DF897886AD0D}"/>
          </ac:spMkLst>
        </pc:spChg>
        <pc:spChg chg="add mod ord">
          <ac:chgData name="Megan U Hazen" userId="30e05359-b9e4-47f2-a3de-c678b6693530" providerId="ADAL" clId="{F71778A2-0B0A-4390-A922-1251D981ACF5}" dt="2026-04-13T19:01:14.146" v="145" actId="207"/>
          <ac:spMkLst>
            <pc:docMk/>
            <pc:sldMk cId="3237948165" sldId="298"/>
            <ac:spMk id="8" creationId="{5BF0F943-D27A-042D-999B-B6F3ED164311}"/>
          </ac:spMkLst>
        </pc:spChg>
        <pc:spChg chg="add mod ord">
          <ac:chgData name="Megan U Hazen" userId="30e05359-b9e4-47f2-a3de-c678b6693530" providerId="ADAL" clId="{F71778A2-0B0A-4390-A922-1251D981ACF5}" dt="2026-04-13T19:01:07.716" v="144" actId="27636"/>
          <ac:spMkLst>
            <pc:docMk/>
            <pc:sldMk cId="3237948165" sldId="298"/>
            <ac:spMk id="9" creationId="{C1F4970D-1FD3-3A20-749C-2636F8589734}"/>
          </ac:spMkLst>
        </pc:spChg>
      </pc:sldChg>
      <pc:sldChg chg="modSp add mod ord">
        <pc:chgData name="Megan U Hazen" userId="30e05359-b9e4-47f2-a3de-c678b6693530" providerId="ADAL" clId="{F71778A2-0B0A-4390-A922-1251D981ACF5}" dt="2026-04-13T21:57:53.657" v="4483"/>
        <pc:sldMkLst>
          <pc:docMk/>
          <pc:sldMk cId="3302597679" sldId="299"/>
        </pc:sldMkLst>
        <pc:spChg chg="mod">
          <ac:chgData name="Megan U Hazen" userId="30e05359-b9e4-47f2-a3de-c678b6693530" providerId="ADAL" clId="{F71778A2-0B0A-4390-A922-1251D981ACF5}" dt="2026-04-13T19:01:50.368" v="155" actId="20577"/>
          <ac:spMkLst>
            <pc:docMk/>
            <pc:sldMk cId="3302597679" sldId="299"/>
            <ac:spMk id="2" creationId="{0B95AE3A-C467-7BD8-6398-0B266F9845EA}"/>
          </ac:spMkLst>
        </pc:spChg>
        <pc:spChg chg="mod">
          <ac:chgData name="Megan U Hazen" userId="30e05359-b9e4-47f2-a3de-c678b6693530" providerId="ADAL" clId="{F71778A2-0B0A-4390-A922-1251D981ACF5}" dt="2026-04-13T19:02:24.909" v="167" actId="27636"/>
          <ac:spMkLst>
            <pc:docMk/>
            <pc:sldMk cId="3302597679" sldId="299"/>
            <ac:spMk id="3" creationId="{32C6E8B6-D8F5-EC84-4F07-CB463E00B7BF}"/>
          </ac:spMkLst>
        </pc:spChg>
        <pc:spChg chg="mod">
          <ac:chgData name="Megan U Hazen" userId="30e05359-b9e4-47f2-a3de-c678b6693530" providerId="ADAL" clId="{F71778A2-0B0A-4390-A922-1251D981ACF5}" dt="2026-04-13T19:02:11.948" v="165" actId="20577"/>
          <ac:spMkLst>
            <pc:docMk/>
            <pc:sldMk cId="3302597679" sldId="299"/>
            <ac:spMk id="8" creationId="{6CF82317-257D-880E-4BB2-A2368F2FDE55}"/>
          </ac:spMkLst>
        </pc:spChg>
        <pc:spChg chg="mod">
          <ac:chgData name="Megan U Hazen" userId="30e05359-b9e4-47f2-a3de-c678b6693530" providerId="ADAL" clId="{F71778A2-0B0A-4390-A922-1251D981ACF5}" dt="2026-04-13T19:02:24.915" v="168" actId="27636"/>
          <ac:spMkLst>
            <pc:docMk/>
            <pc:sldMk cId="3302597679" sldId="299"/>
            <ac:spMk id="9" creationId="{3AF9EDAF-2B83-5D33-F1A9-FF9C3238E7D5}"/>
          </ac:spMkLst>
        </pc:spChg>
      </pc:sldChg>
      <pc:sldChg chg="modSp add mod">
        <pc:chgData name="Megan U Hazen" userId="30e05359-b9e4-47f2-a3de-c678b6693530" providerId="ADAL" clId="{F71778A2-0B0A-4390-A922-1251D981ACF5}" dt="2026-04-15T00:24:15.036" v="6567" actId="20577"/>
        <pc:sldMkLst>
          <pc:docMk/>
          <pc:sldMk cId="78592729" sldId="300"/>
        </pc:sldMkLst>
        <pc:spChg chg="mod">
          <ac:chgData name="Megan U Hazen" userId="30e05359-b9e4-47f2-a3de-c678b6693530" providerId="ADAL" clId="{F71778A2-0B0A-4390-A922-1251D981ACF5}" dt="2026-04-13T19:02:40.027" v="173" actId="20577"/>
          <ac:spMkLst>
            <pc:docMk/>
            <pc:sldMk cId="78592729" sldId="300"/>
            <ac:spMk id="2" creationId="{48F9492F-5FF9-F8EC-3872-444214A88B35}"/>
          </ac:spMkLst>
        </pc:spChg>
        <pc:spChg chg="mod">
          <ac:chgData name="Megan U Hazen" userId="30e05359-b9e4-47f2-a3de-c678b6693530" providerId="ADAL" clId="{F71778A2-0B0A-4390-A922-1251D981ACF5}" dt="2026-04-15T00:24:15.036" v="6567" actId="20577"/>
          <ac:spMkLst>
            <pc:docMk/>
            <pc:sldMk cId="78592729" sldId="300"/>
            <ac:spMk id="3" creationId="{11B551C2-4BE3-0030-245E-A8F04D80DE4B}"/>
          </ac:spMkLst>
        </pc:spChg>
        <pc:spChg chg="mod">
          <ac:chgData name="Megan U Hazen" userId="30e05359-b9e4-47f2-a3de-c678b6693530" providerId="ADAL" clId="{F71778A2-0B0A-4390-A922-1251D981ACF5}" dt="2026-04-13T19:02:44.317" v="177" actId="20577"/>
          <ac:spMkLst>
            <pc:docMk/>
            <pc:sldMk cId="78592729" sldId="300"/>
            <ac:spMk id="8" creationId="{6C09F1EB-50A1-F0C4-F6D3-84236DDB5FF5}"/>
          </ac:spMkLst>
        </pc:spChg>
        <pc:spChg chg="mod">
          <ac:chgData name="Megan U Hazen" userId="30e05359-b9e4-47f2-a3de-c678b6693530" providerId="ADAL" clId="{F71778A2-0B0A-4390-A922-1251D981ACF5}" dt="2026-04-13T19:11:09.277" v="347" actId="27636"/>
          <ac:spMkLst>
            <pc:docMk/>
            <pc:sldMk cId="78592729" sldId="300"/>
            <ac:spMk id="9" creationId="{88DB054D-5630-6404-A3D7-29B2E781195B}"/>
          </ac:spMkLst>
        </pc:spChg>
      </pc:sldChg>
      <pc:sldChg chg="addSp delSp modSp new mod modClrScheme chgLayout">
        <pc:chgData name="Megan U Hazen" userId="30e05359-b9e4-47f2-a3de-c678b6693530" providerId="ADAL" clId="{F71778A2-0B0A-4390-A922-1251D981ACF5}" dt="2026-04-13T19:34:16.643" v="571" actId="20577"/>
        <pc:sldMkLst>
          <pc:docMk/>
          <pc:sldMk cId="1496528379" sldId="301"/>
        </pc:sldMkLst>
        <pc:spChg chg="mod ord">
          <ac:chgData name="Megan U Hazen" userId="30e05359-b9e4-47f2-a3de-c678b6693530" providerId="ADAL" clId="{F71778A2-0B0A-4390-A922-1251D981ACF5}" dt="2026-04-13T19:31:03.973" v="349" actId="700"/>
          <ac:spMkLst>
            <pc:docMk/>
            <pc:sldMk cId="1496528379" sldId="301"/>
            <ac:spMk id="7" creationId="{58E9947C-C8BB-8A2E-E43F-F55BAC49AE14}"/>
          </ac:spMkLst>
        </pc:spChg>
        <pc:spChg chg="mod ord">
          <ac:chgData name="Megan U Hazen" userId="30e05359-b9e4-47f2-a3de-c678b6693530" providerId="ADAL" clId="{F71778A2-0B0A-4390-A922-1251D981ACF5}" dt="2026-04-13T19:31:03.973" v="349" actId="700"/>
          <ac:spMkLst>
            <pc:docMk/>
            <pc:sldMk cId="1496528379" sldId="301"/>
            <ac:spMk id="8" creationId="{0F39F391-284F-58F9-FE96-1C8C27AE7267}"/>
          </ac:spMkLst>
        </pc:spChg>
        <pc:spChg chg="add mod ord">
          <ac:chgData name="Megan U Hazen" userId="30e05359-b9e4-47f2-a3de-c678b6693530" providerId="ADAL" clId="{F71778A2-0B0A-4390-A922-1251D981ACF5}" dt="2026-04-13T19:31:07.579" v="355" actId="20577"/>
          <ac:spMkLst>
            <pc:docMk/>
            <pc:sldMk cId="1496528379" sldId="301"/>
            <ac:spMk id="9" creationId="{0AB56FD0-721B-E896-DF82-68461FE4B86D}"/>
          </ac:spMkLst>
        </pc:spChg>
        <pc:spChg chg="add mod ord">
          <ac:chgData name="Megan U Hazen" userId="30e05359-b9e4-47f2-a3de-c678b6693530" providerId="ADAL" clId="{F71778A2-0B0A-4390-A922-1251D981ACF5}" dt="2026-04-13T19:34:16.643" v="571" actId="20577"/>
          <ac:spMkLst>
            <pc:docMk/>
            <pc:sldMk cId="1496528379" sldId="301"/>
            <ac:spMk id="10" creationId="{B76BB7DF-0544-058D-E123-93A0930697F9}"/>
          </ac:spMkLst>
        </pc:spChg>
      </pc:sldChg>
      <pc:sldChg chg="addSp modSp new mod setBg">
        <pc:chgData name="Megan U Hazen" userId="30e05359-b9e4-47f2-a3de-c678b6693530" providerId="ADAL" clId="{F71778A2-0B0A-4390-A922-1251D981ACF5}" dt="2026-04-13T19:38:56.539" v="969" actId="20577"/>
        <pc:sldMkLst>
          <pc:docMk/>
          <pc:sldMk cId="130660074" sldId="302"/>
        </pc:sldMkLst>
        <pc:spChg chg="mod">
          <ac:chgData name="Megan U Hazen" userId="30e05359-b9e4-47f2-a3de-c678b6693530" providerId="ADAL" clId="{F71778A2-0B0A-4390-A922-1251D981ACF5}" dt="2026-04-13T19:36:01.827" v="745" actId="962"/>
          <ac:spMkLst>
            <pc:docMk/>
            <pc:sldMk cId="130660074" sldId="302"/>
            <ac:spMk id="2" creationId="{E90D3381-B2E8-838C-B914-44C17762E92D}"/>
          </ac:spMkLst>
        </pc:spChg>
        <pc:spChg chg="mod">
          <ac:chgData name="Megan U Hazen" userId="30e05359-b9e4-47f2-a3de-c678b6693530" providerId="ADAL" clId="{F71778A2-0B0A-4390-A922-1251D981ACF5}" dt="2026-04-13T19:38:56.539" v="969" actId="20577"/>
          <ac:spMkLst>
            <pc:docMk/>
            <pc:sldMk cId="130660074" sldId="302"/>
            <ac:spMk id="3" creationId="{7CA38775-F1CF-A871-73FB-27644B201CB8}"/>
          </ac:spMkLst>
        </pc:spChg>
        <pc:spChg chg="mod">
          <ac:chgData name="Megan U Hazen" userId="30e05359-b9e4-47f2-a3de-c678b6693530" providerId="ADAL" clId="{F71778A2-0B0A-4390-A922-1251D981ACF5}" dt="2026-04-13T19:35:39.377" v="587" actId="26606"/>
          <ac:spMkLst>
            <pc:docMk/>
            <pc:sldMk cId="130660074" sldId="302"/>
            <ac:spMk id="4" creationId="{234ED5B1-E5C4-A9DA-D0FE-355A77DFC989}"/>
          </ac:spMkLst>
        </pc:spChg>
        <pc:spChg chg="mod">
          <ac:chgData name="Megan U Hazen" userId="30e05359-b9e4-47f2-a3de-c678b6693530" providerId="ADAL" clId="{F71778A2-0B0A-4390-A922-1251D981ACF5}" dt="2026-04-13T19:35:39.377" v="587" actId="26606"/>
          <ac:spMkLst>
            <pc:docMk/>
            <pc:sldMk cId="130660074" sldId="302"/>
            <ac:spMk id="5" creationId="{7A9CF1B0-869D-4FEB-1D05-A5861B7CF92D}"/>
          </ac:spMkLst>
        </pc:spChg>
        <pc:picChg chg="add mod ord">
          <ac:chgData name="Megan U Hazen" userId="30e05359-b9e4-47f2-a3de-c678b6693530" providerId="ADAL" clId="{F71778A2-0B0A-4390-A922-1251D981ACF5}" dt="2026-04-13T19:36:01.827" v="745" actId="962"/>
          <ac:picMkLst>
            <pc:docMk/>
            <pc:sldMk cId="130660074" sldId="302"/>
            <ac:picMk id="1026" creationId="{ABEC1EFD-409A-FCAC-9F6A-6CA893F95C21}"/>
          </ac:picMkLst>
        </pc:picChg>
      </pc:sldChg>
      <pc:sldChg chg="addSp delSp modSp new mod modClrScheme chgLayout">
        <pc:chgData name="Megan U Hazen" userId="30e05359-b9e4-47f2-a3de-c678b6693530" providerId="ADAL" clId="{F71778A2-0B0A-4390-A922-1251D981ACF5}" dt="2026-04-13T20:18:48.800" v="1406" actId="2711"/>
        <pc:sldMkLst>
          <pc:docMk/>
          <pc:sldMk cId="1303866808" sldId="303"/>
        </pc:sldMkLst>
        <pc:spChg chg="mod ord">
          <ac:chgData name="Megan U Hazen" userId="30e05359-b9e4-47f2-a3de-c678b6693530" providerId="ADAL" clId="{F71778A2-0B0A-4390-A922-1251D981ACF5}" dt="2026-04-13T20:13:06.454" v="1104" actId="700"/>
          <ac:spMkLst>
            <pc:docMk/>
            <pc:sldMk cId="1303866808" sldId="303"/>
            <ac:spMk id="2" creationId="{AD9F2E49-FB8C-8EC4-9FE6-DCDA188EC851}"/>
          </ac:spMkLst>
        </pc:spChg>
        <pc:spChg chg="mod ord">
          <ac:chgData name="Megan U Hazen" userId="30e05359-b9e4-47f2-a3de-c678b6693530" providerId="ADAL" clId="{F71778A2-0B0A-4390-A922-1251D981ACF5}" dt="2026-04-13T20:13:06.454" v="1104" actId="700"/>
          <ac:spMkLst>
            <pc:docMk/>
            <pc:sldMk cId="1303866808" sldId="303"/>
            <ac:spMk id="4" creationId="{7BC04EED-F8D4-0756-62C8-AABA7C7C2C11}"/>
          </ac:spMkLst>
        </pc:spChg>
        <pc:spChg chg="mod ord">
          <ac:chgData name="Megan U Hazen" userId="30e05359-b9e4-47f2-a3de-c678b6693530" providerId="ADAL" clId="{F71778A2-0B0A-4390-A922-1251D981ACF5}" dt="2026-04-13T20:13:06.454" v="1104" actId="700"/>
          <ac:spMkLst>
            <pc:docMk/>
            <pc:sldMk cId="1303866808" sldId="303"/>
            <ac:spMk id="5" creationId="{88A049B2-8160-C860-E852-04A0FAC8BC2D}"/>
          </ac:spMkLst>
        </pc:spChg>
        <pc:spChg chg="add mod ord">
          <ac:chgData name="Megan U Hazen" userId="30e05359-b9e4-47f2-a3de-c678b6693530" providerId="ADAL" clId="{F71778A2-0B0A-4390-A922-1251D981ACF5}" dt="2026-04-13T20:18:48.800" v="1406" actId="2711"/>
          <ac:spMkLst>
            <pc:docMk/>
            <pc:sldMk cId="1303866808" sldId="303"/>
            <ac:spMk id="6" creationId="{C8288CA6-8F0B-5A8A-F8F4-4F3D240AC80D}"/>
          </ac:spMkLst>
        </pc:spChg>
        <pc:spChg chg="add mod ord">
          <ac:chgData name="Megan U Hazen" userId="30e05359-b9e4-47f2-a3de-c678b6693530" providerId="ADAL" clId="{F71778A2-0B0A-4390-A922-1251D981ACF5}" dt="2026-04-13T20:13:59.595" v="1112" actId="207"/>
          <ac:spMkLst>
            <pc:docMk/>
            <pc:sldMk cId="1303866808" sldId="303"/>
            <ac:spMk id="7" creationId="{B7671C4C-5A38-EB8A-FEAD-9F547349C247}"/>
          </ac:spMkLst>
        </pc:spChg>
      </pc:sldChg>
      <pc:sldChg chg="addSp modSp new mod ord setBg">
        <pc:chgData name="Megan U Hazen" userId="30e05359-b9e4-47f2-a3de-c678b6693530" providerId="ADAL" clId="{F71778A2-0B0A-4390-A922-1251D981ACF5}" dt="2026-04-13T21:11:25.854" v="3745" actId="207"/>
        <pc:sldMkLst>
          <pc:docMk/>
          <pc:sldMk cId="1865580357" sldId="304"/>
        </pc:sldMkLst>
        <pc:spChg chg="mod">
          <ac:chgData name="Megan U Hazen" userId="30e05359-b9e4-47f2-a3de-c678b6693530" providerId="ADAL" clId="{F71778A2-0B0A-4390-A922-1251D981ACF5}" dt="2026-04-13T21:10:08.166" v="3733" actId="26606"/>
          <ac:spMkLst>
            <pc:docMk/>
            <pc:sldMk cId="1865580357" sldId="304"/>
            <ac:spMk id="2" creationId="{FFD10D2D-0B20-B337-25AA-D3067C23FB3D}"/>
          </ac:spMkLst>
        </pc:spChg>
        <pc:spChg chg="mod">
          <ac:chgData name="Megan U Hazen" userId="30e05359-b9e4-47f2-a3de-c678b6693530" providerId="ADAL" clId="{F71778A2-0B0A-4390-A922-1251D981ACF5}" dt="2026-04-13T21:11:25.854" v="3745" actId="207"/>
          <ac:spMkLst>
            <pc:docMk/>
            <pc:sldMk cId="1865580357" sldId="304"/>
            <ac:spMk id="3" creationId="{CBF00798-8EC6-D163-9017-14ABC0D11A76}"/>
          </ac:spMkLst>
        </pc:spChg>
        <pc:spChg chg="mod">
          <ac:chgData name="Megan U Hazen" userId="30e05359-b9e4-47f2-a3de-c678b6693530" providerId="ADAL" clId="{F71778A2-0B0A-4390-A922-1251D981ACF5}" dt="2026-04-13T21:10:08.166" v="3733" actId="26606"/>
          <ac:spMkLst>
            <pc:docMk/>
            <pc:sldMk cId="1865580357" sldId="304"/>
            <ac:spMk id="4" creationId="{1B24D040-DCEA-2D19-042D-283E7A6C59B3}"/>
          </ac:spMkLst>
        </pc:spChg>
        <pc:spChg chg="mod">
          <ac:chgData name="Megan U Hazen" userId="30e05359-b9e4-47f2-a3de-c678b6693530" providerId="ADAL" clId="{F71778A2-0B0A-4390-A922-1251D981ACF5}" dt="2026-04-13T21:10:08.166" v="3733" actId="26606"/>
          <ac:spMkLst>
            <pc:docMk/>
            <pc:sldMk cId="1865580357" sldId="304"/>
            <ac:spMk id="5" creationId="{6E0F9CDF-7C69-AABC-6E5F-52C1748B1A8E}"/>
          </ac:spMkLst>
        </pc:spChg>
        <pc:spChg chg="add">
          <ac:chgData name="Megan U Hazen" userId="30e05359-b9e4-47f2-a3de-c678b6693530" providerId="ADAL" clId="{F71778A2-0B0A-4390-A922-1251D981ACF5}" dt="2026-04-13T21:10:08.166" v="3733" actId="26606"/>
          <ac:spMkLst>
            <pc:docMk/>
            <pc:sldMk cId="1865580357" sldId="304"/>
            <ac:spMk id="10" creationId="{8E8DBDA3-652C-4F87-B53B-7F73AC8F4FF9}"/>
          </ac:spMkLst>
        </pc:spChg>
        <pc:spChg chg="add">
          <ac:chgData name="Megan U Hazen" userId="30e05359-b9e4-47f2-a3de-c678b6693530" providerId="ADAL" clId="{F71778A2-0B0A-4390-A922-1251D981ACF5}" dt="2026-04-13T21:10:08.166" v="3733" actId="26606"/>
          <ac:spMkLst>
            <pc:docMk/>
            <pc:sldMk cId="1865580357" sldId="304"/>
            <ac:spMk id="12" creationId="{42187232-3845-418F-A17C-C138F01D98AB}"/>
          </ac:spMkLst>
        </pc:spChg>
      </pc:sldChg>
      <pc:sldChg chg="addSp delSp modSp new mod modClrScheme chgLayout">
        <pc:chgData name="Megan U Hazen" userId="30e05359-b9e4-47f2-a3de-c678b6693530" providerId="ADAL" clId="{F71778A2-0B0A-4390-A922-1251D981ACF5}" dt="2026-04-13T20:15:34.146" v="1116" actId="207"/>
        <pc:sldMkLst>
          <pc:docMk/>
          <pc:sldMk cId="2617665409" sldId="305"/>
        </pc:sldMkLst>
        <pc:spChg chg="mod ord">
          <ac:chgData name="Megan U Hazen" userId="30e05359-b9e4-47f2-a3de-c678b6693530" providerId="ADAL" clId="{F71778A2-0B0A-4390-A922-1251D981ACF5}" dt="2026-04-13T20:02:21.968" v="1011" actId="700"/>
          <ac:spMkLst>
            <pc:docMk/>
            <pc:sldMk cId="2617665409" sldId="305"/>
            <ac:spMk id="4" creationId="{66883DC3-6A39-5AF6-42F8-C54F83CFF2E1}"/>
          </ac:spMkLst>
        </pc:spChg>
        <pc:spChg chg="mod ord">
          <ac:chgData name="Megan U Hazen" userId="30e05359-b9e4-47f2-a3de-c678b6693530" providerId="ADAL" clId="{F71778A2-0B0A-4390-A922-1251D981ACF5}" dt="2026-04-13T20:02:21.968" v="1011" actId="700"/>
          <ac:spMkLst>
            <pc:docMk/>
            <pc:sldMk cId="2617665409" sldId="305"/>
            <ac:spMk id="5" creationId="{6ADEC21B-F596-2309-F360-B211E3722517}"/>
          </ac:spMkLst>
        </pc:spChg>
        <pc:spChg chg="add mod ord">
          <ac:chgData name="Megan U Hazen" userId="30e05359-b9e4-47f2-a3de-c678b6693530" providerId="ADAL" clId="{F71778A2-0B0A-4390-A922-1251D981ACF5}" dt="2026-04-13T20:02:45.369" v="1038" actId="2711"/>
          <ac:spMkLst>
            <pc:docMk/>
            <pc:sldMk cId="2617665409" sldId="305"/>
            <ac:spMk id="6" creationId="{D4DDA196-391C-E0AD-DF2D-7CB73FEC5ECD}"/>
          </ac:spMkLst>
        </pc:spChg>
        <pc:spChg chg="add mod ord">
          <ac:chgData name="Megan U Hazen" userId="30e05359-b9e4-47f2-a3de-c678b6693530" providerId="ADAL" clId="{F71778A2-0B0A-4390-A922-1251D981ACF5}" dt="2026-04-13T20:15:34.146" v="1116" actId="207"/>
          <ac:spMkLst>
            <pc:docMk/>
            <pc:sldMk cId="2617665409" sldId="305"/>
            <ac:spMk id="7" creationId="{9289DAB4-39E2-1780-DE35-32EA95028090}"/>
          </ac:spMkLst>
        </pc:spChg>
        <pc:spChg chg="add mod ord">
          <ac:chgData name="Megan U Hazen" userId="30e05359-b9e4-47f2-a3de-c678b6693530" providerId="ADAL" clId="{F71778A2-0B0A-4390-A922-1251D981ACF5}" dt="2026-04-13T20:14:49.106" v="1114" actId="108"/>
          <ac:spMkLst>
            <pc:docMk/>
            <pc:sldMk cId="2617665409" sldId="305"/>
            <ac:spMk id="8" creationId="{F1DAA0E4-86B2-9F28-7278-0D564CCDB93C}"/>
          </ac:spMkLst>
        </pc:spChg>
      </pc:sldChg>
      <pc:sldChg chg="addSp delSp modSp new mod modClrScheme chgLayout">
        <pc:chgData name="Megan U Hazen" userId="30e05359-b9e4-47f2-a3de-c678b6693530" providerId="ADAL" clId="{F71778A2-0B0A-4390-A922-1251D981ACF5}" dt="2026-04-13T22:31:30.809" v="6267"/>
        <pc:sldMkLst>
          <pc:docMk/>
          <pc:sldMk cId="1108871850" sldId="306"/>
        </pc:sldMkLst>
        <pc:spChg chg="mod ord">
          <ac:chgData name="Megan U Hazen" userId="30e05359-b9e4-47f2-a3de-c678b6693530" providerId="ADAL" clId="{F71778A2-0B0A-4390-A922-1251D981ACF5}" dt="2026-04-13T20:38:58.594" v="2169" actId="700"/>
          <ac:spMkLst>
            <pc:docMk/>
            <pc:sldMk cId="1108871850" sldId="306"/>
            <ac:spMk id="5" creationId="{CBB2FC4E-50D9-2B41-10D5-B2446D9FE04A}"/>
          </ac:spMkLst>
        </pc:spChg>
        <pc:spChg chg="mod ord">
          <ac:chgData name="Megan U Hazen" userId="30e05359-b9e4-47f2-a3de-c678b6693530" providerId="ADAL" clId="{F71778A2-0B0A-4390-A922-1251D981ACF5}" dt="2026-04-13T22:31:30.809" v="6267"/>
          <ac:spMkLst>
            <pc:docMk/>
            <pc:sldMk cId="1108871850" sldId="306"/>
            <ac:spMk id="6" creationId="{910E78EF-4770-32F8-D8A6-1CC03CF0B60F}"/>
          </ac:spMkLst>
        </pc:spChg>
        <pc:spChg chg="add mod ord">
          <ac:chgData name="Megan U Hazen" userId="30e05359-b9e4-47f2-a3de-c678b6693530" providerId="ADAL" clId="{F71778A2-0B0A-4390-A922-1251D981ACF5}" dt="2026-04-13T22:31:24.248" v="6265"/>
          <ac:spMkLst>
            <pc:docMk/>
            <pc:sldMk cId="1108871850" sldId="306"/>
            <ac:spMk id="7" creationId="{84FCAAFA-0AC6-84EF-A24E-8B31F1733D59}"/>
          </ac:spMkLst>
        </pc:spChg>
        <pc:spChg chg="add mod ord">
          <ac:chgData name="Megan U Hazen" userId="30e05359-b9e4-47f2-a3de-c678b6693530" providerId="ADAL" clId="{F71778A2-0B0A-4390-A922-1251D981ACF5}" dt="2026-04-13T22:31:30.809" v="6267"/>
          <ac:spMkLst>
            <pc:docMk/>
            <pc:sldMk cId="1108871850" sldId="306"/>
            <ac:spMk id="23" creationId="{43A7E221-2590-FC8C-0678-6A7F5B78187A}"/>
          </ac:spMkLst>
        </pc:spChg>
        <pc:spChg chg="add mod">
          <ac:chgData name="Megan U Hazen" userId="30e05359-b9e4-47f2-a3de-c678b6693530" providerId="ADAL" clId="{F71778A2-0B0A-4390-A922-1251D981ACF5}" dt="2026-04-13T22:21:11.622" v="5322" actId="962"/>
          <ac:spMkLst>
            <pc:docMk/>
            <pc:sldMk cId="1108871850" sldId="306"/>
            <ac:spMk id="24" creationId="{BADC4EEA-5A0A-F167-8455-6DC2365F180F}"/>
          </ac:spMkLst>
        </pc:spChg>
        <pc:spChg chg="add mod">
          <ac:chgData name="Megan U Hazen" userId="30e05359-b9e4-47f2-a3de-c678b6693530" providerId="ADAL" clId="{F71778A2-0B0A-4390-A922-1251D981ACF5}" dt="2026-04-13T22:21:12.103" v="5323" actId="962"/>
          <ac:spMkLst>
            <pc:docMk/>
            <pc:sldMk cId="1108871850" sldId="306"/>
            <ac:spMk id="25" creationId="{FAE41FF9-2A1D-755D-D252-1FF636B1FE33}"/>
          </ac:spMkLst>
        </pc:spChg>
        <pc:spChg chg="add mod ord">
          <ac:chgData name="Megan U Hazen" userId="30e05359-b9e4-47f2-a3de-c678b6693530" providerId="ADAL" clId="{F71778A2-0B0A-4390-A922-1251D981ACF5}" dt="2026-04-13T22:31:24.248" v="6265"/>
          <ac:spMkLst>
            <pc:docMk/>
            <pc:sldMk cId="1108871850" sldId="306"/>
            <ac:spMk id="26" creationId="{4450BC87-3BA8-A9A8-F871-2E7EB8DE79AF}"/>
          </ac:spMkLst>
        </pc:spChg>
        <pc:spChg chg="add mod">
          <ac:chgData name="Megan U Hazen" userId="30e05359-b9e4-47f2-a3de-c678b6693530" providerId="ADAL" clId="{F71778A2-0B0A-4390-A922-1251D981ACF5}" dt="2026-04-13T22:21:12.720" v="5325" actId="962"/>
          <ac:spMkLst>
            <pc:docMk/>
            <pc:sldMk cId="1108871850" sldId="306"/>
            <ac:spMk id="27" creationId="{4D1275E0-2285-AD2A-3287-A35B7C955FB8}"/>
          </ac:spMkLst>
        </pc:spChg>
        <pc:spChg chg="add mod">
          <ac:chgData name="Megan U Hazen" userId="30e05359-b9e4-47f2-a3de-c678b6693530" providerId="ADAL" clId="{F71778A2-0B0A-4390-A922-1251D981ACF5}" dt="2026-04-13T22:21:13.013" v="5326" actId="962"/>
          <ac:spMkLst>
            <pc:docMk/>
            <pc:sldMk cId="1108871850" sldId="306"/>
            <ac:spMk id="28" creationId="{74D85F85-75B4-8D60-C65D-D7801635EB3B}"/>
          </ac:spMkLst>
        </pc:spChg>
        <pc:spChg chg="add mod">
          <ac:chgData name="Megan U Hazen" userId="30e05359-b9e4-47f2-a3de-c678b6693530" providerId="ADAL" clId="{F71778A2-0B0A-4390-A922-1251D981ACF5}" dt="2026-04-13T22:21:13.319" v="5327" actId="962"/>
          <ac:spMkLst>
            <pc:docMk/>
            <pc:sldMk cId="1108871850" sldId="306"/>
            <ac:spMk id="29" creationId="{EBF89D81-D768-FC6E-4813-97519CDB730F}"/>
          </ac:spMkLst>
        </pc:spChg>
        <pc:spChg chg="add mod ord">
          <ac:chgData name="Megan U Hazen" userId="30e05359-b9e4-47f2-a3de-c678b6693530" providerId="ADAL" clId="{F71778A2-0B0A-4390-A922-1251D981ACF5}" dt="2026-04-13T22:31:30.809" v="6267"/>
          <ac:spMkLst>
            <pc:docMk/>
            <pc:sldMk cId="1108871850" sldId="306"/>
            <ac:spMk id="30" creationId="{5BC8FD0E-420E-9631-BE68-44BEC9AF5FBA}"/>
          </ac:spMkLst>
        </pc:spChg>
        <pc:spChg chg="add mod">
          <ac:chgData name="Megan U Hazen" userId="30e05359-b9e4-47f2-a3de-c678b6693530" providerId="ADAL" clId="{F71778A2-0B0A-4390-A922-1251D981ACF5}" dt="2026-04-13T22:21:14.571" v="5332" actId="962"/>
          <ac:spMkLst>
            <pc:docMk/>
            <pc:sldMk cId="1108871850" sldId="306"/>
            <ac:spMk id="39" creationId="{C510132E-7DA4-C9A7-062D-AD60D9C35FD1}"/>
          </ac:spMkLst>
        </pc:spChg>
        <pc:spChg chg="add mod">
          <ac:chgData name="Megan U Hazen" userId="30e05359-b9e4-47f2-a3de-c678b6693530" providerId="ADAL" clId="{F71778A2-0B0A-4390-A922-1251D981ACF5}" dt="2026-04-13T22:21:14.302" v="5331" actId="962"/>
          <ac:spMkLst>
            <pc:docMk/>
            <pc:sldMk cId="1108871850" sldId="306"/>
            <ac:spMk id="40" creationId="{2F03828A-FA05-34F4-3584-EA7A0D191EAD}"/>
          </ac:spMkLst>
        </pc:spChg>
        <pc:spChg chg="add mod">
          <ac:chgData name="Megan U Hazen" userId="30e05359-b9e4-47f2-a3de-c678b6693530" providerId="ADAL" clId="{F71778A2-0B0A-4390-A922-1251D981ACF5}" dt="2026-04-13T22:21:14.820" v="5333" actId="962"/>
          <ac:spMkLst>
            <pc:docMk/>
            <pc:sldMk cId="1108871850" sldId="306"/>
            <ac:spMk id="41" creationId="{F5CFD8ED-4473-3884-2301-B21A7A38E9C9}"/>
          </ac:spMkLst>
        </pc:spChg>
        <pc:spChg chg="add mod ord">
          <ac:chgData name="Megan U Hazen" userId="30e05359-b9e4-47f2-a3de-c678b6693530" providerId="ADAL" clId="{F71778A2-0B0A-4390-A922-1251D981ACF5}" dt="2026-04-13T22:31:30.809" v="6267"/>
          <ac:spMkLst>
            <pc:docMk/>
            <pc:sldMk cId="1108871850" sldId="306"/>
            <ac:spMk id="42" creationId="{54E9E366-189D-574B-287B-F0D3DED3A102}"/>
          </ac:spMkLst>
        </pc:spChg>
        <pc:spChg chg="add mod">
          <ac:chgData name="Megan U Hazen" userId="30e05359-b9e4-47f2-a3de-c678b6693530" providerId="ADAL" clId="{F71778A2-0B0A-4390-A922-1251D981ACF5}" dt="2026-04-13T22:21:15.987" v="5337" actId="962"/>
          <ac:spMkLst>
            <pc:docMk/>
            <pc:sldMk cId="1108871850" sldId="306"/>
            <ac:spMk id="43" creationId="{550E25A5-DC3B-E7B2-8195-0ACF425DE275}"/>
          </ac:spMkLst>
        </pc:spChg>
        <pc:spChg chg="add mod ord">
          <ac:chgData name="Megan U Hazen" userId="30e05359-b9e4-47f2-a3de-c678b6693530" providerId="ADAL" clId="{F71778A2-0B0A-4390-A922-1251D981ACF5}" dt="2026-04-13T22:31:30.809" v="6267"/>
          <ac:spMkLst>
            <pc:docMk/>
            <pc:sldMk cId="1108871850" sldId="306"/>
            <ac:spMk id="44" creationId="{F27A4289-2E8F-28D4-F200-A07E30B5D6CD}"/>
          </ac:spMkLst>
        </pc:spChg>
        <pc:spChg chg="add mod ord">
          <ac:chgData name="Megan U Hazen" userId="30e05359-b9e4-47f2-a3de-c678b6693530" providerId="ADAL" clId="{F71778A2-0B0A-4390-A922-1251D981ACF5}" dt="2026-04-13T22:31:24.248" v="6265"/>
          <ac:spMkLst>
            <pc:docMk/>
            <pc:sldMk cId="1108871850" sldId="306"/>
            <ac:spMk id="45" creationId="{E1EAA816-72EA-B2F1-41B7-8DF0CCCE0C95}"/>
          </ac:spMkLst>
        </pc:spChg>
        <pc:spChg chg="add mod ord">
          <ac:chgData name="Megan U Hazen" userId="30e05359-b9e4-47f2-a3de-c678b6693530" providerId="ADAL" clId="{F71778A2-0B0A-4390-A922-1251D981ACF5}" dt="2026-04-13T22:31:24.248" v="6265"/>
          <ac:spMkLst>
            <pc:docMk/>
            <pc:sldMk cId="1108871850" sldId="306"/>
            <ac:spMk id="46" creationId="{B36B64F0-20BF-8923-B8BC-9CCB6E17535C}"/>
          </ac:spMkLst>
        </pc:spChg>
        <pc:spChg chg="add mod">
          <ac:chgData name="Megan U Hazen" userId="30e05359-b9e4-47f2-a3de-c678b6693530" providerId="ADAL" clId="{F71778A2-0B0A-4390-A922-1251D981ACF5}" dt="2026-04-13T22:21:20.785" v="5357" actId="962"/>
          <ac:spMkLst>
            <pc:docMk/>
            <pc:sldMk cId="1108871850" sldId="306"/>
            <ac:spMk id="47" creationId="{9E98F59B-9EF7-3511-96B7-AAE74476E443}"/>
          </ac:spMkLst>
        </pc:spChg>
        <pc:spChg chg="add mod ord">
          <ac:chgData name="Megan U Hazen" userId="30e05359-b9e4-47f2-a3de-c678b6693530" providerId="ADAL" clId="{F71778A2-0B0A-4390-A922-1251D981ACF5}" dt="2026-04-13T22:31:24.248" v="6265"/>
          <ac:spMkLst>
            <pc:docMk/>
            <pc:sldMk cId="1108871850" sldId="306"/>
            <ac:spMk id="48" creationId="{E3BCDFEC-0289-723B-1007-90561E501DB0}"/>
          </ac:spMkLst>
        </pc:spChg>
        <pc:spChg chg="add mod ord">
          <ac:chgData name="Megan U Hazen" userId="30e05359-b9e4-47f2-a3de-c678b6693530" providerId="ADAL" clId="{F71778A2-0B0A-4390-A922-1251D981ACF5}" dt="2026-04-13T22:31:30.809" v="6267"/>
          <ac:spMkLst>
            <pc:docMk/>
            <pc:sldMk cId="1108871850" sldId="306"/>
            <ac:spMk id="49" creationId="{4E34551C-C9DC-756A-904C-F301718F6BDB}"/>
          </ac:spMkLst>
        </pc:spChg>
        <pc:spChg chg="add mod">
          <ac:chgData name="Megan U Hazen" userId="30e05359-b9e4-47f2-a3de-c678b6693530" providerId="ADAL" clId="{F71778A2-0B0A-4390-A922-1251D981ACF5}" dt="2026-04-13T22:21:22.480" v="5364" actId="962"/>
          <ac:spMkLst>
            <pc:docMk/>
            <pc:sldMk cId="1108871850" sldId="306"/>
            <ac:spMk id="50" creationId="{35E8F9E8-EA62-BFA0-E9BA-EFCE317A8C6B}"/>
          </ac:spMkLst>
        </pc:spChg>
        <pc:spChg chg="add mod">
          <ac:chgData name="Megan U Hazen" userId="30e05359-b9e4-47f2-a3de-c678b6693530" providerId="ADAL" clId="{F71778A2-0B0A-4390-A922-1251D981ACF5}" dt="2026-04-13T22:21:22.712" v="5365" actId="962"/>
          <ac:spMkLst>
            <pc:docMk/>
            <pc:sldMk cId="1108871850" sldId="306"/>
            <ac:spMk id="51" creationId="{93F89B85-699D-E6E5-191E-B4EB7E8AA71B}"/>
          </ac:spMkLst>
        </pc:spChg>
        <pc:spChg chg="add mod">
          <ac:chgData name="Megan U Hazen" userId="30e05359-b9e4-47f2-a3de-c678b6693530" providerId="ADAL" clId="{F71778A2-0B0A-4390-A922-1251D981ACF5}" dt="2026-04-13T22:21:24.201" v="5370" actId="962"/>
          <ac:spMkLst>
            <pc:docMk/>
            <pc:sldMk cId="1108871850" sldId="306"/>
            <ac:spMk id="52" creationId="{A9EED294-E416-4F41-92CB-49BAA823C803}"/>
          </ac:spMkLst>
        </pc:spChg>
        <pc:spChg chg="add mod ord">
          <ac:chgData name="Megan U Hazen" userId="30e05359-b9e4-47f2-a3de-c678b6693530" providerId="ADAL" clId="{F71778A2-0B0A-4390-A922-1251D981ACF5}" dt="2026-04-13T22:31:30.809" v="6267"/>
          <ac:spMkLst>
            <pc:docMk/>
            <pc:sldMk cId="1108871850" sldId="306"/>
            <ac:spMk id="53" creationId="{9E8598EA-EBB0-33B9-8B56-2A5B5C752425}"/>
          </ac:spMkLst>
        </pc:spChg>
        <pc:spChg chg="add mod">
          <ac:chgData name="Megan U Hazen" userId="30e05359-b9e4-47f2-a3de-c678b6693530" providerId="ADAL" clId="{F71778A2-0B0A-4390-A922-1251D981ACF5}" dt="2026-04-13T22:21:24.810" v="5372" actId="962"/>
          <ac:spMkLst>
            <pc:docMk/>
            <pc:sldMk cId="1108871850" sldId="306"/>
            <ac:spMk id="54" creationId="{88857BA1-C8EC-D9C1-6800-3DD09E899548}"/>
          </ac:spMkLst>
        </pc:spChg>
        <pc:spChg chg="add mod ord">
          <ac:chgData name="Megan U Hazen" userId="30e05359-b9e4-47f2-a3de-c678b6693530" providerId="ADAL" clId="{F71778A2-0B0A-4390-A922-1251D981ACF5}" dt="2026-04-13T22:31:24.248" v="6265"/>
          <ac:spMkLst>
            <pc:docMk/>
            <pc:sldMk cId="1108871850" sldId="306"/>
            <ac:spMk id="55" creationId="{CA7CB195-2447-D9BA-2161-732C72B065F4}"/>
          </ac:spMkLst>
        </pc:spChg>
        <pc:spChg chg="add mod">
          <ac:chgData name="Megan U Hazen" userId="30e05359-b9e4-47f2-a3de-c678b6693530" providerId="ADAL" clId="{F71778A2-0B0A-4390-A922-1251D981ACF5}" dt="2026-04-13T22:21:25.406" v="5374" actId="962"/>
          <ac:spMkLst>
            <pc:docMk/>
            <pc:sldMk cId="1108871850" sldId="306"/>
            <ac:spMk id="56" creationId="{7FF5EF41-D30C-B059-8EE1-EC39ACF05945}"/>
          </ac:spMkLst>
        </pc:spChg>
        <pc:spChg chg="add mod">
          <ac:chgData name="Megan U Hazen" userId="30e05359-b9e4-47f2-a3de-c678b6693530" providerId="ADAL" clId="{F71778A2-0B0A-4390-A922-1251D981ACF5}" dt="2026-04-13T22:21:25.688" v="5375" actId="962"/>
          <ac:spMkLst>
            <pc:docMk/>
            <pc:sldMk cId="1108871850" sldId="306"/>
            <ac:spMk id="57" creationId="{A845D2A3-B954-CAD4-5DDD-581392CFCE3A}"/>
          </ac:spMkLst>
        </pc:spChg>
        <pc:spChg chg="add mod">
          <ac:chgData name="Megan U Hazen" userId="30e05359-b9e4-47f2-a3de-c678b6693530" providerId="ADAL" clId="{F71778A2-0B0A-4390-A922-1251D981ACF5}" dt="2026-04-13T22:21:25.961" v="5376" actId="962"/>
          <ac:spMkLst>
            <pc:docMk/>
            <pc:sldMk cId="1108871850" sldId="306"/>
            <ac:spMk id="58" creationId="{A6C626B4-6F9C-7548-1C06-8BC6B928BBD9}"/>
          </ac:spMkLst>
        </pc:spChg>
        <pc:spChg chg="add mod">
          <ac:chgData name="Megan U Hazen" userId="30e05359-b9e4-47f2-a3de-c678b6693530" providerId="ADAL" clId="{F71778A2-0B0A-4390-A922-1251D981ACF5}" dt="2026-04-13T22:21:26.326" v="5377" actId="962"/>
          <ac:spMkLst>
            <pc:docMk/>
            <pc:sldMk cId="1108871850" sldId="306"/>
            <ac:spMk id="59" creationId="{D6B67FC7-7AD4-2050-56F3-BA442A82595E}"/>
          </ac:spMkLst>
        </pc:spChg>
        <pc:spChg chg="add mod">
          <ac:chgData name="Megan U Hazen" userId="30e05359-b9e4-47f2-a3de-c678b6693530" providerId="ADAL" clId="{F71778A2-0B0A-4390-A922-1251D981ACF5}" dt="2026-04-13T22:21:26.642" v="5378" actId="962"/>
          <ac:spMkLst>
            <pc:docMk/>
            <pc:sldMk cId="1108871850" sldId="306"/>
            <ac:spMk id="60" creationId="{217C3858-8697-458B-28FA-A280AF69CE72}"/>
          </ac:spMkLst>
        </pc:spChg>
        <pc:spChg chg="add mod">
          <ac:chgData name="Megan U Hazen" userId="30e05359-b9e4-47f2-a3de-c678b6693530" providerId="ADAL" clId="{F71778A2-0B0A-4390-A922-1251D981ACF5}" dt="2026-04-13T22:21:27.038" v="5379" actId="962"/>
          <ac:spMkLst>
            <pc:docMk/>
            <pc:sldMk cId="1108871850" sldId="306"/>
            <ac:spMk id="61" creationId="{0841CD8B-7CE0-9C09-EDCD-CA2C7B55597F}"/>
          </ac:spMkLst>
        </pc:spChg>
        <pc:spChg chg="add mod ord">
          <ac:chgData name="Megan U Hazen" userId="30e05359-b9e4-47f2-a3de-c678b6693530" providerId="ADAL" clId="{F71778A2-0B0A-4390-A922-1251D981ACF5}" dt="2026-04-13T22:31:30.809" v="6267"/>
          <ac:spMkLst>
            <pc:docMk/>
            <pc:sldMk cId="1108871850" sldId="306"/>
            <ac:spMk id="62" creationId="{BC896650-29CB-8ED8-620C-0E71F7A074D3}"/>
          </ac:spMkLst>
        </pc:spChg>
        <pc:spChg chg="add mod ord">
          <ac:chgData name="Megan U Hazen" userId="30e05359-b9e4-47f2-a3de-c678b6693530" providerId="ADAL" clId="{F71778A2-0B0A-4390-A922-1251D981ACF5}" dt="2026-04-13T22:31:24.248" v="6265"/>
          <ac:spMkLst>
            <pc:docMk/>
            <pc:sldMk cId="1108871850" sldId="306"/>
            <ac:spMk id="63" creationId="{7EE765DA-61FD-1C03-4116-D35040F287AF}"/>
          </ac:spMkLst>
        </pc:spChg>
        <pc:spChg chg="add mod ord">
          <ac:chgData name="Megan U Hazen" userId="30e05359-b9e4-47f2-a3de-c678b6693530" providerId="ADAL" clId="{F71778A2-0B0A-4390-A922-1251D981ACF5}" dt="2026-04-13T22:31:30.809" v="6267"/>
          <ac:spMkLst>
            <pc:docMk/>
            <pc:sldMk cId="1108871850" sldId="306"/>
            <ac:spMk id="64" creationId="{0910CE6A-A86A-E121-403C-E620ACE56A53}"/>
          </ac:spMkLst>
        </pc:spChg>
        <pc:spChg chg="add mod ord">
          <ac:chgData name="Megan U Hazen" userId="30e05359-b9e4-47f2-a3de-c678b6693530" providerId="ADAL" clId="{F71778A2-0B0A-4390-A922-1251D981ACF5}" dt="2026-04-13T22:31:24.248" v="6265"/>
          <ac:spMkLst>
            <pc:docMk/>
            <pc:sldMk cId="1108871850" sldId="306"/>
            <ac:spMk id="65" creationId="{FB335EFF-BBD2-12FA-CD37-49053E6EAADD}"/>
          </ac:spMkLst>
        </pc:spChg>
        <pc:spChg chg="add mod">
          <ac:chgData name="Megan U Hazen" userId="30e05359-b9e4-47f2-a3de-c678b6693530" providerId="ADAL" clId="{F71778A2-0B0A-4390-A922-1251D981ACF5}" dt="2026-04-13T22:23:21.001" v="6025" actId="962"/>
          <ac:spMkLst>
            <pc:docMk/>
            <pc:sldMk cId="1108871850" sldId="306"/>
            <ac:spMk id="66" creationId="{5BA7B8D6-591E-2CF7-0AFE-82820B9F6AB3}"/>
          </ac:spMkLst>
        </pc:spChg>
        <pc:spChg chg="add mod">
          <ac:chgData name="Megan U Hazen" userId="30e05359-b9e4-47f2-a3de-c678b6693530" providerId="ADAL" clId="{F71778A2-0B0A-4390-A922-1251D981ACF5}" dt="2026-04-13T20:38:51.261" v="2168" actId="113"/>
          <ac:spMkLst>
            <pc:docMk/>
            <pc:sldMk cId="1108871850" sldId="306"/>
            <ac:spMk id="67" creationId="{7D0D5D05-1B4E-055A-8F42-37887AF0DFDE}"/>
          </ac:spMkLst>
        </pc:spChg>
        <pc:spChg chg="add mod ord">
          <ac:chgData name="Megan U Hazen" userId="30e05359-b9e4-47f2-a3de-c678b6693530" providerId="ADAL" clId="{F71778A2-0B0A-4390-A922-1251D981ACF5}" dt="2026-04-13T22:31:30.809" v="6267"/>
          <ac:spMkLst>
            <pc:docMk/>
            <pc:sldMk cId="1108871850" sldId="306"/>
            <ac:spMk id="74" creationId="{B84F82B9-B624-12E0-19C4-5275539C1FF5}"/>
          </ac:spMkLst>
        </pc:spChg>
        <pc:spChg chg="add mod">
          <ac:chgData name="Megan U Hazen" userId="30e05359-b9e4-47f2-a3de-c678b6693530" providerId="ADAL" clId="{F71778A2-0B0A-4390-A922-1251D981ACF5}" dt="2026-04-13T22:24:30.510" v="6032" actId="962"/>
          <ac:spMkLst>
            <pc:docMk/>
            <pc:sldMk cId="1108871850" sldId="306"/>
            <ac:spMk id="75" creationId="{C39B4385-700F-B5EC-7700-E4792DB9508A}"/>
          </ac:spMkLst>
        </pc:spChg>
        <pc:cxnChg chg="add mod">
          <ac:chgData name="Megan U Hazen" userId="30e05359-b9e4-47f2-a3de-c678b6693530" providerId="ADAL" clId="{F71778A2-0B0A-4390-A922-1251D981ACF5}" dt="2026-04-13T22:23:38.268" v="6027" actId="962"/>
          <ac:cxnSpMkLst>
            <pc:docMk/>
            <pc:sldMk cId="1108871850" sldId="306"/>
            <ac:cxnSpMk id="69" creationId="{B9CE0C79-28D9-EEF4-94DE-E08D24601C59}"/>
          </ac:cxnSpMkLst>
        </pc:cxnChg>
        <pc:cxnChg chg="add mod">
          <ac:chgData name="Megan U Hazen" userId="30e05359-b9e4-47f2-a3de-c678b6693530" providerId="ADAL" clId="{F71778A2-0B0A-4390-A922-1251D981ACF5}" dt="2026-04-13T22:23:59.143" v="6029" actId="962"/>
          <ac:cxnSpMkLst>
            <pc:docMk/>
            <pc:sldMk cId="1108871850" sldId="306"/>
            <ac:cxnSpMk id="71" creationId="{5AEA3173-6278-5351-E6F2-A83E1E0758C8}"/>
          </ac:cxnSpMkLst>
        </pc:cxnChg>
        <pc:cxnChg chg="add mod">
          <ac:chgData name="Megan U Hazen" userId="30e05359-b9e4-47f2-a3de-c678b6693530" providerId="ADAL" clId="{F71778A2-0B0A-4390-A922-1251D981ACF5}" dt="2026-04-13T22:24:27.515" v="6031" actId="962"/>
          <ac:cxnSpMkLst>
            <pc:docMk/>
            <pc:sldMk cId="1108871850" sldId="306"/>
            <ac:cxnSpMk id="73" creationId="{AAEC72EA-7E4A-15E1-360C-F5E63B553D0E}"/>
          </ac:cxnSpMkLst>
        </pc:cxnChg>
      </pc:sldChg>
      <pc:sldChg chg="addSp modSp add mod">
        <pc:chgData name="Megan U Hazen" userId="30e05359-b9e4-47f2-a3de-c678b6693530" providerId="ADAL" clId="{F71778A2-0B0A-4390-A922-1251D981ACF5}" dt="2026-04-13T22:28:16.770" v="6167" actId="20577"/>
        <pc:sldMkLst>
          <pc:docMk/>
          <pc:sldMk cId="727390648" sldId="308"/>
        </pc:sldMkLst>
        <pc:spChg chg="mod">
          <ac:chgData name="Megan U Hazen" userId="30e05359-b9e4-47f2-a3de-c678b6693530" providerId="ADAL" clId="{F71778A2-0B0A-4390-A922-1251D981ACF5}" dt="2026-04-13T22:28:16.770" v="6167" actId="20577"/>
          <ac:spMkLst>
            <pc:docMk/>
            <pc:sldMk cId="727390648" sldId="308"/>
            <ac:spMk id="2" creationId="{038E07D5-6635-4783-FA70-E1F1C409002E}"/>
          </ac:spMkLst>
        </pc:spChg>
        <pc:spChg chg="add mod">
          <ac:chgData name="Megan U Hazen" userId="30e05359-b9e4-47f2-a3de-c678b6693530" providerId="ADAL" clId="{F71778A2-0B0A-4390-A922-1251D981ACF5}" dt="2026-04-13T22:20:30.135" v="5309" actId="962"/>
          <ac:spMkLst>
            <pc:docMk/>
            <pc:sldMk cId="727390648" sldId="308"/>
            <ac:spMk id="3" creationId="{88210B97-0E66-0B43-01F3-0ECC4EA19BB8}"/>
          </ac:spMkLst>
        </pc:spChg>
        <pc:spChg chg="mod">
          <ac:chgData name="Megan U Hazen" userId="30e05359-b9e4-47f2-a3de-c678b6693530" providerId="ADAL" clId="{F71778A2-0B0A-4390-A922-1251D981ACF5}" dt="2026-04-13T20:52:33.252" v="2439" actId="403"/>
          <ac:spMkLst>
            <pc:docMk/>
            <pc:sldMk cId="727390648" sldId="308"/>
            <ac:spMk id="6" creationId="{23D3E5F2-0757-970B-C441-15BA49FB9EF5}"/>
          </ac:spMkLst>
        </pc:spChg>
      </pc:sldChg>
      <pc:sldChg chg="modSp add mod">
        <pc:chgData name="Megan U Hazen" userId="30e05359-b9e4-47f2-a3de-c678b6693530" providerId="ADAL" clId="{F71778A2-0B0A-4390-A922-1251D981ACF5}" dt="2026-04-13T22:28:24.770" v="6177" actId="20577"/>
        <pc:sldMkLst>
          <pc:docMk/>
          <pc:sldMk cId="1800218705" sldId="309"/>
        </pc:sldMkLst>
        <pc:spChg chg="mod">
          <ac:chgData name="Megan U Hazen" userId="30e05359-b9e4-47f2-a3de-c678b6693530" providerId="ADAL" clId="{F71778A2-0B0A-4390-A922-1251D981ACF5}" dt="2026-04-13T22:28:24.770" v="6177" actId="20577"/>
          <ac:spMkLst>
            <pc:docMk/>
            <pc:sldMk cId="1800218705" sldId="309"/>
            <ac:spMk id="2" creationId="{18AF00F4-58C5-3BCD-8884-9E6B2233B680}"/>
          </ac:spMkLst>
        </pc:spChg>
        <pc:spChg chg="mod">
          <ac:chgData name="Megan U Hazen" userId="30e05359-b9e4-47f2-a3de-c678b6693530" providerId="ADAL" clId="{F71778A2-0B0A-4390-A922-1251D981ACF5}" dt="2026-04-13T22:20:34.637" v="5310" actId="962"/>
          <ac:spMkLst>
            <pc:docMk/>
            <pc:sldMk cId="1800218705" sldId="309"/>
            <ac:spMk id="3" creationId="{BDB4A581-0DBF-CF21-73C8-55164F4FDEBC}"/>
          </ac:spMkLst>
        </pc:spChg>
        <pc:spChg chg="mod">
          <ac:chgData name="Megan U Hazen" userId="30e05359-b9e4-47f2-a3de-c678b6693530" providerId="ADAL" clId="{F71778A2-0B0A-4390-A922-1251D981ACF5}" dt="2026-04-13T20:54:18.555" v="2583" actId="2711"/>
          <ac:spMkLst>
            <pc:docMk/>
            <pc:sldMk cId="1800218705" sldId="309"/>
            <ac:spMk id="6" creationId="{C4EF7C44-0C32-373C-1250-DE8E60484FCB}"/>
          </ac:spMkLst>
        </pc:spChg>
      </pc:sldChg>
      <pc:sldChg chg="modSp add mod">
        <pc:chgData name="Megan U Hazen" userId="30e05359-b9e4-47f2-a3de-c678b6693530" providerId="ADAL" clId="{F71778A2-0B0A-4390-A922-1251D981ACF5}" dt="2026-04-13T22:28:31.315" v="6188" actId="20577"/>
        <pc:sldMkLst>
          <pc:docMk/>
          <pc:sldMk cId="4036455732" sldId="310"/>
        </pc:sldMkLst>
        <pc:spChg chg="mod">
          <ac:chgData name="Megan U Hazen" userId="30e05359-b9e4-47f2-a3de-c678b6693530" providerId="ADAL" clId="{F71778A2-0B0A-4390-A922-1251D981ACF5}" dt="2026-04-13T22:28:31.315" v="6188" actId="20577"/>
          <ac:spMkLst>
            <pc:docMk/>
            <pc:sldMk cId="4036455732" sldId="310"/>
            <ac:spMk id="2" creationId="{F36411DC-FC15-2B15-3F7E-B1ECDDFE8E41}"/>
          </ac:spMkLst>
        </pc:spChg>
        <pc:spChg chg="mod">
          <ac:chgData name="Megan U Hazen" userId="30e05359-b9e4-47f2-a3de-c678b6693530" providerId="ADAL" clId="{F71778A2-0B0A-4390-A922-1251D981ACF5}" dt="2026-04-13T22:20:36.467" v="5311" actId="962"/>
          <ac:spMkLst>
            <pc:docMk/>
            <pc:sldMk cId="4036455732" sldId="310"/>
            <ac:spMk id="3" creationId="{DC226BE0-DF6C-95A7-AE08-FC03C586598D}"/>
          </ac:spMkLst>
        </pc:spChg>
        <pc:spChg chg="mod">
          <ac:chgData name="Megan U Hazen" userId="30e05359-b9e4-47f2-a3de-c678b6693530" providerId="ADAL" clId="{F71778A2-0B0A-4390-A922-1251D981ACF5}" dt="2026-04-13T20:55:23.964" v="2701" actId="403"/>
          <ac:spMkLst>
            <pc:docMk/>
            <pc:sldMk cId="4036455732" sldId="310"/>
            <ac:spMk id="6" creationId="{D82EF98C-9997-93E5-8271-967958D16BB5}"/>
          </ac:spMkLst>
        </pc:spChg>
      </pc:sldChg>
      <pc:sldChg chg="modSp add mod">
        <pc:chgData name="Megan U Hazen" userId="30e05359-b9e4-47f2-a3de-c678b6693530" providerId="ADAL" clId="{F71778A2-0B0A-4390-A922-1251D981ACF5}" dt="2026-04-13T22:28:40.212" v="6200" actId="20577"/>
        <pc:sldMkLst>
          <pc:docMk/>
          <pc:sldMk cId="898492804" sldId="311"/>
        </pc:sldMkLst>
        <pc:spChg chg="mod">
          <ac:chgData name="Megan U Hazen" userId="30e05359-b9e4-47f2-a3de-c678b6693530" providerId="ADAL" clId="{F71778A2-0B0A-4390-A922-1251D981ACF5}" dt="2026-04-13T22:28:40.212" v="6200" actId="20577"/>
          <ac:spMkLst>
            <pc:docMk/>
            <pc:sldMk cId="898492804" sldId="311"/>
            <ac:spMk id="2" creationId="{000D20CB-1089-80B0-F6DB-A685272D55A9}"/>
          </ac:spMkLst>
        </pc:spChg>
        <pc:spChg chg="mod">
          <ac:chgData name="Megan U Hazen" userId="30e05359-b9e4-47f2-a3de-c678b6693530" providerId="ADAL" clId="{F71778A2-0B0A-4390-A922-1251D981ACF5}" dt="2026-04-13T22:20:37.110" v="5312" actId="962"/>
          <ac:spMkLst>
            <pc:docMk/>
            <pc:sldMk cId="898492804" sldId="311"/>
            <ac:spMk id="3" creationId="{72A2DBB9-1E32-7864-9A2F-3ED6D123AC68}"/>
          </ac:spMkLst>
        </pc:spChg>
        <pc:spChg chg="mod">
          <ac:chgData name="Megan U Hazen" userId="30e05359-b9e4-47f2-a3de-c678b6693530" providerId="ADAL" clId="{F71778A2-0B0A-4390-A922-1251D981ACF5}" dt="2026-04-13T20:57:45.918" v="2996" actId="2711"/>
          <ac:spMkLst>
            <pc:docMk/>
            <pc:sldMk cId="898492804" sldId="311"/>
            <ac:spMk id="6" creationId="{2626BD89-A957-0D54-D3FB-A8D7E83FF9BB}"/>
          </ac:spMkLst>
        </pc:spChg>
      </pc:sldChg>
      <pc:sldChg chg="modSp add mod">
        <pc:chgData name="Megan U Hazen" userId="30e05359-b9e4-47f2-a3de-c678b6693530" providerId="ADAL" clId="{F71778A2-0B0A-4390-A922-1251D981ACF5}" dt="2026-04-13T22:29:17.442" v="6254" actId="20577"/>
        <pc:sldMkLst>
          <pc:docMk/>
          <pc:sldMk cId="1929215856" sldId="312"/>
        </pc:sldMkLst>
        <pc:spChg chg="mod">
          <ac:chgData name="Megan U Hazen" userId="30e05359-b9e4-47f2-a3de-c678b6693530" providerId="ADAL" clId="{F71778A2-0B0A-4390-A922-1251D981ACF5}" dt="2026-04-13T22:29:17.442" v="6254" actId="20577"/>
          <ac:spMkLst>
            <pc:docMk/>
            <pc:sldMk cId="1929215856" sldId="312"/>
            <ac:spMk id="2" creationId="{5E910FC8-DCF2-282F-B2DA-02F43317486B}"/>
          </ac:spMkLst>
        </pc:spChg>
        <pc:spChg chg="mod">
          <ac:chgData name="Megan U Hazen" userId="30e05359-b9e4-47f2-a3de-c678b6693530" providerId="ADAL" clId="{F71778A2-0B0A-4390-A922-1251D981ACF5}" dt="2026-04-13T22:20:40.081" v="5315" actId="962"/>
          <ac:spMkLst>
            <pc:docMk/>
            <pc:sldMk cId="1929215856" sldId="312"/>
            <ac:spMk id="3" creationId="{CD9718D5-D8ED-A90D-668E-6A4FDEB92F53}"/>
          </ac:spMkLst>
        </pc:spChg>
        <pc:spChg chg="mod">
          <ac:chgData name="Megan U Hazen" userId="30e05359-b9e4-47f2-a3de-c678b6693530" providerId="ADAL" clId="{F71778A2-0B0A-4390-A922-1251D981ACF5}" dt="2026-04-13T21:01:06.883" v="3249" actId="20577"/>
          <ac:spMkLst>
            <pc:docMk/>
            <pc:sldMk cId="1929215856" sldId="312"/>
            <ac:spMk id="6" creationId="{5F87DF37-639E-8712-A13A-10D009C99453}"/>
          </ac:spMkLst>
        </pc:spChg>
      </pc:sldChg>
      <pc:sldChg chg="modSp add mod">
        <pc:chgData name="Megan U Hazen" userId="30e05359-b9e4-47f2-a3de-c678b6693530" providerId="ADAL" clId="{F71778A2-0B0A-4390-A922-1251D981ACF5}" dt="2026-04-13T22:29:23.296" v="6263" actId="20577"/>
        <pc:sldMkLst>
          <pc:docMk/>
          <pc:sldMk cId="3366001164" sldId="313"/>
        </pc:sldMkLst>
        <pc:spChg chg="mod">
          <ac:chgData name="Megan U Hazen" userId="30e05359-b9e4-47f2-a3de-c678b6693530" providerId="ADAL" clId="{F71778A2-0B0A-4390-A922-1251D981ACF5}" dt="2026-04-13T22:29:23.296" v="6263" actId="20577"/>
          <ac:spMkLst>
            <pc:docMk/>
            <pc:sldMk cId="3366001164" sldId="313"/>
            <ac:spMk id="2" creationId="{1EA5F2CE-D1C9-9181-1334-C7C2BD5DEB36}"/>
          </ac:spMkLst>
        </pc:spChg>
        <pc:spChg chg="mod">
          <ac:chgData name="Megan U Hazen" userId="30e05359-b9e4-47f2-a3de-c678b6693530" providerId="ADAL" clId="{F71778A2-0B0A-4390-A922-1251D981ACF5}" dt="2026-04-13T22:20:40.948" v="5316" actId="962"/>
          <ac:spMkLst>
            <pc:docMk/>
            <pc:sldMk cId="3366001164" sldId="313"/>
            <ac:spMk id="3" creationId="{C43B4760-7933-D6E9-42A2-A08713AC28D8}"/>
          </ac:spMkLst>
        </pc:spChg>
        <pc:spChg chg="mod">
          <ac:chgData name="Megan U Hazen" userId="30e05359-b9e4-47f2-a3de-c678b6693530" providerId="ADAL" clId="{F71778A2-0B0A-4390-A922-1251D981ACF5}" dt="2026-04-13T21:01:50.041" v="3307" actId="20577"/>
          <ac:spMkLst>
            <pc:docMk/>
            <pc:sldMk cId="3366001164" sldId="313"/>
            <ac:spMk id="6" creationId="{6E1DE773-B56D-8487-B575-115866BE4033}"/>
          </ac:spMkLst>
        </pc:spChg>
      </pc:sldChg>
      <pc:sldChg chg="modSp add mod">
        <pc:chgData name="Megan U Hazen" userId="30e05359-b9e4-47f2-a3de-c678b6693530" providerId="ADAL" clId="{F71778A2-0B0A-4390-A922-1251D981ACF5}" dt="2026-04-13T22:28:53.723" v="6224" actId="20577"/>
        <pc:sldMkLst>
          <pc:docMk/>
          <pc:sldMk cId="1652381626" sldId="314"/>
        </pc:sldMkLst>
        <pc:spChg chg="mod">
          <ac:chgData name="Megan U Hazen" userId="30e05359-b9e4-47f2-a3de-c678b6693530" providerId="ADAL" clId="{F71778A2-0B0A-4390-A922-1251D981ACF5}" dt="2026-04-13T22:28:53.723" v="6224" actId="20577"/>
          <ac:spMkLst>
            <pc:docMk/>
            <pc:sldMk cId="1652381626" sldId="314"/>
            <ac:spMk id="2" creationId="{82775B20-0D48-1B7F-AFAC-44BAFD8ECAB6}"/>
          </ac:spMkLst>
        </pc:spChg>
        <pc:spChg chg="mod">
          <ac:chgData name="Megan U Hazen" userId="30e05359-b9e4-47f2-a3de-c678b6693530" providerId="ADAL" clId="{F71778A2-0B0A-4390-A922-1251D981ACF5}" dt="2026-04-13T22:20:37.665" v="5313" actId="962"/>
          <ac:spMkLst>
            <pc:docMk/>
            <pc:sldMk cId="1652381626" sldId="314"/>
            <ac:spMk id="3" creationId="{68BD5C61-5BF8-35B9-B1C8-761BBE405F67}"/>
          </ac:spMkLst>
        </pc:spChg>
        <pc:spChg chg="mod">
          <ac:chgData name="Megan U Hazen" userId="30e05359-b9e4-47f2-a3de-c678b6693530" providerId="ADAL" clId="{F71778A2-0B0A-4390-A922-1251D981ACF5}" dt="2026-04-13T21:02:53.564" v="3420" actId="20577"/>
          <ac:spMkLst>
            <pc:docMk/>
            <pc:sldMk cId="1652381626" sldId="314"/>
            <ac:spMk id="6" creationId="{446C137D-1F53-8E9D-2A91-BE1D5D5418F3}"/>
          </ac:spMkLst>
        </pc:spChg>
      </pc:sldChg>
      <pc:sldChg chg="modSp add mod">
        <pc:chgData name="Megan U Hazen" userId="30e05359-b9e4-47f2-a3de-c678b6693530" providerId="ADAL" clId="{F71778A2-0B0A-4390-A922-1251D981ACF5}" dt="2026-04-13T22:20:42.076" v="5317" actId="962"/>
        <pc:sldMkLst>
          <pc:docMk/>
          <pc:sldMk cId="2218622167" sldId="315"/>
        </pc:sldMkLst>
        <pc:spChg chg="mod">
          <ac:chgData name="Megan U Hazen" userId="30e05359-b9e4-47f2-a3de-c678b6693530" providerId="ADAL" clId="{F71778A2-0B0A-4390-A922-1251D981ACF5}" dt="2026-04-13T21:03:40.581" v="3452" actId="20577"/>
          <ac:spMkLst>
            <pc:docMk/>
            <pc:sldMk cId="2218622167" sldId="315"/>
            <ac:spMk id="2" creationId="{4C0FC76D-621A-BA32-ECC2-5991AB82E6D6}"/>
          </ac:spMkLst>
        </pc:spChg>
        <pc:spChg chg="mod">
          <ac:chgData name="Megan U Hazen" userId="30e05359-b9e4-47f2-a3de-c678b6693530" providerId="ADAL" clId="{F71778A2-0B0A-4390-A922-1251D981ACF5}" dt="2026-04-13T22:20:42.076" v="5317" actId="962"/>
          <ac:spMkLst>
            <pc:docMk/>
            <pc:sldMk cId="2218622167" sldId="315"/>
            <ac:spMk id="3" creationId="{D61C13FA-2F37-F20F-DD16-26529D78422C}"/>
          </ac:spMkLst>
        </pc:spChg>
        <pc:spChg chg="mod">
          <ac:chgData name="Megan U Hazen" userId="30e05359-b9e4-47f2-a3de-c678b6693530" providerId="ADAL" clId="{F71778A2-0B0A-4390-A922-1251D981ACF5}" dt="2026-04-13T21:05:54.732" v="3706" actId="20577"/>
          <ac:spMkLst>
            <pc:docMk/>
            <pc:sldMk cId="2218622167" sldId="315"/>
            <ac:spMk id="6" creationId="{9A4D2154-4A4C-A9FC-51AD-1BFFF2EA11C6}"/>
          </ac:spMkLst>
        </pc:spChg>
        <pc:spChg chg="mod">
          <ac:chgData name="Megan U Hazen" userId="30e05359-b9e4-47f2-a3de-c678b6693530" providerId="ADAL" clId="{F71778A2-0B0A-4390-A922-1251D981ACF5}" dt="2026-04-13T21:05:47.801" v="3703" actId="27636"/>
          <ac:spMkLst>
            <pc:docMk/>
            <pc:sldMk cId="2218622167" sldId="315"/>
            <ac:spMk id="7" creationId="{DF85D017-2A3B-F394-E047-3DC13D72CF99}"/>
          </ac:spMkLst>
        </pc:spChg>
      </pc:sldChg>
      <pc:sldChg chg="addSp delSp modSp new mod chgLayout modNotesTx">
        <pc:chgData name="Megan U Hazen" userId="30e05359-b9e4-47f2-a3de-c678b6693530" providerId="ADAL" clId="{F71778A2-0B0A-4390-A922-1251D981ACF5}" dt="2026-04-13T22:21:07.724" v="5320" actId="962"/>
        <pc:sldMkLst>
          <pc:docMk/>
          <pc:sldMk cId="1763410225" sldId="316"/>
        </pc:sldMkLst>
        <pc:spChg chg="mod ord">
          <ac:chgData name="Megan U Hazen" userId="30e05359-b9e4-47f2-a3de-c678b6693530" providerId="ADAL" clId="{F71778A2-0B0A-4390-A922-1251D981ACF5}" dt="2026-04-13T21:12:01.494" v="3747" actId="700"/>
          <ac:spMkLst>
            <pc:docMk/>
            <pc:sldMk cId="1763410225" sldId="316"/>
            <ac:spMk id="5" creationId="{291E306F-BFF3-A73D-5480-F370E5582448}"/>
          </ac:spMkLst>
        </pc:spChg>
        <pc:spChg chg="mod ord">
          <ac:chgData name="Megan U Hazen" userId="30e05359-b9e4-47f2-a3de-c678b6693530" providerId="ADAL" clId="{F71778A2-0B0A-4390-A922-1251D981ACF5}" dt="2026-04-13T21:12:01.494" v="3747" actId="700"/>
          <ac:spMkLst>
            <pc:docMk/>
            <pc:sldMk cId="1763410225" sldId="316"/>
            <ac:spMk id="6" creationId="{D08AB1E0-E0DD-8902-29BE-77813D1968D1}"/>
          </ac:spMkLst>
        </pc:spChg>
        <pc:spChg chg="add mod ord">
          <ac:chgData name="Megan U Hazen" userId="30e05359-b9e4-47f2-a3de-c678b6693530" providerId="ADAL" clId="{F71778A2-0B0A-4390-A922-1251D981ACF5}" dt="2026-04-13T21:12:07.882" v="3765" actId="20577"/>
          <ac:spMkLst>
            <pc:docMk/>
            <pc:sldMk cId="1763410225" sldId="316"/>
            <ac:spMk id="7" creationId="{CA6AC78C-7146-FA56-B86B-F31DAB9D2CA5}"/>
          </ac:spMkLst>
        </pc:spChg>
        <pc:spChg chg="add mod ord">
          <ac:chgData name="Megan U Hazen" userId="30e05359-b9e4-47f2-a3de-c678b6693530" providerId="ADAL" clId="{F71778A2-0B0A-4390-A922-1251D981ACF5}" dt="2026-04-13T21:12:40.255" v="3774" actId="20577"/>
          <ac:spMkLst>
            <pc:docMk/>
            <pc:sldMk cId="1763410225" sldId="316"/>
            <ac:spMk id="8" creationId="{0B9F6F92-9B26-0506-E47D-FACDEC78D983}"/>
          </ac:spMkLst>
        </pc:spChg>
        <pc:picChg chg="add mod">
          <ac:chgData name="Megan U Hazen" userId="30e05359-b9e4-47f2-a3de-c678b6693530" providerId="ADAL" clId="{F71778A2-0B0A-4390-A922-1251D981ACF5}" dt="2026-04-13T22:21:07.724" v="5320" actId="962"/>
          <ac:picMkLst>
            <pc:docMk/>
            <pc:sldMk cId="1763410225" sldId="316"/>
            <ac:picMk id="2050" creationId="{3BF7354C-DBCE-E8E9-7A87-8A306E38BCB1}"/>
          </ac:picMkLst>
        </pc:picChg>
      </pc:sldChg>
      <pc:sldChg chg="addSp delSp modSp add mod">
        <pc:chgData name="Megan U Hazen" userId="30e05359-b9e4-47f2-a3de-c678b6693530" providerId="ADAL" clId="{F71778A2-0B0A-4390-A922-1251D981ACF5}" dt="2026-04-13T22:31:35.039" v="6268"/>
        <pc:sldMkLst>
          <pc:docMk/>
          <pc:sldMk cId="3980285403" sldId="317"/>
        </pc:sldMkLst>
        <pc:spChg chg="add mod">
          <ac:chgData name="Megan U Hazen" userId="30e05359-b9e4-47f2-a3de-c678b6693530" providerId="ADAL" clId="{F71778A2-0B0A-4390-A922-1251D981ACF5}" dt="2026-04-13T22:26:13.130" v="6108" actId="962"/>
          <ac:spMkLst>
            <pc:docMk/>
            <pc:sldMk cId="3980285403" sldId="317"/>
            <ac:spMk id="2" creationId="{E19E1DFF-35FA-4971-6CA8-11452AA28C4C}"/>
          </ac:spMkLst>
        </pc:spChg>
        <pc:spChg chg="ord">
          <ac:chgData name="Megan U Hazen" userId="30e05359-b9e4-47f2-a3de-c678b6693530" providerId="ADAL" clId="{F71778A2-0B0A-4390-A922-1251D981ACF5}" dt="2026-04-13T22:31:35.039" v="6268"/>
          <ac:spMkLst>
            <pc:docMk/>
            <pc:sldMk cId="3980285403" sldId="317"/>
            <ac:spMk id="6" creationId="{7EA1353F-AE56-F23A-F3A2-F9A1EB3D40ED}"/>
          </ac:spMkLst>
        </pc:spChg>
        <pc:spChg chg="mod">
          <ac:chgData name="Megan U Hazen" userId="30e05359-b9e4-47f2-a3de-c678b6693530" providerId="ADAL" clId="{F71778A2-0B0A-4390-A922-1251D981ACF5}" dt="2026-04-13T21:46:48.058" v="4238" actId="20577"/>
          <ac:spMkLst>
            <pc:docMk/>
            <pc:sldMk cId="3980285403" sldId="317"/>
            <ac:spMk id="7" creationId="{C6D4FDD9-480D-3A3A-39F6-5266D54866D0}"/>
          </ac:spMkLst>
        </pc:spChg>
        <pc:spChg chg="mod">
          <ac:chgData name="Megan U Hazen" userId="30e05359-b9e4-47f2-a3de-c678b6693530" providerId="ADAL" clId="{F71778A2-0B0A-4390-A922-1251D981ACF5}" dt="2026-04-13T22:24:33.903" v="6033" actId="962"/>
          <ac:spMkLst>
            <pc:docMk/>
            <pc:sldMk cId="3980285403" sldId="317"/>
            <ac:spMk id="23" creationId="{3CA56AF3-8AB0-01EE-FB26-5BA596EB34E0}"/>
          </ac:spMkLst>
        </pc:spChg>
        <pc:spChg chg="mod">
          <ac:chgData name="Megan U Hazen" userId="30e05359-b9e4-47f2-a3de-c678b6693530" providerId="ADAL" clId="{F71778A2-0B0A-4390-A922-1251D981ACF5}" dt="2026-04-13T22:25:52.585" v="6035" actId="962"/>
          <ac:spMkLst>
            <pc:docMk/>
            <pc:sldMk cId="3980285403" sldId="317"/>
            <ac:spMk id="24" creationId="{FC1A144A-D49E-17CB-AC9B-DD095AC8F618}"/>
          </ac:spMkLst>
        </pc:spChg>
        <pc:spChg chg="mod">
          <ac:chgData name="Megan U Hazen" userId="30e05359-b9e4-47f2-a3de-c678b6693530" providerId="ADAL" clId="{F71778A2-0B0A-4390-A922-1251D981ACF5}" dt="2026-04-13T22:25:53.713" v="6036" actId="962"/>
          <ac:spMkLst>
            <pc:docMk/>
            <pc:sldMk cId="3980285403" sldId="317"/>
            <ac:spMk id="25" creationId="{F3D5FDEB-69EC-2C24-77ED-D0DF8B2E223D}"/>
          </ac:spMkLst>
        </pc:spChg>
        <pc:spChg chg="mod ord">
          <ac:chgData name="Megan U Hazen" userId="30e05359-b9e4-47f2-a3de-c678b6693530" providerId="ADAL" clId="{F71778A2-0B0A-4390-A922-1251D981ACF5}" dt="2026-04-13T22:31:35.039" v="6268"/>
          <ac:spMkLst>
            <pc:docMk/>
            <pc:sldMk cId="3980285403" sldId="317"/>
            <ac:spMk id="26" creationId="{DCD1648A-63EF-96C7-657E-A73359C7CDF3}"/>
          </ac:spMkLst>
        </pc:spChg>
        <pc:spChg chg="mod ord">
          <ac:chgData name="Megan U Hazen" userId="30e05359-b9e4-47f2-a3de-c678b6693530" providerId="ADAL" clId="{F71778A2-0B0A-4390-A922-1251D981ACF5}" dt="2026-04-13T22:31:35.039" v="6268"/>
          <ac:spMkLst>
            <pc:docMk/>
            <pc:sldMk cId="3980285403" sldId="317"/>
            <ac:spMk id="27" creationId="{5FF15363-F3F0-4768-CD29-717879B3C9DD}"/>
          </ac:spMkLst>
        </pc:spChg>
        <pc:spChg chg="mod">
          <ac:chgData name="Megan U Hazen" userId="30e05359-b9e4-47f2-a3de-c678b6693530" providerId="ADAL" clId="{F71778A2-0B0A-4390-A922-1251D981ACF5}" dt="2026-04-13T22:25:55.044" v="6039" actId="962"/>
          <ac:spMkLst>
            <pc:docMk/>
            <pc:sldMk cId="3980285403" sldId="317"/>
            <ac:spMk id="28" creationId="{E1A49AFB-69C4-8CA6-9097-B1FF288E7BC1}"/>
          </ac:spMkLst>
        </pc:spChg>
        <pc:spChg chg="mod">
          <ac:chgData name="Megan U Hazen" userId="30e05359-b9e4-47f2-a3de-c678b6693530" providerId="ADAL" clId="{F71778A2-0B0A-4390-A922-1251D981ACF5}" dt="2026-04-13T22:25:55.368" v="6040" actId="962"/>
          <ac:spMkLst>
            <pc:docMk/>
            <pc:sldMk cId="3980285403" sldId="317"/>
            <ac:spMk id="29" creationId="{DD807A2A-0C5C-F8E0-2685-0FB23436DA2B}"/>
          </ac:spMkLst>
        </pc:spChg>
        <pc:spChg chg="mod">
          <ac:chgData name="Megan U Hazen" userId="30e05359-b9e4-47f2-a3de-c678b6693530" providerId="ADAL" clId="{F71778A2-0B0A-4390-A922-1251D981ACF5}" dt="2026-04-13T22:25:55.662" v="6041" actId="962"/>
          <ac:spMkLst>
            <pc:docMk/>
            <pc:sldMk cId="3980285403" sldId="317"/>
            <ac:spMk id="30" creationId="{D381BC0F-37A4-595C-28B4-30AD8783228A}"/>
          </ac:spMkLst>
        </pc:spChg>
        <pc:spChg chg="mod">
          <ac:chgData name="Megan U Hazen" userId="30e05359-b9e4-47f2-a3de-c678b6693530" providerId="ADAL" clId="{F71778A2-0B0A-4390-A922-1251D981ACF5}" dt="2026-04-13T22:25:55.957" v="6042" actId="962"/>
          <ac:spMkLst>
            <pc:docMk/>
            <pc:sldMk cId="3980285403" sldId="317"/>
            <ac:spMk id="39" creationId="{BB40B61D-3491-6AAC-97A7-C11A30566FF2}"/>
          </ac:spMkLst>
        </pc:spChg>
        <pc:spChg chg="mod">
          <ac:chgData name="Megan U Hazen" userId="30e05359-b9e4-47f2-a3de-c678b6693530" providerId="ADAL" clId="{F71778A2-0B0A-4390-A922-1251D981ACF5}" dt="2026-04-13T22:25:57.247" v="6048" actId="962"/>
          <ac:spMkLst>
            <pc:docMk/>
            <pc:sldMk cId="3980285403" sldId="317"/>
            <ac:spMk id="40" creationId="{8B223263-C159-912E-808A-8E3A7C9C5634}"/>
          </ac:spMkLst>
        </pc:spChg>
        <pc:spChg chg="mod ord">
          <ac:chgData name="Megan U Hazen" userId="30e05359-b9e4-47f2-a3de-c678b6693530" providerId="ADAL" clId="{F71778A2-0B0A-4390-A922-1251D981ACF5}" dt="2026-04-13T22:31:35.039" v="6268"/>
          <ac:spMkLst>
            <pc:docMk/>
            <pc:sldMk cId="3980285403" sldId="317"/>
            <ac:spMk id="41" creationId="{C40BE61E-50B2-9573-858C-0C4158BB0BDA}"/>
          </ac:spMkLst>
        </pc:spChg>
        <pc:spChg chg="mod">
          <ac:chgData name="Megan U Hazen" userId="30e05359-b9e4-47f2-a3de-c678b6693530" providerId="ADAL" clId="{F71778A2-0B0A-4390-A922-1251D981ACF5}" dt="2026-04-13T22:25:58.512" v="6054" actId="962"/>
          <ac:spMkLst>
            <pc:docMk/>
            <pc:sldMk cId="3980285403" sldId="317"/>
            <ac:spMk id="42" creationId="{1A01528D-4F57-F707-E3AC-BECD277E3F88}"/>
          </ac:spMkLst>
        </pc:spChg>
        <pc:spChg chg="mod">
          <ac:chgData name="Megan U Hazen" userId="30e05359-b9e4-47f2-a3de-c678b6693530" providerId="ADAL" clId="{F71778A2-0B0A-4390-A922-1251D981ACF5}" dt="2026-04-13T22:25:58.286" v="6053" actId="962"/>
          <ac:spMkLst>
            <pc:docMk/>
            <pc:sldMk cId="3980285403" sldId="317"/>
            <ac:spMk id="43" creationId="{37A95EB8-B0F7-DDE4-249D-49895DAA151A}"/>
          </ac:spMkLst>
        </pc:spChg>
        <pc:spChg chg="mod">
          <ac:chgData name="Megan U Hazen" userId="30e05359-b9e4-47f2-a3de-c678b6693530" providerId="ADAL" clId="{F71778A2-0B0A-4390-A922-1251D981ACF5}" dt="2026-04-13T22:25:58.733" v="6055" actId="962"/>
          <ac:spMkLst>
            <pc:docMk/>
            <pc:sldMk cId="3980285403" sldId="317"/>
            <ac:spMk id="44" creationId="{4BCDC918-C6BE-E9A0-F6BD-29C3F283531A}"/>
          </ac:spMkLst>
        </pc:spChg>
        <pc:spChg chg="mod">
          <ac:chgData name="Megan U Hazen" userId="30e05359-b9e4-47f2-a3de-c678b6693530" providerId="ADAL" clId="{F71778A2-0B0A-4390-A922-1251D981ACF5}" dt="2026-04-13T22:26:00.483" v="6063" actId="962"/>
          <ac:spMkLst>
            <pc:docMk/>
            <pc:sldMk cId="3980285403" sldId="317"/>
            <ac:spMk id="45" creationId="{7E248543-87B2-1DB2-162A-8A40394E682D}"/>
          </ac:spMkLst>
        </pc:spChg>
        <pc:spChg chg="mod ord">
          <ac:chgData name="Megan U Hazen" userId="30e05359-b9e4-47f2-a3de-c678b6693530" providerId="ADAL" clId="{F71778A2-0B0A-4390-A922-1251D981ACF5}" dt="2026-04-13T22:31:35.039" v="6268"/>
          <ac:spMkLst>
            <pc:docMk/>
            <pc:sldMk cId="3980285403" sldId="317"/>
            <ac:spMk id="46" creationId="{B30A820B-DA60-01A7-5B41-29C5398EBFDD}"/>
          </ac:spMkLst>
        </pc:spChg>
        <pc:spChg chg="mod">
          <ac:chgData name="Megan U Hazen" userId="30e05359-b9e4-47f2-a3de-c678b6693530" providerId="ADAL" clId="{F71778A2-0B0A-4390-A922-1251D981ACF5}" dt="2026-04-13T22:26:01.576" v="6068" actId="962"/>
          <ac:spMkLst>
            <pc:docMk/>
            <pc:sldMk cId="3980285403" sldId="317"/>
            <ac:spMk id="47" creationId="{5E65CDB0-F374-E97B-F8E6-2B5297F67F33}"/>
          </ac:spMkLst>
        </pc:spChg>
        <pc:spChg chg="mod">
          <ac:chgData name="Megan U Hazen" userId="30e05359-b9e4-47f2-a3de-c678b6693530" providerId="ADAL" clId="{F71778A2-0B0A-4390-A922-1251D981ACF5}" dt="2026-04-13T22:26:03.459" v="6076" actId="962"/>
          <ac:spMkLst>
            <pc:docMk/>
            <pc:sldMk cId="3980285403" sldId="317"/>
            <ac:spMk id="48" creationId="{DC7D6860-915E-C510-46CA-32B95B8005D5}"/>
          </ac:spMkLst>
        </pc:spChg>
        <pc:spChg chg="mod">
          <ac:chgData name="Megan U Hazen" userId="30e05359-b9e4-47f2-a3de-c678b6693530" providerId="ADAL" clId="{F71778A2-0B0A-4390-A922-1251D981ACF5}" dt="2026-04-13T22:26:03.223" v="6075" actId="962"/>
          <ac:spMkLst>
            <pc:docMk/>
            <pc:sldMk cId="3980285403" sldId="317"/>
            <ac:spMk id="49" creationId="{E22D0C1A-BB3F-982F-D7EE-E4209A0BE5AF}"/>
          </ac:spMkLst>
        </pc:spChg>
        <pc:spChg chg="mod">
          <ac:chgData name="Megan U Hazen" userId="30e05359-b9e4-47f2-a3de-c678b6693530" providerId="ADAL" clId="{F71778A2-0B0A-4390-A922-1251D981ACF5}" dt="2026-04-13T22:26:03.723" v="6077" actId="962"/>
          <ac:spMkLst>
            <pc:docMk/>
            <pc:sldMk cId="3980285403" sldId="317"/>
            <ac:spMk id="50" creationId="{98E36AF5-FA30-A493-8B9A-4231F5C31077}"/>
          </ac:spMkLst>
        </pc:spChg>
        <pc:spChg chg="mod">
          <ac:chgData name="Megan U Hazen" userId="30e05359-b9e4-47f2-a3de-c678b6693530" providerId="ADAL" clId="{F71778A2-0B0A-4390-A922-1251D981ACF5}" dt="2026-04-13T22:26:03.957" v="6078" actId="962"/>
          <ac:spMkLst>
            <pc:docMk/>
            <pc:sldMk cId="3980285403" sldId="317"/>
            <ac:spMk id="51" creationId="{3A5D6101-4890-3907-DB58-D73BCE46E98B}"/>
          </ac:spMkLst>
        </pc:spChg>
        <pc:spChg chg="mod">
          <ac:chgData name="Megan U Hazen" userId="30e05359-b9e4-47f2-a3de-c678b6693530" providerId="ADAL" clId="{F71778A2-0B0A-4390-A922-1251D981ACF5}" dt="2026-04-13T22:26:04.413" v="6079" actId="962"/>
          <ac:spMkLst>
            <pc:docMk/>
            <pc:sldMk cId="3980285403" sldId="317"/>
            <ac:spMk id="52" creationId="{A21B51DE-8196-B186-B065-15D2E06E9F78}"/>
          </ac:spMkLst>
        </pc:spChg>
        <pc:spChg chg="mod">
          <ac:chgData name="Megan U Hazen" userId="30e05359-b9e4-47f2-a3de-c678b6693530" providerId="ADAL" clId="{F71778A2-0B0A-4390-A922-1251D981ACF5}" dt="2026-04-13T22:26:04.676" v="6080" actId="962"/>
          <ac:spMkLst>
            <pc:docMk/>
            <pc:sldMk cId="3980285403" sldId="317"/>
            <ac:spMk id="53" creationId="{1E587767-EDE2-B95C-948A-EA6AADE257E2}"/>
          </ac:spMkLst>
        </pc:spChg>
        <pc:spChg chg="mod">
          <ac:chgData name="Megan U Hazen" userId="30e05359-b9e4-47f2-a3de-c678b6693530" providerId="ADAL" clId="{F71778A2-0B0A-4390-A922-1251D981ACF5}" dt="2026-04-13T22:26:05.149" v="6081" actId="962"/>
          <ac:spMkLst>
            <pc:docMk/>
            <pc:sldMk cId="3980285403" sldId="317"/>
            <ac:spMk id="54" creationId="{5521D105-92EA-32BE-916E-B9C667BF7D19}"/>
          </ac:spMkLst>
        </pc:spChg>
        <pc:spChg chg="mod">
          <ac:chgData name="Megan U Hazen" userId="30e05359-b9e4-47f2-a3de-c678b6693530" providerId="ADAL" clId="{F71778A2-0B0A-4390-A922-1251D981ACF5}" dt="2026-04-13T22:26:05.522" v="6082" actId="962"/>
          <ac:spMkLst>
            <pc:docMk/>
            <pc:sldMk cId="3980285403" sldId="317"/>
            <ac:spMk id="55" creationId="{A8DC54CA-9A24-611C-DC69-D8A6C4315A00}"/>
          </ac:spMkLst>
        </pc:spChg>
        <pc:spChg chg="mod">
          <ac:chgData name="Megan U Hazen" userId="30e05359-b9e4-47f2-a3de-c678b6693530" providerId="ADAL" clId="{F71778A2-0B0A-4390-A922-1251D981ACF5}" dt="2026-04-13T22:26:05.823" v="6083" actId="962"/>
          <ac:spMkLst>
            <pc:docMk/>
            <pc:sldMk cId="3980285403" sldId="317"/>
            <ac:spMk id="56" creationId="{382380C7-7476-BE1A-19C9-12188DCC8820}"/>
          </ac:spMkLst>
        </pc:spChg>
        <pc:spChg chg="mod">
          <ac:chgData name="Megan U Hazen" userId="30e05359-b9e4-47f2-a3de-c678b6693530" providerId="ADAL" clId="{F71778A2-0B0A-4390-A922-1251D981ACF5}" dt="2026-04-13T22:26:06.571" v="6086" actId="962"/>
          <ac:spMkLst>
            <pc:docMk/>
            <pc:sldMk cId="3980285403" sldId="317"/>
            <ac:spMk id="57" creationId="{3601EC51-B955-F311-49AC-2FC1FA727531}"/>
          </ac:spMkLst>
        </pc:spChg>
        <pc:spChg chg="mod">
          <ac:chgData name="Megan U Hazen" userId="30e05359-b9e4-47f2-a3de-c678b6693530" providerId="ADAL" clId="{F71778A2-0B0A-4390-A922-1251D981ACF5}" dt="2026-04-13T22:26:08.293" v="6093" actId="962"/>
          <ac:spMkLst>
            <pc:docMk/>
            <pc:sldMk cId="3980285403" sldId="317"/>
            <ac:spMk id="58" creationId="{A6B14F0F-4460-FEDF-EB4E-132DC3C60BA4}"/>
          </ac:spMkLst>
        </pc:spChg>
        <pc:spChg chg="mod ord">
          <ac:chgData name="Megan U Hazen" userId="30e05359-b9e4-47f2-a3de-c678b6693530" providerId="ADAL" clId="{F71778A2-0B0A-4390-A922-1251D981ACF5}" dt="2026-04-13T22:31:35.039" v="6268"/>
          <ac:spMkLst>
            <pc:docMk/>
            <pc:sldMk cId="3980285403" sldId="317"/>
            <ac:spMk id="59" creationId="{863EF1AC-D02D-55B0-FCB9-876594941497}"/>
          </ac:spMkLst>
        </pc:spChg>
        <pc:spChg chg="mod ord">
          <ac:chgData name="Megan U Hazen" userId="30e05359-b9e4-47f2-a3de-c678b6693530" providerId="ADAL" clId="{F71778A2-0B0A-4390-A922-1251D981ACF5}" dt="2026-04-13T22:31:35.039" v="6268"/>
          <ac:spMkLst>
            <pc:docMk/>
            <pc:sldMk cId="3980285403" sldId="317"/>
            <ac:spMk id="60" creationId="{D15104C9-0AD7-16C5-E0BA-84389AFCD411}"/>
          </ac:spMkLst>
        </pc:spChg>
        <pc:spChg chg="mod">
          <ac:chgData name="Megan U Hazen" userId="30e05359-b9e4-47f2-a3de-c678b6693530" providerId="ADAL" clId="{F71778A2-0B0A-4390-A922-1251D981ACF5}" dt="2026-04-13T22:26:10.282" v="6100" actId="962"/>
          <ac:spMkLst>
            <pc:docMk/>
            <pc:sldMk cId="3980285403" sldId="317"/>
            <ac:spMk id="61" creationId="{4D3282E1-75DB-27EA-C304-0F1C7EE866D0}"/>
          </ac:spMkLst>
        </pc:spChg>
        <pc:spChg chg="mod ord">
          <ac:chgData name="Megan U Hazen" userId="30e05359-b9e4-47f2-a3de-c678b6693530" providerId="ADAL" clId="{F71778A2-0B0A-4390-A922-1251D981ACF5}" dt="2026-04-13T22:31:35.039" v="6268"/>
          <ac:spMkLst>
            <pc:docMk/>
            <pc:sldMk cId="3980285403" sldId="317"/>
            <ac:spMk id="62" creationId="{A3FD35B1-6E07-0CBF-90CC-ACF12E74ACFD}"/>
          </ac:spMkLst>
        </pc:spChg>
        <pc:spChg chg="mod ord">
          <ac:chgData name="Megan U Hazen" userId="30e05359-b9e4-47f2-a3de-c678b6693530" providerId="ADAL" clId="{F71778A2-0B0A-4390-A922-1251D981ACF5}" dt="2026-04-13T22:31:35.039" v="6268"/>
          <ac:spMkLst>
            <pc:docMk/>
            <pc:sldMk cId="3980285403" sldId="317"/>
            <ac:spMk id="63" creationId="{C0410365-9C6D-D1D1-755D-CD0CE8A2EA3D}"/>
          </ac:spMkLst>
        </pc:spChg>
        <pc:spChg chg="mod">
          <ac:chgData name="Megan U Hazen" userId="30e05359-b9e4-47f2-a3de-c678b6693530" providerId="ADAL" clId="{F71778A2-0B0A-4390-A922-1251D981ACF5}" dt="2026-04-13T22:26:12.169" v="6105" actId="962"/>
          <ac:spMkLst>
            <pc:docMk/>
            <pc:sldMk cId="3980285403" sldId="317"/>
            <ac:spMk id="64" creationId="{C2A8C5FD-D49A-8D1F-8832-84CCDCC937EB}"/>
          </ac:spMkLst>
        </pc:spChg>
        <pc:spChg chg="mod">
          <ac:chgData name="Megan U Hazen" userId="30e05359-b9e4-47f2-a3de-c678b6693530" providerId="ADAL" clId="{F71778A2-0B0A-4390-A922-1251D981ACF5}" dt="2026-04-13T22:26:12.495" v="6106" actId="962"/>
          <ac:spMkLst>
            <pc:docMk/>
            <pc:sldMk cId="3980285403" sldId="317"/>
            <ac:spMk id="65" creationId="{52DD254A-FA78-BEC4-2F18-E92078AA3382}"/>
          </ac:spMkLst>
        </pc:spChg>
        <pc:spChg chg="mod ord">
          <ac:chgData name="Megan U Hazen" userId="30e05359-b9e4-47f2-a3de-c678b6693530" providerId="ADAL" clId="{F71778A2-0B0A-4390-A922-1251D981ACF5}" dt="2026-04-13T22:31:35.039" v="6268"/>
          <ac:spMkLst>
            <pc:docMk/>
            <pc:sldMk cId="3980285403" sldId="317"/>
            <ac:spMk id="66" creationId="{0468D916-5949-B57E-5BAA-D0EF63CD0663}"/>
          </ac:spMkLst>
        </pc:spChg>
        <pc:spChg chg="mod">
          <ac:chgData name="Megan U Hazen" userId="30e05359-b9e4-47f2-a3de-c678b6693530" providerId="ADAL" clId="{F71778A2-0B0A-4390-A922-1251D981ACF5}" dt="2026-04-13T21:47:46.959" v="4327" actId="20577"/>
          <ac:spMkLst>
            <pc:docMk/>
            <pc:sldMk cId="3980285403" sldId="317"/>
            <ac:spMk id="67" creationId="{281AE694-6909-DEDA-83B4-E5BAEC2CB528}"/>
          </ac:spMkLst>
        </pc:spChg>
        <pc:spChg chg="mod">
          <ac:chgData name="Megan U Hazen" userId="30e05359-b9e4-47f2-a3de-c678b6693530" providerId="ADAL" clId="{F71778A2-0B0A-4390-A922-1251D981ACF5}" dt="2026-04-13T21:48:12.990" v="4334" actId="14100"/>
          <ac:spMkLst>
            <pc:docMk/>
            <pc:sldMk cId="3980285403" sldId="317"/>
            <ac:spMk id="74" creationId="{0F2FF1A2-FA19-1320-CD79-68AA809A8158}"/>
          </ac:spMkLst>
        </pc:spChg>
      </pc:sldChg>
      <pc:sldChg chg="modSp add mod">
        <pc:chgData name="Megan U Hazen" userId="30e05359-b9e4-47f2-a3de-c678b6693530" providerId="ADAL" clId="{F71778A2-0B0A-4390-A922-1251D981ACF5}" dt="2026-04-13T22:29:08.233" v="6244" actId="20577"/>
        <pc:sldMkLst>
          <pc:docMk/>
          <pc:sldMk cId="531081326" sldId="318"/>
        </pc:sldMkLst>
        <pc:spChg chg="mod">
          <ac:chgData name="Megan U Hazen" userId="30e05359-b9e4-47f2-a3de-c678b6693530" providerId="ADAL" clId="{F71778A2-0B0A-4390-A922-1251D981ACF5}" dt="2026-04-13T22:29:08.233" v="6244" actId="20577"/>
          <ac:spMkLst>
            <pc:docMk/>
            <pc:sldMk cId="531081326" sldId="318"/>
            <ac:spMk id="2" creationId="{B65B61B2-E8B3-8A21-BEC1-D91C31C79167}"/>
          </ac:spMkLst>
        </pc:spChg>
        <pc:spChg chg="mod">
          <ac:chgData name="Megan U Hazen" userId="30e05359-b9e4-47f2-a3de-c678b6693530" providerId="ADAL" clId="{F71778A2-0B0A-4390-A922-1251D981ACF5}" dt="2026-04-13T22:20:39.250" v="5314" actId="962"/>
          <ac:spMkLst>
            <pc:docMk/>
            <pc:sldMk cId="531081326" sldId="318"/>
            <ac:spMk id="3" creationId="{B429D832-DD1F-D288-736D-45F86251D934}"/>
          </ac:spMkLst>
        </pc:spChg>
        <pc:spChg chg="mod">
          <ac:chgData name="Megan U Hazen" userId="30e05359-b9e4-47f2-a3de-c678b6693530" providerId="ADAL" clId="{F71778A2-0B0A-4390-A922-1251D981ACF5}" dt="2026-04-13T21:55:23.531" v="4481" actId="20577"/>
          <ac:spMkLst>
            <pc:docMk/>
            <pc:sldMk cId="531081326" sldId="318"/>
            <ac:spMk id="6" creationId="{81DF0164-3E71-90F5-BBC4-404FD7F8005E}"/>
          </ac:spMkLst>
        </pc:spChg>
      </pc:sldChg>
      <pc:sldChg chg="modSp add mod">
        <pc:chgData name="Megan U Hazen" userId="30e05359-b9e4-47f2-a3de-c678b6693530" providerId="ADAL" clId="{F71778A2-0B0A-4390-A922-1251D981ACF5}" dt="2026-04-13T22:20:43.151" v="5318" actId="962"/>
        <pc:sldMkLst>
          <pc:docMk/>
          <pc:sldMk cId="1471908943" sldId="319"/>
        </pc:sldMkLst>
        <pc:spChg chg="mod">
          <ac:chgData name="Megan U Hazen" userId="30e05359-b9e4-47f2-a3de-c678b6693530" providerId="ADAL" clId="{F71778A2-0B0A-4390-A922-1251D981ACF5}" dt="2026-04-13T21:59:52.591" v="4492" actId="20577"/>
          <ac:spMkLst>
            <pc:docMk/>
            <pc:sldMk cId="1471908943" sldId="319"/>
            <ac:spMk id="2" creationId="{3B8F75B8-FB8F-06DC-2FB2-CAFE4BB2C354}"/>
          </ac:spMkLst>
        </pc:spChg>
        <pc:spChg chg="mod">
          <ac:chgData name="Megan U Hazen" userId="30e05359-b9e4-47f2-a3de-c678b6693530" providerId="ADAL" clId="{F71778A2-0B0A-4390-A922-1251D981ACF5}" dt="2026-04-13T22:20:43.151" v="5318" actId="962"/>
          <ac:spMkLst>
            <pc:docMk/>
            <pc:sldMk cId="1471908943" sldId="319"/>
            <ac:spMk id="3" creationId="{FE717F12-A525-0882-A564-049AC1A0E99D}"/>
          </ac:spMkLst>
        </pc:spChg>
        <pc:spChg chg="mod">
          <ac:chgData name="Megan U Hazen" userId="30e05359-b9e4-47f2-a3de-c678b6693530" providerId="ADAL" clId="{F71778A2-0B0A-4390-A922-1251D981ACF5}" dt="2026-04-13T22:01:24.483" v="4580" actId="20577"/>
          <ac:spMkLst>
            <pc:docMk/>
            <pc:sldMk cId="1471908943" sldId="319"/>
            <ac:spMk id="6" creationId="{2F352897-B61D-432A-17F6-1C2FB79FE26A}"/>
          </ac:spMkLst>
        </pc:spChg>
      </pc:sldChg>
      <pc:sldChg chg="addSp delSp modSp add mod">
        <pc:chgData name="Megan U Hazen" userId="30e05359-b9e4-47f2-a3de-c678b6693530" providerId="ADAL" clId="{F71778A2-0B0A-4390-A922-1251D981ACF5}" dt="2026-04-13T22:35:33.600" v="6424"/>
        <pc:sldMkLst>
          <pc:docMk/>
          <pc:sldMk cId="2404779358" sldId="321"/>
        </pc:sldMkLst>
        <pc:spChg chg="mod ord">
          <ac:chgData name="Megan U Hazen" userId="30e05359-b9e4-47f2-a3de-c678b6693530" providerId="ADAL" clId="{F71778A2-0B0A-4390-A922-1251D981ACF5}" dt="2026-04-13T22:34:53.267" v="6303"/>
          <ac:spMkLst>
            <pc:docMk/>
            <pc:sldMk cId="2404779358" sldId="321"/>
            <ac:spMk id="2" creationId="{3BFFD613-E43E-01CB-BC36-F8EBA12E611F}"/>
          </ac:spMkLst>
        </pc:spChg>
        <pc:spChg chg="add mod">
          <ac:chgData name="Megan U Hazen" userId="30e05359-b9e4-47f2-a3de-c678b6693530" providerId="ADAL" clId="{F71778A2-0B0A-4390-A922-1251D981ACF5}" dt="2026-04-13T22:26:58.271" v="6145" actId="962"/>
          <ac:spMkLst>
            <pc:docMk/>
            <pc:sldMk cId="2404779358" sldId="321"/>
            <ac:spMk id="3" creationId="{D6441EC8-B347-D7B5-43B5-A5BCA2651E8A}"/>
          </ac:spMkLst>
        </pc:spChg>
        <pc:spChg chg="add mod">
          <ac:chgData name="Megan U Hazen" userId="30e05359-b9e4-47f2-a3de-c678b6693530" providerId="ADAL" clId="{F71778A2-0B0A-4390-A922-1251D981ACF5}" dt="2026-04-13T22:26:58.611" v="6146" actId="962"/>
          <ac:spMkLst>
            <pc:docMk/>
            <pc:sldMk cId="2404779358" sldId="321"/>
            <ac:spMk id="4" creationId="{74F784EB-0D1D-E7D7-5EFF-B78A07F38E8A}"/>
          </ac:spMkLst>
        </pc:spChg>
        <pc:spChg chg="mod">
          <ac:chgData name="Megan U Hazen" userId="30e05359-b9e4-47f2-a3de-c678b6693530" providerId="ADAL" clId="{F71778A2-0B0A-4390-A922-1251D981ACF5}" dt="2026-04-13T22:31:52.276" v="6275" actId="962"/>
          <ac:spMkLst>
            <pc:docMk/>
            <pc:sldMk cId="2404779358" sldId="321"/>
            <ac:spMk id="5" creationId="{5A9A2A7C-A3EE-9D40-8B66-070DFE05D369}"/>
          </ac:spMkLst>
        </pc:spChg>
        <pc:spChg chg="mod">
          <ac:chgData name="Megan U Hazen" userId="30e05359-b9e4-47f2-a3de-c678b6693530" providerId="ADAL" clId="{F71778A2-0B0A-4390-A922-1251D981ACF5}" dt="2026-04-13T22:31:53.023" v="6276" actId="962"/>
          <ac:spMkLst>
            <pc:docMk/>
            <pc:sldMk cId="2404779358" sldId="321"/>
            <ac:spMk id="6" creationId="{06A6FE81-EAB4-F488-7798-E256A26635D4}"/>
          </ac:spMkLst>
        </pc:spChg>
        <pc:spChg chg="mod">
          <ac:chgData name="Megan U Hazen" userId="30e05359-b9e4-47f2-a3de-c678b6693530" providerId="ADAL" clId="{F71778A2-0B0A-4390-A922-1251D981ACF5}" dt="2026-04-13T22:02:31.527" v="4629" actId="20577"/>
          <ac:spMkLst>
            <pc:docMk/>
            <pc:sldMk cId="2404779358" sldId="321"/>
            <ac:spMk id="7" creationId="{0510D8FC-BB79-7BBD-8BEF-96685DD81D3B}"/>
          </ac:spMkLst>
        </pc:spChg>
        <pc:spChg chg="add mod">
          <ac:chgData name="Megan U Hazen" userId="30e05359-b9e4-47f2-a3de-c678b6693530" providerId="ADAL" clId="{F71778A2-0B0A-4390-A922-1251D981ACF5}" dt="2026-04-13T22:26:58.996" v="6147" actId="962"/>
          <ac:spMkLst>
            <pc:docMk/>
            <pc:sldMk cId="2404779358" sldId="321"/>
            <ac:spMk id="8" creationId="{42032F65-14E3-9675-25FB-267AF611FA89}"/>
          </ac:spMkLst>
        </pc:spChg>
        <pc:spChg chg="add mod ord">
          <ac:chgData name="Megan U Hazen" userId="30e05359-b9e4-47f2-a3de-c678b6693530" providerId="ADAL" clId="{F71778A2-0B0A-4390-A922-1251D981ACF5}" dt="2026-04-13T22:34:53.267" v="6303"/>
          <ac:spMkLst>
            <pc:docMk/>
            <pc:sldMk cId="2404779358" sldId="321"/>
            <ac:spMk id="9" creationId="{877FC689-44EE-34BB-5C14-8E9D18AB3CFD}"/>
          </ac:spMkLst>
        </pc:spChg>
        <pc:spChg chg="mod">
          <ac:chgData name="Megan U Hazen" userId="30e05359-b9e4-47f2-a3de-c678b6693530" providerId="ADAL" clId="{F71778A2-0B0A-4390-A922-1251D981ACF5}" dt="2026-04-13T22:26:13.550" v="6109" actId="962"/>
          <ac:spMkLst>
            <pc:docMk/>
            <pc:sldMk cId="2404779358" sldId="321"/>
            <ac:spMk id="45" creationId="{BBC3A89B-DBD2-3187-E6EE-06CDE754559A}"/>
          </ac:spMkLst>
        </pc:spChg>
        <pc:spChg chg="mod ord">
          <ac:chgData name="Megan U Hazen" userId="30e05359-b9e4-47f2-a3de-c678b6693530" providerId="ADAL" clId="{F71778A2-0B0A-4390-A922-1251D981ACF5}" dt="2026-04-13T22:33:44.810" v="6292" actId="13244"/>
          <ac:spMkLst>
            <pc:docMk/>
            <pc:sldMk cId="2404779358" sldId="321"/>
            <ac:spMk id="46" creationId="{B6BA2A22-0FA6-CD0D-60EF-742A162726DF}"/>
          </ac:spMkLst>
        </pc:spChg>
        <pc:spChg chg="mod ord">
          <ac:chgData name="Megan U Hazen" userId="30e05359-b9e4-47f2-a3de-c678b6693530" providerId="ADAL" clId="{F71778A2-0B0A-4390-A922-1251D981ACF5}" dt="2026-04-13T22:34:53.267" v="6303"/>
          <ac:spMkLst>
            <pc:docMk/>
            <pc:sldMk cId="2404779358" sldId="321"/>
            <ac:spMk id="47" creationId="{5B085371-A1B2-9720-84AF-157809637557}"/>
          </ac:spMkLst>
        </pc:spChg>
        <pc:spChg chg="mod">
          <ac:chgData name="Megan U Hazen" userId="30e05359-b9e4-47f2-a3de-c678b6693530" providerId="ADAL" clId="{F71778A2-0B0A-4390-A922-1251D981ACF5}" dt="2026-04-13T22:26:46.938" v="6113" actId="962"/>
          <ac:spMkLst>
            <pc:docMk/>
            <pc:sldMk cId="2404779358" sldId="321"/>
            <ac:spMk id="48" creationId="{45AE8D72-0865-2373-09EF-4C95B40AE50D}"/>
          </ac:spMkLst>
        </pc:spChg>
        <pc:spChg chg="mod ord">
          <ac:chgData name="Megan U Hazen" userId="30e05359-b9e4-47f2-a3de-c678b6693530" providerId="ADAL" clId="{F71778A2-0B0A-4390-A922-1251D981ACF5}" dt="2026-04-13T22:34:53.267" v="6303"/>
          <ac:spMkLst>
            <pc:docMk/>
            <pc:sldMk cId="2404779358" sldId="321"/>
            <ac:spMk id="49" creationId="{ADD2165D-B69F-8C55-68D7-789715E4B941}"/>
          </ac:spMkLst>
        </pc:spChg>
        <pc:spChg chg="mod">
          <ac:chgData name="Megan U Hazen" userId="30e05359-b9e4-47f2-a3de-c678b6693530" providerId="ADAL" clId="{F71778A2-0B0A-4390-A922-1251D981ACF5}" dt="2026-04-13T22:26:47.579" v="6115" actId="962"/>
          <ac:spMkLst>
            <pc:docMk/>
            <pc:sldMk cId="2404779358" sldId="321"/>
            <ac:spMk id="50" creationId="{39EE85DA-02E5-6A2D-8A3E-43B66FFAFD05}"/>
          </ac:spMkLst>
        </pc:spChg>
        <pc:spChg chg="mod ord">
          <ac:chgData name="Megan U Hazen" userId="30e05359-b9e4-47f2-a3de-c678b6693530" providerId="ADAL" clId="{F71778A2-0B0A-4390-A922-1251D981ACF5}" dt="2026-04-13T22:34:53.267" v="6303"/>
          <ac:spMkLst>
            <pc:docMk/>
            <pc:sldMk cId="2404779358" sldId="321"/>
            <ac:spMk id="51" creationId="{440B23B9-4633-2483-0875-2074FB749522}"/>
          </ac:spMkLst>
        </pc:spChg>
        <pc:spChg chg="mod">
          <ac:chgData name="Megan U Hazen" userId="30e05359-b9e4-47f2-a3de-c678b6693530" providerId="ADAL" clId="{F71778A2-0B0A-4390-A922-1251D981ACF5}" dt="2026-04-13T22:26:48.170" v="6117" actId="962"/>
          <ac:spMkLst>
            <pc:docMk/>
            <pc:sldMk cId="2404779358" sldId="321"/>
            <ac:spMk id="52" creationId="{D82688B5-E2D6-2FF6-86D3-50EE402AB7F2}"/>
          </ac:spMkLst>
        </pc:spChg>
        <pc:spChg chg="mod">
          <ac:chgData name="Megan U Hazen" userId="30e05359-b9e4-47f2-a3de-c678b6693530" providerId="ADAL" clId="{F71778A2-0B0A-4390-A922-1251D981ACF5}" dt="2026-04-13T22:26:48.803" v="6118" actId="962"/>
          <ac:spMkLst>
            <pc:docMk/>
            <pc:sldMk cId="2404779358" sldId="321"/>
            <ac:spMk id="53" creationId="{0833FC19-AE7D-21F8-79A9-DBD1BC581D91}"/>
          </ac:spMkLst>
        </pc:spChg>
        <pc:spChg chg="mod">
          <ac:chgData name="Megan U Hazen" userId="30e05359-b9e4-47f2-a3de-c678b6693530" providerId="ADAL" clId="{F71778A2-0B0A-4390-A922-1251D981ACF5}" dt="2026-04-13T22:26:49.224" v="6119" actId="962"/>
          <ac:spMkLst>
            <pc:docMk/>
            <pc:sldMk cId="2404779358" sldId="321"/>
            <ac:spMk id="54" creationId="{1FCB2EC9-602F-FD9B-DC69-0147F3B0DD6F}"/>
          </ac:spMkLst>
        </pc:spChg>
        <pc:spChg chg="mod ord">
          <ac:chgData name="Megan U Hazen" userId="30e05359-b9e4-47f2-a3de-c678b6693530" providerId="ADAL" clId="{F71778A2-0B0A-4390-A922-1251D981ACF5}" dt="2026-04-13T22:34:53.267" v="6303"/>
          <ac:spMkLst>
            <pc:docMk/>
            <pc:sldMk cId="2404779358" sldId="321"/>
            <ac:spMk id="55" creationId="{0D6E0BC9-8330-4AF9-3AC9-067F0DEE6134}"/>
          </ac:spMkLst>
        </pc:spChg>
        <pc:spChg chg="mod">
          <ac:chgData name="Megan U Hazen" userId="30e05359-b9e4-47f2-a3de-c678b6693530" providerId="ADAL" clId="{F71778A2-0B0A-4390-A922-1251D981ACF5}" dt="2026-04-13T22:26:49.898" v="6121" actId="962"/>
          <ac:spMkLst>
            <pc:docMk/>
            <pc:sldMk cId="2404779358" sldId="321"/>
            <ac:spMk id="56" creationId="{50BFFD65-77C4-5431-CD3F-C023EF3BCB5C}"/>
          </ac:spMkLst>
        </pc:spChg>
        <pc:spChg chg="mod">
          <ac:chgData name="Megan U Hazen" userId="30e05359-b9e4-47f2-a3de-c678b6693530" providerId="ADAL" clId="{F71778A2-0B0A-4390-A922-1251D981ACF5}" dt="2026-04-13T22:26:50.152" v="6122" actId="962"/>
          <ac:spMkLst>
            <pc:docMk/>
            <pc:sldMk cId="2404779358" sldId="321"/>
            <ac:spMk id="57" creationId="{2C95C619-4632-FA13-ED82-F31497FD1AB3}"/>
          </ac:spMkLst>
        </pc:spChg>
        <pc:spChg chg="mod">
          <ac:chgData name="Megan U Hazen" userId="30e05359-b9e4-47f2-a3de-c678b6693530" providerId="ADAL" clId="{F71778A2-0B0A-4390-A922-1251D981ACF5}" dt="2026-04-13T22:26:51.249" v="6127" actId="962"/>
          <ac:spMkLst>
            <pc:docMk/>
            <pc:sldMk cId="2404779358" sldId="321"/>
            <ac:spMk id="58" creationId="{B2DF3C06-A36A-776E-352D-419D274B27C6}"/>
          </ac:spMkLst>
        </pc:spChg>
        <pc:spChg chg="mod">
          <ac:chgData name="Megan U Hazen" userId="30e05359-b9e4-47f2-a3de-c678b6693530" providerId="ADAL" clId="{F71778A2-0B0A-4390-A922-1251D981ACF5}" dt="2026-04-13T22:26:53.382" v="6134" actId="962"/>
          <ac:spMkLst>
            <pc:docMk/>
            <pc:sldMk cId="2404779358" sldId="321"/>
            <ac:spMk id="59" creationId="{E518A77E-9506-4F7B-C4FA-C9C4F131B603}"/>
          </ac:spMkLst>
        </pc:spChg>
        <pc:spChg chg="mod">
          <ac:chgData name="Megan U Hazen" userId="30e05359-b9e4-47f2-a3de-c678b6693530" providerId="ADAL" clId="{F71778A2-0B0A-4390-A922-1251D981ACF5}" dt="2026-04-13T22:26:53.733" v="6135" actId="962"/>
          <ac:spMkLst>
            <pc:docMk/>
            <pc:sldMk cId="2404779358" sldId="321"/>
            <ac:spMk id="60" creationId="{5274425B-8501-2BFD-97A2-818239E1567B}"/>
          </ac:spMkLst>
        </pc:spChg>
        <pc:spChg chg="mod">
          <ac:chgData name="Megan U Hazen" userId="30e05359-b9e4-47f2-a3de-c678b6693530" providerId="ADAL" clId="{F71778A2-0B0A-4390-A922-1251D981ACF5}" dt="2026-04-13T22:26:54.803" v="6138" actId="962"/>
          <ac:spMkLst>
            <pc:docMk/>
            <pc:sldMk cId="2404779358" sldId="321"/>
            <ac:spMk id="61" creationId="{6949B8D8-BE51-1A05-74A3-76EAED6798B4}"/>
          </ac:spMkLst>
        </pc:spChg>
        <pc:spChg chg="mod ord">
          <ac:chgData name="Megan U Hazen" userId="30e05359-b9e4-47f2-a3de-c678b6693530" providerId="ADAL" clId="{F71778A2-0B0A-4390-A922-1251D981ACF5}" dt="2026-04-13T22:34:53.267" v="6303"/>
          <ac:spMkLst>
            <pc:docMk/>
            <pc:sldMk cId="2404779358" sldId="321"/>
            <ac:spMk id="62" creationId="{46868F6C-83B3-7E57-3DD4-4E4D105CE46C}"/>
          </ac:spMkLst>
        </pc:spChg>
        <pc:spChg chg="mod">
          <ac:chgData name="Megan U Hazen" userId="30e05359-b9e4-47f2-a3de-c678b6693530" providerId="ADAL" clId="{F71778A2-0B0A-4390-A922-1251D981ACF5}" dt="2026-04-13T22:26:55.543" v="6140" actId="962"/>
          <ac:spMkLst>
            <pc:docMk/>
            <pc:sldMk cId="2404779358" sldId="321"/>
            <ac:spMk id="63" creationId="{ACAF5912-B562-43B2-C159-FF04BF9E8962}"/>
          </ac:spMkLst>
        </pc:spChg>
        <pc:spChg chg="mod">
          <ac:chgData name="Megan U Hazen" userId="30e05359-b9e4-47f2-a3de-c678b6693530" providerId="ADAL" clId="{F71778A2-0B0A-4390-A922-1251D981ACF5}" dt="2026-04-13T22:26:56.115" v="6141" actId="962"/>
          <ac:spMkLst>
            <pc:docMk/>
            <pc:sldMk cId="2404779358" sldId="321"/>
            <ac:spMk id="64" creationId="{92DF1B6C-C581-2599-478D-972CECDAC638}"/>
          </ac:spMkLst>
        </pc:spChg>
        <pc:spChg chg="mod ord">
          <ac:chgData name="Megan U Hazen" userId="30e05359-b9e4-47f2-a3de-c678b6693530" providerId="ADAL" clId="{F71778A2-0B0A-4390-A922-1251D981ACF5}" dt="2026-04-13T22:34:53.267" v="6303"/>
          <ac:spMkLst>
            <pc:docMk/>
            <pc:sldMk cId="2404779358" sldId="321"/>
            <ac:spMk id="65" creationId="{426FD3E6-12B1-E7B5-5E91-F3D5D45A37B2}"/>
          </ac:spMkLst>
        </pc:spChg>
        <pc:spChg chg="mod ord">
          <ac:chgData name="Megan U Hazen" userId="30e05359-b9e4-47f2-a3de-c678b6693530" providerId="ADAL" clId="{F71778A2-0B0A-4390-A922-1251D981ACF5}" dt="2026-04-13T22:34:53.267" v="6303"/>
          <ac:spMkLst>
            <pc:docMk/>
            <pc:sldMk cId="2404779358" sldId="321"/>
            <ac:spMk id="66" creationId="{B145B56B-2743-F731-4337-7E4A7185AD0D}"/>
          </ac:spMkLst>
        </pc:spChg>
        <pc:spChg chg="mod ord">
          <ac:chgData name="Megan U Hazen" userId="30e05359-b9e4-47f2-a3de-c678b6693530" providerId="ADAL" clId="{F71778A2-0B0A-4390-A922-1251D981ACF5}" dt="2026-04-13T22:35:17.750" v="6370"/>
          <ac:spMkLst>
            <pc:docMk/>
            <pc:sldMk cId="2404779358" sldId="321"/>
            <ac:spMk id="67" creationId="{CB983EB4-6159-233D-6E2C-2B6B4BD1554C}"/>
          </ac:spMkLst>
        </pc:spChg>
        <pc:spChg chg="mod ord">
          <ac:chgData name="Megan U Hazen" userId="30e05359-b9e4-47f2-a3de-c678b6693530" providerId="ADAL" clId="{F71778A2-0B0A-4390-A922-1251D981ACF5}" dt="2026-04-13T22:35:25.959" v="6398"/>
          <ac:spMkLst>
            <pc:docMk/>
            <pc:sldMk cId="2404779358" sldId="321"/>
            <ac:spMk id="74" creationId="{E4D176A4-FC46-6458-4849-2B29C513749C}"/>
          </ac:spMkLst>
        </pc:spChg>
        <pc:graphicFrameChg chg="add mod ord modGraphic">
          <ac:chgData name="Megan U Hazen" userId="30e05359-b9e4-47f2-a3de-c678b6693530" providerId="ADAL" clId="{F71778A2-0B0A-4390-A922-1251D981ACF5}" dt="2026-04-13T22:35:33.600" v="6424"/>
          <ac:graphicFrameMkLst>
            <pc:docMk/>
            <pc:sldMk cId="2404779358" sldId="321"/>
            <ac:graphicFrameMk id="18" creationId="{73B0BF6A-F270-26BD-40CD-497D98186198}"/>
          </ac:graphicFrameMkLst>
        </pc:graphicFrameChg>
        <pc:cxnChg chg="add mod ord">
          <ac:chgData name="Megan U Hazen" userId="30e05359-b9e4-47f2-a3de-c678b6693530" providerId="ADAL" clId="{F71778A2-0B0A-4390-A922-1251D981ACF5}" dt="2026-04-13T22:35:03.161" v="6325"/>
          <ac:cxnSpMkLst>
            <pc:docMk/>
            <pc:sldMk cId="2404779358" sldId="321"/>
            <ac:cxnSpMk id="10" creationId="{24F52D9A-8E3E-6D94-76DC-C2E5D28337A4}"/>
          </ac:cxnSpMkLst>
        </pc:cxnChg>
        <pc:cxnChg chg="add mod ord">
          <ac:chgData name="Megan U Hazen" userId="30e05359-b9e4-47f2-a3de-c678b6693530" providerId="ADAL" clId="{F71778A2-0B0A-4390-A922-1251D981ACF5}" dt="2026-04-13T22:35:09.052" v="6348"/>
          <ac:cxnSpMkLst>
            <pc:docMk/>
            <pc:sldMk cId="2404779358" sldId="321"/>
            <ac:cxnSpMk id="14" creationId="{17C0743A-3257-3EE3-066F-471018EB3FE3}"/>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E607-F3CD-4D05-8211-05B214C08966}" type="datetimeFigureOut">
              <a:rPr lang="en-US" smtClean="0"/>
              <a:t>4/14/2026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434D68-4E3A-47C4-BCAC-F17451564682}" type="slidenum">
              <a:rPr lang="en-US" smtClean="0"/>
              <a:t>‹#›</a:t>
            </a:fld>
            <a:endParaRPr lang="en-US"/>
          </a:p>
        </p:txBody>
      </p:sp>
    </p:spTree>
    <p:extLst>
      <p:ext uri="{BB962C8B-B14F-4D97-AF65-F5344CB8AC3E}">
        <p14:creationId xmlns:p14="http://schemas.microsoft.com/office/powerpoint/2010/main" val="34870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434D68-4E3A-47C4-BCAC-F17451564682}" type="slidenum">
              <a:rPr lang="en-US" smtClean="0"/>
              <a:t>1</a:t>
            </a:fld>
            <a:endParaRPr lang="en-US"/>
          </a:p>
        </p:txBody>
      </p:sp>
    </p:spTree>
    <p:extLst>
      <p:ext uri="{BB962C8B-B14F-4D97-AF65-F5344CB8AC3E}">
        <p14:creationId xmlns:p14="http://schemas.microsoft.com/office/powerpoint/2010/main" val="3593349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Demo emacs -</a:t>
            </a:r>
            <a:r>
              <a:rPr lang="en-US" err="1"/>
              <a:t>nw</a:t>
            </a:r>
            <a:endParaRPr lang="en-US"/>
          </a:p>
        </p:txBody>
      </p:sp>
      <p:sp>
        <p:nvSpPr>
          <p:cNvPr id="4" name="Slide Number Placeholder 3"/>
          <p:cNvSpPr>
            <a:spLocks noGrp="1"/>
          </p:cNvSpPr>
          <p:nvPr>
            <p:ph type="sldNum" sz="quarter" idx="5"/>
          </p:nvPr>
        </p:nvSpPr>
        <p:spPr/>
        <p:txBody>
          <a:bodyPr/>
          <a:lstStyle/>
          <a:p>
            <a:fld id="{BF434D68-4E3A-47C4-BCAC-F17451564682}" type="slidenum">
              <a:rPr lang="en-US" smtClean="0"/>
              <a:t>3</a:t>
            </a:fld>
            <a:endParaRPr lang="en-US"/>
          </a:p>
        </p:txBody>
      </p:sp>
    </p:spTree>
    <p:extLst>
      <p:ext uri="{BB962C8B-B14F-4D97-AF65-F5344CB8AC3E}">
        <p14:creationId xmlns:p14="http://schemas.microsoft.com/office/powerpoint/2010/main" val="2785777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20</a:t>
            </a:fld>
            <a:endParaRPr lang="en-US"/>
          </a:p>
        </p:txBody>
      </p:sp>
    </p:spTree>
    <p:extLst>
      <p:ext uri="{BB962C8B-B14F-4D97-AF65-F5344CB8AC3E}">
        <p14:creationId xmlns:p14="http://schemas.microsoft.com/office/powerpoint/2010/main" val="32116660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RAM – random access, but it is more correctly ‘main memory’ which is the addressable space.  Sometimes RAM includes things like registers on the </a:t>
            </a:r>
            <a:r>
              <a:rPr lang="en-US" dirty="0" err="1"/>
              <a:t>cpu</a:t>
            </a:r>
            <a:r>
              <a:rPr lang="en-US" dirty="0"/>
              <a:t> which aren’t part of the addressable memory.</a:t>
            </a:r>
          </a:p>
        </p:txBody>
      </p:sp>
      <p:sp>
        <p:nvSpPr>
          <p:cNvPr id="4" name="Slide Number Placeholder 3"/>
          <p:cNvSpPr>
            <a:spLocks noGrp="1"/>
          </p:cNvSpPr>
          <p:nvPr>
            <p:ph type="sldNum" sz="quarter" idx="5"/>
          </p:nvPr>
        </p:nvSpPr>
        <p:spPr/>
        <p:txBody>
          <a:bodyPr/>
          <a:lstStyle/>
          <a:p>
            <a:fld id="{BF434D68-4E3A-47C4-BCAC-F17451564682}" type="slidenum">
              <a:rPr lang="en-US" smtClean="0"/>
              <a:t>22</a:t>
            </a:fld>
            <a:endParaRPr lang="en-US"/>
          </a:p>
        </p:txBody>
      </p:sp>
    </p:spTree>
    <p:extLst>
      <p:ext uri="{BB962C8B-B14F-4D97-AF65-F5344CB8AC3E}">
        <p14:creationId xmlns:p14="http://schemas.microsoft.com/office/powerpoint/2010/main" val="17557164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434D68-4E3A-47C4-BCAC-F17451564682}" type="slidenum">
              <a:rPr lang="en-US" smtClean="0"/>
              <a:t>25</a:t>
            </a:fld>
            <a:endParaRPr lang="en-US"/>
          </a:p>
        </p:txBody>
      </p:sp>
    </p:spTree>
    <p:extLst>
      <p:ext uri="{BB962C8B-B14F-4D97-AF65-F5344CB8AC3E}">
        <p14:creationId xmlns:p14="http://schemas.microsoft.com/office/powerpoint/2010/main" val="1157707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solidFill>
              </a:defRPr>
            </a:lvl1pPr>
          </a:lstStyle>
          <a:p>
            <a:fld id="{5D78BB3C-1E6F-4637-919D-612B72D59517}" type="datetime1">
              <a:rPr lang="en-US" smtClean="0"/>
              <a:t>4/14/2026</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r>
              <a:rPr lang="fr-FR"/>
              <a:t>CSE 374 SP26  Lecture C Intro, Professor Hazen</a:t>
            </a: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DC86D9-B51A-4BFA-AF46-E99CC3C8F11A}" type="datetime1">
              <a:rPr lang="en-US" smtClean="0"/>
              <a:t>4/14/2026</a:t>
            </a:fld>
            <a:endParaRPr lang="en-US"/>
          </a:p>
        </p:txBody>
      </p:sp>
      <p:sp>
        <p:nvSpPr>
          <p:cNvPr id="5" name="Footer Placeholder 4"/>
          <p:cNvSpPr>
            <a:spLocks noGrp="1"/>
          </p:cNvSpPr>
          <p:nvPr>
            <p:ph type="ftr" sz="quarter" idx="11"/>
          </p:nvPr>
        </p:nvSpPr>
        <p:spPr/>
        <p:txBody>
          <a:bodyPr/>
          <a:lstStyle/>
          <a:p>
            <a:r>
              <a:rPr lang="fr-FR"/>
              <a:t>CSE 374 SP26  Lecture C Intro,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3CA635-5731-4080-BECA-677306D9AB8F}" type="datetime1">
              <a:rPr lang="en-US" smtClean="0"/>
              <a:t>4/14/2026</a:t>
            </a:fld>
            <a:endParaRPr lang="en-US"/>
          </a:p>
        </p:txBody>
      </p:sp>
      <p:sp>
        <p:nvSpPr>
          <p:cNvPr id="5" name="Footer Placeholder 4"/>
          <p:cNvSpPr>
            <a:spLocks noGrp="1"/>
          </p:cNvSpPr>
          <p:nvPr>
            <p:ph type="ftr" sz="quarter" idx="11"/>
          </p:nvPr>
        </p:nvSpPr>
        <p:spPr/>
        <p:txBody>
          <a:bodyPr/>
          <a:lstStyle/>
          <a:p>
            <a:r>
              <a:rPr lang="fr-FR"/>
              <a:t>CSE 374 SP26  Lecture C Intro,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888982-6FDD-46B5-8981-DF5A8E6B9F47}" type="datetime1">
              <a:rPr lang="en-US" smtClean="0"/>
              <a:t>4/14/2026</a:t>
            </a:fld>
            <a:endParaRPr lang="en-US"/>
          </a:p>
        </p:txBody>
      </p:sp>
      <p:sp>
        <p:nvSpPr>
          <p:cNvPr id="5" name="Footer Placeholder 4"/>
          <p:cNvSpPr>
            <a:spLocks noGrp="1"/>
          </p:cNvSpPr>
          <p:nvPr>
            <p:ph type="ftr" sz="quarter" idx="11"/>
          </p:nvPr>
        </p:nvSpPr>
        <p:spPr/>
        <p:txBody>
          <a:bodyPr/>
          <a:lstStyle/>
          <a:p>
            <a:r>
              <a:rPr lang="fr-FR"/>
              <a:t>CSE 374 SP26  Lecture C Intro,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727A71-0D40-4B03-959D-8E1413164108}" type="datetime1">
              <a:rPr lang="en-US" smtClean="0"/>
              <a:t>4/14/2026</a:t>
            </a:fld>
            <a:endParaRPr lang="en-US"/>
          </a:p>
        </p:txBody>
      </p:sp>
      <p:sp>
        <p:nvSpPr>
          <p:cNvPr id="5" name="Footer Placeholder 4"/>
          <p:cNvSpPr>
            <a:spLocks noGrp="1"/>
          </p:cNvSpPr>
          <p:nvPr>
            <p:ph type="ftr" sz="quarter" idx="11"/>
          </p:nvPr>
        </p:nvSpPr>
        <p:spPr/>
        <p:txBody>
          <a:bodyPr/>
          <a:lstStyle/>
          <a:p>
            <a:r>
              <a:rPr lang="fr-FR"/>
              <a:t>CSE 374 SP26  Lecture C Intro,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55F03F7-B647-4D5A-8DB8-EF8BF85D393A}" type="datetime1">
              <a:rPr lang="en-US" smtClean="0"/>
              <a:t>4/14/2026</a:t>
            </a:fld>
            <a:endParaRPr lang="en-US"/>
          </a:p>
        </p:txBody>
      </p:sp>
      <p:sp>
        <p:nvSpPr>
          <p:cNvPr id="6" name="Footer Placeholder 5"/>
          <p:cNvSpPr>
            <a:spLocks noGrp="1"/>
          </p:cNvSpPr>
          <p:nvPr>
            <p:ph type="ftr" sz="quarter" idx="11"/>
          </p:nvPr>
        </p:nvSpPr>
        <p:spPr/>
        <p:txBody>
          <a:bodyPr/>
          <a:lstStyle/>
          <a:p>
            <a:r>
              <a:rPr lang="fr-FR"/>
              <a:t>CSE 374 SP26  Lecture C Intro,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18E23C-B720-4276-AE6B-063C7D7AD0FF}" type="datetime1">
              <a:rPr lang="en-US" smtClean="0"/>
              <a:t>4/14/2026</a:t>
            </a:fld>
            <a:endParaRPr lang="en-US"/>
          </a:p>
        </p:txBody>
      </p:sp>
      <p:sp>
        <p:nvSpPr>
          <p:cNvPr id="8" name="Footer Placeholder 7"/>
          <p:cNvSpPr>
            <a:spLocks noGrp="1"/>
          </p:cNvSpPr>
          <p:nvPr>
            <p:ph type="ftr" sz="quarter" idx="11"/>
          </p:nvPr>
        </p:nvSpPr>
        <p:spPr/>
        <p:txBody>
          <a:bodyPr/>
          <a:lstStyle/>
          <a:p>
            <a:r>
              <a:rPr lang="fr-FR"/>
              <a:t>CSE 374 SP26  Lecture C Intro, Professor Hazen</a:t>
            </a:r>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A70134F-8D6C-4B85-9061-C0B0BC1F5053}" type="datetime1">
              <a:rPr lang="en-US" smtClean="0"/>
              <a:t>4/14/2026</a:t>
            </a:fld>
            <a:endParaRPr lang="en-US"/>
          </a:p>
        </p:txBody>
      </p:sp>
      <p:sp>
        <p:nvSpPr>
          <p:cNvPr id="4" name="Footer Placeholder 3"/>
          <p:cNvSpPr>
            <a:spLocks noGrp="1"/>
          </p:cNvSpPr>
          <p:nvPr>
            <p:ph type="ftr" sz="quarter" idx="11"/>
          </p:nvPr>
        </p:nvSpPr>
        <p:spPr/>
        <p:txBody>
          <a:bodyPr/>
          <a:lstStyle/>
          <a:p>
            <a:r>
              <a:rPr lang="fr-FR"/>
              <a:t>CSE 374 SP26  Lecture C Intro, Professor Hazen</a:t>
            </a:r>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A93664-5525-4957-AB5D-07F0B9567A13}" type="datetime1">
              <a:rPr lang="en-US" smtClean="0"/>
              <a:t>4/14/2026</a:t>
            </a:fld>
            <a:endParaRPr lang="en-US"/>
          </a:p>
        </p:txBody>
      </p:sp>
      <p:sp>
        <p:nvSpPr>
          <p:cNvPr id="3" name="Footer Placeholder 2"/>
          <p:cNvSpPr>
            <a:spLocks noGrp="1"/>
          </p:cNvSpPr>
          <p:nvPr>
            <p:ph type="ftr" sz="quarter" idx="11"/>
          </p:nvPr>
        </p:nvSpPr>
        <p:spPr/>
        <p:txBody>
          <a:bodyPr/>
          <a:lstStyle/>
          <a:p>
            <a:r>
              <a:rPr lang="fr-FR"/>
              <a:t>CSE 374 SP26  Lecture C Intro, Professor Hazen</a:t>
            </a:r>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92670A-20C2-49EE-B09D-B86D74B5C9A4}" type="datetime1">
              <a:rPr lang="en-US" smtClean="0"/>
              <a:t>4/14/2026</a:t>
            </a:fld>
            <a:endParaRPr lang="en-US"/>
          </a:p>
        </p:txBody>
      </p:sp>
      <p:sp>
        <p:nvSpPr>
          <p:cNvPr id="6" name="Footer Placeholder 5"/>
          <p:cNvSpPr>
            <a:spLocks noGrp="1"/>
          </p:cNvSpPr>
          <p:nvPr>
            <p:ph type="ftr" sz="quarter" idx="11"/>
          </p:nvPr>
        </p:nvSpPr>
        <p:spPr/>
        <p:txBody>
          <a:bodyPr/>
          <a:lstStyle/>
          <a:p>
            <a:r>
              <a:rPr lang="fr-FR"/>
              <a:t>CSE 374 SP26  Lecture C Intro,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1AB785B-D0B8-4C86-88F1-7262C10AB1E8}" type="datetime1">
              <a:rPr lang="en-US" smtClean="0"/>
              <a:t>4/14/2026</a:t>
            </a:fld>
            <a:endParaRPr lang="en-US"/>
          </a:p>
        </p:txBody>
      </p:sp>
      <p:sp>
        <p:nvSpPr>
          <p:cNvPr id="6" name="Footer Placeholder 5"/>
          <p:cNvSpPr>
            <a:spLocks noGrp="1"/>
          </p:cNvSpPr>
          <p:nvPr>
            <p:ph type="ftr" sz="quarter" idx="11"/>
          </p:nvPr>
        </p:nvSpPr>
        <p:spPr/>
        <p:txBody>
          <a:bodyPr/>
          <a:lstStyle/>
          <a:p>
            <a:r>
              <a:rPr lang="fr-FR"/>
              <a:t>CSE 374 SP26  Lecture C Intro,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9A17E25E-E42C-46A1-8E32-533F41F9BD4E}" type="datetime1">
              <a:rPr lang="en-US" smtClean="0"/>
              <a:t>4/14/2026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r>
              <a:rPr lang="fr-FR"/>
              <a:t>CSE 374 SP26  Lecture C Intro, Professor Hazen</a:t>
            </a:r>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4FAB73BC-B049-4115-A692-8D63A059BFB8}"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gnu.org/software/gnu-c-manual/gnu-c-manual.html#Statements"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cslibrary.stanford.edu/101/EssentialC.pdf"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cplusplus.com/"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674D1-404F-3341-0FB7-7589A358477A}"/>
              </a:ext>
            </a:extLst>
          </p:cNvPr>
          <p:cNvSpPr>
            <a:spLocks noGrp="1"/>
          </p:cNvSpPr>
          <p:nvPr>
            <p:ph type="ctrTitle"/>
          </p:nvPr>
        </p:nvSpPr>
        <p:spPr/>
        <p:txBody>
          <a:bodyPr/>
          <a:lstStyle/>
          <a:p>
            <a:r>
              <a:rPr lang="en-US"/>
              <a:t>CSE 374: </a:t>
            </a:r>
            <a:r>
              <a:rPr lang="en-US" cap="none"/>
              <a:t>Programming Concepts and Tools</a:t>
            </a:r>
          </a:p>
        </p:txBody>
      </p:sp>
      <p:sp>
        <p:nvSpPr>
          <p:cNvPr id="3" name="Subtitle 2">
            <a:extLst>
              <a:ext uri="{FF2B5EF4-FFF2-40B4-BE49-F238E27FC236}">
                <a16:creationId xmlns:a16="http://schemas.microsoft.com/office/drawing/2014/main" id="{50D84BD7-6E95-36FB-34CC-1AAFFD5FEDBC}"/>
              </a:ext>
            </a:extLst>
          </p:cNvPr>
          <p:cNvSpPr>
            <a:spLocks noGrp="1"/>
          </p:cNvSpPr>
          <p:nvPr>
            <p:ph type="subTitle" idx="1"/>
          </p:nvPr>
        </p:nvSpPr>
        <p:spPr/>
        <p:txBody>
          <a:bodyPr/>
          <a:lstStyle/>
          <a:p>
            <a:r>
              <a:rPr lang="en-US"/>
              <a:t>Spring 2026</a:t>
            </a:r>
            <a:br>
              <a:rPr lang="en-US"/>
            </a:br>
            <a:r>
              <a:rPr lang="en-US"/>
              <a:t>Instructor: Megan Hazen</a:t>
            </a:r>
          </a:p>
        </p:txBody>
      </p:sp>
      <p:sp>
        <p:nvSpPr>
          <p:cNvPr id="4" name="Footer Placeholder 3">
            <a:extLst>
              <a:ext uri="{FF2B5EF4-FFF2-40B4-BE49-F238E27FC236}">
                <a16:creationId xmlns:a16="http://schemas.microsoft.com/office/drawing/2014/main" id="{B5E2B6CB-583F-27FE-C871-E1FDDFC4081E}"/>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FFBA54A7-F792-CFD7-AC50-59AEF5336FDD}"/>
              </a:ext>
            </a:extLst>
          </p:cNvPr>
          <p:cNvSpPr>
            <a:spLocks noGrp="1"/>
          </p:cNvSpPr>
          <p:nvPr>
            <p:ph type="sldNum" sz="quarter" idx="12"/>
          </p:nvPr>
        </p:nvSpPr>
        <p:spPr/>
        <p:txBody>
          <a:bodyPr/>
          <a:lstStyle/>
          <a:p>
            <a:fld id="{4FAB73BC-B049-4115-A692-8D63A059BFB8}" type="slidenum">
              <a:rPr lang="en-US" smtClean="0"/>
              <a:pPr/>
              <a:t>1</a:t>
            </a:fld>
            <a:endParaRPr lang="en-US"/>
          </a:p>
        </p:txBody>
      </p:sp>
    </p:spTree>
    <p:extLst>
      <p:ext uri="{BB962C8B-B14F-4D97-AF65-F5344CB8AC3E}">
        <p14:creationId xmlns:p14="http://schemas.microsoft.com/office/powerpoint/2010/main" val="1798854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6E021-BCC6-A60B-1818-139FC96940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8E07D5-6635-4783-FA70-E1F1C409002E}"/>
              </a:ext>
            </a:extLst>
          </p:cNvPr>
          <p:cNvSpPr>
            <a:spLocks noGrp="1"/>
          </p:cNvSpPr>
          <p:nvPr>
            <p:ph type="title"/>
          </p:nvPr>
        </p:nvSpPr>
        <p:spPr/>
        <p:txBody>
          <a:bodyPr/>
          <a:lstStyle/>
          <a:p>
            <a:r>
              <a:rPr lang="en-US" dirty="0"/>
              <a:t>Hello World - #include</a:t>
            </a:r>
          </a:p>
        </p:txBody>
      </p:sp>
      <p:sp>
        <p:nvSpPr>
          <p:cNvPr id="6" name="Content Placeholder 5">
            <a:extLst>
              <a:ext uri="{FF2B5EF4-FFF2-40B4-BE49-F238E27FC236}">
                <a16:creationId xmlns:a16="http://schemas.microsoft.com/office/drawing/2014/main" id="{23D3E5F2-0757-970B-C441-15BA49FB9EF5}"/>
              </a:ext>
            </a:extLst>
          </p:cNvPr>
          <p:cNvSpPr>
            <a:spLocks noGrp="1"/>
          </p:cNvSpPr>
          <p:nvPr>
            <p:ph sz="half" idx="1"/>
          </p:nvPr>
        </p:nvSpPr>
        <p:spPr>
          <a:xfrm>
            <a:off x="1143000" y="2057399"/>
            <a:ext cx="3901440" cy="4023360"/>
          </a:xfrm>
        </p:spPr>
        <p:txBody>
          <a:bodyPr>
            <a:normAutofit fontScale="85000" lnSpcReduction="10000"/>
          </a:bodyPr>
          <a:lstStyle/>
          <a:p>
            <a:r>
              <a:rPr lang="en-US" dirty="0">
                <a:ea typeface="Cascadia Code" panose="020B0609020000020004" pitchFamily="49" charset="0"/>
                <a:cs typeface="Cascadia Code" panose="020B0609020000020004" pitchFamily="49" charset="0"/>
              </a:rPr>
              <a:t>Includes the </a:t>
            </a:r>
            <a:r>
              <a:rPr lang="en-US" dirty="0" err="1">
                <a:latin typeface="Cascadia Code" panose="020B0609020000020004" pitchFamily="49" charset="0"/>
                <a:ea typeface="Cascadia Code" panose="020B0609020000020004" pitchFamily="49" charset="0"/>
                <a:cs typeface="Cascadia Code" panose="020B0609020000020004" pitchFamily="49" charset="0"/>
              </a:rPr>
              <a:t>stdio.h</a:t>
            </a:r>
            <a:r>
              <a:rPr lang="en-US" dirty="0">
                <a:ea typeface="Cascadia Code" panose="020B0609020000020004" pitchFamily="49" charset="0"/>
                <a:cs typeface="Cascadia Code" panose="020B0609020000020004" pitchFamily="49" charset="0"/>
              </a:rPr>
              <a:t> (the standard IO library – </a:t>
            </a:r>
            <a:r>
              <a:rPr lang="en-US" dirty="0" err="1">
                <a:latin typeface="Cascadia Code" panose="020B0609020000020004" pitchFamily="49" charset="0"/>
                <a:ea typeface="Cascadia Code" panose="020B0609020000020004" pitchFamily="49" charset="0"/>
                <a:cs typeface="Cascadia Code" panose="020B0609020000020004" pitchFamily="49" charset="0"/>
              </a:rPr>
              <a:t>printf</a:t>
            </a:r>
            <a:r>
              <a:rPr lang="en-US" dirty="0">
                <a:ea typeface="Cascadia Code" panose="020B0609020000020004" pitchFamily="49" charset="0"/>
                <a:cs typeface="Cascadia Code" panose="020B0609020000020004" pitchFamily="49" charset="0"/>
              </a:rPr>
              <a:t>, etc.)</a:t>
            </a:r>
          </a:p>
          <a:p>
            <a:r>
              <a:rPr lang="en-US" dirty="0">
                <a:ea typeface="Cascadia Code" panose="020B0609020000020004" pitchFamily="49" charset="0"/>
                <a:cs typeface="Cascadia Code" panose="020B0609020000020004" pitchFamily="49" charset="0"/>
              </a:rPr>
              <a:t>Could include other  standard libraries</a:t>
            </a:r>
          </a:p>
          <a:p>
            <a:pPr lvl="1"/>
            <a:r>
              <a:rPr lang="en-US" dirty="0" err="1">
                <a:latin typeface="Cascadia Code" panose="020B0609020000020004" pitchFamily="49" charset="0"/>
                <a:ea typeface="Cascadia Code" panose="020B0609020000020004" pitchFamily="49" charset="0"/>
                <a:cs typeface="Cascadia Code" panose="020B0609020000020004" pitchFamily="49" charset="0"/>
              </a:rPr>
              <a:t>stdlib.h</a:t>
            </a:r>
            <a:r>
              <a:rPr lang="en-US" dirty="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math.h</a:t>
            </a:r>
            <a:r>
              <a:rPr lang="en-US" dirty="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assert.h</a:t>
            </a:r>
            <a:r>
              <a:rPr lang="en-US" dirty="0">
                <a:ea typeface="Cascadia Code" panose="020B0609020000020004" pitchFamily="49" charset="0"/>
                <a:cs typeface="Cascadia Code" panose="020B0609020000020004" pitchFamily="49" charset="0"/>
              </a:rPr>
              <a:t>, etc.</a:t>
            </a:r>
          </a:p>
          <a:p>
            <a:r>
              <a:rPr lang="en-US" dirty="0">
                <a:ea typeface="Cascadia Code" panose="020B0609020000020004" pitchFamily="49" charset="0"/>
                <a:cs typeface="Cascadia Code" panose="020B0609020000020004" pitchFamily="49" charset="0"/>
              </a:rPr>
              <a:t>You can also include developer files</a:t>
            </a: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#include “</a:t>
            </a:r>
            <a:r>
              <a:rPr lang="en-US" dirty="0" err="1">
                <a:latin typeface="Cascadia Code" panose="020B0609020000020004" pitchFamily="49" charset="0"/>
                <a:ea typeface="Cascadia Code" panose="020B0609020000020004" pitchFamily="49" charset="0"/>
                <a:cs typeface="Cascadia Code" panose="020B0609020000020004" pitchFamily="49" charset="0"/>
              </a:rPr>
              <a:t>myFile.h</a:t>
            </a:r>
            <a:r>
              <a:rPr lang="en-US" dirty="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 name="Content Placeholder 6">
            <a:extLst>
              <a:ext uri="{FF2B5EF4-FFF2-40B4-BE49-F238E27FC236}">
                <a16:creationId xmlns:a16="http://schemas.microsoft.com/office/drawing/2014/main" id="{AE3792C5-2EE8-3F22-E17C-55CB92064283}"/>
              </a:ext>
            </a:extLst>
          </p:cNvPr>
          <p:cNvSpPr>
            <a:spLocks noGrp="1"/>
          </p:cNvSpPr>
          <p:nvPr>
            <p:ph sz="half" idx="2"/>
          </p:nvPr>
        </p:nvSpPr>
        <p:spPr>
          <a:solidFill>
            <a:schemeClr val="tx1">
              <a:lumMod val="75000"/>
            </a:schemeClr>
          </a:solidFill>
        </p:spPr>
        <p:txBody>
          <a:bodyPr>
            <a:normAutofit fontScale="85000" lnSpcReduction="10000"/>
          </a:bodyPr>
          <a:lstStyle/>
          <a:p>
            <a:pPr>
              <a:lnSpc>
                <a:spcPts val="1425"/>
              </a:lnSpc>
              <a:spcBef>
                <a:spcPts val="600"/>
              </a:spcBef>
              <a:buNone/>
            </a:pPr>
            <a:r>
              <a:rPr lang="en-US" b="0" dirty="0">
                <a:solidFill>
                  <a:srgbClr val="C586C0"/>
                </a:solidFill>
                <a:effectLst/>
                <a:latin typeface="Consolas" panose="020B0609020204030204" pitchFamily="49" charset="0"/>
              </a:rPr>
              <a:t>#include</a:t>
            </a:r>
            <a:r>
              <a:rPr lang="en-US" b="0" dirty="0">
                <a:solidFill>
                  <a:srgbClr val="569CD6"/>
                </a:solidFill>
                <a:effectLst/>
                <a:latin typeface="Consolas" panose="020B0609020204030204" pitchFamily="49" charset="0"/>
              </a:rPr>
              <a:t> </a:t>
            </a:r>
            <a:r>
              <a:rPr lang="en-US" b="0" dirty="0">
                <a:solidFill>
                  <a:srgbClr val="CE9178"/>
                </a:solidFill>
                <a:effectLst/>
                <a:latin typeface="Consolas" panose="020B0609020204030204" pitchFamily="49" charset="0"/>
              </a:rPr>
              <a:t>&lt;</a:t>
            </a:r>
            <a:r>
              <a:rPr lang="en-US" b="0" dirty="0" err="1">
                <a:solidFill>
                  <a:srgbClr val="CE9178"/>
                </a:solidFill>
                <a:effectLst/>
                <a:latin typeface="Consolas" panose="020B0609020204030204" pitchFamily="49" charset="0"/>
              </a:rPr>
              <a:t>stdio.h</a:t>
            </a:r>
            <a:r>
              <a:rPr lang="en-US" b="0" dirty="0">
                <a:solidFill>
                  <a:srgbClr val="CE9178"/>
                </a:solidFill>
                <a:effectLst/>
                <a:latin typeface="Consolas" panose="020B0609020204030204" pitchFamily="49" charset="0"/>
              </a:rPr>
              <a:t>&gt;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C586C0"/>
                </a:solidFill>
                <a:effectLst/>
                <a:latin typeface="Consolas" panose="020B0609020204030204" pitchFamily="49" charset="0"/>
              </a:rPr>
              <a:t>#define</a:t>
            </a:r>
            <a:r>
              <a:rPr lang="en-US" b="0" dirty="0">
                <a:solidFill>
                  <a:srgbClr val="569CD6"/>
                </a:solidFill>
                <a:effectLst/>
                <a:latin typeface="Consolas" panose="020B0609020204030204" pitchFamily="49" charset="0"/>
              </a:rPr>
              <a:t> </a:t>
            </a:r>
            <a:r>
              <a:rPr lang="en-US" b="0" dirty="0">
                <a:solidFill>
                  <a:srgbClr val="DCDCAA"/>
                </a:solidFill>
                <a:effectLst/>
                <a:latin typeface="Consolas" panose="020B0609020204030204" pitchFamily="49" charset="0"/>
              </a:rPr>
              <a:t>REPS</a:t>
            </a:r>
            <a:r>
              <a:rPr lang="en-US" b="0" dirty="0">
                <a:solidFill>
                  <a:srgbClr val="569CD6"/>
                </a:solidFill>
                <a:effectLst/>
                <a:latin typeface="Consolas" panose="020B0609020204030204" pitchFamily="49" charset="0"/>
              </a:rPr>
              <a:t> </a:t>
            </a:r>
            <a:r>
              <a:rPr lang="en-US" b="0" dirty="0">
                <a:solidFill>
                  <a:srgbClr val="B5CEA8"/>
                </a:solidFill>
                <a:effectLst/>
                <a:latin typeface="Consolas" panose="020B0609020204030204" pitchFamily="49" charset="0"/>
              </a:rPr>
              <a:t>5</a:t>
            </a:r>
            <a:endParaRPr lang="en-US" b="0" dirty="0">
              <a:solidFill>
                <a:srgbClr val="FFFFFF"/>
              </a:solidFill>
              <a:effectLst/>
              <a:latin typeface="Consolas" panose="020B0609020204030204" pitchFamily="49" charset="0"/>
            </a:endParaRPr>
          </a:p>
          <a:p>
            <a:pPr>
              <a:lnSpc>
                <a:spcPts val="1425"/>
              </a:lnSpc>
              <a:spcBef>
                <a:spcPts val="600"/>
              </a:spcBef>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Compile this file with:</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a:t>
            </a:r>
            <a:r>
              <a:rPr lang="en-US" b="0" dirty="0" err="1">
                <a:solidFill>
                  <a:srgbClr val="7CA668"/>
                </a:solidFill>
                <a:effectLst/>
                <a:latin typeface="Consolas" panose="020B0609020204030204" pitchFamily="49" charset="0"/>
              </a:rPr>
              <a:t>gcc</a:t>
            </a:r>
            <a:r>
              <a:rPr lang="en-US" b="0" dirty="0">
                <a:solidFill>
                  <a:srgbClr val="7CA668"/>
                </a:solidFill>
                <a:effectLst/>
                <a:latin typeface="Consolas" panose="020B0609020204030204" pitchFamily="49" charset="0"/>
              </a:rPr>
              <a:t> -o hello </a:t>
            </a:r>
            <a:r>
              <a:rPr lang="en-US" b="0" dirty="0" err="1">
                <a:solidFill>
                  <a:srgbClr val="7CA668"/>
                </a:solidFill>
                <a:effectLst/>
                <a:latin typeface="Consolas" panose="020B0609020204030204" pitchFamily="49" charset="0"/>
              </a:rPr>
              <a:t>hello.c</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Run the program:</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./hello</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main</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9CDCFE"/>
                </a:solidFill>
                <a:effectLst/>
                <a:latin typeface="Consolas" panose="020B0609020204030204" pitchFamily="49" charset="0"/>
              </a:rPr>
              <a:t>argc</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err="1">
                <a:solidFill>
                  <a:srgbClr val="9CDCFE"/>
                </a:solidFill>
                <a:effectLst/>
                <a:latin typeface="Consolas" panose="020B0609020204030204" pitchFamily="49" charset="0"/>
              </a:rPr>
              <a:t>argv</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for</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&lt;</a:t>
            </a:r>
            <a:r>
              <a:rPr lang="en-US" b="0" dirty="0">
                <a:solidFill>
                  <a:srgbClr val="FFFFFF"/>
                </a:solidFill>
                <a:effectLst/>
                <a:latin typeface="Consolas" panose="020B0609020204030204" pitchFamily="49" charset="0"/>
              </a:rPr>
              <a:t>REPS;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"Hello, World!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a:t>
            </a:r>
          </a:p>
          <a:p>
            <a:pPr>
              <a:spcBef>
                <a:spcPts val="600"/>
              </a:spcBef>
            </a:pPr>
            <a:endParaRPr lang="en-US" dirty="0"/>
          </a:p>
        </p:txBody>
      </p:sp>
      <p:sp>
        <p:nvSpPr>
          <p:cNvPr id="4" name="Footer Placeholder 3">
            <a:extLst>
              <a:ext uri="{FF2B5EF4-FFF2-40B4-BE49-F238E27FC236}">
                <a16:creationId xmlns:a16="http://schemas.microsoft.com/office/drawing/2014/main" id="{8236B005-C1FE-0D34-1F9A-87B07366B57B}"/>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CE784E6B-F9AF-0A70-E7D2-D3E5D74B7876}"/>
              </a:ext>
            </a:extLst>
          </p:cNvPr>
          <p:cNvSpPr>
            <a:spLocks noGrp="1"/>
          </p:cNvSpPr>
          <p:nvPr>
            <p:ph type="sldNum" sz="quarter" idx="12"/>
          </p:nvPr>
        </p:nvSpPr>
        <p:spPr/>
        <p:txBody>
          <a:bodyPr/>
          <a:lstStyle/>
          <a:p>
            <a:fld id="{4FAB73BC-B049-4115-A692-8D63A059BFB8}" type="slidenum">
              <a:rPr lang="en-US" smtClean="0"/>
              <a:t>10</a:t>
            </a:fld>
            <a:endParaRPr lang="en-US"/>
          </a:p>
        </p:txBody>
      </p:sp>
      <p:sp>
        <p:nvSpPr>
          <p:cNvPr id="3" name="Arrow: Right 2">
            <a:extLst>
              <a:ext uri="{FF2B5EF4-FFF2-40B4-BE49-F238E27FC236}">
                <a16:creationId xmlns:a16="http://schemas.microsoft.com/office/drawing/2014/main" id="{88210B97-0E66-0B43-01F3-0ECC4EA19BB8}"/>
              </a:ext>
              <a:ext uri="{C183D7F6-B498-43B3-948B-1728B52AA6E4}">
                <adec:decorative xmlns:adec="http://schemas.microsoft.com/office/drawing/2017/decorative" val="1"/>
              </a:ext>
            </a:extLst>
          </p:cNvPr>
          <p:cNvSpPr/>
          <p:nvPr/>
        </p:nvSpPr>
        <p:spPr>
          <a:xfrm>
            <a:off x="5289204" y="1920239"/>
            <a:ext cx="978408" cy="484632"/>
          </a:xfrm>
          <a:prstGeom prst="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27390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A19C3-D648-4538-632A-8F722A7985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AF00F4-58C5-3BCD-8884-9E6B2233B680}"/>
              </a:ext>
            </a:extLst>
          </p:cNvPr>
          <p:cNvSpPr>
            <a:spLocks noGrp="1"/>
          </p:cNvSpPr>
          <p:nvPr>
            <p:ph type="title"/>
          </p:nvPr>
        </p:nvSpPr>
        <p:spPr/>
        <p:txBody>
          <a:bodyPr/>
          <a:lstStyle/>
          <a:p>
            <a:r>
              <a:rPr lang="en-US" dirty="0"/>
              <a:t>Hello World - #define</a:t>
            </a:r>
          </a:p>
        </p:txBody>
      </p:sp>
      <p:sp>
        <p:nvSpPr>
          <p:cNvPr id="6" name="Content Placeholder 5">
            <a:extLst>
              <a:ext uri="{FF2B5EF4-FFF2-40B4-BE49-F238E27FC236}">
                <a16:creationId xmlns:a16="http://schemas.microsoft.com/office/drawing/2014/main" id="{C4EF7C44-0C32-373C-1250-DE8E60484FCB}"/>
              </a:ext>
            </a:extLst>
          </p:cNvPr>
          <p:cNvSpPr>
            <a:spLocks noGrp="1"/>
          </p:cNvSpPr>
          <p:nvPr>
            <p:ph sz="half" idx="1"/>
          </p:nvPr>
        </p:nvSpPr>
        <p:spPr>
          <a:xfrm>
            <a:off x="1143000" y="2057399"/>
            <a:ext cx="3901440" cy="4023360"/>
          </a:xfrm>
        </p:spPr>
        <p:txBody>
          <a:bodyPr>
            <a:normAutofit fontScale="85000" lnSpcReduction="10000"/>
          </a:bodyPr>
          <a:lstStyle/>
          <a:p>
            <a:r>
              <a:rPr lang="en-US" dirty="0">
                <a:ea typeface="Cascadia Code" panose="020B0609020000020004" pitchFamily="49" charset="0"/>
                <a:cs typeface="Cascadia Code" panose="020B0609020000020004" pitchFamily="49" charset="0"/>
              </a:rPr>
              <a:t>Lines with </a:t>
            </a: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a:ea typeface="Cascadia Code" panose="020B0609020000020004" pitchFamily="49" charset="0"/>
                <a:cs typeface="Cascadia Code" panose="020B0609020000020004" pitchFamily="49" charset="0"/>
              </a:rPr>
              <a:t> are pre-processor commands. </a:t>
            </a:r>
          </a:p>
          <a:p>
            <a:r>
              <a:rPr lang="en-US" dirty="0">
                <a:ea typeface="Cascadia Code" panose="020B0609020000020004" pitchFamily="49" charset="0"/>
                <a:cs typeface="Cascadia Code" panose="020B0609020000020004" pitchFamily="49" charset="0"/>
              </a:rPr>
              <a:t>Can also </a:t>
            </a:r>
            <a:r>
              <a:rPr lang="en-US" dirty="0">
                <a:latin typeface="Cascadia Code" panose="020B0609020000020004" pitchFamily="49" charset="0"/>
                <a:ea typeface="Cascadia Code" panose="020B0609020000020004" pitchFamily="49" charset="0"/>
                <a:cs typeface="Cascadia Code" panose="020B0609020000020004" pitchFamily="49" charset="0"/>
              </a:rPr>
              <a:t>define</a:t>
            </a:r>
            <a:r>
              <a:rPr lang="en-US" dirty="0">
                <a:ea typeface="Cascadia Code" panose="020B0609020000020004" pitchFamily="49" charset="0"/>
                <a:cs typeface="Cascadia Code" panose="020B0609020000020004" pitchFamily="49" charset="0"/>
              </a:rPr>
              <a:t> constants or other macros.</a:t>
            </a:r>
          </a:p>
        </p:txBody>
      </p:sp>
      <p:sp>
        <p:nvSpPr>
          <p:cNvPr id="7" name="Content Placeholder 6">
            <a:extLst>
              <a:ext uri="{FF2B5EF4-FFF2-40B4-BE49-F238E27FC236}">
                <a16:creationId xmlns:a16="http://schemas.microsoft.com/office/drawing/2014/main" id="{76234E6E-E794-451F-80E6-61D1896A9D53}"/>
              </a:ext>
            </a:extLst>
          </p:cNvPr>
          <p:cNvSpPr>
            <a:spLocks noGrp="1"/>
          </p:cNvSpPr>
          <p:nvPr>
            <p:ph sz="half" idx="2"/>
          </p:nvPr>
        </p:nvSpPr>
        <p:spPr>
          <a:solidFill>
            <a:schemeClr val="tx1">
              <a:lumMod val="75000"/>
            </a:schemeClr>
          </a:solidFill>
        </p:spPr>
        <p:txBody>
          <a:bodyPr>
            <a:normAutofit fontScale="85000" lnSpcReduction="10000"/>
          </a:bodyPr>
          <a:lstStyle/>
          <a:p>
            <a:pPr>
              <a:lnSpc>
                <a:spcPts val="1425"/>
              </a:lnSpc>
              <a:spcBef>
                <a:spcPts val="600"/>
              </a:spcBef>
              <a:buNone/>
            </a:pPr>
            <a:r>
              <a:rPr lang="en-US" b="0" dirty="0">
                <a:solidFill>
                  <a:srgbClr val="C586C0"/>
                </a:solidFill>
                <a:effectLst/>
                <a:latin typeface="Consolas" panose="020B0609020204030204" pitchFamily="49" charset="0"/>
              </a:rPr>
              <a:t>#include</a:t>
            </a:r>
            <a:r>
              <a:rPr lang="en-US" b="0" dirty="0">
                <a:solidFill>
                  <a:srgbClr val="569CD6"/>
                </a:solidFill>
                <a:effectLst/>
                <a:latin typeface="Consolas" panose="020B0609020204030204" pitchFamily="49" charset="0"/>
              </a:rPr>
              <a:t> </a:t>
            </a:r>
            <a:r>
              <a:rPr lang="en-US" b="0" dirty="0">
                <a:solidFill>
                  <a:srgbClr val="CE9178"/>
                </a:solidFill>
                <a:effectLst/>
                <a:latin typeface="Consolas" panose="020B0609020204030204" pitchFamily="49" charset="0"/>
              </a:rPr>
              <a:t>&lt;</a:t>
            </a:r>
            <a:r>
              <a:rPr lang="en-US" b="0" dirty="0" err="1">
                <a:solidFill>
                  <a:srgbClr val="CE9178"/>
                </a:solidFill>
                <a:effectLst/>
                <a:latin typeface="Consolas" panose="020B0609020204030204" pitchFamily="49" charset="0"/>
              </a:rPr>
              <a:t>stdio.h</a:t>
            </a:r>
            <a:r>
              <a:rPr lang="en-US" b="0" dirty="0">
                <a:solidFill>
                  <a:srgbClr val="CE9178"/>
                </a:solidFill>
                <a:effectLst/>
                <a:latin typeface="Consolas" panose="020B0609020204030204" pitchFamily="49" charset="0"/>
              </a:rPr>
              <a:t>&gt;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C586C0"/>
                </a:solidFill>
                <a:effectLst/>
                <a:latin typeface="Consolas" panose="020B0609020204030204" pitchFamily="49" charset="0"/>
              </a:rPr>
              <a:t>#define</a:t>
            </a:r>
            <a:r>
              <a:rPr lang="en-US" b="0" dirty="0">
                <a:solidFill>
                  <a:srgbClr val="569CD6"/>
                </a:solidFill>
                <a:effectLst/>
                <a:latin typeface="Consolas" panose="020B0609020204030204" pitchFamily="49" charset="0"/>
              </a:rPr>
              <a:t> </a:t>
            </a:r>
            <a:r>
              <a:rPr lang="en-US" b="0" dirty="0">
                <a:solidFill>
                  <a:srgbClr val="DCDCAA"/>
                </a:solidFill>
                <a:effectLst/>
                <a:latin typeface="Consolas" panose="020B0609020204030204" pitchFamily="49" charset="0"/>
              </a:rPr>
              <a:t>REPS</a:t>
            </a:r>
            <a:r>
              <a:rPr lang="en-US" b="0" dirty="0">
                <a:solidFill>
                  <a:srgbClr val="569CD6"/>
                </a:solidFill>
                <a:effectLst/>
                <a:latin typeface="Consolas" panose="020B0609020204030204" pitchFamily="49" charset="0"/>
              </a:rPr>
              <a:t> </a:t>
            </a:r>
            <a:r>
              <a:rPr lang="en-US" b="0" dirty="0">
                <a:solidFill>
                  <a:srgbClr val="B5CEA8"/>
                </a:solidFill>
                <a:effectLst/>
                <a:latin typeface="Consolas" panose="020B0609020204030204" pitchFamily="49" charset="0"/>
              </a:rPr>
              <a:t>5</a:t>
            </a:r>
            <a:endParaRPr lang="en-US" b="0" dirty="0">
              <a:solidFill>
                <a:srgbClr val="FFFFFF"/>
              </a:solidFill>
              <a:effectLst/>
              <a:latin typeface="Consolas" panose="020B0609020204030204" pitchFamily="49" charset="0"/>
            </a:endParaRPr>
          </a:p>
          <a:p>
            <a:pPr>
              <a:lnSpc>
                <a:spcPts val="1425"/>
              </a:lnSpc>
              <a:spcBef>
                <a:spcPts val="600"/>
              </a:spcBef>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Compile this file with:</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a:t>
            </a:r>
            <a:r>
              <a:rPr lang="en-US" b="0" dirty="0" err="1">
                <a:solidFill>
                  <a:srgbClr val="7CA668"/>
                </a:solidFill>
                <a:effectLst/>
                <a:latin typeface="Consolas" panose="020B0609020204030204" pitchFamily="49" charset="0"/>
              </a:rPr>
              <a:t>gcc</a:t>
            </a:r>
            <a:r>
              <a:rPr lang="en-US" b="0" dirty="0">
                <a:solidFill>
                  <a:srgbClr val="7CA668"/>
                </a:solidFill>
                <a:effectLst/>
                <a:latin typeface="Consolas" panose="020B0609020204030204" pitchFamily="49" charset="0"/>
              </a:rPr>
              <a:t> -o hello </a:t>
            </a:r>
            <a:r>
              <a:rPr lang="en-US" b="0" dirty="0" err="1">
                <a:solidFill>
                  <a:srgbClr val="7CA668"/>
                </a:solidFill>
                <a:effectLst/>
                <a:latin typeface="Consolas" panose="020B0609020204030204" pitchFamily="49" charset="0"/>
              </a:rPr>
              <a:t>hello.c</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Run the program:</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./hello</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main</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9CDCFE"/>
                </a:solidFill>
                <a:effectLst/>
                <a:latin typeface="Consolas" panose="020B0609020204030204" pitchFamily="49" charset="0"/>
              </a:rPr>
              <a:t>argc</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err="1">
                <a:solidFill>
                  <a:srgbClr val="9CDCFE"/>
                </a:solidFill>
                <a:effectLst/>
                <a:latin typeface="Consolas" panose="020B0609020204030204" pitchFamily="49" charset="0"/>
              </a:rPr>
              <a:t>argv</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for</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&lt;</a:t>
            </a:r>
            <a:r>
              <a:rPr lang="en-US" b="0" dirty="0">
                <a:solidFill>
                  <a:srgbClr val="FFFFFF"/>
                </a:solidFill>
                <a:effectLst/>
                <a:latin typeface="Consolas" panose="020B0609020204030204" pitchFamily="49" charset="0"/>
              </a:rPr>
              <a:t>REPS;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"Hello, World!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a:t>
            </a:r>
          </a:p>
          <a:p>
            <a:pPr>
              <a:spcBef>
                <a:spcPts val="600"/>
              </a:spcBef>
            </a:pPr>
            <a:endParaRPr lang="en-US" dirty="0"/>
          </a:p>
        </p:txBody>
      </p:sp>
      <p:sp>
        <p:nvSpPr>
          <p:cNvPr id="4" name="Footer Placeholder 3">
            <a:extLst>
              <a:ext uri="{FF2B5EF4-FFF2-40B4-BE49-F238E27FC236}">
                <a16:creationId xmlns:a16="http://schemas.microsoft.com/office/drawing/2014/main" id="{39480ACA-6C3F-992B-D008-1235F0924902}"/>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D6070E15-B5CC-57D2-0771-4C122624CF42}"/>
              </a:ext>
            </a:extLst>
          </p:cNvPr>
          <p:cNvSpPr>
            <a:spLocks noGrp="1"/>
          </p:cNvSpPr>
          <p:nvPr>
            <p:ph type="sldNum" sz="quarter" idx="12"/>
          </p:nvPr>
        </p:nvSpPr>
        <p:spPr/>
        <p:txBody>
          <a:bodyPr/>
          <a:lstStyle/>
          <a:p>
            <a:fld id="{4FAB73BC-B049-4115-A692-8D63A059BFB8}" type="slidenum">
              <a:rPr lang="en-US" smtClean="0"/>
              <a:t>11</a:t>
            </a:fld>
            <a:endParaRPr lang="en-US"/>
          </a:p>
        </p:txBody>
      </p:sp>
      <p:sp>
        <p:nvSpPr>
          <p:cNvPr id="3" name="Arrow: Right 2">
            <a:extLst>
              <a:ext uri="{FF2B5EF4-FFF2-40B4-BE49-F238E27FC236}">
                <a16:creationId xmlns:a16="http://schemas.microsoft.com/office/drawing/2014/main" id="{BDB4A581-0DBF-CF21-73C8-55164F4FDEBC}"/>
              </a:ext>
              <a:ext uri="{C183D7F6-B498-43B3-948B-1728B52AA6E4}">
                <adec:decorative xmlns:adec="http://schemas.microsoft.com/office/drawing/2017/decorative" val="1"/>
              </a:ext>
            </a:extLst>
          </p:cNvPr>
          <p:cNvSpPr/>
          <p:nvPr/>
        </p:nvSpPr>
        <p:spPr>
          <a:xfrm>
            <a:off x="5289204" y="2186939"/>
            <a:ext cx="978408" cy="484632"/>
          </a:xfrm>
          <a:prstGeom prst="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02187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83748-5CE8-87D3-BDAD-B8BB150302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6411DC-FC15-2B15-3F7E-B1ECDDFE8E41}"/>
              </a:ext>
            </a:extLst>
          </p:cNvPr>
          <p:cNvSpPr>
            <a:spLocks noGrp="1"/>
          </p:cNvSpPr>
          <p:nvPr>
            <p:ph type="title"/>
          </p:nvPr>
        </p:nvSpPr>
        <p:spPr/>
        <p:txBody>
          <a:bodyPr/>
          <a:lstStyle/>
          <a:p>
            <a:r>
              <a:rPr lang="en-US" dirty="0"/>
              <a:t>Hello World - comments</a:t>
            </a:r>
          </a:p>
        </p:txBody>
      </p:sp>
      <p:sp>
        <p:nvSpPr>
          <p:cNvPr id="6" name="Content Placeholder 5">
            <a:extLst>
              <a:ext uri="{FF2B5EF4-FFF2-40B4-BE49-F238E27FC236}">
                <a16:creationId xmlns:a16="http://schemas.microsoft.com/office/drawing/2014/main" id="{D82EF98C-9997-93E5-8271-967958D16BB5}"/>
              </a:ext>
            </a:extLst>
          </p:cNvPr>
          <p:cNvSpPr>
            <a:spLocks noGrp="1"/>
          </p:cNvSpPr>
          <p:nvPr>
            <p:ph sz="half" idx="1"/>
          </p:nvPr>
        </p:nvSpPr>
        <p:spPr>
          <a:xfrm>
            <a:off x="1143000" y="2057399"/>
            <a:ext cx="3901440" cy="4023360"/>
          </a:xfrm>
        </p:spPr>
        <p:txBody>
          <a:bodyPr>
            <a:normAutofit fontScale="85000" lnSpcReduction="10000"/>
          </a:bodyPr>
          <a:lstStyle/>
          <a:p>
            <a:r>
              <a:rPr lang="en-US" sz="3300" dirty="0">
                <a:ea typeface="Cascadia Code" panose="020B0609020000020004" pitchFamily="49" charset="0"/>
                <a:cs typeface="Cascadia Code" panose="020B0609020000020004" pitchFamily="49" charset="0"/>
              </a:rPr>
              <a:t>This is a comment block.</a:t>
            </a:r>
          </a:p>
          <a:p>
            <a:r>
              <a:rPr lang="en-US" dirty="0">
                <a:latin typeface="Cascadia Code" panose="020B0609020000020004" pitchFamily="49" charset="0"/>
                <a:ea typeface="Cascadia Code" panose="020B0609020000020004" pitchFamily="49" charset="0"/>
                <a:cs typeface="Cascadia Code" panose="020B0609020000020004" pitchFamily="49" charset="0"/>
              </a:rPr>
              <a:t>/* Long form comments */</a:t>
            </a:r>
          </a:p>
          <a:p>
            <a:r>
              <a:rPr lang="en-US" dirty="0">
                <a:latin typeface="Cascadia Code" panose="020B0609020000020004" pitchFamily="49" charset="0"/>
                <a:ea typeface="Cascadia Code" panose="020B0609020000020004" pitchFamily="49" charset="0"/>
                <a:cs typeface="Cascadia Code" panose="020B0609020000020004" pitchFamily="49" charset="0"/>
              </a:rPr>
              <a:t>// in-line comments</a:t>
            </a:r>
          </a:p>
        </p:txBody>
      </p:sp>
      <p:sp>
        <p:nvSpPr>
          <p:cNvPr id="7" name="Content Placeholder 6">
            <a:extLst>
              <a:ext uri="{FF2B5EF4-FFF2-40B4-BE49-F238E27FC236}">
                <a16:creationId xmlns:a16="http://schemas.microsoft.com/office/drawing/2014/main" id="{77C59A5F-7A1F-CFBF-5943-9C0F648D81DC}"/>
              </a:ext>
            </a:extLst>
          </p:cNvPr>
          <p:cNvSpPr>
            <a:spLocks noGrp="1"/>
          </p:cNvSpPr>
          <p:nvPr>
            <p:ph sz="half" idx="2"/>
          </p:nvPr>
        </p:nvSpPr>
        <p:spPr>
          <a:solidFill>
            <a:schemeClr val="tx1">
              <a:lumMod val="75000"/>
            </a:schemeClr>
          </a:solidFill>
        </p:spPr>
        <p:txBody>
          <a:bodyPr>
            <a:normAutofit fontScale="85000" lnSpcReduction="10000"/>
          </a:bodyPr>
          <a:lstStyle/>
          <a:p>
            <a:pPr>
              <a:lnSpc>
                <a:spcPts val="1425"/>
              </a:lnSpc>
              <a:spcBef>
                <a:spcPts val="600"/>
              </a:spcBef>
              <a:buNone/>
            </a:pPr>
            <a:r>
              <a:rPr lang="en-US" b="0" dirty="0">
                <a:solidFill>
                  <a:srgbClr val="C586C0"/>
                </a:solidFill>
                <a:effectLst/>
                <a:latin typeface="Consolas" panose="020B0609020204030204" pitchFamily="49" charset="0"/>
              </a:rPr>
              <a:t>#include</a:t>
            </a:r>
            <a:r>
              <a:rPr lang="en-US" b="0" dirty="0">
                <a:solidFill>
                  <a:srgbClr val="569CD6"/>
                </a:solidFill>
                <a:effectLst/>
                <a:latin typeface="Consolas" panose="020B0609020204030204" pitchFamily="49" charset="0"/>
              </a:rPr>
              <a:t> </a:t>
            </a:r>
            <a:r>
              <a:rPr lang="en-US" b="0" dirty="0">
                <a:solidFill>
                  <a:srgbClr val="CE9178"/>
                </a:solidFill>
                <a:effectLst/>
                <a:latin typeface="Consolas" panose="020B0609020204030204" pitchFamily="49" charset="0"/>
              </a:rPr>
              <a:t>&lt;</a:t>
            </a:r>
            <a:r>
              <a:rPr lang="en-US" b="0" dirty="0" err="1">
                <a:solidFill>
                  <a:srgbClr val="CE9178"/>
                </a:solidFill>
                <a:effectLst/>
                <a:latin typeface="Consolas" panose="020B0609020204030204" pitchFamily="49" charset="0"/>
              </a:rPr>
              <a:t>stdio.h</a:t>
            </a:r>
            <a:r>
              <a:rPr lang="en-US" b="0" dirty="0">
                <a:solidFill>
                  <a:srgbClr val="CE9178"/>
                </a:solidFill>
                <a:effectLst/>
                <a:latin typeface="Consolas" panose="020B0609020204030204" pitchFamily="49" charset="0"/>
              </a:rPr>
              <a:t>&gt;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C586C0"/>
                </a:solidFill>
                <a:effectLst/>
                <a:latin typeface="Consolas" panose="020B0609020204030204" pitchFamily="49" charset="0"/>
              </a:rPr>
              <a:t>#define</a:t>
            </a:r>
            <a:r>
              <a:rPr lang="en-US" b="0" dirty="0">
                <a:solidFill>
                  <a:srgbClr val="569CD6"/>
                </a:solidFill>
                <a:effectLst/>
                <a:latin typeface="Consolas" panose="020B0609020204030204" pitchFamily="49" charset="0"/>
              </a:rPr>
              <a:t> </a:t>
            </a:r>
            <a:r>
              <a:rPr lang="en-US" b="0" dirty="0">
                <a:solidFill>
                  <a:srgbClr val="DCDCAA"/>
                </a:solidFill>
                <a:effectLst/>
                <a:latin typeface="Consolas" panose="020B0609020204030204" pitchFamily="49" charset="0"/>
              </a:rPr>
              <a:t>REPS</a:t>
            </a:r>
            <a:r>
              <a:rPr lang="en-US" b="0" dirty="0">
                <a:solidFill>
                  <a:srgbClr val="569CD6"/>
                </a:solidFill>
                <a:effectLst/>
                <a:latin typeface="Consolas" panose="020B0609020204030204" pitchFamily="49" charset="0"/>
              </a:rPr>
              <a:t> </a:t>
            </a:r>
            <a:r>
              <a:rPr lang="en-US" b="0" dirty="0">
                <a:solidFill>
                  <a:srgbClr val="B5CEA8"/>
                </a:solidFill>
                <a:effectLst/>
                <a:latin typeface="Consolas" panose="020B0609020204030204" pitchFamily="49" charset="0"/>
              </a:rPr>
              <a:t>5</a:t>
            </a:r>
            <a:endParaRPr lang="en-US" b="0" dirty="0">
              <a:solidFill>
                <a:srgbClr val="FFFFFF"/>
              </a:solidFill>
              <a:effectLst/>
              <a:latin typeface="Consolas" panose="020B0609020204030204" pitchFamily="49" charset="0"/>
            </a:endParaRPr>
          </a:p>
          <a:p>
            <a:pPr>
              <a:lnSpc>
                <a:spcPts val="1425"/>
              </a:lnSpc>
              <a:spcBef>
                <a:spcPts val="600"/>
              </a:spcBef>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Compile this file with:</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a:t>
            </a:r>
            <a:r>
              <a:rPr lang="en-US" b="0" dirty="0" err="1">
                <a:solidFill>
                  <a:srgbClr val="7CA668"/>
                </a:solidFill>
                <a:effectLst/>
                <a:latin typeface="Consolas" panose="020B0609020204030204" pitchFamily="49" charset="0"/>
              </a:rPr>
              <a:t>gcc</a:t>
            </a:r>
            <a:r>
              <a:rPr lang="en-US" b="0" dirty="0">
                <a:solidFill>
                  <a:srgbClr val="7CA668"/>
                </a:solidFill>
                <a:effectLst/>
                <a:latin typeface="Consolas" panose="020B0609020204030204" pitchFamily="49" charset="0"/>
              </a:rPr>
              <a:t> -o hello </a:t>
            </a:r>
            <a:r>
              <a:rPr lang="en-US" b="0" dirty="0" err="1">
                <a:solidFill>
                  <a:srgbClr val="7CA668"/>
                </a:solidFill>
                <a:effectLst/>
                <a:latin typeface="Consolas" panose="020B0609020204030204" pitchFamily="49" charset="0"/>
              </a:rPr>
              <a:t>hello.c</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Run the program:</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./hello</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main</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9CDCFE"/>
                </a:solidFill>
                <a:effectLst/>
                <a:latin typeface="Consolas" panose="020B0609020204030204" pitchFamily="49" charset="0"/>
              </a:rPr>
              <a:t>argc</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err="1">
                <a:solidFill>
                  <a:srgbClr val="9CDCFE"/>
                </a:solidFill>
                <a:effectLst/>
                <a:latin typeface="Consolas" panose="020B0609020204030204" pitchFamily="49" charset="0"/>
              </a:rPr>
              <a:t>argv</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for</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&lt;</a:t>
            </a:r>
            <a:r>
              <a:rPr lang="en-US" b="0" dirty="0">
                <a:solidFill>
                  <a:srgbClr val="FFFFFF"/>
                </a:solidFill>
                <a:effectLst/>
                <a:latin typeface="Consolas" panose="020B0609020204030204" pitchFamily="49" charset="0"/>
              </a:rPr>
              <a:t>REPS;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"Hello, World!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a:t>
            </a:r>
          </a:p>
          <a:p>
            <a:pPr>
              <a:spcBef>
                <a:spcPts val="600"/>
              </a:spcBef>
            </a:pPr>
            <a:endParaRPr lang="en-US" dirty="0"/>
          </a:p>
        </p:txBody>
      </p:sp>
      <p:sp>
        <p:nvSpPr>
          <p:cNvPr id="4" name="Footer Placeholder 3">
            <a:extLst>
              <a:ext uri="{FF2B5EF4-FFF2-40B4-BE49-F238E27FC236}">
                <a16:creationId xmlns:a16="http://schemas.microsoft.com/office/drawing/2014/main" id="{AB63319B-BB98-931E-1169-341C23D18019}"/>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A2838BF1-87A6-D020-67E0-11FFC09B363C}"/>
              </a:ext>
            </a:extLst>
          </p:cNvPr>
          <p:cNvSpPr>
            <a:spLocks noGrp="1"/>
          </p:cNvSpPr>
          <p:nvPr>
            <p:ph type="sldNum" sz="quarter" idx="12"/>
          </p:nvPr>
        </p:nvSpPr>
        <p:spPr/>
        <p:txBody>
          <a:bodyPr/>
          <a:lstStyle/>
          <a:p>
            <a:fld id="{4FAB73BC-B049-4115-A692-8D63A059BFB8}" type="slidenum">
              <a:rPr lang="en-US" smtClean="0"/>
              <a:t>12</a:t>
            </a:fld>
            <a:endParaRPr lang="en-US"/>
          </a:p>
        </p:txBody>
      </p:sp>
      <p:sp>
        <p:nvSpPr>
          <p:cNvPr id="3" name="Arrow: Right 2">
            <a:extLst>
              <a:ext uri="{FF2B5EF4-FFF2-40B4-BE49-F238E27FC236}">
                <a16:creationId xmlns:a16="http://schemas.microsoft.com/office/drawing/2014/main" id="{DC226BE0-DF6C-95A7-AE08-FC03C586598D}"/>
              </a:ext>
              <a:ext uri="{C183D7F6-B498-43B3-948B-1728B52AA6E4}">
                <adec:decorative xmlns:adec="http://schemas.microsoft.com/office/drawing/2017/decorative" val="1"/>
              </a:ext>
            </a:extLst>
          </p:cNvPr>
          <p:cNvSpPr/>
          <p:nvPr/>
        </p:nvSpPr>
        <p:spPr>
          <a:xfrm>
            <a:off x="5289204" y="3459479"/>
            <a:ext cx="978408" cy="484632"/>
          </a:xfrm>
          <a:prstGeom prst="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6455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3E1C79-8D72-E744-BD43-7A9980E30C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0D20CB-1089-80B0-F6DB-A685272D55A9}"/>
              </a:ext>
            </a:extLst>
          </p:cNvPr>
          <p:cNvSpPr>
            <a:spLocks noGrp="1"/>
          </p:cNvSpPr>
          <p:nvPr>
            <p:ph type="title"/>
          </p:nvPr>
        </p:nvSpPr>
        <p:spPr/>
        <p:txBody>
          <a:bodyPr/>
          <a:lstStyle/>
          <a:p>
            <a:r>
              <a:rPr lang="en-US" dirty="0"/>
              <a:t>Hello World - functions</a:t>
            </a:r>
          </a:p>
        </p:txBody>
      </p:sp>
      <p:sp>
        <p:nvSpPr>
          <p:cNvPr id="6" name="Content Placeholder 5">
            <a:extLst>
              <a:ext uri="{FF2B5EF4-FFF2-40B4-BE49-F238E27FC236}">
                <a16:creationId xmlns:a16="http://schemas.microsoft.com/office/drawing/2014/main" id="{2626BD89-A957-0D54-D3FB-A8D7E83FF9BB}"/>
              </a:ext>
            </a:extLst>
          </p:cNvPr>
          <p:cNvSpPr>
            <a:spLocks noGrp="1"/>
          </p:cNvSpPr>
          <p:nvPr>
            <p:ph sz="half" idx="1"/>
          </p:nvPr>
        </p:nvSpPr>
        <p:spPr>
          <a:xfrm>
            <a:off x="1143000" y="2057399"/>
            <a:ext cx="3901440" cy="4023360"/>
          </a:xfrm>
        </p:spPr>
        <p:txBody>
          <a:bodyPr>
            <a:normAutofit fontScale="85000" lnSpcReduction="10000"/>
          </a:bodyPr>
          <a:lstStyle/>
          <a:p>
            <a:r>
              <a:rPr lang="en-US" sz="3300" dirty="0">
                <a:ea typeface="Cascadia Code" panose="020B0609020000020004" pitchFamily="49" charset="0"/>
                <a:cs typeface="Cascadia Code" panose="020B0609020000020004" pitchFamily="49" charset="0"/>
              </a:rPr>
              <a:t>Main function</a:t>
            </a:r>
          </a:p>
          <a:p>
            <a:r>
              <a:rPr lang="en-US" dirty="0">
                <a:ea typeface="Cascadia Code" panose="020B0609020000020004" pitchFamily="49" charset="0"/>
                <a:cs typeface="Cascadia Code" panose="020B0609020000020004" pitchFamily="49" charset="0"/>
              </a:rPr>
              <a:t>Looks a lot like Java functions</a:t>
            </a:r>
          </a:p>
          <a:p>
            <a:pPr lvl="1"/>
            <a:r>
              <a:rPr lang="en-US" dirty="0">
                <a:ea typeface="Cascadia Code" panose="020B0609020000020004" pitchFamily="49" charset="0"/>
                <a:cs typeface="Cascadia Code" panose="020B0609020000020004" pitchFamily="49" charset="0"/>
              </a:rPr>
              <a:t>Return type, arguments, etc.</a:t>
            </a:r>
          </a:p>
          <a:p>
            <a:pPr lvl="1"/>
            <a:r>
              <a:rPr lang="en-US" dirty="0">
                <a:ea typeface="Cascadia Code" panose="020B0609020000020004" pitchFamily="49" charset="0"/>
                <a:cs typeface="Cascadia Code" panose="020B0609020000020004" pitchFamily="49" charset="0"/>
              </a:rPr>
              <a:t>Code block surrounded by </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a:ea typeface="Cascadia Code" panose="020B0609020000020004" pitchFamily="49" charset="0"/>
                <a:cs typeface="Cascadia Code" panose="020B0609020000020004" pitchFamily="49" charset="0"/>
              </a:rPr>
              <a:t>and</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a:ea typeface="Cascadia Code" panose="020B0609020000020004" pitchFamily="49" charset="0"/>
                <a:cs typeface="Cascadia Code" panose="020B0609020000020004" pitchFamily="49" charset="0"/>
              </a:rPr>
              <a:t>.</a:t>
            </a:r>
          </a:p>
          <a:p>
            <a:r>
              <a:rPr lang="en-US" dirty="0">
                <a:ea typeface="Cascadia Code" panose="020B0609020000020004" pitchFamily="49" charset="0"/>
                <a:cs typeface="Cascadia Code" panose="020B0609020000020004" pitchFamily="49" charset="0"/>
              </a:rPr>
              <a:t>Programs run through ‘main’</a:t>
            </a:r>
          </a:p>
          <a:p>
            <a:pPr lvl="1"/>
            <a:r>
              <a:rPr lang="en-US" dirty="0">
                <a:ea typeface="Cascadia Code" panose="020B0609020000020004" pitchFamily="49" charset="0"/>
                <a:cs typeface="Cascadia Code" panose="020B0609020000020004" pitchFamily="49" charset="0"/>
              </a:rPr>
              <a:t>BUT, its not part of a class!</a:t>
            </a:r>
          </a:p>
          <a:p>
            <a:r>
              <a:rPr lang="en-US" dirty="0">
                <a:ea typeface="Cascadia Code" panose="020B0609020000020004" pitchFamily="49" charset="0"/>
                <a:cs typeface="Cascadia Code" panose="020B0609020000020004" pitchFamily="49" charset="0"/>
              </a:rPr>
              <a:t>Return values from ‘main’ will exit the program.</a:t>
            </a: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&gt;&gt; echo “$?”</a:t>
            </a:r>
          </a:p>
          <a:p>
            <a:pPr lvl="1"/>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 name="Content Placeholder 6">
            <a:extLst>
              <a:ext uri="{FF2B5EF4-FFF2-40B4-BE49-F238E27FC236}">
                <a16:creationId xmlns:a16="http://schemas.microsoft.com/office/drawing/2014/main" id="{B59B2392-B900-47AB-C9BE-02F3AD7C9C09}"/>
              </a:ext>
            </a:extLst>
          </p:cNvPr>
          <p:cNvSpPr>
            <a:spLocks noGrp="1"/>
          </p:cNvSpPr>
          <p:nvPr>
            <p:ph sz="half" idx="2"/>
          </p:nvPr>
        </p:nvSpPr>
        <p:spPr>
          <a:solidFill>
            <a:schemeClr val="tx1">
              <a:lumMod val="75000"/>
            </a:schemeClr>
          </a:solidFill>
        </p:spPr>
        <p:txBody>
          <a:bodyPr>
            <a:normAutofit fontScale="85000" lnSpcReduction="10000"/>
          </a:bodyPr>
          <a:lstStyle/>
          <a:p>
            <a:pPr>
              <a:lnSpc>
                <a:spcPts val="1425"/>
              </a:lnSpc>
              <a:spcBef>
                <a:spcPts val="600"/>
              </a:spcBef>
              <a:buNone/>
            </a:pPr>
            <a:r>
              <a:rPr lang="en-US" b="0" dirty="0">
                <a:solidFill>
                  <a:srgbClr val="C586C0"/>
                </a:solidFill>
                <a:effectLst/>
                <a:latin typeface="Consolas" panose="020B0609020204030204" pitchFamily="49" charset="0"/>
              </a:rPr>
              <a:t>#include</a:t>
            </a:r>
            <a:r>
              <a:rPr lang="en-US" b="0" dirty="0">
                <a:solidFill>
                  <a:srgbClr val="569CD6"/>
                </a:solidFill>
                <a:effectLst/>
                <a:latin typeface="Consolas" panose="020B0609020204030204" pitchFamily="49" charset="0"/>
              </a:rPr>
              <a:t> </a:t>
            </a:r>
            <a:r>
              <a:rPr lang="en-US" b="0" dirty="0">
                <a:solidFill>
                  <a:srgbClr val="CE9178"/>
                </a:solidFill>
                <a:effectLst/>
                <a:latin typeface="Consolas" panose="020B0609020204030204" pitchFamily="49" charset="0"/>
              </a:rPr>
              <a:t>&lt;</a:t>
            </a:r>
            <a:r>
              <a:rPr lang="en-US" b="0" dirty="0" err="1">
                <a:solidFill>
                  <a:srgbClr val="CE9178"/>
                </a:solidFill>
                <a:effectLst/>
                <a:latin typeface="Consolas" panose="020B0609020204030204" pitchFamily="49" charset="0"/>
              </a:rPr>
              <a:t>stdio.h</a:t>
            </a:r>
            <a:r>
              <a:rPr lang="en-US" b="0" dirty="0">
                <a:solidFill>
                  <a:srgbClr val="CE9178"/>
                </a:solidFill>
                <a:effectLst/>
                <a:latin typeface="Consolas" panose="020B0609020204030204" pitchFamily="49" charset="0"/>
              </a:rPr>
              <a:t>&gt;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C586C0"/>
                </a:solidFill>
                <a:effectLst/>
                <a:latin typeface="Consolas" panose="020B0609020204030204" pitchFamily="49" charset="0"/>
              </a:rPr>
              <a:t>#define</a:t>
            </a:r>
            <a:r>
              <a:rPr lang="en-US" b="0" dirty="0">
                <a:solidFill>
                  <a:srgbClr val="569CD6"/>
                </a:solidFill>
                <a:effectLst/>
                <a:latin typeface="Consolas" panose="020B0609020204030204" pitchFamily="49" charset="0"/>
              </a:rPr>
              <a:t> </a:t>
            </a:r>
            <a:r>
              <a:rPr lang="en-US" b="0" dirty="0">
                <a:solidFill>
                  <a:srgbClr val="DCDCAA"/>
                </a:solidFill>
                <a:effectLst/>
                <a:latin typeface="Consolas" panose="020B0609020204030204" pitchFamily="49" charset="0"/>
              </a:rPr>
              <a:t>REPS</a:t>
            </a:r>
            <a:r>
              <a:rPr lang="en-US" b="0" dirty="0">
                <a:solidFill>
                  <a:srgbClr val="569CD6"/>
                </a:solidFill>
                <a:effectLst/>
                <a:latin typeface="Consolas" panose="020B0609020204030204" pitchFamily="49" charset="0"/>
              </a:rPr>
              <a:t> </a:t>
            </a:r>
            <a:r>
              <a:rPr lang="en-US" b="0" dirty="0">
                <a:solidFill>
                  <a:srgbClr val="B5CEA8"/>
                </a:solidFill>
                <a:effectLst/>
                <a:latin typeface="Consolas" panose="020B0609020204030204" pitchFamily="49" charset="0"/>
              </a:rPr>
              <a:t>5</a:t>
            </a:r>
            <a:endParaRPr lang="en-US" b="0" dirty="0">
              <a:solidFill>
                <a:srgbClr val="FFFFFF"/>
              </a:solidFill>
              <a:effectLst/>
              <a:latin typeface="Consolas" panose="020B0609020204030204" pitchFamily="49" charset="0"/>
            </a:endParaRPr>
          </a:p>
          <a:p>
            <a:pPr>
              <a:lnSpc>
                <a:spcPts val="1425"/>
              </a:lnSpc>
              <a:spcBef>
                <a:spcPts val="600"/>
              </a:spcBef>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Compile this file with:</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a:t>
            </a:r>
            <a:r>
              <a:rPr lang="en-US" b="0" dirty="0" err="1">
                <a:solidFill>
                  <a:srgbClr val="7CA668"/>
                </a:solidFill>
                <a:effectLst/>
                <a:latin typeface="Consolas" panose="020B0609020204030204" pitchFamily="49" charset="0"/>
              </a:rPr>
              <a:t>gcc</a:t>
            </a:r>
            <a:r>
              <a:rPr lang="en-US" b="0" dirty="0">
                <a:solidFill>
                  <a:srgbClr val="7CA668"/>
                </a:solidFill>
                <a:effectLst/>
                <a:latin typeface="Consolas" panose="020B0609020204030204" pitchFamily="49" charset="0"/>
              </a:rPr>
              <a:t> -o hello </a:t>
            </a:r>
            <a:r>
              <a:rPr lang="en-US" b="0" dirty="0" err="1">
                <a:solidFill>
                  <a:srgbClr val="7CA668"/>
                </a:solidFill>
                <a:effectLst/>
                <a:latin typeface="Consolas" panose="020B0609020204030204" pitchFamily="49" charset="0"/>
              </a:rPr>
              <a:t>hello.c</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Run the program:</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./hello</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main</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9CDCFE"/>
                </a:solidFill>
                <a:effectLst/>
                <a:latin typeface="Consolas" panose="020B0609020204030204" pitchFamily="49" charset="0"/>
              </a:rPr>
              <a:t>argc</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err="1">
                <a:solidFill>
                  <a:srgbClr val="9CDCFE"/>
                </a:solidFill>
                <a:effectLst/>
                <a:latin typeface="Consolas" panose="020B0609020204030204" pitchFamily="49" charset="0"/>
              </a:rPr>
              <a:t>argv</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for</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&lt;</a:t>
            </a:r>
            <a:r>
              <a:rPr lang="en-US" b="0" dirty="0">
                <a:solidFill>
                  <a:srgbClr val="FFFFFF"/>
                </a:solidFill>
                <a:effectLst/>
                <a:latin typeface="Consolas" panose="020B0609020204030204" pitchFamily="49" charset="0"/>
              </a:rPr>
              <a:t>REPS;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"Hello, World!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a:t>
            </a:r>
          </a:p>
          <a:p>
            <a:pPr>
              <a:spcBef>
                <a:spcPts val="600"/>
              </a:spcBef>
            </a:pPr>
            <a:endParaRPr lang="en-US" dirty="0"/>
          </a:p>
        </p:txBody>
      </p:sp>
      <p:sp>
        <p:nvSpPr>
          <p:cNvPr id="4" name="Footer Placeholder 3">
            <a:extLst>
              <a:ext uri="{FF2B5EF4-FFF2-40B4-BE49-F238E27FC236}">
                <a16:creationId xmlns:a16="http://schemas.microsoft.com/office/drawing/2014/main" id="{C85A2437-BC18-EFE1-5AA0-DF340E8892B6}"/>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EA74102E-FCED-1CEA-E9E3-59113542294A}"/>
              </a:ext>
            </a:extLst>
          </p:cNvPr>
          <p:cNvSpPr>
            <a:spLocks noGrp="1"/>
          </p:cNvSpPr>
          <p:nvPr>
            <p:ph type="sldNum" sz="quarter" idx="12"/>
          </p:nvPr>
        </p:nvSpPr>
        <p:spPr/>
        <p:txBody>
          <a:bodyPr/>
          <a:lstStyle/>
          <a:p>
            <a:fld id="{4FAB73BC-B049-4115-A692-8D63A059BFB8}" type="slidenum">
              <a:rPr lang="en-US" smtClean="0"/>
              <a:t>13</a:t>
            </a:fld>
            <a:endParaRPr lang="en-US"/>
          </a:p>
        </p:txBody>
      </p:sp>
      <p:sp>
        <p:nvSpPr>
          <p:cNvPr id="3" name="Arrow: Right 2">
            <a:extLst>
              <a:ext uri="{FF2B5EF4-FFF2-40B4-BE49-F238E27FC236}">
                <a16:creationId xmlns:a16="http://schemas.microsoft.com/office/drawing/2014/main" id="{72A2DBB9-1E32-7864-9A2F-3ED6D123AC68}"/>
              </a:ext>
              <a:ext uri="{C183D7F6-B498-43B3-948B-1728B52AA6E4}">
                <adec:decorative xmlns:adec="http://schemas.microsoft.com/office/drawing/2017/decorative" val="1"/>
              </a:ext>
            </a:extLst>
          </p:cNvPr>
          <p:cNvSpPr/>
          <p:nvPr/>
        </p:nvSpPr>
        <p:spPr>
          <a:xfrm>
            <a:off x="5289204" y="4411979"/>
            <a:ext cx="978408" cy="484632"/>
          </a:xfrm>
          <a:prstGeom prst="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8492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2961F-327B-15B4-9805-645E041DEB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775B20-0D48-1B7F-AFAC-44BAFD8ECAB6}"/>
              </a:ext>
            </a:extLst>
          </p:cNvPr>
          <p:cNvSpPr>
            <a:spLocks noGrp="1"/>
          </p:cNvSpPr>
          <p:nvPr>
            <p:ph type="title"/>
          </p:nvPr>
        </p:nvSpPr>
        <p:spPr/>
        <p:txBody>
          <a:bodyPr/>
          <a:lstStyle/>
          <a:p>
            <a:r>
              <a:rPr lang="en-US" dirty="0"/>
              <a:t>Hello World – logical constructs</a:t>
            </a:r>
          </a:p>
        </p:txBody>
      </p:sp>
      <p:sp>
        <p:nvSpPr>
          <p:cNvPr id="6" name="Content Placeholder 5">
            <a:extLst>
              <a:ext uri="{FF2B5EF4-FFF2-40B4-BE49-F238E27FC236}">
                <a16:creationId xmlns:a16="http://schemas.microsoft.com/office/drawing/2014/main" id="{446C137D-1F53-8E9D-2A91-BE1D5D5418F3}"/>
              </a:ext>
            </a:extLst>
          </p:cNvPr>
          <p:cNvSpPr>
            <a:spLocks noGrp="1"/>
          </p:cNvSpPr>
          <p:nvPr>
            <p:ph sz="half" idx="1"/>
          </p:nvPr>
        </p:nvSpPr>
        <p:spPr>
          <a:xfrm>
            <a:off x="1143000" y="2057399"/>
            <a:ext cx="3901440" cy="4023360"/>
          </a:xfrm>
        </p:spPr>
        <p:txBody>
          <a:bodyPr>
            <a:normAutofit fontScale="85000" lnSpcReduction="10000"/>
          </a:bodyPr>
          <a:lstStyle/>
          <a:p>
            <a:r>
              <a:rPr lang="en-US" sz="3300" dirty="0">
                <a:ea typeface="Cascadia Code" panose="020B0609020000020004" pitchFamily="49" charset="0"/>
                <a:cs typeface="Cascadia Code" panose="020B0609020000020004" pitchFamily="49" charset="0"/>
              </a:rPr>
              <a:t>There are also logical constructs that look a lot like Java!</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lvl="1"/>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 name="Content Placeholder 6">
            <a:extLst>
              <a:ext uri="{FF2B5EF4-FFF2-40B4-BE49-F238E27FC236}">
                <a16:creationId xmlns:a16="http://schemas.microsoft.com/office/drawing/2014/main" id="{1B2FB119-EC1D-E87E-F38D-DF60620462DA}"/>
              </a:ext>
            </a:extLst>
          </p:cNvPr>
          <p:cNvSpPr>
            <a:spLocks noGrp="1"/>
          </p:cNvSpPr>
          <p:nvPr>
            <p:ph sz="half" idx="2"/>
          </p:nvPr>
        </p:nvSpPr>
        <p:spPr>
          <a:solidFill>
            <a:schemeClr val="tx1">
              <a:lumMod val="75000"/>
            </a:schemeClr>
          </a:solidFill>
        </p:spPr>
        <p:txBody>
          <a:bodyPr>
            <a:normAutofit fontScale="85000" lnSpcReduction="10000"/>
          </a:bodyPr>
          <a:lstStyle/>
          <a:p>
            <a:pPr>
              <a:lnSpc>
                <a:spcPts val="1425"/>
              </a:lnSpc>
              <a:spcBef>
                <a:spcPts val="600"/>
              </a:spcBef>
              <a:buNone/>
            </a:pPr>
            <a:r>
              <a:rPr lang="en-US" b="0" dirty="0">
                <a:solidFill>
                  <a:srgbClr val="C586C0"/>
                </a:solidFill>
                <a:effectLst/>
                <a:latin typeface="Consolas" panose="020B0609020204030204" pitchFamily="49" charset="0"/>
              </a:rPr>
              <a:t>#include</a:t>
            </a:r>
            <a:r>
              <a:rPr lang="en-US" b="0" dirty="0">
                <a:solidFill>
                  <a:srgbClr val="569CD6"/>
                </a:solidFill>
                <a:effectLst/>
                <a:latin typeface="Consolas" panose="020B0609020204030204" pitchFamily="49" charset="0"/>
              </a:rPr>
              <a:t> </a:t>
            </a:r>
            <a:r>
              <a:rPr lang="en-US" b="0" dirty="0">
                <a:solidFill>
                  <a:srgbClr val="CE9178"/>
                </a:solidFill>
                <a:effectLst/>
                <a:latin typeface="Consolas" panose="020B0609020204030204" pitchFamily="49" charset="0"/>
              </a:rPr>
              <a:t>&lt;</a:t>
            </a:r>
            <a:r>
              <a:rPr lang="en-US" b="0" dirty="0" err="1">
                <a:solidFill>
                  <a:srgbClr val="CE9178"/>
                </a:solidFill>
                <a:effectLst/>
                <a:latin typeface="Consolas" panose="020B0609020204030204" pitchFamily="49" charset="0"/>
              </a:rPr>
              <a:t>stdio.h</a:t>
            </a:r>
            <a:r>
              <a:rPr lang="en-US" b="0" dirty="0">
                <a:solidFill>
                  <a:srgbClr val="CE9178"/>
                </a:solidFill>
                <a:effectLst/>
                <a:latin typeface="Consolas" panose="020B0609020204030204" pitchFamily="49" charset="0"/>
              </a:rPr>
              <a:t>&gt;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C586C0"/>
                </a:solidFill>
                <a:effectLst/>
                <a:latin typeface="Consolas" panose="020B0609020204030204" pitchFamily="49" charset="0"/>
              </a:rPr>
              <a:t>#define</a:t>
            </a:r>
            <a:r>
              <a:rPr lang="en-US" b="0" dirty="0">
                <a:solidFill>
                  <a:srgbClr val="569CD6"/>
                </a:solidFill>
                <a:effectLst/>
                <a:latin typeface="Consolas" panose="020B0609020204030204" pitchFamily="49" charset="0"/>
              </a:rPr>
              <a:t> </a:t>
            </a:r>
            <a:r>
              <a:rPr lang="en-US" b="0" dirty="0">
                <a:solidFill>
                  <a:srgbClr val="DCDCAA"/>
                </a:solidFill>
                <a:effectLst/>
                <a:latin typeface="Consolas" panose="020B0609020204030204" pitchFamily="49" charset="0"/>
              </a:rPr>
              <a:t>REPS</a:t>
            </a:r>
            <a:r>
              <a:rPr lang="en-US" b="0" dirty="0">
                <a:solidFill>
                  <a:srgbClr val="569CD6"/>
                </a:solidFill>
                <a:effectLst/>
                <a:latin typeface="Consolas" panose="020B0609020204030204" pitchFamily="49" charset="0"/>
              </a:rPr>
              <a:t> </a:t>
            </a:r>
            <a:r>
              <a:rPr lang="en-US" b="0" dirty="0">
                <a:solidFill>
                  <a:srgbClr val="B5CEA8"/>
                </a:solidFill>
                <a:effectLst/>
                <a:latin typeface="Consolas" panose="020B0609020204030204" pitchFamily="49" charset="0"/>
              </a:rPr>
              <a:t>5</a:t>
            </a:r>
            <a:endParaRPr lang="en-US" b="0" dirty="0">
              <a:solidFill>
                <a:srgbClr val="FFFFFF"/>
              </a:solidFill>
              <a:effectLst/>
              <a:latin typeface="Consolas" panose="020B0609020204030204" pitchFamily="49" charset="0"/>
            </a:endParaRPr>
          </a:p>
          <a:p>
            <a:pPr>
              <a:lnSpc>
                <a:spcPts val="1425"/>
              </a:lnSpc>
              <a:spcBef>
                <a:spcPts val="600"/>
              </a:spcBef>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Compile this file with:</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a:t>
            </a:r>
            <a:r>
              <a:rPr lang="en-US" b="0" dirty="0" err="1">
                <a:solidFill>
                  <a:srgbClr val="7CA668"/>
                </a:solidFill>
                <a:effectLst/>
                <a:latin typeface="Consolas" panose="020B0609020204030204" pitchFamily="49" charset="0"/>
              </a:rPr>
              <a:t>gcc</a:t>
            </a:r>
            <a:r>
              <a:rPr lang="en-US" b="0" dirty="0">
                <a:solidFill>
                  <a:srgbClr val="7CA668"/>
                </a:solidFill>
                <a:effectLst/>
                <a:latin typeface="Consolas" panose="020B0609020204030204" pitchFamily="49" charset="0"/>
              </a:rPr>
              <a:t> -o hello </a:t>
            </a:r>
            <a:r>
              <a:rPr lang="en-US" b="0" dirty="0" err="1">
                <a:solidFill>
                  <a:srgbClr val="7CA668"/>
                </a:solidFill>
                <a:effectLst/>
                <a:latin typeface="Consolas" panose="020B0609020204030204" pitchFamily="49" charset="0"/>
              </a:rPr>
              <a:t>hello.c</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Run the program:</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./hello</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main</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9CDCFE"/>
                </a:solidFill>
                <a:effectLst/>
                <a:latin typeface="Consolas" panose="020B0609020204030204" pitchFamily="49" charset="0"/>
              </a:rPr>
              <a:t>argc</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err="1">
                <a:solidFill>
                  <a:srgbClr val="9CDCFE"/>
                </a:solidFill>
                <a:effectLst/>
                <a:latin typeface="Consolas" panose="020B0609020204030204" pitchFamily="49" charset="0"/>
              </a:rPr>
              <a:t>argv</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for</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&lt;</a:t>
            </a:r>
            <a:r>
              <a:rPr lang="en-US" b="0" dirty="0">
                <a:solidFill>
                  <a:srgbClr val="FFFFFF"/>
                </a:solidFill>
                <a:effectLst/>
                <a:latin typeface="Consolas" panose="020B0609020204030204" pitchFamily="49" charset="0"/>
              </a:rPr>
              <a:t>REPS;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"Hello, World!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a:t>
            </a:r>
          </a:p>
          <a:p>
            <a:pPr>
              <a:spcBef>
                <a:spcPts val="600"/>
              </a:spcBef>
            </a:pPr>
            <a:endParaRPr lang="en-US" dirty="0"/>
          </a:p>
        </p:txBody>
      </p:sp>
      <p:sp>
        <p:nvSpPr>
          <p:cNvPr id="4" name="Footer Placeholder 3">
            <a:extLst>
              <a:ext uri="{FF2B5EF4-FFF2-40B4-BE49-F238E27FC236}">
                <a16:creationId xmlns:a16="http://schemas.microsoft.com/office/drawing/2014/main" id="{A0A677B0-A481-A6E8-013C-1DC3801BB082}"/>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0DAA24DE-B7D7-B7D1-8E60-DFFF5BABDA2A}"/>
              </a:ext>
            </a:extLst>
          </p:cNvPr>
          <p:cNvSpPr>
            <a:spLocks noGrp="1"/>
          </p:cNvSpPr>
          <p:nvPr>
            <p:ph type="sldNum" sz="quarter" idx="12"/>
          </p:nvPr>
        </p:nvSpPr>
        <p:spPr/>
        <p:txBody>
          <a:bodyPr/>
          <a:lstStyle/>
          <a:p>
            <a:fld id="{4FAB73BC-B049-4115-A692-8D63A059BFB8}" type="slidenum">
              <a:rPr lang="en-US" smtClean="0"/>
              <a:t>14</a:t>
            </a:fld>
            <a:endParaRPr lang="en-US"/>
          </a:p>
        </p:txBody>
      </p:sp>
      <p:sp>
        <p:nvSpPr>
          <p:cNvPr id="3" name="Arrow: Right 2">
            <a:extLst>
              <a:ext uri="{FF2B5EF4-FFF2-40B4-BE49-F238E27FC236}">
                <a16:creationId xmlns:a16="http://schemas.microsoft.com/office/drawing/2014/main" id="{68BD5C61-5BF8-35B9-B1C8-761BBE405F67}"/>
              </a:ext>
              <a:ext uri="{C183D7F6-B498-43B3-948B-1728B52AA6E4}">
                <adec:decorative xmlns:adec="http://schemas.microsoft.com/office/drawing/2017/decorative" val="1"/>
              </a:ext>
            </a:extLst>
          </p:cNvPr>
          <p:cNvSpPr/>
          <p:nvPr/>
        </p:nvSpPr>
        <p:spPr>
          <a:xfrm>
            <a:off x="5289204" y="4663439"/>
            <a:ext cx="978408" cy="484632"/>
          </a:xfrm>
          <a:prstGeom prst="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52381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B2F35-D2E2-F8C3-B949-E39B9FEFD0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5B61B2-E8B3-8A21-BEC1-D91C31C79167}"/>
              </a:ext>
            </a:extLst>
          </p:cNvPr>
          <p:cNvSpPr>
            <a:spLocks noGrp="1"/>
          </p:cNvSpPr>
          <p:nvPr>
            <p:ph type="title"/>
          </p:nvPr>
        </p:nvSpPr>
        <p:spPr/>
        <p:txBody>
          <a:bodyPr/>
          <a:lstStyle/>
          <a:p>
            <a:r>
              <a:rPr lang="en-US" dirty="0"/>
              <a:t>Hello World - variables</a:t>
            </a:r>
          </a:p>
        </p:txBody>
      </p:sp>
      <p:sp>
        <p:nvSpPr>
          <p:cNvPr id="6" name="Content Placeholder 5">
            <a:extLst>
              <a:ext uri="{FF2B5EF4-FFF2-40B4-BE49-F238E27FC236}">
                <a16:creationId xmlns:a16="http://schemas.microsoft.com/office/drawing/2014/main" id="{81DF0164-3E71-90F5-BBC4-404FD7F8005E}"/>
              </a:ext>
            </a:extLst>
          </p:cNvPr>
          <p:cNvSpPr>
            <a:spLocks noGrp="1"/>
          </p:cNvSpPr>
          <p:nvPr>
            <p:ph sz="half" idx="1"/>
          </p:nvPr>
        </p:nvSpPr>
        <p:spPr>
          <a:xfrm>
            <a:off x="1143000" y="2057399"/>
            <a:ext cx="3901440" cy="4023360"/>
          </a:xfrm>
        </p:spPr>
        <p:txBody>
          <a:bodyPr>
            <a:normAutofit fontScale="85000" lnSpcReduction="10000"/>
          </a:bodyPr>
          <a:lstStyle/>
          <a:p>
            <a:r>
              <a:rPr lang="en-US" sz="3300" dirty="0">
                <a:ea typeface="Cascadia Code" panose="020B0609020000020004" pitchFamily="49" charset="0"/>
                <a:cs typeface="Cascadia Code" panose="020B0609020000020004" pitchFamily="49" charset="0"/>
              </a:rPr>
              <a:t>Also, there are variables that look a like </a:t>
            </a:r>
            <a:r>
              <a:rPr lang="en-US" sz="3300" dirty="0" err="1">
                <a:ea typeface="Cascadia Code" panose="020B0609020000020004" pitchFamily="49" charset="0"/>
                <a:cs typeface="Cascadia Code" panose="020B0609020000020004" pitchFamily="49" charset="0"/>
              </a:rPr>
              <a:t>like</a:t>
            </a:r>
            <a:r>
              <a:rPr lang="en-US" sz="3300" dirty="0">
                <a:ea typeface="Cascadia Code" panose="020B0609020000020004" pitchFamily="49" charset="0"/>
                <a:cs typeface="Cascadia Code" panose="020B0609020000020004" pitchFamily="49" charset="0"/>
              </a:rPr>
              <a:t> Java</a:t>
            </a:r>
          </a:p>
          <a:p>
            <a:pPr lvl="1"/>
            <a:r>
              <a:rPr lang="en-US" dirty="0">
                <a:ea typeface="Cascadia Code" panose="020B0609020000020004" pitchFamily="49" charset="0"/>
                <a:cs typeface="Cascadia Code" panose="020B0609020000020004" pitchFamily="49" charset="0"/>
              </a:rPr>
              <a:t>Data type assigned at declaration</a:t>
            </a: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int, long, float, double, char</a:t>
            </a:r>
          </a:p>
        </p:txBody>
      </p:sp>
      <p:sp>
        <p:nvSpPr>
          <p:cNvPr id="7" name="Content Placeholder 6">
            <a:extLst>
              <a:ext uri="{FF2B5EF4-FFF2-40B4-BE49-F238E27FC236}">
                <a16:creationId xmlns:a16="http://schemas.microsoft.com/office/drawing/2014/main" id="{6128D154-3E85-C5E0-3C27-1F74DB095873}"/>
              </a:ext>
            </a:extLst>
          </p:cNvPr>
          <p:cNvSpPr>
            <a:spLocks noGrp="1"/>
          </p:cNvSpPr>
          <p:nvPr>
            <p:ph sz="half" idx="2"/>
          </p:nvPr>
        </p:nvSpPr>
        <p:spPr>
          <a:solidFill>
            <a:schemeClr val="tx1">
              <a:lumMod val="75000"/>
            </a:schemeClr>
          </a:solidFill>
        </p:spPr>
        <p:txBody>
          <a:bodyPr>
            <a:normAutofit fontScale="85000" lnSpcReduction="10000"/>
          </a:bodyPr>
          <a:lstStyle/>
          <a:p>
            <a:pPr>
              <a:lnSpc>
                <a:spcPts val="1425"/>
              </a:lnSpc>
              <a:spcBef>
                <a:spcPts val="600"/>
              </a:spcBef>
              <a:buNone/>
            </a:pPr>
            <a:r>
              <a:rPr lang="en-US" b="0" dirty="0">
                <a:solidFill>
                  <a:srgbClr val="C586C0"/>
                </a:solidFill>
                <a:effectLst/>
                <a:latin typeface="Consolas" panose="020B0609020204030204" pitchFamily="49" charset="0"/>
              </a:rPr>
              <a:t>#include</a:t>
            </a:r>
            <a:r>
              <a:rPr lang="en-US" b="0" dirty="0">
                <a:solidFill>
                  <a:srgbClr val="569CD6"/>
                </a:solidFill>
                <a:effectLst/>
                <a:latin typeface="Consolas" panose="020B0609020204030204" pitchFamily="49" charset="0"/>
              </a:rPr>
              <a:t> </a:t>
            </a:r>
            <a:r>
              <a:rPr lang="en-US" b="0" dirty="0">
                <a:solidFill>
                  <a:srgbClr val="CE9178"/>
                </a:solidFill>
                <a:effectLst/>
                <a:latin typeface="Consolas" panose="020B0609020204030204" pitchFamily="49" charset="0"/>
              </a:rPr>
              <a:t>&lt;</a:t>
            </a:r>
            <a:r>
              <a:rPr lang="en-US" b="0" dirty="0" err="1">
                <a:solidFill>
                  <a:srgbClr val="CE9178"/>
                </a:solidFill>
                <a:effectLst/>
                <a:latin typeface="Consolas" panose="020B0609020204030204" pitchFamily="49" charset="0"/>
              </a:rPr>
              <a:t>stdio.h</a:t>
            </a:r>
            <a:r>
              <a:rPr lang="en-US" b="0" dirty="0">
                <a:solidFill>
                  <a:srgbClr val="CE9178"/>
                </a:solidFill>
                <a:effectLst/>
                <a:latin typeface="Consolas" panose="020B0609020204030204" pitchFamily="49" charset="0"/>
              </a:rPr>
              <a:t>&gt;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C586C0"/>
                </a:solidFill>
                <a:effectLst/>
                <a:latin typeface="Consolas" panose="020B0609020204030204" pitchFamily="49" charset="0"/>
              </a:rPr>
              <a:t>#define</a:t>
            </a:r>
            <a:r>
              <a:rPr lang="en-US" b="0" dirty="0">
                <a:solidFill>
                  <a:srgbClr val="569CD6"/>
                </a:solidFill>
                <a:effectLst/>
                <a:latin typeface="Consolas" panose="020B0609020204030204" pitchFamily="49" charset="0"/>
              </a:rPr>
              <a:t> </a:t>
            </a:r>
            <a:r>
              <a:rPr lang="en-US" b="0" dirty="0">
                <a:solidFill>
                  <a:srgbClr val="DCDCAA"/>
                </a:solidFill>
                <a:effectLst/>
                <a:latin typeface="Consolas" panose="020B0609020204030204" pitchFamily="49" charset="0"/>
              </a:rPr>
              <a:t>REPS</a:t>
            </a:r>
            <a:r>
              <a:rPr lang="en-US" b="0" dirty="0">
                <a:solidFill>
                  <a:srgbClr val="569CD6"/>
                </a:solidFill>
                <a:effectLst/>
                <a:latin typeface="Consolas" panose="020B0609020204030204" pitchFamily="49" charset="0"/>
              </a:rPr>
              <a:t> </a:t>
            </a:r>
            <a:r>
              <a:rPr lang="en-US" b="0" dirty="0">
                <a:solidFill>
                  <a:srgbClr val="B5CEA8"/>
                </a:solidFill>
                <a:effectLst/>
                <a:latin typeface="Consolas" panose="020B0609020204030204" pitchFamily="49" charset="0"/>
              </a:rPr>
              <a:t>5</a:t>
            </a:r>
            <a:endParaRPr lang="en-US" b="0" dirty="0">
              <a:solidFill>
                <a:srgbClr val="FFFFFF"/>
              </a:solidFill>
              <a:effectLst/>
              <a:latin typeface="Consolas" panose="020B0609020204030204" pitchFamily="49" charset="0"/>
            </a:endParaRPr>
          </a:p>
          <a:p>
            <a:pPr>
              <a:lnSpc>
                <a:spcPts val="1425"/>
              </a:lnSpc>
              <a:spcBef>
                <a:spcPts val="600"/>
              </a:spcBef>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Compile this file with:</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a:t>
            </a:r>
            <a:r>
              <a:rPr lang="en-US" b="0" dirty="0" err="1">
                <a:solidFill>
                  <a:srgbClr val="7CA668"/>
                </a:solidFill>
                <a:effectLst/>
                <a:latin typeface="Consolas" panose="020B0609020204030204" pitchFamily="49" charset="0"/>
              </a:rPr>
              <a:t>gcc</a:t>
            </a:r>
            <a:r>
              <a:rPr lang="en-US" b="0" dirty="0">
                <a:solidFill>
                  <a:srgbClr val="7CA668"/>
                </a:solidFill>
                <a:effectLst/>
                <a:latin typeface="Consolas" panose="020B0609020204030204" pitchFamily="49" charset="0"/>
              </a:rPr>
              <a:t> -o hello </a:t>
            </a:r>
            <a:r>
              <a:rPr lang="en-US" b="0" dirty="0" err="1">
                <a:solidFill>
                  <a:srgbClr val="7CA668"/>
                </a:solidFill>
                <a:effectLst/>
                <a:latin typeface="Consolas" panose="020B0609020204030204" pitchFamily="49" charset="0"/>
              </a:rPr>
              <a:t>hello.c</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Run the program:</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./hello</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main</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9CDCFE"/>
                </a:solidFill>
                <a:effectLst/>
                <a:latin typeface="Consolas" panose="020B0609020204030204" pitchFamily="49" charset="0"/>
              </a:rPr>
              <a:t>argc</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err="1">
                <a:solidFill>
                  <a:srgbClr val="9CDCFE"/>
                </a:solidFill>
                <a:effectLst/>
                <a:latin typeface="Consolas" panose="020B0609020204030204" pitchFamily="49" charset="0"/>
              </a:rPr>
              <a:t>argv</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for</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&lt;</a:t>
            </a:r>
            <a:r>
              <a:rPr lang="en-US" b="0" dirty="0">
                <a:solidFill>
                  <a:srgbClr val="FFFFFF"/>
                </a:solidFill>
                <a:effectLst/>
                <a:latin typeface="Consolas" panose="020B0609020204030204" pitchFamily="49" charset="0"/>
              </a:rPr>
              <a:t>REPS;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"Hello, World!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a:t>
            </a:r>
          </a:p>
          <a:p>
            <a:pPr>
              <a:spcBef>
                <a:spcPts val="600"/>
              </a:spcBef>
            </a:pPr>
            <a:endParaRPr lang="en-US" dirty="0"/>
          </a:p>
        </p:txBody>
      </p:sp>
      <p:sp>
        <p:nvSpPr>
          <p:cNvPr id="4" name="Footer Placeholder 3">
            <a:extLst>
              <a:ext uri="{FF2B5EF4-FFF2-40B4-BE49-F238E27FC236}">
                <a16:creationId xmlns:a16="http://schemas.microsoft.com/office/drawing/2014/main" id="{AFB3A00D-B888-7F09-50B9-60DB00D4D2E9}"/>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1DDBE35E-DA11-0F89-BBCC-3D8B56A950DA}"/>
              </a:ext>
            </a:extLst>
          </p:cNvPr>
          <p:cNvSpPr>
            <a:spLocks noGrp="1"/>
          </p:cNvSpPr>
          <p:nvPr>
            <p:ph type="sldNum" sz="quarter" idx="12"/>
          </p:nvPr>
        </p:nvSpPr>
        <p:spPr/>
        <p:txBody>
          <a:bodyPr/>
          <a:lstStyle/>
          <a:p>
            <a:fld id="{4FAB73BC-B049-4115-A692-8D63A059BFB8}" type="slidenum">
              <a:rPr lang="en-US" smtClean="0"/>
              <a:t>15</a:t>
            </a:fld>
            <a:endParaRPr lang="en-US"/>
          </a:p>
        </p:txBody>
      </p:sp>
      <p:sp>
        <p:nvSpPr>
          <p:cNvPr id="3" name="Arrow: Right 2">
            <a:extLst>
              <a:ext uri="{FF2B5EF4-FFF2-40B4-BE49-F238E27FC236}">
                <a16:creationId xmlns:a16="http://schemas.microsoft.com/office/drawing/2014/main" id="{B429D832-DD1F-D288-736D-45F86251D934}"/>
              </a:ext>
              <a:ext uri="{C183D7F6-B498-43B3-948B-1728B52AA6E4}">
                <adec:decorative xmlns:adec="http://schemas.microsoft.com/office/drawing/2017/decorative" val="1"/>
              </a:ext>
            </a:extLst>
          </p:cNvPr>
          <p:cNvSpPr/>
          <p:nvPr/>
        </p:nvSpPr>
        <p:spPr>
          <a:xfrm>
            <a:off x="5289204" y="4663439"/>
            <a:ext cx="978408" cy="484632"/>
          </a:xfrm>
          <a:prstGeom prst="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310813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BC0F1-C0D4-3BBA-DE96-7E4068824B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910FC8-DCF2-282F-B2DA-02F43317486B}"/>
              </a:ext>
            </a:extLst>
          </p:cNvPr>
          <p:cNvSpPr>
            <a:spLocks noGrp="1"/>
          </p:cNvSpPr>
          <p:nvPr>
            <p:ph type="title"/>
          </p:nvPr>
        </p:nvSpPr>
        <p:spPr/>
        <p:txBody>
          <a:bodyPr/>
          <a:lstStyle/>
          <a:p>
            <a:r>
              <a:rPr lang="en-US" dirty="0"/>
              <a:t>Hello World - strings</a:t>
            </a:r>
          </a:p>
        </p:txBody>
      </p:sp>
      <p:sp>
        <p:nvSpPr>
          <p:cNvPr id="6" name="Content Placeholder 5">
            <a:extLst>
              <a:ext uri="{FF2B5EF4-FFF2-40B4-BE49-F238E27FC236}">
                <a16:creationId xmlns:a16="http://schemas.microsoft.com/office/drawing/2014/main" id="{5F87DF37-639E-8712-A13A-10D009C99453}"/>
              </a:ext>
            </a:extLst>
          </p:cNvPr>
          <p:cNvSpPr>
            <a:spLocks noGrp="1"/>
          </p:cNvSpPr>
          <p:nvPr>
            <p:ph sz="half" idx="1"/>
          </p:nvPr>
        </p:nvSpPr>
        <p:spPr>
          <a:xfrm>
            <a:off x="1143000" y="2057399"/>
            <a:ext cx="3901440" cy="4023360"/>
          </a:xfrm>
        </p:spPr>
        <p:txBody>
          <a:bodyPr>
            <a:normAutofit fontScale="85000" lnSpcReduction="10000"/>
          </a:bodyPr>
          <a:lstStyle/>
          <a:p>
            <a:pPr marL="45720" indent="0">
              <a:buNone/>
            </a:pPr>
            <a:r>
              <a:rPr lang="en-US" sz="3300" dirty="0">
                <a:latin typeface="Cascadia Code" panose="020B0609020000020004" pitchFamily="49" charset="0"/>
                <a:ea typeface="Cascadia Code" panose="020B0609020000020004" pitchFamily="49" charset="0"/>
                <a:cs typeface="Cascadia Code" panose="020B0609020000020004" pitchFamily="49" charset="0"/>
              </a:rPr>
              <a:t>“Hello, World!\n”</a:t>
            </a:r>
          </a:p>
          <a:p>
            <a:r>
              <a:rPr lang="en-US" sz="3300" dirty="0">
                <a:ea typeface="Cascadia Code" panose="020B0609020000020004" pitchFamily="49" charset="0"/>
                <a:cs typeface="Cascadia Code" panose="020B0609020000020004" pitchFamily="49" charset="0"/>
              </a:rPr>
              <a:t>A string of length 15</a:t>
            </a:r>
          </a:p>
          <a:p>
            <a:pPr lvl="1"/>
            <a:r>
              <a:rPr lang="en-US" dirty="0">
                <a:ea typeface="Cascadia Code" panose="020B0609020000020004" pitchFamily="49" charset="0"/>
                <a:cs typeface="Cascadia Code" panose="020B0609020000020004" pitchFamily="49" charset="0"/>
              </a:rPr>
              <a:t>\n is one character</a:t>
            </a:r>
          </a:p>
          <a:p>
            <a:pPr lvl="1"/>
            <a:r>
              <a:rPr lang="en-US" dirty="0">
                <a:ea typeface="Cascadia Code" panose="020B0609020000020004" pitchFamily="49" charset="0"/>
                <a:cs typeface="Cascadia Code" panose="020B0609020000020004" pitchFamily="49" charset="0"/>
              </a:rPr>
              <a:t>Also contains ‘null terminator’ - \0</a:t>
            </a:r>
          </a:p>
          <a:p>
            <a:r>
              <a:rPr lang="en-US" dirty="0">
                <a:ea typeface="Cascadia Code" panose="020B0609020000020004" pitchFamily="49" charset="0"/>
                <a:cs typeface="Cascadia Code" panose="020B0609020000020004" pitchFamily="49" charset="0"/>
              </a:rPr>
              <a:t>A ‘string literal’ evaluates to a global, immutable array</a:t>
            </a:r>
          </a:p>
        </p:txBody>
      </p:sp>
      <p:sp>
        <p:nvSpPr>
          <p:cNvPr id="7" name="Content Placeholder 6">
            <a:extLst>
              <a:ext uri="{FF2B5EF4-FFF2-40B4-BE49-F238E27FC236}">
                <a16:creationId xmlns:a16="http://schemas.microsoft.com/office/drawing/2014/main" id="{4C658135-43EF-CD59-BC44-B0ADC1221879}"/>
              </a:ext>
            </a:extLst>
          </p:cNvPr>
          <p:cNvSpPr>
            <a:spLocks noGrp="1"/>
          </p:cNvSpPr>
          <p:nvPr>
            <p:ph sz="half" idx="2"/>
          </p:nvPr>
        </p:nvSpPr>
        <p:spPr>
          <a:solidFill>
            <a:schemeClr val="tx1">
              <a:lumMod val="75000"/>
            </a:schemeClr>
          </a:solidFill>
        </p:spPr>
        <p:txBody>
          <a:bodyPr>
            <a:normAutofit fontScale="85000" lnSpcReduction="10000"/>
          </a:bodyPr>
          <a:lstStyle/>
          <a:p>
            <a:pPr>
              <a:lnSpc>
                <a:spcPts val="1425"/>
              </a:lnSpc>
              <a:spcBef>
                <a:spcPts val="600"/>
              </a:spcBef>
              <a:buNone/>
            </a:pPr>
            <a:r>
              <a:rPr lang="en-US" b="0" dirty="0">
                <a:solidFill>
                  <a:srgbClr val="C586C0"/>
                </a:solidFill>
                <a:effectLst/>
                <a:latin typeface="Consolas" panose="020B0609020204030204" pitchFamily="49" charset="0"/>
              </a:rPr>
              <a:t>#include</a:t>
            </a:r>
            <a:r>
              <a:rPr lang="en-US" b="0" dirty="0">
                <a:solidFill>
                  <a:srgbClr val="569CD6"/>
                </a:solidFill>
                <a:effectLst/>
                <a:latin typeface="Consolas" panose="020B0609020204030204" pitchFamily="49" charset="0"/>
              </a:rPr>
              <a:t> </a:t>
            </a:r>
            <a:r>
              <a:rPr lang="en-US" b="0" dirty="0">
                <a:solidFill>
                  <a:srgbClr val="CE9178"/>
                </a:solidFill>
                <a:effectLst/>
                <a:latin typeface="Consolas" panose="020B0609020204030204" pitchFamily="49" charset="0"/>
              </a:rPr>
              <a:t>&lt;</a:t>
            </a:r>
            <a:r>
              <a:rPr lang="en-US" b="0" dirty="0" err="1">
                <a:solidFill>
                  <a:srgbClr val="CE9178"/>
                </a:solidFill>
                <a:effectLst/>
                <a:latin typeface="Consolas" panose="020B0609020204030204" pitchFamily="49" charset="0"/>
              </a:rPr>
              <a:t>stdio.h</a:t>
            </a:r>
            <a:r>
              <a:rPr lang="en-US" b="0" dirty="0">
                <a:solidFill>
                  <a:srgbClr val="CE9178"/>
                </a:solidFill>
                <a:effectLst/>
                <a:latin typeface="Consolas" panose="020B0609020204030204" pitchFamily="49" charset="0"/>
              </a:rPr>
              <a:t>&gt;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C586C0"/>
                </a:solidFill>
                <a:effectLst/>
                <a:latin typeface="Consolas" panose="020B0609020204030204" pitchFamily="49" charset="0"/>
              </a:rPr>
              <a:t>#define</a:t>
            </a:r>
            <a:r>
              <a:rPr lang="en-US" b="0" dirty="0">
                <a:solidFill>
                  <a:srgbClr val="569CD6"/>
                </a:solidFill>
                <a:effectLst/>
                <a:latin typeface="Consolas" panose="020B0609020204030204" pitchFamily="49" charset="0"/>
              </a:rPr>
              <a:t> </a:t>
            </a:r>
            <a:r>
              <a:rPr lang="en-US" b="0" dirty="0">
                <a:solidFill>
                  <a:srgbClr val="DCDCAA"/>
                </a:solidFill>
                <a:effectLst/>
                <a:latin typeface="Consolas" panose="020B0609020204030204" pitchFamily="49" charset="0"/>
              </a:rPr>
              <a:t>REPS</a:t>
            </a:r>
            <a:r>
              <a:rPr lang="en-US" b="0" dirty="0">
                <a:solidFill>
                  <a:srgbClr val="569CD6"/>
                </a:solidFill>
                <a:effectLst/>
                <a:latin typeface="Consolas" panose="020B0609020204030204" pitchFamily="49" charset="0"/>
              </a:rPr>
              <a:t> </a:t>
            </a:r>
            <a:r>
              <a:rPr lang="en-US" b="0" dirty="0">
                <a:solidFill>
                  <a:srgbClr val="B5CEA8"/>
                </a:solidFill>
                <a:effectLst/>
                <a:latin typeface="Consolas" panose="020B0609020204030204" pitchFamily="49" charset="0"/>
              </a:rPr>
              <a:t>5</a:t>
            </a:r>
            <a:endParaRPr lang="en-US" b="0" dirty="0">
              <a:solidFill>
                <a:srgbClr val="FFFFFF"/>
              </a:solidFill>
              <a:effectLst/>
              <a:latin typeface="Consolas" panose="020B0609020204030204" pitchFamily="49" charset="0"/>
            </a:endParaRPr>
          </a:p>
          <a:p>
            <a:pPr>
              <a:lnSpc>
                <a:spcPts val="1425"/>
              </a:lnSpc>
              <a:spcBef>
                <a:spcPts val="600"/>
              </a:spcBef>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Compile this file with:</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a:t>
            </a:r>
            <a:r>
              <a:rPr lang="en-US" b="0" dirty="0" err="1">
                <a:solidFill>
                  <a:srgbClr val="7CA668"/>
                </a:solidFill>
                <a:effectLst/>
                <a:latin typeface="Consolas" panose="020B0609020204030204" pitchFamily="49" charset="0"/>
              </a:rPr>
              <a:t>gcc</a:t>
            </a:r>
            <a:r>
              <a:rPr lang="en-US" b="0" dirty="0">
                <a:solidFill>
                  <a:srgbClr val="7CA668"/>
                </a:solidFill>
                <a:effectLst/>
                <a:latin typeface="Consolas" panose="020B0609020204030204" pitchFamily="49" charset="0"/>
              </a:rPr>
              <a:t> -o hello </a:t>
            </a:r>
            <a:r>
              <a:rPr lang="en-US" b="0" dirty="0" err="1">
                <a:solidFill>
                  <a:srgbClr val="7CA668"/>
                </a:solidFill>
                <a:effectLst/>
                <a:latin typeface="Consolas" panose="020B0609020204030204" pitchFamily="49" charset="0"/>
              </a:rPr>
              <a:t>hello.c</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Run the program:</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./hello</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main</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9CDCFE"/>
                </a:solidFill>
                <a:effectLst/>
                <a:latin typeface="Consolas" panose="020B0609020204030204" pitchFamily="49" charset="0"/>
              </a:rPr>
              <a:t>argc</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err="1">
                <a:solidFill>
                  <a:srgbClr val="9CDCFE"/>
                </a:solidFill>
                <a:effectLst/>
                <a:latin typeface="Consolas" panose="020B0609020204030204" pitchFamily="49" charset="0"/>
              </a:rPr>
              <a:t>argv</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for</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&lt;</a:t>
            </a:r>
            <a:r>
              <a:rPr lang="en-US" b="0" dirty="0">
                <a:solidFill>
                  <a:srgbClr val="FFFFFF"/>
                </a:solidFill>
                <a:effectLst/>
                <a:latin typeface="Consolas" panose="020B0609020204030204" pitchFamily="49" charset="0"/>
              </a:rPr>
              <a:t>REPS;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"Hello, World!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a:t>
            </a:r>
          </a:p>
          <a:p>
            <a:pPr>
              <a:spcBef>
                <a:spcPts val="600"/>
              </a:spcBef>
            </a:pPr>
            <a:endParaRPr lang="en-US" dirty="0"/>
          </a:p>
        </p:txBody>
      </p:sp>
      <p:sp>
        <p:nvSpPr>
          <p:cNvPr id="4" name="Footer Placeholder 3">
            <a:extLst>
              <a:ext uri="{FF2B5EF4-FFF2-40B4-BE49-F238E27FC236}">
                <a16:creationId xmlns:a16="http://schemas.microsoft.com/office/drawing/2014/main" id="{801FAFC1-10CB-A961-C8EA-83ED3F113893}"/>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A5FB355C-C65D-FD2C-CE12-48F8959F7D0E}"/>
              </a:ext>
            </a:extLst>
          </p:cNvPr>
          <p:cNvSpPr>
            <a:spLocks noGrp="1"/>
          </p:cNvSpPr>
          <p:nvPr>
            <p:ph type="sldNum" sz="quarter" idx="12"/>
          </p:nvPr>
        </p:nvSpPr>
        <p:spPr/>
        <p:txBody>
          <a:bodyPr/>
          <a:lstStyle/>
          <a:p>
            <a:fld id="{4FAB73BC-B049-4115-A692-8D63A059BFB8}" type="slidenum">
              <a:rPr lang="en-US" smtClean="0"/>
              <a:t>16</a:t>
            </a:fld>
            <a:endParaRPr lang="en-US"/>
          </a:p>
        </p:txBody>
      </p:sp>
      <p:sp>
        <p:nvSpPr>
          <p:cNvPr id="3" name="Arrow: Right 2">
            <a:extLst>
              <a:ext uri="{FF2B5EF4-FFF2-40B4-BE49-F238E27FC236}">
                <a16:creationId xmlns:a16="http://schemas.microsoft.com/office/drawing/2014/main" id="{CD9718D5-D8ED-A90D-668E-6A4FDEB92F53}"/>
              </a:ext>
              <a:ext uri="{C183D7F6-B498-43B3-948B-1728B52AA6E4}">
                <adec:decorative xmlns:adec="http://schemas.microsoft.com/office/drawing/2017/decorative" val="1"/>
              </a:ext>
            </a:extLst>
          </p:cNvPr>
          <p:cNvSpPr/>
          <p:nvPr/>
        </p:nvSpPr>
        <p:spPr>
          <a:xfrm>
            <a:off x="5289204" y="4937759"/>
            <a:ext cx="978408" cy="484632"/>
          </a:xfrm>
          <a:prstGeom prst="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92158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72813-0EE6-BB6A-082F-8B020072B8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A5F2CE-D1C9-9181-1334-C7C2BD5DEB36}"/>
              </a:ext>
            </a:extLst>
          </p:cNvPr>
          <p:cNvSpPr>
            <a:spLocks noGrp="1"/>
          </p:cNvSpPr>
          <p:nvPr>
            <p:ph type="title"/>
          </p:nvPr>
        </p:nvSpPr>
        <p:spPr/>
        <p:txBody>
          <a:bodyPr/>
          <a:lstStyle/>
          <a:p>
            <a:r>
              <a:rPr lang="en-US" dirty="0"/>
              <a:t>Hello World - </a:t>
            </a:r>
            <a:r>
              <a:rPr lang="en-US" dirty="0" err="1"/>
              <a:t>printf</a:t>
            </a:r>
            <a:endParaRPr lang="en-US" dirty="0"/>
          </a:p>
        </p:txBody>
      </p:sp>
      <p:sp>
        <p:nvSpPr>
          <p:cNvPr id="6" name="Content Placeholder 5">
            <a:extLst>
              <a:ext uri="{FF2B5EF4-FFF2-40B4-BE49-F238E27FC236}">
                <a16:creationId xmlns:a16="http://schemas.microsoft.com/office/drawing/2014/main" id="{6E1DE773-B56D-8487-B575-115866BE4033}"/>
              </a:ext>
            </a:extLst>
          </p:cNvPr>
          <p:cNvSpPr>
            <a:spLocks noGrp="1"/>
          </p:cNvSpPr>
          <p:nvPr>
            <p:ph sz="half" idx="1"/>
          </p:nvPr>
        </p:nvSpPr>
        <p:spPr>
          <a:xfrm>
            <a:off x="1143000" y="2057399"/>
            <a:ext cx="3901440" cy="4023360"/>
          </a:xfrm>
        </p:spPr>
        <p:txBody>
          <a:bodyPr>
            <a:normAutofit fontScale="85000" lnSpcReduction="10000"/>
          </a:bodyPr>
          <a:lstStyle/>
          <a:p>
            <a:pPr marL="45720" indent="0">
              <a:buNone/>
            </a:pPr>
            <a:r>
              <a:rPr lang="en-US" sz="3300" dirty="0" err="1">
                <a:latin typeface="Cascadia Code" panose="020B0609020000020004" pitchFamily="49" charset="0"/>
                <a:ea typeface="Cascadia Code" panose="020B0609020000020004" pitchFamily="49" charset="0"/>
                <a:cs typeface="Cascadia Code" panose="020B0609020000020004" pitchFamily="49" charset="0"/>
              </a:rPr>
              <a:t>printf</a:t>
            </a:r>
            <a:endParaRPr lang="en-US" sz="3300" dirty="0">
              <a:latin typeface="Cascadia Code" panose="020B0609020000020004" pitchFamily="49" charset="0"/>
              <a:ea typeface="Cascadia Code" panose="020B0609020000020004" pitchFamily="49" charset="0"/>
              <a:cs typeface="Cascadia Code" panose="020B0609020000020004" pitchFamily="49" charset="0"/>
            </a:endParaRPr>
          </a:p>
          <a:p>
            <a:r>
              <a:rPr lang="en-US" sz="3300" dirty="0">
                <a:ea typeface="Cascadia Code" panose="020B0609020000020004" pitchFamily="49" charset="0"/>
                <a:cs typeface="Cascadia Code" panose="020B0609020000020004" pitchFamily="49" charset="0"/>
              </a:rPr>
              <a:t>Function defined in </a:t>
            </a:r>
            <a:r>
              <a:rPr lang="en-US" sz="3300" dirty="0" err="1">
                <a:ea typeface="Cascadia Code" panose="020B0609020000020004" pitchFamily="49" charset="0"/>
                <a:cs typeface="Cascadia Code" panose="020B0609020000020004" pitchFamily="49" charset="0"/>
              </a:rPr>
              <a:t>stdio.h</a:t>
            </a:r>
            <a:endParaRPr lang="en-US" sz="3300" dirty="0">
              <a:ea typeface="Cascadia Code" panose="020B0609020000020004" pitchFamily="49" charset="0"/>
              <a:cs typeface="Cascadia Code" panose="020B0609020000020004" pitchFamily="49" charset="0"/>
            </a:endParaRPr>
          </a:p>
          <a:p>
            <a:r>
              <a:rPr lang="en-US" sz="3300" dirty="0">
                <a:ea typeface="Cascadia Code" panose="020B0609020000020004" pitchFamily="49" charset="0"/>
                <a:cs typeface="Cascadia Code" panose="020B0609020000020004" pitchFamily="49" charset="0"/>
              </a:rPr>
              <a:t>Prints to </a:t>
            </a:r>
            <a:r>
              <a:rPr lang="en-US" sz="3300" dirty="0" err="1">
                <a:ea typeface="Cascadia Code" panose="020B0609020000020004" pitchFamily="49" charset="0"/>
                <a:cs typeface="Cascadia Code" panose="020B0609020000020004" pitchFamily="49" charset="0"/>
              </a:rPr>
              <a:t>stdout</a:t>
            </a:r>
            <a:endParaRPr lang="en-US" dirty="0">
              <a:ea typeface="Cascadia Code" panose="020B0609020000020004" pitchFamily="49" charset="0"/>
              <a:cs typeface="Cascadia Code" panose="020B0609020000020004" pitchFamily="49" charset="0"/>
            </a:endParaRPr>
          </a:p>
        </p:txBody>
      </p:sp>
      <p:sp>
        <p:nvSpPr>
          <p:cNvPr id="7" name="Content Placeholder 6">
            <a:extLst>
              <a:ext uri="{FF2B5EF4-FFF2-40B4-BE49-F238E27FC236}">
                <a16:creationId xmlns:a16="http://schemas.microsoft.com/office/drawing/2014/main" id="{A33FA101-CB0C-DA5D-7C1E-EB2B86A51A02}"/>
              </a:ext>
            </a:extLst>
          </p:cNvPr>
          <p:cNvSpPr>
            <a:spLocks noGrp="1"/>
          </p:cNvSpPr>
          <p:nvPr>
            <p:ph sz="half" idx="2"/>
          </p:nvPr>
        </p:nvSpPr>
        <p:spPr>
          <a:solidFill>
            <a:schemeClr val="tx1">
              <a:lumMod val="75000"/>
            </a:schemeClr>
          </a:solidFill>
        </p:spPr>
        <p:txBody>
          <a:bodyPr>
            <a:normAutofit fontScale="85000" lnSpcReduction="10000"/>
          </a:bodyPr>
          <a:lstStyle/>
          <a:p>
            <a:pPr>
              <a:lnSpc>
                <a:spcPts val="1425"/>
              </a:lnSpc>
              <a:spcBef>
                <a:spcPts val="600"/>
              </a:spcBef>
              <a:buNone/>
            </a:pPr>
            <a:r>
              <a:rPr lang="en-US" b="0" dirty="0">
                <a:solidFill>
                  <a:srgbClr val="C586C0"/>
                </a:solidFill>
                <a:effectLst/>
                <a:latin typeface="Consolas" panose="020B0609020204030204" pitchFamily="49" charset="0"/>
              </a:rPr>
              <a:t>#include</a:t>
            </a:r>
            <a:r>
              <a:rPr lang="en-US" b="0" dirty="0">
                <a:solidFill>
                  <a:srgbClr val="569CD6"/>
                </a:solidFill>
                <a:effectLst/>
                <a:latin typeface="Consolas" panose="020B0609020204030204" pitchFamily="49" charset="0"/>
              </a:rPr>
              <a:t> </a:t>
            </a:r>
            <a:r>
              <a:rPr lang="en-US" b="0" dirty="0">
                <a:solidFill>
                  <a:srgbClr val="CE9178"/>
                </a:solidFill>
                <a:effectLst/>
                <a:latin typeface="Consolas" panose="020B0609020204030204" pitchFamily="49" charset="0"/>
              </a:rPr>
              <a:t>&lt;</a:t>
            </a:r>
            <a:r>
              <a:rPr lang="en-US" b="0" dirty="0" err="1">
                <a:solidFill>
                  <a:srgbClr val="CE9178"/>
                </a:solidFill>
                <a:effectLst/>
                <a:latin typeface="Consolas" panose="020B0609020204030204" pitchFamily="49" charset="0"/>
              </a:rPr>
              <a:t>stdio.h</a:t>
            </a:r>
            <a:r>
              <a:rPr lang="en-US" b="0" dirty="0">
                <a:solidFill>
                  <a:srgbClr val="CE9178"/>
                </a:solidFill>
                <a:effectLst/>
                <a:latin typeface="Consolas" panose="020B0609020204030204" pitchFamily="49" charset="0"/>
              </a:rPr>
              <a:t>&gt;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C586C0"/>
                </a:solidFill>
                <a:effectLst/>
                <a:latin typeface="Consolas" panose="020B0609020204030204" pitchFamily="49" charset="0"/>
              </a:rPr>
              <a:t>#define</a:t>
            </a:r>
            <a:r>
              <a:rPr lang="en-US" b="0" dirty="0">
                <a:solidFill>
                  <a:srgbClr val="569CD6"/>
                </a:solidFill>
                <a:effectLst/>
                <a:latin typeface="Consolas" panose="020B0609020204030204" pitchFamily="49" charset="0"/>
              </a:rPr>
              <a:t> </a:t>
            </a:r>
            <a:r>
              <a:rPr lang="en-US" b="0" dirty="0">
                <a:solidFill>
                  <a:srgbClr val="DCDCAA"/>
                </a:solidFill>
                <a:effectLst/>
                <a:latin typeface="Consolas" panose="020B0609020204030204" pitchFamily="49" charset="0"/>
              </a:rPr>
              <a:t>REPS</a:t>
            </a:r>
            <a:r>
              <a:rPr lang="en-US" b="0" dirty="0">
                <a:solidFill>
                  <a:srgbClr val="569CD6"/>
                </a:solidFill>
                <a:effectLst/>
                <a:latin typeface="Consolas" panose="020B0609020204030204" pitchFamily="49" charset="0"/>
              </a:rPr>
              <a:t> </a:t>
            </a:r>
            <a:r>
              <a:rPr lang="en-US" b="0" dirty="0">
                <a:solidFill>
                  <a:srgbClr val="B5CEA8"/>
                </a:solidFill>
                <a:effectLst/>
                <a:latin typeface="Consolas" panose="020B0609020204030204" pitchFamily="49" charset="0"/>
              </a:rPr>
              <a:t>5</a:t>
            </a:r>
            <a:endParaRPr lang="en-US" b="0" dirty="0">
              <a:solidFill>
                <a:srgbClr val="FFFFFF"/>
              </a:solidFill>
              <a:effectLst/>
              <a:latin typeface="Consolas" panose="020B0609020204030204" pitchFamily="49" charset="0"/>
            </a:endParaRPr>
          </a:p>
          <a:p>
            <a:pPr>
              <a:lnSpc>
                <a:spcPts val="1425"/>
              </a:lnSpc>
              <a:spcBef>
                <a:spcPts val="600"/>
              </a:spcBef>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Compile this file with:</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a:t>
            </a:r>
            <a:r>
              <a:rPr lang="en-US" b="0" dirty="0" err="1">
                <a:solidFill>
                  <a:srgbClr val="7CA668"/>
                </a:solidFill>
                <a:effectLst/>
                <a:latin typeface="Consolas" panose="020B0609020204030204" pitchFamily="49" charset="0"/>
              </a:rPr>
              <a:t>gcc</a:t>
            </a:r>
            <a:r>
              <a:rPr lang="en-US" b="0" dirty="0">
                <a:solidFill>
                  <a:srgbClr val="7CA668"/>
                </a:solidFill>
                <a:effectLst/>
                <a:latin typeface="Consolas" panose="020B0609020204030204" pitchFamily="49" charset="0"/>
              </a:rPr>
              <a:t> -o hello </a:t>
            </a:r>
            <a:r>
              <a:rPr lang="en-US" b="0" dirty="0" err="1">
                <a:solidFill>
                  <a:srgbClr val="7CA668"/>
                </a:solidFill>
                <a:effectLst/>
                <a:latin typeface="Consolas" panose="020B0609020204030204" pitchFamily="49" charset="0"/>
              </a:rPr>
              <a:t>hello.c</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Run the program:</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./hello</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main</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9CDCFE"/>
                </a:solidFill>
                <a:effectLst/>
                <a:latin typeface="Consolas" panose="020B0609020204030204" pitchFamily="49" charset="0"/>
              </a:rPr>
              <a:t>argc</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err="1">
                <a:solidFill>
                  <a:srgbClr val="9CDCFE"/>
                </a:solidFill>
                <a:effectLst/>
                <a:latin typeface="Consolas" panose="020B0609020204030204" pitchFamily="49" charset="0"/>
              </a:rPr>
              <a:t>argv</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for</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&lt;</a:t>
            </a:r>
            <a:r>
              <a:rPr lang="en-US" b="0" dirty="0">
                <a:solidFill>
                  <a:srgbClr val="FFFFFF"/>
                </a:solidFill>
                <a:effectLst/>
                <a:latin typeface="Consolas" panose="020B0609020204030204" pitchFamily="49" charset="0"/>
              </a:rPr>
              <a:t>REPS;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"Hello, World!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a:t>
            </a:r>
          </a:p>
          <a:p>
            <a:pPr>
              <a:spcBef>
                <a:spcPts val="600"/>
              </a:spcBef>
            </a:pPr>
            <a:endParaRPr lang="en-US" dirty="0"/>
          </a:p>
        </p:txBody>
      </p:sp>
      <p:sp>
        <p:nvSpPr>
          <p:cNvPr id="4" name="Footer Placeholder 3">
            <a:extLst>
              <a:ext uri="{FF2B5EF4-FFF2-40B4-BE49-F238E27FC236}">
                <a16:creationId xmlns:a16="http://schemas.microsoft.com/office/drawing/2014/main" id="{35D39FCF-4B92-7366-D1AD-478776A5C20C}"/>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3E59EC02-E24D-8F1B-F459-198A2124BC7E}"/>
              </a:ext>
            </a:extLst>
          </p:cNvPr>
          <p:cNvSpPr>
            <a:spLocks noGrp="1"/>
          </p:cNvSpPr>
          <p:nvPr>
            <p:ph type="sldNum" sz="quarter" idx="12"/>
          </p:nvPr>
        </p:nvSpPr>
        <p:spPr/>
        <p:txBody>
          <a:bodyPr/>
          <a:lstStyle/>
          <a:p>
            <a:fld id="{4FAB73BC-B049-4115-A692-8D63A059BFB8}" type="slidenum">
              <a:rPr lang="en-US" smtClean="0"/>
              <a:t>17</a:t>
            </a:fld>
            <a:endParaRPr lang="en-US"/>
          </a:p>
        </p:txBody>
      </p:sp>
      <p:sp>
        <p:nvSpPr>
          <p:cNvPr id="3" name="Arrow: Right 2">
            <a:extLst>
              <a:ext uri="{FF2B5EF4-FFF2-40B4-BE49-F238E27FC236}">
                <a16:creationId xmlns:a16="http://schemas.microsoft.com/office/drawing/2014/main" id="{C43B4760-7933-D6E9-42A2-A08713AC28D8}"/>
              </a:ext>
              <a:ext uri="{C183D7F6-B498-43B3-948B-1728B52AA6E4}">
                <adec:decorative xmlns:adec="http://schemas.microsoft.com/office/drawing/2017/decorative" val="1"/>
              </a:ext>
            </a:extLst>
          </p:cNvPr>
          <p:cNvSpPr/>
          <p:nvPr/>
        </p:nvSpPr>
        <p:spPr>
          <a:xfrm>
            <a:off x="5289204" y="4937759"/>
            <a:ext cx="978408" cy="484632"/>
          </a:xfrm>
          <a:prstGeom prst="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66001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E8DBDA3-652C-4F87-B53B-7F73AC8F4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42187232-3845-418F-A17C-C138F01D9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55058" cy="6858000"/>
          </a:xfrm>
          <a:prstGeom prst="rect">
            <a:avLst/>
          </a:prstGeom>
          <a:solidFill>
            <a:schemeClr val="accent3"/>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FFD10D2D-0B20-B337-25AA-D3067C23FB3D}"/>
              </a:ext>
            </a:extLst>
          </p:cNvPr>
          <p:cNvSpPr>
            <a:spLocks noGrp="1"/>
          </p:cNvSpPr>
          <p:nvPr>
            <p:ph type="title"/>
          </p:nvPr>
        </p:nvSpPr>
        <p:spPr>
          <a:xfrm>
            <a:off x="441009" y="873457"/>
            <a:ext cx="3273042" cy="5222543"/>
          </a:xfrm>
        </p:spPr>
        <p:txBody>
          <a:bodyPr>
            <a:normAutofit/>
          </a:bodyPr>
          <a:lstStyle/>
          <a:p>
            <a:r>
              <a:rPr lang="en-US" sz="2800">
                <a:solidFill>
                  <a:srgbClr val="FFFFFF"/>
                </a:solidFill>
              </a:rPr>
              <a:t>Source File Structure</a:t>
            </a:r>
          </a:p>
        </p:txBody>
      </p:sp>
      <p:sp>
        <p:nvSpPr>
          <p:cNvPr id="3" name="Content Placeholder 2">
            <a:extLst>
              <a:ext uri="{FF2B5EF4-FFF2-40B4-BE49-F238E27FC236}">
                <a16:creationId xmlns:a16="http://schemas.microsoft.com/office/drawing/2014/main" id="{CBF00798-8EC6-D163-9017-14ABC0D11A76}"/>
              </a:ext>
            </a:extLst>
          </p:cNvPr>
          <p:cNvSpPr>
            <a:spLocks noGrp="1"/>
          </p:cNvSpPr>
          <p:nvPr>
            <p:ph idx="1"/>
          </p:nvPr>
        </p:nvSpPr>
        <p:spPr>
          <a:xfrm>
            <a:off x="4155059" y="873457"/>
            <a:ext cx="8036940" cy="5222543"/>
          </a:xfrm>
        </p:spPr>
        <p:txBody>
          <a:bodyPr anchor="ctr">
            <a:normAutofit/>
          </a:bodyPr>
          <a:lstStyle/>
          <a:p>
            <a:pPr rtl="0">
              <a:spcBef>
                <a:spcPts val="400"/>
              </a:spcBef>
              <a:buNone/>
            </a:pPr>
            <a:r>
              <a:rPr lang="en-US" sz="1900" b="1" i="0" u="none" strike="noStrike" dirty="0">
                <a:solidFill>
                  <a:schemeClr val="accent3"/>
                </a:solidFill>
                <a:effectLst/>
                <a:latin typeface="Courier New" panose="02070309020205020404" pitchFamily="49" charset="0"/>
              </a:rPr>
              <a:t>// includes for functions &amp; types defined elsewhere </a:t>
            </a:r>
            <a:endParaRPr lang="en-US" sz="1900" b="0" dirty="0">
              <a:solidFill>
                <a:schemeClr val="accent3"/>
              </a:solidFill>
              <a:effectLst/>
            </a:endParaRPr>
          </a:p>
          <a:p>
            <a:pPr rtl="0">
              <a:spcBef>
                <a:spcPts val="400"/>
              </a:spcBef>
              <a:buNone/>
            </a:pPr>
            <a:r>
              <a:rPr lang="en-US" sz="1900" b="1" i="0" u="none" strike="noStrike" dirty="0">
                <a:effectLst/>
                <a:latin typeface="Courier New" panose="02070309020205020404" pitchFamily="49" charset="0"/>
              </a:rPr>
              <a:t>#include &lt;</a:t>
            </a:r>
            <a:r>
              <a:rPr lang="en-US" sz="1900" b="1" i="0" u="none" strike="noStrike" dirty="0" err="1">
                <a:effectLst/>
                <a:latin typeface="Courier New" panose="02070309020205020404" pitchFamily="49" charset="0"/>
              </a:rPr>
              <a:t>stdio.h</a:t>
            </a:r>
            <a:r>
              <a:rPr lang="en-US" sz="1900" b="1" i="0" u="none" strike="noStrike" dirty="0">
                <a:effectLst/>
                <a:latin typeface="Courier New" panose="02070309020205020404" pitchFamily="49" charset="0"/>
              </a:rPr>
              <a:t>&gt;</a:t>
            </a:r>
            <a:endParaRPr lang="en-US" sz="1900" b="0" dirty="0">
              <a:effectLst/>
            </a:endParaRPr>
          </a:p>
          <a:p>
            <a:pPr rtl="0">
              <a:spcBef>
                <a:spcPts val="400"/>
              </a:spcBef>
              <a:buNone/>
            </a:pPr>
            <a:r>
              <a:rPr lang="en-US" sz="1900" b="1" i="0" u="none" strike="noStrike" dirty="0">
                <a:effectLst/>
                <a:latin typeface="Courier New" panose="02070309020205020404" pitchFamily="49" charset="0"/>
              </a:rPr>
              <a:t>#include “</a:t>
            </a:r>
            <a:r>
              <a:rPr lang="en-US" sz="1900" b="1" i="0" u="none" strike="noStrike" dirty="0" err="1">
                <a:effectLst/>
                <a:latin typeface="Courier New" panose="02070309020205020404" pitchFamily="49" charset="0"/>
              </a:rPr>
              <a:t>localstuff.h</a:t>
            </a:r>
            <a:r>
              <a:rPr lang="en-US" sz="1900" b="1" i="0" u="none" strike="noStrike" dirty="0">
                <a:effectLst/>
                <a:latin typeface="Courier New" panose="02070309020205020404" pitchFamily="49" charset="0"/>
              </a:rPr>
              <a:t>“ </a:t>
            </a:r>
            <a:endParaRPr lang="en-US" sz="1900" b="0" dirty="0">
              <a:effectLst/>
            </a:endParaRPr>
          </a:p>
          <a:p>
            <a:pPr rtl="0">
              <a:spcBef>
                <a:spcPts val="400"/>
              </a:spcBef>
              <a:buNone/>
            </a:pPr>
            <a:r>
              <a:rPr lang="en-US" sz="1900" b="1" i="0" u="none" strike="noStrike" dirty="0">
                <a:solidFill>
                  <a:schemeClr val="accent3"/>
                </a:solidFill>
                <a:effectLst/>
                <a:latin typeface="Courier New" panose="02070309020205020404" pitchFamily="49" charset="0"/>
              </a:rPr>
              <a:t>// symbolic constants </a:t>
            </a:r>
            <a:endParaRPr lang="en-US" sz="1900" b="0" dirty="0">
              <a:solidFill>
                <a:schemeClr val="accent3"/>
              </a:solidFill>
              <a:effectLst/>
            </a:endParaRPr>
          </a:p>
          <a:p>
            <a:pPr rtl="0">
              <a:spcBef>
                <a:spcPts val="400"/>
              </a:spcBef>
              <a:buNone/>
            </a:pPr>
            <a:r>
              <a:rPr lang="en-US" sz="1900" b="1" i="0" u="none" strike="noStrike" dirty="0">
                <a:effectLst/>
                <a:latin typeface="Courier New" panose="02070309020205020404" pitchFamily="49" charset="0"/>
              </a:rPr>
              <a:t>#define MAGIC 42 </a:t>
            </a:r>
            <a:endParaRPr lang="en-US" sz="1900" b="0" dirty="0">
              <a:effectLst/>
            </a:endParaRPr>
          </a:p>
          <a:p>
            <a:pPr rtl="0">
              <a:spcBef>
                <a:spcPts val="400"/>
              </a:spcBef>
              <a:buNone/>
            </a:pPr>
            <a:r>
              <a:rPr lang="en-US" sz="1900" b="1" i="0" u="none" strike="noStrike" dirty="0">
                <a:solidFill>
                  <a:schemeClr val="accent3"/>
                </a:solidFill>
                <a:effectLst/>
                <a:latin typeface="Courier New" panose="02070309020205020404" pitchFamily="49" charset="0"/>
              </a:rPr>
              <a:t>// global variables (if any) </a:t>
            </a:r>
            <a:endParaRPr lang="en-US" sz="1900" b="0" dirty="0">
              <a:solidFill>
                <a:schemeClr val="accent3"/>
              </a:solidFill>
              <a:effectLst/>
            </a:endParaRPr>
          </a:p>
          <a:p>
            <a:pPr rtl="0">
              <a:spcBef>
                <a:spcPts val="400"/>
              </a:spcBef>
              <a:buNone/>
            </a:pPr>
            <a:r>
              <a:rPr lang="en-US" sz="1900" b="1" i="0" u="none" strike="noStrike" dirty="0">
                <a:effectLst/>
                <a:latin typeface="Courier New" panose="02070309020205020404" pitchFamily="49" charset="0"/>
              </a:rPr>
              <a:t>static int </a:t>
            </a:r>
            <a:r>
              <a:rPr lang="en-US" sz="1900" b="1" i="0" u="none" strike="noStrike" dirty="0" err="1">
                <a:effectLst/>
                <a:latin typeface="Courier New" panose="02070309020205020404" pitchFamily="49" charset="0"/>
              </a:rPr>
              <a:t>days_per_month</a:t>
            </a:r>
            <a:r>
              <a:rPr lang="en-US" sz="1900" b="1" i="0" u="none" strike="noStrike" dirty="0">
                <a:effectLst/>
                <a:latin typeface="Courier New" panose="02070309020205020404" pitchFamily="49" charset="0"/>
              </a:rPr>
              <a:t>[ ] = { 31, 28, 31, 30, …}; </a:t>
            </a:r>
            <a:endParaRPr lang="en-US" sz="1900" b="0" dirty="0">
              <a:effectLst/>
            </a:endParaRPr>
          </a:p>
          <a:p>
            <a:pPr rtl="0">
              <a:spcBef>
                <a:spcPts val="400"/>
              </a:spcBef>
              <a:buNone/>
            </a:pPr>
            <a:r>
              <a:rPr lang="en-US" sz="1900" b="1" i="0" u="none" strike="noStrike" dirty="0">
                <a:solidFill>
                  <a:schemeClr val="accent3"/>
                </a:solidFill>
                <a:effectLst/>
                <a:latin typeface="Courier New" panose="02070309020205020404" pitchFamily="49" charset="0"/>
              </a:rPr>
              <a:t>// function prototypes </a:t>
            </a:r>
            <a:endParaRPr lang="en-US" sz="1900" b="0" dirty="0">
              <a:solidFill>
                <a:schemeClr val="accent3"/>
              </a:solidFill>
              <a:effectLst/>
            </a:endParaRPr>
          </a:p>
          <a:p>
            <a:pPr rtl="0">
              <a:spcBef>
                <a:spcPts val="400"/>
              </a:spcBef>
              <a:buNone/>
            </a:pPr>
            <a:r>
              <a:rPr lang="en-US" sz="1900" b="1" i="0" u="none" strike="noStrike" dirty="0">
                <a:solidFill>
                  <a:schemeClr val="accent3"/>
                </a:solidFill>
                <a:effectLst/>
                <a:latin typeface="Courier New" panose="02070309020205020404" pitchFamily="49" charset="0"/>
              </a:rPr>
              <a:t>// (to handle “declare before use”)</a:t>
            </a:r>
            <a:endParaRPr lang="en-US" sz="1900" b="0" dirty="0">
              <a:solidFill>
                <a:schemeClr val="accent3"/>
              </a:solidFill>
              <a:effectLst/>
            </a:endParaRPr>
          </a:p>
          <a:p>
            <a:pPr rtl="0">
              <a:spcBef>
                <a:spcPts val="400"/>
              </a:spcBef>
              <a:buNone/>
            </a:pPr>
            <a:r>
              <a:rPr lang="en-US" sz="1900" b="1" i="0" u="none" strike="noStrike" dirty="0">
                <a:effectLst/>
                <a:latin typeface="Courier New" panose="02070309020205020404" pitchFamily="49" charset="0"/>
              </a:rPr>
              <a:t> void </a:t>
            </a:r>
            <a:r>
              <a:rPr lang="en-US" sz="1900" b="1" i="0" u="none" strike="noStrike" dirty="0" err="1">
                <a:effectLst/>
                <a:latin typeface="Courier New" panose="02070309020205020404" pitchFamily="49" charset="0"/>
              </a:rPr>
              <a:t>some_later_function</a:t>
            </a:r>
            <a:r>
              <a:rPr lang="en-US" sz="1900" b="1" i="0" u="none" strike="noStrike" dirty="0">
                <a:effectLst/>
                <a:latin typeface="Courier New" panose="02070309020205020404" pitchFamily="49" charset="0"/>
              </a:rPr>
              <a:t>(char, int);</a:t>
            </a:r>
            <a:endParaRPr lang="en-US" sz="1900" b="0" dirty="0">
              <a:effectLst/>
            </a:endParaRPr>
          </a:p>
          <a:p>
            <a:pPr rtl="0">
              <a:spcBef>
                <a:spcPts val="400"/>
              </a:spcBef>
              <a:buNone/>
            </a:pPr>
            <a:r>
              <a:rPr lang="en-US" sz="1900" b="1" i="0" u="none" strike="noStrike" dirty="0">
                <a:solidFill>
                  <a:schemeClr val="accent3"/>
                </a:solidFill>
                <a:effectLst/>
                <a:latin typeface="Courier New" panose="02070309020205020404" pitchFamily="49" charset="0"/>
              </a:rPr>
              <a:t>// function definitions </a:t>
            </a:r>
            <a:endParaRPr lang="en-US" sz="1900" b="0" dirty="0">
              <a:solidFill>
                <a:schemeClr val="accent3"/>
              </a:solidFill>
              <a:effectLst/>
            </a:endParaRPr>
          </a:p>
          <a:p>
            <a:pPr rtl="0">
              <a:spcBef>
                <a:spcPts val="400"/>
              </a:spcBef>
              <a:buNone/>
            </a:pPr>
            <a:r>
              <a:rPr lang="en-US" sz="1900" b="1" i="0" u="none" strike="noStrike" dirty="0">
                <a:effectLst/>
                <a:latin typeface="Courier New" panose="02070309020205020404" pitchFamily="49" charset="0"/>
              </a:rPr>
              <a:t>void </a:t>
            </a:r>
            <a:r>
              <a:rPr lang="en-US" sz="1900" b="1" i="0" u="none" strike="noStrike" dirty="0" err="1">
                <a:effectLst/>
                <a:latin typeface="Courier New" panose="02070309020205020404" pitchFamily="49" charset="0"/>
              </a:rPr>
              <a:t>do_this</a:t>
            </a:r>
            <a:r>
              <a:rPr lang="en-US" sz="1900" b="1" i="0" u="none" strike="noStrike" dirty="0">
                <a:effectLst/>
                <a:latin typeface="Courier New" panose="02070309020205020404" pitchFamily="49" charset="0"/>
              </a:rPr>
              <a:t>( ) { … } </a:t>
            </a:r>
            <a:endParaRPr lang="en-US" sz="1900" b="0" dirty="0">
              <a:effectLst/>
            </a:endParaRPr>
          </a:p>
          <a:p>
            <a:pPr rtl="0">
              <a:spcBef>
                <a:spcPts val="400"/>
              </a:spcBef>
              <a:buNone/>
            </a:pPr>
            <a:r>
              <a:rPr lang="en-US" sz="1900" b="1" i="0" u="none" strike="noStrike" dirty="0">
                <a:effectLst/>
                <a:latin typeface="Courier New" panose="02070309020205020404" pitchFamily="49" charset="0"/>
              </a:rPr>
              <a:t>char *</a:t>
            </a:r>
            <a:r>
              <a:rPr lang="en-US" sz="1900" b="1" i="0" u="none" strike="noStrike" dirty="0" err="1">
                <a:effectLst/>
                <a:latin typeface="Courier New" panose="02070309020205020404" pitchFamily="49" charset="0"/>
              </a:rPr>
              <a:t>return_that</a:t>
            </a:r>
            <a:r>
              <a:rPr lang="en-US" sz="1900" b="1" i="0" u="none" strike="noStrike" dirty="0">
                <a:effectLst/>
                <a:latin typeface="Courier New" panose="02070309020205020404" pitchFamily="49" charset="0"/>
              </a:rPr>
              <a:t>(char s[ ], int n) { … } </a:t>
            </a:r>
            <a:endParaRPr lang="en-US" sz="1900" b="0" dirty="0">
              <a:effectLst/>
            </a:endParaRPr>
          </a:p>
          <a:p>
            <a:pPr rtl="0">
              <a:spcBef>
                <a:spcPts val="400"/>
              </a:spcBef>
              <a:buNone/>
            </a:pPr>
            <a:r>
              <a:rPr lang="en-US" sz="1900" b="1" i="0" u="none" strike="noStrike" dirty="0">
                <a:effectLst/>
                <a:latin typeface="Courier New" panose="02070309020205020404" pitchFamily="49" charset="0"/>
              </a:rPr>
              <a:t>int main(int </a:t>
            </a:r>
            <a:r>
              <a:rPr lang="en-US" sz="1900" b="1" i="0" u="none" strike="noStrike" dirty="0" err="1">
                <a:effectLst/>
                <a:latin typeface="Courier New" panose="02070309020205020404" pitchFamily="49" charset="0"/>
              </a:rPr>
              <a:t>argc</a:t>
            </a:r>
            <a:r>
              <a:rPr lang="en-US" sz="1900" b="1" i="0" u="none" strike="noStrike" dirty="0">
                <a:effectLst/>
                <a:latin typeface="Courier New" panose="02070309020205020404" pitchFamily="49" charset="0"/>
              </a:rPr>
              <a:t>, char ** </a:t>
            </a:r>
            <a:r>
              <a:rPr lang="en-US" sz="1900" b="1" i="0" u="none" strike="noStrike" dirty="0" err="1">
                <a:effectLst/>
                <a:latin typeface="Courier New" panose="02070309020205020404" pitchFamily="49" charset="0"/>
              </a:rPr>
              <a:t>argv</a:t>
            </a:r>
            <a:r>
              <a:rPr lang="en-US" sz="1900" b="1" i="0" u="none" strike="noStrike" dirty="0">
                <a:effectLst/>
                <a:latin typeface="Courier New" panose="02070309020205020404" pitchFamily="49" charset="0"/>
              </a:rPr>
              <a:t>) { … }</a:t>
            </a:r>
            <a:endParaRPr lang="en-US" sz="1900" b="0" dirty="0">
              <a:effectLst/>
            </a:endParaRPr>
          </a:p>
        </p:txBody>
      </p:sp>
      <p:sp>
        <p:nvSpPr>
          <p:cNvPr id="4" name="Footer Placeholder 3">
            <a:extLst>
              <a:ext uri="{FF2B5EF4-FFF2-40B4-BE49-F238E27FC236}">
                <a16:creationId xmlns:a16="http://schemas.microsoft.com/office/drawing/2014/main" id="{1B24D040-DCEA-2D19-042D-283E7A6C59B3}"/>
              </a:ext>
            </a:extLst>
          </p:cNvPr>
          <p:cNvSpPr>
            <a:spLocks noGrp="1"/>
          </p:cNvSpPr>
          <p:nvPr>
            <p:ph type="ftr" sz="quarter" idx="11"/>
          </p:nvPr>
        </p:nvSpPr>
        <p:spPr>
          <a:xfrm>
            <a:off x="4995080" y="6223828"/>
            <a:ext cx="4483290" cy="365125"/>
          </a:xfrm>
        </p:spPr>
        <p:txBody>
          <a:bodyPr>
            <a:normAutofit/>
          </a:bodyPr>
          <a:lstStyle/>
          <a:p>
            <a:pPr algn="l">
              <a:spcAft>
                <a:spcPts val="600"/>
              </a:spcAft>
            </a:pPr>
            <a:r>
              <a:rPr lang="fr-FR"/>
              <a:t>CSE 374 SP26  Lecture C Intro, Professor Hazen</a:t>
            </a:r>
            <a:endParaRPr lang="en-US"/>
          </a:p>
        </p:txBody>
      </p:sp>
      <p:sp>
        <p:nvSpPr>
          <p:cNvPr id="5" name="Slide Number Placeholder 4">
            <a:extLst>
              <a:ext uri="{FF2B5EF4-FFF2-40B4-BE49-F238E27FC236}">
                <a16:creationId xmlns:a16="http://schemas.microsoft.com/office/drawing/2014/main" id="{6E0F9CDF-7C69-AABC-6E5F-52C1748B1A8E}"/>
              </a:ext>
            </a:extLst>
          </p:cNvPr>
          <p:cNvSpPr>
            <a:spLocks noGrp="1"/>
          </p:cNvSpPr>
          <p:nvPr>
            <p:ph type="sldNum" sz="quarter" idx="12"/>
          </p:nvPr>
        </p:nvSpPr>
        <p:spPr>
          <a:xfrm>
            <a:off x="9969690" y="6223828"/>
            <a:ext cx="1066057" cy="365125"/>
          </a:xfrm>
        </p:spPr>
        <p:txBody>
          <a:bodyPr>
            <a:normAutofit/>
          </a:bodyPr>
          <a:lstStyle/>
          <a:p>
            <a:pPr>
              <a:spcAft>
                <a:spcPts val="600"/>
              </a:spcAft>
            </a:pPr>
            <a:fld id="{4FAB73BC-B049-4115-A692-8D63A059BFB8}" type="slidenum">
              <a:rPr lang="en-US" smtClean="0"/>
              <a:pPr>
                <a:spcAft>
                  <a:spcPts val="600"/>
                </a:spcAft>
              </a:pPr>
              <a:t>18</a:t>
            </a:fld>
            <a:endParaRPr lang="en-US"/>
          </a:p>
        </p:txBody>
      </p:sp>
    </p:spTree>
    <p:extLst>
      <p:ext uri="{BB962C8B-B14F-4D97-AF65-F5344CB8AC3E}">
        <p14:creationId xmlns:p14="http://schemas.microsoft.com/office/powerpoint/2010/main" val="18655803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C3039-BD71-6AE7-F8A9-A2E1386335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0FC76D-621A-BA32-ECC2-5991AB82E6D6}"/>
              </a:ext>
            </a:extLst>
          </p:cNvPr>
          <p:cNvSpPr>
            <a:spLocks noGrp="1"/>
          </p:cNvSpPr>
          <p:nvPr>
            <p:ph type="title"/>
          </p:nvPr>
        </p:nvSpPr>
        <p:spPr/>
        <p:txBody>
          <a:bodyPr/>
          <a:lstStyle/>
          <a:p>
            <a:r>
              <a:rPr lang="en-US" dirty="0"/>
              <a:t>Logical Control</a:t>
            </a:r>
          </a:p>
        </p:txBody>
      </p:sp>
      <p:sp>
        <p:nvSpPr>
          <p:cNvPr id="6" name="Content Placeholder 5">
            <a:extLst>
              <a:ext uri="{FF2B5EF4-FFF2-40B4-BE49-F238E27FC236}">
                <a16:creationId xmlns:a16="http://schemas.microsoft.com/office/drawing/2014/main" id="{9A4D2154-4A4C-A9FC-51AD-1BFFF2EA11C6}"/>
              </a:ext>
            </a:extLst>
          </p:cNvPr>
          <p:cNvSpPr>
            <a:spLocks noGrp="1"/>
          </p:cNvSpPr>
          <p:nvPr>
            <p:ph sz="half" idx="1"/>
          </p:nvPr>
        </p:nvSpPr>
        <p:spPr>
          <a:xfrm>
            <a:off x="1143000" y="2057398"/>
            <a:ext cx="3901440" cy="4244341"/>
          </a:xfrm>
        </p:spPr>
        <p:txBody>
          <a:bodyPr>
            <a:normAutofit fontScale="85000" lnSpcReduction="20000"/>
          </a:bodyPr>
          <a:lstStyle/>
          <a:p>
            <a:r>
              <a:rPr lang="en-US" sz="3300" dirty="0">
                <a:latin typeface="Cascadia Code" panose="020B0609020000020004" pitchFamily="49" charset="0"/>
                <a:ea typeface="Cascadia Code" panose="020B0609020000020004" pitchFamily="49" charset="0"/>
                <a:cs typeface="Cascadia Code" panose="020B0609020000020004" pitchFamily="49" charset="0"/>
              </a:rPr>
              <a:t>if while switch for</a:t>
            </a:r>
          </a:p>
          <a:p>
            <a:r>
              <a:rPr lang="en-US" sz="3300" dirty="0">
                <a:latin typeface="Cascadia Code" panose="020B0609020000020004" pitchFamily="49" charset="0"/>
                <a:ea typeface="Cascadia Code" panose="020B0609020000020004" pitchFamily="49" charset="0"/>
                <a:cs typeface="Cascadia Code" panose="020B0609020000020004" pitchFamily="49" charset="0"/>
              </a:rPr>
              <a:t>Break continue</a:t>
            </a:r>
          </a:p>
          <a:p>
            <a:r>
              <a:rPr lang="en-US" u="sng" dirty="0">
                <a:hlinkClick r:id="rId2"/>
              </a:rPr>
              <a:t>https://www.gnu.org/software/gnu-c-manual/gnu-c-manual.html#Statements</a:t>
            </a:r>
            <a:endParaRPr lang="en-US" u="sng" dirty="0"/>
          </a:p>
          <a:p>
            <a:r>
              <a:rPr lang="en-US" dirty="0">
                <a:ea typeface="Cascadia Code" panose="020B0609020000020004" pitchFamily="49" charset="0"/>
                <a:cs typeface="Cascadia Code" panose="020B0609020000020004" pitchFamily="49" charset="0"/>
              </a:rPr>
              <a:t>No built-in Boolean type!</a:t>
            </a:r>
          </a:p>
          <a:p>
            <a:pPr lvl="1"/>
            <a:r>
              <a:rPr lang="en-US" dirty="0">
                <a:ea typeface="Cascadia Code" panose="020B0609020000020004" pitchFamily="49" charset="0"/>
                <a:cs typeface="Cascadia Code" panose="020B0609020000020004" pitchFamily="49" charset="0"/>
              </a:rPr>
              <a:t>Use integers, and/or declare constants</a:t>
            </a:r>
          </a:p>
          <a:p>
            <a:pPr lvl="1"/>
            <a:r>
              <a:rPr lang="en-US" dirty="0">
                <a:ea typeface="Cascadia Code" panose="020B0609020000020004" pitchFamily="49" charset="0"/>
                <a:cs typeface="Cascadia Code" panose="020B0609020000020004" pitchFamily="49" charset="0"/>
              </a:rPr>
              <a:t>Generally 0/NULL -&gt; False</a:t>
            </a:r>
          </a:p>
          <a:p>
            <a:pPr lvl="1"/>
            <a:r>
              <a:rPr lang="en-US" dirty="0">
                <a:ea typeface="Cascadia Code" panose="020B0609020000020004" pitchFamily="49" charset="0"/>
                <a:cs typeface="Cascadia Code" panose="020B0609020000020004" pitchFamily="49" charset="0"/>
              </a:rPr>
              <a:t>Anything else -&gt; True</a:t>
            </a:r>
          </a:p>
          <a:p>
            <a:r>
              <a:rPr lang="en-US" dirty="0" err="1">
                <a:ea typeface="Cascadia Code" panose="020B0609020000020004" pitchFamily="49" charset="0"/>
                <a:cs typeface="Cascadia Code" panose="020B0609020000020004" pitchFamily="49" charset="0"/>
              </a:rPr>
              <a:t>But,could</a:t>
            </a:r>
            <a:r>
              <a:rPr lang="en-US" dirty="0">
                <a:latin typeface="Cascadia Code" panose="020B0609020000020004" pitchFamily="49" charset="0"/>
                <a:ea typeface="Cascadia Code" panose="020B0609020000020004" pitchFamily="49" charset="0"/>
                <a:cs typeface="Cascadia Code" panose="020B0609020000020004" pitchFamily="49" charset="0"/>
              </a:rPr>
              <a:t> </a:t>
            </a:r>
            <a:br>
              <a:rPr lang="en-US" dirty="0">
                <a:latin typeface="Cascadia Code" panose="020B0609020000020004" pitchFamily="49" charset="0"/>
                <a:ea typeface="Cascadia Code" panose="020B0609020000020004" pitchFamily="49" charset="0"/>
                <a:cs typeface="Cascadia Code" panose="020B0609020000020004" pitchFamily="49" charset="0"/>
              </a:rPr>
            </a:br>
            <a:r>
              <a:rPr lang="en-US" dirty="0">
                <a:latin typeface="Cascadia Code" panose="020B0609020000020004" pitchFamily="49" charset="0"/>
                <a:ea typeface="Cascadia Code" panose="020B0609020000020004" pitchFamily="49" charset="0"/>
                <a:cs typeface="Cascadia Code" panose="020B0609020000020004" pitchFamily="49" charset="0"/>
              </a:rPr>
              <a:t>#include &lt;</a:t>
            </a:r>
            <a:r>
              <a:rPr lang="en-US" dirty="0" err="1">
                <a:latin typeface="Cascadia Code" panose="020B0609020000020004" pitchFamily="49" charset="0"/>
                <a:ea typeface="Cascadia Code" panose="020B0609020000020004" pitchFamily="49" charset="0"/>
                <a:cs typeface="Cascadia Code" panose="020B0609020000020004" pitchFamily="49" charset="0"/>
              </a:rPr>
              <a:t>stdbool.h</a:t>
            </a:r>
            <a:r>
              <a:rPr lang="en-US" dirty="0">
                <a:latin typeface="Cascadia Code" panose="020B0609020000020004" pitchFamily="49" charset="0"/>
                <a:ea typeface="Cascadia Code" panose="020B0609020000020004" pitchFamily="49" charset="0"/>
                <a:cs typeface="Cascadia Code" panose="020B0609020000020004" pitchFamily="49" charset="0"/>
              </a:rPr>
              <a:t>&gt;</a:t>
            </a:r>
          </a:p>
          <a:p>
            <a:pPr lvl="1"/>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 name="Content Placeholder 6">
            <a:extLst>
              <a:ext uri="{FF2B5EF4-FFF2-40B4-BE49-F238E27FC236}">
                <a16:creationId xmlns:a16="http://schemas.microsoft.com/office/drawing/2014/main" id="{DF85D017-2A3B-F394-E047-3DC13D72CF99}"/>
              </a:ext>
            </a:extLst>
          </p:cNvPr>
          <p:cNvSpPr>
            <a:spLocks noGrp="1"/>
          </p:cNvSpPr>
          <p:nvPr>
            <p:ph sz="half" idx="2"/>
          </p:nvPr>
        </p:nvSpPr>
        <p:spPr>
          <a:solidFill>
            <a:schemeClr val="tx1">
              <a:lumMod val="75000"/>
            </a:schemeClr>
          </a:solidFill>
        </p:spPr>
        <p:txBody>
          <a:bodyPr>
            <a:normAutofit fontScale="85000" lnSpcReduction="20000"/>
          </a:bodyPr>
          <a:lstStyle/>
          <a:p>
            <a:pPr>
              <a:lnSpc>
                <a:spcPts val="1425"/>
              </a:lnSpc>
              <a:spcBef>
                <a:spcPts val="600"/>
              </a:spcBef>
              <a:buNone/>
            </a:pPr>
            <a:r>
              <a:rPr lang="en-US" b="0" dirty="0">
                <a:solidFill>
                  <a:srgbClr val="C586C0"/>
                </a:solidFill>
                <a:effectLst/>
                <a:latin typeface="Consolas" panose="020B0609020204030204" pitchFamily="49" charset="0"/>
              </a:rPr>
              <a:t>#include</a:t>
            </a:r>
            <a:r>
              <a:rPr lang="en-US" b="0" dirty="0">
                <a:solidFill>
                  <a:srgbClr val="569CD6"/>
                </a:solidFill>
                <a:effectLst/>
                <a:latin typeface="Consolas" panose="020B0609020204030204" pitchFamily="49" charset="0"/>
              </a:rPr>
              <a:t> </a:t>
            </a:r>
            <a:r>
              <a:rPr lang="en-US" b="0" dirty="0">
                <a:solidFill>
                  <a:srgbClr val="CE9178"/>
                </a:solidFill>
                <a:effectLst/>
                <a:latin typeface="Consolas" panose="020B0609020204030204" pitchFamily="49" charset="0"/>
              </a:rPr>
              <a:t>&lt;</a:t>
            </a:r>
            <a:r>
              <a:rPr lang="en-US" b="0" dirty="0" err="1">
                <a:solidFill>
                  <a:srgbClr val="CE9178"/>
                </a:solidFill>
                <a:effectLst/>
                <a:latin typeface="Consolas" panose="020B0609020204030204" pitchFamily="49" charset="0"/>
              </a:rPr>
              <a:t>stdio.h</a:t>
            </a:r>
            <a:r>
              <a:rPr lang="en-US" b="0" dirty="0">
                <a:solidFill>
                  <a:srgbClr val="CE9178"/>
                </a:solidFill>
                <a:effectLst/>
                <a:latin typeface="Consolas" panose="020B0609020204030204" pitchFamily="49" charset="0"/>
              </a:rPr>
              <a:t>&gt;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C586C0"/>
                </a:solidFill>
                <a:effectLst/>
                <a:latin typeface="Consolas" panose="020B0609020204030204" pitchFamily="49" charset="0"/>
              </a:rPr>
              <a:t>#define</a:t>
            </a:r>
            <a:r>
              <a:rPr lang="en-US" b="0" dirty="0">
                <a:solidFill>
                  <a:srgbClr val="569CD6"/>
                </a:solidFill>
                <a:effectLst/>
                <a:latin typeface="Consolas" panose="020B0609020204030204" pitchFamily="49" charset="0"/>
              </a:rPr>
              <a:t> </a:t>
            </a:r>
            <a:r>
              <a:rPr lang="en-US" b="0" dirty="0">
                <a:solidFill>
                  <a:srgbClr val="DCDCAA"/>
                </a:solidFill>
                <a:effectLst/>
                <a:latin typeface="Consolas" panose="020B0609020204030204" pitchFamily="49" charset="0"/>
              </a:rPr>
              <a:t>REPS</a:t>
            </a:r>
            <a:r>
              <a:rPr lang="en-US" b="0" dirty="0">
                <a:solidFill>
                  <a:srgbClr val="569CD6"/>
                </a:solidFill>
                <a:effectLst/>
                <a:latin typeface="Consolas" panose="020B0609020204030204" pitchFamily="49" charset="0"/>
              </a:rPr>
              <a:t> </a:t>
            </a:r>
            <a:r>
              <a:rPr lang="en-US" b="0" dirty="0">
                <a:solidFill>
                  <a:srgbClr val="B5CEA8"/>
                </a:solidFill>
                <a:effectLst/>
                <a:latin typeface="Consolas" panose="020B0609020204030204" pitchFamily="49" charset="0"/>
              </a:rPr>
              <a:t>5</a:t>
            </a:r>
            <a:endParaRPr lang="en-US" b="0" dirty="0">
              <a:solidFill>
                <a:srgbClr val="FFFFFF"/>
              </a:solidFill>
              <a:effectLst/>
              <a:latin typeface="Consolas" panose="020B0609020204030204" pitchFamily="49" charset="0"/>
            </a:endParaRPr>
          </a:p>
          <a:p>
            <a:pPr>
              <a:lnSpc>
                <a:spcPts val="1425"/>
              </a:lnSpc>
              <a:spcBef>
                <a:spcPts val="600"/>
              </a:spcBef>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Compile this file with:</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a:t>
            </a:r>
            <a:r>
              <a:rPr lang="en-US" b="0" dirty="0" err="1">
                <a:solidFill>
                  <a:srgbClr val="7CA668"/>
                </a:solidFill>
                <a:effectLst/>
                <a:latin typeface="Consolas" panose="020B0609020204030204" pitchFamily="49" charset="0"/>
              </a:rPr>
              <a:t>gcc</a:t>
            </a:r>
            <a:r>
              <a:rPr lang="en-US" b="0" dirty="0">
                <a:solidFill>
                  <a:srgbClr val="7CA668"/>
                </a:solidFill>
                <a:effectLst/>
                <a:latin typeface="Consolas" panose="020B0609020204030204" pitchFamily="49" charset="0"/>
              </a:rPr>
              <a:t> -o hello </a:t>
            </a:r>
            <a:r>
              <a:rPr lang="en-US" b="0" dirty="0" err="1">
                <a:solidFill>
                  <a:srgbClr val="7CA668"/>
                </a:solidFill>
                <a:effectLst/>
                <a:latin typeface="Consolas" panose="020B0609020204030204" pitchFamily="49" charset="0"/>
              </a:rPr>
              <a:t>hello.c</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Run the program:</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./hello</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main</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9CDCFE"/>
                </a:solidFill>
                <a:effectLst/>
                <a:latin typeface="Consolas" panose="020B0609020204030204" pitchFamily="49" charset="0"/>
              </a:rPr>
              <a:t>argc</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err="1">
                <a:solidFill>
                  <a:srgbClr val="9CDCFE"/>
                </a:solidFill>
                <a:effectLst/>
                <a:latin typeface="Consolas" panose="020B0609020204030204" pitchFamily="49" charset="0"/>
              </a:rPr>
              <a:t>argv</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for</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&lt;</a:t>
            </a:r>
            <a:r>
              <a:rPr lang="en-US" b="0" dirty="0">
                <a:solidFill>
                  <a:srgbClr val="FFFFFF"/>
                </a:solidFill>
                <a:effectLst/>
                <a:latin typeface="Consolas" panose="020B0609020204030204" pitchFamily="49" charset="0"/>
              </a:rPr>
              <a:t>REPS;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"Hello, World!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a:t>
            </a:r>
          </a:p>
          <a:p>
            <a:pPr>
              <a:spcBef>
                <a:spcPts val="600"/>
              </a:spcBef>
            </a:pPr>
            <a:endParaRPr lang="en-US" dirty="0"/>
          </a:p>
        </p:txBody>
      </p:sp>
      <p:sp>
        <p:nvSpPr>
          <p:cNvPr id="4" name="Footer Placeholder 3">
            <a:extLst>
              <a:ext uri="{FF2B5EF4-FFF2-40B4-BE49-F238E27FC236}">
                <a16:creationId xmlns:a16="http://schemas.microsoft.com/office/drawing/2014/main" id="{4F01E642-4C5E-5BFD-D69C-6B9162F878C3}"/>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A3411CA2-FC5B-ECE6-2C6C-A8C0F3265EDF}"/>
              </a:ext>
            </a:extLst>
          </p:cNvPr>
          <p:cNvSpPr>
            <a:spLocks noGrp="1"/>
          </p:cNvSpPr>
          <p:nvPr>
            <p:ph type="sldNum" sz="quarter" idx="12"/>
          </p:nvPr>
        </p:nvSpPr>
        <p:spPr/>
        <p:txBody>
          <a:bodyPr/>
          <a:lstStyle/>
          <a:p>
            <a:fld id="{4FAB73BC-B049-4115-A692-8D63A059BFB8}" type="slidenum">
              <a:rPr lang="en-US" smtClean="0"/>
              <a:t>19</a:t>
            </a:fld>
            <a:endParaRPr lang="en-US"/>
          </a:p>
        </p:txBody>
      </p:sp>
      <p:sp>
        <p:nvSpPr>
          <p:cNvPr id="3" name="Arrow: Right 2">
            <a:extLst>
              <a:ext uri="{FF2B5EF4-FFF2-40B4-BE49-F238E27FC236}">
                <a16:creationId xmlns:a16="http://schemas.microsoft.com/office/drawing/2014/main" id="{D61C13FA-2F37-F20F-DD16-26529D78422C}"/>
              </a:ext>
              <a:ext uri="{C183D7F6-B498-43B3-948B-1728B52AA6E4}">
                <adec:decorative xmlns:adec="http://schemas.microsoft.com/office/drawing/2017/decorative" val="1"/>
              </a:ext>
            </a:extLst>
          </p:cNvPr>
          <p:cNvSpPr/>
          <p:nvPr/>
        </p:nvSpPr>
        <p:spPr>
          <a:xfrm>
            <a:off x="5289204" y="4663439"/>
            <a:ext cx="978408" cy="484632"/>
          </a:xfrm>
          <a:prstGeom prst="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18622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F0BF-AB7C-F51D-1C8F-2FCD4B7599AA}"/>
              </a:ext>
            </a:extLst>
          </p:cNvPr>
          <p:cNvSpPr>
            <a:spLocks noGrp="1"/>
          </p:cNvSpPr>
          <p:nvPr>
            <p:ph type="title"/>
          </p:nvPr>
        </p:nvSpPr>
        <p:spPr/>
        <p:txBody>
          <a:bodyPr/>
          <a:lstStyle/>
          <a:p>
            <a:r>
              <a:rPr lang="en-US"/>
              <a:t>Today’s Goals </a:t>
            </a:r>
          </a:p>
        </p:txBody>
      </p:sp>
      <p:sp>
        <p:nvSpPr>
          <p:cNvPr id="6" name="Content Placeholder 5">
            <a:extLst>
              <a:ext uri="{FF2B5EF4-FFF2-40B4-BE49-F238E27FC236}">
                <a16:creationId xmlns:a16="http://schemas.microsoft.com/office/drawing/2014/main" id="{E04EFF79-B751-51FA-D429-2BC7B7A1E61C}"/>
              </a:ext>
            </a:extLst>
          </p:cNvPr>
          <p:cNvSpPr>
            <a:spLocks noGrp="1"/>
          </p:cNvSpPr>
          <p:nvPr>
            <p:ph sz="half" idx="1"/>
          </p:nvPr>
        </p:nvSpPr>
        <p:spPr/>
        <p:txBody>
          <a:bodyPr>
            <a:normAutofit/>
          </a:bodyPr>
          <a:lstStyle/>
          <a:p>
            <a:pPr marL="45720" indent="0">
              <a:buNone/>
            </a:pPr>
            <a:r>
              <a:rPr lang="en-US" sz="2800" dirty="0"/>
              <a:t>Subject Matter</a:t>
            </a:r>
          </a:p>
          <a:p>
            <a:r>
              <a:rPr lang="en-US" sz="2800" dirty="0"/>
              <a:t>Introduction to C</a:t>
            </a:r>
          </a:p>
          <a:p>
            <a:pPr lvl="1"/>
            <a:r>
              <a:rPr lang="en-US" sz="2600" dirty="0"/>
              <a:t>Why C?</a:t>
            </a:r>
          </a:p>
          <a:p>
            <a:pPr lvl="1"/>
            <a:r>
              <a:rPr lang="en-US" sz="2600" dirty="0"/>
              <a:t>Hello, world!</a:t>
            </a:r>
          </a:p>
        </p:txBody>
      </p:sp>
      <p:sp>
        <p:nvSpPr>
          <p:cNvPr id="7" name="Content Placeholder 6">
            <a:extLst>
              <a:ext uri="{FF2B5EF4-FFF2-40B4-BE49-F238E27FC236}">
                <a16:creationId xmlns:a16="http://schemas.microsoft.com/office/drawing/2014/main" id="{15779E58-2AED-AA67-E2CE-8F3132658E4F}"/>
              </a:ext>
            </a:extLst>
          </p:cNvPr>
          <p:cNvSpPr>
            <a:spLocks noGrp="1"/>
          </p:cNvSpPr>
          <p:nvPr>
            <p:ph sz="half" idx="2"/>
          </p:nvPr>
        </p:nvSpPr>
        <p:spPr/>
        <p:txBody>
          <a:bodyPr>
            <a:normAutofit/>
          </a:bodyPr>
          <a:lstStyle/>
          <a:p>
            <a:pPr marL="45720" indent="0">
              <a:buNone/>
            </a:pPr>
            <a:r>
              <a:rPr lang="en-US" sz="2800" dirty="0"/>
              <a:t>Your Goals</a:t>
            </a:r>
          </a:p>
          <a:p>
            <a:r>
              <a:rPr lang="en-US" sz="2800" dirty="0"/>
              <a:t>Compile a C program using </a:t>
            </a:r>
            <a:r>
              <a:rPr lang="en-US" sz="2800" dirty="0" err="1"/>
              <a:t>gcc</a:t>
            </a:r>
            <a:endParaRPr lang="en-US" sz="2800" dirty="0"/>
          </a:p>
        </p:txBody>
      </p:sp>
      <p:sp>
        <p:nvSpPr>
          <p:cNvPr id="4" name="Footer Placeholder 3">
            <a:extLst>
              <a:ext uri="{FF2B5EF4-FFF2-40B4-BE49-F238E27FC236}">
                <a16:creationId xmlns:a16="http://schemas.microsoft.com/office/drawing/2014/main" id="{02649831-05CF-E162-E157-B8F8298C29B5}"/>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003A02FF-FFF6-4960-1279-E3377E523C08}"/>
              </a:ext>
            </a:extLst>
          </p:cNvPr>
          <p:cNvSpPr>
            <a:spLocks noGrp="1"/>
          </p:cNvSpPr>
          <p:nvPr>
            <p:ph type="sldNum" sz="quarter" idx="12"/>
          </p:nvPr>
        </p:nvSpPr>
        <p:spPr/>
        <p:txBody>
          <a:bodyPr/>
          <a:lstStyle/>
          <a:p>
            <a:fld id="{4FAB73BC-B049-4115-A692-8D63A059BFB8}" type="slidenum">
              <a:rPr lang="en-US" smtClean="0"/>
              <a:t>2</a:t>
            </a:fld>
            <a:endParaRPr lang="en-US"/>
          </a:p>
        </p:txBody>
      </p:sp>
    </p:spTree>
    <p:extLst>
      <p:ext uri="{BB962C8B-B14F-4D97-AF65-F5344CB8AC3E}">
        <p14:creationId xmlns:p14="http://schemas.microsoft.com/office/powerpoint/2010/main" val="542662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4DDA196-391C-E0AD-DF2D-7CB73FEC5ECD}"/>
              </a:ext>
            </a:extLst>
          </p:cNvPr>
          <p:cNvSpPr>
            <a:spLocks noGrp="1"/>
          </p:cNvSpPr>
          <p:nvPr>
            <p:ph type="title"/>
          </p:nvPr>
        </p:nvSpPr>
        <p:spPr/>
        <p:txBody>
          <a:bodyPr/>
          <a:lstStyle/>
          <a:p>
            <a:r>
              <a:rPr lang="en-US" dirty="0"/>
              <a:t>I/O: </a:t>
            </a:r>
            <a:r>
              <a:rPr lang="en-US" dirty="0" err="1">
                <a:latin typeface="Cascadia Code" panose="020B0609020000020004" pitchFamily="49" charset="0"/>
                <a:ea typeface="Cascadia Code" panose="020B0609020000020004" pitchFamily="49" charset="0"/>
                <a:cs typeface="Cascadia Code" panose="020B0609020000020004" pitchFamily="49" charset="0"/>
              </a:rPr>
              <a:t>printf</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scanf</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 name="Content Placeholder 6">
            <a:extLst>
              <a:ext uri="{FF2B5EF4-FFF2-40B4-BE49-F238E27FC236}">
                <a16:creationId xmlns:a16="http://schemas.microsoft.com/office/drawing/2014/main" id="{9289DAB4-39E2-1780-DE35-32EA95028090}"/>
              </a:ext>
            </a:extLst>
          </p:cNvPr>
          <p:cNvSpPr>
            <a:spLocks noGrp="1"/>
          </p:cNvSpPr>
          <p:nvPr>
            <p:ph sz="half" idx="1"/>
          </p:nvPr>
        </p:nvSpPr>
        <p:spPr/>
        <p:txBody>
          <a:bodyPr>
            <a:normAutofit fontScale="70000" lnSpcReduction="20000"/>
          </a:bodyPr>
          <a:lstStyle/>
          <a:p>
            <a:pPr fontAlgn="base"/>
            <a:r>
              <a:rPr lang="en-US" sz="2400" dirty="0" err="1">
                <a:latin typeface="Cascadia Code" panose="020B0609020000020004" pitchFamily="49" charset="0"/>
                <a:ea typeface="Cascadia Code" panose="020B0609020000020004" pitchFamily="49" charset="0"/>
                <a:cs typeface="Cascadia Code" panose="020B0609020000020004" pitchFamily="49" charset="0"/>
              </a:rPr>
              <a:t>printf</a:t>
            </a:r>
            <a:r>
              <a:rPr lang="en-US" sz="2400" dirty="0"/>
              <a:t> (print-format)</a:t>
            </a:r>
          </a:p>
          <a:p>
            <a:pPr fontAlgn="base"/>
            <a:r>
              <a:rPr lang="en-US" sz="2400" dirty="0">
                <a:latin typeface="Cascadia Code" panose="020B0609020000020004" pitchFamily="49" charset="0"/>
                <a:ea typeface="Cascadia Code" panose="020B0609020000020004" pitchFamily="49" charset="0"/>
                <a:cs typeface="Cascadia Code" panose="020B0609020000020004" pitchFamily="49" charset="0"/>
              </a:rPr>
              <a:t>int </a:t>
            </a:r>
            <a:r>
              <a:rPr lang="en-US" sz="2400" dirty="0" err="1">
                <a:latin typeface="Cascadia Code" panose="020B0609020000020004" pitchFamily="49" charset="0"/>
                <a:ea typeface="Cascadia Code" panose="020B0609020000020004" pitchFamily="49" charset="0"/>
                <a:cs typeface="Cascadia Code" panose="020B0609020000020004" pitchFamily="49" charset="0"/>
              </a:rPr>
              <a:t>printf</a:t>
            </a:r>
            <a:r>
              <a:rPr lang="en-US" sz="2400" dirty="0">
                <a:latin typeface="Cascadia Code" panose="020B0609020000020004" pitchFamily="49" charset="0"/>
                <a:ea typeface="Cascadia Code" panose="020B0609020000020004" pitchFamily="49" charset="0"/>
                <a:cs typeface="Cascadia Code" panose="020B0609020000020004" pitchFamily="49" charset="0"/>
              </a:rPr>
              <a:t>(const char *format, ...)</a:t>
            </a:r>
          </a:p>
          <a:p>
            <a:pPr fontAlgn="base"/>
            <a:r>
              <a:rPr lang="en-US" sz="2400" dirty="0"/>
              <a:t>‘Format’ is a string that can contain format tags</a:t>
            </a:r>
          </a:p>
          <a:p>
            <a:pPr fontAlgn="base"/>
            <a:r>
              <a:rPr lang="en-US" sz="2400" dirty="0"/>
              <a:t>+ additional arguments to match tags</a:t>
            </a:r>
          </a:p>
          <a:p>
            <a:pPr fontAlgn="base"/>
            <a:r>
              <a:rPr lang="en-US" sz="2400" dirty="0"/>
              <a:t>Number of arguments better match number of format specifiers</a:t>
            </a:r>
          </a:p>
          <a:p>
            <a:pPr fontAlgn="base"/>
            <a:r>
              <a:rPr lang="en-US" sz="2400" dirty="0"/>
              <a:t>Corresponding arguments match types (%d, int; %f, float; %e, float (prints scientific); %s, \0- terminated char*; … Compiler might check, but not guaranteed </a:t>
            </a:r>
          </a:p>
          <a:p>
            <a:pPr lvl="1" fontAlgn="base"/>
            <a:r>
              <a:rPr lang="en-US" sz="2900" dirty="0">
                <a:solidFill>
                  <a:schemeClr val="accent2">
                    <a:lumMod val="75000"/>
                  </a:schemeClr>
                </a:solidFill>
              </a:rPr>
              <a:t>best case scenario:  you crash</a:t>
            </a:r>
            <a:endParaRPr lang="en-US" sz="2400" dirty="0">
              <a:solidFill>
                <a:schemeClr val="accent2">
                  <a:lumMod val="75000"/>
                </a:schemeClr>
              </a:solidFill>
            </a:endParaRPr>
          </a:p>
          <a:p>
            <a:pPr fontAlgn="base"/>
            <a:r>
              <a:rPr lang="en-US" sz="2400" dirty="0"/>
              <a:t> </a:t>
            </a:r>
            <a:r>
              <a:rPr lang="en-US" sz="2400" dirty="0" err="1">
                <a:latin typeface="Cascadia Code" panose="020B0609020000020004" pitchFamily="49" charset="0"/>
                <a:ea typeface="Cascadia Code" panose="020B0609020000020004" pitchFamily="49" charset="0"/>
                <a:cs typeface="Cascadia Code" panose="020B0609020000020004" pitchFamily="49" charset="0"/>
              </a:rPr>
              <a:t>printf</a:t>
            </a:r>
            <a:r>
              <a:rPr lang="en-US" sz="2400" dirty="0">
                <a:latin typeface="Cascadia Code" panose="020B0609020000020004" pitchFamily="49" charset="0"/>
                <a:ea typeface="Cascadia Code" panose="020B0609020000020004" pitchFamily="49" charset="0"/>
                <a:cs typeface="Cascadia Code" panose="020B0609020000020004" pitchFamily="49" charset="0"/>
              </a:rPr>
              <a:t>("%s: %d %g\n", p, y+9, 3.0)</a:t>
            </a:r>
          </a:p>
        </p:txBody>
      </p:sp>
      <p:sp>
        <p:nvSpPr>
          <p:cNvPr id="8" name="Content Placeholder 7">
            <a:extLst>
              <a:ext uri="{FF2B5EF4-FFF2-40B4-BE49-F238E27FC236}">
                <a16:creationId xmlns:a16="http://schemas.microsoft.com/office/drawing/2014/main" id="{F1DAA0E4-86B2-9F28-7278-0D564CCDB93C}"/>
              </a:ext>
            </a:extLst>
          </p:cNvPr>
          <p:cNvSpPr>
            <a:spLocks noGrp="1"/>
          </p:cNvSpPr>
          <p:nvPr>
            <p:ph sz="half" idx="2"/>
          </p:nvPr>
        </p:nvSpPr>
        <p:spPr/>
        <p:txBody>
          <a:bodyPr>
            <a:normAutofit fontScale="70000" lnSpcReduction="20000"/>
          </a:bodyPr>
          <a:lstStyle/>
          <a:p>
            <a:pPr fontAlgn="base"/>
            <a:r>
              <a:rPr lang="en-US" sz="2400" dirty="0" err="1">
                <a:latin typeface="Cascadia Code" panose="020B0609020000020004" pitchFamily="49" charset="0"/>
                <a:ea typeface="Cascadia Code" panose="020B0609020000020004" pitchFamily="49" charset="0"/>
                <a:cs typeface="Cascadia Code" panose="020B0609020000020004" pitchFamily="49" charset="0"/>
              </a:rPr>
              <a:t>scanf</a:t>
            </a:r>
            <a:r>
              <a:rPr lang="en-US" sz="2400" dirty="0"/>
              <a:t> (gets input, formatted)</a:t>
            </a:r>
          </a:p>
          <a:p>
            <a:pPr fontAlgn="base"/>
            <a:r>
              <a:rPr lang="en-US" sz="2400" dirty="0">
                <a:latin typeface="Cascadia Code" panose="020B0609020000020004" pitchFamily="49" charset="0"/>
                <a:ea typeface="Cascadia Code" panose="020B0609020000020004" pitchFamily="49" charset="0"/>
                <a:cs typeface="Cascadia Code" panose="020B0609020000020004" pitchFamily="49" charset="0"/>
              </a:rPr>
              <a:t>int </a:t>
            </a:r>
            <a:r>
              <a:rPr lang="en-US" sz="2400" dirty="0" err="1">
                <a:latin typeface="Cascadia Code" panose="020B0609020000020004" pitchFamily="49" charset="0"/>
                <a:ea typeface="Cascadia Code" panose="020B0609020000020004" pitchFamily="49" charset="0"/>
                <a:cs typeface="Cascadia Code" panose="020B0609020000020004" pitchFamily="49" charset="0"/>
              </a:rPr>
              <a:t>scanf</a:t>
            </a:r>
            <a:r>
              <a:rPr lang="en-US" sz="2400" dirty="0">
                <a:latin typeface="Cascadia Code" panose="020B0609020000020004" pitchFamily="49" charset="0"/>
                <a:ea typeface="Cascadia Code" panose="020B0609020000020004" pitchFamily="49" charset="0"/>
                <a:cs typeface="Cascadia Code" panose="020B0609020000020004" pitchFamily="49" charset="0"/>
              </a:rPr>
              <a:t>(const char *format, ...)</a:t>
            </a:r>
          </a:p>
          <a:p>
            <a:pPr fontAlgn="base"/>
            <a:r>
              <a:rPr lang="en-US" sz="2400" dirty="0"/>
              <a:t>‘Format’ is a string that can contain format tags</a:t>
            </a:r>
          </a:p>
          <a:p>
            <a:pPr fontAlgn="base"/>
            <a:r>
              <a:rPr lang="en-US" sz="2400" dirty="0"/>
              <a:t>+ additional arguments to match tags - should be pointers to the right data type so input can be stored in them</a:t>
            </a:r>
          </a:p>
          <a:p>
            <a:pPr fontAlgn="base"/>
            <a:r>
              <a:rPr lang="en-US" sz="2400" dirty="0" err="1">
                <a:latin typeface="Cascadia Code" panose="020B0609020000020004" pitchFamily="49" charset="0"/>
                <a:ea typeface="Cascadia Code" panose="020B0609020000020004" pitchFamily="49" charset="0"/>
                <a:cs typeface="Cascadia Code" panose="020B0609020000020004" pitchFamily="49" charset="0"/>
              </a:rPr>
              <a:t>scanf</a:t>
            </a:r>
            <a:r>
              <a:rPr lang="en-US" sz="2400" dirty="0">
                <a:latin typeface="Cascadia Code" panose="020B0609020000020004" pitchFamily="49" charset="0"/>
                <a:ea typeface="Cascadia Code" panose="020B0609020000020004" pitchFamily="49" charset="0"/>
                <a:cs typeface="Cascadia Code" panose="020B0609020000020004" pitchFamily="49" charset="0"/>
              </a:rPr>
              <a:t>(“%d %s”, &amp;n, str); </a:t>
            </a:r>
          </a:p>
          <a:p>
            <a:pPr fontAlgn="base"/>
            <a:r>
              <a:rPr lang="en-US" sz="2400" dirty="0" err="1">
                <a:latin typeface="Cascadia Code" panose="020B0609020000020004" pitchFamily="49" charset="0"/>
                <a:ea typeface="Cascadia Code" panose="020B0609020000020004" pitchFamily="49" charset="0"/>
                <a:cs typeface="Cascadia Code" panose="020B0609020000020004" pitchFamily="49" charset="0"/>
              </a:rPr>
              <a:t>scanf</a:t>
            </a:r>
            <a:r>
              <a:rPr lang="en-US" sz="2400" dirty="0">
                <a:latin typeface="Cascadia Code" panose="020B0609020000020004" pitchFamily="49" charset="0"/>
                <a:ea typeface="Cascadia Code" panose="020B0609020000020004" pitchFamily="49" charset="0"/>
                <a:cs typeface="Cascadia Code" panose="020B0609020000020004" pitchFamily="49" charset="0"/>
              </a:rPr>
              <a:t>("%*s %d", &amp;a);</a:t>
            </a:r>
          </a:p>
          <a:p>
            <a:pPr lvl="1" fontAlgn="base"/>
            <a:r>
              <a:rPr lang="en-US" dirty="0"/>
              <a:t>%*s ignores string until space, then reads in an integer</a:t>
            </a:r>
          </a:p>
        </p:txBody>
      </p:sp>
      <p:sp>
        <p:nvSpPr>
          <p:cNvPr id="4" name="Footer Placeholder 3">
            <a:extLst>
              <a:ext uri="{FF2B5EF4-FFF2-40B4-BE49-F238E27FC236}">
                <a16:creationId xmlns:a16="http://schemas.microsoft.com/office/drawing/2014/main" id="{66883DC3-6A39-5AF6-42F8-C54F83CFF2E1}"/>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6ADEC21B-F596-2309-F360-B211E3722517}"/>
              </a:ext>
            </a:extLst>
          </p:cNvPr>
          <p:cNvSpPr>
            <a:spLocks noGrp="1"/>
          </p:cNvSpPr>
          <p:nvPr>
            <p:ph type="sldNum" sz="quarter" idx="12"/>
          </p:nvPr>
        </p:nvSpPr>
        <p:spPr/>
        <p:txBody>
          <a:bodyPr/>
          <a:lstStyle/>
          <a:p>
            <a:fld id="{4FAB73BC-B049-4115-A692-8D63A059BFB8}" type="slidenum">
              <a:rPr lang="en-US" smtClean="0"/>
              <a:t>20</a:t>
            </a:fld>
            <a:endParaRPr lang="en-US"/>
          </a:p>
        </p:txBody>
      </p:sp>
    </p:spTree>
    <p:extLst>
      <p:ext uri="{BB962C8B-B14F-4D97-AF65-F5344CB8AC3E}">
        <p14:creationId xmlns:p14="http://schemas.microsoft.com/office/powerpoint/2010/main" val="2617665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30ACE-D418-0E3A-B650-B17E9C3DB6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8F75B8-FB8F-06DC-2FB2-CAFE4BB2C354}"/>
              </a:ext>
            </a:extLst>
          </p:cNvPr>
          <p:cNvSpPr>
            <a:spLocks noGrp="1"/>
          </p:cNvSpPr>
          <p:nvPr>
            <p:ph type="title"/>
          </p:nvPr>
        </p:nvSpPr>
        <p:spPr/>
        <p:txBody>
          <a:bodyPr/>
          <a:lstStyle/>
          <a:p>
            <a:r>
              <a:rPr lang="en-US" dirty="0"/>
              <a:t>Pointers</a:t>
            </a:r>
          </a:p>
        </p:txBody>
      </p:sp>
      <p:sp>
        <p:nvSpPr>
          <p:cNvPr id="6" name="Content Placeholder 5">
            <a:extLst>
              <a:ext uri="{FF2B5EF4-FFF2-40B4-BE49-F238E27FC236}">
                <a16:creationId xmlns:a16="http://schemas.microsoft.com/office/drawing/2014/main" id="{2F352897-B61D-432A-17F6-1C2FB79FE26A}"/>
              </a:ext>
            </a:extLst>
          </p:cNvPr>
          <p:cNvSpPr>
            <a:spLocks noGrp="1"/>
          </p:cNvSpPr>
          <p:nvPr>
            <p:ph sz="half" idx="1"/>
          </p:nvPr>
        </p:nvSpPr>
        <p:spPr>
          <a:xfrm>
            <a:off x="1143000" y="2057399"/>
            <a:ext cx="3901440" cy="4023360"/>
          </a:xfrm>
        </p:spPr>
        <p:txBody>
          <a:bodyPr>
            <a:normAutofit fontScale="85000" lnSpcReduction="10000"/>
          </a:bodyPr>
          <a:lstStyle/>
          <a:p>
            <a:r>
              <a:rPr lang="en-US" sz="3300" dirty="0">
                <a:ea typeface="Cascadia Code" panose="020B0609020000020004" pitchFamily="49" charset="0"/>
                <a:cs typeface="Cascadia Code" panose="020B0609020000020004" pitchFamily="49" charset="0"/>
              </a:rPr>
              <a:t>Also, there are variables DO NOT LOOK like Java</a:t>
            </a:r>
          </a:p>
          <a:p>
            <a:pPr lvl="1"/>
            <a:r>
              <a:rPr lang="en-US" dirty="0">
                <a:ea typeface="Cascadia Code" panose="020B0609020000020004" pitchFamily="49" charset="0"/>
                <a:cs typeface="Cascadia Code" panose="020B0609020000020004" pitchFamily="49" charset="0"/>
              </a:rPr>
              <a:t>Data type assigned at declaration</a:t>
            </a:r>
          </a:p>
          <a:p>
            <a:r>
              <a:rPr lang="en-US" dirty="0">
                <a:ea typeface="Cascadia Code" panose="020B0609020000020004" pitchFamily="49" charset="0"/>
                <a:cs typeface="Cascadia Code" panose="020B0609020000020004" pitchFamily="49" charset="0"/>
              </a:rPr>
              <a:t>BUT these variables a storing addresses in memory, not values.</a:t>
            </a:r>
          </a:p>
          <a:p>
            <a:pPr marL="45720" indent="0">
              <a:buNone/>
            </a:pPr>
            <a:endParaRPr lang="en-US" dirty="0">
              <a:ea typeface="Cascadia Code" panose="020B0609020000020004" pitchFamily="49" charset="0"/>
              <a:cs typeface="Cascadia Code" panose="020B0609020000020004" pitchFamily="49" charset="0"/>
            </a:endParaRPr>
          </a:p>
        </p:txBody>
      </p:sp>
      <p:sp>
        <p:nvSpPr>
          <p:cNvPr id="7" name="Content Placeholder 6">
            <a:extLst>
              <a:ext uri="{FF2B5EF4-FFF2-40B4-BE49-F238E27FC236}">
                <a16:creationId xmlns:a16="http://schemas.microsoft.com/office/drawing/2014/main" id="{A4BDDD84-9550-9654-A6CC-AB2BAADB57E2}"/>
              </a:ext>
            </a:extLst>
          </p:cNvPr>
          <p:cNvSpPr>
            <a:spLocks noGrp="1"/>
          </p:cNvSpPr>
          <p:nvPr>
            <p:ph sz="half" idx="2"/>
          </p:nvPr>
        </p:nvSpPr>
        <p:spPr>
          <a:solidFill>
            <a:schemeClr val="tx1">
              <a:lumMod val="75000"/>
            </a:schemeClr>
          </a:solidFill>
        </p:spPr>
        <p:txBody>
          <a:bodyPr>
            <a:normAutofit fontScale="85000" lnSpcReduction="10000"/>
          </a:bodyPr>
          <a:lstStyle/>
          <a:p>
            <a:pPr>
              <a:lnSpc>
                <a:spcPts val="1425"/>
              </a:lnSpc>
              <a:spcBef>
                <a:spcPts val="600"/>
              </a:spcBef>
              <a:buNone/>
            </a:pPr>
            <a:r>
              <a:rPr lang="en-US" b="0" dirty="0">
                <a:solidFill>
                  <a:srgbClr val="C586C0"/>
                </a:solidFill>
                <a:effectLst/>
                <a:latin typeface="Consolas" panose="020B0609020204030204" pitchFamily="49" charset="0"/>
              </a:rPr>
              <a:t>#include</a:t>
            </a:r>
            <a:r>
              <a:rPr lang="en-US" b="0" dirty="0">
                <a:solidFill>
                  <a:srgbClr val="569CD6"/>
                </a:solidFill>
                <a:effectLst/>
                <a:latin typeface="Consolas" panose="020B0609020204030204" pitchFamily="49" charset="0"/>
              </a:rPr>
              <a:t> </a:t>
            </a:r>
            <a:r>
              <a:rPr lang="en-US" b="0" dirty="0">
                <a:solidFill>
                  <a:srgbClr val="CE9178"/>
                </a:solidFill>
                <a:effectLst/>
                <a:latin typeface="Consolas" panose="020B0609020204030204" pitchFamily="49" charset="0"/>
              </a:rPr>
              <a:t>&lt;</a:t>
            </a:r>
            <a:r>
              <a:rPr lang="en-US" b="0" dirty="0" err="1">
                <a:solidFill>
                  <a:srgbClr val="CE9178"/>
                </a:solidFill>
                <a:effectLst/>
                <a:latin typeface="Consolas" panose="020B0609020204030204" pitchFamily="49" charset="0"/>
              </a:rPr>
              <a:t>stdio.h</a:t>
            </a:r>
            <a:r>
              <a:rPr lang="en-US" b="0" dirty="0">
                <a:solidFill>
                  <a:srgbClr val="CE9178"/>
                </a:solidFill>
                <a:effectLst/>
                <a:latin typeface="Consolas" panose="020B0609020204030204" pitchFamily="49" charset="0"/>
              </a:rPr>
              <a:t>&gt;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C586C0"/>
                </a:solidFill>
                <a:effectLst/>
                <a:latin typeface="Consolas" panose="020B0609020204030204" pitchFamily="49" charset="0"/>
              </a:rPr>
              <a:t>#define</a:t>
            </a:r>
            <a:r>
              <a:rPr lang="en-US" b="0" dirty="0">
                <a:solidFill>
                  <a:srgbClr val="569CD6"/>
                </a:solidFill>
                <a:effectLst/>
                <a:latin typeface="Consolas" panose="020B0609020204030204" pitchFamily="49" charset="0"/>
              </a:rPr>
              <a:t> </a:t>
            </a:r>
            <a:r>
              <a:rPr lang="en-US" b="0" dirty="0">
                <a:solidFill>
                  <a:srgbClr val="DCDCAA"/>
                </a:solidFill>
                <a:effectLst/>
                <a:latin typeface="Consolas" panose="020B0609020204030204" pitchFamily="49" charset="0"/>
              </a:rPr>
              <a:t>REPS</a:t>
            </a:r>
            <a:r>
              <a:rPr lang="en-US" b="0" dirty="0">
                <a:solidFill>
                  <a:srgbClr val="569CD6"/>
                </a:solidFill>
                <a:effectLst/>
                <a:latin typeface="Consolas" panose="020B0609020204030204" pitchFamily="49" charset="0"/>
              </a:rPr>
              <a:t> </a:t>
            </a:r>
            <a:r>
              <a:rPr lang="en-US" b="0" dirty="0">
                <a:solidFill>
                  <a:srgbClr val="B5CEA8"/>
                </a:solidFill>
                <a:effectLst/>
                <a:latin typeface="Consolas" panose="020B0609020204030204" pitchFamily="49" charset="0"/>
              </a:rPr>
              <a:t>5</a:t>
            </a:r>
            <a:endParaRPr lang="en-US" b="0" dirty="0">
              <a:solidFill>
                <a:srgbClr val="FFFFFF"/>
              </a:solidFill>
              <a:effectLst/>
              <a:latin typeface="Consolas" panose="020B0609020204030204" pitchFamily="49" charset="0"/>
            </a:endParaRPr>
          </a:p>
          <a:p>
            <a:pPr>
              <a:lnSpc>
                <a:spcPts val="1425"/>
              </a:lnSpc>
              <a:spcBef>
                <a:spcPts val="600"/>
              </a:spcBef>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Compile this file with:</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a:t>
            </a:r>
            <a:r>
              <a:rPr lang="en-US" b="0" dirty="0" err="1">
                <a:solidFill>
                  <a:srgbClr val="7CA668"/>
                </a:solidFill>
                <a:effectLst/>
                <a:latin typeface="Consolas" panose="020B0609020204030204" pitchFamily="49" charset="0"/>
              </a:rPr>
              <a:t>gcc</a:t>
            </a:r>
            <a:r>
              <a:rPr lang="en-US" b="0" dirty="0">
                <a:solidFill>
                  <a:srgbClr val="7CA668"/>
                </a:solidFill>
                <a:effectLst/>
                <a:latin typeface="Consolas" panose="020B0609020204030204" pitchFamily="49" charset="0"/>
              </a:rPr>
              <a:t> -o hello </a:t>
            </a:r>
            <a:r>
              <a:rPr lang="en-US" b="0" dirty="0" err="1">
                <a:solidFill>
                  <a:srgbClr val="7CA668"/>
                </a:solidFill>
                <a:effectLst/>
                <a:latin typeface="Consolas" panose="020B0609020204030204" pitchFamily="49" charset="0"/>
              </a:rPr>
              <a:t>hello.c</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Run the program:</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./hello</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main</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9CDCFE"/>
                </a:solidFill>
                <a:effectLst/>
                <a:latin typeface="Consolas" panose="020B0609020204030204" pitchFamily="49" charset="0"/>
              </a:rPr>
              <a:t>argc</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err="1">
                <a:solidFill>
                  <a:srgbClr val="9CDCFE"/>
                </a:solidFill>
                <a:effectLst/>
                <a:latin typeface="Consolas" panose="020B0609020204030204" pitchFamily="49" charset="0"/>
              </a:rPr>
              <a:t>argv</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for</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&lt;</a:t>
            </a:r>
            <a:r>
              <a:rPr lang="en-US" b="0" dirty="0">
                <a:solidFill>
                  <a:srgbClr val="FFFFFF"/>
                </a:solidFill>
                <a:effectLst/>
                <a:latin typeface="Consolas" panose="020B0609020204030204" pitchFamily="49" charset="0"/>
              </a:rPr>
              <a:t>REPS;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"Hello, World!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a:t>
            </a:r>
          </a:p>
          <a:p>
            <a:pPr>
              <a:spcBef>
                <a:spcPts val="600"/>
              </a:spcBef>
            </a:pPr>
            <a:endParaRPr lang="en-US" dirty="0"/>
          </a:p>
        </p:txBody>
      </p:sp>
      <p:sp>
        <p:nvSpPr>
          <p:cNvPr id="4" name="Footer Placeholder 3">
            <a:extLst>
              <a:ext uri="{FF2B5EF4-FFF2-40B4-BE49-F238E27FC236}">
                <a16:creationId xmlns:a16="http://schemas.microsoft.com/office/drawing/2014/main" id="{58CD5240-79C4-0019-81C5-AEE8D4027158}"/>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23684336-9267-E57D-E16D-D82C86610F37}"/>
              </a:ext>
            </a:extLst>
          </p:cNvPr>
          <p:cNvSpPr>
            <a:spLocks noGrp="1"/>
          </p:cNvSpPr>
          <p:nvPr>
            <p:ph type="sldNum" sz="quarter" idx="12"/>
          </p:nvPr>
        </p:nvSpPr>
        <p:spPr/>
        <p:txBody>
          <a:bodyPr/>
          <a:lstStyle/>
          <a:p>
            <a:fld id="{4FAB73BC-B049-4115-A692-8D63A059BFB8}" type="slidenum">
              <a:rPr lang="en-US" smtClean="0"/>
              <a:t>21</a:t>
            </a:fld>
            <a:endParaRPr lang="en-US"/>
          </a:p>
        </p:txBody>
      </p:sp>
      <p:sp>
        <p:nvSpPr>
          <p:cNvPr id="3" name="Arrow: Right 2">
            <a:extLst>
              <a:ext uri="{FF2B5EF4-FFF2-40B4-BE49-F238E27FC236}">
                <a16:creationId xmlns:a16="http://schemas.microsoft.com/office/drawing/2014/main" id="{FE717F12-A525-0882-A564-049AC1A0E99D}"/>
              </a:ext>
              <a:ext uri="{C183D7F6-B498-43B3-948B-1728B52AA6E4}">
                <adec:decorative xmlns:adec="http://schemas.microsoft.com/office/drawing/2017/decorative" val="1"/>
              </a:ext>
            </a:extLst>
          </p:cNvPr>
          <p:cNvSpPr/>
          <p:nvPr/>
        </p:nvSpPr>
        <p:spPr>
          <a:xfrm>
            <a:off x="8504844" y="4328159"/>
            <a:ext cx="978408" cy="484632"/>
          </a:xfrm>
          <a:prstGeom prst="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19089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A6AC78C-7146-FA56-B86B-F31DAB9D2CA5}"/>
              </a:ext>
            </a:extLst>
          </p:cNvPr>
          <p:cNvSpPr>
            <a:spLocks noGrp="1"/>
          </p:cNvSpPr>
          <p:nvPr>
            <p:ph type="title"/>
          </p:nvPr>
        </p:nvSpPr>
        <p:spPr/>
        <p:txBody>
          <a:bodyPr/>
          <a:lstStyle/>
          <a:p>
            <a:r>
              <a:rPr lang="en-US" dirty="0"/>
              <a:t>Computers &amp; Memory</a:t>
            </a:r>
          </a:p>
        </p:txBody>
      </p:sp>
      <p:sp>
        <p:nvSpPr>
          <p:cNvPr id="8" name="Content Placeholder 7">
            <a:extLst>
              <a:ext uri="{FF2B5EF4-FFF2-40B4-BE49-F238E27FC236}">
                <a16:creationId xmlns:a16="http://schemas.microsoft.com/office/drawing/2014/main" id="{0B9F6F92-9B26-0506-E47D-FACDEC78D983}"/>
              </a:ext>
            </a:extLst>
          </p:cNvPr>
          <p:cNvSpPr>
            <a:spLocks noGrp="1"/>
          </p:cNvSpPr>
          <p:nvPr>
            <p:ph sz="half" idx="1"/>
          </p:nvPr>
        </p:nvSpPr>
        <p:spPr/>
        <p:txBody>
          <a:bodyPr>
            <a:normAutofit lnSpcReduction="10000"/>
          </a:bodyPr>
          <a:lstStyle/>
          <a:p>
            <a:r>
              <a:rPr lang="en-US" dirty="0"/>
              <a:t>CPU - the ‘central processing unit’:  computer circuitry that follows computer instructions with simple logic, arithmetic, and I/O </a:t>
            </a:r>
          </a:p>
          <a:p>
            <a:r>
              <a:rPr lang="en-US" dirty="0"/>
              <a:t>Hard disc storage (modernly often solid-state memory instead of traditional drive):  holds long-term memory which can persist across re-starts</a:t>
            </a:r>
          </a:p>
          <a:p>
            <a:r>
              <a:rPr lang="en-US" dirty="0"/>
              <a:t>RAM (memory) : where data is stored during operation - short term memory</a:t>
            </a:r>
          </a:p>
        </p:txBody>
      </p:sp>
      <p:sp>
        <p:nvSpPr>
          <p:cNvPr id="5" name="Footer Placeholder 4">
            <a:extLst>
              <a:ext uri="{FF2B5EF4-FFF2-40B4-BE49-F238E27FC236}">
                <a16:creationId xmlns:a16="http://schemas.microsoft.com/office/drawing/2014/main" id="{291E306F-BFF3-A73D-5480-F370E5582448}"/>
              </a:ext>
            </a:extLst>
          </p:cNvPr>
          <p:cNvSpPr>
            <a:spLocks noGrp="1"/>
          </p:cNvSpPr>
          <p:nvPr>
            <p:ph type="ftr" sz="quarter" idx="11"/>
          </p:nvPr>
        </p:nvSpPr>
        <p:spPr/>
        <p:txBody>
          <a:bodyPr/>
          <a:lstStyle/>
          <a:p>
            <a:r>
              <a:rPr lang="fr-FR"/>
              <a:t>CSE 374 SP26  Lecture C Intro, Professor Hazen</a:t>
            </a:r>
            <a:endParaRPr lang="en-US"/>
          </a:p>
        </p:txBody>
      </p:sp>
      <p:sp>
        <p:nvSpPr>
          <p:cNvPr id="6" name="Slide Number Placeholder 5">
            <a:extLst>
              <a:ext uri="{FF2B5EF4-FFF2-40B4-BE49-F238E27FC236}">
                <a16:creationId xmlns:a16="http://schemas.microsoft.com/office/drawing/2014/main" id="{D08AB1E0-E0DD-8902-29BE-77813D1968D1}"/>
              </a:ext>
            </a:extLst>
          </p:cNvPr>
          <p:cNvSpPr>
            <a:spLocks noGrp="1"/>
          </p:cNvSpPr>
          <p:nvPr>
            <p:ph type="sldNum" sz="quarter" idx="12"/>
          </p:nvPr>
        </p:nvSpPr>
        <p:spPr/>
        <p:txBody>
          <a:bodyPr/>
          <a:lstStyle/>
          <a:p>
            <a:fld id="{4FAB73BC-B049-4115-A692-8D63A059BFB8}" type="slidenum">
              <a:rPr lang="en-US" smtClean="0"/>
              <a:t>22</a:t>
            </a:fld>
            <a:endParaRPr lang="en-US"/>
          </a:p>
        </p:txBody>
      </p:sp>
      <p:pic>
        <p:nvPicPr>
          <p:cNvPr id="2050" name="Picture 2" descr="Image of a computer 'cpu'">
            <a:extLst>
              <a:ext uri="{FF2B5EF4-FFF2-40B4-BE49-F238E27FC236}">
                <a16:creationId xmlns:a16="http://schemas.microsoft.com/office/drawing/2014/main" id="{3BF7354C-DBCE-E8E9-7A87-8A306E38BCB1}"/>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977856" y="2959100"/>
            <a:ext cx="3333750" cy="2219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34102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4FCAAFA-0AC6-84EF-A24E-8B31F1733D59}"/>
              </a:ext>
            </a:extLst>
          </p:cNvPr>
          <p:cNvSpPr>
            <a:spLocks noGrp="1"/>
          </p:cNvSpPr>
          <p:nvPr>
            <p:ph type="title"/>
          </p:nvPr>
        </p:nvSpPr>
        <p:spPr/>
        <p:txBody>
          <a:bodyPr/>
          <a:lstStyle/>
          <a:p>
            <a:r>
              <a:rPr lang="en-US" dirty="0"/>
              <a:t>Working Memory</a:t>
            </a:r>
          </a:p>
        </p:txBody>
      </p:sp>
      <p:sp>
        <p:nvSpPr>
          <p:cNvPr id="24" name="Rectangle 23">
            <a:extLst>
              <a:ext uri="{FF2B5EF4-FFF2-40B4-BE49-F238E27FC236}">
                <a16:creationId xmlns:a16="http://schemas.microsoft.com/office/drawing/2014/main" id="{BADC4EEA-5A0A-F167-8455-6DC2365F180F}"/>
              </a:ext>
              <a:ext uri="{C183D7F6-B498-43B3-948B-1728B52AA6E4}">
                <adec:decorative xmlns:adec="http://schemas.microsoft.com/office/drawing/2017/decorative" val="1"/>
              </a:ext>
            </a:extLst>
          </p:cNvPr>
          <p:cNvSpPr/>
          <p:nvPr/>
        </p:nvSpPr>
        <p:spPr>
          <a:xfrm>
            <a:off x="92202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descr="There is a picture on this slide of multiple rectangles next to each other in a long line.  They represent locations in memory.  The idea here is that we have a number of adjacent locations, each of which can be identified by its position in the the set of memory.">
            <a:extLst>
              <a:ext uri="{FF2B5EF4-FFF2-40B4-BE49-F238E27FC236}">
                <a16:creationId xmlns:a16="http://schemas.microsoft.com/office/drawing/2014/main" id="{43A7E221-2590-FC8C-0678-6A7F5B78187A}"/>
              </a:ext>
              <a:ext uri="{C183D7F6-B498-43B3-948B-1728B52AA6E4}">
                <adec:decorative xmlns:adec="http://schemas.microsoft.com/office/drawing/2017/decorative" val="0"/>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4450BC87-3BA8-A9A8-F871-2E7EB8DE79AF}"/>
              </a:ext>
              <a:ext uri="{C183D7F6-B498-43B3-948B-1728B52AA6E4}">
                <adec:decorative xmlns:adec="http://schemas.microsoft.com/office/drawing/2017/decorative" val="1"/>
              </a:ext>
            </a:extLst>
          </p:cNvPr>
          <p:cNvSpPr/>
          <p:nvPr/>
        </p:nvSpPr>
        <p:spPr>
          <a:xfrm>
            <a:off x="120777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AE41FF9-2A1D-755D-D252-1FF636B1FE33}"/>
              </a:ext>
              <a:ext uri="{C183D7F6-B498-43B3-948B-1728B52AA6E4}">
                <adec:decorative xmlns:adec="http://schemas.microsoft.com/office/drawing/2017/decorative" val="1"/>
              </a:ext>
            </a:extLst>
          </p:cNvPr>
          <p:cNvSpPr/>
          <p:nvPr/>
        </p:nvSpPr>
        <p:spPr>
          <a:xfrm>
            <a:off x="148590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Arrow Connector 68" descr="An arrow points to the first location in memory with 'address 0'">
            <a:extLst>
              <a:ext uri="{FF2B5EF4-FFF2-40B4-BE49-F238E27FC236}">
                <a16:creationId xmlns:a16="http://schemas.microsoft.com/office/drawing/2014/main" id="{B9CE0C79-28D9-EEF4-94DE-E08D24601C59}"/>
              </a:ext>
            </a:extLst>
          </p:cNvPr>
          <p:cNvCxnSpPr>
            <a:endCxn id="23" idx="2"/>
          </p:cNvCxnSpPr>
          <p:nvPr/>
        </p:nvCxnSpPr>
        <p:spPr>
          <a:xfrm flipH="1" flipV="1">
            <a:off x="773430" y="2415540"/>
            <a:ext cx="864870" cy="28194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7" name="Rectangle 26">
            <a:extLst>
              <a:ext uri="{FF2B5EF4-FFF2-40B4-BE49-F238E27FC236}">
                <a16:creationId xmlns:a16="http://schemas.microsoft.com/office/drawing/2014/main" id="{4D1275E0-2285-AD2A-3287-A35B7C955FB8}"/>
              </a:ext>
              <a:ext uri="{C183D7F6-B498-43B3-948B-1728B52AA6E4}">
                <adec:decorative xmlns:adec="http://schemas.microsoft.com/office/drawing/2017/decorative" val="1"/>
              </a:ext>
            </a:extLst>
          </p:cNvPr>
          <p:cNvSpPr/>
          <p:nvPr/>
        </p:nvSpPr>
        <p:spPr>
          <a:xfrm>
            <a:off x="177546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74D85F85-75B4-8D60-C65D-D7801635EB3B}"/>
              </a:ext>
              <a:ext uri="{C183D7F6-B498-43B3-948B-1728B52AA6E4}">
                <adec:decorative xmlns:adec="http://schemas.microsoft.com/office/drawing/2017/decorative" val="1"/>
              </a:ext>
            </a:extLst>
          </p:cNvPr>
          <p:cNvSpPr/>
          <p:nvPr/>
        </p:nvSpPr>
        <p:spPr>
          <a:xfrm>
            <a:off x="205740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5BC8FD0E-420E-9631-BE68-44BEC9AF5FBA}"/>
              </a:ext>
              <a:ext uri="{C183D7F6-B498-43B3-948B-1728B52AA6E4}">
                <adec:decorative xmlns:adec="http://schemas.microsoft.com/office/drawing/2017/decorative" val="1"/>
              </a:ext>
            </a:extLst>
          </p:cNvPr>
          <p:cNvSpPr/>
          <p:nvPr/>
        </p:nvSpPr>
        <p:spPr>
          <a:xfrm>
            <a:off x="234315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BF89D81-D768-FC6E-4813-97519CDB730F}"/>
              </a:ext>
              <a:ext uri="{C183D7F6-B498-43B3-948B-1728B52AA6E4}">
                <adec:decorative xmlns:adec="http://schemas.microsoft.com/office/drawing/2017/decorative" val="1"/>
              </a:ext>
            </a:extLst>
          </p:cNvPr>
          <p:cNvSpPr/>
          <p:nvPr/>
        </p:nvSpPr>
        <p:spPr>
          <a:xfrm>
            <a:off x="26212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C510132E-7DA4-C9A7-062D-AD60D9C35FD1}"/>
              </a:ext>
              <a:ext uri="{C183D7F6-B498-43B3-948B-1728B52AA6E4}">
                <adec:decorative xmlns:adec="http://schemas.microsoft.com/office/drawing/2017/decorative" val="1"/>
              </a:ext>
            </a:extLst>
          </p:cNvPr>
          <p:cNvSpPr/>
          <p:nvPr/>
        </p:nvSpPr>
        <p:spPr>
          <a:xfrm>
            <a:off x="289560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2F03828A-FA05-34F4-3584-EA7A0D191EAD}"/>
              </a:ext>
              <a:ext uri="{C183D7F6-B498-43B3-948B-1728B52AA6E4}">
                <adec:decorative xmlns:adec="http://schemas.microsoft.com/office/drawing/2017/decorative" val="1"/>
              </a:ext>
            </a:extLst>
          </p:cNvPr>
          <p:cNvSpPr/>
          <p:nvPr/>
        </p:nvSpPr>
        <p:spPr>
          <a:xfrm>
            <a:off x="31775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Arrow Connector 70" descr="An arrow points to the 8th location in the memory line-up with the marking 'address 8'">
            <a:extLst>
              <a:ext uri="{FF2B5EF4-FFF2-40B4-BE49-F238E27FC236}">
                <a16:creationId xmlns:a16="http://schemas.microsoft.com/office/drawing/2014/main" id="{5AEA3173-6278-5351-E6F2-A83E1E0758C8}"/>
              </a:ext>
            </a:extLst>
          </p:cNvPr>
          <p:cNvCxnSpPr>
            <a:endCxn id="29" idx="2"/>
          </p:cNvCxnSpPr>
          <p:nvPr/>
        </p:nvCxnSpPr>
        <p:spPr>
          <a:xfrm flipH="1" flipV="1">
            <a:off x="2754630" y="2415540"/>
            <a:ext cx="842010" cy="28194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1" name="Rectangle 40">
            <a:extLst>
              <a:ext uri="{FF2B5EF4-FFF2-40B4-BE49-F238E27FC236}">
                <a16:creationId xmlns:a16="http://schemas.microsoft.com/office/drawing/2014/main" id="{F5CFD8ED-4473-3884-2301-B21A7A38E9C9}"/>
              </a:ext>
              <a:ext uri="{C183D7F6-B498-43B3-948B-1728B52AA6E4}">
                <adec:decorative xmlns:adec="http://schemas.microsoft.com/office/drawing/2017/decorative" val="1"/>
              </a:ext>
            </a:extLst>
          </p:cNvPr>
          <p:cNvSpPr/>
          <p:nvPr/>
        </p:nvSpPr>
        <p:spPr>
          <a:xfrm>
            <a:off x="374142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54E9E366-189D-574B-287B-F0D3DED3A102}"/>
              </a:ext>
              <a:ext uri="{C183D7F6-B498-43B3-948B-1728B52AA6E4}">
                <adec:decorative xmlns:adec="http://schemas.microsoft.com/office/drawing/2017/decorative" val="1"/>
              </a:ext>
            </a:extLst>
          </p:cNvPr>
          <p:cNvSpPr/>
          <p:nvPr/>
        </p:nvSpPr>
        <p:spPr>
          <a:xfrm>
            <a:off x="346329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550E25A5-DC3B-E7B2-8195-0ACF425DE275}"/>
              </a:ext>
              <a:ext uri="{C183D7F6-B498-43B3-948B-1728B52AA6E4}">
                <adec:decorative xmlns:adec="http://schemas.microsoft.com/office/drawing/2017/decorative" val="1"/>
              </a:ext>
            </a:extLst>
          </p:cNvPr>
          <p:cNvSpPr/>
          <p:nvPr/>
        </p:nvSpPr>
        <p:spPr>
          <a:xfrm>
            <a:off x="40309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F27A4289-2E8F-28D4-F200-A07E30B5D6CD}"/>
              </a:ext>
              <a:ext uri="{C183D7F6-B498-43B3-948B-1728B52AA6E4}">
                <adec:decorative xmlns:adec="http://schemas.microsoft.com/office/drawing/2017/decorative" val="1"/>
              </a:ext>
            </a:extLst>
          </p:cNvPr>
          <p:cNvSpPr/>
          <p:nvPr/>
        </p:nvSpPr>
        <p:spPr>
          <a:xfrm>
            <a:off x="431292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E1EAA816-72EA-B2F1-41B7-8DF0CCCE0C95}"/>
              </a:ext>
              <a:ext uri="{C183D7F6-B498-43B3-948B-1728B52AA6E4}">
                <adec:decorative xmlns:adec="http://schemas.microsoft.com/office/drawing/2017/decorative" val="1"/>
              </a:ext>
            </a:extLst>
          </p:cNvPr>
          <p:cNvSpPr/>
          <p:nvPr/>
        </p:nvSpPr>
        <p:spPr>
          <a:xfrm>
            <a:off x="487680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B36B64F0-20BF-8923-B8BC-9CCB6E17535C}"/>
              </a:ext>
              <a:ext uri="{C183D7F6-B498-43B3-948B-1728B52AA6E4}">
                <adec:decorative xmlns:adec="http://schemas.microsoft.com/office/drawing/2017/decorative" val="1"/>
              </a:ext>
            </a:extLst>
          </p:cNvPr>
          <p:cNvSpPr/>
          <p:nvPr/>
        </p:nvSpPr>
        <p:spPr>
          <a:xfrm>
            <a:off x="459867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9E98F59B-9EF7-3511-96B7-AAE74476E443}"/>
              </a:ext>
              <a:ext uri="{C183D7F6-B498-43B3-948B-1728B52AA6E4}">
                <adec:decorative xmlns:adec="http://schemas.microsoft.com/office/drawing/2017/decorative" val="1"/>
              </a:ext>
            </a:extLst>
          </p:cNvPr>
          <p:cNvSpPr/>
          <p:nvPr/>
        </p:nvSpPr>
        <p:spPr>
          <a:xfrm>
            <a:off x="51587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E3BCDFEC-0289-723B-1007-90561E501DB0}"/>
              </a:ext>
              <a:ext uri="{C183D7F6-B498-43B3-948B-1728B52AA6E4}">
                <adec:decorative xmlns:adec="http://schemas.microsoft.com/office/drawing/2017/decorative" val="1"/>
              </a:ext>
            </a:extLst>
          </p:cNvPr>
          <p:cNvSpPr/>
          <p:nvPr/>
        </p:nvSpPr>
        <p:spPr>
          <a:xfrm>
            <a:off x="54406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4E34551C-C9DC-756A-904C-F301718F6BDB}"/>
              </a:ext>
              <a:ext uri="{C183D7F6-B498-43B3-948B-1728B52AA6E4}">
                <adec:decorative xmlns:adec="http://schemas.microsoft.com/office/drawing/2017/decorative" val="1"/>
              </a:ext>
            </a:extLst>
          </p:cNvPr>
          <p:cNvSpPr/>
          <p:nvPr/>
        </p:nvSpPr>
        <p:spPr>
          <a:xfrm>
            <a:off x="600456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35E8F9E8-EA62-BFA0-E9BA-EFCE317A8C6B}"/>
              </a:ext>
              <a:ext uri="{C183D7F6-B498-43B3-948B-1728B52AA6E4}">
                <adec:decorative xmlns:adec="http://schemas.microsoft.com/office/drawing/2017/decorative" val="1"/>
              </a:ext>
            </a:extLst>
          </p:cNvPr>
          <p:cNvSpPr/>
          <p:nvPr/>
        </p:nvSpPr>
        <p:spPr>
          <a:xfrm>
            <a:off x="572643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93F89B85-699D-E6E5-191E-B4EB7E8AA71B}"/>
              </a:ext>
              <a:ext uri="{C183D7F6-B498-43B3-948B-1728B52AA6E4}">
                <adec:decorative xmlns:adec="http://schemas.microsoft.com/office/drawing/2017/decorative" val="1"/>
              </a:ext>
            </a:extLst>
          </p:cNvPr>
          <p:cNvSpPr/>
          <p:nvPr/>
        </p:nvSpPr>
        <p:spPr>
          <a:xfrm>
            <a:off x="629412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A9EED294-E416-4F41-92CB-49BAA823C803}"/>
              </a:ext>
              <a:ext uri="{C183D7F6-B498-43B3-948B-1728B52AA6E4}">
                <adec:decorative xmlns:adec="http://schemas.microsoft.com/office/drawing/2017/decorative" val="1"/>
              </a:ext>
            </a:extLst>
          </p:cNvPr>
          <p:cNvSpPr/>
          <p:nvPr/>
        </p:nvSpPr>
        <p:spPr>
          <a:xfrm>
            <a:off x="657606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9E8598EA-EBB0-33B9-8B56-2A5B5C752425}"/>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88857BA1-C8EC-D9C1-6800-3DD09E899548}"/>
              </a:ext>
              <a:ext uri="{C183D7F6-B498-43B3-948B-1728B52AA6E4}">
                <adec:decorative xmlns:adec="http://schemas.microsoft.com/office/drawing/2017/decorative" val="1"/>
              </a:ext>
            </a:extLst>
          </p:cNvPr>
          <p:cNvSpPr/>
          <p:nvPr/>
        </p:nvSpPr>
        <p:spPr>
          <a:xfrm>
            <a:off x="686181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7EE765DA-61FD-1C03-4116-D35040F287AF}"/>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0910CE6A-A86A-E121-403C-E620ACE56A53}"/>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5BA7B8D6-591E-2CF7-0AFE-82820B9F6AB3}"/>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FB335EFF-BBD2-12FA-CD37-49053E6EAADD}"/>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A7CB195-2447-D9BA-2161-732C72B065F4}"/>
              </a:ext>
              <a:ext uri="{C183D7F6-B498-43B3-948B-1728B52AA6E4}">
                <adec:decorative xmlns:adec="http://schemas.microsoft.com/office/drawing/2017/decorative" val="1"/>
              </a:ext>
            </a:extLst>
          </p:cNvPr>
          <p:cNvSpPr/>
          <p:nvPr/>
        </p:nvSpPr>
        <p:spPr>
          <a:xfrm>
            <a:off x="901446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C39B4385-700F-B5EC-7700-E4792DB9508A}"/>
              </a:ext>
              <a:ext uri="{C183D7F6-B498-43B3-948B-1728B52AA6E4}">
                <adec:decorative xmlns:adec="http://schemas.microsoft.com/office/drawing/2017/decorative" val="1"/>
              </a:ext>
            </a:extLst>
          </p:cNvPr>
          <p:cNvSpPr/>
          <p:nvPr/>
        </p:nvSpPr>
        <p:spPr>
          <a:xfrm>
            <a:off x="874776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7FF5EF41-D30C-B059-8EE1-EC39ACF05945}"/>
              </a:ext>
              <a:ext uri="{C183D7F6-B498-43B3-948B-1728B52AA6E4}">
                <adec:decorative xmlns:adec="http://schemas.microsoft.com/office/drawing/2017/decorative" val="1"/>
              </a:ext>
            </a:extLst>
          </p:cNvPr>
          <p:cNvSpPr/>
          <p:nvPr/>
        </p:nvSpPr>
        <p:spPr>
          <a:xfrm>
            <a:off x="929640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A6C626B4-6F9C-7548-1C06-8BC6B928BBD9}"/>
              </a:ext>
              <a:ext uri="{C183D7F6-B498-43B3-948B-1728B52AA6E4}">
                <adec:decorative xmlns:adec="http://schemas.microsoft.com/office/drawing/2017/decorative" val="1"/>
              </a:ext>
            </a:extLst>
          </p:cNvPr>
          <p:cNvSpPr/>
          <p:nvPr/>
        </p:nvSpPr>
        <p:spPr>
          <a:xfrm>
            <a:off x="958215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Arrow Connector 72" descr="An arrow points to the last piece of memory in the memory line-up with an arrow saying 'address 2-to-the-64th minus 1'">
            <a:extLst>
              <a:ext uri="{FF2B5EF4-FFF2-40B4-BE49-F238E27FC236}">
                <a16:creationId xmlns:a16="http://schemas.microsoft.com/office/drawing/2014/main" id="{AAEC72EA-7E4A-15E1-360C-F5E63B553D0E}"/>
              </a:ext>
            </a:extLst>
          </p:cNvPr>
          <p:cNvCxnSpPr>
            <a:endCxn id="61" idx="2"/>
          </p:cNvCxnSpPr>
          <p:nvPr/>
        </p:nvCxnSpPr>
        <p:spPr>
          <a:xfrm flipV="1">
            <a:off x="9429750" y="2423160"/>
            <a:ext cx="1699260" cy="27432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7" name="Rectangle 56">
            <a:extLst>
              <a:ext uri="{FF2B5EF4-FFF2-40B4-BE49-F238E27FC236}">
                <a16:creationId xmlns:a16="http://schemas.microsoft.com/office/drawing/2014/main" id="{A845D2A3-B954-CAD4-5DDD-581392CFCE3A}"/>
              </a:ext>
              <a:ext uri="{C183D7F6-B498-43B3-948B-1728B52AA6E4}">
                <adec:decorative xmlns:adec="http://schemas.microsoft.com/office/drawing/2017/decorative" val="1"/>
              </a:ext>
            </a:extLst>
          </p:cNvPr>
          <p:cNvSpPr/>
          <p:nvPr/>
        </p:nvSpPr>
        <p:spPr>
          <a:xfrm>
            <a:off x="986028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6B67FC7-7AD4-2050-56F3-BA442A82595E}"/>
              </a:ext>
              <a:ext uri="{C183D7F6-B498-43B3-948B-1728B52AA6E4}">
                <adec:decorative xmlns:adec="http://schemas.microsoft.com/office/drawing/2017/decorative" val="1"/>
              </a:ext>
            </a:extLst>
          </p:cNvPr>
          <p:cNvSpPr/>
          <p:nvPr/>
        </p:nvSpPr>
        <p:spPr>
          <a:xfrm>
            <a:off x="101498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217C3858-8697-458B-28FA-A280AF69CE72}"/>
              </a:ext>
              <a:ext uri="{C183D7F6-B498-43B3-948B-1728B52AA6E4}">
                <adec:decorative xmlns:adec="http://schemas.microsoft.com/office/drawing/2017/decorative" val="1"/>
              </a:ext>
            </a:extLst>
          </p:cNvPr>
          <p:cNvSpPr/>
          <p:nvPr/>
        </p:nvSpPr>
        <p:spPr>
          <a:xfrm>
            <a:off x="1043178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0841CD8B-7CE0-9C09-EDCD-CA2C7B55597F}"/>
              </a:ext>
              <a:ext uri="{C183D7F6-B498-43B3-948B-1728B52AA6E4}">
                <adec:decorative xmlns:adec="http://schemas.microsoft.com/office/drawing/2017/decorative" val="1"/>
              </a:ext>
            </a:extLst>
          </p:cNvPr>
          <p:cNvSpPr/>
          <p:nvPr/>
        </p:nvSpPr>
        <p:spPr>
          <a:xfrm>
            <a:off x="1099566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BC896650-29CB-8ED8-620C-0E71F7A074D3}"/>
              </a:ext>
              <a:ext uri="{C183D7F6-B498-43B3-948B-1728B52AA6E4}">
                <adec:decorative xmlns:adec="http://schemas.microsoft.com/office/drawing/2017/decorative" val="1"/>
              </a:ext>
            </a:extLst>
          </p:cNvPr>
          <p:cNvSpPr/>
          <p:nvPr/>
        </p:nvSpPr>
        <p:spPr>
          <a:xfrm>
            <a:off x="1071753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a:extLst>
              <a:ext uri="{FF2B5EF4-FFF2-40B4-BE49-F238E27FC236}">
                <a16:creationId xmlns:a16="http://schemas.microsoft.com/office/drawing/2014/main" id="{7D0D5D05-1B4E-055A-8F42-37887AF0DFDE}"/>
              </a:ext>
            </a:extLst>
          </p:cNvPr>
          <p:cNvSpPr txBox="1"/>
          <p:nvPr/>
        </p:nvSpPr>
        <p:spPr>
          <a:xfrm>
            <a:off x="1055370" y="2712720"/>
            <a:ext cx="9006840" cy="923330"/>
          </a:xfrm>
          <a:prstGeom prst="rect">
            <a:avLst/>
          </a:prstGeom>
          <a:noFill/>
        </p:spPr>
        <p:txBody>
          <a:bodyPr wrap="square" rtlCol="0">
            <a:spAutoFit/>
          </a:bodyPr>
          <a:lstStyle/>
          <a:p>
            <a:r>
              <a:rPr lang="en-US" dirty="0"/>
              <a:t>Address ‘0’                   Address ‘8’                                                                                           Address ‘2</a:t>
            </a:r>
            <a:r>
              <a:rPr lang="en-US" baseline="30000" dirty="0"/>
              <a:t>64</a:t>
            </a:r>
            <a:r>
              <a:rPr lang="en-US" dirty="0"/>
              <a:t>-1’</a:t>
            </a:r>
          </a:p>
          <a:p>
            <a:endParaRPr lang="en-US" dirty="0"/>
          </a:p>
          <a:p>
            <a:pPr algn="ctr"/>
            <a:r>
              <a:rPr lang="en-US" b="1" dirty="0"/>
              <a:t>Address space</a:t>
            </a:r>
            <a:r>
              <a:rPr lang="en-US" dirty="0"/>
              <a:t>: list of bytes addressed in order </a:t>
            </a:r>
          </a:p>
        </p:txBody>
      </p:sp>
      <p:sp>
        <p:nvSpPr>
          <p:cNvPr id="74" name="Content Placeholder 73">
            <a:extLst>
              <a:ext uri="{FF2B5EF4-FFF2-40B4-BE49-F238E27FC236}">
                <a16:creationId xmlns:a16="http://schemas.microsoft.com/office/drawing/2014/main" id="{B84F82B9-B624-12E0-19C4-5275539C1FF5}"/>
              </a:ext>
            </a:extLst>
          </p:cNvPr>
          <p:cNvSpPr>
            <a:spLocks noGrp="1"/>
          </p:cNvSpPr>
          <p:nvPr>
            <p:ph idx="1"/>
          </p:nvPr>
        </p:nvSpPr>
        <p:spPr>
          <a:xfrm>
            <a:off x="1143000" y="3810000"/>
            <a:ext cx="9872871" cy="2438400"/>
          </a:xfrm>
        </p:spPr>
        <p:txBody>
          <a:bodyPr>
            <a:normAutofit fontScale="85000" lnSpcReduction="20000"/>
          </a:bodyPr>
          <a:lstStyle/>
          <a:p>
            <a:pPr fontAlgn="base"/>
            <a:r>
              <a:rPr lang="en-US" sz="2400" dirty="0"/>
              <a:t>Programs are said to have access to this 2</a:t>
            </a:r>
            <a:r>
              <a:rPr lang="en-US" sz="2400" baseline="30000" dirty="0"/>
              <a:t>64</a:t>
            </a:r>
            <a:r>
              <a:rPr lang="en-US" sz="2400" dirty="0"/>
              <a:t> byte space</a:t>
            </a:r>
          </a:p>
          <a:p>
            <a:pPr lvl="1" fontAlgn="base"/>
            <a:r>
              <a:rPr lang="en-US" dirty="0"/>
              <a:t>‘64 bit’ system refers to needing 64 bits to index the space </a:t>
            </a:r>
          </a:p>
          <a:p>
            <a:pPr lvl="1" fontAlgn="base"/>
            <a:r>
              <a:rPr lang="en-US" dirty="0"/>
              <a:t>But really don’t - many other things are also using this space</a:t>
            </a:r>
          </a:p>
          <a:p>
            <a:pPr lvl="1" fontAlgn="base"/>
            <a:r>
              <a:rPr lang="en-US" dirty="0"/>
              <a:t>Addressing is also usually ‘virtual’, but, this is a good model for us</a:t>
            </a:r>
          </a:p>
          <a:p>
            <a:pPr fontAlgn="base"/>
            <a:r>
              <a:rPr lang="en-US" sz="2400" dirty="0"/>
              <a:t>Location in array is the ‘address’ of a byte</a:t>
            </a:r>
          </a:p>
          <a:p>
            <a:pPr fontAlgn="base"/>
            <a:r>
              <a:rPr lang="en-US" sz="2400" dirty="0"/>
              <a:t>Programs keep track of addresses of each of their pieces of memory</a:t>
            </a:r>
          </a:p>
          <a:p>
            <a:pPr fontAlgn="base"/>
            <a:r>
              <a:rPr lang="en-US" sz="2400" dirty="0"/>
              <a:t>Accessing unused address causes a ‘segmentation fault’</a:t>
            </a:r>
          </a:p>
          <a:p>
            <a:endParaRPr lang="en-US" dirty="0"/>
          </a:p>
        </p:txBody>
      </p:sp>
      <p:sp>
        <p:nvSpPr>
          <p:cNvPr id="5" name="Footer Placeholder 4">
            <a:extLst>
              <a:ext uri="{FF2B5EF4-FFF2-40B4-BE49-F238E27FC236}">
                <a16:creationId xmlns:a16="http://schemas.microsoft.com/office/drawing/2014/main" id="{CBB2FC4E-50D9-2B41-10D5-B2446D9FE04A}"/>
              </a:ext>
            </a:extLst>
          </p:cNvPr>
          <p:cNvSpPr>
            <a:spLocks noGrp="1"/>
          </p:cNvSpPr>
          <p:nvPr>
            <p:ph type="ftr" sz="quarter" idx="11"/>
          </p:nvPr>
        </p:nvSpPr>
        <p:spPr/>
        <p:txBody>
          <a:bodyPr/>
          <a:lstStyle/>
          <a:p>
            <a:r>
              <a:rPr lang="fr-FR"/>
              <a:t>CSE 374 SP26  Lecture C Intro, Professor Hazen</a:t>
            </a:r>
            <a:endParaRPr lang="en-US"/>
          </a:p>
        </p:txBody>
      </p:sp>
      <p:sp>
        <p:nvSpPr>
          <p:cNvPr id="6" name="Slide Number Placeholder 5">
            <a:extLst>
              <a:ext uri="{FF2B5EF4-FFF2-40B4-BE49-F238E27FC236}">
                <a16:creationId xmlns:a16="http://schemas.microsoft.com/office/drawing/2014/main" id="{910E78EF-4770-32F8-D8A6-1CC03CF0B60F}"/>
              </a:ext>
            </a:extLst>
          </p:cNvPr>
          <p:cNvSpPr>
            <a:spLocks noGrp="1"/>
          </p:cNvSpPr>
          <p:nvPr>
            <p:ph type="sldNum" sz="quarter" idx="12"/>
          </p:nvPr>
        </p:nvSpPr>
        <p:spPr/>
        <p:txBody>
          <a:bodyPr/>
          <a:lstStyle/>
          <a:p>
            <a:fld id="{4FAB73BC-B049-4115-A692-8D63A059BFB8}" type="slidenum">
              <a:rPr lang="en-US" smtClean="0"/>
              <a:t>23</a:t>
            </a:fld>
            <a:endParaRPr lang="en-US"/>
          </a:p>
        </p:txBody>
      </p:sp>
    </p:spTree>
    <p:extLst>
      <p:ext uri="{BB962C8B-B14F-4D97-AF65-F5344CB8AC3E}">
        <p14:creationId xmlns:p14="http://schemas.microsoft.com/office/powerpoint/2010/main" val="11088718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7D770-0082-F42B-8B3B-771190E56F3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6D4FDD9-480D-3A3A-39F6-5266D54866D0}"/>
              </a:ext>
            </a:extLst>
          </p:cNvPr>
          <p:cNvSpPr>
            <a:spLocks noGrp="1"/>
          </p:cNvSpPr>
          <p:nvPr>
            <p:ph type="title"/>
          </p:nvPr>
        </p:nvSpPr>
        <p:spPr/>
        <p:txBody>
          <a:bodyPr/>
          <a:lstStyle/>
          <a:p>
            <a:r>
              <a:rPr lang="en-US" dirty="0"/>
              <a:t>Working Memory - zones</a:t>
            </a:r>
          </a:p>
        </p:txBody>
      </p:sp>
      <p:sp>
        <p:nvSpPr>
          <p:cNvPr id="24" name="Rectangle 23"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FC1A144A-D49E-17CB-AC9B-DD095AC8F618}"/>
              </a:ext>
            </a:extLst>
          </p:cNvPr>
          <p:cNvSpPr/>
          <p:nvPr/>
        </p:nvSpPr>
        <p:spPr>
          <a:xfrm>
            <a:off x="92202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CD1648A-63EF-96C7-657E-A73359C7CDF3}"/>
              </a:ext>
              <a:ext uri="{C183D7F6-B498-43B3-948B-1728B52AA6E4}">
                <adec:decorative xmlns:adec="http://schemas.microsoft.com/office/drawing/2017/decorative" val="1"/>
              </a:ext>
            </a:extLst>
          </p:cNvPr>
          <p:cNvSpPr/>
          <p:nvPr/>
        </p:nvSpPr>
        <p:spPr>
          <a:xfrm>
            <a:off x="120777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3D5FDEB-69EC-2C24-77ED-D0DF8B2E223D}"/>
              </a:ext>
              <a:ext uri="{C183D7F6-B498-43B3-948B-1728B52AA6E4}">
                <adec:decorative xmlns:adec="http://schemas.microsoft.com/office/drawing/2017/decorative" val="1"/>
              </a:ext>
            </a:extLst>
          </p:cNvPr>
          <p:cNvSpPr/>
          <p:nvPr/>
        </p:nvSpPr>
        <p:spPr>
          <a:xfrm>
            <a:off x="14859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FF15363-F3F0-4768-CD29-717879B3C9DD}"/>
              </a:ext>
              <a:ext uri="{C183D7F6-B498-43B3-948B-1728B52AA6E4}">
                <adec:decorative xmlns:adec="http://schemas.microsoft.com/office/drawing/2017/decorative" val="1"/>
              </a:ext>
            </a:extLst>
          </p:cNvPr>
          <p:cNvSpPr/>
          <p:nvPr/>
        </p:nvSpPr>
        <p:spPr>
          <a:xfrm>
            <a:off x="177546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E1A49AFB-69C4-8CA6-9097-B1FF288E7BC1}"/>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DD807A2A-0C5C-F8E0-2685-0FB23436DA2B}"/>
              </a:ext>
              <a:ext uri="{C183D7F6-B498-43B3-948B-1728B52AA6E4}">
                <adec:decorative xmlns:adec="http://schemas.microsoft.com/office/drawing/2017/decorative" val="1"/>
              </a:ext>
            </a:extLst>
          </p:cNvPr>
          <p:cNvSpPr/>
          <p:nvPr/>
        </p:nvSpPr>
        <p:spPr>
          <a:xfrm>
            <a:off x="262128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381BC0F-37A4-595C-28B4-30AD8783228A}"/>
              </a:ext>
              <a:ext uri="{C183D7F6-B498-43B3-948B-1728B52AA6E4}">
                <adec:decorative xmlns:adec="http://schemas.microsoft.com/office/drawing/2017/decorative" val="1"/>
              </a:ext>
            </a:extLst>
          </p:cNvPr>
          <p:cNvSpPr/>
          <p:nvPr/>
        </p:nvSpPr>
        <p:spPr>
          <a:xfrm>
            <a:off x="234315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BB40B61D-3491-6AAC-97A7-C11A30566FF2}"/>
              </a:ext>
              <a:ext uri="{C183D7F6-B498-43B3-948B-1728B52AA6E4}">
                <adec:decorative xmlns:adec="http://schemas.microsoft.com/office/drawing/2017/decorative" val="1"/>
              </a:ext>
            </a:extLst>
          </p:cNvPr>
          <p:cNvSpPr/>
          <p:nvPr/>
        </p:nvSpPr>
        <p:spPr>
          <a:xfrm>
            <a:off x="28956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8B223263-C159-912E-808A-8E3A7C9C5634}"/>
              </a:ext>
              <a:ext uri="{C183D7F6-B498-43B3-948B-1728B52AA6E4}">
                <adec:decorative xmlns:adec="http://schemas.microsoft.com/office/drawing/2017/decorative" val="1"/>
              </a:ext>
            </a:extLst>
          </p:cNvPr>
          <p:cNvSpPr/>
          <p:nvPr/>
        </p:nvSpPr>
        <p:spPr>
          <a:xfrm>
            <a:off x="317754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C40BE61E-50B2-9573-858C-0C4158BB0BDA}"/>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1A01528D-4F57-F707-E3AC-BECD277E3F88}"/>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37A95EB8-B0F7-DDE4-249D-49895DAA151A}"/>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4BCDC918-C6BE-E9A0-F6BD-29C3F283531A}"/>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7E248543-87B2-1DB2-162A-8A40394E682D}"/>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B30A820B-DA60-01A7-5B41-29C5398EBFDD}"/>
              </a:ext>
              <a:ext uri="{C183D7F6-B498-43B3-948B-1728B52AA6E4}">
                <adec:decorative xmlns:adec="http://schemas.microsoft.com/office/drawing/2017/decorative" val="1"/>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5E65CDB0-F374-E97B-F8E6-2B5297F67F33}"/>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DC7D6860-915E-C510-46CA-32B95B8005D5}"/>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E22D0C1A-BB3F-982F-D7EE-E4209A0BE5AF}"/>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98E36AF5-FA30-A493-8B9A-4231F5C31077}"/>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3A5D6101-4890-3907-DB58-D73BCE46E98B}"/>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A21B51DE-8196-B186-B065-15D2E06E9F78}"/>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1E587767-EDE2-B95C-948A-EA6AADE257E2}"/>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5521D105-92EA-32BE-916E-B9C667BF7D19}"/>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C0410365-9C6D-D1D1-755D-CD0CE8A2EA3D}"/>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C2A8C5FD-D49A-8D1F-8832-84CCDCC937EB}"/>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0468D916-5949-B57E-5BAA-D0EF63CD0663}"/>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52DD254A-FA78-BEC4-2F18-E92078AA3382}"/>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A8DC54CA-9A24-611C-DC69-D8A6C4315A00}"/>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E19E1DFF-35FA-4971-6CA8-11452AA28C4C}"/>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382380C7-7476-BE1A-19C9-12188DCC8820}"/>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A6B14F0F-4460-FEDF-EB4E-132DC3C60BA4}"/>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3601EC51-B955-F311-49AC-2FC1FA727531}"/>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863EF1AC-D02D-55B0-FCB9-876594941497}"/>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D15104C9-0AD7-16C5-E0BA-84389AFCD411}"/>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4D3282E1-75DB-27EA-C304-0F1C7EE866D0}"/>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A3FD35B1-6E07-0CBF-90CC-ACF12E74ACFD}"/>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CA56AF3-8AB0-01EE-FB26-5BA596EB34E0}"/>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a:extLst>
              <a:ext uri="{FF2B5EF4-FFF2-40B4-BE49-F238E27FC236}">
                <a16:creationId xmlns:a16="http://schemas.microsoft.com/office/drawing/2014/main" id="{281AE694-6909-DEDA-83B4-E5BAEC2CB528}"/>
              </a:ext>
            </a:extLst>
          </p:cNvPr>
          <p:cNvSpPr txBox="1"/>
          <p:nvPr/>
        </p:nvSpPr>
        <p:spPr>
          <a:xfrm>
            <a:off x="906780" y="2712720"/>
            <a:ext cx="10218420" cy="523220"/>
          </a:xfrm>
          <a:prstGeom prst="rect">
            <a:avLst/>
          </a:prstGeom>
          <a:noFill/>
        </p:spPr>
        <p:txBody>
          <a:bodyPr wrap="square" rtlCol="0">
            <a:spAutoFit/>
          </a:bodyPr>
          <a:lstStyle/>
          <a:p>
            <a:r>
              <a:rPr lang="en-US" sz="2800" b="1" dirty="0">
                <a:solidFill>
                  <a:schemeClr val="accent4"/>
                </a:solidFill>
              </a:rPr>
              <a:t>Code</a:t>
            </a:r>
            <a:r>
              <a:rPr lang="en-US" sz="2800" dirty="0"/>
              <a:t>                   </a:t>
            </a:r>
            <a:r>
              <a:rPr lang="en-US" sz="2800" b="1" dirty="0" err="1">
                <a:solidFill>
                  <a:schemeClr val="accent2"/>
                </a:solidFill>
              </a:rPr>
              <a:t>Globals</a:t>
            </a:r>
            <a:r>
              <a:rPr lang="en-US" sz="2800" b="1" dirty="0">
                <a:solidFill>
                  <a:schemeClr val="accent2"/>
                </a:solidFill>
              </a:rPr>
              <a:t>            </a:t>
            </a:r>
            <a:r>
              <a:rPr lang="en-US" sz="2800" b="1" dirty="0">
                <a:solidFill>
                  <a:schemeClr val="accent5"/>
                </a:solidFill>
              </a:rPr>
              <a:t>Heap-&gt;                                        </a:t>
            </a:r>
            <a:r>
              <a:rPr lang="en-US" sz="2800" b="1" dirty="0">
                <a:solidFill>
                  <a:schemeClr val="accent6"/>
                </a:solidFill>
              </a:rPr>
              <a:t>&lt;-Stack</a:t>
            </a:r>
            <a:endParaRPr lang="en-US" sz="2800" dirty="0">
              <a:solidFill>
                <a:schemeClr val="accent6"/>
              </a:solidFill>
            </a:endParaRPr>
          </a:p>
        </p:txBody>
      </p:sp>
      <p:sp>
        <p:nvSpPr>
          <p:cNvPr id="74" name="Content Placeholder 73">
            <a:extLst>
              <a:ext uri="{FF2B5EF4-FFF2-40B4-BE49-F238E27FC236}">
                <a16:creationId xmlns:a16="http://schemas.microsoft.com/office/drawing/2014/main" id="{0F2FF1A2-FA19-1320-CD79-68AA809A8158}"/>
              </a:ext>
            </a:extLst>
          </p:cNvPr>
          <p:cNvSpPr>
            <a:spLocks noGrp="1"/>
          </p:cNvSpPr>
          <p:nvPr>
            <p:ph idx="1"/>
          </p:nvPr>
        </p:nvSpPr>
        <p:spPr>
          <a:xfrm>
            <a:off x="1143000" y="3517880"/>
            <a:ext cx="9872871" cy="2705948"/>
          </a:xfrm>
        </p:spPr>
        <p:txBody>
          <a:bodyPr>
            <a:normAutofit fontScale="92500" lnSpcReduction="10000"/>
          </a:bodyPr>
          <a:lstStyle/>
          <a:p>
            <a:pPr fontAlgn="base"/>
            <a:r>
              <a:rPr lang="en-US" sz="2400" dirty="0"/>
              <a:t>Lowest memory stores program instructions, then global variables (static constants, string literals)</a:t>
            </a:r>
          </a:p>
          <a:p>
            <a:pPr fontAlgn="base"/>
            <a:r>
              <a:rPr lang="en-US" sz="2400" dirty="0"/>
              <a:t>‘Heap’ holds dynamically allocated variables (‘new’ or ‘malloc’ variables)</a:t>
            </a:r>
          </a:p>
          <a:p>
            <a:pPr fontAlgn="base"/>
            <a:r>
              <a:rPr lang="en-US" sz="2400" dirty="0"/>
              <a:t>‘Stack’ holds current instructions, each function in a frame</a:t>
            </a:r>
          </a:p>
          <a:p>
            <a:pPr lvl="1" fontAlgn="base"/>
            <a:r>
              <a:rPr lang="en-US" dirty="0"/>
              <a:t>‘Stack’ memory implies that a frame is added, and then the last frame added is removed first</a:t>
            </a:r>
          </a:p>
          <a:p>
            <a:pPr fontAlgn="base"/>
            <a:r>
              <a:rPr lang="en-US" sz="2400" dirty="0"/>
              <a:t>The heap and stack grow dynamically.  Meet in the middle ?= ‘out of memory’ error</a:t>
            </a:r>
          </a:p>
        </p:txBody>
      </p:sp>
      <p:sp>
        <p:nvSpPr>
          <p:cNvPr id="5" name="Footer Placeholder 4">
            <a:extLst>
              <a:ext uri="{FF2B5EF4-FFF2-40B4-BE49-F238E27FC236}">
                <a16:creationId xmlns:a16="http://schemas.microsoft.com/office/drawing/2014/main" id="{E5D24B35-F956-1B60-9610-C6EAD89E2086}"/>
              </a:ext>
            </a:extLst>
          </p:cNvPr>
          <p:cNvSpPr>
            <a:spLocks noGrp="1"/>
          </p:cNvSpPr>
          <p:nvPr>
            <p:ph type="ftr" sz="quarter" idx="11"/>
          </p:nvPr>
        </p:nvSpPr>
        <p:spPr/>
        <p:txBody>
          <a:bodyPr/>
          <a:lstStyle/>
          <a:p>
            <a:r>
              <a:rPr lang="fr-FR"/>
              <a:t>CSE 374 SP26  Lecture C Intro, Professor Hazen</a:t>
            </a:r>
            <a:endParaRPr lang="en-US"/>
          </a:p>
        </p:txBody>
      </p:sp>
      <p:sp>
        <p:nvSpPr>
          <p:cNvPr id="6" name="Slide Number Placeholder 5">
            <a:extLst>
              <a:ext uri="{FF2B5EF4-FFF2-40B4-BE49-F238E27FC236}">
                <a16:creationId xmlns:a16="http://schemas.microsoft.com/office/drawing/2014/main" id="{7EA1353F-AE56-F23A-F3A2-F9A1EB3D40ED}"/>
              </a:ext>
            </a:extLst>
          </p:cNvPr>
          <p:cNvSpPr>
            <a:spLocks noGrp="1"/>
          </p:cNvSpPr>
          <p:nvPr>
            <p:ph type="sldNum" sz="quarter" idx="12"/>
          </p:nvPr>
        </p:nvSpPr>
        <p:spPr/>
        <p:txBody>
          <a:bodyPr/>
          <a:lstStyle/>
          <a:p>
            <a:fld id="{4FAB73BC-B049-4115-A692-8D63A059BFB8}" type="slidenum">
              <a:rPr lang="en-US" smtClean="0"/>
              <a:t>24</a:t>
            </a:fld>
            <a:endParaRPr lang="en-US"/>
          </a:p>
        </p:txBody>
      </p:sp>
    </p:spTree>
    <p:extLst>
      <p:ext uri="{BB962C8B-B14F-4D97-AF65-F5344CB8AC3E}">
        <p14:creationId xmlns:p14="http://schemas.microsoft.com/office/powerpoint/2010/main" val="39802854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2BA6D-16E8-8BC0-C41E-F6A4A45E95F8}"/>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0510D8FC-BB79-7BBD-8BEF-96685DD81D3B}"/>
              </a:ext>
            </a:extLst>
          </p:cNvPr>
          <p:cNvSpPr>
            <a:spLocks noGrp="1"/>
          </p:cNvSpPr>
          <p:nvPr>
            <p:ph type="title"/>
          </p:nvPr>
        </p:nvSpPr>
        <p:spPr/>
        <p:txBody>
          <a:bodyPr/>
          <a:lstStyle/>
          <a:p>
            <a:r>
              <a:rPr lang="en-US" dirty="0"/>
              <a:t>So, what is a pointer?</a:t>
            </a:r>
          </a:p>
        </p:txBody>
      </p:sp>
      <p:sp>
        <p:nvSpPr>
          <p:cNvPr id="46" name="Rectangle 45" descr="This slide has a subset of the memory units depicted - only the green and blue (or heap and stack).  ">
            <a:extLst>
              <a:ext uri="{FF2B5EF4-FFF2-40B4-BE49-F238E27FC236}">
                <a16:creationId xmlns:a16="http://schemas.microsoft.com/office/drawing/2014/main" id="{B6BA2A22-0FA6-CD0D-60EF-742A162726DF}"/>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descr="There is an arrow pointing to the right-most piece of memory in the 'heap' zone saying 'pointer 1'">
            <a:extLst>
              <a:ext uri="{FF2B5EF4-FFF2-40B4-BE49-F238E27FC236}">
                <a16:creationId xmlns:a16="http://schemas.microsoft.com/office/drawing/2014/main" id="{17C0743A-3257-3EE3-066F-471018EB3FE3}"/>
              </a:ext>
            </a:extLst>
          </p:cNvPr>
          <p:cNvCxnSpPr>
            <a:cxnSpLocks/>
            <a:endCxn id="54" idx="2"/>
          </p:cNvCxnSpPr>
          <p:nvPr/>
        </p:nvCxnSpPr>
        <p:spPr>
          <a:xfrm flipV="1">
            <a:off x="6004560" y="2415540"/>
            <a:ext cx="990600" cy="37338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descr="There is an arrow pointing to the left most unit of memory in the 'stack' zone saying 'pointer 2'">
            <a:extLst>
              <a:ext uri="{FF2B5EF4-FFF2-40B4-BE49-F238E27FC236}">
                <a16:creationId xmlns:a16="http://schemas.microsoft.com/office/drawing/2014/main" id="{24F52D9A-8E3E-6D94-76DC-C2E5D28337A4}"/>
              </a:ext>
            </a:extLst>
          </p:cNvPr>
          <p:cNvCxnSpPr>
            <a:cxnSpLocks/>
            <a:endCxn id="55" idx="2"/>
          </p:cNvCxnSpPr>
          <p:nvPr/>
        </p:nvCxnSpPr>
        <p:spPr>
          <a:xfrm flipV="1">
            <a:off x="8458200" y="2423160"/>
            <a:ext cx="689610" cy="51816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CB983EB4-6159-233D-6E2C-2B6B4BD1554C}"/>
              </a:ext>
            </a:extLst>
          </p:cNvPr>
          <p:cNvSpPr txBox="1"/>
          <p:nvPr/>
        </p:nvSpPr>
        <p:spPr>
          <a:xfrm>
            <a:off x="5158740" y="2788920"/>
            <a:ext cx="4251960" cy="523220"/>
          </a:xfrm>
          <a:prstGeom prst="rect">
            <a:avLst/>
          </a:prstGeom>
          <a:noFill/>
        </p:spPr>
        <p:txBody>
          <a:bodyPr wrap="square" rtlCol="0">
            <a:spAutoFit/>
          </a:bodyPr>
          <a:lstStyle/>
          <a:p>
            <a:r>
              <a:rPr lang="en-US" sz="2800" b="1" dirty="0">
                <a:solidFill>
                  <a:schemeClr val="accent5"/>
                </a:solidFill>
              </a:rPr>
              <a:t>Pointer1</a:t>
            </a:r>
            <a:r>
              <a:rPr lang="en-US" sz="2800" b="1" dirty="0">
                <a:solidFill>
                  <a:schemeClr val="accent4"/>
                </a:solidFill>
              </a:rPr>
              <a:t>               </a:t>
            </a:r>
            <a:r>
              <a:rPr lang="en-US" sz="2800" b="1" dirty="0">
                <a:solidFill>
                  <a:schemeClr val="accent6"/>
                </a:solidFill>
              </a:rPr>
              <a:t>Pointer2</a:t>
            </a:r>
            <a:endParaRPr lang="en-US" sz="2800" dirty="0">
              <a:solidFill>
                <a:schemeClr val="accent6"/>
              </a:solidFill>
            </a:endParaRPr>
          </a:p>
        </p:txBody>
      </p:sp>
      <p:sp>
        <p:nvSpPr>
          <p:cNvPr id="74" name="Content Placeholder 73">
            <a:extLst>
              <a:ext uri="{FF2B5EF4-FFF2-40B4-BE49-F238E27FC236}">
                <a16:creationId xmlns:a16="http://schemas.microsoft.com/office/drawing/2014/main" id="{E4D176A4-FC46-6458-4849-2B29C513749C}"/>
              </a:ext>
            </a:extLst>
          </p:cNvPr>
          <p:cNvSpPr>
            <a:spLocks noGrp="1"/>
          </p:cNvSpPr>
          <p:nvPr>
            <p:ph idx="1"/>
          </p:nvPr>
        </p:nvSpPr>
        <p:spPr>
          <a:xfrm>
            <a:off x="1143000" y="3307080"/>
            <a:ext cx="9872871" cy="363200"/>
          </a:xfrm>
        </p:spPr>
        <p:txBody>
          <a:bodyPr>
            <a:normAutofit fontScale="92500" lnSpcReduction="10000"/>
          </a:bodyPr>
          <a:lstStyle/>
          <a:p>
            <a:pPr fontAlgn="base"/>
            <a:r>
              <a:rPr lang="en-US" sz="2400" dirty="0"/>
              <a:t>Point to an address in memory</a:t>
            </a:r>
          </a:p>
          <a:p>
            <a:pPr marL="45720" indent="0" fontAlgn="base">
              <a:buNone/>
            </a:pPr>
            <a:endParaRPr lang="en-US" sz="2400" dirty="0"/>
          </a:p>
        </p:txBody>
      </p:sp>
      <p:graphicFrame>
        <p:nvGraphicFramePr>
          <p:cNvPr id="18" name="Table 17">
            <a:extLst>
              <a:ext uri="{FF2B5EF4-FFF2-40B4-BE49-F238E27FC236}">
                <a16:creationId xmlns:a16="http://schemas.microsoft.com/office/drawing/2014/main" id="{73B0BF6A-F270-26BD-40CD-497D98186198}"/>
              </a:ext>
            </a:extLst>
          </p:cNvPr>
          <p:cNvGraphicFramePr>
            <a:graphicFrameLocks noGrp="1"/>
          </p:cNvGraphicFramePr>
          <p:nvPr>
            <p:extLst>
              <p:ext uri="{D42A27DB-BD31-4B8C-83A1-F6EECF244321}">
                <p14:modId xmlns:p14="http://schemas.microsoft.com/office/powerpoint/2010/main" val="3162744881"/>
              </p:ext>
            </p:extLst>
          </p:nvPr>
        </p:nvGraphicFramePr>
        <p:xfrm>
          <a:off x="1447800" y="3700760"/>
          <a:ext cx="10104120" cy="2405400"/>
        </p:xfrm>
        <a:graphic>
          <a:graphicData uri="http://schemas.openxmlformats.org/drawingml/2006/table">
            <a:tbl>
              <a:tblPr firstRow="1" bandRow="1">
                <a:tableStyleId>{5C22544A-7EE6-4342-B048-85BDC9FD1C3A}</a:tableStyleId>
              </a:tblPr>
              <a:tblGrid>
                <a:gridCol w="2880360">
                  <a:extLst>
                    <a:ext uri="{9D8B030D-6E8A-4147-A177-3AD203B41FA5}">
                      <a16:colId xmlns:a16="http://schemas.microsoft.com/office/drawing/2014/main" val="1436668070"/>
                    </a:ext>
                  </a:extLst>
                </a:gridCol>
                <a:gridCol w="7223760">
                  <a:extLst>
                    <a:ext uri="{9D8B030D-6E8A-4147-A177-3AD203B41FA5}">
                      <a16:colId xmlns:a16="http://schemas.microsoft.com/office/drawing/2014/main" val="2861367341"/>
                    </a:ext>
                  </a:extLst>
                </a:gridCol>
              </a:tblGrid>
              <a:tr h="383560">
                <a:tc>
                  <a:txBody>
                    <a:bodyPr/>
                    <a:lstStyle/>
                    <a:p>
                      <a:r>
                        <a:rPr lang="en-US" dirty="0"/>
                        <a:t>Code</a:t>
                      </a:r>
                    </a:p>
                  </a:txBody>
                  <a:tcPr/>
                </a:tc>
                <a:tc>
                  <a:txBody>
                    <a:bodyPr/>
                    <a:lstStyle/>
                    <a:p>
                      <a:r>
                        <a:rPr lang="en-US" dirty="0"/>
                        <a:t>Meaning</a:t>
                      </a:r>
                    </a:p>
                  </a:txBody>
                  <a:tcPr/>
                </a:tc>
                <a:extLst>
                  <a:ext uri="{0D108BD9-81ED-4DB2-BD59-A6C34878D82A}">
                    <a16:rowId xmlns:a16="http://schemas.microsoft.com/office/drawing/2014/main" val="1219717300"/>
                  </a:ext>
                </a:extLst>
              </a:tr>
              <a:tr h="370840">
                <a:tc>
                  <a:txBody>
                    <a:bodyPr/>
                    <a:lstStyle/>
                    <a:p>
                      <a:r>
                        <a:rPr lang="en-US" dirty="0">
                          <a:latin typeface="Cascadia Code" panose="020B0609020000020004" pitchFamily="49" charset="0"/>
                          <a:ea typeface="Cascadia Code" panose="020B0609020000020004" pitchFamily="49" charset="0"/>
                          <a:cs typeface="Cascadia Code" panose="020B0609020000020004" pitchFamily="49" charset="0"/>
                        </a:rPr>
                        <a:t>int x = 4;</a:t>
                      </a:r>
                    </a:p>
                  </a:txBody>
                  <a:tcPr/>
                </a:tc>
                <a:tc>
                  <a:txBody>
                    <a:bodyPr/>
                    <a:lstStyle/>
                    <a:p>
                      <a:r>
                        <a:rPr lang="en-US" dirty="0"/>
                        <a:t>Variable called ‘x’ of type ‘int’ storing value of ‘4’</a:t>
                      </a:r>
                    </a:p>
                  </a:txBody>
                  <a:tcPr/>
                </a:tc>
                <a:extLst>
                  <a:ext uri="{0D108BD9-81ED-4DB2-BD59-A6C34878D82A}">
                    <a16:rowId xmlns:a16="http://schemas.microsoft.com/office/drawing/2014/main" val="686639718"/>
                  </a:ext>
                </a:extLst>
              </a:tr>
              <a:tr h="370840">
                <a:tc>
                  <a:txBody>
                    <a:bodyPr/>
                    <a:lstStyle/>
                    <a:p>
                      <a:r>
                        <a:rPr lang="en-US" dirty="0">
                          <a:latin typeface="Cascadia Code" panose="020B0609020000020004" pitchFamily="49" charset="0"/>
                          <a:ea typeface="Cascadia Code" panose="020B0609020000020004" pitchFamily="49" charset="0"/>
                          <a:cs typeface="Cascadia Code" panose="020B0609020000020004" pitchFamily="49" charset="0"/>
                        </a:rPr>
                        <a:t>int *</a:t>
                      </a:r>
                      <a:r>
                        <a:rPr lang="en-US" dirty="0" err="1">
                          <a:latin typeface="Cascadia Code" panose="020B0609020000020004" pitchFamily="49" charset="0"/>
                          <a:ea typeface="Cascadia Code" panose="020B0609020000020004" pitchFamily="49" charset="0"/>
                          <a:cs typeface="Cascadia Code" panose="020B0609020000020004" pitchFamily="49" charset="0"/>
                        </a:rPr>
                        <a:t>xPtr</a:t>
                      </a:r>
                      <a:r>
                        <a:rPr lang="en-US" dirty="0">
                          <a:latin typeface="Cascadia Code" panose="020B0609020000020004" pitchFamily="49" charset="0"/>
                          <a:ea typeface="Cascadia Code" panose="020B0609020000020004" pitchFamily="49" charset="0"/>
                          <a:cs typeface="Cascadia Code" panose="020B0609020000020004" pitchFamily="49" charset="0"/>
                        </a:rPr>
                        <a:t> = &amp;x;</a:t>
                      </a:r>
                    </a:p>
                  </a:txBody>
                  <a:tcPr/>
                </a:tc>
                <a:tc>
                  <a:txBody>
                    <a:bodyPr/>
                    <a:lstStyle/>
                    <a:p>
                      <a:r>
                        <a:rPr lang="en-US" dirty="0"/>
                        <a:t>Variable called ‘</a:t>
                      </a:r>
                      <a:r>
                        <a:rPr lang="en-US" dirty="0" err="1"/>
                        <a:t>xPtr</a:t>
                      </a:r>
                      <a:r>
                        <a:rPr lang="en-US" dirty="0"/>
                        <a:t>’ </a:t>
                      </a:r>
                      <a:r>
                        <a:rPr lang="en-US" dirty="0" err="1"/>
                        <a:t>ot</a:t>
                      </a:r>
                      <a:r>
                        <a:rPr lang="en-US" dirty="0"/>
                        <a:t> type ‘pointer to int’, given value of ‘the location of x’</a:t>
                      </a:r>
                    </a:p>
                  </a:txBody>
                  <a:tcPr/>
                </a:tc>
                <a:extLst>
                  <a:ext uri="{0D108BD9-81ED-4DB2-BD59-A6C34878D82A}">
                    <a16:rowId xmlns:a16="http://schemas.microsoft.com/office/drawing/2014/main" val="2930709463"/>
                  </a:ext>
                </a:extLst>
              </a:tr>
              <a:tr h="370840">
                <a:tc>
                  <a:txBody>
                    <a:bodyPr/>
                    <a:lstStyle/>
                    <a:p>
                      <a:r>
                        <a:rPr lang="en-US" dirty="0">
                          <a:latin typeface="Cascadia Code" panose="020B0609020000020004" pitchFamily="49" charset="0"/>
                          <a:ea typeface="Cascadia Code" panose="020B0609020000020004" pitchFamily="49" charset="0"/>
                          <a:cs typeface="Cascadia Code" panose="020B0609020000020004" pitchFamily="49" charset="0"/>
                        </a:rPr>
                        <a:t>int </a:t>
                      </a:r>
                      <a:r>
                        <a:rPr lang="en-US" dirty="0" err="1">
                          <a:latin typeface="Cascadia Code" panose="020B0609020000020004" pitchFamily="49" charset="0"/>
                          <a:ea typeface="Cascadia Code" panose="020B0609020000020004" pitchFamily="49" charset="0"/>
                          <a:cs typeface="Cascadia Code" panose="020B0609020000020004" pitchFamily="49" charset="0"/>
                        </a:rPr>
                        <a:t>xCopy</a:t>
                      </a:r>
                      <a:r>
                        <a:rPr lang="en-US" dirty="0">
                          <a:latin typeface="Cascadia Code" panose="020B0609020000020004" pitchFamily="49" charset="0"/>
                          <a:ea typeface="Cascadia Code" panose="020B0609020000020004" pitchFamily="49" charset="0"/>
                          <a:cs typeface="Cascadia Code" panose="020B0609020000020004" pitchFamily="49" charset="0"/>
                        </a:rPr>
                        <a:t> = *</a:t>
                      </a:r>
                      <a:r>
                        <a:rPr lang="en-US" dirty="0" err="1">
                          <a:latin typeface="Cascadia Code" panose="020B0609020000020004" pitchFamily="49" charset="0"/>
                          <a:ea typeface="Cascadia Code" panose="020B0609020000020004" pitchFamily="49" charset="0"/>
                          <a:cs typeface="Cascadia Code" panose="020B0609020000020004" pitchFamily="49" charset="0"/>
                        </a:rPr>
                        <a:t>xPtr</a:t>
                      </a:r>
                      <a:r>
                        <a:rPr lang="en-US" dirty="0">
                          <a:latin typeface="Cascadia Code" panose="020B0609020000020004" pitchFamily="49" charset="0"/>
                          <a:ea typeface="Cascadia Code" panose="020B0609020000020004" pitchFamily="49" charset="0"/>
                          <a:cs typeface="Cascadia Code" panose="020B0609020000020004" pitchFamily="49" charset="0"/>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Variable called ‘</a:t>
                      </a:r>
                      <a:r>
                        <a:rPr lang="en-US" dirty="0" err="1"/>
                        <a:t>xCopy</a:t>
                      </a:r>
                      <a:r>
                        <a:rPr lang="en-US" dirty="0"/>
                        <a:t>’ of type ‘int’ storing value at the location pointed to by </a:t>
                      </a:r>
                      <a:r>
                        <a:rPr lang="en-US" dirty="0" err="1"/>
                        <a:t>xPtr</a:t>
                      </a:r>
                      <a:endParaRPr lang="en-US" dirty="0"/>
                    </a:p>
                  </a:txBody>
                  <a:tcPr/>
                </a:tc>
                <a:extLst>
                  <a:ext uri="{0D108BD9-81ED-4DB2-BD59-A6C34878D82A}">
                    <a16:rowId xmlns:a16="http://schemas.microsoft.com/office/drawing/2014/main" val="2115200108"/>
                  </a:ext>
                </a:extLst>
              </a:tr>
              <a:tr h="370840">
                <a:tc>
                  <a:txBody>
                    <a:bodyPr/>
                    <a:lstStyle/>
                    <a:p>
                      <a:r>
                        <a:rPr lang="en-US" dirty="0">
                          <a:latin typeface="Cascadia Code" panose="020B0609020000020004" pitchFamily="49" charset="0"/>
                          <a:ea typeface="Cascadia Code" panose="020B0609020000020004" pitchFamily="49" charset="0"/>
                          <a:cs typeface="Cascadia Code" panose="020B0609020000020004" pitchFamily="49" charset="0"/>
                        </a:rPr>
                        <a:t>int *</a:t>
                      </a:r>
                      <a:r>
                        <a:rPr lang="en-US" dirty="0" err="1">
                          <a:latin typeface="Cascadia Code" panose="020B0609020000020004" pitchFamily="49" charset="0"/>
                          <a:ea typeface="Cascadia Code" panose="020B0609020000020004" pitchFamily="49" charset="0"/>
                          <a:cs typeface="Cascadia Code" panose="020B0609020000020004" pitchFamily="49" charset="0"/>
                        </a:rPr>
                        <a:t>noPtr</a:t>
                      </a:r>
                      <a:r>
                        <a:rPr lang="en-US" dirty="0">
                          <a:latin typeface="Cascadia Code" panose="020B0609020000020004" pitchFamily="49" charset="0"/>
                          <a:ea typeface="Cascadia Code" panose="020B0609020000020004" pitchFamily="49" charset="0"/>
                          <a:cs typeface="Cascadia Code" panose="020B0609020000020004" pitchFamily="49" charset="0"/>
                        </a:rPr>
                        <a:t> = NULL;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Variable called ‘</a:t>
                      </a:r>
                      <a:r>
                        <a:rPr lang="en-US" dirty="0" err="1"/>
                        <a:t>noPtr</a:t>
                      </a:r>
                      <a:r>
                        <a:rPr lang="en-US" dirty="0"/>
                        <a:t>’ of type ‘pointer to int’ correctly set to ‘no location’</a:t>
                      </a:r>
                    </a:p>
                  </a:txBody>
                  <a:tcPr/>
                </a:tc>
                <a:extLst>
                  <a:ext uri="{0D108BD9-81ED-4DB2-BD59-A6C34878D82A}">
                    <a16:rowId xmlns:a16="http://schemas.microsoft.com/office/drawing/2014/main" val="450618014"/>
                  </a:ext>
                </a:extLst>
              </a:tr>
            </a:tbl>
          </a:graphicData>
        </a:graphic>
      </p:graphicFrame>
      <p:sp>
        <p:nvSpPr>
          <p:cNvPr id="45" name="Rectangle 44">
            <a:extLst>
              <a:ext uri="{FF2B5EF4-FFF2-40B4-BE49-F238E27FC236}">
                <a16:creationId xmlns:a16="http://schemas.microsoft.com/office/drawing/2014/main" id="{BBC3A89B-DBD2-3187-E6EE-06CDE754559A}"/>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5B085371-A1B2-9720-84AF-157809637557}"/>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45AE8D72-0865-2373-09EF-4C95B40AE50D}"/>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39EE85DA-02E5-6A2D-8A3E-43B66FFAFD05}"/>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ADD2165D-B69F-8C55-68D7-789715E4B941}"/>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440B23B9-4633-2483-0875-2074FB749522}"/>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D82688B5-E2D6-2FF6-86D3-50EE402AB7F2}"/>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1FCB2EC9-602F-FD9B-DC69-0147F3B0DD6F}"/>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0833FC19-AE7D-21F8-79A9-DBD1BC581D91}"/>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ACAF5912-B562-43B2-C159-FF04BF9E8962}"/>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92DF1B6C-C581-2599-478D-972CECDAC638}"/>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B145B56B-2743-F731-4337-7E4A7185AD0D}"/>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426FD3E6-12B1-E7B5-5E91-F3D5D45A37B2}"/>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0D6E0BC9-8330-4AF9-3AC9-067F0DEE6134}"/>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3BFFD613-E43E-01CB-BC36-F8EBA12E611F}"/>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50BFFD65-77C4-5431-CD3F-C023EF3BCB5C}"/>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B2DF3C06-A36A-776E-352D-419D274B27C6}"/>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2C95C619-4632-FA13-ED82-F31497FD1AB3}"/>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E518A77E-9506-4F7B-C4FA-C9C4F131B603}"/>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5274425B-8501-2BFD-97A2-818239E1567B}"/>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6949B8D8-BE51-1A05-74A3-76EAED6798B4}"/>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46868F6C-83B3-7E57-3DD4-4E4D105CE46C}"/>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D6441EC8-B347-D7B5-43B5-A5BCA2651E8A}"/>
              </a:ext>
              <a:ext uri="{C183D7F6-B498-43B3-948B-1728B52AA6E4}">
                <adec:decorative xmlns:adec="http://schemas.microsoft.com/office/drawing/2017/decorative" val="1"/>
              </a:ext>
            </a:extLst>
          </p:cNvPr>
          <p:cNvSpPr/>
          <p:nvPr/>
        </p:nvSpPr>
        <p:spPr>
          <a:xfrm>
            <a:off x="3543300" y="232410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74F784EB-0D1D-E7D7-5EFF-B78A07F38E8A}"/>
              </a:ext>
              <a:ext uri="{C183D7F6-B498-43B3-948B-1728B52AA6E4}">
                <adec:decorative xmlns:adec="http://schemas.microsoft.com/office/drawing/2017/decorative" val="1"/>
              </a:ext>
            </a:extLst>
          </p:cNvPr>
          <p:cNvSpPr/>
          <p:nvPr/>
        </p:nvSpPr>
        <p:spPr>
          <a:xfrm>
            <a:off x="3764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877FC689-44EE-34BB-5C14-8E9D18AB3CFD}"/>
              </a:ext>
              <a:ext uri="{C183D7F6-B498-43B3-948B-1728B52AA6E4}">
                <adec:decorative xmlns:adec="http://schemas.microsoft.com/office/drawing/2017/decorative" val="1"/>
              </a:ext>
            </a:extLst>
          </p:cNvPr>
          <p:cNvSpPr/>
          <p:nvPr/>
        </p:nvSpPr>
        <p:spPr>
          <a:xfrm>
            <a:off x="3977640" y="232410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42032F65-14E3-9675-25FB-267AF611FA89}"/>
              </a:ext>
              <a:ext uri="{C183D7F6-B498-43B3-948B-1728B52AA6E4}">
                <adec:decorative xmlns:adec="http://schemas.microsoft.com/office/drawing/2017/decorative" val="1"/>
              </a:ext>
            </a:extLst>
          </p:cNvPr>
          <p:cNvSpPr/>
          <p:nvPr/>
        </p:nvSpPr>
        <p:spPr>
          <a:xfrm>
            <a:off x="420243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a:extLst>
              <a:ext uri="{FF2B5EF4-FFF2-40B4-BE49-F238E27FC236}">
                <a16:creationId xmlns:a16="http://schemas.microsoft.com/office/drawing/2014/main" id="{5A9A2A7C-A3EE-9D40-8B66-070DFE05D369}"/>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a:t>CSE 374 SP26  Lecture C Intro, Professor Hazen</a:t>
            </a:r>
            <a:endParaRPr lang="en-US"/>
          </a:p>
        </p:txBody>
      </p:sp>
      <p:sp>
        <p:nvSpPr>
          <p:cNvPr id="6" name="Slide Number Placeholder 5">
            <a:extLst>
              <a:ext uri="{FF2B5EF4-FFF2-40B4-BE49-F238E27FC236}">
                <a16:creationId xmlns:a16="http://schemas.microsoft.com/office/drawing/2014/main" id="{06A6FE81-EAB4-F488-7798-E256A26635D4}"/>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25</a:t>
            </a:fld>
            <a:endParaRPr lang="en-US"/>
          </a:p>
        </p:txBody>
      </p:sp>
    </p:spTree>
    <p:extLst>
      <p:ext uri="{BB962C8B-B14F-4D97-AF65-F5344CB8AC3E}">
        <p14:creationId xmlns:p14="http://schemas.microsoft.com/office/powerpoint/2010/main" val="2404779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4CDF1-F550-8598-BE3E-BE4D8324C854}"/>
              </a:ext>
            </a:extLst>
          </p:cNvPr>
          <p:cNvSpPr>
            <a:spLocks noGrp="1"/>
          </p:cNvSpPr>
          <p:nvPr>
            <p:ph type="title"/>
          </p:nvPr>
        </p:nvSpPr>
        <p:spPr/>
        <p:txBody>
          <a:bodyPr/>
          <a:lstStyle/>
          <a:p>
            <a:r>
              <a:rPr lang="en-US" dirty="0"/>
              <a:t>Aside: GCC/GDB</a:t>
            </a:r>
          </a:p>
        </p:txBody>
      </p:sp>
      <p:sp>
        <p:nvSpPr>
          <p:cNvPr id="7" name="Content Placeholder 6">
            <a:extLst>
              <a:ext uri="{FF2B5EF4-FFF2-40B4-BE49-F238E27FC236}">
                <a16:creationId xmlns:a16="http://schemas.microsoft.com/office/drawing/2014/main" id="{D16BD580-B759-BBA8-85E7-91170F09CB17}"/>
              </a:ext>
            </a:extLst>
          </p:cNvPr>
          <p:cNvSpPr>
            <a:spLocks noGrp="1"/>
          </p:cNvSpPr>
          <p:nvPr>
            <p:ph idx="1"/>
          </p:nvPr>
        </p:nvSpPr>
        <p:spPr/>
        <p:txBody>
          <a:bodyPr>
            <a:normAutofit/>
          </a:bodyPr>
          <a:lstStyle/>
          <a:p>
            <a:r>
              <a:rPr lang="en-US" dirty="0"/>
              <a:t>These are GNU C programming tools</a:t>
            </a:r>
          </a:p>
          <a:p>
            <a:r>
              <a:rPr lang="en-US" dirty="0"/>
              <a:t>There are other compilers</a:t>
            </a:r>
          </a:p>
          <a:p>
            <a:r>
              <a:rPr lang="en-US" dirty="0"/>
              <a:t>And other debuggers</a:t>
            </a:r>
          </a:p>
        </p:txBody>
      </p:sp>
      <p:sp>
        <p:nvSpPr>
          <p:cNvPr id="5" name="Footer Placeholder 4">
            <a:extLst>
              <a:ext uri="{FF2B5EF4-FFF2-40B4-BE49-F238E27FC236}">
                <a16:creationId xmlns:a16="http://schemas.microsoft.com/office/drawing/2014/main" id="{368F8FC6-20BF-3F63-5422-F94D1A89BFD1}"/>
              </a:ext>
            </a:extLst>
          </p:cNvPr>
          <p:cNvSpPr>
            <a:spLocks noGrp="1"/>
          </p:cNvSpPr>
          <p:nvPr>
            <p:ph type="ftr" sz="quarter" idx="11"/>
          </p:nvPr>
        </p:nvSpPr>
        <p:spPr/>
        <p:txBody>
          <a:bodyPr/>
          <a:lstStyle/>
          <a:p>
            <a:r>
              <a:rPr lang="fr-FR"/>
              <a:t>CSE 374 SP26  Lecture C Intro, Professor Hazen</a:t>
            </a:r>
            <a:endParaRPr lang="en-US"/>
          </a:p>
        </p:txBody>
      </p:sp>
      <p:sp>
        <p:nvSpPr>
          <p:cNvPr id="6" name="Slide Number Placeholder 5">
            <a:extLst>
              <a:ext uri="{FF2B5EF4-FFF2-40B4-BE49-F238E27FC236}">
                <a16:creationId xmlns:a16="http://schemas.microsoft.com/office/drawing/2014/main" id="{5E119FFC-390D-C68D-E323-BB9982FEB0AA}"/>
              </a:ext>
            </a:extLst>
          </p:cNvPr>
          <p:cNvSpPr>
            <a:spLocks noGrp="1"/>
          </p:cNvSpPr>
          <p:nvPr>
            <p:ph type="sldNum" sz="quarter" idx="12"/>
          </p:nvPr>
        </p:nvSpPr>
        <p:spPr/>
        <p:txBody>
          <a:bodyPr/>
          <a:lstStyle/>
          <a:p>
            <a:fld id="{4FAB73BC-B049-4115-A692-8D63A059BFB8}" type="slidenum">
              <a:rPr lang="en-US" smtClean="0"/>
              <a:t>3</a:t>
            </a:fld>
            <a:endParaRPr lang="en-US"/>
          </a:p>
        </p:txBody>
      </p:sp>
    </p:spTree>
    <p:extLst>
      <p:ext uri="{BB962C8B-B14F-4D97-AF65-F5344CB8AC3E}">
        <p14:creationId xmlns:p14="http://schemas.microsoft.com/office/powerpoint/2010/main" val="3367165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195C9-077C-D408-D88C-3DDC001866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95AE3A-C467-7BD8-6398-0B266F9845EA}"/>
              </a:ext>
            </a:extLst>
          </p:cNvPr>
          <p:cNvSpPr>
            <a:spLocks noGrp="1"/>
          </p:cNvSpPr>
          <p:nvPr>
            <p:ph type="title"/>
          </p:nvPr>
        </p:nvSpPr>
        <p:spPr/>
        <p:txBody>
          <a:bodyPr/>
          <a:lstStyle/>
          <a:p>
            <a:r>
              <a:rPr lang="en-US" dirty="0"/>
              <a:t>C v. Scripting</a:t>
            </a:r>
          </a:p>
        </p:txBody>
      </p:sp>
      <p:sp>
        <p:nvSpPr>
          <p:cNvPr id="7" name="Text Placeholder 6">
            <a:extLst>
              <a:ext uri="{FF2B5EF4-FFF2-40B4-BE49-F238E27FC236}">
                <a16:creationId xmlns:a16="http://schemas.microsoft.com/office/drawing/2014/main" id="{E7597402-487C-CA50-7E8B-6CDBFD67CBD0}"/>
              </a:ext>
            </a:extLst>
          </p:cNvPr>
          <p:cNvSpPr>
            <a:spLocks noGrp="1"/>
          </p:cNvSpPr>
          <p:nvPr>
            <p:ph type="body" idx="1"/>
          </p:nvPr>
        </p:nvSpPr>
        <p:spPr>
          <a:solidFill>
            <a:schemeClr val="accent2">
              <a:lumMod val="20000"/>
              <a:lumOff val="80000"/>
            </a:schemeClr>
          </a:solidFill>
        </p:spPr>
        <p:txBody>
          <a:bodyPr/>
          <a:lstStyle/>
          <a:p>
            <a:r>
              <a:rPr lang="en-US" dirty="0"/>
              <a:t>C</a:t>
            </a:r>
          </a:p>
        </p:txBody>
      </p:sp>
      <p:sp>
        <p:nvSpPr>
          <p:cNvPr id="3" name="Content Placeholder 2">
            <a:extLst>
              <a:ext uri="{FF2B5EF4-FFF2-40B4-BE49-F238E27FC236}">
                <a16:creationId xmlns:a16="http://schemas.microsoft.com/office/drawing/2014/main" id="{32C6E8B6-D8F5-EC84-4F07-CB463E00B7BF}"/>
              </a:ext>
            </a:extLst>
          </p:cNvPr>
          <p:cNvSpPr>
            <a:spLocks noGrp="1"/>
          </p:cNvSpPr>
          <p:nvPr>
            <p:ph sz="half" idx="2"/>
          </p:nvPr>
        </p:nvSpPr>
        <p:spPr/>
        <p:txBody>
          <a:bodyPr>
            <a:normAutofit/>
          </a:bodyPr>
          <a:lstStyle/>
          <a:p>
            <a:pPr fontAlgn="base"/>
            <a:r>
              <a:rPr lang="en-US" sz="2400" dirty="0"/>
              <a:t>Compiled</a:t>
            </a:r>
          </a:p>
          <a:p>
            <a:pPr fontAlgn="base"/>
            <a:r>
              <a:rPr lang="en-US" sz="2400" dirty="0"/>
              <a:t>Highly structured, data-typed</a:t>
            </a:r>
          </a:p>
          <a:p>
            <a:pPr fontAlgn="base"/>
            <a:r>
              <a:rPr lang="en-US" sz="2400" dirty="0"/>
              <a:t>Strings have library processing</a:t>
            </a:r>
          </a:p>
          <a:p>
            <a:pPr fontAlgn="base"/>
            <a:r>
              <a:rPr lang="en-US" sz="2400" dirty="0"/>
              <a:t>Data structures and libraries </a:t>
            </a:r>
          </a:p>
          <a:p>
            <a:pPr fontAlgn="base"/>
            <a:r>
              <a:rPr lang="en-US" sz="2400" dirty="0"/>
              <a:t>Good for large complex programs</a:t>
            </a:r>
          </a:p>
          <a:p>
            <a:pPr lvl="1" fontAlgn="base"/>
            <a:r>
              <a:rPr lang="en-US" dirty="0"/>
              <a:t>Java, with object-oriented programming, is even better for complex programs</a:t>
            </a:r>
          </a:p>
        </p:txBody>
      </p:sp>
      <p:sp>
        <p:nvSpPr>
          <p:cNvPr id="8" name="Text Placeholder 7">
            <a:extLst>
              <a:ext uri="{FF2B5EF4-FFF2-40B4-BE49-F238E27FC236}">
                <a16:creationId xmlns:a16="http://schemas.microsoft.com/office/drawing/2014/main" id="{6CF82317-257D-880E-4BB2-A2368F2FDE55}"/>
              </a:ext>
            </a:extLst>
          </p:cNvPr>
          <p:cNvSpPr>
            <a:spLocks noGrp="1"/>
          </p:cNvSpPr>
          <p:nvPr>
            <p:ph type="body" sz="quarter" idx="3"/>
          </p:nvPr>
        </p:nvSpPr>
        <p:spPr>
          <a:solidFill>
            <a:schemeClr val="accent2">
              <a:lumMod val="20000"/>
              <a:lumOff val="80000"/>
            </a:schemeClr>
          </a:solidFill>
        </p:spPr>
        <p:txBody>
          <a:bodyPr/>
          <a:lstStyle/>
          <a:p>
            <a:r>
              <a:rPr lang="en-US" dirty="0"/>
              <a:t>Scripting</a:t>
            </a:r>
          </a:p>
        </p:txBody>
      </p:sp>
      <p:sp>
        <p:nvSpPr>
          <p:cNvPr id="9" name="Content Placeholder 8">
            <a:extLst>
              <a:ext uri="{FF2B5EF4-FFF2-40B4-BE49-F238E27FC236}">
                <a16:creationId xmlns:a16="http://schemas.microsoft.com/office/drawing/2014/main" id="{3AF9EDAF-2B83-5D33-F1A9-FF9C3238E7D5}"/>
              </a:ext>
            </a:extLst>
          </p:cNvPr>
          <p:cNvSpPr>
            <a:spLocks noGrp="1"/>
          </p:cNvSpPr>
          <p:nvPr>
            <p:ph sz="quarter" idx="4"/>
          </p:nvPr>
        </p:nvSpPr>
        <p:spPr/>
        <p:txBody>
          <a:bodyPr>
            <a:normAutofit/>
          </a:bodyPr>
          <a:lstStyle/>
          <a:p>
            <a:pPr fontAlgn="base"/>
            <a:r>
              <a:rPr lang="en-US" sz="2400" dirty="0"/>
              <a:t>Interpreted</a:t>
            </a:r>
          </a:p>
          <a:p>
            <a:pPr fontAlgn="base"/>
            <a:r>
              <a:rPr lang="en-US" sz="2400" dirty="0"/>
              <a:t>Esoteric variable access</a:t>
            </a:r>
          </a:p>
          <a:p>
            <a:pPr fontAlgn="base"/>
            <a:r>
              <a:rPr lang="en-US" sz="2400" dirty="0"/>
              <a:t>Everything is a string</a:t>
            </a:r>
          </a:p>
          <a:p>
            <a:pPr fontAlgn="base"/>
            <a:r>
              <a:rPr lang="en-US" sz="2400" dirty="0"/>
              <a:t>Easy access to files and program</a:t>
            </a:r>
          </a:p>
          <a:p>
            <a:pPr fontAlgn="base"/>
            <a:r>
              <a:rPr lang="en-US" sz="2400" dirty="0"/>
              <a:t>Good for quick &amp; interactive programs</a:t>
            </a:r>
          </a:p>
          <a:p>
            <a:pPr lvl="1" fontAlgn="base"/>
            <a:r>
              <a:rPr lang="en-US" dirty="0"/>
              <a:t>Do one thing and do it well</a:t>
            </a:r>
          </a:p>
          <a:p>
            <a:endParaRPr lang="en-US" dirty="0"/>
          </a:p>
        </p:txBody>
      </p:sp>
      <p:sp>
        <p:nvSpPr>
          <p:cNvPr id="5" name="Footer Placeholder 4">
            <a:extLst>
              <a:ext uri="{FF2B5EF4-FFF2-40B4-BE49-F238E27FC236}">
                <a16:creationId xmlns:a16="http://schemas.microsoft.com/office/drawing/2014/main" id="{E760A139-E6B6-08CD-A292-61FB634F6C31}"/>
              </a:ext>
            </a:extLst>
          </p:cNvPr>
          <p:cNvSpPr>
            <a:spLocks noGrp="1"/>
          </p:cNvSpPr>
          <p:nvPr>
            <p:ph type="ftr" sz="quarter" idx="11"/>
          </p:nvPr>
        </p:nvSpPr>
        <p:spPr/>
        <p:txBody>
          <a:bodyPr/>
          <a:lstStyle/>
          <a:p>
            <a:r>
              <a:rPr lang="fr-FR"/>
              <a:t>CSE 374 SP26  Lecture C Intro, Professor Hazen</a:t>
            </a:r>
            <a:endParaRPr lang="en-US"/>
          </a:p>
        </p:txBody>
      </p:sp>
      <p:sp>
        <p:nvSpPr>
          <p:cNvPr id="6" name="Slide Number Placeholder 5">
            <a:extLst>
              <a:ext uri="{FF2B5EF4-FFF2-40B4-BE49-F238E27FC236}">
                <a16:creationId xmlns:a16="http://schemas.microsoft.com/office/drawing/2014/main" id="{6E5740FE-2376-240F-9762-DAD9B48813F0}"/>
              </a:ext>
            </a:extLst>
          </p:cNvPr>
          <p:cNvSpPr>
            <a:spLocks noGrp="1"/>
          </p:cNvSpPr>
          <p:nvPr>
            <p:ph type="sldNum" sz="quarter" idx="12"/>
          </p:nvPr>
        </p:nvSpPr>
        <p:spPr/>
        <p:txBody>
          <a:bodyPr/>
          <a:lstStyle/>
          <a:p>
            <a:fld id="{4FAB73BC-B049-4115-A692-8D63A059BFB8}" type="slidenum">
              <a:rPr lang="en-US" smtClean="0"/>
              <a:t>4</a:t>
            </a:fld>
            <a:endParaRPr lang="en-US"/>
          </a:p>
        </p:txBody>
      </p:sp>
    </p:spTree>
    <p:extLst>
      <p:ext uri="{BB962C8B-B14F-4D97-AF65-F5344CB8AC3E}">
        <p14:creationId xmlns:p14="http://schemas.microsoft.com/office/powerpoint/2010/main" val="3302597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77F45-B919-3833-AECD-F6798DFEFC86}"/>
              </a:ext>
            </a:extLst>
          </p:cNvPr>
          <p:cNvSpPr>
            <a:spLocks noGrp="1"/>
          </p:cNvSpPr>
          <p:nvPr>
            <p:ph type="title"/>
          </p:nvPr>
        </p:nvSpPr>
        <p:spPr/>
        <p:txBody>
          <a:bodyPr/>
          <a:lstStyle/>
          <a:p>
            <a:r>
              <a:rPr lang="en-US" dirty="0"/>
              <a:t>C v. Java</a:t>
            </a:r>
          </a:p>
        </p:txBody>
      </p:sp>
      <p:sp>
        <p:nvSpPr>
          <p:cNvPr id="7" name="Text Placeholder 6">
            <a:extLst>
              <a:ext uri="{FF2B5EF4-FFF2-40B4-BE49-F238E27FC236}">
                <a16:creationId xmlns:a16="http://schemas.microsoft.com/office/drawing/2014/main" id="{DBF69AEE-9D4C-F140-4608-DF897886AD0D}"/>
              </a:ext>
            </a:extLst>
          </p:cNvPr>
          <p:cNvSpPr>
            <a:spLocks noGrp="1"/>
          </p:cNvSpPr>
          <p:nvPr>
            <p:ph type="body" idx="1"/>
          </p:nvPr>
        </p:nvSpPr>
        <p:spPr>
          <a:solidFill>
            <a:schemeClr val="accent2">
              <a:lumMod val="20000"/>
              <a:lumOff val="80000"/>
            </a:schemeClr>
          </a:solidFill>
        </p:spPr>
        <p:txBody>
          <a:bodyPr/>
          <a:lstStyle/>
          <a:p>
            <a:r>
              <a:rPr lang="en-US" dirty="0"/>
              <a:t>C</a:t>
            </a:r>
          </a:p>
        </p:txBody>
      </p:sp>
      <p:sp>
        <p:nvSpPr>
          <p:cNvPr id="3" name="Content Placeholder 2">
            <a:extLst>
              <a:ext uri="{FF2B5EF4-FFF2-40B4-BE49-F238E27FC236}">
                <a16:creationId xmlns:a16="http://schemas.microsoft.com/office/drawing/2014/main" id="{78937D96-4BDC-C379-2799-A8D7B3783EEA}"/>
              </a:ext>
            </a:extLst>
          </p:cNvPr>
          <p:cNvSpPr>
            <a:spLocks noGrp="1"/>
          </p:cNvSpPr>
          <p:nvPr>
            <p:ph sz="half" idx="2"/>
          </p:nvPr>
        </p:nvSpPr>
        <p:spPr/>
        <p:txBody>
          <a:bodyPr>
            <a:normAutofit fontScale="92500"/>
          </a:bodyPr>
          <a:lstStyle/>
          <a:p>
            <a:pPr fontAlgn="base"/>
            <a:r>
              <a:rPr lang="en-US" dirty="0"/>
              <a:t>Lower level (closer to assembly)</a:t>
            </a:r>
          </a:p>
          <a:p>
            <a:pPr fontAlgn="base"/>
            <a:r>
              <a:rPr lang="en-US" dirty="0"/>
              <a:t>No guaranteed memory safety</a:t>
            </a:r>
          </a:p>
          <a:p>
            <a:pPr fontAlgn="base"/>
            <a:r>
              <a:rPr lang="en-US" dirty="0"/>
              <a:t>Procedural</a:t>
            </a:r>
          </a:p>
          <a:p>
            <a:pPr fontAlgn="base"/>
            <a:r>
              <a:rPr lang="en-US" dirty="0"/>
              <a:t>Compiled (not interpreted like bash)</a:t>
            </a:r>
          </a:p>
          <a:p>
            <a:pPr fontAlgn="base"/>
            <a:r>
              <a:rPr lang="en-US" dirty="0"/>
              <a:t>Conditional controls (if, while)</a:t>
            </a:r>
          </a:p>
          <a:p>
            <a:pPr fontAlgn="base"/>
            <a:r>
              <a:rPr lang="en-US" dirty="0"/>
              <a:t>Modern syntax (human readable)</a:t>
            </a:r>
          </a:p>
          <a:p>
            <a:r>
              <a:rPr lang="en-US" dirty="0"/>
              <a:t>Small standard library </a:t>
            </a:r>
          </a:p>
        </p:txBody>
      </p:sp>
      <p:sp>
        <p:nvSpPr>
          <p:cNvPr id="8" name="Text Placeholder 7">
            <a:extLst>
              <a:ext uri="{FF2B5EF4-FFF2-40B4-BE49-F238E27FC236}">
                <a16:creationId xmlns:a16="http://schemas.microsoft.com/office/drawing/2014/main" id="{5BF0F943-D27A-042D-999B-B6F3ED164311}"/>
              </a:ext>
            </a:extLst>
          </p:cNvPr>
          <p:cNvSpPr>
            <a:spLocks noGrp="1"/>
          </p:cNvSpPr>
          <p:nvPr>
            <p:ph type="body" sz="quarter" idx="3"/>
          </p:nvPr>
        </p:nvSpPr>
        <p:spPr>
          <a:solidFill>
            <a:schemeClr val="accent2">
              <a:lumMod val="20000"/>
              <a:lumOff val="80000"/>
            </a:schemeClr>
          </a:solidFill>
        </p:spPr>
        <p:txBody>
          <a:bodyPr/>
          <a:lstStyle/>
          <a:p>
            <a:r>
              <a:rPr lang="en-US" dirty="0"/>
              <a:t>Java</a:t>
            </a:r>
          </a:p>
        </p:txBody>
      </p:sp>
      <p:sp>
        <p:nvSpPr>
          <p:cNvPr id="9" name="Content Placeholder 8">
            <a:extLst>
              <a:ext uri="{FF2B5EF4-FFF2-40B4-BE49-F238E27FC236}">
                <a16:creationId xmlns:a16="http://schemas.microsoft.com/office/drawing/2014/main" id="{C1F4970D-1FD3-3A20-749C-2636F8589734}"/>
              </a:ext>
            </a:extLst>
          </p:cNvPr>
          <p:cNvSpPr>
            <a:spLocks noGrp="1"/>
          </p:cNvSpPr>
          <p:nvPr>
            <p:ph sz="quarter" idx="4"/>
          </p:nvPr>
        </p:nvSpPr>
        <p:spPr/>
        <p:txBody>
          <a:bodyPr>
            <a:normAutofit fontScale="92500"/>
          </a:bodyPr>
          <a:lstStyle/>
          <a:p>
            <a:pPr fontAlgn="base"/>
            <a:r>
              <a:rPr lang="en-US" dirty="0"/>
              <a:t>Higher level (lots of compilation)</a:t>
            </a:r>
          </a:p>
          <a:p>
            <a:pPr fontAlgn="base"/>
            <a:r>
              <a:rPr lang="en-US" dirty="0"/>
              <a:t>Safe (sand-boxed in </a:t>
            </a:r>
            <a:r>
              <a:rPr lang="en-US" dirty="0" err="1"/>
              <a:t>jvm</a:t>
            </a:r>
            <a:r>
              <a:rPr lang="en-US" dirty="0"/>
              <a:t>, compiled limits)</a:t>
            </a:r>
          </a:p>
          <a:p>
            <a:pPr fontAlgn="base"/>
            <a:r>
              <a:rPr lang="en-US" dirty="0"/>
              <a:t>Object Oriented</a:t>
            </a:r>
          </a:p>
          <a:p>
            <a:pPr fontAlgn="base"/>
            <a:r>
              <a:rPr lang="en-US" dirty="0"/>
              <a:t>Compiled</a:t>
            </a:r>
          </a:p>
          <a:p>
            <a:pPr fontAlgn="base"/>
            <a:r>
              <a:rPr lang="en-US" dirty="0"/>
              <a:t>Conditional controls (if, while)</a:t>
            </a:r>
          </a:p>
          <a:p>
            <a:pPr fontAlgn="base"/>
            <a:r>
              <a:rPr lang="en-US" dirty="0"/>
              <a:t>Modern syntax (human readable)</a:t>
            </a:r>
          </a:p>
          <a:p>
            <a:pPr fontAlgn="base"/>
            <a:r>
              <a:rPr lang="en-US" dirty="0"/>
              <a:t>Large standard library, huge extended libraries</a:t>
            </a:r>
          </a:p>
          <a:p>
            <a:endParaRPr lang="en-US" dirty="0"/>
          </a:p>
        </p:txBody>
      </p:sp>
      <p:sp>
        <p:nvSpPr>
          <p:cNvPr id="5" name="Footer Placeholder 4">
            <a:extLst>
              <a:ext uri="{FF2B5EF4-FFF2-40B4-BE49-F238E27FC236}">
                <a16:creationId xmlns:a16="http://schemas.microsoft.com/office/drawing/2014/main" id="{A897F8B9-8E9E-817A-B8E0-2750647F7DDD}"/>
              </a:ext>
            </a:extLst>
          </p:cNvPr>
          <p:cNvSpPr>
            <a:spLocks noGrp="1"/>
          </p:cNvSpPr>
          <p:nvPr>
            <p:ph type="ftr" sz="quarter" idx="11"/>
          </p:nvPr>
        </p:nvSpPr>
        <p:spPr/>
        <p:txBody>
          <a:bodyPr/>
          <a:lstStyle/>
          <a:p>
            <a:r>
              <a:rPr lang="fr-FR"/>
              <a:t>CSE 374 SP26  Lecture C Intro, Professor Hazen</a:t>
            </a:r>
            <a:endParaRPr lang="en-US"/>
          </a:p>
        </p:txBody>
      </p:sp>
      <p:sp>
        <p:nvSpPr>
          <p:cNvPr id="6" name="Slide Number Placeholder 5">
            <a:extLst>
              <a:ext uri="{FF2B5EF4-FFF2-40B4-BE49-F238E27FC236}">
                <a16:creationId xmlns:a16="http://schemas.microsoft.com/office/drawing/2014/main" id="{883B9B9B-480E-AD10-DFBD-81F6A66B102D}"/>
              </a:ext>
            </a:extLst>
          </p:cNvPr>
          <p:cNvSpPr>
            <a:spLocks noGrp="1"/>
          </p:cNvSpPr>
          <p:nvPr>
            <p:ph type="sldNum" sz="quarter" idx="12"/>
          </p:nvPr>
        </p:nvSpPr>
        <p:spPr/>
        <p:txBody>
          <a:bodyPr/>
          <a:lstStyle/>
          <a:p>
            <a:fld id="{4FAB73BC-B049-4115-A692-8D63A059BFB8}" type="slidenum">
              <a:rPr lang="en-US" smtClean="0"/>
              <a:t>5</a:t>
            </a:fld>
            <a:endParaRPr lang="en-US"/>
          </a:p>
        </p:txBody>
      </p:sp>
    </p:spTree>
    <p:extLst>
      <p:ext uri="{BB962C8B-B14F-4D97-AF65-F5344CB8AC3E}">
        <p14:creationId xmlns:p14="http://schemas.microsoft.com/office/powerpoint/2010/main" val="3237948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D4663-8E2D-D258-C3C3-AF7C049B50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F9492F-5FF9-F8EC-3872-444214A88B35}"/>
              </a:ext>
            </a:extLst>
          </p:cNvPr>
          <p:cNvSpPr>
            <a:spLocks noGrp="1"/>
          </p:cNvSpPr>
          <p:nvPr>
            <p:ph type="title"/>
          </p:nvPr>
        </p:nvSpPr>
        <p:spPr/>
        <p:txBody>
          <a:bodyPr/>
          <a:lstStyle/>
          <a:p>
            <a:r>
              <a:rPr lang="en-US" dirty="0"/>
              <a:t>C v. Rust</a:t>
            </a:r>
          </a:p>
        </p:txBody>
      </p:sp>
      <p:sp>
        <p:nvSpPr>
          <p:cNvPr id="7" name="Text Placeholder 6">
            <a:extLst>
              <a:ext uri="{FF2B5EF4-FFF2-40B4-BE49-F238E27FC236}">
                <a16:creationId xmlns:a16="http://schemas.microsoft.com/office/drawing/2014/main" id="{5665C354-8EA1-CF13-BB69-CD30928E7982}"/>
              </a:ext>
            </a:extLst>
          </p:cNvPr>
          <p:cNvSpPr>
            <a:spLocks noGrp="1"/>
          </p:cNvSpPr>
          <p:nvPr>
            <p:ph type="body" idx="1"/>
          </p:nvPr>
        </p:nvSpPr>
        <p:spPr>
          <a:solidFill>
            <a:schemeClr val="accent2">
              <a:lumMod val="20000"/>
              <a:lumOff val="80000"/>
            </a:schemeClr>
          </a:solidFill>
        </p:spPr>
        <p:txBody>
          <a:bodyPr/>
          <a:lstStyle/>
          <a:p>
            <a:r>
              <a:rPr lang="en-US" dirty="0"/>
              <a:t>C</a:t>
            </a:r>
          </a:p>
        </p:txBody>
      </p:sp>
      <p:sp>
        <p:nvSpPr>
          <p:cNvPr id="3" name="Content Placeholder 2">
            <a:extLst>
              <a:ext uri="{FF2B5EF4-FFF2-40B4-BE49-F238E27FC236}">
                <a16:creationId xmlns:a16="http://schemas.microsoft.com/office/drawing/2014/main" id="{11B551C2-4BE3-0030-245E-A8F04D80DE4B}"/>
              </a:ext>
            </a:extLst>
          </p:cNvPr>
          <p:cNvSpPr>
            <a:spLocks noGrp="1"/>
          </p:cNvSpPr>
          <p:nvPr>
            <p:ph sz="half" idx="2"/>
          </p:nvPr>
        </p:nvSpPr>
        <p:spPr/>
        <p:txBody>
          <a:bodyPr>
            <a:normAutofit/>
          </a:bodyPr>
          <a:lstStyle/>
          <a:p>
            <a:pPr fontAlgn="base"/>
            <a:r>
              <a:rPr lang="en-US" dirty="0"/>
              <a:t>Relies on user management for memory safety</a:t>
            </a:r>
          </a:p>
          <a:p>
            <a:pPr fontAlgn="base"/>
            <a:r>
              <a:rPr lang="en-US" dirty="0"/>
              <a:t>C++ Exceptions for error management</a:t>
            </a:r>
          </a:p>
          <a:p>
            <a:pPr fontAlgn="base"/>
            <a:r>
              <a:rPr lang="en-US" dirty="0"/>
              <a:t>C++ extensive std::lib</a:t>
            </a:r>
          </a:p>
          <a:p>
            <a:pPr fontAlgn="base"/>
            <a:r>
              <a:rPr lang="en-US" dirty="0"/>
              <a:t>C  procedural, </a:t>
            </a:r>
            <a:r>
              <a:rPr lang="en-US" dirty="0" err="1"/>
              <a:t>c++</a:t>
            </a:r>
            <a:r>
              <a:rPr lang="en-US" dirty="0"/>
              <a:t> object-oriented</a:t>
            </a:r>
          </a:p>
          <a:p>
            <a:pPr fontAlgn="base"/>
            <a:r>
              <a:rPr lang="en-US" dirty="0"/>
              <a:t>Extensive legacy code</a:t>
            </a:r>
          </a:p>
        </p:txBody>
      </p:sp>
      <p:sp>
        <p:nvSpPr>
          <p:cNvPr id="8" name="Text Placeholder 7">
            <a:extLst>
              <a:ext uri="{FF2B5EF4-FFF2-40B4-BE49-F238E27FC236}">
                <a16:creationId xmlns:a16="http://schemas.microsoft.com/office/drawing/2014/main" id="{6C09F1EB-50A1-F0C4-F6D3-84236DDB5FF5}"/>
              </a:ext>
            </a:extLst>
          </p:cNvPr>
          <p:cNvSpPr>
            <a:spLocks noGrp="1"/>
          </p:cNvSpPr>
          <p:nvPr>
            <p:ph type="body" sz="quarter" idx="3"/>
          </p:nvPr>
        </p:nvSpPr>
        <p:spPr>
          <a:solidFill>
            <a:schemeClr val="accent2">
              <a:lumMod val="20000"/>
              <a:lumOff val="80000"/>
            </a:schemeClr>
          </a:solidFill>
        </p:spPr>
        <p:txBody>
          <a:bodyPr/>
          <a:lstStyle/>
          <a:p>
            <a:r>
              <a:rPr lang="en-US" dirty="0"/>
              <a:t>Rust</a:t>
            </a:r>
          </a:p>
        </p:txBody>
      </p:sp>
      <p:sp>
        <p:nvSpPr>
          <p:cNvPr id="9" name="Content Placeholder 8">
            <a:extLst>
              <a:ext uri="{FF2B5EF4-FFF2-40B4-BE49-F238E27FC236}">
                <a16:creationId xmlns:a16="http://schemas.microsoft.com/office/drawing/2014/main" id="{88DB054D-5630-6404-A3D7-29B2E781195B}"/>
              </a:ext>
            </a:extLst>
          </p:cNvPr>
          <p:cNvSpPr>
            <a:spLocks noGrp="1"/>
          </p:cNvSpPr>
          <p:nvPr>
            <p:ph sz="quarter" idx="4"/>
          </p:nvPr>
        </p:nvSpPr>
        <p:spPr/>
        <p:txBody>
          <a:bodyPr>
            <a:normAutofit/>
          </a:bodyPr>
          <a:lstStyle/>
          <a:p>
            <a:pPr fontAlgn="base"/>
            <a:r>
              <a:rPr lang="en-US" sz="2400" dirty="0"/>
              <a:t>Built in memory-safety</a:t>
            </a:r>
          </a:p>
          <a:p>
            <a:pPr lvl="1" fontAlgn="base"/>
            <a:r>
              <a:rPr lang="en-US" dirty="0"/>
              <a:t>Single owner of memory</a:t>
            </a:r>
          </a:p>
          <a:p>
            <a:pPr fontAlgn="base"/>
            <a:r>
              <a:rPr lang="en-US" sz="2400" dirty="0"/>
              <a:t>Uses Result-type</a:t>
            </a:r>
          </a:p>
          <a:p>
            <a:pPr fontAlgn="base"/>
            <a:r>
              <a:rPr lang="en-US" sz="2400" dirty="0"/>
              <a:t>Designed for thread safety</a:t>
            </a:r>
          </a:p>
          <a:p>
            <a:pPr fontAlgn="base"/>
            <a:r>
              <a:rPr lang="en-US" sz="2400" dirty="0"/>
              <a:t>Not object-oriented but offers similar features.</a:t>
            </a:r>
          </a:p>
          <a:p>
            <a:pPr fontAlgn="base"/>
            <a:r>
              <a:rPr lang="en-US" sz="2400" dirty="0"/>
              <a:t>30 years younger than C++</a:t>
            </a:r>
          </a:p>
        </p:txBody>
      </p:sp>
      <p:sp>
        <p:nvSpPr>
          <p:cNvPr id="5" name="Footer Placeholder 4">
            <a:extLst>
              <a:ext uri="{FF2B5EF4-FFF2-40B4-BE49-F238E27FC236}">
                <a16:creationId xmlns:a16="http://schemas.microsoft.com/office/drawing/2014/main" id="{7987A7B8-D7C5-0ED2-FFDF-D6C148C6E212}"/>
              </a:ext>
            </a:extLst>
          </p:cNvPr>
          <p:cNvSpPr>
            <a:spLocks noGrp="1"/>
          </p:cNvSpPr>
          <p:nvPr>
            <p:ph type="ftr" sz="quarter" idx="11"/>
          </p:nvPr>
        </p:nvSpPr>
        <p:spPr/>
        <p:txBody>
          <a:bodyPr/>
          <a:lstStyle/>
          <a:p>
            <a:r>
              <a:rPr lang="fr-FR"/>
              <a:t>CSE 374 SP26  Lecture C Intro, Professor Hazen</a:t>
            </a:r>
            <a:endParaRPr lang="en-US"/>
          </a:p>
        </p:txBody>
      </p:sp>
      <p:sp>
        <p:nvSpPr>
          <p:cNvPr id="6" name="Slide Number Placeholder 5">
            <a:extLst>
              <a:ext uri="{FF2B5EF4-FFF2-40B4-BE49-F238E27FC236}">
                <a16:creationId xmlns:a16="http://schemas.microsoft.com/office/drawing/2014/main" id="{E6852786-5B97-84A1-EF6E-669133DD1BA5}"/>
              </a:ext>
            </a:extLst>
          </p:cNvPr>
          <p:cNvSpPr>
            <a:spLocks noGrp="1"/>
          </p:cNvSpPr>
          <p:nvPr>
            <p:ph type="sldNum" sz="quarter" idx="12"/>
          </p:nvPr>
        </p:nvSpPr>
        <p:spPr/>
        <p:txBody>
          <a:bodyPr/>
          <a:lstStyle/>
          <a:p>
            <a:fld id="{4FAB73BC-B049-4115-A692-8D63A059BFB8}" type="slidenum">
              <a:rPr lang="en-US" smtClean="0"/>
              <a:t>6</a:t>
            </a:fld>
            <a:endParaRPr lang="en-US"/>
          </a:p>
        </p:txBody>
      </p:sp>
    </p:spTree>
    <p:extLst>
      <p:ext uri="{BB962C8B-B14F-4D97-AF65-F5344CB8AC3E}">
        <p14:creationId xmlns:p14="http://schemas.microsoft.com/office/powerpoint/2010/main" val="78592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0AB56FD0-721B-E896-DF82-68461FE4B86D}"/>
              </a:ext>
            </a:extLst>
          </p:cNvPr>
          <p:cNvSpPr>
            <a:spLocks noGrp="1"/>
          </p:cNvSpPr>
          <p:nvPr>
            <p:ph type="title"/>
          </p:nvPr>
        </p:nvSpPr>
        <p:spPr/>
        <p:txBody>
          <a:bodyPr/>
          <a:lstStyle/>
          <a:p>
            <a:r>
              <a:rPr lang="en-US" dirty="0"/>
              <a:t>Why C?</a:t>
            </a:r>
          </a:p>
        </p:txBody>
      </p:sp>
      <p:sp>
        <p:nvSpPr>
          <p:cNvPr id="10" name="Content Placeholder 9">
            <a:extLst>
              <a:ext uri="{FF2B5EF4-FFF2-40B4-BE49-F238E27FC236}">
                <a16:creationId xmlns:a16="http://schemas.microsoft.com/office/drawing/2014/main" id="{B76BB7DF-0544-058D-E123-93A0930697F9}"/>
              </a:ext>
            </a:extLst>
          </p:cNvPr>
          <p:cNvSpPr>
            <a:spLocks noGrp="1"/>
          </p:cNvSpPr>
          <p:nvPr>
            <p:ph idx="1"/>
          </p:nvPr>
        </p:nvSpPr>
        <p:spPr/>
        <p:txBody>
          <a:bodyPr>
            <a:normAutofit/>
          </a:bodyPr>
          <a:lstStyle/>
          <a:p>
            <a:pPr fontAlgn="base"/>
            <a:r>
              <a:rPr lang="en-US" sz="2400" dirty="0"/>
              <a:t>C is a fairly compact language - fewer features than Java, but easier to implement efficiently</a:t>
            </a:r>
          </a:p>
          <a:p>
            <a:pPr fontAlgn="base"/>
            <a:r>
              <a:rPr lang="en-US" sz="2400" dirty="0"/>
              <a:t>Provides lower level (closer to assembly) language</a:t>
            </a:r>
          </a:p>
          <a:p>
            <a:pPr fontAlgn="base"/>
            <a:r>
              <a:rPr lang="en-US" sz="2400" dirty="0"/>
              <a:t>Understanding C can give insight into how computers (and memory) work</a:t>
            </a:r>
          </a:p>
          <a:p>
            <a:pPr fontAlgn="base"/>
            <a:r>
              <a:rPr lang="en-US" sz="2400" dirty="0"/>
              <a:t>Still used for</a:t>
            </a:r>
          </a:p>
          <a:p>
            <a:pPr lvl="1" fontAlgn="base"/>
            <a:r>
              <a:rPr lang="en-US" dirty="0"/>
              <a:t>Embedded programming</a:t>
            </a:r>
          </a:p>
          <a:p>
            <a:pPr lvl="1" fontAlgn="base"/>
            <a:r>
              <a:rPr lang="en-US" dirty="0"/>
              <a:t>Systems programming</a:t>
            </a:r>
          </a:p>
          <a:p>
            <a:pPr lvl="1" fontAlgn="base"/>
            <a:r>
              <a:rPr lang="en-US" dirty="0"/>
              <a:t>High-performance code</a:t>
            </a:r>
          </a:p>
          <a:p>
            <a:pPr lvl="1" fontAlgn="base"/>
            <a:r>
              <a:rPr lang="en-US" dirty="0"/>
              <a:t>GPU Programming</a:t>
            </a:r>
          </a:p>
          <a:p>
            <a:pPr lvl="1" fontAlgn="base"/>
            <a:r>
              <a:rPr lang="en-US" dirty="0"/>
              <a:t>C/C++ has more legacy code than any language except COBOL (by some estimates)</a:t>
            </a:r>
          </a:p>
        </p:txBody>
      </p:sp>
      <p:sp>
        <p:nvSpPr>
          <p:cNvPr id="7" name="Footer Placeholder 6">
            <a:extLst>
              <a:ext uri="{FF2B5EF4-FFF2-40B4-BE49-F238E27FC236}">
                <a16:creationId xmlns:a16="http://schemas.microsoft.com/office/drawing/2014/main" id="{58E9947C-C8BB-8A2E-E43F-F55BAC49AE14}"/>
              </a:ext>
            </a:extLst>
          </p:cNvPr>
          <p:cNvSpPr>
            <a:spLocks noGrp="1"/>
          </p:cNvSpPr>
          <p:nvPr>
            <p:ph type="ftr" sz="quarter" idx="11"/>
          </p:nvPr>
        </p:nvSpPr>
        <p:spPr/>
        <p:txBody>
          <a:bodyPr/>
          <a:lstStyle/>
          <a:p>
            <a:r>
              <a:rPr lang="fr-FR"/>
              <a:t>CSE 374 SP26  Lecture C Intro, Professor Hazen</a:t>
            </a:r>
            <a:endParaRPr lang="en-US"/>
          </a:p>
        </p:txBody>
      </p:sp>
      <p:sp>
        <p:nvSpPr>
          <p:cNvPr id="8" name="Slide Number Placeholder 7">
            <a:extLst>
              <a:ext uri="{FF2B5EF4-FFF2-40B4-BE49-F238E27FC236}">
                <a16:creationId xmlns:a16="http://schemas.microsoft.com/office/drawing/2014/main" id="{0F39F391-284F-58F9-FE96-1C8C27AE7267}"/>
              </a:ext>
            </a:extLst>
          </p:cNvPr>
          <p:cNvSpPr>
            <a:spLocks noGrp="1"/>
          </p:cNvSpPr>
          <p:nvPr>
            <p:ph type="sldNum" sz="quarter" idx="12"/>
          </p:nvPr>
        </p:nvSpPr>
        <p:spPr/>
        <p:txBody>
          <a:bodyPr/>
          <a:lstStyle/>
          <a:p>
            <a:fld id="{4FAB73BC-B049-4115-A692-8D63A059BFB8}" type="slidenum">
              <a:rPr lang="en-US" smtClean="0"/>
              <a:t>7</a:t>
            </a:fld>
            <a:endParaRPr lang="en-US"/>
          </a:p>
        </p:txBody>
      </p:sp>
    </p:spTree>
    <p:extLst>
      <p:ext uri="{BB962C8B-B14F-4D97-AF65-F5344CB8AC3E}">
        <p14:creationId xmlns:p14="http://schemas.microsoft.com/office/powerpoint/2010/main" val="1496528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descr="Picture of the cover of 'The C programming language' by Kernighan and Ritchie">
            <a:extLst>
              <a:ext uri="{FF2B5EF4-FFF2-40B4-BE49-F238E27FC236}">
                <a16:creationId xmlns:a16="http://schemas.microsoft.com/office/drawing/2014/main" id="{E90D3381-B2E8-838C-B914-44C17762E92D}"/>
              </a:ext>
            </a:extLst>
          </p:cNvPr>
          <p:cNvSpPr>
            <a:spLocks noGrp="1"/>
          </p:cNvSpPr>
          <p:nvPr>
            <p:ph type="title"/>
          </p:nvPr>
        </p:nvSpPr>
        <p:spPr>
          <a:xfrm>
            <a:off x="6106704" y="609600"/>
            <a:ext cx="5364444" cy="1356360"/>
          </a:xfrm>
        </p:spPr>
        <p:txBody>
          <a:bodyPr>
            <a:normAutofit/>
          </a:bodyPr>
          <a:lstStyle/>
          <a:p>
            <a:r>
              <a:rPr lang="en-US" dirty="0"/>
              <a:t>C References</a:t>
            </a:r>
          </a:p>
        </p:txBody>
      </p:sp>
      <p:pic>
        <p:nvPicPr>
          <p:cNvPr id="1026" name="Picture 2" descr="Picture of the cover of 'The C programming language' by Kernighan and Ritchie">
            <a:extLst>
              <a:ext uri="{FF2B5EF4-FFF2-40B4-BE49-F238E27FC236}">
                <a16:creationId xmlns:a16="http://schemas.microsoft.com/office/drawing/2014/main" id="{ABEC1EFD-409A-FCAC-9F6A-6CA893F95C2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215467" y="857675"/>
            <a:ext cx="3906908" cy="514066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7CA38775-F1CF-A871-73FB-27644B201CB8}"/>
              </a:ext>
            </a:extLst>
          </p:cNvPr>
          <p:cNvSpPr>
            <a:spLocks noGrp="1"/>
          </p:cNvSpPr>
          <p:nvPr>
            <p:ph idx="1"/>
          </p:nvPr>
        </p:nvSpPr>
        <p:spPr>
          <a:xfrm>
            <a:off x="6106703" y="2057400"/>
            <a:ext cx="5364444" cy="4038600"/>
          </a:xfrm>
        </p:spPr>
        <p:txBody>
          <a:bodyPr>
            <a:normAutofit/>
          </a:bodyPr>
          <a:lstStyle/>
          <a:p>
            <a:r>
              <a:rPr lang="en-US" dirty="0"/>
              <a:t>K&amp;R C – available on kindle and in the UW library – </a:t>
            </a:r>
            <a:r>
              <a:rPr lang="en-US" b="1" dirty="0"/>
              <a:t>the </a:t>
            </a:r>
            <a:r>
              <a:rPr lang="en-US" dirty="0"/>
              <a:t>language reference</a:t>
            </a:r>
          </a:p>
          <a:p>
            <a:r>
              <a:rPr lang="en-US" dirty="0"/>
              <a:t>Essential C: </a:t>
            </a:r>
            <a:r>
              <a:rPr lang="en-US" sz="2000" dirty="0">
                <a:hlinkClick r:id="rId3"/>
              </a:rPr>
              <a:t>http://cslibrary.stanford.edu/101/EssentialC.pdf</a:t>
            </a:r>
            <a:endParaRPr lang="en-US" dirty="0"/>
          </a:p>
          <a:p>
            <a:r>
              <a:rPr lang="en-US" dirty="0" err="1"/>
              <a:t>Cplusplus</a:t>
            </a:r>
            <a:r>
              <a:rPr lang="en-US" dirty="0"/>
              <a:t> web: </a:t>
            </a:r>
            <a:r>
              <a:rPr lang="en-US" dirty="0">
                <a:hlinkClick r:id="rId4"/>
              </a:rPr>
              <a:t>http://www.cplusplus.com/</a:t>
            </a:r>
            <a:endParaRPr lang="en-US" dirty="0"/>
          </a:p>
          <a:p>
            <a:r>
              <a:rPr lang="en-US" dirty="0"/>
              <a:t>O’Reilly books (C in a Nutshell, etc.) – available through the UW libraries.</a:t>
            </a:r>
          </a:p>
        </p:txBody>
      </p:sp>
      <p:sp>
        <p:nvSpPr>
          <p:cNvPr id="4" name="Footer Placeholder 3">
            <a:extLst>
              <a:ext uri="{FF2B5EF4-FFF2-40B4-BE49-F238E27FC236}">
                <a16:creationId xmlns:a16="http://schemas.microsoft.com/office/drawing/2014/main" id="{234ED5B1-E5C4-A9DA-D0FE-355A77DFC989}"/>
              </a:ext>
            </a:extLst>
          </p:cNvPr>
          <p:cNvSpPr>
            <a:spLocks noGrp="1"/>
          </p:cNvSpPr>
          <p:nvPr>
            <p:ph type="ftr" sz="quarter" idx="11"/>
          </p:nvPr>
        </p:nvSpPr>
        <p:spPr>
          <a:xfrm>
            <a:off x="3949148" y="6223828"/>
            <a:ext cx="4717774" cy="365125"/>
          </a:xfrm>
        </p:spPr>
        <p:txBody>
          <a:bodyPr>
            <a:normAutofit/>
          </a:bodyPr>
          <a:lstStyle/>
          <a:p>
            <a:pPr>
              <a:spcAft>
                <a:spcPts val="600"/>
              </a:spcAft>
            </a:pPr>
            <a:r>
              <a:rPr lang="fr-FR"/>
              <a:t>CSE 374 SP26  Lecture C Intro, Professor Hazen</a:t>
            </a:r>
            <a:endParaRPr lang="en-US"/>
          </a:p>
        </p:txBody>
      </p:sp>
      <p:sp>
        <p:nvSpPr>
          <p:cNvPr id="5" name="Slide Number Placeholder 4">
            <a:extLst>
              <a:ext uri="{FF2B5EF4-FFF2-40B4-BE49-F238E27FC236}">
                <a16:creationId xmlns:a16="http://schemas.microsoft.com/office/drawing/2014/main" id="{7A9CF1B0-869D-4FEB-1D05-A5861B7CF92D}"/>
              </a:ext>
            </a:extLst>
          </p:cNvPr>
          <p:cNvSpPr>
            <a:spLocks noGrp="1"/>
          </p:cNvSpPr>
          <p:nvPr>
            <p:ph type="sldNum" sz="quarter" idx="12"/>
          </p:nvPr>
        </p:nvSpPr>
        <p:spPr>
          <a:xfrm>
            <a:off x="9329530" y="6223828"/>
            <a:ext cx="1706217" cy="365125"/>
          </a:xfrm>
        </p:spPr>
        <p:txBody>
          <a:bodyPr>
            <a:normAutofit/>
          </a:bodyPr>
          <a:lstStyle/>
          <a:p>
            <a:pPr>
              <a:spcAft>
                <a:spcPts val="600"/>
              </a:spcAft>
            </a:pPr>
            <a:fld id="{4FAB73BC-B049-4115-A692-8D63A059BFB8}" type="slidenum">
              <a:rPr lang="en-US" smtClean="0"/>
              <a:pPr>
                <a:spcAft>
                  <a:spcPts val="600"/>
                </a:spcAft>
              </a:pPr>
              <a:t>8</a:t>
            </a:fld>
            <a:endParaRPr lang="en-US"/>
          </a:p>
        </p:txBody>
      </p:sp>
    </p:spTree>
    <p:extLst>
      <p:ext uri="{BB962C8B-B14F-4D97-AF65-F5344CB8AC3E}">
        <p14:creationId xmlns:p14="http://schemas.microsoft.com/office/powerpoint/2010/main" val="130660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F2E49-FB8C-8EC4-9FE6-DCDA188EC851}"/>
              </a:ext>
            </a:extLst>
          </p:cNvPr>
          <p:cNvSpPr>
            <a:spLocks noGrp="1"/>
          </p:cNvSpPr>
          <p:nvPr>
            <p:ph type="title"/>
          </p:nvPr>
        </p:nvSpPr>
        <p:spPr/>
        <p:txBody>
          <a:bodyPr/>
          <a:lstStyle/>
          <a:p>
            <a:r>
              <a:rPr lang="en-US" dirty="0"/>
              <a:t>Hello World</a:t>
            </a:r>
          </a:p>
        </p:txBody>
      </p:sp>
      <p:sp>
        <p:nvSpPr>
          <p:cNvPr id="6" name="Content Placeholder 5">
            <a:extLst>
              <a:ext uri="{FF2B5EF4-FFF2-40B4-BE49-F238E27FC236}">
                <a16:creationId xmlns:a16="http://schemas.microsoft.com/office/drawing/2014/main" id="{C8288CA6-8F0B-5A8A-F8F4-4F3D240AC80D}"/>
              </a:ext>
            </a:extLst>
          </p:cNvPr>
          <p:cNvSpPr>
            <a:spLocks noGrp="1"/>
          </p:cNvSpPr>
          <p:nvPr>
            <p:ph sz="half" idx="1"/>
          </p:nvPr>
        </p:nvSpPr>
        <p:spPr/>
        <p:txBody>
          <a:bodyPr>
            <a:normAutofit fontScale="85000" lnSpcReduction="10000"/>
          </a:bodyPr>
          <a:lstStyle/>
          <a:p>
            <a:r>
              <a:rPr lang="en-US" dirty="0"/>
              <a:t>Compile at a bash command line with </a:t>
            </a:r>
            <a:br>
              <a:rPr lang="en-US" dirty="0"/>
            </a:br>
            <a:r>
              <a:rPr lang="en-US" dirty="0" err="1">
                <a:latin typeface="Cascadia Code" panose="020B0609020000020004" pitchFamily="49" charset="0"/>
                <a:ea typeface="Cascadia Code" panose="020B0609020000020004" pitchFamily="49" charset="0"/>
                <a:cs typeface="Cascadia Code" panose="020B0609020000020004" pitchFamily="49" charset="0"/>
              </a:rPr>
              <a:t>gcc</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hello.c</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lvl="1"/>
            <a:r>
              <a:rPr lang="en-US" dirty="0">
                <a:ea typeface="Cascadia Code" panose="020B0609020000020004" pitchFamily="49" charset="0"/>
                <a:cs typeface="Cascadia Code" panose="020B0609020000020004" pitchFamily="49" charset="0"/>
              </a:rPr>
              <a:t>Creates an executable</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a.out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r>
              <a:rPr lang="en-US" dirty="0" err="1">
                <a:latin typeface="Cascadia Code" panose="020B0609020000020004" pitchFamily="49" charset="0"/>
                <a:ea typeface="Cascadia Code" panose="020B0609020000020004" pitchFamily="49" charset="0"/>
                <a:cs typeface="Cascadia Code" panose="020B0609020000020004" pitchFamily="49" charset="0"/>
              </a:rPr>
              <a:t>gcc</a:t>
            </a:r>
            <a:r>
              <a:rPr lang="en-US" dirty="0">
                <a:latin typeface="Cascadia Code" panose="020B0609020000020004" pitchFamily="49" charset="0"/>
                <a:ea typeface="Cascadia Code" panose="020B0609020000020004" pitchFamily="49" charset="0"/>
                <a:cs typeface="Cascadia Code" panose="020B0609020000020004" pitchFamily="49" charset="0"/>
              </a:rPr>
              <a:t> –Wall –std=c11 –o hello </a:t>
            </a:r>
            <a:r>
              <a:rPr lang="en-US" dirty="0" err="1">
                <a:latin typeface="Cascadia Code" panose="020B0609020000020004" pitchFamily="49" charset="0"/>
                <a:ea typeface="Cascadia Code" panose="020B0609020000020004" pitchFamily="49" charset="0"/>
                <a:cs typeface="Cascadia Code" panose="020B0609020000020004" pitchFamily="49" charset="0"/>
              </a:rPr>
              <a:t>hello.c</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Wall </a:t>
            </a:r>
            <a:r>
              <a:rPr lang="en-US" dirty="0">
                <a:ea typeface="Cascadia Code" panose="020B0609020000020004" pitchFamily="49" charset="0"/>
                <a:cs typeface="Cascadia Code" panose="020B0609020000020004" pitchFamily="49" charset="0"/>
              </a:rPr>
              <a:t>turns on all warnings</a:t>
            </a: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C11 </a:t>
            </a:r>
            <a:r>
              <a:rPr lang="en-US" dirty="0">
                <a:ea typeface="Cascadia Code" panose="020B0609020000020004" pitchFamily="49" charset="0"/>
                <a:cs typeface="Cascadia Code" panose="020B0609020000020004" pitchFamily="49" charset="0"/>
              </a:rPr>
              <a:t>specifies C11 standard</a:t>
            </a:r>
          </a:p>
          <a:p>
            <a:pPr lvl="1"/>
            <a:r>
              <a:rPr lang="en-US" dirty="0">
                <a:ea typeface="Cascadia Code" panose="020B0609020000020004" pitchFamily="49" charset="0"/>
                <a:cs typeface="Cascadia Code" panose="020B0609020000020004" pitchFamily="49" charset="0"/>
              </a:rPr>
              <a:t>Creates executable hello</a:t>
            </a:r>
          </a:p>
          <a:p>
            <a:r>
              <a:rPr lang="en-US" dirty="0">
                <a:ea typeface="Cascadia Code" panose="020B0609020000020004" pitchFamily="49" charset="0"/>
                <a:cs typeface="Cascadia Code" panose="020B0609020000020004" pitchFamily="49" charset="0"/>
              </a:rPr>
              <a:t>Run: </a:t>
            </a: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a.out</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a:ea typeface="Cascadia Code" panose="020B0609020000020004" pitchFamily="49" charset="0"/>
                <a:cs typeface="Cascadia Code" panose="020B0609020000020004" pitchFamily="49" charset="0"/>
              </a:rPr>
              <a:t>or </a:t>
            </a:r>
            <a:r>
              <a:rPr lang="en-US" dirty="0">
                <a:latin typeface="Cascadia Code" panose="020B0609020000020004" pitchFamily="49" charset="0"/>
                <a:ea typeface="Cascadia Code" panose="020B0609020000020004" pitchFamily="49" charset="0"/>
                <a:cs typeface="Cascadia Code" panose="020B0609020000020004" pitchFamily="49" charset="0"/>
              </a:rPr>
              <a:t>./hello</a:t>
            </a:r>
          </a:p>
          <a:p>
            <a:r>
              <a:rPr lang="en-US" dirty="0">
                <a:ea typeface="Cascadia Code" panose="020B0609020000020004" pitchFamily="49" charset="0"/>
                <a:cs typeface="Cascadia Code" panose="020B0609020000020004" pitchFamily="49" charset="0"/>
              </a:rPr>
              <a:t>Exits with </a:t>
            </a:r>
            <a:r>
              <a:rPr lang="en-US" dirty="0">
                <a:latin typeface="Cascadia Code" panose="020B0609020000020004" pitchFamily="49" charset="0"/>
                <a:ea typeface="Cascadia Code" panose="020B0609020000020004" pitchFamily="49" charset="0"/>
                <a:cs typeface="Cascadia Code" panose="020B0609020000020004" pitchFamily="49" charset="0"/>
              </a:rPr>
              <a:t>0</a:t>
            </a:r>
            <a:r>
              <a:rPr lang="en-US" dirty="0">
                <a:ea typeface="Cascadia Code" panose="020B0609020000020004" pitchFamily="49" charset="0"/>
                <a:cs typeface="Cascadia Code" panose="020B0609020000020004" pitchFamily="49" charset="0"/>
              </a:rPr>
              <a:t> (</a:t>
            </a:r>
            <a:r>
              <a:rPr lang="en-US" dirty="0">
                <a:latin typeface="Cascadia Code" panose="020B0609020000020004" pitchFamily="49" charset="0"/>
                <a:ea typeface="Cascadia Code" panose="020B0609020000020004" pitchFamily="49" charset="0"/>
                <a:cs typeface="Cascadia Code" panose="020B0609020000020004" pitchFamily="49" charset="0"/>
              </a:rPr>
              <a:t>return 0;</a:t>
            </a:r>
            <a:r>
              <a:rPr lang="en-US" dirty="0">
                <a:ea typeface="Cascadia Code" panose="020B0609020000020004" pitchFamily="49" charset="0"/>
                <a:cs typeface="Cascadia Code" panose="020B0609020000020004" pitchFamily="49" charset="0"/>
              </a:rPr>
              <a:t>)</a:t>
            </a:r>
          </a:p>
        </p:txBody>
      </p:sp>
      <p:sp>
        <p:nvSpPr>
          <p:cNvPr id="7" name="Content Placeholder 6">
            <a:extLst>
              <a:ext uri="{FF2B5EF4-FFF2-40B4-BE49-F238E27FC236}">
                <a16:creationId xmlns:a16="http://schemas.microsoft.com/office/drawing/2014/main" id="{B7671C4C-5A38-EB8A-FEAD-9F547349C247}"/>
              </a:ext>
            </a:extLst>
          </p:cNvPr>
          <p:cNvSpPr>
            <a:spLocks noGrp="1"/>
          </p:cNvSpPr>
          <p:nvPr>
            <p:ph sz="half" idx="2"/>
          </p:nvPr>
        </p:nvSpPr>
        <p:spPr>
          <a:solidFill>
            <a:schemeClr val="tx1">
              <a:lumMod val="75000"/>
            </a:schemeClr>
          </a:solidFill>
        </p:spPr>
        <p:txBody>
          <a:bodyPr>
            <a:normAutofit fontScale="85000" lnSpcReduction="10000"/>
          </a:bodyPr>
          <a:lstStyle/>
          <a:p>
            <a:pPr>
              <a:lnSpc>
                <a:spcPts val="1425"/>
              </a:lnSpc>
              <a:spcBef>
                <a:spcPts val="600"/>
              </a:spcBef>
              <a:buNone/>
            </a:pPr>
            <a:r>
              <a:rPr lang="en-US" b="0" dirty="0">
                <a:solidFill>
                  <a:srgbClr val="C586C0"/>
                </a:solidFill>
                <a:effectLst/>
                <a:latin typeface="Consolas" panose="020B0609020204030204" pitchFamily="49" charset="0"/>
              </a:rPr>
              <a:t>#include</a:t>
            </a:r>
            <a:r>
              <a:rPr lang="en-US" b="0" dirty="0">
                <a:solidFill>
                  <a:srgbClr val="569CD6"/>
                </a:solidFill>
                <a:effectLst/>
                <a:latin typeface="Consolas" panose="020B0609020204030204" pitchFamily="49" charset="0"/>
              </a:rPr>
              <a:t> </a:t>
            </a:r>
            <a:r>
              <a:rPr lang="en-US" b="0" dirty="0">
                <a:solidFill>
                  <a:srgbClr val="CE9178"/>
                </a:solidFill>
                <a:effectLst/>
                <a:latin typeface="Consolas" panose="020B0609020204030204" pitchFamily="49" charset="0"/>
              </a:rPr>
              <a:t>&lt;</a:t>
            </a:r>
            <a:r>
              <a:rPr lang="en-US" b="0" dirty="0" err="1">
                <a:solidFill>
                  <a:srgbClr val="CE9178"/>
                </a:solidFill>
                <a:effectLst/>
                <a:latin typeface="Consolas" panose="020B0609020204030204" pitchFamily="49" charset="0"/>
              </a:rPr>
              <a:t>stdio.h</a:t>
            </a:r>
            <a:r>
              <a:rPr lang="en-US" b="0" dirty="0">
                <a:solidFill>
                  <a:srgbClr val="CE9178"/>
                </a:solidFill>
                <a:effectLst/>
                <a:latin typeface="Consolas" panose="020B0609020204030204" pitchFamily="49" charset="0"/>
              </a:rPr>
              <a:t>&gt;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C586C0"/>
                </a:solidFill>
                <a:effectLst/>
                <a:latin typeface="Consolas" panose="020B0609020204030204" pitchFamily="49" charset="0"/>
              </a:rPr>
              <a:t>#define</a:t>
            </a:r>
            <a:r>
              <a:rPr lang="en-US" b="0" dirty="0">
                <a:solidFill>
                  <a:srgbClr val="569CD6"/>
                </a:solidFill>
                <a:effectLst/>
                <a:latin typeface="Consolas" panose="020B0609020204030204" pitchFamily="49" charset="0"/>
              </a:rPr>
              <a:t> </a:t>
            </a:r>
            <a:r>
              <a:rPr lang="en-US" b="0" dirty="0">
                <a:solidFill>
                  <a:srgbClr val="DCDCAA"/>
                </a:solidFill>
                <a:effectLst/>
                <a:latin typeface="Consolas" panose="020B0609020204030204" pitchFamily="49" charset="0"/>
              </a:rPr>
              <a:t>REPS</a:t>
            </a:r>
            <a:r>
              <a:rPr lang="en-US" b="0" dirty="0">
                <a:solidFill>
                  <a:srgbClr val="569CD6"/>
                </a:solidFill>
                <a:effectLst/>
                <a:latin typeface="Consolas" panose="020B0609020204030204" pitchFamily="49" charset="0"/>
              </a:rPr>
              <a:t> </a:t>
            </a:r>
            <a:r>
              <a:rPr lang="en-US" b="0" dirty="0">
                <a:solidFill>
                  <a:srgbClr val="B5CEA8"/>
                </a:solidFill>
                <a:effectLst/>
                <a:latin typeface="Consolas" panose="020B0609020204030204" pitchFamily="49" charset="0"/>
              </a:rPr>
              <a:t>5</a:t>
            </a:r>
            <a:endParaRPr lang="en-US" b="0" dirty="0">
              <a:solidFill>
                <a:srgbClr val="FFFFFF"/>
              </a:solidFill>
              <a:effectLst/>
              <a:latin typeface="Consolas" panose="020B0609020204030204" pitchFamily="49" charset="0"/>
            </a:endParaRPr>
          </a:p>
          <a:p>
            <a:pPr>
              <a:lnSpc>
                <a:spcPts val="1425"/>
              </a:lnSpc>
              <a:spcBef>
                <a:spcPts val="600"/>
              </a:spcBef>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Compile this file with:</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a:t>
            </a:r>
            <a:r>
              <a:rPr lang="en-US" b="0" dirty="0" err="1">
                <a:solidFill>
                  <a:srgbClr val="7CA668"/>
                </a:solidFill>
                <a:effectLst/>
                <a:latin typeface="Consolas" panose="020B0609020204030204" pitchFamily="49" charset="0"/>
              </a:rPr>
              <a:t>gcc</a:t>
            </a:r>
            <a:r>
              <a:rPr lang="en-US" b="0" dirty="0">
                <a:solidFill>
                  <a:srgbClr val="7CA668"/>
                </a:solidFill>
                <a:effectLst/>
                <a:latin typeface="Consolas" panose="020B0609020204030204" pitchFamily="49" charset="0"/>
              </a:rPr>
              <a:t> -o hello </a:t>
            </a:r>
            <a:r>
              <a:rPr lang="en-US" b="0" dirty="0" err="1">
                <a:solidFill>
                  <a:srgbClr val="7CA668"/>
                </a:solidFill>
                <a:effectLst/>
                <a:latin typeface="Consolas" panose="020B0609020204030204" pitchFamily="49" charset="0"/>
              </a:rPr>
              <a:t>hello.c</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Run the program:</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./hello</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main</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9CDCFE"/>
                </a:solidFill>
                <a:effectLst/>
                <a:latin typeface="Consolas" panose="020B0609020204030204" pitchFamily="49" charset="0"/>
              </a:rPr>
              <a:t>argc</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err="1">
                <a:solidFill>
                  <a:srgbClr val="9CDCFE"/>
                </a:solidFill>
                <a:effectLst/>
                <a:latin typeface="Consolas" panose="020B0609020204030204" pitchFamily="49" charset="0"/>
              </a:rPr>
              <a:t>argv</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for</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&lt;</a:t>
            </a:r>
            <a:r>
              <a:rPr lang="en-US" b="0" dirty="0">
                <a:solidFill>
                  <a:srgbClr val="FFFFFF"/>
                </a:solidFill>
                <a:effectLst/>
                <a:latin typeface="Consolas" panose="020B0609020204030204" pitchFamily="49" charset="0"/>
              </a:rPr>
              <a:t>REPS;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"Hello, World!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a:t>
            </a:r>
          </a:p>
          <a:p>
            <a:pPr>
              <a:spcBef>
                <a:spcPts val="600"/>
              </a:spcBef>
            </a:pPr>
            <a:endParaRPr lang="en-US" dirty="0"/>
          </a:p>
        </p:txBody>
      </p:sp>
      <p:sp>
        <p:nvSpPr>
          <p:cNvPr id="4" name="Footer Placeholder 3">
            <a:extLst>
              <a:ext uri="{FF2B5EF4-FFF2-40B4-BE49-F238E27FC236}">
                <a16:creationId xmlns:a16="http://schemas.microsoft.com/office/drawing/2014/main" id="{7BC04EED-F8D4-0756-62C8-AABA7C7C2C11}"/>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88A049B2-8160-C860-E852-04A0FAC8BC2D}"/>
              </a:ext>
            </a:extLst>
          </p:cNvPr>
          <p:cNvSpPr>
            <a:spLocks noGrp="1"/>
          </p:cNvSpPr>
          <p:nvPr>
            <p:ph type="sldNum" sz="quarter" idx="12"/>
          </p:nvPr>
        </p:nvSpPr>
        <p:spPr/>
        <p:txBody>
          <a:bodyPr/>
          <a:lstStyle/>
          <a:p>
            <a:fld id="{4FAB73BC-B049-4115-A692-8D63A059BFB8}" type="slidenum">
              <a:rPr lang="en-US" smtClean="0"/>
              <a:t>9</a:t>
            </a:fld>
            <a:endParaRPr lang="en-US"/>
          </a:p>
        </p:txBody>
      </p:sp>
    </p:spTree>
    <p:extLst>
      <p:ext uri="{BB962C8B-B14F-4D97-AF65-F5344CB8AC3E}">
        <p14:creationId xmlns:p14="http://schemas.microsoft.com/office/powerpoint/2010/main" val="1303866808"/>
      </p:ext>
    </p:extLst>
  </p:cSld>
  <p:clrMapOvr>
    <a:masterClrMapping/>
  </p:clrMapOvr>
</p:sld>
</file>

<file path=ppt/theme/theme1.xml><?xml version="1.0" encoding="utf-8"?>
<a:theme xmlns:a="http://schemas.openxmlformats.org/drawingml/2006/main" name="Basis">
  <a:themeElements>
    <a:clrScheme name="UWBrand">
      <a:dk1>
        <a:srgbClr val="32006E"/>
      </a:dk1>
      <a:lt1>
        <a:sysClr val="window" lastClr="FFFFFF"/>
      </a:lt1>
      <a:dk2>
        <a:srgbClr val="4B2E83"/>
      </a:dk2>
      <a:lt2>
        <a:srgbClr val="C5B4E3"/>
      </a:lt2>
      <a:accent1>
        <a:srgbClr val="4B2E83"/>
      </a:accent1>
      <a:accent2>
        <a:srgbClr val="FFC700"/>
      </a:accent2>
      <a:accent3>
        <a:srgbClr val="85754D"/>
      </a:accent3>
      <a:accent4>
        <a:srgbClr val="665EB8"/>
      </a:accent4>
      <a:accent5>
        <a:srgbClr val="AADB1E"/>
      </a:accent5>
      <a:accent6>
        <a:srgbClr val="2AD2C9"/>
      </a:accent6>
      <a:hlink>
        <a:srgbClr val="E93CAC"/>
      </a:hlink>
      <a:folHlink>
        <a:srgbClr val="E93CA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TotalTime>305</TotalTime>
  <Words>2689</Words>
  <Application>Microsoft Office PowerPoint</Application>
  <PresentationFormat>Widescreen</PresentationFormat>
  <Paragraphs>422</Paragraphs>
  <Slides>25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Aptos</vt:lpstr>
      <vt:lpstr>Cascadia Code</vt:lpstr>
      <vt:lpstr>Consolas</vt:lpstr>
      <vt:lpstr>Corbel</vt:lpstr>
      <vt:lpstr>Courier New</vt:lpstr>
      <vt:lpstr>Basis</vt:lpstr>
      <vt:lpstr>CSE 374: Programming Concepts and Tools</vt:lpstr>
      <vt:lpstr>Today’s Goals </vt:lpstr>
      <vt:lpstr>Aside: GCC/GDB</vt:lpstr>
      <vt:lpstr>C v. Scripting</vt:lpstr>
      <vt:lpstr>C v. Java</vt:lpstr>
      <vt:lpstr>C v. Rust</vt:lpstr>
      <vt:lpstr>Why C?</vt:lpstr>
      <vt:lpstr>C References</vt:lpstr>
      <vt:lpstr>Hello World</vt:lpstr>
      <vt:lpstr>Hello World - #include</vt:lpstr>
      <vt:lpstr>Hello World - #define</vt:lpstr>
      <vt:lpstr>Hello World - comments</vt:lpstr>
      <vt:lpstr>Hello World - functions</vt:lpstr>
      <vt:lpstr>Hello World – logical constructs</vt:lpstr>
      <vt:lpstr>Hello World - variables</vt:lpstr>
      <vt:lpstr>Hello World - strings</vt:lpstr>
      <vt:lpstr>Hello World - printf</vt:lpstr>
      <vt:lpstr>Source File Structure</vt:lpstr>
      <vt:lpstr>Logical Control</vt:lpstr>
      <vt:lpstr>I/O: printf, scanf</vt:lpstr>
      <vt:lpstr>Pointers</vt:lpstr>
      <vt:lpstr>Computers &amp; Memory</vt:lpstr>
      <vt:lpstr>Working Memory</vt:lpstr>
      <vt:lpstr>Working Memory - zones</vt:lpstr>
      <vt:lpstr>So, what is a pointer?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uwmsds</dc:creator>
  <cp:lastModifiedBy>uwmsds</cp:lastModifiedBy>
  <cp:revision>1</cp:revision>
  <dcterms:created xsi:type="dcterms:W3CDTF">2026-03-27T20:31:52Z</dcterms:created>
  <dcterms:modified xsi:type="dcterms:W3CDTF">2026-04-15T00:24:23Z</dcterms:modified>
</cp:coreProperties>
</file>