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notesMasterIdLst>
    <p:notesMasterId r:id="rId41"/>
  </p:notesMasterIdLst>
  <p:sldIdLst>
    <p:sldId id="256" r:id="rId2"/>
    <p:sldId id="257" r:id="rId3"/>
    <p:sldId id="297" r:id="rId4"/>
    <p:sldId id="338" r:id="rId5"/>
    <p:sldId id="341" r:id="rId6"/>
    <p:sldId id="357" r:id="rId7"/>
    <p:sldId id="343" r:id="rId8"/>
    <p:sldId id="337" r:id="rId9"/>
    <p:sldId id="315" r:id="rId10"/>
    <p:sldId id="358" r:id="rId11"/>
    <p:sldId id="359" r:id="rId12"/>
    <p:sldId id="316" r:id="rId13"/>
    <p:sldId id="317" r:id="rId14"/>
    <p:sldId id="361" r:id="rId15"/>
    <p:sldId id="362" r:id="rId16"/>
    <p:sldId id="360" r:id="rId17"/>
    <p:sldId id="363" r:id="rId18"/>
    <p:sldId id="364" r:id="rId19"/>
    <p:sldId id="365" r:id="rId20"/>
    <p:sldId id="367" r:id="rId21"/>
    <p:sldId id="366" r:id="rId22"/>
    <p:sldId id="368" r:id="rId23"/>
    <p:sldId id="369" r:id="rId24"/>
    <p:sldId id="371" r:id="rId25"/>
    <p:sldId id="370" r:id="rId26"/>
    <p:sldId id="372" r:id="rId27"/>
    <p:sldId id="373" r:id="rId28"/>
    <p:sldId id="374" r:id="rId29"/>
    <p:sldId id="376" r:id="rId30"/>
    <p:sldId id="375" r:id="rId31"/>
    <p:sldId id="377" r:id="rId32"/>
    <p:sldId id="378" r:id="rId33"/>
    <p:sldId id="379" r:id="rId34"/>
    <p:sldId id="380" r:id="rId35"/>
    <p:sldId id="383" r:id="rId36"/>
    <p:sldId id="381" r:id="rId37"/>
    <p:sldId id="382" r:id="rId38"/>
    <p:sldId id="384" r:id="rId39"/>
    <p:sldId id="309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E3F060-CE62-4966-8AE3-2FE04C40F339}" v="2" dt="2026-04-10T00:55:30.729"/>
    <p1510:client id="{019289D2-3429-43F7-B824-A7C5A9D92BD3}" v="11364" dt="2026-04-11T00:32:50.5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an U Hazen" userId="30e05359-b9e4-47f2-a3de-c678b6693530" providerId="ADAL" clId="{F71778A2-0B0A-4390-A922-1251D981ACF5}"/>
    <pc:docChg chg="undo custSel addSld delSld modSld sldOrd">
      <pc:chgData name="Megan U Hazen" userId="30e05359-b9e4-47f2-a3de-c678b6693530" providerId="ADAL" clId="{F71778A2-0B0A-4390-A922-1251D981ACF5}" dt="2026-04-11T00:32:50.594" v="11347" actId="27636"/>
      <pc:docMkLst>
        <pc:docMk/>
      </pc:docMkLst>
      <pc:sldChg chg="modSp mod">
        <pc:chgData name="Megan U Hazen" userId="30e05359-b9e4-47f2-a3de-c678b6693530" providerId="ADAL" clId="{F71778A2-0B0A-4390-A922-1251D981ACF5}" dt="2026-04-10T18:29:31.434" v="81" actId="20577"/>
        <pc:sldMkLst>
          <pc:docMk/>
          <pc:sldMk cId="542662734" sldId="257"/>
        </pc:sldMkLst>
        <pc:spChg chg="mod">
          <ac:chgData name="Megan U Hazen" userId="30e05359-b9e4-47f2-a3de-c678b6693530" providerId="ADAL" clId="{F71778A2-0B0A-4390-A922-1251D981ACF5}" dt="2026-04-10T18:29:31.434" v="81" actId="20577"/>
          <ac:spMkLst>
            <pc:docMk/>
            <pc:sldMk cId="542662734" sldId="257"/>
            <ac:spMk id="6" creationId="{E04EFF79-B751-51FA-D429-2BC7B7A1E61C}"/>
          </ac:spMkLst>
        </pc:spChg>
      </pc:sldChg>
      <pc:sldChg chg="addSp delSp modSp mod modClrScheme chgLayout">
        <pc:chgData name="Megan U Hazen" userId="30e05359-b9e4-47f2-a3de-c678b6693530" providerId="ADAL" clId="{F71778A2-0B0A-4390-A922-1251D981ACF5}" dt="2026-04-11T00:32:50.594" v="11347" actId="27636"/>
        <pc:sldMkLst>
          <pc:docMk/>
          <pc:sldMk cId="3367165860" sldId="297"/>
        </pc:sldMkLst>
        <pc:spChg chg="mod ord">
          <ac:chgData name="Megan U Hazen" userId="30e05359-b9e4-47f2-a3de-c678b6693530" providerId="ADAL" clId="{F71778A2-0B0A-4390-A922-1251D981ACF5}" dt="2026-04-11T00:31:08.238" v="11097" actId="700"/>
          <ac:spMkLst>
            <pc:docMk/>
            <pc:sldMk cId="3367165860" sldId="297"/>
            <ac:spMk id="2" creationId="{B604CDF1-F550-8598-BE3E-BE4D8324C854}"/>
          </ac:spMkLst>
        </pc:spChg>
        <pc:spChg chg="add del mod ord">
          <ac:chgData name="Megan U Hazen" userId="30e05359-b9e4-47f2-a3de-c678b6693530" providerId="ADAL" clId="{F71778A2-0B0A-4390-A922-1251D981ACF5}" dt="2026-04-11T00:31:08.238" v="11097" actId="700"/>
          <ac:spMkLst>
            <pc:docMk/>
            <pc:sldMk cId="3367165860" sldId="297"/>
            <ac:spMk id="3" creationId="{3B3B6EBD-B513-7092-303A-EE883EF4D7B7}"/>
          </ac:spMkLst>
        </pc:spChg>
        <pc:spChg chg="add mod ord">
          <ac:chgData name="Megan U Hazen" userId="30e05359-b9e4-47f2-a3de-c678b6693530" providerId="ADAL" clId="{F71778A2-0B0A-4390-A922-1251D981ACF5}" dt="2026-04-11T00:31:08.238" v="11097" actId="700"/>
          <ac:spMkLst>
            <pc:docMk/>
            <pc:sldMk cId="3367165860" sldId="297"/>
            <ac:spMk id="4" creationId="{56A6AF40-A3A5-7AEA-9942-93120F18422D}"/>
          </ac:spMkLst>
        </pc:spChg>
        <pc:spChg chg="mod ord">
          <ac:chgData name="Megan U Hazen" userId="30e05359-b9e4-47f2-a3de-c678b6693530" providerId="ADAL" clId="{F71778A2-0B0A-4390-A922-1251D981ACF5}" dt="2026-04-11T00:31:08.238" v="11097" actId="700"/>
          <ac:spMkLst>
            <pc:docMk/>
            <pc:sldMk cId="3367165860" sldId="297"/>
            <ac:spMk id="5" creationId="{368F8FC6-20BF-3F63-5422-F94D1A89BFD1}"/>
          </ac:spMkLst>
        </pc:spChg>
        <pc:spChg chg="mod ord">
          <ac:chgData name="Megan U Hazen" userId="30e05359-b9e4-47f2-a3de-c678b6693530" providerId="ADAL" clId="{F71778A2-0B0A-4390-A922-1251D981ACF5}" dt="2026-04-11T00:31:08.238" v="11097" actId="700"/>
          <ac:spMkLst>
            <pc:docMk/>
            <pc:sldMk cId="3367165860" sldId="297"/>
            <ac:spMk id="6" creationId="{5E119FFC-390D-C68D-E323-BB9982FEB0AA}"/>
          </ac:spMkLst>
        </pc:spChg>
        <pc:spChg chg="add mod ord">
          <ac:chgData name="Megan U Hazen" userId="30e05359-b9e4-47f2-a3de-c678b6693530" providerId="ADAL" clId="{F71778A2-0B0A-4390-A922-1251D981ACF5}" dt="2026-04-11T00:32:50.594" v="11347" actId="27636"/>
          <ac:spMkLst>
            <pc:docMk/>
            <pc:sldMk cId="3367165860" sldId="297"/>
            <ac:spMk id="7" creationId="{D16BD580-B759-BBA8-85E7-91170F09CB17}"/>
          </ac:spMkLst>
        </pc:spChg>
        <pc:spChg chg="del mod ord">
          <ac:chgData name="Megan U Hazen" userId="30e05359-b9e4-47f2-a3de-c678b6693530" providerId="ADAL" clId="{F71778A2-0B0A-4390-A922-1251D981ACF5}" dt="2026-04-11T00:30:40.951" v="11072" actId="700"/>
          <ac:spMkLst>
            <pc:docMk/>
            <pc:sldMk cId="3367165860" sldId="297"/>
            <ac:spMk id="9" creationId="{E6ECF36C-AF9C-9A5D-12DC-4F638EC2CC03}"/>
          </ac:spMkLst>
        </pc:spChg>
      </pc:sldChg>
      <pc:sldChg chg="modSp del mod">
        <pc:chgData name="Megan U Hazen" userId="30e05359-b9e4-47f2-a3de-c678b6693530" providerId="ADAL" clId="{F71778A2-0B0A-4390-A922-1251D981ACF5}" dt="2026-04-10T21:17:57.844" v="5795" actId="47"/>
        <pc:sldMkLst>
          <pc:docMk/>
          <pc:sldMk cId="2758086969" sldId="301"/>
        </pc:sldMkLst>
        <pc:spChg chg="mod">
          <ac:chgData name="Megan U Hazen" userId="30e05359-b9e4-47f2-a3de-c678b6693530" providerId="ADAL" clId="{F71778A2-0B0A-4390-A922-1251D981ACF5}" dt="2026-04-10T21:03:17.331" v="5601" actId="20577"/>
          <ac:spMkLst>
            <pc:docMk/>
            <pc:sldMk cId="2758086969" sldId="301"/>
            <ac:spMk id="2" creationId="{10840A36-8637-05DF-1C45-E7107BC5C8C7}"/>
          </ac:spMkLst>
        </pc:spChg>
        <pc:spChg chg="mod">
          <ac:chgData name="Megan U Hazen" userId="30e05359-b9e4-47f2-a3de-c678b6693530" providerId="ADAL" clId="{F71778A2-0B0A-4390-A922-1251D981ACF5}" dt="2026-04-10T21:04:38.551" v="5776" actId="20577"/>
          <ac:spMkLst>
            <pc:docMk/>
            <pc:sldMk cId="2758086969" sldId="301"/>
            <ac:spMk id="3" creationId="{C11ED1EA-FB4D-0D1D-ACAE-F62811EE9095}"/>
          </ac:spMkLst>
        </pc:spChg>
      </pc:sldChg>
      <pc:sldChg chg="modSp mod">
        <pc:chgData name="Megan U Hazen" userId="30e05359-b9e4-47f2-a3de-c678b6693530" providerId="ADAL" clId="{F71778A2-0B0A-4390-A922-1251D981ACF5}" dt="2026-04-10T18:25:58.025" v="66" actId="20577"/>
        <pc:sldMkLst>
          <pc:docMk/>
          <pc:sldMk cId="1512958396" sldId="309"/>
        </pc:sldMkLst>
        <pc:spChg chg="mod">
          <ac:chgData name="Megan U Hazen" userId="30e05359-b9e4-47f2-a3de-c678b6693530" providerId="ADAL" clId="{F71778A2-0B0A-4390-A922-1251D981ACF5}" dt="2026-04-10T18:25:35.654" v="33" actId="20577"/>
          <ac:spMkLst>
            <pc:docMk/>
            <pc:sldMk cId="1512958396" sldId="309"/>
            <ac:spMk id="2" creationId="{008884F3-6CB5-6A7F-0742-99ABEA4BBAA0}"/>
          </ac:spMkLst>
        </pc:spChg>
        <pc:graphicFrameChg chg="mod modGraphic">
          <ac:chgData name="Megan U Hazen" userId="30e05359-b9e4-47f2-a3de-c678b6693530" providerId="ADAL" clId="{F71778A2-0B0A-4390-A922-1251D981ACF5}" dt="2026-04-10T18:25:58.025" v="66" actId="20577"/>
          <ac:graphicFrameMkLst>
            <pc:docMk/>
            <pc:sldMk cId="1512958396" sldId="309"/>
            <ac:graphicFrameMk id="8" creationId="{99F48A26-0229-A789-970A-EE7A2C3D27DA}"/>
          </ac:graphicFrameMkLst>
        </pc:graphicFrameChg>
      </pc:sldChg>
      <pc:sldChg chg="del">
        <pc:chgData name="Megan U Hazen" userId="30e05359-b9e4-47f2-a3de-c678b6693530" providerId="ADAL" clId="{F71778A2-0B0A-4390-A922-1251D981ACF5}" dt="2026-04-11T00:13:32.263" v="10228" actId="47"/>
        <pc:sldMkLst>
          <pc:docMk/>
          <pc:sldMk cId="247096580" sldId="314"/>
        </pc:sldMkLst>
      </pc:sldChg>
      <pc:sldChg chg="addSp delSp modSp mod setBg">
        <pc:chgData name="Megan U Hazen" userId="30e05359-b9e4-47f2-a3de-c678b6693530" providerId="ADAL" clId="{F71778A2-0B0A-4390-A922-1251D981ACF5}" dt="2026-04-10T19:03:18.645" v="463" actId="20577"/>
        <pc:sldMkLst>
          <pc:docMk/>
          <pc:sldMk cId="2414672262" sldId="315"/>
        </pc:sldMkLst>
        <pc:spChg chg="mod">
          <ac:chgData name="Megan U Hazen" userId="30e05359-b9e4-47f2-a3de-c678b6693530" providerId="ADAL" clId="{F71778A2-0B0A-4390-A922-1251D981ACF5}" dt="2026-04-10T18:38:11.015" v="209" actId="26606"/>
          <ac:spMkLst>
            <pc:docMk/>
            <pc:sldMk cId="2414672262" sldId="315"/>
            <ac:spMk id="5" creationId="{C73208F6-74FC-8295-0D3D-47C6A3AACAF2}"/>
          </ac:spMkLst>
        </pc:spChg>
        <pc:spChg chg="mod">
          <ac:chgData name="Megan U Hazen" userId="30e05359-b9e4-47f2-a3de-c678b6693530" providerId="ADAL" clId="{F71778A2-0B0A-4390-A922-1251D981ACF5}" dt="2026-04-10T18:38:11.015" v="209" actId="26606"/>
          <ac:spMkLst>
            <pc:docMk/>
            <pc:sldMk cId="2414672262" sldId="315"/>
            <ac:spMk id="6" creationId="{D89AC8AE-3F5E-E0BD-6EAB-755EBAED1833}"/>
          </ac:spMkLst>
        </pc:spChg>
        <pc:spChg chg="mod">
          <ac:chgData name="Megan U Hazen" userId="30e05359-b9e4-47f2-a3de-c678b6693530" providerId="ADAL" clId="{F71778A2-0B0A-4390-A922-1251D981ACF5}" dt="2026-04-10T18:38:11.015" v="209" actId="26606"/>
          <ac:spMkLst>
            <pc:docMk/>
            <pc:sldMk cId="2414672262" sldId="315"/>
            <ac:spMk id="7" creationId="{4530BCD7-CE6B-7416-6EF8-93685E780D1F}"/>
          </ac:spMkLst>
        </pc:spChg>
        <pc:spChg chg="add del mod">
          <ac:chgData name="Megan U Hazen" userId="30e05359-b9e4-47f2-a3de-c678b6693530" providerId="ADAL" clId="{F71778A2-0B0A-4390-A922-1251D981ACF5}" dt="2026-04-10T18:38:11.015" v="209" actId="26606"/>
          <ac:spMkLst>
            <pc:docMk/>
            <pc:sldMk cId="2414672262" sldId="315"/>
            <ac:spMk id="8" creationId="{6180F24D-84D3-7917-D245-FB00DA8948A8}"/>
          </ac:spMkLst>
        </pc:spChg>
        <pc:spChg chg="add del">
          <ac:chgData name="Megan U Hazen" userId="30e05359-b9e4-47f2-a3de-c678b6693530" providerId="ADAL" clId="{F71778A2-0B0A-4390-A922-1251D981ACF5}" dt="2026-04-10T18:37:58.612" v="206" actId="26606"/>
          <ac:spMkLst>
            <pc:docMk/>
            <pc:sldMk cId="2414672262" sldId="315"/>
            <ac:spMk id="14" creationId="{7A0B7BD2-1D19-4F51-BFBA-970FA3AB2C56}"/>
          </ac:spMkLst>
        </pc:spChg>
        <pc:spChg chg="add del">
          <ac:chgData name="Megan U Hazen" userId="30e05359-b9e4-47f2-a3de-c678b6693530" providerId="ADAL" clId="{F71778A2-0B0A-4390-A922-1251D981ACF5}" dt="2026-04-10T18:37:58.612" v="206" actId="26606"/>
          <ac:spMkLst>
            <pc:docMk/>
            <pc:sldMk cId="2414672262" sldId="315"/>
            <ac:spMk id="16" creationId="{2CA7C587-F185-472B-96C5-4B85A341F9F3}"/>
          </ac:spMkLst>
        </pc:spChg>
        <pc:spChg chg="add del">
          <ac:chgData name="Megan U Hazen" userId="30e05359-b9e4-47f2-a3de-c678b6693530" providerId="ADAL" clId="{F71778A2-0B0A-4390-A922-1251D981ACF5}" dt="2026-04-10T18:37:58.612" v="206" actId="26606"/>
          <ac:spMkLst>
            <pc:docMk/>
            <pc:sldMk cId="2414672262" sldId="315"/>
            <ac:spMk id="18" creationId="{005E87D9-976D-460B-91D0-F973F2B443D5}"/>
          </ac:spMkLst>
        </pc:spChg>
        <pc:spChg chg="add mod">
          <ac:chgData name="Megan U Hazen" userId="30e05359-b9e4-47f2-a3de-c678b6693530" providerId="ADAL" clId="{F71778A2-0B0A-4390-A922-1251D981ACF5}" dt="2026-04-10T19:03:18.645" v="463" actId="20577"/>
          <ac:spMkLst>
            <pc:docMk/>
            <pc:sldMk cId="2414672262" sldId="315"/>
            <ac:spMk id="22" creationId="{6180F24D-84D3-7917-D245-FB00DA8948A8}"/>
          </ac:spMkLst>
        </pc:spChg>
        <pc:graphicFrameChg chg="add del">
          <ac:chgData name="Megan U Hazen" userId="30e05359-b9e4-47f2-a3de-c678b6693530" providerId="ADAL" clId="{F71778A2-0B0A-4390-A922-1251D981ACF5}" dt="2026-04-10T18:37:58.612" v="206" actId="26606"/>
          <ac:graphicFrameMkLst>
            <pc:docMk/>
            <pc:sldMk cId="2414672262" sldId="315"/>
            <ac:graphicFrameMk id="10" creationId="{F0FE949C-44D7-3F47-AC83-9D23B4AD9810}"/>
          </ac:graphicFrameMkLst>
        </pc:graphicFrameChg>
        <pc:graphicFrameChg chg="add del">
          <ac:chgData name="Megan U Hazen" userId="30e05359-b9e4-47f2-a3de-c678b6693530" providerId="ADAL" clId="{F71778A2-0B0A-4390-A922-1251D981ACF5}" dt="2026-04-10T18:38:11" v="208" actId="26606"/>
          <ac:graphicFrameMkLst>
            <pc:docMk/>
            <pc:sldMk cId="2414672262" sldId="315"/>
            <ac:graphicFrameMk id="20" creationId="{DFC77776-86B6-1FF6-0CDD-1A997726B283}"/>
          </ac:graphicFrameMkLst>
        </pc:graphicFrameChg>
        <pc:picChg chg="add">
          <ac:chgData name="Megan U Hazen" userId="30e05359-b9e4-47f2-a3de-c678b6693530" providerId="ADAL" clId="{F71778A2-0B0A-4390-A922-1251D981ACF5}" dt="2026-04-10T18:38:11.015" v="209" actId="26606"/>
          <ac:picMkLst>
            <pc:docMk/>
            <pc:sldMk cId="2414672262" sldId="315"/>
            <ac:picMk id="12" creationId="{E3ADD432-6B8A-678A-4E2B-797F3AB2C495}"/>
          </ac:picMkLst>
        </pc:picChg>
      </pc:sldChg>
      <pc:sldChg chg="addSp delSp modSp mod setBg">
        <pc:chgData name="Megan U Hazen" userId="30e05359-b9e4-47f2-a3de-c678b6693530" providerId="ADAL" clId="{F71778A2-0B0A-4390-A922-1251D981ACF5}" dt="2026-04-11T00:16:32.728" v="10989" actId="962"/>
        <pc:sldMkLst>
          <pc:docMk/>
          <pc:sldMk cId="533090153" sldId="316"/>
        </pc:sldMkLst>
        <pc:spChg chg="mod">
          <ac:chgData name="Megan U Hazen" userId="30e05359-b9e4-47f2-a3de-c678b6693530" providerId="ADAL" clId="{F71778A2-0B0A-4390-A922-1251D981ACF5}" dt="2026-04-10T19:30:30.564" v="1001" actId="26606"/>
          <ac:spMkLst>
            <pc:docMk/>
            <pc:sldMk cId="533090153" sldId="316"/>
            <ac:spMk id="2" creationId="{EE6FCE00-F666-22AB-6475-B64C50F1E740}"/>
          </ac:spMkLst>
        </pc:spChg>
        <pc:spChg chg="del mod">
          <ac:chgData name="Megan U Hazen" userId="30e05359-b9e4-47f2-a3de-c678b6693530" providerId="ADAL" clId="{F71778A2-0B0A-4390-A922-1251D981ACF5}" dt="2026-04-10T19:30:30.564" v="1001" actId="26606"/>
          <ac:spMkLst>
            <pc:docMk/>
            <pc:sldMk cId="533090153" sldId="316"/>
            <ac:spMk id="3" creationId="{47AB90CE-2E6D-DCD4-3AD1-EBEB7D005088}"/>
          </ac:spMkLst>
        </pc:spChg>
        <pc:spChg chg="mod">
          <ac:chgData name="Megan U Hazen" userId="30e05359-b9e4-47f2-a3de-c678b6693530" providerId="ADAL" clId="{F71778A2-0B0A-4390-A922-1251D981ACF5}" dt="2026-04-10T19:30:30.564" v="1001" actId="26606"/>
          <ac:spMkLst>
            <pc:docMk/>
            <pc:sldMk cId="533090153" sldId="316"/>
            <ac:spMk id="4" creationId="{6E341B1D-9CC2-00A2-48A3-F0BBE9B82731}"/>
          </ac:spMkLst>
        </pc:spChg>
        <pc:spChg chg="mod">
          <ac:chgData name="Megan U Hazen" userId="30e05359-b9e4-47f2-a3de-c678b6693530" providerId="ADAL" clId="{F71778A2-0B0A-4390-A922-1251D981ACF5}" dt="2026-04-10T19:30:30.564" v="1001" actId="26606"/>
          <ac:spMkLst>
            <pc:docMk/>
            <pc:sldMk cId="533090153" sldId="316"/>
            <ac:spMk id="5" creationId="{2750459C-E856-4302-DD1D-9934FAF125BA}"/>
          </ac:spMkLst>
        </pc:spChg>
        <pc:graphicFrameChg chg="add mod">
          <ac:chgData name="Megan U Hazen" userId="30e05359-b9e4-47f2-a3de-c678b6693530" providerId="ADAL" clId="{F71778A2-0B0A-4390-A922-1251D981ACF5}" dt="2026-04-11T00:16:32.728" v="10989" actId="962"/>
          <ac:graphicFrameMkLst>
            <pc:docMk/>
            <pc:sldMk cId="533090153" sldId="316"/>
            <ac:graphicFrameMk id="7" creationId="{311F08E7-22E2-2BB8-0CF0-F8FD987C951C}"/>
          </ac:graphicFrameMkLst>
        </pc:graphicFrameChg>
      </pc:sldChg>
      <pc:sldChg chg="addSp delSp modSp mod modClrScheme chgLayout">
        <pc:chgData name="Megan U Hazen" userId="30e05359-b9e4-47f2-a3de-c678b6693530" providerId="ADAL" clId="{F71778A2-0B0A-4390-A922-1251D981ACF5}" dt="2026-04-11T00:25:11.115" v="11067" actId="1076"/>
        <pc:sldMkLst>
          <pc:docMk/>
          <pc:sldMk cId="348683424" sldId="317"/>
        </pc:sldMkLst>
        <pc:spChg chg="mod ord">
          <ac:chgData name="Megan U Hazen" userId="30e05359-b9e4-47f2-a3de-c678b6693530" providerId="ADAL" clId="{F71778A2-0B0A-4390-A922-1251D981ACF5}" dt="2026-04-11T00:24:22.373" v="11057"/>
          <ac:spMkLst>
            <pc:docMk/>
            <pc:sldMk cId="348683424" sldId="317"/>
            <ac:spMk id="2" creationId="{9D6933F9-11D7-9B28-75DE-36E6D24317FD}"/>
          </ac:spMkLst>
        </pc:spChg>
        <pc:spChg chg="del mod ord">
          <ac:chgData name="Megan U Hazen" userId="30e05359-b9e4-47f2-a3de-c678b6693530" providerId="ADAL" clId="{F71778A2-0B0A-4390-A922-1251D981ACF5}" dt="2026-04-10T19:48:56.184" v="1050" actId="700"/>
          <ac:spMkLst>
            <pc:docMk/>
            <pc:sldMk cId="348683424" sldId="317"/>
            <ac:spMk id="3" creationId="{89260C31-EF80-0D4B-2088-0D39D949669F}"/>
          </ac:spMkLst>
        </pc:spChg>
        <pc:spChg chg="mod ord">
          <ac:chgData name="Megan U Hazen" userId="30e05359-b9e4-47f2-a3de-c678b6693530" providerId="ADAL" clId="{F71778A2-0B0A-4390-A922-1251D981ACF5}" dt="2026-04-11T00:24:33.822" v="11063" actId="962"/>
          <ac:spMkLst>
            <pc:docMk/>
            <pc:sldMk cId="348683424" sldId="317"/>
            <ac:spMk id="4" creationId="{DBD3C4CC-C7C6-1977-FD54-2EA481348E43}"/>
          </ac:spMkLst>
        </pc:spChg>
        <pc:spChg chg="mod ord">
          <ac:chgData name="Megan U Hazen" userId="30e05359-b9e4-47f2-a3de-c678b6693530" providerId="ADAL" clId="{F71778A2-0B0A-4390-A922-1251D981ACF5}" dt="2026-04-11T00:24:32.939" v="11061" actId="962"/>
          <ac:spMkLst>
            <pc:docMk/>
            <pc:sldMk cId="348683424" sldId="317"/>
            <ac:spMk id="5" creationId="{8BF69C4F-E5FE-6A5F-A325-147A23275660}"/>
          </ac:spMkLst>
        </pc:spChg>
        <pc:spChg chg="add del mod">
          <ac:chgData name="Megan U Hazen" userId="30e05359-b9e4-47f2-a3de-c678b6693530" providerId="ADAL" clId="{F71778A2-0B0A-4390-A922-1251D981ACF5}" dt="2026-04-10T19:45:54.705" v="1037" actId="478"/>
          <ac:spMkLst>
            <pc:docMk/>
            <pc:sldMk cId="348683424" sldId="317"/>
            <ac:spMk id="6" creationId="{0BDFAE16-23BD-EEDF-4723-96A605B501EB}"/>
          </ac:spMkLst>
        </pc:spChg>
        <pc:spChg chg="add del">
          <ac:chgData name="Megan U Hazen" userId="30e05359-b9e4-47f2-a3de-c678b6693530" providerId="ADAL" clId="{F71778A2-0B0A-4390-A922-1251D981ACF5}" dt="2026-04-10T19:46:07.909" v="1039" actId="478"/>
          <ac:spMkLst>
            <pc:docMk/>
            <pc:sldMk cId="348683424" sldId="317"/>
            <ac:spMk id="7" creationId="{9D77C036-D6B4-7A29-C7A4-968546CD909B}"/>
          </ac:spMkLst>
        </pc:spChg>
        <pc:spChg chg="add">
          <ac:chgData name="Megan U Hazen" userId="30e05359-b9e4-47f2-a3de-c678b6693530" providerId="ADAL" clId="{F71778A2-0B0A-4390-A922-1251D981ACF5}" dt="2026-04-10T19:47:34.450" v="1041"/>
          <ac:spMkLst>
            <pc:docMk/>
            <pc:sldMk cId="348683424" sldId="317"/>
            <ac:spMk id="10" creationId="{90FB7EFE-1338-FDBE-1700-04BDE2DB0701}"/>
          </ac:spMkLst>
        </pc:spChg>
        <pc:spChg chg="add mod ord">
          <ac:chgData name="Megan U Hazen" userId="30e05359-b9e4-47f2-a3de-c678b6693530" providerId="ADAL" clId="{F71778A2-0B0A-4390-A922-1251D981ACF5}" dt="2026-04-11T00:25:03.921" v="11065" actId="1076"/>
          <ac:spMkLst>
            <pc:docMk/>
            <pc:sldMk cId="348683424" sldId="317"/>
            <ac:spMk id="13" creationId="{5114436C-1F79-D36B-A853-F46FA6841FA2}"/>
          </ac:spMkLst>
        </pc:spChg>
        <pc:spChg chg="add del mod ord">
          <ac:chgData name="Megan U Hazen" userId="30e05359-b9e4-47f2-a3de-c678b6693530" providerId="ADAL" clId="{F71778A2-0B0A-4390-A922-1251D981ACF5}" dt="2026-04-10T19:50:24.276" v="1095" actId="478"/>
          <ac:spMkLst>
            <pc:docMk/>
            <pc:sldMk cId="348683424" sldId="317"/>
            <ac:spMk id="14" creationId="{BED25BD4-24DA-73AD-2693-756E1CE1EA98}"/>
          </ac:spMkLst>
        </pc:spChg>
        <pc:spChg chg="add mod ord">
          <ac:chgData name="Megan U Hazen" userId="30e05359-b9e4-47f2-a3de-c678b6693530" providerId="ADAL" clId="{F71778A2-0B0A-4390-A922-1251D981ACF5}" dt="2026-04-11T00:24:22.373" v="11057"/>
          <ac:spMkLst>
            <pc:docMk/>
            <pc:sldMk cId="348683424" sldId="317"/>
            <ac:spMk id="15" creationId="{4E9A3514-280D-3400-AAE4-A9295901597F}"/>
          </ac:spMkLst>
        </pc:spChg>
        <pc:picChg chg="add mod ord">
          <ac:chgData name="Megan U Hazen" userId="30e05359-b9e4-47f2-a3de-c678b6693530" providerId="ADAL" clId="{F71778A2-0B0A-4390-A922-1251D981ACF5}" dt="2026-04-11T00:25:07.668" v="11066" actId="1076"/>
          <ac:picMkLst>
            <pc:docMk/>
            <pc:sldMk cId="348683424" sldId="317"/>
            <ac:picMk id="9" creationId="{ED3686C0-8403-107E-70E6-BEFD9E41DEC2}"/>
          </ac:picMkLst>
        </pc:picChg>
        <pc:picChg chg="add mod ord">
          <ac:chgData name="Megan U Hazen" userId="30e05359-b9e4-47f2-a3de-c678b6693530" providerId="ADAL" clId="{F71778A2-0B0A-4390-A922-1251D981ACF5}" dt="2026-04-11T00:25:11.115" v="11067" actId="1076"/>
          <ac:picMkLst>
            <pc:docMk/>
            <pc:sldMk cId="348683424" sldId="317"/>
            <ac:picMk id="12" creationId="{116ECACC-5782-7AEB-72FE-63FBF8435C6B}"/>
          </ac:picMkLst>
        </pc:picChg>
      </pc:sldChg>
      <pc:sldChg chg="addSp delSp add mod setBg setClrOvrMap delDesignElem">
        <pc:chgData name="Megan U Hazen" userId="30e05359-b9e4-47f2-a3de-c678b6693530" providerId="ADAL" clId="{F71778A2-0B0A-4390-A922-1251D981ACF5}" dt="2026-04-10T18:31:46.375" v="89" actId="26606"/>
        <pc:sldMkLst>
          <pc:docMk/>
          <pc:sldMk cId="2711090852" sldId="337"/>
        </pc:sldMkLst>
        <pc:spChg chg="add">
          <ac:chgData name="Megan U Hazen" userId="30e05359-b9e4-47f2-a3de-c678b6693530" providerId="ADAL" clId="{F71778A2-0B0A-4390-A922-1251D981ACF5}" dt="2026-04-10T18:31:46.375" v="89" actId="26606"/>
          <ac:spMkLst>
            <pc:docMk/>
            <pc:sldMk cId="2711090852" sldId="337"/>
            <ac:spMk id="8" creationId="{2C6DBAD6-8CB8-42FF-B0D9-6CE619D42319}"/>
          </ac:spMkLst>
        </pc:spChg>
        <pc:spChg chg="add">
          <ac:chgData name="Megan U Hazen" userId="30e05359-b9e4-47f2-a3de-c678b6693530" providerId="ADAL" clId="{F71778A2-0B0A-4390-A922-1251D981ACF5}" dt="2026-04-10T18:31:46.375" v="89" actId="26606"/>
          <ac:spMkLst>
            <pc:docMk/>
            <pc:sldMk cId="2711090852" sldId="337"/>
            <ac:spMk id="9" creationId="{D77A3517-7569-4F1F-9DA8-F3B2A0855541}"/>
          </ac:spMkLst>
        </pc:spChg>
        <pc:spChg chg="add">
          <ac:chgData name="Megan U Hazen" userId="30e05359-b9e4-47f2-a3de-c678b6693530" providerId="ADAL" clId="{F71778A2-0B0A-4390-A922-1251D981ACF5}" dt="2026-04-10T18:31:46.375" v="89" actId="26606"/>
          <ac:spMkLst>
            <pc:docMk/>
            <pc:sldMk cId="2711090852" sldId="337"/>
            <ac:spMk id="10" creationId="{F132D126-8C7A-491D-9EB5-AD23CB28E94D}"/>
          </ac:spMkLst>
        </pc:spChg>
        <pc:spChg chg="del">
          <ac:chgData name="Megan U Hazen" userId="30e05359-b9e4-47f2-a3de-c678b6693530" providerId="ADAL" clId="{F71778A2-0B0A-4390-A922-1251D981ACF5}" dt="2026-04-10T18:29:14.899" v="69"/>
          <ac:spMkLst>
            <pc:docMk/>
            <pc:sldMk cId="2711090852" sldId="337"/>
            <ac:spMk id="11" creationId="{2C6DBAD6-8CB8-42FF-B0D9-6CE619D42319}"/>
          </ac:spMkLst>
        </pc:spChg>
        <pc:spChg chg="add">
          <ac:chgData name="Megan U Hazen" userId="30e05359-b9e4-47f2-a3de-c678b6693530" providerId="ADAL" clId="{F71778A2-0B0A-4390-A922-1251D981ACF5}" dt="2026-04-10T18:31:46.375" v="89" actId="26606"/>
          <ac:spMkLst>
            <pc:docMk/>
            <pc:sldMk cId="2711090852" sldId="337"/>
            <ac:spMk id="12" creationId="{5860F499-3B55-4612-A1BF-3AD9D50120C2}"/>
          </ac:spMkLst>
        </pc:spChg>
        <pc:spChg chg="del">
          <ac:chgData name="Megan U Hazen" userId="30e05359-b9e4-47f2-a3de-c678b6693530" providerId="ADAL" clId="{F71778A2-0B0A-4390-A922-1251D981ACF5}" dt="2026-04-10T18:29:14.899" v="69"/>
          <ac:spMkLst>
            <pc:docMk/>
            <pc:sldMk cId="2711090852" sldId="337"/>
            <ac:spMk id="13" creationId="{D77A3517-7569-4F1F-9DA8-F3B2A0855541}"/>
          </ac:spMkLst>
        </pc:spChg>
        <pc:spChg chg="del">
          <ac:chgData name="Megan U Hazen" userId="30e05359-b9e4-47f2-a3de-c678b6693530" providerId="ADAL" clId="{F71778A2-0B0A-4390-A922-1251D981ACF5}" dt="2026-04-10T18:29:14.899" v="69"/>
          <ac:spMkLst>
            <pc:docMk/>
            <pc:sldMk cId="2711090852" sldId="337"/>
            <ac:spMk id="15" creationId="{F132D126-8C7A-491D-9EB5-AD23CB28E94D}"/>
          </ac:spMkLst>
        </pc:spChg>
        <pc:spChg chg="del">
          <ac:chgData name="Megan U Hazen" userId="30e05359-b9e4-47f2-a3de-c678b6693530" providerId="ADAL" clId="{F71778A2-0B0A-4390-A922-1251D981ACF5}" dt="2026-04-10T18:29:14.899" v="69"/>
          <ac:spMkLst>
            <pc:docMk/>
            <pc:sldMk cId="2711090852" sldId="337"/>
            <ac:spMk id="17" creationId="{5860F499-3B55-4612-A1BF-3AD9D50120C2}"/>
          </ac:spMkLst>
        </pc:spChg>
      </pc:sldChg>
      <pc:sldChg chg="add">
        <pc:chgData name="Megan U Hazen" userId="30e05359-b9e4-47f2-a3de-c678b6693530" providerId="ADAL" clId="{F71778A2-0B0A-4390-A922-1251D981ACF5}" dt="2026-04-10T18:29:14.899" v="69"/>
        <pc:sldMkLst>
          <pc:docMk/>
          <pc:sldMk cId="81409007" sldId="338"/>
        </pc:sldMkLst>
      </pc:sldChg>
      <pc:sldChg chg="add del">
        <pc:chgData name="Megan U Hazen" userId="30e05359-b9e4-47f2-a3de-c678b6693530" providerId="ADAL" clId="{F71778A2-0B0A-4390-A922-1251D981ACF5}" dt="2026-04-10T18:29:42.245" v="82" actId="47"/>
        <pc:sldMkLst>
          <pc:docMk/>
          <pc:sldMk cId="1463554251" sldId="340"/>
        </pc:sldMkLst>
      </pc:sldChg>
      <pc:sldChg chg="add">
        <pc:chgData name="Megan U Hazen" userId="30e05359-b9e4-47f2-a3de-c678b6693530" providerId="ADAL" clId="{F71778A2-0B0A-4390-A922-1251D981ACF5}" dt="2026-04-10T18:29:14.899" v="69"/>
        <pc:sldMkLst>
          <pc:docMk/>
          <pc:sldMk cId="992747108" sldId="341"/>
        </pc:sldMkLst>
      </pc:sldChg>
      <pc:sldChg chg="add del">
        <pc:chgData name="Megan U Hazen" userId="30e05359-b9e4-47f2-a3de-c678b6693530" providerId="ADAL" clId="{F71778A2-0B0A-4390-A922-1251D981ACF5}" dt="2026-04-10T18:29:46.853" v="83" actId="47"/>
        <pc:sldMkLst>
          <pc:docMk/>
          <pc:sldMk cId="2727787085" sldId="342"/>
        </pc:sldMkLst>
      </pc:sldChg>
      <pc:sldChg chg="addSp delSp modSp add mod setBg delDesignElem">
        <pc:chgData name="Megan U Hazen" userId="30e05359-b9e4-47f2-a3de-c678b6693530" providerId="ADAL" clId="{F71778A2-0B0A-4390-A922-1251D981ACF5}" dt="2026-04-10T18:31:00.760" v="88" actId="26606"/>
        <pc:sldMkLst>
          <pc:docMk/>
          <pc:sldMk cId="924549766" sldId="343"/>
        </pc:sldMkLst>
        <pc:spChg chg="mod">
          <ac:chgData name="Megan U Hazen" userId="30e05359-b9e4-47f2-a3de-c678b6693530" providerId="ADAL" clId="{F71778A2-0B0A-4390-A922-1251D981ACF5}" dt="2026-04-10T18:30:29.151" v="86" actId="26606"/>
          <ac:spMkLst>
            <pc:docMk/>
            <pc:sldMk cId="924549766" sldId="343"/>
            <ac:spMk id="8" creationId="{22AC82B2-62DE-B6E9-1291-4B5720C02C83}"/>
          </ac:spMkLst>
        </pc:spChg>
        <pc:spChg chg="add del">
          <ac:chgData name="Megan U Hazen" userId="30e05359-b9e4-47f2-a3de-c678b6693530" providerId="ADAL" clId="{F71778A2-0B0A-4390-A922-1251D981ACF5}" dt="2026-04-10T18:30:29.151" v="86" actId="26606"/>
          <ac:spMkLst>
            <pc:docMk/>
            <pc:sldMk cId="924549766" sldId="343"/>
            <ac:spMk id="10" creationId="{8E8DBDA3-652C-4F87-B53B-7F73AC8F4FF9}"/>
          </ac:spMkLst>
        </pc:spChg>
        <pc:spChg chg="add del">
          <ac:chgData name="Megan U Hazen" userId="30e05359-b9e4-47f2-a3de-c678b6693530" providerId="ADAL" clId="{F71778A2-0B0A-4390-A922-1251D981ACF5}" dt="2026-04-10T18:30:29.151" v="86" actId="26606"/>
          <ac:spMkLst>
            <pc:docMk/>
            <pc:sldMk cId="924549766" sldId="343"/>
            <ac:spMk id="11" creationId="{42187232-3845-418F-A17C-C138F01D98AB}"/>
          </ac:spMkLst>
        </pc:spChg>
        <pc:spChg chg="add">
          <ac:chgData name="Megan U Hazen" userId="30e05359-b9e4-47f2-a3de-c678b6693530" providerId="ADAL" clId="{F71778A2-0B0A-4390-A922-1251D981ACF5}" dt="2026-04-10T18:31:00.760" v="88" actId="26606"/>
          <ac:spMkLst>
            <pc:docMk/>
            <pc:sldMk cId="924549766" sldId="343"/>
            <ac:spMk id="12" creationId="{8E8DBDA3-652C-4F87-B53B-7F73AC8F4FF9}"/>
          </ac:spMkLst>
        </pc:spChg>
        <pc:spChg chg="del">
          <ac:chgData name="Megan U Hazen" userId="30e05359-b9e4-47f2-a3de-c678b6693530" providerId="ADAL" clId="{F71778A2-0B0A-4390-A922-1251D981ACF5}" dt="2026-04-10T18:29:14.899" v="69"/>
          <ac:spMkLst>
            <pc:docMk/>
            <pc:sldMk cId="924549766" sldId="343"/>
            <ac:spMk id="13" creationId="{8E8DBDA3-652C-4F87-B53B-7F73AC8F4FF9}"/>
          </ac:spMkLst>
        </pc:spChg>
        <pc:spChg chg="add">
          <ac:chgData name="Megan U Hazen" userId="30e05359-b9e4-47f2-a3de-c678b6693530" providerId="ADAL" clId="{F71778A2-0B0A-4390-A922-1251D981ACF5}" dt="2026-04-10T18:31:00.760" v="88" actId="26606"/>
          <ac:spMkLst>
            <pc:docMk/>
            <pc:sldMk cId="924549766" sldId="343"/>
            <ac:spMk id="14" creationId="{42187232-3845-418F-A17C-C138F01D98AB}"/>
          </ac:spMkLst>
        </pc:spChg>
        <pc:spChg chg="del">
          <ac:chgData name="Megan U Hazen" userId="30e05359-b9e4-47f2-a3de-c678b6693530" providerId="ADAL" clId="{F71778A2-0B0A-4390-A922-1251D981ACF5}" dt="2026-04-10T18:29:14.899" v="69"/>
          <ac:spMkLst>
            <pc:docMk/>
            <pc:sldMk cId="924549766" sldId="343"/>
            <ac:spMk id="15" creationId="{42187232-3845-418F-A17C-C138F01D98AB}"/>
          </ac:spMkLst>
        </pc:spChg>
      </pc:sldChg>
      <pc:sldChg chg="add del">
        <pc:chgData name="Megan U Hazen" userId="30e05359-b9e4-47f2-a3de-c678b6693530" providerId="ADAL" clId="{F71778A2-0B0A-4390-A922-1251D981ACF5}" dt="2026-04-10T18:30:54.166" v="87"/>
        <pc:sldMkLst>
          <pc:docMk/>
          <pc:sldMk cId="2724486676" sldId="357"/>
        </pc:sldMkLst>
      </pc:sldChg>
      <pc:sldChg chg="modSp add mod setBg">
        <pc:chgData name="Megan U Hazen" userId="30e05359-b9e4-47f2-a3de-c678b6693530" providerId="ADAL" clId="{F71778A2-0B0A-4390-A922-1251D981ACF5}" dt="2026-04-10T19:23:28.518" v="558" actId="20577"/>
        <pc:sldMkLst>
          <pc:docMk/>
          <pc:sldMk cId="1011345260" sldId="358"/>
        </pc:sldMkLst>
        <pc:spChg chg="mod">
          <ac:chgData name="Megan U Hazen" userId="30e05359-b9e4-47f2-a3de-c678b6693530" providerId="ADAL" clId="{F71778A2-0B0A-4390-A922-1251D981ACF5}" dt="2026-04-10T18:38:56.427" v="247" actId="20577"/>
          <ac:spMkLst>
            <pc:docMk/>
            <pc:sldMk cId="1011345260" sldId="358"/>
            <ac:spMk id="7" creationId="{053A7653-4E89-822D-DF69-66A9A770A604}"/>
          </ac:spMkLst>
        </pc:spChg>
        <pc:spChg chg="mod">
          <ac:chgData name="Megan U Hazen" userId="30e05359-b9e4-47f2-a3de-c678b6693530" providerId="ADAL" clId="{F71778A2-0B0A-4390-A922-1251D981ACF5}" dt="2026-04-10T19:23:28.518" v="558" actId="20577"/>
          <ac:spMkLst>
            <pc:docMk/>
            <pc:sldMk cId="1011345260" sldId="358"/>
            <ac:spMk id="22" creationId="{DA563E35-086F-42F6-3D86-DB6B9CDADE2F}"/>
          </ac:spMkLst>
        </pc:spChg>
      </pc:sldChg>
      <pc:sldChg chg="addSp delSp modSp new mod setBg">
        <pc:chgData name="Megan U Hazen" userId="30e05359-b9e4-47f2-a3de-c678b6693530" providerId="ADAL" clId="{F71778A2-0B0A-4390-A922-1251D981ACF5}" dt="2026-04-11T00:16:28.122" v="10988" actId="962"/>
        <pc:sldMkLst>
          <pc:docMk/>
          <pc:sldMk cId="3277176135" sldId="359"/>
        </pc:sldMkLst>
        <pc:spChg chg="mod">
          <ac:chgData name="Megan U Hazen" userId="30e05359-b9e4-47f2-a3de-c678b6693530" providerId="ADAL" clId="{F71778A2-0B0A-4390-A922-1251D981ACF5}" dt="2026-04-10T19:28:25.885" v="686" actId="26606"/>
          <ac:spMkLst>
            <pc:docMk/>
            <pc:sldMk cId="3277176135" sldId="359"/>
            <ac:spMk id="2" creationId="{1E38747C-CA6F-35DA-E139-6AB3D838B36B}"/>
          </ac:spMkLst>
        </pc:spChg>
        <pc:spChg chg="del mod">
          <ac:chgData name="Megan U Hazen" userId="30e05359-b9e4-47f2-a3de-c678b6693530" providerId="ADAL" clId="{F71778A2-0B0A-4390-A922-1251D981ACF5}" dt="2026-04-10T19:28:25.885" v="686" actId="26606"/>
          <ac:spMkLst>
            <pc:docMk/>
            <pc:sldMk cId="3277176135" sldId="359"/>
            <ac:spMk id="3" creationId="{B7EB9363-18EE-BD2A-3F2C-5010EEEBA6DD}"/>
          </ac:spMkLst>
        </pc:spChg>
        <pc:spChg chg="mod">
          <ac:chgData name="Megan U Hazen" userId="30e05359-b9e4-47f2-a3de-c678b6693530" providerId="ADAL" clId="{F71778A2-0B0A-4390-A922-1251D981ACF5}" dt="2026-04-10T19:28:25.885" v="686" actId="26606"/>
          <ac:spMkLst>
            <pc:docMk/>
            <pc:sldMk cId="3277176135" sldId="359"/>
            <ac:spMk id="4" creationId="{456EB8E8-C542-558F-6998-3704CA5B834B}"/>
          </ac:spMkLst>
        </pc:spChg>
        <pc:spChg chg="mod">
          <ac:chgData name="Megan U Hazen" userId="30e05359-b9e4-47f2-a3de-c678b6693530" providerId="ADAL" clId="{F71778A2-0B0A-4390-A922-1251D981ACF5}" dt="2026-04-10T19:28:25.885" v="686" actId="26606"/>
          <ac:spMkLst>
            <pc:docMk/>
            <pc:sldMk cId="3277176135" sldId="359"/>
            <ac:spMk id="5" creationId="{6BE7C5EE-A966-240B-CCB6-E9104CF7D102}"/>
          </ac:spMkLst>
        </pc:spChg>
        <pc:graphicFrameChg chg="add mod modGraphic">
          <ac:chgData name="Megan U Hazen" userId="30e05359-b9e4-47f2-a3de-c678b6693530" providerId="ADAL" clId="{F71778A2-0B0A-4390-A922-1251D981ACF5}" dt="2026-04-11T00:16:28.122" v="10988" actId="962"/>
          <ac:graphicFrameMkLst>
            <pc:docMk/>
            <pc:sldMk cId="3277176135" sldId="359"/>
            <ac:graphicFrameMk id="7" creationId="{46EDB545-DC54-C233-F31B-331A4E910FA5}"/>
          </ac:graphicFrameMkLst>
        </pc:graphicFrameChg>
      </pc:sldChg>
      <pc:sldChg chg="add del setBg">
        <pc:chgData name="Megan U Hazen" userId="30e05359-b9e4-47f2-a3de-c678b6693530" providerId="ADAL" clId="{F71778A2-0B0A-4390-A922-1251D981ACF5}" dt="2026-04-10T19:03:48.221" v="482"/>
        <pc:sldMkLst>
          <pc:docMk/>
          <pc:sldMk cId="4288310202" sldId="359"/>
        </pc:sldMkLst>
      </pc:sldChg>
      <pc:sldChg chg="addSp delSp modSp new mod chgLayout">
        <pc:chgData name="Megan U Hazen" userId="30e05359-b9e4-47f2-a3de-c678b6693530" providerId="ADAL" clId="{F71778A2-0B0A-4390-A922-1251D981ACF5}" dt="2026-04-11T00:19:09.430" v="11014"/>
        <pc:sldMkLst>
          <pc:docMk/>
          <pc:sldMk cId="1153628053" sldId="360"/>
        </pc:sldMkLst>
        <pc:spChg chg="mod ord">
          <ac:chgData name="Megan U Hazen" userId="30e05359-b9e4-47f2-a3de-c678b6693530" providerId="ADAL" clId="{F71778A2-0B0A-4390-A922-1251D981ACF5}" dt="2026-04-11T00:19:09.430" v="11014"/>
          <ac:spMkLst>
            <pc:docMk/>
            <pc:sldMk cId="1153628053" sldId="360"/>
            <ac:spMk id="2" creationId="{2951CCFF-6B60-AF37-C915-9DEB620CBA06}"/>
          </ac:spMkLst>
        </pc:spChg>
        <pc:spChg chg="del">
          <ac:chgData name="Megan U Hazen" userId="30e05359-b9e4-47f2-a3de-c678b6693530" providerId="ADAL" clId="{F71778A2-0B0A-4390-A922-1251D981ACF5}" dt="2026-04-10T20:04:49.719" v="2912" actId="700"/>
          <ac:spMkLst>
            <pc:docMk/>
            <pc:sldMk cId="1153628053" sldId="360"/>
            <ac:spMk id="3" creationId="{A31328E3-CDA3-2C36-B4FD-59968B111B9B}"/>
          </ac:spMkLst>
        </pc:spChg>
        <pc:spChg chg="del">
          <ac:chgData name="Megan U Hazen" userId="30e05359-b9e4-47f2-a3de-c678b6693530" providerId="ADAL" clId="{F71778A2-0B0A-4390-A922-1251D981ACF5}" dt="2026-04-10T20:04:39.205" v="2909"/>
          <ac:spMkLst>
            <pc:docMk/>
            <pc:sldMk cId="1153628053" sldId="360"/>
            <ac:spMk id="4" creationId="{1B56320B-955A-740A-3A32-87DE54A439CC}"/>
          </ac:spMkLst>
        </pc:spChg>
        <pc:spChg chg="mod ord">
          <ac:chgData name="Megan U Hazen" userId="30e05359-b9e4-47f2-a3de-c678b6693530" providerId="ADAL" clId="{F71778A2-0B0A-4390-A922-1251D981ACF5}" dt="2026-04-11T00:19:09.430" v="11014"/>
          <ac:spMkLst>
            <pc:docMk/>
            <pc:sldMk cId="1153628053" sldId="360"/>
            <ac:spMk id="5" creationId="{0B61940D-5C44-F1BF-89E4-4E8527120928}"/>
          </ac:spMkLst>
        </pc:spChg>
        <pc:spChg chg="mod ord">
          <ac:chgData name="Megan U Hazen" userId="30e05359-b9e4-47f2-a3de-c678b6693530" providerId="ADAL" clId="{F71778A2-0B0A-4390-A922-1251D981ACF5}" dt="2026-04-11T00:19:09.430" v="11014"/>
          <ac:spMkLst>
            <pc:docMk/>
            <pc:sldMk cId="1153628053" sldId="360"/>
            <ac:spMk id="6" creationId="{13E098F6-091A-FDFA-185B-6B49B6F1AEAF}"/>
          </ac:spMkLst>
        </pc:spChg>
        <pc:spChg chg="add mod ord">
          <ac:chgData name="Megan U Hazen" userId="30e05359-b9e4-47f2-a3de-c678b6693530" providerId="ADAL" clId="{F71778A2-0B0A-4390-A922-1251D981ACF5}" dt="2026-04-11T00:19:09.430" v="11014"/>
          <ac:spMkLst>
            <pc:docMk/>
            <pc:sldMk cId="1153628053" sldId="360"/>
            <ac:spMk id="7" creationId="{FF3978D5-69D6-BF0B-B3E4-0A482B2475AF}"/>
          </ac:spMkLst>
        </pc:spChg>
        <pc:spChg chg="add mod ord">
          <ac:chgData name="Megan U Hazen" userId="30e05359-b9e4-47f2-a3de-c678b6693530" providerId="ADAL" clId="{F71778A2-0B0A-4390-A922-1251D981ACF5}" dt="2026-04-11T00:19:09.430" v="11014"/>
          <ac:spMkLst>
            <pc:docMk/>
            <pc:sldMk cId="1153628053" sldId="360"/>
            <ac:spMk id="8" creationId="{E36C2197-0A07-84FE-6B33-386DDF5C85AD}"/>
          </ac:spMkLst>
        </pc:spChg>
        <pc:picChg chg="add mod ord">
          <ac:chgData name="Megan U Hazen" userId="30e05359-b9e4-47f2-a3de-c678b6693530" providerId="ADAL" clId="{F71778A2-0B0A-4390-A922-1251D981ACF5}" dt="2026-04-11T00:19:09.430" v="11014"/>
          <ac:picMkLst>
            <pc:docMk/>
            <pc:sldMk cId="1153628053" sldId="360"/>
            <ac:picMk id="2050" creationId="{46DFA1FB-EFBD-75A7-085F-9B7AFE2A4715}"/>
          </ac:picMkLst>
        </pc:picChg>
      </pc:sldChg>
      <pc:sldChg chg="addSp modSp new mod">
        <pc:chgData name="Megan U Hazen" userId="30e05359-b9e4-47f2-a3de-c678b6693530" providerId="ADAL" clId="{F71778A2-0B0A-4390-A922-1251D981ACF5}" dt="2026-04-11T00:19:01.902" v="11012"/>
        <pc:sldMkLst>
          <pc:docMk/>
          <pc:sldMk cId="1031646972" sldId="361"/>
        </pc:sldMkLst>
        <pc:spChg chg="mod ord">
          <ac:chgData name="Megan U Hazen" userId="30e05359-b9e4-47f2-a3de-c678b6693530" providerId="ADAL" clId="{F71778A2-0B0A-4390-A922-1251D981ACF5}" dt="2026-04-11T00:19:01.902" v="11012"/>
          <ac:spMkLst>
            <pc:docMk/>
            <pc:sldMk cId="1031646972" sldId="361"/>
            <ac:spMk id="2" creationId="{23213DED-1C59-79A9-CF47-4FC86C0244F1}"/>
          </ac:spMkLst>
        </pc:spChg>
        <pc:spChg chg="mod ord">
          <ac:chgData name="Megan U Hazen" userId="30e05359-b9e4-47f2-a3de-c678b6693530" providerId="ADAL" clId="{F71778A2-0B0A-4390-A922-1251D981ACF5}" dt="2026-04-11T00:19:01.902" v="11012"/>
          <ac:spMkLst>
            <pc:docMk/>
            <pc:sldMk cId="1031646972" sldId="361"/>
            <ac:spMk id="3" creationId="{36971907-26B8-2D7A-EDB7-0A15736E81C9}"/>
          </ac:spMkLst>
        </pc:spChg>
        <pc:spChg chg="ord">
          <ac:chgData name="Megan U Hazen" userId="30e05359-b9e4-47f2-a3de-c678b6693530" providerId="ADAL" clId="{F71778A2-0B0A-4390-A922-1251D981ACF5}" dt="2026-04-11T00:19:01.902" v="11012"/>
          <ac:spMkLst>
            <pc:docMk/>
            <pc:sldMk cId="1031646972" sldId="361"/>
            <ac:spMk id="4" creationId="{CC55B35D-BE49-6388-5C88-AB3456EB0FF0}"/>
          </ac:spMkLst>
        </pc:spChg>
        <pc:spChg chg="ord">
          <ac:chgData name="Megan U Hazen" userId="30e05359-b9e4-47f2-a3de-c678b6693530" providerId="ADAL" clId="{F71778A2-0B0A-4390-A922-1251D981ACF5}" dt="2026-04-11T00:19:01.902" v="11012"/>
          <ac:spMkLst>
            <pc:docMk/>
            <pc:sldMk cId="1031646972" sldId="361"/>
            <ac:spMk id="5" creationId="{83410D7B-EC94-0FC8-725C-98C754A9BD2F}"/>
          </ac:spMkLst>
        </pc:spChg>
        <pc:picChg chg="add mod ord">
          <ac:chgData name="Megan U Hazen" userId="30e05359-b9e4-47f2-a3de-c678b6693530" providerId="ADAL" clId="{F71778A2-0B0A-4390-A922-1251D981ACF5}" dt="2026-04-11T00:19:01.902" v="11012"/>
          <ac:picMkLst>
            <pc:docMk/>
            <pc:sldMk cId="1031646972" sldId="361"/>
            <ac:picMk id="7" creationId="{8DBF7920-0DAC-D677-DBD7-82BF17DFEC46}"/>
          </ac:picMkLst>
        </pc:picChg>
      </pc:sldChg>
      <pc:sldChg chg="modSp add mod">
        <pc:chgData name="Megan U Hazen" userId="30e05359-b9e4-47f2-a3de-c678b6693530" providerId="ADAL" clId="{F71778A2-0B0A-4390-A922-1251D981ACF5}" dt="2026-04-11T00:19:04.748" v="11013"/>
        <pc:sldMkLst>
          <pc:docMk/>
          <pc:sldMk cId="1211645740" sldId="362"/>
        </pc:sldMkLst>
        <pc:spChg chg="mod ord">
          <ac:chgData name="Megan U Hazen" userId="30e05359-b9e4-47f2-a3de-c678b6693530" providerId="ADAL" clId="{F71778A2-0B0A-4390-A922-1251D981ACF5}" dt="2026-04-11T00:19:04.748" v="11013"/>
          <ac:spMkLst>
            <pc:docMk/>
            <pc:sldMk cId="1211645740" sldId="362"/>
            <ac:spMk id="2" creationId="{9DB78620-1AC3-96E2-34D6-747824038121}"/>
          </ac:spMkLst>
        </pc:spChg>
        <pc:spChg chg="mod ord">
          <ac:chgData name="Megan U Hazen" userId="30e05359-b9e4-47f2-a3de-c678b6693530" providerId="ADAL" clId="{F71778A2-0B0A-4390-A922-1251D981ACF5}" dt="2026-04-11T00:19:04.748" v="11013"/>
          <ac:spMkLst>
            <pc:docMk/>
            <pc:sldMk cId="1211645740" sldId="362"/>
            <ac:spMk id="3" creationId="{4A578863-50FA-D9F0-4745-3DC841154BF6}"/>
          </ac:spMkLst>
        </pc:spChg>
        <pc:spChg chg="ord">
          <ac:chgData name="Megan U Hazen" userId="30e05359-b9e4-47f2-a3de-c678b6693530" providerId="ADAL" clId="{F71778A2-0B0A-4390-A922-1251D981ACF5}" dt="2026-04-11T00:19:04.748" v="11013"/>
          <ac:spMkLst>
            <pc:docMk/>
            <pc:sldMk cId="1211645740" sldId="362"/>
            <ac:spMk id="4" creationId="{374AC29E-8DC9-A3EE-198B-0363DD5511A2}"/>
          </ac:spMkLst>
        </pc:spChg>
        <pc:spChg chg="ord">
          <ac:chgData name="Megan U Hazen" userId="30e05359-b9e4-47f2-a3de-c678b6693530" providerId="ADAL" clId="{F71778A2-0B0A-4390-A922-1251D981ACF5}" dt="2026-04-11T00:19:04.748" v="11013"/>
          <ac:spMkLst>
            <pc:docMk/>
            <pc:sldMk cId="1211645740" sldId="362"/>
            <ac:spMk id="5" creationId="{EA133820-5183-7FC3-0C61-A5EFC38E0F9F}"/>
          </ac:spMkLst>
        </pc:spChg>
        <pc:picChg chg="ord">
          <ac:chgData name="Megan U Hazen" userId="30e05359-b9e4-47f2-a3de-c678b6693530" providerId="ADAL" clId="{F71778A2-0B0A-4390-A922-1251D981ACF5}" dt="2026-04-11T00:19:04.748" v="11013"/>
          <ac:picMkLst>
            <pc:docMk/>
            <pc:sldMk cId="1211645740" sldId="362"/>
            <ac:picMk id="7" creationId="{023CFFE0-1C73-801A-5B2D-C2B6632743F9}"/>
          </ac:picMkLst>
        </pc:picChg>
      </pc:sldChg>
      <pc:sldChg chg="addSp delSp modSp new mod modClrScheme chgLayout">
        <pc:chgData name="Megan U Hazen" userId="30e05359-b9e4-47f2-a3de-c678b6693530" providerId="ADAL" clId="{F71778A2-0B0A-4390-A922-1251D981ACF5}" dt="2026-04-11T00:16:38.594" v="10990" actId="962"/>
        <pc:sldMkLst>
          <pc:docMk/>
          <pc:sldMk cId="1155598753" sldId="363"/>
        </pc:sldMkLst>
        <pc:spChg chg="mod ord">
          <ac:chgData name="Megan U Hazen" userId="30e05359-b9e4-47f2-a3de-c678b6693530" providerId="ADAL" clId="{F71778A2-0B0A-4390-A922-1251D981ACF5}" dt="2026-04-10T20:48:23.476" v="3799" actId="700"/>
          <ac:spMkLst>
            <pc:docMk/>
            <pc:sldMk cId="1155598753" sldId="363"/>
            <ac:spMk id="2" creationId="{A9B16DD3-E575-BB77-8303-95A59B070175}"/>
          </ac:spMkLst>
        </pc:spChg>
        <pc:spChg chg="del mod ord">
          <ac:chgData name="Megan U Hazen" userId="30e05359-b9e4-47f2-a3de-c678b6693530" providerId="ADAL" clId="{F71778A2-0B0A-4390-A922-1251D981ACF5}" dt="2026-04-10T20:31:39.535" v="3636" actId="700"/>
          <ac:spMkLst>
            <pc:docMk/>
            <pc:sldMk cId="1155598753" sldId="363"/>
            <ac:spMk id="3" creationId="{791C5417-68B0-5E5D-7587-F54648BA100E}"/>
          </ac:spMkLst>
        </pc:spChg>
        <pc:spChg chg="del">
          <ac:chgData name="Megan U Hazen" userId="30e05359-b9e4-47f2-a3de-c678b6693530" providerId="ADAL" clId="{F71778A2-0B0A-4390-A922-1251D981ACF5}" dt="2026-04-10T20:31:39.535" v="3636" actId="700"/>
          <ac:spMkLst>
            <pc:docMk/>
            <pc:sldMk cId="1155598753" sldId="363"/>
            <ac:spMk id="4" creationId="{6016926C-2076-FA28-C414-F2219ABC8765}"/>
          </ac:spMkLst>
        </pc:spChg>
        <pc:spChg chg="mod ord">
          <ac:chgData name="Megan U Hazen" userId="30e05359-b9e4-47f2-a3de-c678b6693530" providerId="ADAL" clId="{F71778A2-0B0A-4390-A922-1251D981ACF5}" dt="2026-04-10T20:48:23.476" v="3799" actId="700"/>
          <ac:spMkLst>
            <pc:docMk/>
            <pc:sldMk cId="1155598753" sldId="363"/>
            <ac:spMk id="5" creationId="{CA6EEEEA-6F67-6D36-5BD8-702DAE42793A}"/>
          </ac:spMkLst>
        </pc:spChg>
        <pc:spChg chg="mod ord">
          <ac:chgData name="Megan U Hazen" userId="30e05359-b9e4-47f2-a3de-c678b6693530" providerId="ADAL" clId="{F71778A2-0B0A-4390-A922-1251D981ACF5}" dt="2026-04-10T20:48:23.476" v="3799" actId="700"/>
          <ac:spMkLst>
            <pc:docMk/>
            <pc:sldMk cId="1155598753" sldId="363"/>
            <ac:spMk id="6" creationId="{26404E3E-99CE-758C-DEE1-B1B9B6C57362}"/>
          </ac:spMkLst>
        </pc:spChg>
        <pc:spChg chg="add del mod ord">
          <ac:chgData name="Megan U Hazen" userId="30e05359-b9e4-47f2-a3de-c678b6693530" providerId="ADAL" clId="{F71778A2-0B0A-4390-A922-1251D981ACF5}" dt="2026-04-10T20:33:42.935" v="3637" actId="700"/>
          <ac:spMkLst>
            <pc:docMk/>
            <pc:sldMk cId="1155598753" sldId="363"/>
            <ac:spMk id="7" creationId="{3721BA37-2402-772B-CB25-5014C6449026}"/>
          </ac:spMkLst>
        </pc:spChg>
        <pc:spChg chg="add del mod ord">
          <ac:chgData name="Megan U Hazen" userId="30e05359-b9e4-47f2-a3de-c678b6693530" providerId="ADAL" clId="{F71778A2-0B0A-4390-A922-1251D981ACF5}" dt="2026-04-10T20:33:46.902" v="3638" actId="700"/>
          <ac:spMkLst>
            <pc:docMk/>
            <pc:sldMk cId="1155598753" sldId="363"/>
            <ac:spMk id="8" creationId="{5F01A815-0D1A-236D-D1C7-2763949B1C34}"/>
          </ac:spMkLst>
        </pc:spChg>
        <pc:spChg chg="add del mod ord">
          <ac:chgData name="Megan U Hazen" userId="30e05359-b9e4-47f2-a3de-c678b6693530" providerId="ADAL" clId="{F71778A2-0B0A-4390-A922-1251D981ACF5}" dt="2026-04-10T20:36:22.375" v="3644" actId="1032"/>
          <ac:spMkLst>
            <pc:docMk/>
            <pc:sldMk cId="1155598753" sldId="363"/>
            <ac:spMk id="9" creationId="{5B12C789-F4B7-CD81-B3C9-32DA3519B490}"/>
          </ac:spMkLst>
        </pc:spChg>
        <pc:spChg chg="add del mod">
          <ac:chgData name="Megan U Hazen" userId="30e05359-b9e4-47f2-a3de-c678b6693530" providerId="ADAL" clId="{F71778A2-0B0A-4390-A922-1251D981ACF5}" dt="2026-04-10T20:45:46.740" v="3765" actId="478"/>
          <ac:spMkLst>
            <pc:docMk/>
            <pc:sldMk cId="1155598753" sldId="363"/>
            <ac:spMk id="16" creationId="{251ED870-B76B-E984-F664-FEC38DBE7097}"/>
          </ac:spMkLst>
        </pc:spChg>
        <pc:spChg chg="add del mod ord">
          <ac:chgData name="Megan U Hazen" userId="30e05359-b9e4-47f2-a3de-c678b6693530" providerId="ADAL" clId="{F71778A2-0B0A-4390-A922-1251D981ACF5}" dt="2026-04-10T20:47:03.650" v="3767" actId="1032"/>
          <ac:spMkLst>
            <pc:docMk/>
            <pc:sldMk cId="1155598753" sldId="363"/>
            <ac:spMk id="18" creationId="{0DADB7E6-823A-BB0A-5391-1FBF219842D7}"/>
          </ac:spMkLst>
        </pc:spChg>
        <pc:spChg chg="add mod ord">
          <ac:chgData name="Megan U Hazen" userId="30e05359-b9e4-47f2-a3de-c678b6693530" providerId="ADAL" clId="{F71778A2-0B0A-4390-A922-1251D981ACF5}" dt="2026-04-10T20:53:02.959" v="4132" actId="27636"/>
          <ac:spMkLst>
            <pc:docMk/>
            <pc:sldMk cId="1155598753" sldId="363"/>
            <ac:spMk id="20" creationId="{D0ABD943-06A8-552F-8585-9A1CEA9439B1}"/>
          </ac:spMkLst>
        </pc:spChg>
        <pc:graphicFrameChg chg="add del mod modGraphic">
          <ac:chgData name="Megan U Hazen" userId="30e05359-b9e4-47f2-a3de-c678b6693530" providerId="ADAL" clId="{F71778A2-0B0A-4390-A922-1251D981ACF5}" dt="2026-04-10T20:43:54.947" v="3762" actId="478"/>
          <ac:graphicFrameMkLst>
            <pc:docMk/>
            <pc:sldMk cId="1155598753" sldId="363"/>
            <ac:graphicFrameMk id="10" creationId="{335A52BA-FC06-BAF0-34B6-D7EE017AA063}"/>
          </ac:graphicFrameMkLst>
        </pc:graphicFrameChg>
        <pc:graphicFrameChg chg="add del modGraphic">
          <ac:chgData name="Megan U Hazen" userId="30e05359-b9e4-47f2-a3de-c678b6693530" providerId="ADAL" clId="{F71778A2-0B0A-4390-A922-1251D981ACF5}" dt="2026-04-10T20:45:43.375" v="3764" actId="1032"/>
          <ac:graphicFrameMkLst>
            <pc:docMk/>
            <pc:sldMk cId="1155598753" sldId="363"/>
            <ac:graphicFrameMk id="17" creationId="{A0142D0D-C055-B509-8A71-E678709E2D8D}"/>
          </ac:graphicFrameMkLst>
        </pc:graphicFrameChg>
        <pc:graphicFrameChg chg="add mod ord modGraphic">
          <ac:chgData name="Megan U Hazen" userId="30e05359-b9e4-47f2-a3de-c678b6693530" providerId="ADAL" clId="{F71778A2-0B0A-4390-A922-1251D981ACF5}" dt="2026-04-11T00:16:38.594" v="10990" actId="962"/>
          <ac:graphicFrameMkLst>
            <pc:docMk/>
            <pc:sldMk cId="1155598753" sldId="363"/>
            <ac:graphicFrameMk id="19" creationId="{4C16006F-DCEC-9E09-8293-1A79372D5CE9}"/>
          </ac:graphicFrameMkLst>
        </pc:graphicFrameChg>
        <pc:picChg chg="add del mod">
          <ac:chgData name="Megan U Hazen" userId="30e05359-b9e4-47f2-a3de-c678b6693530" providerId="ADAL" clId="{F71778A2-0B0A-4390-A922-1251D981ACF5}" dt="2026-04-10T20:37:16.603" v="3727" actId="478"/>
          <ac:picMkLst>
            <pc:docMk/>
            <pc:sldMk cId="1155598753" sldId="363"/>
            <ac:picMk id="3074" creationId="{5802A2F0-1DFB-5884-6B9C-EEDED56CC5BD}"/>
          </ac:picMkLst>
        </pc:picChg>
        <pc:cxnChg chg="add del mod">
          <ac:chgData name="Megan U Hazen" userId="30e05359-b9e4-47f2-a3de-c678b6693530" providerId="ADAL" clId="{F71778A2-0B0A-4390-A922-1251D981ACF5}" dt="2026-04-10T20:37:54.997" v="3729" actId="478"/>
          <ac:cxnSpMkLst>
            <pc:docMk/>
            <pc:sldMk cId="1155598753" sldId="363"/>
            <ac:cxnSpMk id="12" creationId="{543A5302-E83A-5370-52E5-BCACF1945C8D}"/>
          </ac:cxnSpMkLst>
        </pc:cxnChg>
        <pc:cxnChg chg="add mod">
          <ac:chgData name="Megan U Hazen" userId="30e05359-b9e4-47f2-a3de-c678b6693530" providerId="ADAL" clId="{F71778A2-0B0A-4390-A922-1251D981ACF5}" dt="2026-04-10T20:39:08.345" v="3737" actId="11529"/>
          <ac:cxnSpMkLst>
            <pc:docMk/>
            <pc:sldMk cId="1155598753" sldId="363"/>
            <ac:cxnSpMk id="14" creationId="{04D372FF-265C-CD23-B405-E4C7D1A66E7E}"/>
          </ac:cxnSpMkLst>
        </pc:cxnChg>
      </pc:sldChg>
      <pc:sldChg chg="addSp delSp modSp new mod modNotesTx">
        <pc:chgData name="Megan U Hazen" userId="30e05359-b9e4-47f2-a3de-c678b6693530" providerId="ADAL" clId="{F71778A2-0B0A-4390-A922-1251D981ACF5}" dt="2026-04-10T20:58:03.975" v="5346" actId="27636"/>
        <pc:sldMkLst>
          <pc:docMk/>
          <pc:sldMk cId="4287873588" sldId="364"/>
        </pc:sldMkLst>
        <pc:spChg chg="mod">
          <ac:chgData name="Megan U Hazen" userId="30e05359-b9e4-47f2-a3de-c678b6693530" providerId="ADAL" clId="{F71778A2-0B0A-4390-A922-1251D981ACF5}" dt="2026-04-10T20:56:15.450" v="4991" actId="20577"/>
          <ac:spMkLst>
            <pc:docMk/>
            <pc:sldMk cId="4287873588" sldId="364"/>
            <ac:spMk id="2" creationId="{D7C661C2-8FF1-8263-458B-237B0158BF06}"/>
          </ac:spMkLst>
        </pc:spChg>
        <pc:spChg chg="mod">
          <ac:chgData name="Megan U Hazen" userId="30e05359-b9e4-47f2-a3de-c678b6693530" providerId="ADAL" clId="{F71778A2-0B0A-4390-A922-1251D981ACF5}" dt="2026-04-10T20:58:03.975" v="5346" actId="27636"/>
          <ac:spMkLst>
            <pc:docMk/>
            <pc:sldMk cId="4287873588" sldId="364"/>
            <ac:spMk id="3" creationId="{45F904CE-8C42-730B-C42D-5BCE5B20CF50}"/>
          </ac:spMkLst>
        </pc:spChg>
        <pc:spChg chg="del">
          <ac:chgData name="Megan U Hazen" userId="30e05359-b9e4-47f2-a3de-c678b6693530" providerId="ADAL" clId="{F71778A2-0B0A-4390-A922-1251D981ACF5}" dt="2026-04-10T20:54:05.514" v="4179"/>
          <ac:spMkLst>
            <pc:docMk/>
            <pc:sldMk cId="4287873588" sldId="364"/>
            <ac:spMk id="4" creationId="{96CEBFF1-1B96-6F8E-36B6-04AF8547C7E4}"/>
          </ac:spMkLst>
        </pc:spChg>
        <pc:picChg chg="add mod">
          <ac:chgData name="Megan U Hazen" userId="30e05359-b9e4-47f2-a3de-c678b6693530" providerId="ADAL" clId="{F71778A2-0B0A-4390-A922-1251D981ACF5}" dt="2026-04-10T20:56:10.736" v="4990" actId="962"/>
          <ac:picMkLst>
            <pc:docMk/>
            <pc:sldMk cId="4287873588" sldId="364"/>
            <ac:picMk id="4098" creationId="{38A334CB-59F3-7C21-61F1-C348DCE39EDE}"/>
          </ac:picMkLst>
        </pc:picChg>
      </pc:sldChg>
      <pc:sldChg chg="addSp delSp modSp new mod">
        <pc:chgData name="Megan U Hazen" userId="30e05359-b9e4-47f2-a3de-c678b6693530" providerId="ADAL" clId="{F71778A2-0B0A-4390-A922-1251D981ACF5}" dt="2026-04-10T21:00:49.220" v="5589" actId="962"/>
        <pc:sldMkLst>
          <pc:docMk/>
          <pc:sldMk cId="3674345373" sldId="365"/>
        </pc:sldMkLst>
        <pc:spChg chg="mod">
          <ac:chgData name="Megan U Hazen" userId="30e05359-b9e4-47f2-a3de-c678b6693530" providerId="ADAL" clId="{F71778A2-0B0A-4390-A922-1251D981ACF5}" dt="2026-04-10T21:00:05.788" v="5379" actId="20577"/>
          <ac:spMkLst>
            <pc:docMk/>
            <pc:sldMk cId="3674345373" sldId="365"/>
            <ac:spMk id="2" creationId="{AA163A1D-7B61-F697-837A-E41811FEA8BD}"/>
          </ac:spMkLst>
        </pc:spChg>
        <pc:spChg chg="mod">
          <ac:chgData name="Megan U Hazen" userId="30e05359-b9e4-47f2-a3de-c678b6693530" providerId="ADAL" clId="{F71778A2-0B0A-4390-A922-1251D981ACF5}" dt="2026-04-10T21:00:31.074" v="5477" actId="20577"/>
          <ac:spMkLst>
            <pc:docMk/>
            <pc:sldMk cId="3674345373" sldId="365"/>
            <ac:spMk id="3" creationId="{65C4F4EB-7682-6D38-8F3B-98A7FD5A96E3}"/>
          </ac:spMkLst>
        </pc:spChg>
        <pc:spChg chg="del">
          <ac:chgData name="Megan U Hazen" userId="30e05359-b9e4-47f2-a3de-c678b6693530" providerId="ADAL" clId="{F71778A2-0B0A-4390-A922-1251D981ACF5}" dt="2026-04-10T20:59:56.393" v="5348"/>
          <ac:spMkLst>
            <pc:docMk/>
            <pc:sldMk cId="3674345373" sldId="365"/>
            <ac:spMk id="4" creationId="{86B95ECA-2BA3-6912-1E67-E3DCD2CEA34B}"/>
          </ac:spMkLst>
        </pc:spChg>
        <pc:picChg chg="add mod">
          <ac:chgData name="Megan U Hazen" userId="30e05359-b9e4-47f2-a3de-c678b6693530" providerId="ADAL" clId="{F71778A2-0B0A-4390-A922-1251D981ACF5}" dt="2026-04-10T21:00:49.220" v="5589" actId="962"/>
          <ac:picMkLst>
            <pc:docMk/>
            <pc:sldMk cId="3674345373" sldId="365"/>
            <ac:picMk id="5122" creationId="{317F065B-FE58-60A5-5513-DD553E26AA96}"/>
          </ac:picMkLst>
        </pc:picChg>
      </pc:sldChg>
      <pc:sldChg chg="addSp delSp modSp new mod modClrScheme chgLayout">
        <pc:chgData name="Megan U Hazen" userId="30e05359-b9e4-47f2-a3de-c678b6693530" providerId="ADAL" clId="{F71778A2-0B0A-4390-A922-1251D981ACF5}" dt="2026-04-11T00:17:00.591" v="11000" actId="13238"/>
        <pc:sldMkLst>
          <pc:docMk/>
          <pc:sldMk cId="3117051857" sldId="366"/>
        </pc:sldMkLst>
        <pc:spChg chg="mod ord">
          <ac:chgData name="Megan U Hazen" userId="30e05359-b9e4-47f2-a3de-c678b6693530" providerId="ADAL" clId="{F71778A2-0B0A-4390-A922-1251D981ACF5}" dt="2026-04-10T21:20:01.125" v="5822" actId="700"/>
          <ac:spMkLst>
            <pc:docMk/>
            <pc:sldMk cId="3117051857" sldId="366"/>
            <ac:spMk id="2" creationId="{36382416-3FEA-0244-C6F5-74FCC917C91C}"/>
          </ac:spMkLst>
        </pc:spChg>
        <pc:spChg chg="del mod ord">
          <ac:chgData name="Megan U Hazen" userId="30e05359-b9e4-47f2-a3de-c678b6693530" providerId="ADAL" clId="{F71778A2-0B0A-4390-A922-1251D981ACF5}" dt="2026-04-10T21:20:01.125" v="5822" actId="700"/>
          <ac:spMkLst>
            <pc:docMk/>
            <pc:sldMk cId="3117051857" sldId="366"/>
            <ac:spMk id="3" creationId="{A0924D68-8316-FA72-680F-751C2FBAC448}"/>
          </ac:spMkLst>
        </pc:spChg>
        <pc:spChg chg="del">
          <ac:chgData name="Megan U Hazen" userId="30e05359-b9e4-47f2-a3de-c678b6693530" providerId="ADAL" clId="{F71778A2-0B0A-4390-A922-1251D981ACF5}" dt="2026-04-10T21:20:01.125" v="5822" actId="700"/>
          <ac:spMkLst>
            <pc:docMk/>
            <pc:sldMk cId="3117051857" sldId="366"/>
            <ac:spMk id="4" creationId="{0A472F1E-58F8-6595-7077-59AE14AA67AB}"/>
          </ac:spMkLst>
        </pc:spChg>
        <pc:spChg chg="mod ord">
          <ac:chgData name="Megan U Hazen" userId="30e05359-b9e4-47f2-a3de-c678b6693530" providerId="ADAL" clId="{F71778A2-0B0A-4390-A922-1251D981ACF5}" dt="2026-04-10T21:20:01.125" v="5822" actId="700"/>
          <ac:spMkLst>
            <pc:docMk/>
            <pc:sldMk cId="3117051857" sldId="366"/>
            <ac:spMk id="5" creationId="{5E12FAF8-7348-F547-FBE1-661F61F533C3}"/>
          </ac:spMkLst>
        </pc:spChg>
        <pc:spChg chg="mod ord">
          <ac:chgData name="Megan U Hazen" userId="30e05359-b9e4-47f2-a3de-c678b6693530" providerId="ADAL" clId="{F71778A2-0B0A-4390-A922-1251D981ACF5}" dt="2026-04-10T21:20:01.125" v="5822" actId="700"/>
          <ac:spMkLst>
            <pc:docMk/>
            <pc:sldMk cId="3117051857" sldId="366"/>
            <ac:spMk id="6" creationId="{59070C37-A7DA-C0B5-8D6C-96BA5AF04778}"/>
          </ac:spMkLst>
        </pc:spChg>
        <pc:spChg chg="add del mod ord">
          <ac:chgData name="Megan U Hazen" userId="30e05359-b9e4-47f2-a3de-c678b6693530" providerId="ADAL" clId="{F71778A2-0B0A-4390-A922-1251D981ACF5}" dt="2026-04-10T21:20:11.331" v="5827"/>
          <ac:spMkLst>
            <pc:docMk/>
            <pc:sldMk cId="3117051857" sldId="366"/>
            <ac:spMk id="7" creationId="{53B207DD-0F8C-C150-3B3E-0D581C54D101}"/>
          </ac:spMkLst>
        </pc:spChg>
        <pc:spChg chg="add mod">
          <ac:chgData name="Megan U Hazen" userId="30e05359-b9e4-47f2-a3de-c678b6693530" providerId="ADAL" clId="{F71778A2-0B0A-4390-A922-1251D981ACF5}" dt="2026-04-11T00:16:41.772" v="10991" actId="962"/>
          <ac:spMkLst>
            <pc:docMk/>
            <pc:sldMk cId="3117051857" sldId="366"/>
            <ac:spMk id="9" creationId="{7C3E3E8A-62DF-6075-FF42-57B3CFD51709}"/>
          </ac:spMkLst>
        </pc:spChg>
        <pc:graphicFrameChg chg="add mod modGraphic">
          <ac:chgData name="Megan U Hazen" userId="30e05359-b9e4-47f2-a3de-c678b6693530" providerId="ADAL" clId="{F71778A2-0B0A-4390-A922-1251D981ACF5}" dt="2026-04-11T00:17:00.591" v="11000" actId="13238"/>
          <ac:graphicFrameMkLst>
            <pc:docMk/>
            <pc:sldMk cId="3117051857" sldId="366"/>
            <ac:graphicFrameMk id="8" creationId="{92B191DC-2ACC-EC5F-CE75-64F85F4C0959}"/>
          </ac:graphicFrameMkLst>
        </pc:graphicFrameChg>
      </pc:sldChg>
      <pc:sldChg chg="modSp add mod ord">
        <pc:chgData name="Megan U Hazen" userId="30e05359-b9e4-47f2-a3de-c678b6693530" providerId="ADAL" clId="{F71778A2-0B0A-4390-A922-1251D981ACF5}" dt="2026-04-10T21:19:10.933" v="5808" actId="27636"/>
        <pc:sldMkLst>
          <pc:docMk/>
          <pc:sldMk cId="2057142617" sldId="367"/>
        </pc:sldMkLst>
        <pc:spChg chg="mod">
          <ac:chgData name="Megan U Hazen" userId="30e05359-b9e4-47f2-a3de-c678b6693530" providerId="ADAL" clId="{F71778A2-0B0A-4390-A922-1251D981ACF5}" dt="2026-04-10T21:19:10.933" v="5808" actId="27636"/>
          <ac:spMkLst>
            <pc:docMk/>
            <pc:sldMk cId="2057142617" sldId="367"/>
            <ac:spMk id="3" creationId="{D4A83DC4-BFC7-D22B-4D7F-1C10F6DAA91E}"/>
          </ac:spMkLst>
        </pc:spChg>
        <pc:spChg chg="mod">
          <ac:chgData name="Megan U Hazen" userId="30e05359-b9e4-47f2-a3de-c678b6693530" providerId="ADAL" clId="{F71778A2-0B0A-4390-A922-1251D981ACF5}" dt="2026-04-10T21:19:10.933" v="5807" actId="27636"/>
          <ac:spMkLst>
            <pc:docMk/>
            <pc:sldMk cId="2057142617" sldId="367"/>
            <ac:spMk id="4" creationId="{8CAF7E9B-B037-2E9B-61D2-02DE0DAF7E45}"/>
          </ac:spMkLst>
        </pc:spChg>
      </pc:sldChg>
      <pc:sldChg chg="addSp delSp modSp new mod">
        <pc:chgData name="Megan U Hazen" userId="30e05359-b9e4-47f2-a3de-c678b6693530" providerId="ADAL" clId="{F71778A2-0B0A-4390-A922-1251D981ACF5}" dt="2026-04-10T21:29:35.151" v="5954" actId="20577"/>
        <pc:sldMkLst>
          <pc:docMk/>
          <pc:sldMk cId="3469718579" sldId="368"/>
        </pc:sldMkLst>
        <pc:spChg chg="mod">
          <ac:chgData name="Megan U Hazen" userId="30e05359-b9e4-47f2-a3de-c678b6693530" providerId="ADAL" clId="{F71778A2-0B0A-4390-A922-1251D981ACF5}" dt="2026-04-10T21:27:11.179" v="5860" actId="20577"/>
          <ac:spMkLst>
            <pc:docMk/>
            <pc:sldMk cId="3469718579" sldId="368"/>
            <ac:spMk id="2" creationId="{CF8C17BB-595B-F642-01A5-3DD942B62D85}"/>
          </ac:spMkLst>
        </pc:spChg>
        <pc:spChg chg="add del mod">
          <ac:chgData name="Megan U Hazen" userId="30e05359-b9e4-47f2-a3de-c678b6693530" providerId="ADAL" clId="{F71778A2-0B0A-4390-A922-1251D981ACF5}" dt="2026-04-10T21:29:35.151" v="5954" actId="20577"/>
          <ac:spMkLst>
            <pc:docMk/>
            <pc:sldMk cId="3469718579" sldId="368"/>
            <ac:spMk id="3" creationId="{E193B28F-9399-173C-A24E-B920787E981D}"/>
          </ac:spMkLst>
        </pc:spChg>
        <pc:spChg chg="add">
          <ac:chgData name="Megan U Hazen" userId="30e05359-b9e4-47f2-a3de-c678b6693530" providerId="ADAL" clId="{F71778A2-0B0A-4390-A922-1251D981ACF5}" dt="2026-04-10T21:27:31.206" v="5862"/>
          <ac:spMkLst>
            <pc:docMk/>
            <pc:sldMk cId="3469718579" sldId="368"/>
            <ac:spMk id="7" creationId="{2C1ADC44-FD44-975E-833F-F5FAE00D2043}"/>
          </ac:spMkLst>
        </pc:spChg>
        <pc:graphicFrameChg chg="add mod">
          <ac:chgData name="Megan U Hazen" userId="30e05359-b9e4-47f2-a3de-c678b6693530" providerId="ADAL" clId="{F71778A2-0B0A-4390-A922-1251D981ACF5}" dt="2026-04-10T21:27:32.822" v="5863"/>
          <ac:graphicFrameMkLst>
            <pc:docMk/>
            <pc:sldMk cId="3469718579" sldId="368"/>
            <ac:graphicFrameMk id="6" creationId="{FAA2E956-8BBD-9ADA-0A27-E86F61B6A0A9}"/>
          </ac:graphicFrameMkLst>
        </pc:graphicFrameChg>
      </pc:sldChg>
      <pc:sldChg chg="new del">
        <pc:chgData name="Megan U Hazen" userId="30e05359-b9e4-47f2-a3de-c678b6693530" providerId="ADAL" clId="{F71778A2-0B0A-4390-A922-1251D981ACF5}" dt="2026-04-10T22:28:52.766" v="5956" actId="47"/>
        <pc:sldMkLst>
          <pc:docMk/>
          <pc:sldMk cId="2760859757" sldId="369"/>
        </pc:sldMkLst>
      </pc:sldChg>
      <pc:sldChg chg="modSp add mod">
        <pc:chgData name="Megan U Hazen" userId="30e05359-b9e4-47f2-a3de-c678b6693530" providerId="ADAL" clId="{F71778A2-0B0A-4390-A922-1251D981ACF5}" dt="2026-04-10T22:34:47.407" v="6318" actId="313"/>
        <pc:sldMkLst>
          <pc:docMk/>
          <pc:sldMk cId="3051568557" sldId="369"/>
        </pc:sldMkLst>
        <pc:spChg chg="mod">
          <ac:chgData name="Megan U Hazen" userId="30e05359-b9e4-47f2-a3de-c678b6693530" providerId="ADAL" clId="{F71778A2-0B0A-4390-A922-1251D981ACF5}" dt="2026-04-10T22:29:08.329" v="5978" actId="20577"/>
          <ac:spMkLst>
            <pc:docMk/>
            <pc:sldMk cId="3051568557" sldId="369"/>
            <ac:spMk id="2" creationId="{6A659453-8511-445C-14E8-E8A6A0B17224}"/>
          </ac:spMkLst>
        </pc:spChg>
        <pc:spChg chg="mod">
          <ac:chgData name="Megan U Hazen" userId="30e05359-b9e4-47f2-a3de-c678b6693530" providerId="ADAL" clId="{F71778A2-0B0A-4390-A922-1251D981ACF5}" dt="2026-04-10T22:34:47.407" v="6318" actId="313"/>
          <ac:spMkLst>
            <pc:docMk/>
            <pc:sldMk cId="3051568557" sldId="369"/>
            <ac:spMk id="3" creationId="{1233072F-875E-2431-BDC9-80B354EF2ECB}"/>
          </ac:spMkLst>
        </pc:spChg>
        <pc:spChg chg="mod">
          <ac:chgData name="Megan U Hazen" userId="30e05359-b9e4-47f2-a3de-c678b6693530" providerId="ADAL" clId="{F71778A2-0B0A-4390-A922-1251D981ACF5}" dt="2026-04-10T22:32:49.107" v="6134" actId="14100"/>
          <ac:spMkLst>
            <pc:docMk/>
            <pc:sldMk cId="3051568557" sldId="369"/>
            <ac:spMk id="4" creationId="{2DEC4E2A-56FE-D027-324D-D85C8B12BE75}"/>
          </ac:spMkLst>
        </pc:spChg>
      </pc:sldChg>
      <pc:sldChg chg="addSp delSp modSp new mod setBg">
        <pc:chgData name="Megan U Hazen" userId="30e05359-b9e4-47f2-a3de-c678b6693530" providerId="ADAL" clId="{F71778A2-0B0A-4390-A922-1251D981ACF5}" dt="2026-04-10T22:40:24.275" v="6607" actId="26606"/>
        <pc:sldMkLst>
          <pc:docMk/>
          <pc:sldMk cId="2209103129" sldId="370"/>
        </pc:sldMkLst>
        <pc:spChg chg="mod">
          <ac:chgData name="Megan U Hazen" userId="30e05359-b9e4-47f2-a3de-c678b6693530" providerId="ADAL" clId="{F71778A2-0B0A-4390-A922-1251D981ACF5}" dt="2026-04-10T22:40:24.275" v="6607" actId="26606"/>
          <ac:spMkLst>
            <pc:docMk/>
            <pc:sldMk cId="2209103129" sldId="370"/>
            <ac:spMk id="2" creationId="{CB046B4A-EEF4-3072-D7F0-9750A92D5E6D}"/>
          </ac:spMkLst>
        </pc:spChg>
        <pc:spChg chg="mod">
          <ac:chgData name="Megan U Hazen" userId="30e05359-b9e4-47f2-a3de-c678b6693530" providerId="ADAL" clId="{F71778A2-0B0A-4390-A922-1251D981ACF5}" dt="2026-04-10T22:40:24.275" v="6607" actId="26606"/>
          <ac:spMkLst>
            <pc:docMk/>
            <pc:sldMk cId="2209103129" sldId="370"/>
            <ac:spMk id="3" creationId="{27597E07-C203-183D-4200-49E468E39643}"/>
          </ac:spMkLst>
        </pc:spChg>
        <pc:spChg chg="mod">
          <ac:chgData name="Megan U Hazen" userId="30e05359-b9e4-47f2-a3de-c678b6693530" providerId="ADAL" clId="{F71778A2-0B0A-4390-A922-1251D981ACF5}" dt="2026-04-10T22:40:24.275" v="6607" actId="26606"/>
          <ac:spMkLst>
            <pc:docMk/>
            <pc:sldMk cId="2209103129" sldId="370"/>
            <ac:spMk id="4" creationId="{B594ABD7-57AD-032E-7F33-A0066FD150E6}"/>
          </ac:spMkLst>
        </pc:spChg>
        <pc:spChg chg="mod">
          <ac:chgData name="Megan U Hazen" userId="30e05359-b9e4-47f2-a3de-c678b6693530" providerId="ADAL" clId="{F71778A2-0B0A-4390-A922-1251D981ACF5}" dt="2026-04-10T22:40:24.275" v="6607" actId="26606"/>
          <ac:spMkLst>
            <pc:docMk/>
            <pc:sldMk cId="2209103129" sldId="370"/>
            <ac:spMk id="5" creationId="{20DBB1CA-8C61-635E-796E-C312FA498AC2}"/>
          </ac:spMkLst>
        </pc:spChg>
        <pc:spChg chg="add del">
          <ac:chgData name="Megan U Hazen" userId="30e05359-b9e4-47f2-a3de-c678b6693530" providerId="ADAL" clId="{F71778A2-0B0A-4390-A922-1251D981ACF5}" dt="2026-04-10T22:37:58.303" v="6560" actId="22"/>
          <ac:spMkLst>
            <pc:docMk/>
            <pc:sldMk cId="2209103129" sldId="370"/>
            <ac:spMk id="7" creationId="{C31EB3E2-3219-18CE-6734-D33DBA028196}"/>
          </ac:spMkLst>
        </pc:spChg>
        <pc:spChg chg="add">
          <ac:chgData name="Megan U Hazen" userId="30e05359-b9e4-47f2-a3de-c678b6693530" providerId="ADAL" clId="{F71778A2-0B0A-4390-A922-1251D981ACF5}" dt="2026-04-10T22:40:24.275" v="6607" actId="26606"/>
          <ac:spMkLst>
            <pc:docMk/>
            <pc:sldMk cId="2209103129" sldId="370"/>
            <ac:spMk id="10" creationId="{8E8DBDA3-652C-4F87-B53B-7F73AC8F4FF9}"/>
          </ac:spMkLst>
        </pc:spChg>
        <pc:spChg chg="add">
          <ac:chgData name="Megan U Hazen" userId="30e05359-b9e4-47f2-a3de-c678b6693530" providerId="ADAL" clId="{F71778A2-0B0A-4390-A922-1251D981ACF5}" dt="2026-04-10T22:40:24.275" v="6607" actId="26606"/>
          <ac:spMkLst>
            <pc:docMk/>
            <pc:sldMk cId="2209103129" sldId="370"/>
            <ac:spMk id="12" creationId="{42187232-3845-418F-A17C-C138F01D98AB}"/>
          </ac:spMkLst>
        </pc:spChg>
      </pc:sldChg>
      <pc:sldChg chg="modSp add mod">
        <pc:chgData name="Megan U Hazen" userId="30e05359-b9e4-47f2-a3de-c678b6693530" providerId="ADAL" clId="{F71778A2-0B0A-4390-A922-1251D981ACF5}" dt="2026-04-10T22:39:24.537" v="6590" actId="27636"/>
        <pc:sldMkLst>
          <pc:docMk/>
          <pc:sldMk cId="3398602608" sldId="371"/>
        </pc:sldMkLst>
        <pc:spChg chg="mod">
          <ac:chgData name="Megan U Hazen" userId="30e05359-b9e4-47f2-a3de-c678b6693530" providerId="ADAL" clId="{F71778A2-0B0A-4390-A922-1251D981ACF5}" dt="2026-04-10T22:38:15.092" v="6578" actId="20577"/>
          <ac:spMkLst>
            <pc:docMk/>
            <pc:sldMk cId="3398602608" sldId="371"/>
            <ac:spMk id="2" creationId="{1C5378E5-8584-6BF1-EEF0-66117A0EFF6B}"/>
          </ac:spMkLst>
        </pc:spChg>
        <pc:spChg chg="mod">
          <ac:chgData name="Megan U Hazen" userId="30e05359-b9e4-47f2-a3de-c678b6693530" providerId="ADAL" clId="{F71778A2-0B0A-4390-A922-1251D981ACF5}" dt="2026-04-10T22:39:10.797" v="6588" actId="20577"/>
          <ac:spMkLst>
            <pc:docMk/>
            <pc:sldMk cId="3398602608" sldId="371"/>
            <ac:spMk id="3" creationId="{93BB9F72-4DD3-7DC0-C5DE-D2F49D745826}"/>
          </ac:spMkLst>
        </pc:spChg>
        <pc:spChg chg="mod">
          <ac:chgData name="Megan U Hazen" userId="30e05359-b9e4-47f2-a3de-c678b6693530" providerId="ADAL" clId="{F71778A2-0B0A-4390-A922-1251D981ACF5}" dt="2026-04-10T22:39:24.537" v="6590" actId="27636"/>
          <ac:spMkLst>
            <pc:docMk/>
            <pc:sldMk cId="3398602608" sldId="371"/>
            <ac:spMk id="4" creationId="{C03435DC-4CBD-F6F2-1282-7415A902B4C2}"/>
          </ac:spMkLst>
        </pc:spChg>
      </pc:sldChg>
      <pc:sldChg chg="addSp delSp modSp add mod setBg delDesignElem">
        <pc:chgData name="Megan U Hazen" userId="30e05359-b9e4-47f2-a3de-c678b6693530" providerId="ADAL" clId="{F71778A2-0B0A-4390-A922-1251D981ACF5}" dt="2026-04-10T22:48:29.123" v="6973"/>
        <pc:sldMkLst>
          <pc:docMk/>
          <pc:sldMk cId="234374855" sldId="372"/>
        </pc:sldMkLst>
        <pc:spChg chg="mod">
          <ac:chgData name="Megan U Hazen" userId="30e05359-b9e4-47f2-a3de-c678b6693530" providerId="ADAL" clId="{F71778A2-0B0A-4390-A922-1251D981ACF5}" dt="2026-04-10T22:41:18.381" v="6623" actId="20577"/>
          <ac:spMkLst>
            <pc:docMk/>
            <pc:sldMk cId="234374855" sldId="372"/>
            <ac:spMk id="2" creationId="{59E6081D-BA04-3FF2-57CB-504CA7E2E859}"/>
          </ac:spMkLst>
        </pc:spChg>
        <pc:spChg chg="del">
          <ac:chgData name="Megan U Hazen" userId="30e05359-b9e4-47f2-a3de-c678b6693530" providerId="ADAL" clId="{F71778A2-0B0A-4390-A922-1251D981ACF5}" dt="2026-04-10T22:40:51.966" v="6612" actId="478"/>
          <ac:spMkLst>
            <pc:docMk/>
            <pc:sldMk cId="234374855" sldId="372"/>
            <ac:spMk id="3" creationId="{06AD63BD-F5AB-5D63-01B5-D6B6F1E1A1EF}"/>
          </ac:spMkLst>
        </pc:spChg>
        <pc:spChg chg="add del mod">
          <ac:chgData name="Megan U Hazen" userId="30e05359-b9e4-47f2-a3de-c678b6693530" providerId="ADAL" clId="{F71778A2-0B0A-4390-A922-1251D981ACF5}" dt="2026-04-10T22:40:55.474" v="6613" actId="478"/>
          <ac:spMkLst>
            <pc:docMk/>
            <pc:sldMk cId="234374855" sldId="372"/>
            <ac:spMk id="6" creationId="{608952B6-AEDA-0B2C-6094-3BE4E4904B8C}"/>
          </ac:spMkLst>
        </pc:spChg>
        <pc:spChg chg="add">
          <ac:chgData name="Megan U Hazen" userId="30e05359-b9e4-47f2-a3de-c678b6693530" providerId="ADAL" clId="{F71778A2-0B0A-4390-A922-1251D981ACF5}" dt="2026-04-10T22:40:36.533" v="6610" actId="26606"/>
          <ac:spMkLst>
            <pc:docMk/>
            <pc:sldMk cId="234374855" sldId="372"/>
            <ac:spMk id="7" creationId="{8E8DBDA3-652C-4F87-B53B-7F73AC8F4FF9}"/>
          </ac:spMkLst>
        </pc:spChg>
        <pc:spChg chg="add">
          <ac:chgData name="Megan U Hazen" userId="30e05359-b9e4-47f2-a3de-c678b6693530" providerId="ADAL" clId="{F71778A2-0B0A-4390-A922-1251D981ACF5}" dt="2026-04-10T22:40:36.533" v="6610" actId="26606"/>
          <ac:spMkLst>
            <pc:docMk/>
            <pc:sldMk cId="234374855" sldId="372"/>
            <ac:spMk id="8" creationId="{42187232-3845-418F-A17C-C138F01D98AB}"/>
          </ac:spMkLst>
        </pc:spChg>
        <pc:spChg chg="del">
          <ac:chgData name="Megan U Hazen" userId="30e05359-b9e4-47f2-a3de-c678b6693530" providerId="ADAL" clId="{F71778A2-0B0A-4390-A922-1251D981ACF5}" dt="2026-04-10T22:40:32.093" v="6609"/>
          <ac:spMkLst>
            <pc:docMk/>
            <pc:sldMk cId="234374855" sldId="372"/>
            <ac:spMk id="10" creationId="{251FB966-0F83-A226-97EB-3341E1C45F90}"/>
          </ac:spMkLst>
        </pc:spChg>
        <pc:spChg chg="del">
          <ac:chgData name="Megan U Hazen" userId="30e05359-b9e4-47f2-a3de-c678b6693530" providerId="ADAL" clId="{F71778A2-0B0A-4390-A922-1251D981ACF5}" dt="2026-04-10T22:40:32.093" v="6609"/>
          <ac:spMkLst>
            <pc:docMk/>
            <pc:sldMk cId="234374855" sldId="372"/>
            <ac:spMk id="12" creationId="{3F9A25D1-8B93-C185-0704-9CA628D8DE0B}"/>
          </ac:spMkLst>
        </pc:spChg>
        <pc:picChg chg="add del">
          <ac:chgData name="Megan U Hazen" userId="30e05359-b9e4-47f2-a3de-c678b6693530" providerId="ADAL" clId="{F71778A2-0B0A-4390-A922-1251D981ACF5}" dt="2026-04-10T22:40:51.966" v="6612" actId="478"/>
          <ac:picMkLst>
            <pc:docMk/>
            <pc:sldMk cId="234374855" sldId="372"/>
            <ac:picMk id="8194" creationId="{B0543EC9-ED00-456A-E793-5352F939C19B}"/>
          </ac:picMkLst>
        </pc:picChg>
        <pc:picChg chg="add mod">
          <ac:chgData name="Megan U Hazen" userId="30e05359-b9e4-47f2-a3de-c678b6693530" providerId="ADAL" clId="{F71778A2-0B0A-4390-A922-1251D981ACF5}" dt="2026-04-10T22:41:58.303" v="6955" actId="962"/>
          <ac:picMkLst>
            <pc:docMk/>
            <pc:sldMk cId="234374855" sldId="372"/>
            <ac:picMk id="8196" creationId="{C0F34F05-F1A9-D618-6E0A-EC860B02C9F9}"/>
          </ac:picMkLst>
        </pc:picChg>
        <pc:picChg chg="add">
          <ac:chgData name="Megan U Hazen" userId="30e05359-b9e4-47f2-a3de-c678b6693530" providerId="ADAL" clId="{F71778A2-0B0A-4390-A922-1251D981ACF5}" dt="2026-04-10T22:48:29.123" v="6973"/>
          <ac:picMkLst>
            <pc:docMk/>
            <pc:sldMk cId="234374855" sldId="372"/>
            <ac:picMk id="8198" creationId="{A17E3AF8-C38A-449F-EAF9-92D976BD34E6}"/>
          </ac:picMkLst>
        </pc:picChg>
      </pc:sldChg>
      <pc:sldChg chg="modSp new del mod">
        <pc:chgData name="Megan U Hazen" userId="30e05359-b9e4-47f2-a3de-c678b6693530" providerId="ADAL" clId="{F71778A2-0B0A-4390-A922-1251D981ACF5}" dt="2026-04-10T22:48:22.842" v="6972" actId="47"/>
        <pc:sldMkLst>
          <pc:docMk/>
          <pc:sldMk cId="110456337" sldId="373"/>
        </pc:sldMkLst>
        <pc:spChg chg="mod">
          <ac:chgData name="Megan U Hazen" userId="30e05359-b9e4-47f2-a3de-c678b6693530" providerId="ADAL" clId="{F71778A2-0B0A-4390-A922-1251D981ACF5}" dt="2026-04-10T22:47:12.463" v="6971" actId="20577"/>
          <ac:spMkLst>
            <pc:docMk/>
            <pc:sldMk cId="110456337" sldId="373"/>
            <ac:spMk id="2" creationId="{EFB90E3E-BE77-54C1-FF9E-9ADAAF163964}"/>
          </ac:spMkLst>
        </pc:spChg>
      </pc:sldChg>
      <pc:sldChg chg="modSp add mod">
        <pc:chgData name="Megan U Hazen" userId="30e05359-b9e4-47f2-a3de-c678b6693530" providerId="ADAL" clId="{F71778A2-0B0A-4390-A922-1251D981ACF5}" dt="2026-04-10T22:53:33.736" v="7218" actId="27636"/>
        <pc:sldMkLst>
          <pc:docMk/>
          <pc:sldMk cId="2899331437" sldId="373"/>
        </pc:sldMkLst>
        <pc:spChg chg="mod">
          <ac:chgData name="Megan U Hazen" userId="30e05359-b9e4-47f2-a3de-c678b6693530" providerId="ADAL" clId="{F71778A2-0B0A-4390-A922-1251D981ACF5}" dt="2026-04-10T22:48:48.362" v="6991" actId="20577"/>
          <ac:spMkLst>
            <pc:docMk/>
            <pc:sldMk cId="2899331437" sldId="373"/>
            <ac:spMk id="2" creationId="{A4165839-0A91-168C-7FC1-4FF1F14767A8}"/>
          </ac:spMkLst>
        </pc:spChg>
        <pc:spChg chg="mod">
          <ac:chgData name="Megan U Hazen" userId="30e05359-b9e4-47f2-a3de-c678b6693530" providerId="ADAL" clId="{F71778A2-0B0A-4390-A922-1251D981ACF5}" dt="2026-04-10T22:52:40.974" v="7216" actId="20577"/>
          <ac:spMkLst>
            <pc:docMk/>
            <pc:sldMk cId="2899331437" sldId="373"/>
            <ac:spMk id="3" creationId="{0D8C4254-31B0-E2FB-14E2-C9A4FFA0CE62}"/>
          </ac:spMkLst>
        </pc:spChg>
        <pc:spChg chg="mod">
          <ac:chgData name="Megan U Hazen" userId="30e05359-b9e4-47f2-a3de-c678b6693530" providerId="ADAL" clId="{F71778A2-0B0A-4390-A922-1251D981ACF5}" dt="2026-04-10T22:53:33.736" v="7218" actId="27636"/>
          <ac:spMkLst>
            <pc:docMk/>
            <pc:sldMk cId="2899331437" sldId="373"/>
            <ac:spMk id="4" creationId="{A8746AC3-FC47-8F6D-FB54-5CFC8F08853A}"/>
          </ac:spMkLst>
        </pc:spChg>
      </pc:sldChg>
      <pc:sldChg chg="addSp delSp modSp new mod setBg modClrScheme chgLayout modNotesTx">
        <pc:chgData name="Megan U Hazen" userId="30e05359-b9e4-47f2-a3de-c678b6693530" providerId="ADAL" clId="{F71778A2-0B0A-4390-A922-1251D981ACF5}" dt="2026-04-10T23:04:39.963" v="7351" actId="26606"/>
        <pc:sldMkLst>
          <pc:docMk/>
          <pc:sldMk cId="3085521846" sldId="374"/>
        </pc:sldMkLst>
        <pc:spChg chg="mod ord">
          <ac:chgData name="Megan U Hazen" userId="30e05359-b9e4-47f2-a3de-c678b6693530" providerId="ADAL" clId="{F71778A2-0B0A-4390-A922-1251D981ACF5}" dt="2026-04-10T23:04:39.963" v="7351" actId="26606"/>
          <ac:spMkLst>
            <pc:docMk/>
            <pc:sldMk cId="3085521846" sldId="374"/>
            <ac:spMk id="2" creationId="{9519911B-FFBB-C7D5-1FB7-623693F6A0AE}"/>
          </ac:spMkLst>
        </pc:spChg>
        <pc:spChg chg="del mod ord">
          <ac:chgData name="Megan U Hazen" userId="30e05359-b9e4-47f2-a3de-c678b6693530" providerId="ADAL" clId="{F71778A2-0B0A-4390-A922-1251D981ACF5}" dt="2026-04-10T22:54:18.208" v="7243" actId="700"/>
          <ac:spMkLst>
            <pc:docMk/>
            <pc:sldMk cId="3085521846" sldId="374"/>
            <ac:spMk id="3" creationId="{41BED286-6F41-D9EA-36ED-D7FA6BAEED9A}"/>
          </ac:spMkLst>
        </pc:spChg>
        <pc:spChg chg="del">
          <ac:chgData name="Megan U Hazen" userId="30e05359-b9e4-47f2-a3de-c678b6693530" providerId="ADAL" clId="{F71778A2-0B0A-4390-A922-1251D981ACF5}" dt="2026-04-10T22:54:18.208" v="7243" actId="700"/>
          <ac:spMkLst>
            <pc:docMk/>
            <pc:sldMk cId="3085521846" sldId="374"/>
            <ac:spMk id="4" creationId="{11B17F5E-2CF1-BF81-9417-733506E28A5D}"/>
          </ac:spMkLst>
        </pc:spChg>
        <pc:spChg chg="mod ord">
          <ac:chgData name="Megan U Hazen" userId="30e05359-b9e4-47f2-a3de-c678b6693530" providerId="ADAL" clId="{F71778A2-0B0A-4390-A922-1251D981ACF5}" dt="2026-04-10T23:04:39.963" v="7351" actId="26606"/>
          <ac:spMkLst>
            <pc:docMk/>
            <pc:sldMk cId="3085521846" sldId="374"/>
            <ac:spMk id="5" creationId="{0BE7718E-4B11-1B3F-3E4C-B1339FECA507}"/>
          </ac:spMkLst>
        </pc:spChg>
        <pc:spChg chg="mod ord">
          <ac:chgData name="Megan U Hazen" userId="30e05359-b9e4-47f2-a3de-c678b6693530" providerId="ADAL" clId="{F71778A2-0B0A-4390-A922-1251D981ACF5}" dt="2026-04-10T23:04:39.963" v="7351" actId="26606"/>
          <ac:spMkLst>
            <pc:docMk/>
            <pc:sldMk cId="3085521846" sldId="374"/>
            <ac:spMk id="6" creationId="{7910E130-559E-7DE3-C0E1-5EEFB993CD2B}"/>
          </ac:spMkLst>
        </pc:spChg>
        <pc:spChg chg="add mod ord">
          <ac:chgData name="Megan U Hazen" userId="30e05359-b9e4-47f2-a3de-c678b6693530" providerId="ADAL" clId="{F71778A2-0B0A-4390-A922-1251D981ACF5}" dt="2026-04-10T23:04:39.963" v="7351" actId="26606"/>
          <ac:spMkLst>
            <pc:docMk/>
            <pc:sldMk cId="3085521846" sldId="374"/>
            <ac:spMk id="7" creationId="{9C23119C-D309-DF49-1BE3-116ECED2066B}"/>
          </ac:spMkLst>
        </pc:spChg>
        <pc:spChg chg="add del">
          <ac:chgData name="Megan U Hazen" userId="30e05359-b9e4-47f2-a3de-c678b6693530" providerId="ADAL" clId="{F71778A2-0B0A-4390-A922-1251D981ACF5}" dt="2026-04-10T23:04:39.963" v="7351" actId="26606"/>
          <ac:spMkLst>
            <pc:docMk/>
            <pc:sldMk cId="3085521846" sldId="374"/>
            <ac:spMk id="12" creationId="{BC67B137-15B0-4AF6-94A8-AC00BA8D7BE3}"/>
          </ac:spMkLst>
        </pc:spChg>
        <pc:spChg chg="add del">
          <ac:chgData name="Megan U Hazen" userId="30e05359-b9e4-47f2-a3de-c678b6693530" providerId="ADAL" clId="{F71778A2-0B0A-4390-A922-1251D981ACF5}" dt="2026-04-10T23:04:39.963" v="7351" actId="26606"/>
          <ac:spMkLst>
            <pc:docMk/>
            <pc:sldMk cId="3085521846" sldId="374"/>
            <ac:spMk id="14" creationId="{5699F27B-22F2-45E1-BFB8-2B1FF14A955D}"/>
          </ac:spMkLst>
        </pc:spChg>
        <pc:spChg chg="add">
          <ac:chgData name="Megan U Hazen" userId="30e05359-b9e4-47f2-a3de-c678b6693530" providerId="ADAL" clId="{F71778A2-0B0A-4390-A922-1251D981ACF5}" dt="2026-04-10T23:04:39.963" v="7351" actId="26606"/>
          <ac:spMkLst>
            <pc:docMk/>
            <pc:sldMk cId="3085521846" sldId="374"/>
            <ac:spMk id="21" creationId="{33324453-BE62-4E1F-9D4F-CF3928DA65E5}"/>
          </ac:spMkLst>
        </pc:spChg>
        <pc:spChg chg="add">
          <ac:chgData name="Megan U Hazen" userId="30e05359-b9e4-47f2-a3de-c678b6693530" providerId="ADAL" clId="{F71778A2-0B0A-4390-A922-1251D981ACF5}" dt="2026-04-10T23:04:39.963" v="7351" actId="26606"/>
          <ac:spMkLst>
            <pc:docMk/>
            <pc:sldMk cId="3085521846" sldId="374"/>
            <ac:spMk id="23" creationId="{70F489CA-D60F-4448-A487-4F07DC913266}"/>
          </ac:spMkLst>
        </pc:spChg>
        <pc:cxnChg chg="add del">
          <ac:chgData name="Megan U Hazen" userId="30e05359-b9e4-47f2-a3de-c678b6693530" providerId="ADAL" clId="{F71778A2-0B0A-4390-A922-1251D981ACF5}" dt="2026-04-10T23:04:39.963" v="7351" actId="26606"/>
          <ac:cxnSpMkLst>
            <pc:docMk/>
            <pc:sldMk cId="3085521846" sldId="374"/>
            <ac:cxnSpMk id="16" creationId="{633ABDA7-FF8C-4E26-8C7D-47E0AE54EA20}"/>
          </ac:cxnSpMkLst>
        </pc:cxnChg>
      </pc:sldChg>
      <pc:sldChg chg="addSp delSp modSp new mod modClrScheme chgLayout">
        <pc:chgData name="Megan U Hazen" userId="30e05359-b9e4-47f2-a3de-c678b6693530" providerId="ADAL" clId="{F71778A2-0B0A-4390-A922-1251D981ACF5}" dt="2026-04-11T00:19:18.892" v="11015"/>
        <pc:sldMkLst>
          <pc:docMk/>
          <pc:sldMk cId="3770352190" sldId="375"/>
        </pc:sldMkLst>
        <pc:spChg chg="mod ord">
          <ac:chgData name="Megan U Hazen" userId="30e05359-b9e4-47f2-a3de-c678b6693530" providerId="ADAL" clId="{F71778A2-0B0A-4390-A922-1251D981ACF5}" dt="2026-04-11T00:19:18.892" v="11015"/>
          <ac:spMkLst>
            <pc:docMk/>
            <pc:sldMk cId="3770352190" sldId="375"/>
            <ac:spMk id="2" creationId="{30C90511-8C07-27B6-4985-48BE5AE88C72}"/>
          </ac:spMkLst>
        </pc:spChg>
        <pc:spChg chg="del mod ord">
          <ac:chgData name="Megan U Hazen" userId="30e05359-b9e4-47f2-a3de-c678b6693530" providerId="ADAL" clId="{F71778A2-0B0A-4390-A922-1251D981ACF5}" dt="2026-04-10T23:05:21.490" v="7378" actId="700"/>
          <ac:spMkLst>
            <pc:docMk/>
            <pc:sldMk cId="3770352190" sldId="375"/>
            <ac:spMk id="3" creationId="{1FB5535E-72A4-F525-9053-3C62D0E5C039}"/>
          </ac:spMkLst>
        </pc:spChg>
        <pc:spChg chg="del mod ord">
          <ac:chgData name="Megan U Hazen" userId="30e05359-b9e4-47f2-a3de-c678b6693530" providerId="ADAL" clId="{F71778A2-0B0A-4390-A922-1251D981ACF5}" dt="2026-04-10T23:05:21.490" v="7378" actId="700"/>
          <ac:spMkLst>
            <pc:docMk/>
            <pc:sldMk cId="3770352190" sldId="375"/>
            <ac:spMk id="4" creationId="{AA203AAE-893E-6936-EC9E-35DCC4A00172}"/>
          </ac:spMkLst>
        </pc:spChg>
        <pc:spChg chg="mod ord">
          <ac:chgData name="Megan U Hazen" userId="30e05359-b9e4-47f2-a3de-c678b6693530" providerId="ADAL" clId="{F71778A2-0B0A-4390-A922-1251D981ACF5}" dt="2026-04-11T00:19:18.892" v="11015"/>
          <ac:spMkLst>
            <pc:docMk/>
            <pc:sldMk cId="3770352190" sldId="375"/>
            <ac:spMk id="5" creationId="{154C16AC-B6AD-D3BA-BD98-8E65ABF5C506}"/>
          </ac:spMkLst>
        </pc:spChg>
        <pc:spChg chg="mod ord">
          <ac:chgData name="Megan U Hazen" userId="30e05359-b9e4-47f2-a3de-c678b6693530" providerId="ADAL" clId="{F71778A2-0B0A-4390-A922-1251D981ACF5}" dt="2026-04-11T00:19:18.892" v="11015"/>
          <ac:spMkLst>
            <pc:docMk/>
            <pc:sldMk cId="3770352190" sldId="375"/>
            <ac:spMk id="6" creationId="{4BEB11E2-D947-4895-E6B1-C72EB61547C7}"/>
          </ac:spMkLst>
        </pc:spChg>
        <pc:spChg chg="add mod ord">
          <ac:chgData name="Megan U Hazen" userId="30e05359-b9e4-47f2-a3de-c678b6693530" providerId="ADAL" clId="{F71778A2-0B0A-4390-A922-1251D981ACF5}" dt="2026-04-11T00:19:18.892" v="11015"/>
          <ac:spMkLst>
            <pc:docMk/>
            <pc:sldMk cId="3770352190" sldId="375"/>
            <ac:spMk id="7" creationId="{E8ADFC72-83B1-0E18-0B0A-DF8F28479588}"/>
          </ac:spMkLst>
        </pc:spChg>
        <pc:spChg chg="add mod ord">
          <ac:chgData name="Megan U Hazen" userId="30e05359-b9e4-47f2-a3de-c678b6693530" providerId="ADAL" clId="{F71778A2-0B0A-4390-A922-1251D981ACF5}" dt="2026-04-11T00:19:18.892" v="11015"/>
          <ac:spMkLst>
            <pc:docMk/>
            <pc:sldMk cId="3770352190" sldId="375"/>
            <ac:spMk id="8" creationId="{93D81814-31CD-D82E-3CAB-C74826986EB0}"/>
          </ac:spMkLst>
        </pc:spChg>
      </pc:sldChg>
      <pc:sldChg chg="addSp delSp modSp new mod setBg">
        <pc:chgData name="Megan U Hazen" userId="30e05359-b9e4-47f2-a3de-c678b6693530" providerId="ADAL" clId="{F71778A2-0B0A-4390-A922-1251D981ACF5}" dt="2026-04-11T00:16:43.211" v="10992" actId="962"/>
        <pc:sldMkLst>
          <pc:docMk/>
          <pc:sldMk cId="3225282602" sldId="376"/>
        </pc:sldMkLst>
        <pc:spChg chg="mod">
          <ac:chgData name="Megan U Hazen" userId="30e05359-b9e4-47f2-a3de-c678b6693530" providerId="ADAL" clId="{F71778A2-0B0A-4390-A922-1251D981ACF5}" dt="2026-04-10T23:10:35.142" v="7790" actId="26606"/>
          <ac:spMkLst>
            <pc:docMk/>
            <pc:sldMk cId="3225282602" sldId="376"/>
            <ac:spMk id="2" creationId="{AF19A74E-3C9B-3AC8-6552-7BEE0FE3CA2D}"/>
          </ac:spMkLst>
        </pc:spChg>
        <pc:spChg chg="del mod">
          <ac:chgData name="Megan U Hazen" userId="30e05359-b9e4-47f2-a3de-c678b6693530" providerId="ADAL" clId="{F71778A2-0B0A-4390-A922-1251D981ACF5}" dt="2026-04-10T23:10:35.142" v="7790" actId="26606"/>
          <ac:spMkLst>
            <pc:docMk/>
            <pc:sldMk cId="3225282602" sldId="376"/>
            <ac:spMk id="3" creationId="{80B39272-7A1B-683E-BA3E-510E37F0704F}"/>
          </ac:spMkLst>
        </pc:spChg>
        <pc:spChg chg="mod">
          <ac:chgData name="Megan U Hazen" userId="30e05359-b9e4-47f2-a3de-c678b6693530" providerId="ADAL" clId="{F71778A2-0B0A-4390-A922-1251D981ACF5}" dt="2026-04-10T23:10:35.142" v="7790" actId="26606"/>
          <ac:spMkLst>
            <pc:docMk/>
            <pc:sldMk cId="3225282602" sldId="376"/>
            <ac:spMk id="4" creationId="{AABF5813-FD80-9ED4-7060-85CFF75B8573}"/>
          </ac:spMkLst>
        </pc:spChg>
        <pc:spChg chg="mod">
          <ac:chgData name="Megan U Hazen" userId="30e05359-b9e4-47f2-a3de-c678b6693530" providerId="ADAL" clId="{F71778A2-0B0A-4390-A922-1251D981ACF5}" dt="2026-04-10T23:10:35.142" v="7790" actId="26606"/>
          <ac:spMkLst>
            <pc:docMk/>
            <pc:sldMk cId="3225282602" sldId="376"/>
            <ac:spMk id="5" creationId="{BA00AD89-9EB8-F814-7A85-EA03C0DBB05E}"/>
          </ac:spMkLst>
        </pc:spChg>
        <pc:graphicFrameChg chg="add mod">
          <ac:chgData name="Megan U Hazen" userId="30e05359-b9e4-47f2-a3de-c678b6693530" providerId="ADAL" clId="{F71778A2-0B0A-4390-A922-1251D981ACF5}" dt="2026-04-11T00:16:43.211" v="10992" actId="962"/>
          <ac:graphicFrameMkLst>
            <pc:docMk/>
            <pc:sldMk cId="3225282602" sldId="376"/>
            <ac:graphicFrameMk id="7" creationId="{059E6CBF-7AA5-DC60-3FAE-D986D3256F8F}"/>
          </ac:graphicFrameMkLst>
        </pc:graphicFrameChg>
      </pc:sldChg>
      <pc:sldChg chg="addSp delSp modSp new mod modClrScheme chgLayout">
        <pc:chgData name="Megan U Hazen" userId="30e05359-b9e4-47f2-a3de-c678b6693530" providerId="ADAL" clId="{F71778A2-0B0A-4390-A922-1251D981ACF5}" dt="2026-04-11T00:16:44.251" v="10993" actId="962"/>
        <pc:sldMkLst>
          <pc:docMk/>
          <pc:sldMk cId="3038579128" sldId="377"/>
        </pc:sldMkLst>
        <pc:spChg chg="mod ord">
          <ac:chgData name="Megan U Hazen" userId="30e05359-b9e4-47f2-a3de-c678b6693530" providerId="ADAL" clId="{F71778A2-0B0A-4390-A922-1251D981ACF5}" dt="2026-04-10T23:31:11.382" v="8301" actId="700"/>
          <ac:spMkLst>
            <pc:docMk/>
            <pc:sldMk cId="3038579128" sldId="377"/>
            <ac:spMk id="2" creationId="{9C262B05-1713-D0E8-5C72-35ED8AE89A26}"/>
          </ac:spMkLst>
        </pc:spChg>
        <pc:spChg chg="del mod ord">
          <ac:chgData name="Megan U Hazen" userId="30e05359-b9e4-47f2-a3de-c678b6693530" providerId="ADAL" clId="{F71778A2-0B0A-4390-A922-1251D981ACF5}" dt="2026-04-10T23:17:11.387" v="7811" actId="700"/>
          <ac:spMkLst>
            <pc:docMk/>
            <pc:sldMk cId="3038579128" sldId="377"/>
            <ac:spMk id="3" creationId="{ACC0B627-F85F-5B8B-43A7-5CD920319711}"/>
          </ac:spMkLst>
        </pc:spChg>
        <pc:spChg chg="del mod ord">
          <ac:chgData name="Megan U Hazen" userId="30e05359-b9e4-47f2-a3de-c678b6693530" providerId="ADAL" clId="{F71778A2-0B0A-4390-A922-1251D981ACF5}" dt="2026-04-10T23:17:11.387" v="7811" actId="700"/>
          <ac:spMkLst>
            <pc:docMk/>
            <pc:sldMk cId="3038579128" sldId="377"/>
            <ac:spMk id="4" creationId="{E7A79755-0FEF-6E57-D014-39E561790DAE}"/>
          </ac:spMkLst>
        </pc:spChg>
        <pc:spChg chg="mod ord">
          <ac:chgData name="Megan U Hazen" userId="30e05359-b9e4-47f2-a3de-c678b6693530" providerId="ADAL" clId="{F71778A2-0B0A-4390-A922-1251D981ACF5}" dt="2026-04-10T23:31:11.382" v="8301" actId="700"/>
          <ac:spMkLst>
            <pc:docMk/>
            <pc:sldMk cId="3038579128" sldId="377"/>
            <ac:spMk id="5" creationId="{E0611F03-E604-E46D-5994-40F91A3A7091}"/>
          </ac:spMkLst>
        </pc:spChg>
        <pc:spChg chg="mod ord">
          <ac:chgData name="Megan U Hazen" userId="30e05359-b9e4-47f2-a3de-c678b6693530" providerId="ADAL" clId="{F71778A2-0B0A-4390-A922-1251D981ACF5}" dt="2026-04-10T23:31:11.382" v="8301" actId="700"/>
          <ac:spMkLst>
            <pc:docMk/>
            <pc:sldMk cId="3038579128" sldId="377"/>
            <ac:spMk id="6" creationId="{2379B937-9B9C-2A28-987D-5B6E4382D983}"/>
          </ac:spMkLst>
        </pc:spChg>
        <pc:spChg chg="add mod ord">
          <ac:chgData name="Megan U Hazen" userId="30e05359-b9e4-47f2-a3de-c678b6693530" providerId="ADAL" clId="{F71778A2-0B0A-4390-A922-1251D981ACF5}" dt="2026-04-10T23:31:11.382" v="8301" actId="700"/>
          <ac:spMkLst>
            <pc:docMk/>
            <pc:sldMk cId="3038579128" sldId="377"/>
            <ac:spMk id="7" creationId="{F00C3987-9FD3-C9C4-385F-35C516B4B5ED}"/>
          </ac:spMkLst>
        </pc:spChg>
        <pc:spChg chg="add mod ord">
          <ac:chgData name="Megan U Hazen" userId="30e05359-b9e4-47f2-a3de-c678b6693530" providerId="ADAL" clId="{F71778A2-0B0A-4390-A922-1251D981ACF5}" dt="2026-04-10T23:31:11.382" v="8301" actId="700"/>
          <ac:spMkLst>
            <pc:docMk/>
            <pc:sldMk cId="3038579128" sldId="377"/>
            <ac:spMk id="8" creationId="{EE7BA369-3164-1B0B-882D-891AEC24E8E8}"/>
          </ac:spMkLst>
        </pc:spChg>
        <pc:spChg chg="add del mod ord">
          <ac:chgData name="Megan U Hazen" userId="30e05359-b9e4-47f2-a3de-c678b6693530" providerId="ADAL" clId="{F71778A2-0B0A-4390-A922-1251D981ACF5}" dt="2026-04-10T23:17:49.425" v="7860" actId="478"/>
          <ac:spMkLst>
            <pc:docMk/>
            <pc:sldMk cId="3038579128" sldId="377"/>
            <ac:spMk id="9" creationId="{70DCED5F-A314-0779-88C4-740E10555116}"/>
          </ac:spMkLst>
        </pc:spChg>
        <pc:spChg chg="add del mod ord">
          <ac:chgData name="Megan U Hazen" userId="30e05359-b9e4-47f2-a3de-c678b6693530" providerId="ADAL" clId="{F71778A2-0B0A-4390-A922-1251D981ACF5}" dt="2026-04-10T23:17:49.425" v="7860" actId="478"/>
          <ac:spMkLst>
            <pc:docMk/>
            <pc:sldMk cId="3038579128" sldId="377"/>
            <ac:spMk id="10" creationId="{1362F8D6-116D-2515-32C4-7E4E0F116991}"/>
          </ac:spMkLst>
        </pc:spChg>
        <pc:spChg chg="add del mod">
          <ac:chgData name="Megan U Hazen" userId="30e05359-b9e4-47f2-a3de-c678b6693530" providerId="ADAL" clId="{F71778A2-0B0A-4390-A922-1251D981ACF5}" dt="2026-04-10T23:21:36.100" v="8206" actId="478"/>
          <ac:spMkLst>
            <pc:docMk/>
            <pc:sldMk cId="3038579128" sldId="377"/>
            <ac:spMk id="11" creationId="{0FBB20B1-D6C0-CFC5-E04B-3B561C461D6E}"/>
          </ac:spMkLst>
        </pc:spChg>
        <pc:spChg chg="add del mod">
          <ac:chgData name="Megan U Hazen" userId="30e05359-b9e4-47f2-a3de-c678b6693530" providerId="ADAL" clId="{F71778A2-0B0A-4390-A922-1251D981ACF5}" dt="2026-04-10T23:21:36.100" v="8206" actId="478"/>
          <ac:spMkLst>
            <pc:docMk/>
            <pc:sldMk cId="3038579128" sldId="377"/>
            <ac:spMk id="12" creationId="{66411087-3D93-5652-940E-771B8F6BAC92}"/>
          </ac:spMkLst>
        </pc:spChg>
        <pc:spChg chg="add del mod">
          <ac:chgData name="Megan U Hazen" userId="30e05359-b9e4-47f2-a3de-c678b6693530" providerId="ADAL" clId="{F71778A2-0B0A-4390-A922-1251D981ACF5}" dt="2026-04-10T23:21:49.414" v="8209" actId="478"/>
          <ac:spMkLst>
            <pc:docMk/>
            <pc:sldMk cId="3038579128" sldId="377"/>
            <ac:spMk id="13" creationId="{F4DCCED4-C963-205E-B443-76B31A58B529}"/>
          </ac:spMkLst>
        </pc:spChg>
        <pc:spChg chg="add del mod">
          <ac:chgData name="Megan U Hazen" userId="30e05359-b9e4-47f2-a3de-c678b6693530" providerId="ADAL" clId="{F71778A2-0B0A-4390-A922-1251D981ACF5}" dt="2026-04-10T23:21:53.417" v="8210" actId="478"/>
          <ac:spMkLst>
            <pc:docMk/>
            <pc:sldMk cId="3038579128" sldId="377"/>
            <ac:spMk id="14" creationId="{F475EEB8-055A-8965-76A2-C945C0565D79}"/>
          </ac:spMkLst>
        </pc:spChg>
        <pc:spChg chg="add del">
          <ac:chgData name="Megan U Hazen" userId="30e05359-b9e4-47f2-a3de-c678b6693530" providerId="ADAL" clId="{F71778A2-0B0A-4390-A922-1251D981ACF5}" dt="2026-04-10T23:23:34.731" v="8212" actId="478"/>
          <ac:spMkLst>
            <pc:docMk/>
            <pc:sldMk cId="3038579128" sldId="377"/>
            <ac:spMk id="16" creationId="{A5CE476C-939C-0ACF-DF29-C2B3424D96EF}"/>
          </ac:spMkLst>
        </pc:spChg>
        <pc:spChg chg="add del">
          <ac:chgData name="Megan U Hazen" userId="30e05359-b9e4-47f2-a3de-c678b6693530" providerId="ADAL" clId="{F71778A2-0B0A-4390-A922-1251D981ACF5}" dt="2026-04-10T23:23:43.942" v="8214" actId="478"/>
          <ac:spMkLst>
            <pc:docMk/>
            <pc:sldMk cId="3038579128" sldId="377"/>
            <ac:spMk id="18" creationId="{14611534-8FAE-E34E-1ED7-564F4569246C}"/>
          </ac:spMkLst>
        </pc:spChg>
        <pc:spChg chg="add del">
          <ac:chgData name="Megan U Hazen" userId="30e05359-b9e4-47f2-a3de-c678b6693530" providerId="ADAL" clId="{F71778A2-0B0A-4390-A922-1251D981ACF5}" dt="2026-04-10T23:24:01.389" v="8216" actId="478"/>
          <ac:spMkLst>
            <pc:docMk/>
            <pc:sldMk cId="3038579128" sldId="377"/>
            <ac:spMk id="20" creationId="{C91677EC-C068-8E7F-5A3C-E44DAAE010AE}"/>
          </ac:spMkLst>
        </pc:spChg>
        <pc:graphicFrameChg chg="add del mod modGraphic">
          <ac:chgData name="Megan U Hazen" userId="30e05359-b9e4-47f2-a3de-c678b6693530" providerId="ADAL" clId="{F71778A2-0B0A-4390-A922-1251D981ACF5}" dt="2026-04-10T23:25:27.500" v="8224" actId="478"/>
          <ac:graphicFrameMkLst>
            <pc:docMk/>
            <pc:sldMk cId="3038579128" sldId="377"/>
            <ac:graphicFrameMk id="21" creationId="{5787EDCA-F8AF-C4E5-4B8B-FB4AE5737CCC}"/>
          </ac:graphicFrameMkLst>
        </pc:graphicFrameChg>
        <pc:graphicFrameChg chg="add mod modGraphic">
          <ac:chgData name="Megan U Hazen" userId="30e05359-b9e4-47f2-a3de-c678b6693530" providerId="ADAL" clId="{F71778A2-0B0A-4390-A922-1251D981ACF5}" dt="2026-04-11T00:16:44.251" v="10993" actId="962"/>
          <ac:graphicFrameMkLst>
            <pc:docMk/>
            <pc:sldMk cId="3038579128" sldId="377"/>
            <ac:graphicFrameMk id="22" creationId="{078C4D74-7E93-808D-2BAE-734C401B7D59}"/>
          </ac:graphicFrameMkLst>
        </pc:graphicFrameChg>
      </pc:sldChg>
      <pc:sldChg chg="addSp delSp modSp add mod">
        <pc:chgData name="Megan U Hazen" userId="30e05359-b9e4-47f2-a3de-c678b6693530" providerId="ADAL" clId="{F71778A2-0B0A-4390-A922-1251D981ACF5}" dt="2026-04-11T00:16:45.913" v="10995" actId="962"/>
        <pc:sldMkLst>
          <pc:docMk/>
          <pc:sldMk cId="37842153" sldId="378"/>
        </pc:sldMkLst>
        <pc:spChg chg="mod">
          <ac:chgData name="Megan U Hazen" userId="30e05359-b9e4-47f2-a3de-c678b6693530" providerId="ADAL" clId="{F71778A2-0B0A-4390-A922-1251D981ACF5}" dt="2026-04-10T23:31:35.393" v="8317" actId="20577"/>
          <ac:spMkLst>
            <pc:docMk/>
            <pc:sldMk cId="37842153" sldId="378"/>
            <ac:spMk id="2" creationId="{EE4F8424-7850-311D-5909-A1F92B9B2ADF}"/>
          </ac:spMkLst>
        </pc:spChg>
        <pc:spChg chg="mod">
          <ac:chgData name="Megan U Hazen" userId="30e05359-b9e4-47f2-a3de-c678b6693530" providerId="ADAL" clId="{F71778A2-0B0A-4390-A922-1251D981ACF5}" dt="2026-04-10T23:36:14.711" v="8353" actId="18245"/>
          <ac:spMkLst>
            <pc:docMk/>
            <pc:sldMk cId="37842153" sldId="378"/>
            <ac:spMk id="4" creationId="{CB35FA48-E8FF-38BA-50E3-85B036A7037D}"/>
          </ac:spMkLst>
        </pc:spChg>
        <pc:spChg chg="del">
          <ac:chgData name="Megan U Hazen" userId="30e05359-b9e4-47f2-a3de-c678b6693530" providerId="ADAL" clId="{F71778A2-0B0A-4390-A922-1251D981ACF5}" dt="2026-04-10T23:38:13.438" v="8362" actId="478"/>
          <ac:spMkLst>
            <pc:docMk/>
            <pc:sldMk cId="37842153" sldId="378"/>
            <ac:spMk id="7" creationId="{089D8F76-AAE6-DA78-C4DF-E6BD6E9FA90B}"/>
          </ac:spMkLst>
        </pc:spChg>
        <pc:spChg chg="mod">
          <ac:chgData name="Megan U Hazen" userId="30e05359-b9e4-47f2-a3de-c678b6693530" providerId="ADAL" clId="{F71778A2-0B0A-4390-A922-1251D981ACF5}" dt="2026-04-10T23:31:50.099" v="8318"/>
          <ac:spMkLst>
            <pc:docMk/>
            <pc:sldMk cId="37842153" sldId="378"/>
            <ac:spMk id="8" creationId="{9A2F0480-D050-B201-D333-A20519D1CF5D}"/>
          </ac:spMkLst>
        </pc:spChg>
        <pc:spChg chg="mod">
          <ac:chgData name="Megan U Hazen" userId="30e05359-b9e4-47f2-a3de-c678b6693530" providerId="ADAL" clId="{F71778A2-0B0A-4390-A922-1251D981ACF5}" dt="2026-04-10T23:36:14.711" v="8353" actId="18245"/>
          <ac:spMkLst>
            <pc:docMk/>
            <pc:sldMk cId="37842153" sldId="378"/>
            <ac:spMk id="9" creationId="{0D0032C5-3D14-1529-DDF3-F1E8AEB19D91}"/>
          </ac:spMkLst>
        </pc:spChg>
        <pc:spChg chg="mod">
          <ac:chgData name="Megan U Hazen" userId="30e05359-b9e4-47f2-a3de-c678b6693530" providerId="ADAL" clId="{F71778A2-0B0A-4390-A922-1251D981ACF5}" dt="2026-04-10T23:36:27.503" v="8354" actId="14100"/>
          <ac:spMkLst>
            <pc:docMk/>
            <pc:sldMk cId="37842153" sldId="378"/>
            <ac:spMk id="10" creationId="{2FC6358D-DC7E-2873-3E59-BEE994BE44C6}"/>
          </ac:spMkLst>
        </pc:spChg>
        <pc:spChg chg="mod">
          <ac:chgData name="Megan U Hazen" userId="30e05359-b9e4-47f2-a3de-c678b6693530" providerId="ADAL" clId="{F71778A2-0B0A-4390-A922-1251D981ACF5}" dt="2026-04-10T23:36:14.711" v="8353" actId="18245"/>
          <ac:spMkLst>
            <pc:docMk/>
            <pc:sldMk cId="37842153" sldId="378"/>
            <ac:spMk id="11" creationId="{EAA19696-425C-3AB4-B173-E6E6CE1A43F8}"/>
          </ac:spMkLst>
        </pc:spChg>
        <pc:spChg chg="mod">
          <ac:chgData name="Megan U Hazen" userId="30e05359-b9e4-47f2-a3de-c678b6693530" providerId="ADAL" clId="{F71778A2-0B0A-4390-A922-1251D981ACF5}" dt="2026-04-10T23:36:14.711" v="8353" actId="18245"/>
          <ac:spMkLst>
            <pc:docMk/>
            <pc:sldMk cId="37842153" sldId="378"/>
            <ac:spMk id="12" creationId="{04732639-320A-03A5-B61F-BBD0481C63E3}"/>
          </ac:spMkLst>
        </pc:spChg>
        <pc:spChg chg="mod">
          <ac:chgData name="Megan U Hazen" userId="30e05359-b9e4-47f2-a3de-c678b6693530" providerId="ADAL" clId="{F71778A2-0B0A-4390-A922-1251D981ACF5}" dt="2026-04-10T23:36:14.711" v="8353" actId="18245"/>
          <ac:spMkLst>
            <pc:docMk/>
            <pc:sldMk cId="37842153" sldId="378"/>
            <ac:spMk id="13" creationId="{70303501-7597-F489-0223-1A62462AD2A0}"/>
          </ac:spMkLst>
        </pc:spChg>
        <pc:spChg chg="mod">
          <ac:chgData name="Megan U Hazen" userId="30e05359-b9e4-47f2-a3de-c678b6693530" providerId="ADAL" clId="{F71778A2-0B0A-4390-A922-1251D981ACF5}" dt="2026-04-10T23:36:14.711" v="8353" actId="18245"/>
          <ac:spMkLst>
            <pc:docMk/>
            <pc:sldMk cId="37842153" sldId="378"/>
            <ac:spMk id="14" creationId="{122272E6-4E38-56F0-2E5E-EDB24697E760}"/>
          </ac:spMkLst>
        </pc:spChg>
        <pc:spChg chg="mod">
          <ac:chgData name="Megan U Hazen" userId="30e05359-b9e4-47f2-a3de-c678b6693530" providerId="ADAL" clId="{F71778A2-0B0A-4390-A922-1251D981ACF5}" dt="2026-04-10T23:36:14.711" v="8353" actId="18245"/>
          <ac:spMkLst>
            <pc:docMk/>
            <pc:sldMk cId="37842153" sldId="378"/>
            <ac:spMk id="15" creationId="{ACD925F9-C665-7C97-7F71-086EAC14255F}"/>
          </ac:spMkLst>
        </pc:spChg>
        <pc:spChg chg="mod">
          <ac:chgData name="Megan U Hazen" userId="30e05359-b9e4-47f2-a3de-c678b6693530" providerId="ADAL" clId="{F71778A2-0B0A-4390-A922-1251D981ACF5}" dt="2026-04-10T23:36:14.711" v="8353" actId="18245"/>
          <ac:spMkLst>
            <pc:docMk/>
            <pc:sldMk cId="37842153" sldId="378"/>
            <ac:spMk id="16" creationId="{A75EA761-EB70-E9D2-744B-AC877514EBD5}"/>
          </ac:spMkLst>
        </pc:spChg>
        <pc:spChg chg="add del mod">
          <ac:chgData name="Megan U Hazen" userId="30e05359-b9e4-47f2-a3de-c678b6693530" providerId="ADAL" clId="{F71778A2-0B0A-4390-A922-1251D981ACF5}" dt="2026-04-10T23:38:49.163" v="8376" actId="478"/>
          <ac:spMkLst>
            <pc:docMk/>
            <pc:sldMk cId="37842153" sldId="378"/>
            <ac:spMk id="18" creationId="{E17BBD0B-9465-079D-5C09-A9E66DD1292C}"/>
          </ac:spMkLst>
        </pc:spChg>
        <pc:spChg chg="mod">
          <ac:chgData name="Megan U Hazen" userId="30e05359-b9e4-47f2-a3de-c678b6693530" providerId="ADAL" clId="{F71778A2-0B0A-4390-A922-1251D981ACF5}" dt="2026-04-10T23:39:27.593" v="8409" actId="18245"/>
          <ac:spMkLst>
            <pc:docMk/>
            <pc:sldMk cId="37842153" sldId="378"/>
            <ac:spMk id="21" creationId="{C2FFA961-C2AB-2687-4DB7-A85B2BA02DCC}"/>
          </ac:spMkLst>
        </pc:spChg>
        <pc:spChg chg="mod">
          <ac:chgData name="Megan U Hazen" userId="30e05359-b9e4-47f2-a3de-c678b6693530" providerId="ADAL" clId="{F71778A2-0B0A-4390-A922-1251D981ACF5}" dt="2026-04-10T23:39:27.593" v="8409" actId="18245"/>
          <ac:spMkLst>
            <pc:docMk/>
            <pc:sldMk cId="37842153" sldId="378"/>
            <ac:spMk id="23" creationId="{12A8382A-B3EA-C2AE-A7B0-4B69CEE55988}"/>
          </ac:spMkLst>
        </pc:spChg>
        <pc:spChg chg="mod">
          <ac:chgData name="Megan U Hazen" userId="30e05359-b9e4-47f2-a3de-c678b6693530" providerId="ADAL" clId="{F71778A2-0B0A-4390-A922-1251D981ACF5}" dt="2026-04-10T23:39:35.942" v="8410" actId="14100"/>
          <ac:spMkLst>
            <pc:docMk/>
            <pc:sldMk cId="37842153" sldId="378"/>
            <ac:spMk id="24" creationId="{74F7DCD2-EB1A-047E-84A7-1F1FE88E8341}"/>
          </ac:spMkLst>
        </pc:spChg>
        <pc:spChg chg="mod">
          <ac:chgData name="Megan U Hazen" userId="30e05359-b9e4-47f2-a3de-c678b6693530" providerId="ADAL" clId="{F71778A2-0B0A-4390-A922-1251D981ACF5}" dt="2026-04-10T23:39:27.593" v="8409" actId="18245"/>
          <ac:spMkLst>
            <pc:docMk/>
            <pc:sldMk cId="37842153" sldId="378"/>
            <ac:spMk id="25" creationId="{EE39D47C-5419-AE7F-DE93-AE5BBC01FAF3}"/>
          </ac:spMkLst>
        </pc:spChg>
        <pc:spChg chg="del mod">
          <ac:chgData name="Megan U Hazen" userId="30e05359-b9e4-47f2-a3de-c678b6693530" providerId="ADAL" clId="{F71778A2-0B0A-4390-A922-1251D981ACF5}" dt="2026-04-10T23:40:13.089" v="8412" actId="478"/>
          <ac:spMkLst>
            <pc:docMk/>
            <pc:sldMk cId="37842153" sldId="378"/>
            <ac:spMk id="26" creationId="{625BF2B3-9F21-FADB-7CB6-680F1030126E}"/>
          </ac:spMkLst>
        </pc:spChg>
        <pc:spChg chg="mod">
          <ac:chgData name="Megan U Hazen" userId="30e05359-b9e4-47f2-a3de-c678b6693530" providerId="ADAL" clId="{F71778A2-0B0A-4390-A922-1251D981ACF5}" dt="2026-04-10T23:39:27.593" v="8409" actId="18245"/>
          <ac:spMkLst>
            <pc:docMk/>
            <pc:sldMk cId="37842153" sldId="378"/>
            <ac:spMk id="27" creationId="{B8B81AFA-DA81-15F9-66C4-D2BF62CFD94C}"/>
          </ac:spMkLst>
        </pc:spChg>
        <pc:spChg chg="mod">
          <ac:chgData name="Megan U Hazen" userId="30e05359-b9e4-47f2-a3de-c678b6693530" providerId="ADAL" clId="{F71778A2-0B0A-4390-A922-1251D981ACF5}" dt="2026-04-10T23:40:48.813" v="8418" actId="14100"/>
          <ac:spMkLst>
            <pc:docMk/>
            <pc:sldMk cId="37842153" sldId="378"/>
            <ac:spMk id="28" creationId="{E358A16E-1C5E-EAF9-0D29-AC26B86C5A0B}"/>
          </ac:spMkLst>
        </pc:spChg>
        <pc:spChg chg="del mod">
          <ac:chgData name="Megan U Hazen" userId="30e05359-b9e4-47f2-a3de-c678b6693530" providerId="ADAL" clId="{F71778A2-0B0A-4390-A922-1251D981ACF5}" dt="2026-04-10T23:40:08.576" v="8411" actId="478"/>
          <ac:spMkLst>
            <pc:docMk/>
            <pc:sldMk cId="37842153" sldId="378"/>
            <ac:spMk id="29" creationId="{2A9CDF09-F7C8-0533-4A59-87F299A1557A}"/>
          </ac:spMkLst>
        </pc:spChg>
        <pc:spChg chg="mod">
          <ac:chgData name="Megan U Hazen" userId="30e05359-b9e4-47f2-a3de-c678b6693530" providerId="ADAL" clId="{F71778A2-0B0A-4390-A922-1251D981ACF5}" dt="2026-04-10T23:41:38.374" v="8518" actId="14100"/>
          <ac:spMkLst>
            <pc:docMk/>
            <pc:sldMk cId="37842153" sldId="378"/>
            <ac:spMk id="30" creationId="{6A22176B-6DAF-00F6-FCD6-F6EF4F184F8E}"/>
          </ac:spMkLst>
        </pc:spChg>
        <pc:spChg chg="add mod">
          <ac:chgData name="Megan U Hazen" userId="30e05359-b9e4-47f2-a3de-c678b6693530" providerId="ADAL" clId="{F71778A2-0B0A-4390-A922-1251D981ACF5}" dt="2026-04-11T00:16:45.913" v="10995" actId="962"/>
          <ac:spMkLst>
            <pc:docMk/>
            <pc:sldMk cId="37842153" sldId="378"/>
            <ac:spMk id="31" creationId="{8E9C7017-2652-445A-FA07-8BB4A99AFF27}"/>
          </ac:spMkLst>
        </pc:spChg>
        <pc:grpChg chg="del">
          <ac:chgData name="Megan U Hazen" userId="30e05359-b9e4-47f2-a3de-c678b6693530" providerId="ADAL" clId="{F71778A2-0B0A-4390-A922-1251D981ACF5}" dt="2026-04-10T23:38:09.028" v="8361" actId="478"/>
          <ac:grpSpMkLst>
            <pc:docMk/>
            <pc:sldMk cId="37842153" sldId="378"/>
            <ac:grpSpMk id="3" creationId="{F6657F51-6005-3235-3762-15448922306F}"/>
          </ac:grpSpMkLst>
        </pc:grpChg>
        <pc:grpChg chg="mod">
          <ac:chgData name="Megan U Hazen" userId="30e05359-b9e4-47f2-a3de-c678b6693530" providerId="ADAL" clId="{F71778A2-0B0A-4390-A922-1251D981ACF5}" dt="2026-04-11T00:16:44.920" v="10994" actId="962"/>
          <ac:grpSpMkLst>
            <pc:docMk/>
            <pc:sldMk cId="37842153" sldId="378"/>
            <ac:grpSpMk id="20" creationId="{7D501810-674D-3DB1-5215-D771A44F0E0A}"/>
          </ac:grpSpMkLst>
        </pc:grpChg>
        <pc:graphicFrameChg chg="add del mod modGraphic">
          <ac:chgData name="Megan U Hazen" userId="30e05359-b9e4-47f2-a3de-c678b6693530" providerId="ADAL" clId="{F71778A2-0B0A-4390-A922-1251D981ACF5}" dt="2026-04-10T23:39:27.593" v="8409" actId="18245"/>
          <ac:graphicFrameMkLst>
            <pc:docMk/>
            <pc:sldMk cId="37842153" sldId="378"/>
            <ac:graphicFrameMk id="19" creationId="{BF39EF5A-9CAD-D1A3-29FA-8C40CE9D76C4}"/>
          </ac:graphicFrameMkLst>
        </pc:graphicFrameChg>
        <pc:graphicFrameChg chg="del mod modGraphic">
          <ac:chgData name="Megan U Hazen" userId="30e05359-b9e4-47f2-a3de-c678b6693530" providerId="ADAL" clId="{F71778A2-0B0A-4390-A922-1251D981ACF5}" dt="2026-04-10T23:36:14.711" v="8353" actId="18245"/>
          <ac:graphicFrameMkLst>
            <pc:docMk/>
            <pc:sldMk cId="37842153" sldId="378"/>
            <ac:graphicFrameMk id="22" creationId="{95569F7A-8F63-3154-35F2-51B7BE81BF5E}"/>
          </ac:graphicFrameMkLst>
        </pc:graphicFrameChg>
      </pc:sldChg>
      <pc:sldChg chg="delSp modSp add del mod">
        <pc:chgData name="Megan U Hazen" userId="30e05359-b9e4-47f2-a3de-c678b6693530" providerId="ADAL" clId="{F71778A2-0B0A-4390-A922-1251D981ACF5}" dt="2026-04-10T23:31:18.583" v="8302" actId="47"/>
        <pc:sldMkLst>
          <pc:docMk/>
          <pc:sldMk cId="3276671757" sldId="378"/>
        </pc:sldMkLst>
        <pc:spChg chg="del mod">
          <ac:chgData name="Megan U Hazen" userId="30e05359-b9e4-47f2-a3de-c678b6693530" providerId="ADAL" clId="{F71778A2-0B0A-4390-A922-1251D981ACF5}" dt="2026-04-10T23:30:02.029" v="8280" actId="478"/>
          <ac:spMkLst>
            <pc:docMk/>
            <pc:sldMk cId="3276671757" sldId="378"/>
            <ac:spMk id="13" creationId="{257BDB8C-063C-92B5-5D72-0DE1E0F696FC}"/>
          </ac:spMkLst>
        </pc:spChg>
        <pc:spChg chg="del">
          <ac:chgData name="Megan U Hazen" userId="30e05359-b9e4-47f2-a3de-c678b6693530" providerId="ADAL" clId="{F71778A2-0B0A-4390-A922-1251D981ACF5}" dt="2026-04-10T23:30:04.077" v="8281" actId="478"/>
          <ac:spMkLst>
            <pc:docMk/>
            <pc:sldMk cId="3276671757" sldId="378"/>
            <ac:spMk id="14" creationId="{EBA5F8AD-BDB1-7ED5-63AE-381B3AE10AD2}"/>
          </ac:spMkLst>
        </pc:spChg>
      </pc:sldChg>
      <pc:sldChg chg="addSp delSp modSp add del mod">
        <pc:chgData name="Megan U Hazen" userId="30e05359-b9e4-47f2-a3de-c678b6693530" providerId="ADAL" clId="{F71778A2-0B0A-4390-A922-1251D981ACF5}" dt="2026-04-10T23:31:21.434" v="8303" actId="47"/>
        <pc:sldMkLst>
          <pc:docMk/>
          <pc:sldMk cId="1715725752" sldId="379"/>
        </pc:sldMkLst>
        <pc:spChg chg="mod">
          <ac:chgData name="Megan U Hazen" userId="30e05359-b9e4-47f2-a3de-c678b6693530" providerId="ADAL" clId="{F71778A2-0B0A-4390-A922-1251D981ACF5}" dt="2026-04-10T23:30:58.827" v="8293" actId="20577"/>
          <ac:spMkLst>
            <pc:docMk/>
            <pc:sldMk cId="1715725752" sldId="379"/>
            <ac:spMk id="2" creationId="{34AFE058-E011-34C0-AA78-0928F7501775}"/>
          </ac:spMkLst>
        </pc:spChg>
        <pc:spChg chg="del">
          <ac:chgData name="Megan U Hazen" userId="30e05359-b9e4-47f2-a3de-c678b6693530" providerId="ADAL" clId="{F71778A2-0B0A-4390-A922-1251D981ACF5}" dt="2026-04-10T23:30:52.662" v="8284" actId="478"/>
          <ac:spMkLst>
            <pc:docMk/>
            <pc:sldMk cId="1715725752" sldId="379"/>
            <ac:spMk id="7" creationId="{EC532AF0-21AE-CF6B-73C4-D8ED7B860D8B}"/>
          </ac:spMkLst>
        </pc:spChg>
        <pc:spChg chg="del">
          <ac:chgData name="Megan U Hazen" userId="30e05359-b9e4-47f2-a3de-c678b6693530" providerId="ADAL" clId="{F71778A2-0B0A-4390-A922-1251D981ACF5}" dt="2026-04-10T23:30:48.127" v="8283" actId="478"/>
          <ac:spMkLst>
            <pc:docMk/>
            <pc:sldMk cId="1715725752" sldId="379"/>
            <ac:spMk id="8" creationId="{CF212927-29A0-0E3E-C86C-4806900DE517}"/>
          </ac:spMkLst>
        </pc:spChg>
        <pc:spChg chg="add mod">
          <ac:chgData name="Megan U Hazen" userId="30e05359-b9e4-47f2-a3de-c678b6693530" providerId="ADAL" clId="{F71778A2-0B0A-4390-A922-1251D981ACF5}" dt="2026-04-10T23:30:48.127" v="8283" actId="478"/>
          <ac:spMkLst>
            <pc:docMk/>
            <pc:sldMk cId="1715725752" sldId="379"/>
            <ac:spMk id="9" creationId="{440272DD-6B34-8B33-E056-63B40EE3335A}"/>
          </ac:spMkLst>
        </pc:spChg>
        <pc:spChg chg="add mod">
          <ac:chgData name="Megan U Hazen" userId="30e05359-b9e4-47f2-a3de-c678b6693530" providerId="ADAL" clId="{F71778A2-0B0A-4390-A922-1251D981ACF5}" dt="2026-04-10T23:30:52.662" v="8284" actId="478"/>
          <ac:spMkLst>
            <pc:docMk/>
            <pc:sldMk cId="1715725752" sldId="379"/>
            <ac:spMk id="15" creationId="{0CC13E38-D58A-A2CB-33DC-3C843496977C}"/>
          </ac:spMkLst>
        </pc:spChg>
        <pc:graphicFrameChg chg="add mod">
          <ac:chgData name="Megan U Hazen" userId="30e05359-b9e4-47f2-a3de-c678b6693530" providerId="ADAL" clId="{F71778A2-0B0A-4390-A922-1251D981ACF5}" dt="2026-04-10T23:30:17.559" v="8282"/>
          <ac:graphicFrameMkLst>
            <pc:docMk/>
            <pc:sldMk cId="1715725752" sldId="379"/>
            <ac:graphicFrameMk id="3" creationId="{82AED543-F5C3-2FA3-F5B1-2BE09BA9FF36}"/>
          </ac:graphicFrameMkLst>
        </pc:graphicFrameChg>
      </pc:sldChg>
      <pc:sldChg chg="modSp add mod">
        <pc:chgData name="Megan U Hazen" userId="30e05359-b9e4-47f2-a3de-c678b6693530" providerId="ADAL" clId="{F71778A2-0B0A-4390-A922-1251D981ACF5}" dt="2026-04-11T00:16:49.655" v="10997" actId="962"/>
        <pc:sldMkLst>
          <pc:docMk/>
          <pc:sldMk cId="4139212686" sldId="379"/>
        </pc:sldMkLst>
        <pc:spChg chg="mod">
          <ac:chgData name="Megan U Hazen" userId="30e05359-b9e4-47f2-a3de-c678b6693530" providerId="ADAL" clId="{F71778A2-0B0A-4390-A922-1251D981ACF5}" dt="2026-04-10T23:41:55.973" v="8528" actId="20577"/>
          <ac:spMkLst>
            <pc:docMk/>
            <pc:sldMk cId="4139212686" sldId="379"/>
            <ac:spMk id="2" creationId="{F60FCAB7-4A75-BB20-B7C2-147B3D8FAED7}"/>
          </ac:spMkLst>
        </pc:spChg>
        <pc:spChg chg="mod">
          <ac:chgData name="Megan U Hazen" userId="30e05359-b9e4-47f2-a3de-c678b6693530" providerId="ADAL" clId="{F71778A2-0B0A-4390-A922-1251D981ACF5}" dt="2026-04-10T23:42:41.335" v="8697" actId="20577"/>
          <ac:spMkLst>
            <pc:docMk/>
            <pc:sldMk cId="4139212686" sldId="379"/>
            <ac:spMk id="8" creationId="{13E77BA6-48F6-4876-816C-A54AED3FA649}"/>
          </ac:spMkLst>
        </pc:spChg>
        <pc:spChg chg="mod">
          <ac:chgData name="Megan U Hazen" userId="30e05359-b9e4-47f2-a3de-c678b6693530" providerId="ADAL" clId="{F71778A2-0B0A-4390-A922-1251D981ACF5}" dt="2026-04-10T23:42:51.044" v="8699" actId="207"/>
          <ac:spMkLst>
            <pc:docMk/>
            <pc:sldMk cId="4139212686" sldId="379"/>
            <ac:spMk id="21" creationId="{0B19F6EA-CA0D-F0CB-F858-5097BDF1A583}"/>
          </ac:spMkLst>
        </pc:spChg>
        <pc:spChg chg="mod">
          <ac:chgData name="Megan U Hazen" userId="30e05359-b9e4-47f2-a3de-c678b6693530" providerId="ADAL" clId="{F71778A2-0B0A-4390-A922-1251D981ACF5}" dt="2026-04-10T23:42:51.044" v="8699" actId="207"/>
          <ac:spMkLst>
            <pc:docMk/>
            <pc:sldMk cId="4139212686" sldId="379"/>
            <ac:spMk id="23" creationId="{6D976448-D834-87FB-5957-9A46B7F341C1}"/>
          </ac:spMkLst>
        </pc:spChg>
        <pc:spChg chg="mod">
          <ac:chgData name="Megan U Hazen" userId="30e05359-b9e4-47f2-a3de-c678b6693530" providerId="ADAL" clId="{F71778A2-0B0A-4390-A922-1251D981ACF5}" dt="2026-04-10T23:42:51.044" v="8699" actId="207"/>
          <ac:spMkLst>
            <pc:docMk/>
            <pc:sldMk cId="4139212686" sldId="379"/>
            <ac:spMk id="24" creationId="{E25D095B-329A-240B-B68B-12B6389FCF7F}"/>
          </ac:spMkLst>
        </pc:spChg>
        <pc:spChg chg="mod">
          <ac:chgData name="Megan U Hazen" userId="30e05359-b9e4-47f2-a3de-c678b6693530" providerId="ADAL" clId="{F71778A2-0B0A-4390-A922-1251D981ACF5}" dt="2026-04-10T23:42:51.044" v="8699" actId="207"/>
          <ac:spMkLst>
            <pc:docMk/>
            <pc:sldMk cId="4139212686" sldId="379"/>
            <ac:spMk id="25" creationId="{206A9638-4949-47B3-4F27-3BC2D58D0715}"/>
          </ac:spMkLst>
        </pc:spChg>
        <pc:spChg chg="mod">
          <ac:chgData name="Megan U Hazen" userId="30e05359-b9e4-47f2-a3de-c678b6693530" providerId="ADAL" clId="{F71778A2-0B0A-4390-A922-1251D981ACF5}" dt="2026-04-10T23:42:51.044" v="8699" actId="207"/>
          <ac:spMkLst>
            <pc:docMk/>
            <pc:sldMk cId="4139212686" sldId="379"/>
            <ac:spMk id="27" creationId="{5D6EA57A-C4F7-8955-6984-D5F617DDB8B5}"/>
          </ac:spMkLst>
        </pc:spChg>
        <pc:spChg chg="mod">
          <ac:chgData name="Megan U Hazen" userId="30e05359-b9e4-47f2-a3de-c678b6693530" providerId="ADAL" clId="{F71778A2-0B0A-4390-A922-1251D981ACF5}" dt="2026-04-10T23:42:51.044" v="8699" actId="207"/>
          <ac:spMkLst>
            <pc:docMk/>
            <pc:sldMk cId="4139212686" sldId="379"/>
            <ac:spMk id="28" creationId="{D8CFF972-A0D5-A379-CC49-345DBD746412}"/>
          </ac:spMkLst>
        </pc:spChg>
        <pc:spChg chg="mod">
          <ac:chgData name="Megan U Hazen" userId="30e05359-b9e4-47f2-a3de-c678b6693530" providerId="ADAL" clId="{F71778A2-0B0A-4390-A922-1251D981ACF5}" dt="2026-04-10T23:43:05.311" v="8711" actId="20577"/>
          <ac:spMkLst>
            <pc:docMk/>
            <pc:sldMk cId="4139212686" sldId="379"/>
            <ac:spMk id="30" creationId="{A0B57A68-602F-FD2C-B856-8810CA4D65AE}"/>
          </ac:spMkLst>
        </pc:spChg>
        <pc:spChg chg="mod">
          <ac:chgData name="Megan U Hazen" userId="30e05359-b9e4-47f2-a3de-c678b6693530" providerId="ADAL" clId="{F71778A2-0B0A-4390-A922-1251D981ACF5}" dt="2026-04-11T00:16:49.655" v="10997" actId="962"/>
          <ac:spMkLst>
            <pc:docMk/>
            <pc:sldMk cId="4139212686" sldId="379"/>
            <ac:spMk id="31" creationId="{E7F0F79D-291B-0D15-62D7-CC45E30ED035}"/>
          </ac:spMkLst>
        </pc:spChg>
        <pc:grpChg chg="mod">
          <ac:chgData name="Megan U Hazen" userId="30e05359-b9e4-47f2-a3de-c678b6693530" providerId="ADAL" clId="{F71778A2-0B0A-4390-A922-1251D981ACF5}" dt="2026-04-11T00:16:48.219" v="10996" actId="962"/>
          <ac:grpSpMkLst>
            <pc:docMk/>
            <pc:sldMk cId="4139212686" sldId="379"/>
            <ac:grpSpMk id="20" creationId="{A9DDD242-83F4-64AF-6B78-E801C1619FAF}"/>
          </ac:grpSpMkLst>
        </pc:grpChg>
      </pc:sldChg>
      <pc:sldChg chg="addSp delSp modSp add mod">
        <pc:chgData name="Megan U Hazen" userId="30e05359-b9e4-47f2-a3de-c678b6693530" providerId="ADAL" clId="{F71778A2-0B0A-4390-A922-1251D981ACF5}" dt="2026-04-11T00:16:54.004" v="10999" actId="962"/>
        <pc:sldMkLst>
          <pc:docMk/>
          <pc:sldMk cId="1378220763" sldId="380"/>
        </pc:sldMkLst>
        <pc:spChg chg="mod">
          <ac:chgData name="Megan U Hazen" userId="30e05359-b9e4-47f2-a3de-c678b6693530" providerId="ADAL" clId="{F71778A2-0B0A-4390-A922-1251D981ACF5}" dt="2026-04-10T23:43:48.807" v="8732" actId="20577"/>
          <ac:spMkLst>
            <pc:docMk/>
            <pc:sldMk cId="1378220763" sldId="380"/>
            <ac:spMk id="2" creationId="{3868DEF6-D59C-3765-1450-9A7D02D7F572}"/>
          </ac:spMkLst>
        </pc:spChg>
        <pc:spChg chg="add del">
          <ac:chgData name="Megan U Hazen" userId="30e05359-b9e4-47f2-a3de-c678b6693530" providerId="ADAL" clId="{F71778A2-0B0A-4390-A922-1251D981ACF5}" dt="2026-04-10T23:50:20.509" v="8795" actId="22"/>
          <ac:spMkLst>
            <pc:docMk/>
            <pc:sldMk cId="1378220763" sldId="380"/>
            <ac:spMk id="4" creationId="{815D13D3-87A7-1BBA-ABA1-3B78025CF3F3}"/>
          </ac:spMkLst>
        </pc:spChg>
        <pc:spChg chg="add mod">
          <ac:chgData name="Megan U Hazen" userId="30e05359-b9e4-47f2-a3de-c678b6693530" providerId="ADAL" clId="{F71778A2-0B0A-4390-A922-1251D981ACF5}" dt="2026-04-10T23:51:32.819" v="8850" actId="27636"/>
          <ac:spMkLst>
            <pc:docMk/>
            <pc:sldMk cId="1378220763" sldId="380"/>
            <ac:spMk id="7" creationId="{33BD205A-6BFF-2274-9CD0-03DC6F485D43}"/>
          </ac:spMkLst>
        </pc:spChg>
        <pc:spChg chg="mod">
          <ac:chgData name="Megan U Hazen" userId="30e05359-b9e4-47f2-a3de-c678b6693530" providerId="ADAL" clId="{F71778A2-0B0A-4390-A922-1251D981ACF5}" dt="2026-04-10T23:52:15.279" v="9013" actId="113"/>
          <ac:spMkLst>
            <pc:docMk/>
            <pc:sldMk cId="1378220763" sldId="380"/>
            <ac:spMk id="8" creationId="{23B0EE0D-D2AB-36F7-F31A-1F73600F84F6}"/>
          </ac:spMkLst>
        </pc:spChg>
        <pc:spChg chg="mod">
          <ac:chgData name="Megan U Hazen" userId="30e05359-b9e4-47f2-a3de-c678b6693530" providerId="ADAL" clId="{F71778A2-0B0A-4390-A922-1251D981ACF5}" dt="2026-04-11T00:16:54.004" v="10999" actId="962"/>
          <ac:spMkLst>
            <pc:docMk/>
            <pc:sldMk cId="1378220763" sldId="380"/>
            <ac:spMk id="31" creationId="{00E9A2AB-D3D0-0966-30A8-ECADB8D769CB}"/>
          </ac:spMkLst>
        </pc:spChg>
        <pc:grpChg chg="mod">
          <ac:chgData name="Megan U Hazen" userId="30e05359-b9e4-47f2-a3de-c678b6693530" providerId="ADAL" clId="{F71778A2-0B0A-4390-A922-1251D981ACF5}" dt="2026-04-11T00:16:52.815" v="10998" actId="962"/>
          <ac:grpSpMkLst>
            <pc:docMk/>
            <pc:sldMk cId="1378220763" sldId="380"/>
            <ac:grpSpMk id="20" creationId="{8C92E027-5416-8A0E-6431-729836F5C1A8}"/>
          </ac:grpSpMkLst>
        </pc:grpChg>
      </pc:sldChg>
      <pc:sldChg chg="modSp new mod">
        <pc:chgData name="Megan U Hazen" userId="30e05359-b9e4-47f2-a3de-c678b6693530" providerId="ADAL" clId="{F71778A2-0B0A-4390-A922-1251D981ACF5}" dt="2026-04-10T23:56:59.094" v="9240" actId="2711"/>
        <pc:sldMkLst>
          <pc:docMk/>
          <pc:sldMk cId="1143970267" sldId="381"/>
        </pc:sldMkLst>
        <pc:spChg chg="mod">
          <ac:chgData name="Megan U Hazen" userId="30e05359-b9e4-47f2-a3de-c678b6693530" providerId="ADAL" clId="{F71778A2-0B0A-4390-A922-1251D981ACF5}" dt="2026-04-10T23:54:34.330" v="9039" actId="20577"/>
          <ac:spMkLst>
            <pc:docMk/>
            <pc:sldMk cId="1143970267" sldId="381"/>
            <ac:spMk id="2" creationId="{5DC0A49F-A2EC-8A40-CFBC-EE9CF2758E31}"/>
          </ac:spMkLst>
        </pc:spChg>
        <pc:spChg chg="mod">
          <ac:chgData name="Megan U Hazen" userId="30e05359-b9e4-47f2-a3de-c678b6693530" providerId="ADAL" clId="{F71778A2-0B0A-4390-A922-1251D981ACF5}" dt="2026-04-10T23:56:45.754" v="9238" actId="27636"/>
          <ac:spMkLst>
            <pc:docMk/>
            <pc:sldMk cId="1143970267" sldId="381"/>
            <ac:spMk id="3" creationId="{F3EF6A71-B571-9E56-E8CD-DF840DCF12B1}"/>
          </ac:spMkLst>
        </pc:spChg>
        <pc:spChg chg="mod">
          <ac:chgData name="Megan U Hazen" userId="30e05359-b9e4-47f2-a3de-c678b6693530" providerId="ADAL" clId="{F71778A2-0B0A-4390-A922-1251D981ACF5}" dt="2026-04-10T23:56:59.094" v="9240" actId="2711"/>
          <ac:spMkLst>
            <pc:docMk/>
            <pc:sldMk cId="1143970267" sldId="381"/>
            <ac:spMk id="4" creationId="{34B78C50-26E1-DAF5-EE22-CAE64C0B7CF2}"/>
          </ac:spMkLst>
        </pc:spChg>
      </pc:sldChg>
      <pc:sldChg chg="modSp new mod">
        <pc:chgData name="Megan U Hazen" userId="30e05359-b9e4-47f2-a3de-c678b6693530" providerId="ADAL" clId="{F71778A2-0B0A-4390-A922-1251D981ACF5}" dt="2026-04-10T23:59:24.578" v="9319" actId="27636"/>
        <pc:sldMkLst>
          <pc:docMk/>
          <pc:sldMk cId="2072045518" sldId="382"/>
        </pc:sldMkLst>
        <pc:spChg chg="mod">
          <ac:chgData name="Megan U Hazen" userId="30e05359-b9e4-47f2-a3de-c678b6693530" providerId="ADAL" clId="{F71778A2-0B0A-4390-A922-1251D981ACF5}" dt="2026-04-10T23:57:22.770" v="9253" actId="20577"/>
          <ac:spMkLst>
            <pc:docMk/>
            <pc:sldMk cId="2072045518" sldId="382"/>
            <ac:spMk id="2" creationId="{6B59BA24-D50C-A28D-A499-6DF0D62E9E20}"/>
          </ac:spMkLst>
        </pc:spChg>
        <pc:spChg chg="mod">
          <ac:chgData name="Megan U Hazen" userId="30e05359-b9e4-47f2-a3de-c678b6693530" providerId="ADAL" clId="{F71778A2-0B0A-4390-A922-1251D981ACF5}" dt="2026-04-10T23:59:24.578" v="9319" actId="27636"/>
          <ac:spMkLst>
            <pc:docMk/>
            <pc:sldMk cId="2072045518" sldId="382"/>
            <ac:spMk id="3" creationId="{DF495725-9DCC-D8B3-3CD1-717C54A71CED}"/>
          </ac:spMkLst>
        </pc:spChg>
        <pc:spChg chg="mod">
          <ac:chgData name="Megan U Hazen" userId="30e05359-b9e4-47f2-a3de-c678b6693530" providerId="ADAL" clId="{F71778A2-0B0A-4390-A922-1251D981ACF5}" dt="2026-04-10T23:59:24.578" v="9318" actId="27636"/>
          <ac:spMkLst>
            <pc:docMk/>
            <pc:sldMk cId="2072045518" sldId="382"/>
            <ac:spMk id="4" creationId="{EA05826D-DF73-C886-2E7D-90C5D2AA8873}"/>
          </ac:spMkLst>
        </pc:spChg>
      </pc:sldChg>
      <pc:sldChg chg="addSp delSp modSp new mod modClrScheme modAnim chgLayout">
        <pc:chgData name="Megan U Hazen" userId="30e05359-b9e4-47f2-a3de-c678b6693530" providerId="ADAL" clId="{F71778A2-0B0A-4390-A922-1251D981ACF5}" dt="2026-04-11T00:13:04.354" v="10227"/>
        <pc:sldMkLst>
          <pc:docMk/>
          <pc:sldMk cId="1255512565" sldId="383"/>
        </pc:sldMkLst>
        <pc:spChg chg="mod ord">
          <ac:chgData name="Megan U Hazen" userId="30e05359-b9e4-47f2-a3de-c678b6693530" providerId="ADAL" clId="{F71778A2-0B0A-4390-A922-1251D981ACF5}" dt="2026-04-11T00:00:46.352" v="9330" actId="700"/>
          <ac:spMkLst>
            <pc:docMk/>
            <pc:sldMk cId="1255512565" sldId="383"/>
            <ac:spMk id="2" creationId="{C7FA2561-97A5-651B-9D92-440177665F63}"/>
          </ac:spMkLst>
        </pc:spChg>
        <pc:spChg chg="del mod ord">
          <ac:chgData name="Megan U Hazen" userId="30e05359-b9e4-47f2-a3de-c678b6693530" providerId="ADAL" clId="{F71778A2-0B0A-4390-A922-1251D981ACF5}" dt="2026-04-11T00:00:46.352" v="9330" actId="700"/>
          <ac:spMkLst>
            <pc:docMk/>
            <pc:sldMk cId="1255512565" sldId="383"/>
            <ac:spMk id="3" creationId="{8289981B-0D0F-817B-D5DF-1DC1F1A6A930}"/>
          </ac:spMkLst>
        </pc:spChg>
        <pc:spChg chg="del">
          <ac:chgData name="Megan U Hazen" userId="30e05359-b9e4-47f2-a3de-c678b6693530" providerId="ADAL" clId="{F71778A2-0B0A-4390-A922-1251D981ACF5}" dt="2026-04-11T00:00:46.352" v="9330" actId="700"/>
          <ac:spMkLst>
            <pc:docMk/>
            <pc:sldMk cId="1255512565" sldId="383"/>
            <ac:spMk id="4" creationId="{B1928B74-92E9-AD17-7E38-EA1C1CE531FB}"/>
          </ac:spMkLst>
        </pc:spChg>
        <pc:spChg chg="mod ord">
          <ac:chgData name="Megan U Hazen" userId="30e05359-b9e4-47f2-a3de-c678b6693530" providerId="ADAL" clId="{F71778A2-0B0A-4390-A922-1251D981ACF5}" dt="2026-04-11T00:00:46.352" v="9330" actId="700"/>
          <ac:spMkLst>
            <pc:docMk/>
            <pc:sldMk cId="1255512565" sldId="383"/>
            <ac:spMk id="5" creationId="{D20BCA15-7DAF-911E-9AF0-75C37217BA8A}"/>
          </ac:spMkLst>
        </pc:spChg>
        <pc:spChg chg="mod ord">
          <ac:chgData name="Megan U Hazen" userId="30e05359-b9e4-47f2-a3de-c678b6693530" providerId="ADAL" clId="{F71778A2-0B0A-4390-A922-1251D981ACF5}" dt="2026-04-11T00:00:46.352" v="9330" actId="700"/>
          <ac:spMkLst>
            <pc:docMk/>
            <pc:sldMk cId="1255512565" sldId="383"/>
            <ac:spMk id="6" creationId="{613AD42A-6C59-D2EF-F853-5CF23CA14B62}"/>
          </ac:spMkLst>
        </pc:spChg>
        <pc:spChg chg="add mod ord">
          <ac:chgData name="Megan U Hazen" userId="30e05359-b9e4-47f2-a3de-c678b6693530" providerId="ADAL" clId="{F71778A2-0B0A-4390-A922-1251D981ACF5}" dt="2026-04-11T00:12:54.784" v="10226" actId="27636"/>
          <ac:spMkLst>
            <pc:docMk/>
            <pc:sldMk cId="1255512565" sldId="383"/>
            <ac:spMk id="7" creationId="{9C56C2D5-5C42-0A6E-FF0C-CA2453771A66}"/>
          </ac:spMkLst>
        </pc:spChg>
        <pc:spChg chg="add mod">
          <ac:chgData name="Megan U Hazen" userId="30e05359-b9e4-47f2-a3de-c678b6693530" providerId="ADAL" clId="{F71778A2-0B0A-4390-A922-1251D981ACF5}" dt="2026-04-11T00:12:50.343" v="10224" actId="1076"/>
          <ac:spMkLst>
            <pc:docMk/>
            <pc:sldMk cId="1255512565" sldId="383"/>
            <ac:spMk id="8" creationId="{863883CA-A721-7E71-BD68-8210DC7AA8B7}"/>
          </ac:spMkLst>
        </pc:spChg>
      </pc:sldChg>
      <pc:sldChg chg="addSp delSp modSp new mod modClrScheme chgLayout">
        <pc:chgData name="Megan U Hazen" userId="30e05359-b9e4-47f2-a3de-c678b6693530" providerId="ADAL" clId="{F71778A2-0B0A-4390-A922-1251D981ACF5}" dt="2026-04-11T00:20:56.916" v="11030" actId="962"/>
        <pc:sldMkLst>
          <pc:docMk/>
          <pc:sldMk cId="1181412524" sldId="384"/>
        </pc:sldMkLst>
        <pc:spChg chg="del mod ord">
          <ac:chgData name="Megan U Hazen" userId="30e05359-b9e4-47f2-a3de-c678b6693530" providerId="ADAL" clId="{F71778A2-0B0A-4390-A922-1251D981ACF5}" dt="2026-04-11T00:13:51.677" v="10230" actId="700"/>
          <ac:spMkLst>
            <pc:docMk/>
            <pc:sldMk cId="1181412524" sldId="384"/>
            <ac:spMk id="2" creationId="{2B2FEBA7-5B3B-9250-FF5E-D2E7C69379DD}"/>
          </ac:spMkLst>
        </pc:spChg>
        <pc:spChg chg="del mod ord">
          <ac:chgData name="Megan U Hazen" userId="30e05359-b9e4-47f2-a3de-c678b6693530" providerId="ADAL" clId="{F71778A2-0B0A-4390-A922-1251D981ACF5}" dt="2026-04-11T00:13:51.677" v="10230" actId="700"/>
          <ac:spMkLst>
            <pc:docMk/>
            <pc:sldMk cId="1181412524" sldId="384"/>
            <ac:spMk id="3" creationId="{7FDC2DA3-07CA-8DF0-3AE2-0D66793A1AF7}"/>
          </ac:spMkLst>
        </pc:spChg>
        <pc:spChg chg="del mod ord">
          <ac:chgData name="Megan U Hazen" userId="30e05359-b9e4-47f2-a3de-c678b6693530" providerId="ADAL" clId="{F71778A2-0B0A-4390-A922-1251D981ACF5}" dt="2026-04-11T00:13:51.677" v="10230" actId="700"/>
          <ac:spMkLst>
            <pc:docMk/>
            <pc:sldMk cId="1181412524" sldId="384"/>
            <ac:spMk id="4" creationId="{47D8BA1C-F64B-5BA1-2832-4CC79AD2A43E}"/>
          </ac:spMkLst>
        </pc:spChg>
        <pc:spChg chg="mod ord">
          <ac:chgData name="Megan U Hazen" userId="30e05359-b9e4-47f2-a3de-c678b6693530" providerId="ADAL" clId="{F71778A2-0B0A-4390-A922-1251D981ACF5}" dt="2026-04-11T00:20:56.916" v="11030" actId="962"/>
          <ac:spMkLst>
            <pc:docMk/>
            <pc:sldMk cId="1181412524" sldId="384"/>
            <ac:spMk id="5" creationId="{089E1A4D-E629-2FB6-1084-0BB05E5CF0AA}"/>
          </ac:spMkLst>
        </pc:spChg>
        <pc:spChg chg="mod ord">
          <ac:chgData name="Megan U Hazen" userId="30e05359-b9e4-47f2-a3de-c678b6693530" providerId="ADAL" clId="{F71778A2-0B0A-4390-A922-1251D981ACF5}" dt="2026-04-11T00:20:52.265" v="11028" actId="962"/>
          <ac:spMkLst>
            <pc:docMk/>
            <pc:sldMk cId="1181412524" sldId="384"/>
            <ac:spMk id="6" creationId="{6A9C1C96-C01D-95A7-E6E2-6520B0E354FE}"/>
          </ac:spMkLst>
        </pc:spChg>
        <pc:spChg chg="add mod ord">
          <ac:chgData name="Megan U Hazen" userId="30e05359-b9e4-47f2-a3de-c678b6693530" providerId="ADAL" clId="{F71778A2-0B0A-4390-A922-1251D981ACF5}" dt="2026-04-11T00:19:32.195" v="11019"/>
          <ac:spMkLst>
            <pc:docMk/>
            <pc:sldMk cId="1181412524" sldId="384"/>
            <ac:spMk id="7" creationId="{360AC9D8-47A4-295A-BD4B-305D75C98CC4}"/>
          </ac:spMkLst>
        </pc:spChg>
        <pc:spChg chg="add del mod ord">
          <ac:chgData name="Megan U Hazen" userId="30e05359-b9e4-47f2-a3de-c678b6693530" providerId="ADAL" clId="{F71778A2-0B0A-4390-A922-1251D981ACF5}" dt="2026-04-11T00:13:56.081" v="10231"/>
          <ac:spMkLst>
            <pc:docMk/>
            <pc:sldMk cId="1181412524" sldId="384"/>
            <ac:spMk id="8" creationId="{21B3A6CB-8B55-26F8-12A7-80F452522242}"/>
          </ac:spMkLst>
        </pc:spChg>
        <pc:spChg chg="add mod ord">
          <ac:chgData name="Megan U Hazen" userId="30e05359-b9e4-47f2-a3de-c678b6693530" providerId="ADAL" clId="{F71778A2-0B0A-4390-A922-1251D981ACF5}" dt="2026-04-11T00:19:32.195" v="11019"/>
          <ac:spMkLst>
            <pc:docMk/>
            <pc:sldMk cId="1181412524" sldId="384"/>
            <ac:spMk id="9" creationId="{D10AE8DB-5645-29D8-68F5-44C0439839D3}"/>
          </ac:spMkLst>
        </pc:spChg>
        <pc:picChg chg="add mod ord">
          <ac:chgData name="Megan U Hazen" userId="30e05359-b9e4-47f2-a3de-c678b6693530" providerId="ADAL" clId="{F71778A2-0B0A-4390-A922-1251D981ACF5}" dt="2026-04-11T00:20:54.560" v="11029"/>
          <ac:picMkLst>
            <pc:docMk/>
            <pc:sldMk cId="1181412524" sldId="384"/>
            <ac:picMk id="9218" creationId="{38D4E665-0A30-8722-F4FF-6CAF95B59A9C}"/>
          </ac:picMkLst>
        </pc:picChg>
      </pc:sldChg>
    </pc:docChg>
  </pc:docChgLst>
  <pc:docChgLst>
    <pc:chgData name="Megan U Hazen" userId="30e05359-b9e4-47f2-a3de-c678b6693530" providerId="ADAL" clId="{5A108FB0-044D-4D14-AC47-BC66727B09C0}"/>
    <pc:docChg chg="custSel addSld delSld modSld">
      <pc:chgData name="Megan U Hazen" userId="30e05359-b9e4-47f2-a3de-c678b6693530" providerId="ADAL" clId="{5A108FB0-044D-4D14-AC47-BC66727B09C0}" dt="2026-04-10T01:04:29.591" v="229" actId="20577"/>
      <pc:docMkLst>
        <pc:docMk/>
      </pc:docMkLst>
      <pc:sldChg chg="modSp mod">
        <pc:chgData name="Megan U Hazen" userId="30e05359-b9e4-47f2-a3de-c678b6693530" providerId="ADAL" clId="{5A108FB0-044D-4D14-AC47-BC66727B09C0}" dt="2026-04-10T00:56:36.445" v="137" actId="20577"/>
        <pc:sldMkLst>
          <pc:docMk/>
          <pc:sldMk cId="542662734" sldId="257"/>
        </pc:sldMkLst>
        <pc:spChg chg="mod">
          <ac:chgData name="Megan U Hazen" userId="30e05359-b9e4-47f2-a3de-c678b6693530" providerId="ADAL" clId="{5A108FB0-044D-4D14-AC47-BC66727B09C0}" dt="2026-04-10T00:56:06.633" v="45" actId="20577"/>
          <ac:spMkLst>
            <pc:docMk/>
            <pc:sldMk cId="542662734" sldId="257"/>
            <ac:spMk id="6" creationId="{E04EFF79-B751-51FA-D429-2BC7B7A1E61C}"/>
          </ac:spMkLst>
        </pc:spChg>
        <pc:spChg chg="mod">
          <ac:chgData name="Megan U Hazen" userId="30e05359-b9e4-47f2-a3de-c678b6693530" providerId="ADAL" clId="{5A108FB0-044D-4D14-AC47-BC66727B09C0}" dt="2026-04-10T00:56:36.445" v="137" actId="20577"/>
          <ac:spMkLst>
            <pc:docMk/>
            <pc:sldMk cId="542662734" sldId="257"/>
            <ac:spMk id="7" creationId="{15779E58-2AED-AA67-E2CE-8F3132658E4F}"/>
          </ac:spMkLst>
        </pc:spChg>
      </pc:sldChg>
      <pc:sldChg chg="del">
        <pc:chgData name="Megan U Hazen" userId="30e05359-b9e4-47f2-a3de-c678b6693530" providerId="ADAL" clId="{5A108FB0-044D-4D14-AC47-BC66727B09C0}" dt="2026-04-10T00:59:30.952" v="138" actId="47"/>
        <pc:sldMkLst>
          <pc:docMk/>
          <pc:sldMk cId="2407948541" sldId="280"/>
        </pc:sldMkLst>
      </pc:sldChg>
      <pc:sldChg chg="del">
        <pc:chgData name="Megan U Hazen" userId="30e05359-b9e4-47f2-a3de-c678b6693530" providerId="ADAL" clId="{5A108FB0-044D-4D14-AC47-BC66727B09C0}" dt="2026-04-10T00:59:32.501" v="139" actId="47"/>
        <pc:sldMkLst>
          <pc:docMk/>
          <pc:sldMk cId="1315656813" sldId="290"/>
        </pc:sldMkLst>
      </pc:sldChg>
      <pc:sldChg chg="del">
        <pc:chgData name="Megan U Hazen" userId="30e05359-b9e4-47f2-a3de-c678b6693530" providerId="ADAL" clId="{5A108FB0-044D-4D14-AC47-BC66727B09C0}" dt="2026-04-10T00:59:33.876" v="140" actId="47"/>
        <pc:sldMkLst>
          <pc:docMk/>
          <pc:sldMk cId="246001348" sldId="291"/>
        </pc:sldMkLst>
      </pc:sldChg>
      <pc:sldChg chg="del">
        <pc:chgData name="Megan U Hazen" userId="30e05359-b9e4-47f2-a3de-c678b6693530" providerId="ADAL" clId="{5A108FB0-044D-4D14-AC47-BC66727B09C0}" dt="2026-04-10T00:59:39.197" v="141" actId="47"/>
        <pc:sldMkLst>
          <pc:docMk/>
          <pc:sldMk cId="2284198663" sldId="292"/>
        </pc:sldMkLst>
      </pc:sldChg>
      <pc:sldChg chg="del">
        <pc:chgData name="Megan U Hazen" userId="30e05359-b9e4-47f2-a3de-c678b6693530" providerId="ADAL" clId="{5A108FB0-044D-4D14-AC47-BC66727B09C0}" dt="2026-04-10T00:59:41.017" v="142" actId="47"/>
        <pc:sldMkLst>
          <pc:docMk/>
          <pc:sldMk cId="1788161824" sldId="293"/>
        </pc:sldMkLst>
      </pc:sldChg>
      <pc:sldChg chg="del">
        <pc:chgData name="Megan U Hazen" userId="30e05359-b9e4-47f2-a3de-c678b6693530" providerId="ADAL" clId="{5A108FB0-044D-4D14-AC47-BC66727B09C0}" dt="2026-04-10T01:02:40.046" v="143" actId="47"/>
        <pc:sldMkLst>
          <pc:docMk/>
          <pc:sldMk cId="2074039837" sldId="294"/>
        </pc:sldMkLst>
      </pc:sldChg>
      <pc:sldChg chg="del">
        <pc:chgData name="Megan U Hazen" userId="30e05359-b9e4-47f2-a3de-c678b6693530" providerId="ADAL" clId="{5A108FB0-044D-4D14-AC47-BC66727B09C0}" dt="2026-04-10T01:02:41.765" v="144" actId="47"/>
        <pc:sldMkLst>
          <pc:docMk/>
          <pc:sldMk cId="1172938077" sldId="299"/>
        </pc:sldMkLst>
      </pc:sldChg>
      <pc:sldChg chg="del">
        <pc:chgData name="Megan U Hazen" userId="30e05359-b9e4-47f2-a3de-c678b6693530" providerId="ADAL" clId="{5A108FB0-044D-4D14-AC47-BC66727B09C0}" dt="2026-04-10T01:02:43.731" v="145" actId="47"/>
        <pc:sldMkLst>
          <pc:docMk/>
          <pc:sldMk cId="2222634900" sldId="300"/>
        </pc:sldMkLst>
      </pc:sldChg>
      <pc:sldChg chg="del">
        <pc:chgData name="Megan U Hazen" userId="30e05359-b9e4-47f2-a3de-c678b6693530" providerId="ADAL" clId="{5A108FB0-044D-4D14-AC47-BC66727B09C0}" dt="2026-04-10T01:02:47.811" v="146" actId="47"/>
        <pc:sldMkLst>
          <pc:docMk/>
          <pc:sldMk cId="3811296012" sldId="302"/>
        </pc:sldMkLst>
      </pc:sldChg>
      <pc:sldChg chg="del">
        <pc:chgData name="Megan U Hazen" userId="30e05359-b9e4-47f2-a3de-c678b6693530" providerId="ADAL" clId="{5A108FB0-044D-4D14-AC47-BC66727B09C0}" dt="2026-04-10T01:02:58.674" v="150" actId="47"/>
        <pc:sldMkLst>
          <pc:docMk/>
          <pc:sldMk cId="187077517" sldId="305"/>
        </pc:sldMkLst>
      </pc:sldChg>
      <pc:sldChg chg="del">
        <pc:chgData name="Megan U Hazen" userId="30e05359-b9e4-47f2-a3de-c678b6693530" providerId="ADAL" clId="{5A108FB0-044D-4D14-AC47-BC66727B09C0}" dt="2026-04-10T01:03:01.089" v="151" actId="47"/>
        <pc:sldMkLst>
          <pc:docMk/>
          <pc:sldMk cId="3498251236" sldId="306"/>
        </pc:sldMkLst>
      </pc:sldChg>
      <pc:sldChg chg="del">
        <pc:chgData name="Megan U Hazen" userId="30e05359-b9e4-47f2-a3de-c678b6693530" providerId="ADAL" clId="{5A108FB0-044D-4D14-AC47-BC66727B09C0}" dt="2026-04-10T01:03:03.381" v="152" actId="47"/>
        <pc:sldMkLst>
          <pc:docMk/>
          <pc:sldMk cId="3631567082" sldId="307"/>
        </pc:sldMkLst>
      </pc:sldChg>
      <pc:sldChg chg="del">
        <pc:chgData name="Megan U Hazen" userId="30e05359-b9e4-47f2-a3de-c678b6693530" providerId="ADAL" clId="{5A108FB0-044D-4D14-AC47-BC66727B09C0}" dt="2026-04-10T01:03:04.300" v="153" actId="47"/>
        <pc:sldMkLst>
          <pc:docMk/>
          <pc:sldMk cId="3318503827" sldId="308"/>
        </pc:sldMkLst>
      </pc:sldChg>
      <pc:sldChg chg="del">
        <pc:chgData name="Megan U Hazen" userId="30e05359-b9e4-47f2-a3de-c678b6693530" providerId="ADAL" clId="{5A108FB0-044D-4D14-AC47-BC66727B09C0}" dt="2026-04-10T01:02:52.276" v="147" actId="47"/>
        <pc:sldMkLst>
          <pc:docMk/>
          <pc:sldMk cId="2215487515" sldId="310"/>
        </pc:sldMkLst>
      </pc:sldChg>
      <pc:sldChg chg="del">
        <pc:chgData name="Megan U Hazen" userId="30e05359-b9e4-47f2-a3de-c678b6693530" providerId="ADAL" clId="{5A108FB0-044D-4D14-AC47-BC66727B09C0}" dt="2026-04-10T01:02:53.987" v="148" actId="47"/>
        <pc:sldMkLst>
          <pc:docMk/>
          <pc:sldMk cId="2219234676" sldId="311"/>
        </pc:sldMkLst>
      </pc:sldChg>
      <pc:sldChg chg="del">
        <pc:chgData name="Megan U Hazen" userId="30e05359-b9e4-47f2-a3de-c678b6693530" providerId="ADAL" clId="{5A108FB0-044D-4D14-AC47-BC66727B09C0}" dt="2026-04-10T01:02:56.256" v="149" actId="47"/>
        <pc:sldMkLst>
          <pc:docMk/>
          <pc:sldMk cId="3523029900" sldId="313"/>
        </pc:sldMkLst>
      </pc:sldChg>
      <pc:sldChg chg="addSp delSp modSp new mod modClrScheme chgLayout">
        <pc:chgData name="Megan U Hazen" userId="30e05359-b9e4-47f2-a3de-c678b6693530" providerId="ADAL" clId="{5A108FB0-044D-4D14-AC47-BC66727B09C0}" dt="2026-04-10T01:03:49.445" v="179" actId="20577"/>
        <pc:sldMkLst>
          <pc:docMk/>
          <pc:sldMk cId="2414672262" sldId="315"/>
        </pc:sldMkLst>
        <pc:spChg chg="del mod ord">
          <ac:chgData name="Megan U Hazen" userId="30e05359-b9e4-47f2-a3de-c678b6693530" providerId="ADAL" clId="{5A108FB0-044D-4D14-AC47-BC66727B09C0}" dt="2026-04-10T01:03:41.691" v="155" actId="700"/>
          <ac:spMkLst>
            <pc:docMk/>
            <pc:sldMk cId="2414672262" sldId="315"/>
            <ac:spMk id="2" creationId="{45DB6D8F-E983-2A99-2841-43C792BDF47A}"/>
          </ac:spMkLst>
        </pc:spChg>
        <pc:spChg chg="del mod ord">
          <ac:chgData name="Megan U Hazen" userId="30e05359-b9e4-47f2-a3de-c678b6693530" providerId="ADAL" clId="{5A108FB0-044D-4D14-AC47-BC66727B09C0}" dt="2026-04-10T01:03:41.691" v="155" actId="700"/>
          <ac:spMkLst>
            <pc:docMk/>
            <pc:sldMk cId="2414672262" sldId="315"/>
            <ac:spMk id="3" creationId="{272D4774-9D92-8852-928A-E29EDC3F2730}"/>
          </ac:spMkLst>
        </pc:spChg>
        <pc:spChg chg="del">
          <ac:chgData name="Megan U Hazen" userId="30e05359-b9e4-47f2-a3de-c678b6693530" providerId="ADAL" clId="{5A108FB0-044D-4D14-AC47-BC66727B09C0}" dt="2026-04-10T01:03:41.691" v="155" actId="700"/>
          <ac:spMkLst>
            <pc:docMk/>
            <pc:sldMk cId="2414672262" sldId="315"/>
            <ac:spMk id="4" creationId="{8CAB5050-8DD4-CE6C-E90A-979AA8952EC3}"/>
          </ac:spMkLst>
        </pc:spChg>
        <pc:spChg chg="mod ord">
          <ac:chgData name="Megan U Hazen" userId="30e05359-b9e4-47f2-a3de-c678b6693530" providerId="ADAL" clId="{5A108FB0-044D-4D14-AC47-BC66727B09C0}" dt="2026-04-10T01:03:41.691" v="155" actId="700"/>
          <ac:spMkLst>
            <pc:docMk/>
            <pc:sldMk cId="2414672262" sldId="315"/>
            <ac:spMk id="5" creationId="{C73208F6-74FC-8295-0D3D-47C6A3AACAF2}"/>
          </ac:spMkLst>
        </pc:spChg>
        <pc:spChg chg="mod ord">
          <ac:chgData name="Megan U Hazen" userId="30e05359-b9e4-47f2-a3de-c678b6693530" providerId="ADAL" clId="{5A108FB0-044D-4D14-AC47-BC66727B09C0}" dt="2026-04-10T01:03:41.691" v="155" actId="700"/>
          <ac:spMkLst>
            <pc:docMk/>
            <pc:sldMk cId="2414672262" sldId="315"/>
            <ac:spMk id="6" creationId="{D89AC8AE-3F5E-E0BD-6EAB-755EBAED1833}"/>
          </ac:spMkLst>
        </pc:spChg>
        <pc:spChg chg="add mod ord">
          <ac:chgData name="Megan U Hazen" userId="30e05359-b9e4-47f2-a3de-c678b6693530" providerId="ADAL" clId="{5A108FB0-044D-4D14-AC47-BC66727B09C0}" dt="2026-04-10T01:03:49.445" v="179" actId="20577"/>
          <ac:spMkLst>
            <pc:docMk/>
            <pc:sldMk cId="2414672262" sldId="315"/>
            <ac:spMk id="7" creationId="{4530BCD7-CE6B-7416-6EF8-93685E780D1F}"/>
          </ac:spMkLst>
        </pc:spChg>
        <pc:spChg chg="add mod ord">
          <ac:chgData name="Megan U Hazen" userId="30e05359-b9e4-47f2-a3de-c678b6693530" providerId="ADAL" clId="{5A108FB0-044D-4D14-AC47-BC66727B09C0}" dt="2026-04-10T01:03:41.691" v="155" actId="700"/>
          <ac:spMkLst>
            <pc:docMk/>
            <pc:sldMk cId="2414672262" sldId="315"/>
            <ac:spMk id="8" creationId="{6180F24D-84D3-7917-D245-FB00DA8948A8}"/>
          </ac:spMkLst>
        </pc:spChg>
      </pc:sldChg>
      <pc:sldChg chg="modSp new mod">
        <pc:chgData name="Megan U Hazen" userId="30e05359-b9e4-47f2-a3de-c678b6693530" providerId="ADAL" clId="{5A108FB0-044D-4D14-AC47-BC66727B09C0}" dt="2026-04-10T01:04:01.522" v="203" actId="20577"/>
        <pc:sldMkLst>
          <pc:docMk/>
          <pc:sldMk cId="533090153" sldId="316"/>
        </pc:sldMkLst>
        <pc:spChg chg="mod">
          <ac:chgData name="Megan U Hazen" userId="30e05359-b9e4-47f2-a3de-c678b6693530" providerId="ADAL" clId="{5A108FB0-044D-4D14-AC47-BC66727B09C0}" dt="2026-04-10T01:04:01.522" v="203" actId="20577"/>
          <ac:spMkLst>
            <pc:docMk/>
            <pc:sldMk cId="533090153" sldId="316"/>
            <ac:spMk id="2" creationId="{EE6FCE00-F666-22AB-6475-B64C50F1E740}"/>
          </ac:spMkLst>
        </pc:spChg>
      </pc:sldChg>
      <pc:sldChg chg="modSp new mod">
        <pc:chgData name="Megan U Hazen" userId="30e05359-b9e4-47f2-a3de-c678b6693530" providerId="ADAL" clId="{5A108FB0-044D-4D14-AC47-BC66727B09C0}" dt="2026-04-10T01:04:29.591" v="229" actId="20577"/>
        <pc:sldMkLst>
          <pc:docMk/>
          <pc:sldMk cId="348683424" sldId="317"/>
        </pc:sldMkLst>
        <pc:spChg chg="mod">
          <ac:chgData name="Megan U Hazen" userId="30e05359-b9e4-47f2-a3de-c678b6693530" providerId="ADAL" clId="{5A108FB0-044D-4D14-AC47-BC66727B09C0}" dt="2026-04-10T01:04:29.591" v="229" actId="20577"/>
          <ac:spMkLst>
            <pc:docMk/>
            <pc:sldMk cId="348683424" sldId="317"/>
            <ac:spMk id="2" creationId="{9D6933F9-11D7-9B28-75DE-36E6D24317F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900311-68CF-45EB-9B86-98AF1D427E3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215ADB6-8A4F-45D0-B4AA-A9F7D9ABD0A8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2800" err="1"/>
            <a:t>wget</a:t>
          </a:r>
          <a:r>
            <a:rPr lang="en-US" sz="2800"/>
            <a:t> https://courses.cs.washington.edu/courses/cse374/26sp/assignments/numberslist</a:t>
          </a:r>
        </a:p>
      </dgm:t>
    </dgm:pt>
    <dgm:pt modelId="{C84CC963-09B3-41B5-A227-99A178278A62}" type="parTrans" cxnId="{7E362683-1A8A-48BB-8799-F3F60EAB5364}">
      <dgm:prSet/>
      <dgm:spPr/>
      <dgm:t>
        <a:bodyPr/>
        <a:lstStyle/>
        <a:p>
          <a:endParaRPr lang="en-US"/>
        </a:p>
      </dgm:t>
    </dgm:pt>
    <dgm:pt modelId="{AF940F7F-A0EC-4DD6-A8C5-F3FF8BDB8E06}" type="sibTrans" cxnId="{7E362683-1A8A-48BB-8799-F3F60EAB5364}">
      <dgm:prSet/>
      <dgm:spPr/>
      <dgm:t>
        <a:bodyPr/>
        <a:lstStyle/>
        <a:p>
          <a:endParaRPr lang="en-US"/>
        </a:p>
      </dgm:t>
    </dgm:pt>
    <dgm:pt modelId="{A2D5E566-D219-44A2-A2C1-20ABD28727EA}" type="pres">
      <dgm:prSet presAssocID="{B6900311-68CF-45EB-9B86-98AF1D427E34}" presName="linear" presStyleCnt="0">
        <dgm:presLayoutVars>
          <dgm:animLvl val="lvl"/>
          <dgm:resizeHandles val="exact"/>
        </dgm:presLayoutVars>
      </dgm:prSet>
      <dgm:spPr/>
    </dgm:pt>
    <dgm:pt modelId="{BBFE950E-05B0-40BD-8230-793AD52C1806}" type="pres">
      <dgm:prSet presAssocID="{9215ADB6-8A4F-45D0-B4AA-A9F7D9ABD0A8}" presName="parentText" presStyleLbl="node1" presStyleIdx="0" presStyleCnt="1" custLinFactNeighborX="302" custLinFactNeighborY="-530">
        <dgm:presLayoutVars>
          <dgm:chMax val="0"/>
          <dgm:bulletEnabled val="1"/>
        </dgm:presLayoutVars>
      </dgm:prSet>
      <dgm:spPr/>
    </dgm:pt>
  </dgm:ptLst>
  <dgm:cxnLst>
    <dgm:cxn modelId="{7E362683-1A8A-48BB-8799-F3F60EAB5364}" srcId="{B6900311-68CF-45EB-9B86-98AF1D427E34}" destId="{9215ADB6-8A4F-45D0-B4AA-A9F7D9ABD0A8}" srcOrd="0" destOrd="0" parTransId="{C84CC963-09B3-41B5-A227-99A178278A62}" sibTransId="{AF940F7F-A0EC-4DD6-A8C5-F3FF8BDB8E06}"/>
    <dgm:cxn modelId="{E19373E2-2915-4636-97C6-D7FD612BA61A}" type="presOf" srcId="{9215ADB6-8A4F-45D0-B4AA-A9F7D9ABD0A8}" destId="{BBFE950E-05B0-40BD-8230-793AD52C1806}" srcOrd="0" destOrd="0" presId="urn:microsoft.com/office/officeart/2005/8/layout/vList2"/>
    <dgm:cxn modelId="{C22803EC-8E47-4F46-984A-23B990914D9F}" type="presOf" srcId="{B6900311-68CF-45EB-9B86-98AF1D427E34}" destId="{A2D5E566-D219-44A2-A2C1-20ABD28727EA}" srcOrd="0" destOrd="0" presId="urn:microsoft.com/office/officeart/2005/8/layout/vList2"/>
    <dgm:cxn modelId="{10A44088-FC9C-42DA-933F-8BBB86D72937}" type="presParOf" srcId="{A2D5E566-D219-44A2-A2C1-20ABD28727EA}" destId="{BBFE950E-05B0-40BD-8230-793AD52C180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CCE2AC-E06C-4507-A54B-8545355FE5DC}" type="doc">
      <dgm:prSet loTypeId="urn:microsoft.com/office/officeart/2008/layout/Lin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08DEBFB-098F-4168-94F5-744DD28D4C0D}">
      <dgm:prSet/>
      <dgm:spPr/>
      <dgm:t>
        <a:bodyPr/>
        <a:lstStyle/>
        <a:p>
          <a:r>
            <a:rPr lang="en-US"/>
            <a:t>Perforce </a:t>
          </a:r>
        </a:p>
      </dgm:t>
    </dgm:pt>
    <dgm:pt modelId="{7E5D7219-977D-4F26-AA3C-178CB8CBD6E1}" type="parTrans" cxnId="{5B93C1DE-CC78-4749-8801-F28B106BAF3E}">
      <dgm:prSet/>
      <dgm:spPr/>
      <dgm:t>
        <a:bodyPr/>
        <a:lstStyle/>
        <a:p>
          <a:endParaRPr lang="en-US"/>
        </a:p>
      </dgm:t>
    </dgm:pt>
    <dgm:pt modelId="{1CFA8AAB-3BAD-444E-9AFF-EDE26737A7B8}" type="sibTrans" cxnId="{5B93C1DE-CC78-4749-8801-F28B106BAF3E}">
      <dgm:prSet/>
      <dgm:spPr/>
      <dgm:t>
        <a:bodyPr/>
        <a:lstStyle/>
        <a:p>
          <a:endParaRPr lang="en-US"/>
        </a:p>
      </dgm:t>
    </dgm:pt>
    <dgm:pt modelId="{1BCDADBA-2CE9-498D-A000-6AF3CCE9DB86}">
      <dgm:prSet/>
      <dgm:spPr/>
      <dgm:t>
        <a:bodyPr/>
        <a:lstStyle/>
        <a:p>
          <a:r>
            <a:rPr lang="en-US"/>
            <a:t>Apache SVN</a:t>
          </a:r>
        </a:p>
      </dgm:t>
    </dgm:pt>
    <dgm:pt modelId="{42D6B2DA-FB1B-4A5F-B792-64E327EFD3BB}" type="parTrans" cxnId="{7453ADD4-29CA-43BB-A840-364BD8B930C9}">
      <dgm:prSet/>
      <dgm:spPr/>
      <dgm:t>
        <a:bodyPr/>
        <a:lstStyle/>
        <a:p>
          <a:endParaRPr lang="en-US"/>
        </a:p>
      </dgm:t>
    </dgm:pt>
    <dgm:pt modelId="{02A002B6-6B26-48FC-B2F5-17E431196202}" type="sibTrans" cxnId="{7453ADD4-29CA-43BB-A840-364BD8B930C9}">
      <dgm:prSet/>
      <dgm:spPr/>
      <dgm:t>
        <a:bodyPr/>
        <a:lstStyle/>
        <a:p>
          <a:endParaRPr lang="en-US"/>
        </a:p>
      </dgm:t>
    </dgm:pt>
    <dgm:pt modelId="{69CA00FF-87D8-4060-9B1A-08E91D63D328}">
      <dgm:prSet/>
      <dgm:spPr/>
      <dgm:t>
        <a:bodyPr/>
        <a:lstStyle/>
        <a:p>
          <a:r>
            <a:rPr lang="en-US"/>
            <a:t>Unity</a:t>
          </a:r>
        </a:p>
      </dgm:t>
    </dgm:pt>
    <dgm:pt modelId="{E076F429-8665-4A25-B55F-D02FFFB1EDA4}" type="parTrans" cxnId="{8469A87F-D94D-45A9-9EDC-32C3D240FB64}">
      <dgm:prSet/>
      <dgm:spPr/>
      <dgm:t>
        <a:bodyPr/>
        <a:lstStyle/>
        <a:p>
          <a:endParaRPr lang="en-US"/>
        </a:p>
      </dgm:t>
    </dgm:pt>
    <dgm:pt modelId="{21A4A4FB-4326-4D4C-AA67-3FB2166F8C04}" type="sibTrans" cxnId="{8469A87F-D94D-45A9-9EDC-32C3D240FB64}">
      <dgm:prSet/>
      <dgm:spPr/>
      <dgm:t>
        <a:bodyPr/>
        <a:lstStyle/>
        <a:p>
          <a:endParaRPr lang="en-US"/>
        </a:p>
      </dgm:t>
    </dgm:pt>
    <dgm:pt modelId="{ACE18F67-59C0-41A0-AB4A-014B87DA6E30}">
      <dgm:prSet/>
      <dgm:spPr/>
      <dgm:t>
        <a:bodyPr/>
        <a:lstStyle/>
        <a:p>
          <a:r>
            <a:rPr lang="en-US"/>
            <a:t>Azure</a:t>
          </a:r>
        </a:p>
      </dgm:t>
    </dgm:pt>
    <dgm:pt modelId="{F2F65F42-B4DA-412E-86F7-28D4F269E1E1}" type="parTrans" cxnId="{408CCE08-F744-4E4E-91FB-5D6752AD84D0}">
      <dgm:prSet/>
      <dgm:spPr/>
      <dgm:t>
        <a:bodyPr/>
        <a:lstStyle/>
        <a:p>
          <a:endParaRPr lang="en-US"/>
        </a:p>
      </dgm:t>
    </dgm:pt>
    <dgm:pt modelId="{55B26388-F5DA-472D-887C-5A91FCF9111B}" type="sibTrans" cxnId="{408CCE08-F744-4E4E-91FB-5D6752AD84D0}">
      <dgm:prSet/>
      <dgm:spPr/>
      <dgm:t>
        <a:bodyPr/>
        <a:lstStyle/>
        <a:p>
          <a:endParaRPr lang="en-US"/>
        </a:p>
      </dgm:t>
    </dgm:pt>
    <dgm:pt modelId="{91AF8205-3076-4196-827B-B0D63A8B5D3E}">
      <dgm:prSet/>
      <dgm:spPr/>
      <dgm:t>
        <a:bodyPr/>
        <a:lstStyle/>
        <a:p>
          <a:r>
            <a:rPr lang="en-US" b="1"/>
            <a:t>Git</a:t>
          </a:r>
        </a:p>
      </dgm:t>
    </dgm:pt>
    <dgm:pt modelId="{F4087437-D9BA-42C1-B2C9-3C37CFA39A05}" type="parTrans" cxnId="{1A5F25F2-4179-4C62-A0E9-34C487E55326}">
      <dgm:prSet/>
      <dgm:spPr/>
      <dgm:t>
        <a:bodyPr/>
        <a:lstStyle/>
        <a:p>
          <a:endParaRPr lang="en-US"/>
        </a:p>
      </dgm:t>
    </dgm:pt>
    <dgm:pt modelId="{784D1F0D-C55A-459F-8AA0-CBA479961AC1}" type="sibTrans" cxnId="{1A5F25F2-4179-4C62-A0E9-34C487E55326}">
      <dgm:prSet/>
      <dgm:spPr/>
      <dgm:t>
        <a:bodyPr/>
        <a:lstStyle/>
        <a:p>
          <a:endParaRPr lang="en-US"/>
        </a:p>
      </dgm:t>
    </dgm:pt>
    <dgm:pt modelId="{E0AD91E9-896C-4A7D-A2DE-D6B30B2C6E83}">
      <dgm:prSet/>
      <dgm:spPr/>
      <dgm:t>
        <a:bodyPr/>
        <a:lstStyle/>
        <a:p>
          <a:r>
            <a:rPr lang="en-US"/>
            <a:t>Mercurial</a:t>
          </a:r>
        </a:p>
      </dgm:t>
    </dgm:pt>
    <dgm:pt modelId="{9F825416-B941-477F-9675-3257595903ED}" type="parTrans" cxnId="{D6F74960-8689-43AB-9112-DF222BC8C356}">
      <dgm:prSet/>
      <dgm:spPr/>
      <dgm:t>
        <a:bodyPr/>
        <a:lstStyle/>
        <a:p>
          <a:endParaRPr lang="en-US"/>
        </a:p>
      </dgm:t>
    </dgm:pt>
    <dgm:pt modelId="{F440EB42-DC7F-4A7C-A83C-37FD62BFA0D1}" type="sibTrans" cxnId="{D6F74960-8689-43AB-9112-DF222BC8C356}">
      <dgm:prSet/>
      <dgm:spPr/>
      <dgm:t>
        <a:bodyPr/>
        <a:lstStyle/>
        <a:p>
          <a:endParaRPr lang="en-US"/>
        </a:p>
      </dgm:t>
    </dgm:pt>
    <dgm:pt modelId="{5D902932-BF47-4231-8CF6-5C6A3D7CFCEE}" type="pres">
      <dgm:prSet presAssocID="{E9CCE2AC-E06C-4507-A54B-8545355FE5DC}" presName="vert0" presStyleCnt="0">
        <dgm:presLayoutVars>
          <dgm:dir/>
          <dgm:animOne val="branch"/>
          <dgm:animLvl val="lvl"/>
        </dgm:presLayoutVars>
      </dgm:prSet>
      <dgm:spPr/>
    </dgm:pt>
    <dgm:pt modelId="{EFEC3718-B7F9-4049-B588-D9B9DCC7FB27}" type="pres">
      <dgm:prSet presAssocID="{008DEBFB-098F-4168-94F5-744DD28D4C0D}" presName="thickLine" presStyleLbl="alignNode1" presStyleIdx="0" presStyleCnt="6"/>
      <dgm:spPr/>
    </dgm:pt>
    <dgm:pt modelId="{7DCA8F92-9095-45A6-9C52-261CF33F4EE6}" type="pres">
      <dgm:prSet presAssocID="{008DEBFB-098F-4168-94F5-744DD28D4C0D}" presName="horz1" presStyleCnt="0"/>
      <dgm:spPr/>
    </dgm:pt>
    <dgm:pt modelId="{9008A59C-803F-46C9-A55C-F384130AC7B8}" type="pres">
      <dgm:prSet presAssocID="{008DEBFB-098F-4168-94F5-744DD28D4C0D}" presName="tx1" presStyleLbl="revTx" presStyleIdx="0" presStyleCnt="6"/>
      <dgm:spPr/>
    </dgm:pt>
    <dgm:pt modelId="{006E9A51-6744-4ADA-84EE-F42EF11F420C}" type="pres">
      <dgm:prSet presAssocID="{008DEBFB-098F-4168-94F5-744DD28D4C0D}" presName="vert1" presStyleCnt="0"/>
      <dgm:spPr/>
    </dgm:pt>
    <dgm:pt modelId="{311FB50D-4DA1-4346-B3E8-491B948A36D6}" type="pres">
      <dgm:prSet presAssocID="{1BCDADBA-2CE9-498D-A000-6AF3CCE9DB86}" presName="thickLine" presStyleLbl="alignNode1" presStyleIdx="1" presStyleCnt="6"/>
      <dgm:spPr/>
    </dgm:pt>
    <dgm:pt modelId="{93EFD5FF-7520-477C-B0F6-DA19FBD1762C}" type="pres">
      <dgm:prSet presAssocID="{1BCDADBA-2CE9-498D-A000-6AF3CCE9DB86}" presName="horz1" presStyleCnt="0"/>
      <dgm:spPr/>
    </dgm:pt>
    <dgm:pt modelId="{0B96B121-739C-4CB7-87E1-2ECC1E88F2E9}" type="pres">
      <dgm:prSet presAssocID="{1BCDADBA-2CE9-498D-A000-6AF3CCE9DB86}" presName="tx1" presStyleLbl="revTx" presStyleIdx="1" presStyleCnt="6"/>
      <dgm:spPr/>
    </dgm:pt>
    <dgm:pt modelId="{4AA21772-D9A9-47F5-91B4-DECCD4CFC0A3}" type="pres">
      <dgm:prSet presAssocID="{1BCDADBA-2CE9-498D-A000-6AF3CCE9DB86}" presName="vert1" presStyleCnt="0"/>
      <dgm:spPr/>
    </dgm:pt>
    <dgm:pt modelId="{B56A5033-E650-4C96-BCF9-59197DD886D2}" type="pres">
      <dgm:prSet presAssocID="{69CA00FF-87D8-4060-9B1A-08E91D63D328}" presName="thickLine" presStyleLbl="alignNode1" presStyleIdx="2" presStyleCnt="6"/>
      <dgm:spPr/>
    </dgm:pt>
    <dgm:pt modelId="{9768C51F-9D3C-411F-8BC3-107A56DF927D}" type="pres">
      <dgm:prSet presAssocID="{69CA00FF-87D8-4060-9B1A-08E91D63D328}" presName="horz1" presStyleCnt="0"/>
      <dgm:spPr/>
    </dgm:pt>
    <dgm:pt modelId="{5A0DD0B8-B163-4C30-968E-53F51F431364}" type="pres">
      <dgm:prSet presAssocID="{69CA00FF-87D8-4060-9B1A-08E91D63D328}" presName="tx1" presStyleLbl="revTx" presStyleIdx="2" presStyleCnt="6"/>
      <dgm:spPr/>
    </dgm:pt>
    <dgm:pt modelId="{6B894EC4-DF58-4CE9-821E-FAC3FB53C19C}" type="pres">
      <dgm:prSet presAssocID="{69CA00FF-87D8-4060-9B1A-08E91D63D328}" presName="vert1" presStyleCnt="0"/>
      <dgm:spPr/>
    </dgm:pt>
    <dgm:pt modelId="{46B5B0E9-3E16-47D5-AFDB-EF0C9F7C31D3}" type="pres">
      <dgm:prSet presAssocID="{ACE18F67-59C0-41A0-AB4A-014B87DA6E30}" presName="thickLine" presStyleLbl="alignNode1" presStyleIdx="3" presStyleCnt="6"/>
      <dgm:spPr/>
    </dgm:pt>
    <dgm:pt modelId="{4CBEE5E2-071F-4CE7-A2FC-FF6A0A2AA1EA}" type="pres">
      <dgm:prSet presAssocID="{ACE18F67-59C0-41A0-AB4A-014B87DA6E30}" presName="horz1" presStyleCnt="0"/>
      <dgm:spPr/>
    </dgm:pt>
    <dgm:pt modelId="{0432DAFD-008C-4FF4-83C4-9838DCCC51EF}" type="pres">
      <dgm:prSet presAssocID="{ACE18F67-59C0-41A0-AB4A-014B87DA6E30}" presName="tx1" presStyleLbl="revTx" presStyleIdx="3" presStyleCnt="6"/>
      <dgm:spPr/>
    </dgm:pt>
    <dgm:pt modelId="{E9C79162-8FD2-48FE-AFBD-0985691BB48E}" type="pres">
      <dgm:prSet presAssocID="{ACE18F67-59C0-41A0-AB4A-014B87DA6E30}" presName="vert1" presStyleCnt="0"/>
      <dgm:spPr/>
    </dgm:pt>
    <dgm:pt modelId="{D436A579-0DE5-4D44-97D7-0C61F991B3AB}" type="pres">
      <dgm:prSet presAssocID="{E0AD91E9-896C-4A7D-A2DE-D6B30B2C6E83}" presName="thickLine" presStyleLbl="alignNode1" presStyleIdx="4" presStyleCnt="6"/>
      <dgm:spPr/>
    </dgm:pt>
    <dgm:pt modelId="{24115FA6-103B-4C89-891A-DA5EB087C17E}" type="pres">
      <dgm:prSet presAssocID="{E0AD91E9-896C-4A7D-A2DE-D6B30B2C6E83}" presName="horz1" presStyleCnt="0"/>
      <dgm:spPr/>
    </dgm:pt>
    <dgm:pt modelId="{22440842-D2A2-4B5D-91D5-9301900300DF}" type="pres">
      <dgm:prSet presAssocID="{E0AD91E9-896C-4A7D-A2DE-D6B30B2C6E83}" presName="tx1" presStyleLbl="revTx" presStyleIdx="4" presStyleCnt="6"/>
      <dgm:spPr/>
    </dgm:pt>
    <dgm:pt modelId="{8373B541-942E-44FE-8D77-480F0DA39660}" type="pres">
      <dgm:prSet presAssocID="{E0AD91E9-896C-4A7D-A2DE-D6B30B2C6E83}" presName="vert1" presStyleCnt="0"/>
      <dgm:spPr/>
    </dgm:pt>
    <dgm:pt modelId="{A66EE436-7DE9-41E7-8C18-6EBF5756BB41}" type="pres">
      <dgm:prSet presAssocID="{91AF8205-3076-4196-827B-B0D63A8B5D3E}" presName="thickLine" presStyleLbl="alignNode1" presStyleIdx="5" presStyleCnt="6"/>
      <dgm:spPr/>
    </dgm:pt>
    <dgm:pt modelId="{F6439FEA-9A7F-4E76-A247-023EA57CFD9E}" type="pres">
      <dgm:prSet presAssocID="{91AF8205-3076-4196-827B-B0D63A8B5D3E}" presName="horz1" presStyleCnt="0"/>
      <dgm:spPr/>
    </dgm:pt>
    <dgm:pt modelId="{DE1DAD7B-910B-4DAF-AA03-D7525CB1FCA2}" type="pres">
      <dgm:prSet presAssocID="{91AF8205-3076-4196-827B-B0D63A8B5D3E}" presName="tx1" presStyleLbl="revTx" presStyleIdx="5" presStyleCnt="6"/>
      <dgm:spPr/>
    </dgm:pt>
    <dgm:pt modelId="{1C74D828-9A54-4AF3-A447-47693AE81C69}" type="pres">
      <dgm:prSet presAssocID="{91AF8205-3076-4196-827B-B0D63A8B5D3E}" presName="vert1" presStyleCnt="0"/>
      <dgm:spPr/>
    </dgm:pt>
  </dgm:ptLst>
  <dgm:cxnLst>
    <dgm:cxn modelId="{408CCE08-F744-4E4E-91FB-5D6752AD84D0}" srcId="{E9CCE2AC-E06C-4507-A54B-8545355FE5DC}" destId="{ACE18F67-59C0-41A0-AB4A-014B87DA6E30}" srcOrd="3" destOrd="0" parTransId="{F2F65F42-B4DA-412E-86F7-28D4F269E1E1}" sibTransId="{55B26388-F5DA-472D-887C-5A91FCF9111B}"/>
    <dgm:cxn modelId="{EC27EC16-E26A-44C7-983D-52E54CD82158}" type="presOf" srcId="{ACE18F67-59C0-41A0-AB4A-014B87DA6E30}" destId="{0432DAFD-008C-4FF4-83C4-9838DCCC51EF}" srcOrd="0" destOrd="0" presId="urn:microsoft.com/office/officeart/2008/layout/LinedList"/>
    <dgm:cxn modelId="{84D04C35-9033-4471-9B4F-101E6614608E}" type="presOf" srcId="{E9CCE2AC-E06C-4507-A54B-8545355FE5DC}" destId="{5D902932-BF47-4231-8CF6-5C6A3D7CFCEE}" srcOrd="0" destOrd="0" presId="urn:microsoft.com/office/officeart/2008/layout/LinedList"/>
    <dgm:cxn modelId="{DC82783E-51C2-4964-8F4D-F22DC6DC3BB6}" type="presOf" srcId="{1BCDADBA-2CE9-498D-A000-6AF3CCE9DB86}" destId="{0B96B121-739C-4CB7-87E1-2ECC1E88F2E9}" srcOrd="0" destOrd="0" presId="urn:microsoft.com/office/officeart/2008/layout/LinedList"/>
    <dgm:cxn modelId="{D6F74960-8689-43AB-9112-DF222BC8C356}" srcId="{E9CCE2AC-E06C-4507-A54B-8545355FE5DC}" destId="{E0AD91E9-896C-4A7D-A2DE-D6B30B2C6E83}" srcOrd="4" destOrd="0" parTransId="{9F825416-B941-477F-9675-3257595903ED}" sibTransId="{F440EB42-DC7F-4A7C-A83C-37FD62BFA0D1}"/>
    <dgm:cxn modelId="{3FD5FD64-A961-4452-A003-C0FAF2D32E0A}" type="presOf" srcId="{91AF8205-3076-4196-827B-B0D63A8B5D3E}" destId="{DE1DAD7B-910B-4DAF-AA03-D7525CB1FCA2}" srcOrd="0" destOrd="0" presId="urn:microsoft.com/office/officeart/2008/layout/LinedList"/>
    <dgm:cxn modelId="{E2E4564F-9985-4507-BF93-08819F3646A4}" type="presOf" srcId="{69CA00FF-87D8-4060-9B1A-08E91D63D328}" destId="{5A0DD0B8-B163-4C30-968E-53F51F431364}" srcOrd="0" destOrd="0" presId="urn:microsoft.com/office/officeart/2008/layout/LinedList"/>
    <dgm:cxn modelId="{65F0F97C-4F0B-4089-9E4F-EF02C67845AE}" type="presOf" srcId="{E0AD91E9-896C-4A7D-A2DE-D6B30B2C6E83}" destId="{22440842-D2A2-4B5D-91D5-9301900300DF}" srcOrd="0" destOrd="0" presId="urn:microsoft.com/office/officeart/2008/layout/LinedList"/>
    <dgm:cxn modelId="{8469A87F-D94D-45A9-9EDC-32C3D240FB64}" srcId="{E9CCE2AC-E06C-4507-A54B-8545355FE5DC}" destId="{69CA00FF-87D8-4060-9B1A-08E91D63D328}" srcOrd="2" destOrd="0" parTransId="{E076F429-8665-4A25-B55F-D02FFFB1EDA4}" sibTransId="{21A4A4FB-4326-4D4C-AA67-3FB2166F8C04}"/>
    <dgm:cxn modelId="{04F65882-FD9A-449D-90BD-8F30229CBDB7}" type="presOf" srcId="{008DEBFB-098F-4168-94F5-744DD28D4C0D}" destId="{9008A59C-803F-46C9-A55C-F384130AC7B8}" srcOrd="0" destOrd="0" presId="urn:microsoft.com/office/officeart/2008/layout/LinedList"/>
    <dgm:cxn modelId="{7453ADD4-29CA-43BB-A840-364BD8B930C9}" srcId="{E9CCE2AC-E06C-4507-A54B-8545355FE5DC}" destId="{1BCDADBA-2CE9-498D-A000-6AF3CCE9DB86}" srcOrd="1" destOrd="0" parTransId="{42D6B2DA-FB1B-4A5F-B792-64E327EFD3BB}" sibTransId="{02A002B6-6B26-48FC-B2F5-17E431196202}"/>
    <dgm:cxn modelId="{5B93C1DE-CC78-4749-8801-F28B106BAF3E}" srcId="{E9CCE2AC-E06C-4507-A54B-8545355FE5DC}" destId="{008DEBFB-098F-4168-94F5-744DD28D4C0D}" srcOrd="0" destOrd="0" parTransId="{7E5D7219-977D-4F26-AA3C-178CB8CBD6E1}" sibTransId="{1CFA8AAB-3BAD-444E-9AFF-EDE26737A7B8}"/>
    <dgm:cxn modelId="{1A5F25F2-4179-4C62-A0E9-34C487E55326}" srcId="{E9CCE2AC-E06C-4507-A54B-8545355FE5DC}" destId="{91AF8205-3076-4196-827B-B0D63A8B5D3E}" srcOrd="5" destOrd="0" parTransId="{F4087437-D9BA-42C1-B2C9-3C37CFA39A05}" sibTransId="{784D1F0D-C55A-459F-8AA0-CBA479961AC1}"/>
    <dgm:cxn modelId="{F6976CDF-73BA-42C6-9F3A-B76C8013E654}" type="presParOf" srcId="{5D902932-BF47-4231-8CF6-5C6A3D7CFCEE}" destId="{EFEC3718-B7F9-4049-B588-D9B9DCC7FB27}" srcOrd="0" destOrd="0" presId="urn:microsoft.com/office/officeart/2008/layout/LinedList"/>
    <dgm:cxn modelId="{7D41212D-2C0F-4EAA-B887-E1098E79A3A1}" type="presParOf" srcId="{5D902932-BF47-4231-8CF6-5C6A3D7CFCEE}" destId="{7DCA8F92-9095-45A6-9C52-261CF33F4EE6}" srcOrd="1" destOrd="0" presId="urn:microsoft.com/office/officeart/2008/layout/LinedList"/>
    <dgm:cxn modelId="{8688625D-E373-45E4-9C51-730B30753B6C}" type="presParOf" srcId="{7DCA8F92-9095-45A6-9C52-261CF33F4EE6}" destId="{9008A59C-803F-46C9-A55C-F384130AC7B8}" srcOrd="0" destOrd="0" presId="urn:microsoft.com/office/officeart/2008/layout/LinedList"/>
    <dgm:cxn modelId="{59C83555-72A1-4DEB-AC51-91F9CF0EC52A}" type="presParOf" srcId="{7DCA8F92-9095-45A6-9C52-261CF33F4EE6}" destId="{006E9A51-6744-4ADA-84EE-F42EF11F420C}" srcOrd="1" destOrd="0" presId="urn:microsoft.com/office/officeart/2008/layout/LinedList"/>
    <dgm:cxn modelId="{A1A98DAF-5A51-4AF3-81DD-4F67121C1160}" type="presParOf" srcId="{5D902932-BF47-4231-8CF6-5C6A3D7CFCEE}" destId="{311FB50D-4DA1-4346-B3E8-491B948A36D6}" srcOrd="2" destOrd="0" presId="urn:microsoft.com/office/officeart/2008/layout/LinedList"/>
    <dgm:cxn modelId="{9C04008D-599D-4672-8D4A-53572FFDD882}" type="presParOf" srcId="{5D902932-BF47-4231-8CF6-5C6A3D7CFCEE}" destId="{93EFD5FF-7520-477C-B0F6-DA19FBD1762C}" srcOrd="3" destOrd="0" presId="urn:microsoft.com/office/officeart/2008/layout/LinedList"/>
    <dgm:cxn modelId="{55022643-910B-4F1F-BEF7-4F9409351CF4}" type="presParOf" srcId="{93EFD5FF-7520-477C-B0F6-DA19FBD1762C}" destId="{0B96B121-739C-4CB7-87E1-2ECC1E88F2E9}" srcOrd="0" destOrd="0" presId="urn:microsoft.com/office/officeart/2008/layout/LinedList"/>
    <dgm:cxn modelId="{C2CD9885-717B-4F15-856D-86B83644EE31}" type="presParOf" srcId="{93EFD5FF-7520-477C-B0F6-DA19FBD1762C}" destId="{4AA21772-D9A9-47F5-91B4-DECCD4CFC0A3}" srcOrd="1" destOrd="0" presId="urn:microsoft.com/office/officeart/2008/layout/LinedList"/>
    <dgm:cxn modelId="{74DDAA59-B171-452D-B1B3-AD7AB4729477}" type="presParOf" srcId="{5D902932-BF47-4231-8CF6-5C6A3D7CFCEE}" destId="{B56A5033-E650-4C96-BCF9-59197DD886D2}" srcOrd="4" destOrd="0" presId="urn:microsoft.com/office/officeart/2008/layout/LinedList"/>
    <dgm:cxn modelId="{BB51B11C-A88E-4432-B023-75FE82D1F431}" type="presParOf" srcId="{5D902932-BF47-4231-8CF6-5C6A3D7CFCEE}" destId="{9768C51F-9D3C-411F-8BC3-107A56DF927D}" srcOrd="5" destOrd="0" presId="urn:microsoft.com/office/officeart/2008/layout/LinedList"/>
    <dgm:cxn modelId="{5F44D2CD-1D8F-4FBC-BD0D-68FEB50D6D6B}" type="presParOf" srcId="{9768C51F-9D3C-411F-8BC3-107A56DF927D}" destId="{5A0DD0B8-B163-4C30-968E-53F51F431364}" srcOrd="0" destOrd="0" presId="urn:microsoft.com/office/officeart/2008/layout/LinedList"/>
    <dgm:cxn modelId="{0342F87D-A2F6-4C1E-99C0-86220DD637CB}" type="presParOf" srcId="{9768C51F-9D3C-411F-8BC3-107A56DF927D}" destId="{6B894EC4-DF58-4CE9-821E-FAC3FB53C19C}" srcOrd="1" destOrd="0" presId="urn:microsoft.com/office/officeart/2008/layout/LinedList"/>
    <dgm:cxn modelId="{DBBAB670-9513-4EC1-A98B-1298D5C4BD99}" type="presParOf" srcId="{5D902932-BF47-4231-8CF6-5C6A3D7CFCEE}" destId="{46B5B0E9-3E16-47D5-AFDB-EF0C9F7C31D3}" srcOrd="6" destOrd="0" presId="urn:microsoft.com/office/officeart/2008/layout/LinedList"/>
    <dgm:cxn modelId="{F1F77C72-ED2F-4D62-B060-E847FA7D2799}" type="presParOf" srcId="{5D902932-BF47-4231-8CF6-5C6A3D7CFCEE}" destId="{4CBEE5E2-071F-4CE7-A2FC-FF6A0A2AA1EA}" srcOrd="7" destOrd="0" presId="urn:microsoft.com/office/officeart/2008/layout/LinedList"/>
    <dgm:cxn modelId="{67095BB3-7355-4B90-8769-A2ED5C1CF475}" type="presParOf" srcId="{4CBEE5E2-071F-4CE7-A2FC-FF6A0A2AA1EA}" destId="{0432DAFD-008C-4FF4-83C4-9838DCCC51EF}" srcOrd="0" destOrd="0" presId="urn:microsoft.com/office/officeart/2008/layout/LinedList"/>
    <dgm:cxn modelId="{14BD123D-1FF2-444A-8D0F-BEB4E580DB2F}" type="presParOf" srcId="{4CBEE5E2-071F-4CE7-A2FC-FF6A0A2AA1EA}" destId="{E9C79162-8FD2-48FE-AFBD-0985691BB48E}" srcOrd="1" destOrd="0" presId="urn:microsoft.com/office/officeart/2008/layout/LinedList"/>
    <dgm:cxn modelId="{196E26B7-5C1E-4C31-9E98-842B29EBBB6B}" type="presParOf" srcId="{5D902932-BF47-4231-8CF6-5C6A3D7CFCEE}" destId="{D436A579-0DE5-4D44-97D7-0C61F991B3AB}" srcOrd="8" destOrd="0" presId="urn:microsoft.com/office/officeart/2008/layout/LinedList"/>
    <dgm:cxn modelId="{AA9F01F3-8C7A-464C-92FB-585190820E1B}" type="presParOf" srcId="{5D902932-BF47-4231-8CF6-5C6A3D7CFCEE}" destId="{24115FA6-103B-4C89-891A-DA5EB087C17E}" srcOrd="9" destOrd="0" presId="urn:microsoft.com/office/officeart/2008/layout/LinedList"/>
    <dgm:cxn modelId="{85600215-4B79-463F-AD67-2731F62BA3E7}" type="presParOf" srcId="{24115FA6-103B-4C89-891A-DA5EB087C17E}" destId="{22440842-D2A2-4B5D-91D5-9301900300DF}" srcOrd="0" destOrd="0" presId="urn:microsoft.com/office/officeart/2008/layout/LinedList"/>
    <dgm:cxn modelId="{0B49188F-AAA9-4B42-9A5E-802225300093}" type="presParOf" srcId="{24115FA6-103B-4C89-891A-DA5EB087C17E}" destId="{8373B541-942E-44FE-8D77-480F0DA39660}" srcOrd="1" destOrd="0" presId="urn:microsoft.com/office/officeart/2008/layout/LinedList"/>
    <dgm:cxn modelId="{9EAE58C4-AA81-402C-9517-D67047724D62}" type="presParOf" srcId="{5D902932-BF47-4231-8CF6-5C6A3D7CFCEE}" destId="{A66EE436-7DE9-41E7-8C18-6EBF5756BB41}" srcOrd="10" destOrd="0" presId="urn:microsoft.com/office/officeart/2008/layout/LinedList"/>
    <dgm:cxn modelId="{90FAD7F6-CCFA-47BB-B117-D546EDBCF6DB}" type="presParOf" srcId="{5D902932-BF47-4231-8CF6-5C6A3D7CFCEE}" destId="{F6439FEA-9A7F-4E76-A247-023EA57CFD9E}" srcOrd="11" destOrd="0" presId="urn:microsoft.com/office/officeart/2008/layout/LinedList"/>
    <dgm:cxn modelId="{BAC2D661-10A4-477C-B741-928A1174D355}" type="presParOf" srcId="{F6439FEA-9A7F-4E76-A247-023EA57CFD9E}" destId="{DE1DAD7B-910B-4DAF-AA03-D7525CB1FCA2}" srcOrd="0" destOrd="0" presId="urn:microsoft.com/office/officeart/2008/layout/LinedList"/>
    <dgm:cxn modelId="{00D2902F-1EA9-4877-87DA-4D233AE3253D}" type="presParOf" srcId="{F6439FEA-9A7F-4E76-A247-023EA57CFD9E}" destId="{1C74D828-9A54-4AF3-A447-47693AE81C6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EC1B7D-605F-494F-A53A-1C533595BB31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C68E3232-FB38-4543-9410-B7145563B7EF}">
      <dgm:prSet/>
      <dgm:spPr/>
      <dgm:t>
        <a:bodyPr/>
        <a:lstStyle/>
        <a:p>
          <a:r>
            <a:rPr lang="en-US"/>
            <a:t>Backups:  Archive a project to keep a safe copy</a:t>
          </a:r>
        </a:p>
      </dgm:t>
    </dgm:pt>
    <dgm:pt modelId="{37673DD4-72B0-4116-95ED-7C4AF6EBA0DD}" type="parTrans" cxnId="{7CB40600-0D7E-48FF-9DF5-0BCF9E32E3C1}">
      <dgm:prSet/>
      <dgm:spPr/>
      <dgm:t>
        <a:bodyPr/>
        <a:lstStyle/>
        <a:p>
          <a:endParaRPr lang="en-US"/>
        </a:p>
      </dgm:t>
    </dgm:pt>
    <dgm:pt modelId="{42D424CC-24DF-459C-A54A-39D23BC529D1}" type="sibTrans" cxnId="{7CB40600-0D7E-48FF-9DF5-0BCF9E32E3C1}">
      <dgm:prSet/>
      <dgm:spPr/>
      <dgm:t>
        <a:bodyPr/>
        <a:lstStyle/>
        <a:p>
          <a:endParaRPr lang="en-US"/>
        </a:p>
      </dgm:t>
    </dgm:pt>
    <dgm:pt modelId="{57725CC6-168E-4ABE-8ED9-01FF54C4A846}">
      <dgm:prSet/>
      <dgm:spPr/>
      <dgm:t>
        <a:bodyPr/>
        <a:lstStyle/>
        <a:p>
          <a:r>
            <a:rPr lang="en-US"/>
            <a:t>Collaboration: Shared copy, manages concurrent and maybe conflicting changes</a:t>
          </a:r>
        </a:p>
      </dgm:t>
    </dgm:pt>
    <dgm:pt modelId="{2C2AE756-11CF-4893-9F6B-30C749775BB3}" type="parTrans" cxnId="{1F6A0387-3104-4AB4-BC4C-F8963FCECFB6}">
      <dgm:prSet/>
      <dgm:spPr/>
      <dgm:t>
        <a:bodyPr/>
        <a:lstStyle/>
        <a:p>
          <a:endParaRPr lang="en-US"/>
        </a:p>
      </dgm:t>
    </dgm:pt>
    <dgm:pt modelId="{C5F5221D-8134-4072-B903-BA0BE3049D18}" type="sibTrans" cxnId="{1F6A0387-3104-4AB4-BC4C-F8963FCECFB6}">
      <dgm:prSet/>
      <dgm:spPr/>
      <dgm:t>
        <a:bodyPr/>
        <a:lstStyle/>
        <a:p>
          <a:endParaRPr lang="en-US"/>
        </a:p>
      </dgm:t>
    </dgm:pt>
    <dgm:pt modelId="{73EF246B-8E5E-49F4-ABA3-E96052C9F55E}">
      <dgm:prSet/>
      <dgm:spPr/>
      <dgm:t>
        <a:bodyPr/>
        <a:lstStyle/>
        <a:p>
          <a:r>
            <a:rPr lang="en-US"/>
            <a:t>Version log: Keeps copies of previous versions and changes made</a:t>
          </a:r>
        </a:p>
      </dgm:t>
    </dgm:pt>
    <dgm:pt modelId="{705DEB1C-6AD2-4628-BC85-3E8085948E43}" type="parTrans" cxnId="{A63DB2BD-49CB-4CB7-A2BB-0CA178E34949}">
      <dgm:prSet/>
      <dgm:spPr/>
      <dgm:t>
        <a:bodyPr/>
        <a:lstStyle/>
        <a:p>
          <a:endParaRPr lang="en-US"/>
        </a:p>
      </dgm:t>
    </dgm:pt>
    <dgm:pt modelId="{8FE774F4-592C-4A86-AE46-226742F1EA71}" type="sibTrans" cxnId="{A63DB2BD-49CB-4CB7-A2BB-0CA178E34949}">
      <dgm:prSet/>
      <dgm:spPr/>
      <dgm:t>
        <a:bodyPr/>
        <a:lstStyle/>
        <a:p>
          <a:endParaRPr lang="en-US"/>
        </a:p>
      </dgm:t>
    </dgm:pt>
    <dgm:pt modelId="{B603517F-AB2F-4303-8564-4496C3D29682}">
      <dgm:prSet/>
      <dgm:spPr/>
      <dgm:t>
        <a:bodyPr/>
        <a:lstStyle/>
        <a:p>
          <a:r>
            <a:rPr lang="en-US"/>
            <a:t>Note: This is not software only – version control can be used for all types of documents</a:t>
          </a:r>
        </a:p>
      </dgm:t>
    </dgm:pt>
    <dgm:pt modelId="{A59DCB4B-93BD-43E9-A1E3-A59AD5F13FBB}" type="parTrans" cxnId="{696CB6A8-8601-4F41-A124-30356F29D0CC}">
      <dgm:prSet/>
      <dgm:spPr/>
      <dgm:t>
        <a:bodyPr/>
        <a:lstStyle/>
        <a:p>
          <a:endParaRPr lang="en-US"/>
        </a:p>
      </dgm:t>
    </dgm:pt>
    <dgm:pt modelId="{30CC13AC-F522-4D09-9FB6-DE9976710DC0}" type="sibTrans" cxnId="{696CB6A8-8601-4F41-A124-30356F29D0CC}">
      <dgm:prSet/>
      <dgm:spPr/>
      <dgm:t>
        <a:bodyPr/>
        <a:lstStyle/>
        <a:p>
          <a:endParaRPr lang="en-US"/>
        </a:p>
      </dgm:t>
    </dgm:pt>
    <dgm:pt modelId="{194A0C99-221B-44A4-8F8F-FED90AA855D0}" type="pres">
      <dgm:prSet presAssocID="{74EC1B7D-605F-494F-A53A-1C533595BB31}" presName="diagram" presStyleCnt="0">
        <dgm:presLayoutVars>
          <dgm:dir/>
          <dgm:resizeHandles val="exact"/>
        </dgm:presLayoutVars>
      </dgm:prSet>
      <dgm:spPr/>
    </dgm:pt>
    <dgm:pt modelId="{192C74EE-99FF-4863-8830-AD5C24AE325B}" type="pres">
      <dgm:prSet presAssocID="{C68E3232-FB38-4543-9410-B7145563B7EF}" presName="node" presStyleLbl="node1" presStyleIdx="0" presStyleCnt="4">
        <dgm:presLayoutVars>
          <dgm:bulletEnabled val="1"/>
        </dgm:presLayoutVars>
      </dgm:prSet>
      <dgm:spPr/>
    </dgm:pt>
    <dgm:pt modelId="{5C3F0790-A17D-4124-9750-7CCEF893EE9B}" type="pres">
      <dgm:prSet presAssocID="{42D424CC-24DF-459C-A54A-39D23BC529D1}" presName="sibTrans" presStyleCnt="0"/>
      <dgm:spPr/>
    </dgm:pt>
    <dgm:pt modelId="{6E27FAEB-A2E1-452D-A7B1-54430D196CEC}" type="pres">
      <dgm:prSet presAssocID="{57725CC6-168E-4ABE-8ED9-01FF54C4A846}" presName="node" presStyleLbl="node1" presStyleIdx="1" presStyleCnt="4">
        <dgm:presLayoutVars>
          <dgm:bulletEnabled val="1"/>
        </dgm:presLayoutVars>
      </dgm:prSet>
      <dgm:spPr/>
    </dgm:pt>
    <dgm:pt modelId="{50D3171A-EAAE-42F5-BEB2-A7D742B1378C}" type="pres">
      <dgm:prSet presAssocID="{C5F5221D-8134-4072-B903-BA0BE3049D18}" presName="sibTrans" presStyleCnt="0"/>
      <dgm:spPr/>
    </dgm:pt>
    <dgm:pt modelId="{6CFCF0BF-7DA5-461A-9100-F0122274A4C9}" type="pres">
      <dgm:prSet presAssocID="{73EF246B-8E5E-49F4-ABA3-E96052C9F55E}" presName="node" presStyleLbl="node1" presStyleIdx="2" presStyleCnt="4">
        <dgm:presLayoutVars>
          <dgm:bulletEnabled val="1"/>
        </dgm:presLayoutVars>
      </dgm:prSet>
      <dgm:spPr/>
    </dgm:pt>
    <dgm:pt modelId="{8312E4A7-A538-4248-8A81-3308D17C1A64}" type="pres">
      <dgm:prSet presAssocID="{8FE774F4-592C-4A86-AE46-226742F1EA71}" presName="sibTrans" presStyleCnt="0"/>
      <dgm:spPr/>
    </dgm:pt>
    <dgm:pt modelId="{503108C5-3719-4D04-BF9D-F2A74DCC20EC}" type="pres">
      <dgm:prSet presAssocID="{B603517F-AB2F-4303-8564-4496C3D29682}" presName="node" presStyleLbl="node1" presStyleIdx="3" presStyleCnt="4">
        <dgm:presLayoutVars>
          <dgm:bulletEnabled val="1"/>
        </dgm:presLayoutVars>
      </dgm:prSet>
      <dgm:spPr/>
    </dgm:pt>
  </dgm:ptLst>
  <dgm:cxnLst>
    <dgm:cxn modelId="{7CB40600-0D7E-48FF-9DF5-0BCF9E32E3C1}" srcId="{74EC1B7D-605F-494F-A53A-1C533595BB31}" destId="{C68E3232-FB38-4543-9410-B7145563B7EF}" srcOrd="0" destOrd="0" parTransId="{37673DD4-72B0-4116-95ED-7C4AF6EBA0DD}" sibTransId="{42D424CC-24DF-459C-A54A-39D23BC529D1}"/>
    <dgm:cxn modelId="{0EDF5029-3888-4BFE-889C-C862B79B6EF4}" type="presOf" srcId="{73EF246B-8E5E-49F4-ABA3-E96052C9F55E}" destId="{6CFCF0BF-7DA5-461A-9100-F0122274A4C9}" srcOrd="0" destOrd="0" presId="urn:microsoft.com/office/officeart/2005/8/layout/default"/>
    <dgm:cxn modelId="{5489813C-B7F1-451C-9F4C-18487C62304B}" type="presOf" srcId="{57725CC6-168E-4ABE-8ED9-01FF54C4A846}" destId="{6E27FAEB-A2E1-452D-A7B1-54430D196CEC}" srcOrd="0" destOrd="0" presId="urn:microsoft.com/office/officeart/2005/8/layout/default"/>
    <dgm:cxn modelId="{C057306E-0E43-40BC-9FE0-8C50650F27FC}" type="presOf" srcId="{74EC1B7D-605F-494F-A53A-1C533595BB31}" destId="{194A0C99-221B-44A4-8F8F-FED90AA855D0}" srcOrd="0" destOrd="0" presId="urn:microsoft.com/office/officeart/2005/8/layout/default"/>
    <dgm:cxn modelId="{7A39DB57-7039-43C8-8F6A-964D70658F5B}" type="presOf" srcId="{B603517F-AB2F-4303-8564-4496C3D29682}" destId="{503108C5-3719-4D04-BF9D-F2A74DCC20EC}" srcOrd="0" destOrd="0" presId="urn:microsoft.com/office/officeart/2005/8/layout/default"/>
    <dgm:cxn modelId="{1F6A0387-3104-4AB4-BC4C-F8963FCECFB6}" srcId="{74EC1B7D-605F-494F-A53A-1C533595BB31}" destId="{57725CC6-168E-4ABE-8ED9-01FF54C4A846}" srcOrd="1" destOrd="0" parTransId="{2C2AE756-11CF-4893-9F6B-30C749775BB3}" sibTransId="{C5F5221D-8134-4072-B903-BA0BE3049D18}"/>
    <dgm:cxn modelId="{696CB6A8-8601-4F41-A124-30356F29D0CC}" srcId="{74EC1B7D-605F-494F-A53A-1C533595BB31}" destId="{B603517F-AB2F-4303-8564-4496C3D29682}" srcOrd="3" destOrd="0" parTransId="{A59DCB4B-93BD-43E9-A1E3-A59AD5F13FBB}" sibTransId="{30CC13AC-F522-4D09-9FB6-DE9976710DC0}"/>
    <dgm:cxn modelId="{091677AE-A859-47D2-BA7B-AC875D5F3C4E}" type="presOf" srcId="{C68E3232-FB38-4543-9410-B7145563B7EF}" destId="{192C74EE-99FF-4863-8830-AD5C24AE325B}" srcOrd="0" destOrd="0" presId="urn:microsoft.com/office/officeart/2005/8/layout/default"/>
    <dgm:cxn modelId="{A63DB2BD-49CB-4CB7-A2BB-0CA178E34949}" srcId="{74EC1B7D-605F-494F-A53A-1C533595BB31}" destId="{73EF246B-8E5E-49F4-ABA3-E96052C9F55E}" srcOrd="2" destOrd="0" parTransId="{705DEB1C-6AD2-4628-BC85-3E8085948E43}" sibTransId="{8FE774F4-592C-4A86-AE46-226742F1EA71}"/>
    <dgm:cxn modelId="{98607B5F-DDD9-482B-A4E7-6F5F61B694ED}" type="presParOf" srcId="{194A0C99-221B-44A4-8F8F-FED90AA855D0}" destId="{192C74EE-99FF-4863-8830-AD5C24AE325B}" srcOrd="0" destOrd="0" presId="urn:microsoft.com/office/officeart/2005/8/layout/default"/>
    <dgm:cxn modelId="{C97CE890-3925-47F1-B00A-987D971D4C02}" type="presParOf" srcId="{194A0C99-221B-44A4-8F8F-FED90AA855D0}" destId="{5C3F0790-A17D-4124-9750-7CCEF893EE9B}" srcOrd="1" destOrd="0" presId="urn:microsoft.com/office/officeart/2005/8/layout/default"/>
    <dgm:cxn modelId="{11ABA232-CC6B-4C33-8538-DFAD7C094095}" type="presParOf" srcId="{194A0C99-221B-44A4-8F8F-FED90AA855D0}" destId="{6E27FAEB-A2E1-452D-A7B1-54430D196CEC}" srcOrd="2" destOrd="0" presId="urn:microsoft.com/office/officeart/2005/8/layout/default"/>
    <dgm:cxn modelId="{7420F3D8-7251-4BCC-9529-6CD6890C9BFA}" type="presParOf" srcId="{194A0C99-221B-44A4-8F8F-FED90AA855D0}" destId="{50D3171A-EAAE-42F5-BEB2-A7D742B1378C}" srcOrd="3" destOrd="0" presId="urn:microsoft.com/office/officeart/2005/8/layout/default"/>
    <dgm:cxn modelId="{25B90F47-62E7-48BB-AEFA-EB49E82EBA68}" type="presParOf" srcId="{194A0C99-221B-44A4-8F8F-FED90AA855D0}" destId="{6CFCF0BF-7DA5-461A-9100-F0122274A4C9}" srcOrd="4" destOrd="0" presId="urn:microsoft.com/office/officeart/2005/8/layout/default"/>
    <dgm:cxn modelId="{EB3D307F-55F2-4EEC-BC1A-6FEE8D47325D}" type="presParOf" srcId="{194A0C99-221B-44A4-8F8F-FED90AA855D0}" destId="{8312E4A7-A538-4248-8A81-3308D17C1A64}" srcOrd="5" destOrd="0" presId="urn:microsoft.com/office/officeart/2005/8/layout/default"/>
    <dgm:cxn modelId="{13B629AA-7B17-4300-B5F6-E00319FAE5D2}" type="presParOf" srcId="{194A0C99-221B-44A4-8F8F-FED90AA855D0}" destId="{503108C5-3719-4D04-BF9D-F2A74DCC20E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F456D3-F4A1-4521-B935-16F2D8CC7F88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65C6FF-9E39-4949-A3AB-D2426F8B1CA4}">
      <dgm:prSet phldrT="[Text]" phldr="0"/>
      <dgm:spPr/>
      <dgm:t>
        <a:bodyPr/>
        <a:lstStyle/>
        <a:p>
          <a:r>
            <a:rPr lang="en-US"/>
            <a:t>Gitlab</a:t>
          </a:r>
        </a:p>
      </dgm:t>
    </dgm:pt>
    <dgm:pt modelId="{A1EC723B-4C43-4013-985E-E50979D5E7E5}" type="parTrans" cxnId="{388662E0-D59F-4437-9EF3-867FB9B72691}">
      <dgm:prSet/>
      <dgm:spPr/>
      <dgm:t>
        <a:bodyPr/>
        <a:lstStyle/>
        <a:p>
          <a:endParaRPr lang="en-US"/>
        </a:p>
      </dgm:t>
    </dgm:pt>
    <dgm:pt modelId="{6E761A7C-09F4-4791-9224-533C627BFAD5}" type="sibTrans" cxnId="{388662E0-D59F-4437-9EF3-867FB9B72691}">
      <dgm:prSet/>
      <dgm:spPr/>
      <dgm:t>
        <a:bodyPr/>
        <a:lstStyle/>
        <a:p>
          <a:endParaRPr lang="en-US"/>
        </a:p>
      </dgm:t>
    </dgm:pt>
    <dgm:pt modelId="{24A7904B-0B15-4299-8176-41B0362623EA}">
      <dgm:prSet phldrT="[Text]" phldr="0"/>
      <dgm:spPr/>
      <dgm:t>
        <a:bodyPr/>
        <a:lstStyle/>
        <a:p>
          <a:r>
            <a:rPr lang="en-US"/>
            <a:t>User1</a:t>
          </a:r>
        </a:p>
      </dgm:t>
    </dgm:pt>
    <dgm:pt modelId="{0531E4B5-305D-4043-BD58-4A37020E5A26}" type="parTrans" cxnId="{4AA4B798-F81F-47E9-8243-BCAE5C7F2FBB}">
      <dgm:prSet/>
      <dgm:spPr/>
      <dgm:t>
        <a:bodyPr/>
        <a:lstStyle/>
        <a:p>
          <a:endParaRPr lang="en-US"/>
        </a:p>
      </dgm:t>
    </dgm:pt>
    <dgm:pt modelId="{E4740FAC-8ABE-4D28-A623-7632D9F51A53}" type="sibTrans" cxnId="{4AA4B798-F81F-47E9-8243-BCAE5C7F2FBB}">
      <dgm:prSet/>
      <dgm:spPr/>
      <dgm:t>
        <a:bodyPr/>
        <a:lstStyle/>
        <a:p>
          <a:endParaRPr lang="en-US"/>
        </a:p>
      </dgm:t>
    </dgm:pt>
    <dgm:pt modelId="{3A72D94F-6A67-4548-A185-7BB68660B0C8}">
      <dgm:prSet phldrT="[Text]" phldr="0"/>
      <dgm:spPr/>
      <dgm:t>
        <a:bodyPr/>
        <a:lstStyle/>
        <a:p>
          <a:r>
            <a:rPr lang="en-US"/>
            <a:t>User2</a:t>
          </a:r>
        </a:p>
      </dgm:t>
    </dgm:pt>
    <dgm:pt modelId="{D71B9843-6B43-4CA1-9CED-8EEBC0F3A024}" type="parTrans" cxnId="{3040A047-9658-40C7-A17D-BAC6EA7C23FF}">
      <dgm:prSet/>
      <dgm:spPr/>
      <dgm:t>
        <a:bodyPr/>
        <a:lstStyle/>
        <a:p>
          <a:endParaRPr lang="en-US"/>
        </a:p>
      </dgm:t>
    </dgm:pt>
    <dgm:pt modelId="{957F0195-E22E-4125-AF80-4D8A813C2666}" type="sibTrans" cxnId="{3040A047-9658-40C7-A17D-BAC6EA7C23FF}">
      <dgm:prSet/>
      <dgm:spPr/>
      <dgm:t>
        <a:bodyPr/>
        <a:lstStyle/>
        <a:p>
          <a:endParaRPr lang="en-US"/>
        </a:p>
      </dgm:t>
    </dgm:pt>
    <dgm:pt modelId="{95935D6A-1062-4A78-AE7E-DEEAE8E788F3}">
      <dgm:prSet phldrT="[Text]" phldr="0"/>
      <dgm:spPr/>
      <dgm:t>
        <a:bodyPr/>
        <a:lstStyle/>
        <a:p>
          <a:r>
            <a:rPr lang="en-US"/>
            <a:t>User3</a:t>
          </a:r>
        </a:p>
      </dgm:t>
    </dgm:pt>
    <dgm:pt modelId="{E519386E-74A1-4F03-BC43-DAD8D0E17D3F}" type="parTrans" cxnId="{B571BEE0-74C7-4B0D-A65A-D0D8554B8319}">
      <dgm:prSet/>
      <dgm:spPr/>
      <dgm:t>
        <a:bodyPr/>
        <a:lstStyle/>
        <a:p>
          <a:endParaRPr lang="en-US"/>
        </a:p>
      </dgm:t>
    </dgm:pt>
    <dgm:pt modelId="{4B15AFA3-CD88-4598-9593-CAC7A327ACDC}" type="sibTrans" cxnId="{B571BEE0-74C7-4B0D-A65A-D0D8554B8319}">
      <dgm:prSet/>
      <dgm:spPr/>
      <dgm:t>
        <a:bodyPr/>
        <a:lstStyle/>
        <a:p>
          <a:endParaRPr lang="en-US"/>
        </a:p>
      </dgm:t>
    </dgm:pt>
    <dgm:pt modelId="{BFAF48BB-C1A4-4C70-A767-12E3FBF8C047}" type="pres">
      <dgm:prSet presAssocID="{FDF456D3-F4A1-4521-B935-16F2D8CC7F8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FC37EDE-12C7-4021-9FCF-498A4CC58A1A}" type="pres">
      <dgm:prSet presAssocID="{D465C6FF-9E39-4949-A3AB-D2426F8B1CA4}" presName="centerShape" presStyleLbl="node0" presStyleIdx="0" presStyleCnt="1"/>
      <dgm:spPr/>
    </dgm:pt>
    <dgm:pt modelId="{8099DE20-13FB-4561-AC04-D7FE5004D9B0}" type="pres">
      <dgm:prSet presAssocID="{0531E4B5-305D-4043-BD58-4A37020E5A26}" presName="parTrans" presStyleLbl="bgSibTrans2D1" presStyleIdx="0" presStyleCnt="3"/>
      <dgm:spPr/>
    </dgm:pt>
    <dgm:pt modelId="{12C833BC-4932-4F2C-8A09-2CC9DA9F607E}" type="pres">
      <dgm:prSet presAssocID="{24A7904B-0B15-4299-8176-41B0362623EA}" presName="node" presStyleLbl="node1" presStyleIdx="0" presStyleCnt="3">
        <dgm:presLayoutVars>
          <dgm:bulletEnabled val="1"/>
        </dgm:presLayoutVars>
      </dgm:prSet>
      <dgm:spPr/>
    </dgm:pt>
    <dgm:pt modelId="{4422FE14-FE59-411E-BB46-761511DB644B}" type="pres">
      <dgm:prSet presAssocID="{D71B9843-6B43-4CA1-9CED-8EEBC0F3A024}" presName="parTrans" presStyleLbl="bgSibTrans2D1" presStyleIdx="1" presStyleCnt="3"/>
      <dgm:spPr/>
    </dgm:pt>
    <dgm:pt modelId="{74779CA3-A3D2-49F2-8805-B2F39465E91D}" type="pres">
      <dgm:prSet presAssocID="{3A72D94F-6A67-4548-A185-7BB68660B0C8}" presName="node" presStyleLbl="node1" presStyleIdx="1" presStyleCnt="3">
        <dgm:presLayoutVars>
          <dgm:bulletEnabled val="1"/>
        </dgm:presLayoutVars>
      </dgm:prSet>
      <dgm:spPr/>
    </dgm:pt>
    <dgm:pt modelId="{F3203A31-21B1-42A1-9DCE-A9AFED632E42}" type="pres">
      <dgm:prSet presAssocID="{E519386E-74A1-4F03-BC43-DAD8D0E17D3F}" presName="parTrans" presStyleLbl="bgSibTrans2D1" presStyleIdx="2" presStyleCnt="3"/>
      <dgm:spPr/>
    </dgm:pt>
    <dgm:pt modelId="{83563B02-10FA-476C-87C2-EF3CF56AAC39}" type="pres">
      <dgm:prSet presAssocID="{95935D6A-1062-4A78-AE7E-DEEAE8E788F3}" presName="node" presStyleLbl="node1" presStyleIdx="2" presStyleCnt="3">
        <dgm:presLayoutVars>
          <dgm:bulletEnabled val="1"/>
        </dgm:presLayoutVars>
      </dgm:prSet>
      <dgm:spPr/>
    </dgm:pt>
  </dgm:ptLst>
  <dgm:cxnLst>
    <dgm:cxn modelId="{111F4B05-917B-4D32-AC14-F0F2ED623879}" type="presOf" srcId="{FDF456D3-F4A1-4521-B935-16F2D8CC7F88}" destId="{BFAF48BB-C1A4-4C70-A767-12E3FBF8C047}" srcOrd="0" destOrd="0" presId="urn:microsoft.com/office/officeart/2005/8/layout/radial4"/>
    <dgm:cxn modelId="{75C23406-C1B8-4BE7-8618-5431644D9663}" type="presOf" srcId="{0531E4B5-305D-4043-BD58-4A37020E5A26}" destId="{8099DE20-13FB-4561-AC04-D7FE5004D9B0}" srcOrd="0" destOrd="0" presId="urn:microsoft.com/office/officeart/2005/8/layout/radial4"/>
    <dgm:cxn modelId="{5C02C61C-E1C9-4D42-BEFB-23D3727CCE53}" type="presOf" srcId="{3A72D94F-6A67-4548-A185-7BB68660B0C8}" destId="{74779CA3-A3D2-49F2-8805-B2F39465E91D}" srcOrd="0" destOrd="0" presId="urn:microsoft.com/office/officeart/2005/8/layout/radial4"/>
    <dgm:cxn modelId="{BF6FDB2F-6366-43C8-AA19-DC7B14C49DFA}" type="presOf" srcId="{E519386E-74A1-4F03-BC43-DAD8D0E17D3F}" destId="{F3203A31-21B1-42A1-9DCE-A9AFED632E42}" srcOrd="0" destOrd="0" presId="urn:microsoft.com/office/officeart/2005/8/layout/radial4"/>
    <dgm:cxn modelId="{E46A423C-63CE-47F9-9E13-1CBBC4B1E8C7}" type="presOf" srcId="{24A7904B-0B15-4299-8176-41B0362623EA}" destId="{12C833BC-4932-4F2C-8A09-2CC9DA9F607E}" srcOrd="0" destOrd="0" presId="urn:microsoft.com/office/officeart/2005/8/layout/radial4"/>
    <dgm:cxn modelId="{3040A047-9658-40C7-A17D-BAC6EA7C23FF}" srcId="{D465C6FF-9E39-4949-A3AB-D2426F8B1CA4}" destId="{3A72D94F-6A67-4548-A185-7BB68660B0C8}" srcOrd="1" destOrd="0" parTransId="{D71B9843-6B43-4CA1-9CED-8EEBC0F3A024}" sibTransId="{957F0195-E22E-4125-AF80-4D8A813C2666}"/>
    <dgm:cxn modelId="{4AA4B798-F81F-47E9-8243-BCAE5C7F2FBB}" srcId="{D465C6FF-9E39-4949-A3AB-D2426F8B1CA4}" destId="{24A7904B-0B15-4299-8176-41B0362623EA}" srcOrd="0" destOrd="0" parTransId="{0531E4B5-305D-4043-BD58-4A37020E5A26}" sibTransId="{E4740FAC-8ABE-4D28-A623-7632D9F51A53}"/>
    <dgm:cxn modelId="{90AF1AAD-10BA-489C-8124-7FBC98C17852}" type="presOf" srcId="{95935D6A-1062-4A78-AE7E-DEEAE8E788F3}" destId="{83563B02-10FA-476C-87C2-EF3CF56AAC39}" srcOrd="0" destOrd="0" presId="urn:microsoft.com/office/officeart/2005/8/layout/radial4"/>
    <dgm:cxn modelId="{0F23B1BB-3840-4C29-B04E-22EDC4CA79BA}" type="presOf" srcId="{D465C6FF-9E39-4949-A3AB-D2426F8B1CA4}" destId="{BFC37EDE-12C7-4021-9FCF-498A4CC58A1A}" srcOrd="0" destOrd="0" presId="urn:microsoft.com/office/officeart/2005/8/layout/radial4"/>
    <dgm:cxn modelId="{388662E0-D59F-4437-9EF3-867FB9B72691}" srcId="{FDF456D3-F4A1-4521-B935-16F2D8CC7F88}" destId="{D465C6FF-9E39-4949-A3AB-D2426F8B1CA4}" srcOrd="0" destOrd="0" parTransId="{A1EC723B-4C43-4013-985E-E50979D5E7E5}" sibTransId="{6E761A7C-09F4-4791-9224-533C627BFAD5}"/>
    <dgm:cxn modelId="{B571BEE0-74C7-4B0D-A65A-D0D8554B8319}" srcId="{D465C6FF-9E39-4949-A3AB-D2426F8B1CA4}" destId="{95935D6A-1062-4A78-AE7E-DEEAE8E788F3}" srcOrd="2" destOrd="0" parTransId="{E519386E-74A1-4F03-BC43-DAD8D0E17D3F}" sibTransId="{4B15AFA3-CD88-4598-9593-CAC7A327ACDC}"/>
    <dgm:cxn modelId="{6C5B3DFD-4DAD-46CA-BDAD-2B4210ECBC55}" type="presOf" srcId="{D71B9843-6B43-4CA1-9CED-8EEBC0F3A024}" destId="{4422FE14-FE59-411E-BB46-761511DB644B}" srcOrd="0" destOrd="0" presId="urn:microsoft.com/office/officeart/2005/8/layout/radial4"/>
    <dgm:cxn modelId="{532A552F-F52D-402D-B81A-46B073382CE3}" type="presParOf" srcId="{BFAF48BB-C1A4-4C70-A767-12E3FBF8C047}" destId="{BFC37EDE-12C7-4021-9FCF-498A4CC58A1A}" srcOrd="0" destOrd="0" presId="urn:microsoft.com/office/officeart/2005/8/layout/radial4"/>
    <dgm:cxn modelId="{159E1CE1-6950-4BC2-AD3F-4F0B476C1977}" type="presParOf" srcId="{BFAF48BB-C1A4-4C70-A767-12E3FBF8C047}" destId="{8099DE20-13FB-4561-AC04-D7FE5004D9B0}" srcOrd="1" destOrd="0" presId="urn:microsoft.com/office/officeart/2005/8/layout/radial4"/>
    <dgm:cxn modelId="{0DEDAC92-ABA7-4C70-9019-737256F085FA}" type="presParOf" srcId="{BFAF48BB-C1A4-4C70-A767-12E3FBF8C047}" destId="{12C833BC-4932-4F2C-8A09-2CC9DA9F607E}" srcOrd="2" destOrd="0" presId="urn:microsoft.com/office/officeart/2005/8/layout/radial4"/>
    <dgm:cxn modelId="{6B4F08FE-6312-4A8A-8C91-4A235158B4A3}" type="presParOf" srcId="{BFAF48BB-C1A4-4C70-A767-12E3FBF8C047}" destId="{4422FE14-FE59-411E-BB46-761511DB644B}" srcOrd="3" destOrd="0" presId="urn:microsoft.com/office/officeart/2005/8/layout/radial4"/>
    <dgm:cxn modelId="{50DBFFE6-ABAE-4B10-BD21-BC19CCCCCC96}" type="presParOf" srcId="{BFAF48BB-C1A4-4C70-A767-12E3FBF8C047}" destId="{74779CA3-A3D2-49F2-8805-B2F39465E91D}" srcOrd="4" destOrd="0" presId="urn:microsoft.com/office/officeart/2005/8/layout/radial4"/>
    <dgm:cxn modelId="{7EC77C52-2C42-4804-83FD-FF155C2CDA3F}" type="presParOf" srcId="{BFAF48BB-C1A4-4C70-A767-12E3FBF8C047}" destId="{F3203A31-21B1-42A1-9DCE-A9AFED632E42}" srcOrd="5" destOrd="0" presId="urn:microsoft.com/office/officeart/2005/8/layout/radial4"/>
    <dgm:cxn modelId="{0EE2ED05-FF2D-48FD-90DD-22CA907883F6}" type="presParOf" srcId="{BFAF48BB-C1A4-4C70-A767-12E3FBF8C047}" destId="{83563B02-10FA-476C-87C2-EF3CF56AAC39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740F9C8-3E19-4022-9DCE-F9278BD962BF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DC428C9F-3E53-4B9B-85CC-255C4776B250}">
      <dgm:prSet/>
      <dgm:spPr/>
      <dgm:t>
        <a:bodyPr/>
        <a:lstStyle/>
        <a:p>
          <a:r>
            <a:rPr lang="en-US"/>
            <a:t>Commit early and often</a:t>
          </a:r>
        </a:p>
      </dgm:t>
    </dgm:pt>
    <dgm:pt modelId="{146191F7-C399-44F8-8904-E8A4221D3B67}" type="parTrans" cxnId="{8B992D8C-F505-45D0-AB2B-B97559E66FB1}">
      <dgm:prSet/>
      <dgm:spPr/>
      <dgm:t>
        <a:bodyPr/>
        <a:lstStyle/>
        <a:p>
          <a:endParaRPr lang="en-US"/>
        </a:p>
      </dgm:t>
    </dgm:pt>
    <dgm:pt modelId="{0FC31456-9AFF-4908-BDD5-0442B78855E4}" type="sibTrans" cxnId="{8B992D8C-F505-45D0-AB2B-B97559E66FB1}">
      <dgm:prSet/>
      <dgm:spPr/>
      <dgm:t>
        <a:bodyPr/>
        <a:lstStyle/>
        <a:p>
          <a:endParaRPr lang="en-US"/>
        </a:p>
      </dgm:t>
    </dgm:pt>
    <dgm:pt modelId="{53EF3CC9-303F-47A6-83D2-0CCD5AD8DBBD}">
      <dgm:prSet/>
      <dgm:spPr/>
      <dgm:t>
        <a:bodyPr/>
        <a:lstStyle/>
        <a:p>
          <a:r>
            <a:rPr lang="en-US"/>
            <a:t>Don’t lose your work!</a:t>
          </a:r>
        </a:p>
      </dgm:t>
    </dgm:pt>
    <dgm:pt modelId="{2AA1C706-4A09-434A-A7FF-FF18D1ABF72E}" type="parTrans" cxnId="{F947EBC9-8DF7-4C08-8EA2-4DA45FDCEEDB}">
      <dgm:prSet/>
      <dgm:spPr/>
      <dgm:t>
        <a:bodyPr/>
        <a:lstStyle/>
        <a:p>
          <a:endParaRPr lang="en-US"/>
        </a:p>
      </dgm:t>
    </dgm:pt>
    <dgm:pt modelId="{D26C0D9D-25BB-4907-8332-2644E1F8ECBE}" type="sibTrans" cxnId="{F947EBC9-8DF7-4C08-8EA2-4DA45FDCEEDB}">
      <dgm:prSet/>
      <dgm:spPr/>
      <dgm:t>
        <a:bodyPr/>
        <a:lstStyle/>
        <a:p>
          <a:endParaRPr lang="en-US"/>
        </a:p>
      </dgm:t>
    </dgm:pt>
    <dgm:pt modelId="{9ABD1345-239E-4F7F-A338-AD541ADF0E5D}">
      <dgm:prSet/>
      <dgm:spPr/>
      <dgm:t>
        <a:bodyPr/>
        <a:lstStyle/>
        <a:p>
          <a:r>
            <a:rPr lang="en-US"/>
            <a:t>Clean up errors as you go</a:t>
          </a:r>
        </a:p>
      </dgm:t>
    </dgm:pt>
    <dgm:pt modelId="{6ADE1559-B021-42C9-BBFD-C3407088AB72}" type="parTrans" cxnId="{0150A4EB-3B8D-42C0-8C55-D79156E3F73B}">
      <dgm:prSet/>
      <dgm:spPr/>
      <dgm:t>
        <a:bodyPr/>
        <a:lstStyle/>
        <a:p>
          <a:endParaRPr lang="en-US"/>
        </a:p>
      </dgm:t>
    </dgm:pt>
    <dgm:pt modelId="{D25E22D5-A2D0-44E3-BCBD-05B8F494AC7F}" type="sibTrans" cxnId="{0150A4EB-3B8D-42C0-8C55-D79156E3F73B}">
      <dgm:prSet/>
      <dgm:spPr/>
      <dgm:t>
        <a:bodyPr/>
        <a:lstStyle/>
        <a:p>
          <a:endParaRPr lang="en-US"/>
        </a:p>
      </dgm:t>
    </dgm:pt>
    <dgm:pt modelId="{784ABBB4-B514-4798-BB8D-C14B87BA45CC}">
      <dgm:prSet/>
      <dgm:spPr/>
      <dgm:t>
        <a:bodyPr/>
        <a:lstStyle/>
        <a:p>
          <a:r>
            <a:rPr lang="en-US"/>
            <a:t>Don’t let them accumulate</a:t>
          </a:r>
        </a:p>
      </dgm:t>
    </dgm:pt>
    <dgm:pt modelId="{03AE9F99-1DAC-471E-9E46-4DC41D9F9EAC}" type="parTrans" cxnId="{8AB6CB1C-1735-4122-AB4E-A8D4EA5A6A23}">
      <dgm:prSet/>
      <dgm:spPr/>
      <dgm:t>
        <a:bodyPr/>
        <a:lstStyle/>
        <a:p>
          <a:endParaRPr lang="en-US"/>
        </a:p>
      </dgm:t>
    </dgm:pt>
    <dgm:pt modelId="{93C9AA2B-A2F1-4E36-95E6-8DFF1A2BFC74}" type="sibTrans" cxnId="{8AB6CB1C-1735-4122-AB4E-A8D4EA5A6A23}">
      <dgm:prSet/>
      <dgm:spPr/>
      <dgm:t>
        <a:bodyPr/>
        <a:lstStyle/>
        <a:p>
          <a:endParaRPr lang="en-US"/>
        </a:p>
      </dgm:t>
    </dgm:pt>
    <dgm:pt modelId="{AAAFEA7A-FCE0-4A67-AEC6-670FD8B1A768}">
      <dgm:prSet/>
      <dgm:spPr/>
      <dgm:t>
        <a:bodyPr/>
        <a:lstStyle/>
        <a:p>
          <a:r>
            <a:rPr lang="en-US"/>
            <a:t>Local repo doesn’t affect others</a:t>
          </a:r>
        </a:p>
      </dgm:t>
    </dgm:pt>
    <dgm:pt modelId="{0DAD4F00-5A72-4B9C-BF0D-931A1B4D5897}" type="parTrans" cxnId="{CAA67440-4495-4343-901D-3482FE2C3138}">
      <dgm:prSet/>
      <dgm:spPr/>
      <dgm:t>
        <a:bodyPr/>
        <a:lstStyle/>
        <a:p>
          <a:endParaRPr lang="en-US"/>
        </a:p>
      </dgm:t>
    </dgm:pt>
    <dgm:pt modelId="{FE7E51D3-4663-4F25-9CA5-2A8F0E132540}" type="sibTrans" cxnId="{CAA67440-4495-4343-901D-3482FE2C3138}">
      <dgm:prSet/>
      <dgm:spPr/>
      <dgm:t>
        <a:bodyPr/>
        <a:lstStyle/>
        <a:p>
          <a:endParaRPr lang="en-US"/>
        </a:p>
      </dgm:t>
    </dgm:pt>
    <dgm:pt modelId="{CDE24752-83C2-40BD-AD00-0AD723D7D340}">
      <dgm:prSet/>
      <dgm:spPr/>
      <dgm:t>
        <a:bodyPr/>
        <a:lstStyle/>
        <a:p>
          <a:r>
            <a:rPr lang="en-US"/>
            <a:t>Can even commit incomplete work</a:t>
          </a:r>
        </a:p>
      </dgm:t>
    </dgm:pt>
    <dgm:pt modelId="{E30AA105-55E1-44E1-B14C-EBCA2B30DB4F}" type="parTrans" cxnId="{0B348C17-47D0-4D3F-805F-E28DCA5C8D23}">
      <dgm:prSet/>
      <dgm:spPr/>
      <dgm:t>
        <a:bodyPr/>
        <a:lstStyle/>
        <a:p>
          <a:endParaRPr lang="en-US"/>
        </a:p>
      </dgm:t>
    </dgm:pt>
    <dgm:pt modelId="{41EF8B1B-BB52-4161-A8E0-803AC7793EB9}" type="sibTrans" cxnId="{0B348C17-47D0-4D3F-805F-E28DCA5C8D23}">
      <dgm:prSet/>
      <dgm:spPr/>
      <dgm:t>
        <a:bodyPr/>
        <a:lstStyle/>
        <a:p>
          <a:endParaRPr lang="en-US"/>
        </a:p>
      </dgm:t>
    </dgm:pt>
    <dgm:pt modelId="{8997D024-0A39-43FE-8F98-A0B261E7FB59}">
      <dgm:prSet/>
      <dgm:spPr/>
      <dgm:t>
        <a:bodyPr/>
        <a:lstStyle/>
        <a:p>
          <a:r>
            <a:rPr lang="en-US"/>
            <a:t>(could always revert)</a:t>
          </a:r>
        </a:p>
      </dgm:t>
    </dgm:pt>
    <dgm:pt modelId="{5E59D8CB-3A6C-4254-B84D-0D969BB48D01}" type="parTrans" cxnId="{02F0A093-7F80-457E-BB39-37CFFCDA6999}">
      <dgm:prSet/>
      <dgm:spPr/>
      <dgm:t>
        <a:bodyPr/>
        <a:lstStyle/>
        <a:p>
          <a:endParaRPr lang="en-US"/>
        </a:p>
      </dgm:t>
    </dgm:pt>
    <dgm:pt modelId="{F78F64FA-E47A-4C42-B36D-BE62AF8B0D0F}" type="sibTrans" cxnId="{02F0A093-7F80-457E-BB39-37CFFCDA6999}">
      <dgm:prSet/>
      <dgm:spPr/>
      <dgm:t>
        <a:bodyPr/>
        <a:lstStyle/>
        <a:p>
          <a:endParaRPr lang="en-US"/>
        </a:p>
      </dgm:t>
    </dgm:pt>
    <dgm:pt modelId="{EF30F39C-4860-430A-BE28-1A9F2B7318A7}" type="pres">
      <dgm:prSet presAssocID="{4740F9C8-3E19-4022-9DCE-F9278BD962BF}" presName="linear" presStyleCnt="0">
        <dgm:presLayoutVars>
          <dgm:dir/>
          <dgm:animLvl val="lvl"/>
          <dgm:resizeHandles val="exact"/>
        </dgm:presLayoutVars>
      </dgm:prSet>
      <dgm:spPr/>
    </dgm:pt>
    <dgm:pt modelId="{84372309-4FD0-42E8-B471-9C52923D6545}" type="pres">
      <dgm:prSet presAssocID="{DC428C9F-3E53-4B9B-85CC-255C4776B250}" presName="parentLin" presStyleCnt="0"/>
      <dgm:spPr/>
    </dgm:pt>
    <dgm:pt modelId="{3CAACB44-0BF3-4EF4-BD42-A6E0DB13C033}" type="pres">
      <dgm:prSet presAssocID="{DC428C9F-3E53-4B9B-85CC-255C4776B250}" presName="parentLeftMargin" presStyleLbl="node1" presStyleIdx="0" presStyleCnt="3"/>
      <dgm:spPr/>
    </dgm:pt>
    <dgm:pt modelId="{51CD504E-E530-44A5-833C-7A3280D43F47}" type="pres">
      <dgm:prSet presAssocID="{DC428C9F-3E53-4B9B-85CC-255C4776B25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8848B36-6809-47D9-8F0A-F1D364A90B2C}" type="pres">
      <dgm:prSet presAssocID="{DC428C9F-3E53-4B9B-85CC-255C4776B250}" presName="negativeSpace" presStyleCnt="0"/>
      <dgm:spPr/>
    </dgm:pt>
    <dgm:pt modelId="{7ACBB6A8-2D82-40BF-A50B-0109FAEF5AA4}" type="pres">
      <dgm:prSet presAssocID="{DC428C9F-3E53-4B9B-85CC-255C4776B250}" presName="childText" presStyleLbl="conFgAcc1" presStyleIdx="0" presStyleCnt="3">
        <dgm:presLayoutVars>
          <dgm:bulletEnabled val="1"/>
        </dgm:presLayoutVars>
      </dgm:prSet>
      <dgm:spPr/>
    </dgm:pt>
    <dgm:pt modelId="{713B6C36-6495-493D-9B55-D60CA1DEAD2E}" type="pres">
      <dgm:prSet presAssocID="{0FC31456-9AFF-4908-BDD5-0442B78855E4}" presName="spaceBetweenRectangles" presStyleCnt="0"/>
      <dgm:spPr/>
    </dgm:pt>
    <dgm:pt modelId="{14E3C692-298D-4B81-A6A8-FFFF40154584}" type="pres">
      <dgm:prSet presAssocID="{9ABD1345-239E-4F7F-A338-AD541ADF0E5D}" presName="parentLin" presStyleCnt="0"/>
      <dgm:spPr/>
    </dgm:pt>
    <dgm:pt modelId="{642C4702-6A04-469D-BFEF-59E0737F9432}" type="pres">
      <dgm:prSet presAssocID="{9ABD1345-239E-4F7F-A338-AD541ADF0E5D}" presName="parentLeftMargin" presStyleLbl="node1" presStyleIdx="0" presStyleCnt="3"/>
      <dgm:spPr/>
    </dgm:pt>
    <dgm:pt modelId="{E9462710-6FAC-4BA1-BE74-66B31088CB6E}" type="pres">
      <dgm:prSet presAssocID="{9ABD1345-239E-4F7F-A338-AD541ADF0E5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9FA179D-5E12-4F8D-BA59-1899724D1472}" type="pres">
      <dgm:prSet presAssocID="{9ABD1345-239E-4F7F-A338-AD541ADF0E5D}" presName="negativeSpace" presStyleCnt="0"/>
      <dgm:spPr/>
    </dgm:pt>
    <dgm:pt modelId="{8F103FFB-1367-4240-88CE-6BA4E2F4F809}" type="pres">
      <dgm:prSet presAssocID="{9ABD1345-239E-4F7F-A338-AD541ADF0E5D}" presName="childText" presStyleLbl="conFgAcc1" presStyleIdx="1" presStyleCnt="3">
        <dgm:presLayoutVars>
          <dgm:bulletEnabled val="1"/>
        </dgm:presLayoutVars>
      </dgm:prSet>
      <dgm:spPr/>
    </dgm:pt>
    <dgm:pt modelId="{9F3A7B9D-77E7-4DFE-8876-C463344D38DE}" type="pres">
      <dgm:prSet presAssocID="{D25E22D5-A2D0-44E3-BCBD-05B8F494AC7F}" presName="spaceBetweenRectangles" presStyleCnt="0"/>
      <dgm:spPr/>
    </dgm:pt>
    <dgm:pt modelId="{0D82DB6F-9502-4601-82D2-5AD50A45DBD3}" type="pres">
      <dgm:prSet presAssocID="{AAAFEA7A-FCE0-4A67-AEC6-670FD8B1A768}" presName="parentLin" presStyleCnt="0"/>
      <dgm:spPr/>
    </dgm:pt>
    <dgm:pt modelId="{721A40FD-5002-457D-9AEF-C7F14C1ECC48}" type="pres">
      <dgm:prSet presAssocID="{AAAFEA7A-FCE0-4A67-AEC6-670FD8B1A768}" presName="parentLeftMargin" presStyleLbl="node1" presStyleIdx="1" presStyleCnt="3"/>
      <dgm:spPr/>
    </dgm:pt>
    <dgm:pt modelId="{99435B2C-9A4B-4EE7-9753-0137D2204360}" type="pres">
      <dgm:prSet presAssocID="{AAAFEA7A-FCE0-4A67-AEC6-670FD8B1A76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351EFAD-D712-45E3-9D44-8B3FC789FACC}" type="pres">
      <dgm:prSet presAssocID="{AAAFEA7A-FCE0-4A67-AEC6-670FD8B1A768}" presName="negativeSpace" presStyleCnt="0"/>
      <dgm:spPr/>
    </dgm:pt>
    <dgm:pt modelId="{72AADB39-9D1E-41CF-9C08-BC0A09EE734E}" type="pres">
      <dgm:prSet presAssocID="{AAAFEA7A-FCE0-4A67-AEC6-670FD8B1A76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B348C17-47D0-4D3F-805F-E28DCA5C8D23}" srcId="{AAAFEA7A-FCE0-4A67-AEC6-670FD8B1A768}" destId="{CDE24752-83C2-40BD-AD00-0AD723D7D340}" srcOrd="0" destOrd="0" parTransId="{E30AA105-55E1-44E1-B14C-EBCA2B30DB4F}" sibTransId="{41EF8B1B-BB52-4161-A8E0-803AC7793EB9}"/>
    <dgm:cxn modelId="{8AB6CB1C-1735-4122-AB4E-A8D4EA5A6A23}" srcId="{9ABD1345-239E-4F7F-A338-AD541ADF0E5D}" destId="{784ABBB4-B514-4798-BB8D-C14B87BA45CC}" srcOrd="0" destOrd="0" parTransId="{03AE9F99-1DAC-471E-9E46-4DC41D9F9EAC}" sibTransId="{93C9AA2B-A2F1-4E36-95E6-8DFF1A2BFC74}"/>
    <dgm:cxn modelId="{CAA67440-4495-4343-901D-3482FE2C3138}" srcId="{4740F9C8-3E19-4022-9DCE-F9278BD962BF}" destId="{AAAFEA7A-FCE0-4A67-AEC6-670FD8B1A768}" srcOrd="2" destOrd="0" parTransId="{0DAD4F00-5A72-4B9C-BF0D-931A1B4D5897}" sibTransId="{FE7E51D3-4663-4F25-9CA5-2A8F0E132540}"/>
    <dgm:cxn modelId="{83FCB55D-2E68-4AF6-BED6-D63196227DC8}" type="presOf" srcId="{8997D024-0A39-43FE-8F98-A0B261E7FB59}" destId="{72AADB39-9D1E-41CF-9C08-BC0A09EE734E}" srcOrd="0" destOrd="1" presId="urn:microsoft.com/office/officeart/2005/8/layout/list1"/>
    <dgm:cxn modelId="{C88C3642-7DB1-4147-A9BA-4C9529D1A0BC}" type="presOf" srcId="{9ABD1345-239E-4F7F-A338-AD541ADF0E5D}" destId="{642C4702-6A04-469D-BFEF-59E0737F9432}" srcOrd="0" destOrd="0" presId="urn:microsoft.com/office/officeart/2005/8/layout/list1"/>
    <dgm:cxn modelId="{26299B56-64FD-494A-87D7-77F8F1C43A2D}" type="presOf" srcId="{4740F9C8-3E19-4022-9DCE-F9278BD962BF}" destId="{EF30F39C-4860-430A-BE28-1A9F2B7318A7}" srcOrd="0" destOrd="0" presId="urn:microsoft.com/office/officeart/2005/8/layout/list1"/>
    <dgm:cxn modelId="{E776B77B-9E07-4E40-A3A4-1A740C5CE222}" type="presOf" srcId="{53EF3CC9-303F-47A6-83D2-0CCD5AD8DBBD}" destId="{7ACBB6A8-2D82-40BF-A50B-0109FAEF5AA4}" srcOrd="0" destOrd="0" presId="urn:microsoft.com/office/officeart/2005/8/layout/list1"/>
    <dgm:cxn modelId="{C50F4E81-4705-4B16-BCA4-8BE4639CD7C5}" type="presOf" srcId="{AAAFEA7A-FCE0-4A67-AEC6-670FD8B1A768}" destId="{99435B2C-9A4B-4EE7-9753-0137D2204360}" srcOrd="1" destOrd="0" presId="urn:microsoft.com/office/officeart/2005/8/layout/list1"/>
    <dgm:cxn modelId="{8E2A8C81-3B5F-4F5C-9594-AA0B5615DE15}" type="presOf" srcId="{784ABBB4-B514-4798-BB8D-C14B87BA45CC}" destId="{8F103FFB-1367-4240-88CE-6BA4E2F4F809}" srcOrd="0" destOrd="0" presId="urn:microsoft.com/office/officeart/2005/8/layout/list1"/>
    <dgm:cxn modelId="{D6FA2782-378A-49E1-A3B2-BF37F49431F6}" type="presOf" srcId="{CDE24752-83C2-40BD-AD00-0AD723D7D340}" destId="{72AADB39-9D1E-41CF-9C08-BC0A09EE734E}" srcOrd="0" destOrd="0" presId="urn:microsoft.com/office/officeart/2005/8/layout/list1"/>
    <dgm:cxn modelId="{8B992D8C-F505-45D0-AB2B-B97559E66FB1}" srcId="{4740F9C8-3E19-4022-9DCE-F9278BD962BF}" destId="{DC428C9F-3E53-4B9B-85CC-255C4776B250}" srcOrd="0" destOrd="0" parTransId="{146191F7-C399-44F8-8904-E8A4221D3B67}" sibTransId="{0FC31456-9AFF-4908-BDD5-0442B78855E4}"/>
    <dgm:cxn modelId="{02F0A093-7F80-457E-BB39-37CFFCDA6999}" srcId="{AAAFEA7A-FCE0-4A67-AEC6-670FD8B1A768}" destId="{8997D024-0A39-43FE-8F98-A0B261E7FB59}" srcOrd="1" destOrd="0" parTransId="{5E59D8CB-3A6C-4254-B84D-0D969BB48D01}" sibTransId="{F78F64FA-E47A-4C42-B36D-BE62AF8B0D0F}"/>
    <dgm:cxn modelId="{4EF785AF-0726-4027-ADAF-6110405C44E4}" type="presOf" srcId="{DC428C9F-3E53-4B9B-85CC-255C4776B250}" destId="{51CD504E-E530-44A5-833C-7A3280D43F47}" srcOrd="1" destOrd="0" presId="urn:microsoft.com/office/officeart/2005/8/layout/list1"/>
    <dgm:cxn modelId="{2BEF57B5-1009-4720-94EE-53CC580D4E7F}" type="presOf" srcId="{DC428C9F-3E53-4B9B-85CC-255C4776B250}" destId="{3CAACB44-0BF3-4EF4-BD42-A6E0DB13C033}" srcOrd="0" destOrd="0" presId="urn:microsoft.com/office/officeart/2005/8/layout/list1"/>
    <dgm:cxn modelId="{F947EBC9-8DF7-4C08-8EA2-4DA45FDCEEDB}" srcId="{DC428C9F-3E53-4B9B-85CC-255C4776B250}" destId="{53EF3CC9-303F-47A6-83D2-0CCD5AD8DBBD}" srcOrd="0" destOrd="0" parTransId="{2AA1C706-4A09-434A-A7FF-FF18D1ABF72E}" sibTransId="{D26C0D9D-25BB-4907-8332-2644E1F8ECBE}"/>
    <dgm:cxn modelId="{330FD7DA-4296-4B18-9762-16F3D1479FE8}" type="presOf" srcId="{AAAFEA7A-FCE0-4A67-AEC6-670FD8B1A768}" destId="{721A40FD-5002-457D-9AEF-C7F14C1ECC48}" srcOrd="0" destOrd="0" presId="urn:microsoft.com/office/officeart/2005/8/layout/list1"/>
    <dgm:cxn modelId="{0150A4EB-3B8D-42C0-8C55-D79156E3F73B}" srcId="{4740F9C8-3E19-4022-9DCE-F9278BD962BF}" destId="{9ABD1345-239E-4F7F-A338-AD541ADF0E5D}" srcOrd="1" destOrd="0" parTransId="{6ADE1559-B021-42C9-BBFD-C3407088AB72}" sibTransId="{D25E22D5-A2D0-44E3-BCBD-05B8F494AC7F}"/>
    <dgm:cxn modelId="{27F166EF-40AA-45D0-A8C0-03BF15D79AD1}" type="presOf" srcId="{9ABD1345-239E-4F7F-A338-AD541ADF0E5D}" destId="{E9462710-6FAC-4BA1-BE74-66B31088CB6E}" srcOrd="1" destOrd="0" presId="urn:microsoft.com/office/officeart/2005/8/layout/list1"/>
    <dgm:cxn modelId="{F98EB027-8C03-48B0-B9F3-D1C91EBD06A5}" type="presParOf" srcId="{EF30F39C-4860-430A-BE28-1A9F2B7318A7}" destId="{84372309-4FD0-42E8-B471-9C52923D6545}" srcOrd="0" destOrd="0" presId="urn:microsoft.com/office/officeart/2005/8/layout/list1"/>
    <dgm:cxn modelId="{D5D3ED73-FBF0-440C-94D2-36FDCB5B7720}" type="presParOf" srcId="{84372309-4FD0-42E8-B471-9C52923D6545}" destId="{3CAACB44-0BF3-4EF4-BD42-A6E0DB13C033}" srcOrd="0" destOrd="0" presId="urn:microsoft.com/office/officeart/2005/8/layout/list1"/>
    <dgm:cxn modelId="{A1FC8AA1-BFA5-4885-B4F8-3256C678244B}" type="presParOf" srcId="{84372309-4FD0-42E8-B471-9C52923D6545}" destId="{51CD504E-E530-44A5-833C-7A3280D43F47}" srcOrd="1" destOrd="0" presId="urn:microsoft.com/office/officeart/2005/8/layout/list1"/>
    <dgm:cxn modelId="{966386BD-4B7C-48CD-A139-656E4BE1FF57}" type="presParOf" srcId="{EF30F39C-4860-430A-BE28-1A9F2B7318A7}" destId="{58848B36-6809-47D9-8F0A-F1D364A90B2C}" srcOrd="1" destOrd="0" presId="urn:microsoft.com/office/officeart/2005/8/layout/list1"/>
    <dgm:cxn modelId="{FA37A409-6722-4A6F-AE7F-B50D08E27838}" type="presParOf" srcId="{EF30F39C-4860-430A-BE28-1A9F2B7318A7}" destId="{7ACBB6A8-2D82-40BF-A50B-0109FAEF5AA4}" srcOrd="2" destOrd="0" presId="urn:microsoft.com/office/officeart/2005/8/layout/list1"/>
    <dgm:cxn modelId="{45B382EB-4A85-4DBB-B27D-DA78B18DF413}" type="presParOf" srcId="{EF30F39C-4860-430A-BE28-1A9F2B7318A7}" destId="{713B6C36-6495-493D-9B55-D60CA1DEAD2E}" srcOrd="3" destOrd="0" presId="urn:microsoft.com/office/officeart/2005/8/layout/list1"/>
    <dgm:cxn modelId="{8453E217-8F41-4952-B4D8-9F7E1DDDBEC8}" type="presParOf" srcId="{EF30F39C-4860-430A-BE28-1A9F2B7318A7}" destId="{14E3C692-298D-4B81-A6A8-FFFF40154584}" srcOrd="4" destOrd="0" presId="urn:microsoft.com/office/officeart/2005/8/layout/list1"/>
    <dgm:cxn modelId="{60EE4345-710A-4003-B3B2-B0F16F272326}" type="presParOf" srcId="{14E3C692-298D-4B81-A6A8-FFFF40154584}" destId="{642C4702-6A04-469D-BFEF-59E0737F9432}" srcOrd="0" destOrd="0" presId="urn:microsoft.com/office/officeart/2005/8/layout/list1"/>
    <dgm:cxn modelId="{8392EF40-0E0E-4300-AF27-00B2A9CB44A8}" type="presParOf" srcId="{14E3C692-298D-4B81-A6A8-FFFF40154584}" destId="{E9462710-6FAC-4BA1-BE74-66B31088CB6E}" srcOrd="1" destOrd="0" presId="urn:microsoft.com/office/officeart/2005/8/layout/list1"/>
    <dgm:cxn modelId="{FC9DA81D-46C9-42BE-B1E0-8C1652E22EEA}" type="presParOf" srcId="{EF30F39C-4860-430A-BE28-1A9F2B7318A7}" destId="{F9FA179D-5E12-4F8D-BA59-1899724D1472}" srcOrd="5" destOrd="0" presId="urn:microsoft.com/office/officeart/2005/8/layout/list1"/>
    <dgm:cxn modelId="{DE8A0FE5-D297-413C-913C-D2EA15D68E1D}" type="presParOf" srcId="{EF30F39C-4860-430A-BE28-1A9F2B7318A7}" destId="{8F103FFB-1367-4240-88CE-6BA4E2F4F809}" srcOrd="6" destOrd="0" presId="urn:microsoft.com/office/officeart/2005/8/layout/list1"/>
    <dgm:cxn modelId="{56203CB4-EEB0-4A7D-819B-D98D23535E95}" type="presParOf" srcId="{EF30F39C-4860-430A-BE28-1A9F2B7318A7}" destId="{9F3A7B9D-77E7-4DFE-8876-C463344D38DE}" srcOrd="7" destOrd="0" presId="urn:microsoft.com/office/officeart/2005/8/layout/list1"/>
    <dgm:cxn modelId="{B6DE16D4-BABE-46C8-9ABF-A7E6164FDCCF}" type="presParOf" srcId="{EF30F39C-4860-430A-BE28-1A9F2B7318A7}" destId="{0D82DB6F-9502-4601-82D2-5AD50A45DBD3}" srcOrd="8" destOrd="0" presId="urn:microsoft.com/office/officeart/2005/8/layout/list1"/>
    <dgm:cxn modelId="{4C03D70B-0403-4093-87FF-2EF08060A19A}" type="presParOf" srcId="{0D82DB6F-9502-4601-82D2-5AD50A45DBD3}" destId="{721A40FD-5002-457D-9AEF-C7F14C1ECC48}" srcOrd="0" destOrd="0" presId="urn:microsoft.com/office/officeart/2005/8/layout/list1"/>
    <dgm:cxn modelId="{B57ECAA4-4A4D-4D80-A314-140FD7129183}" type="presParOf" srcId="{0D82DB6F-9502-4601-82D2-5AD50A45DBD3}" destId="{99435B2C-9A4B-4EE7-9753-0137D2204360}" srcOrd="1" destOrd="0" presId="urn:microsoft.com/office/officeart/2005/8/layout/list1"/>
    <dgm:cxn modelId="{092AE756-049F-46EB-87E3-8755A9F9D97D}" type="presParOf" srcId="{EF30F39C-4860-430A-BE28-1A9F2B7318A7}" destId="{E351EFAD-D712-45E3-9D44-8B3FC789FACC}" srcOrd="9" destOrd="0" presId="urn:microsoft.com/office/officeart/2005/8/layout/list1"/>
    <dgm:cxn modelId="{E176D878-80BE-4C71-BAEB-66D2CAE2DEC1}" type="presParOf" srcId="{EF30F39C-4860-430A-BE28-1A9F2B7318A7}" destId="{72AADB39-9D1E-41CF-9C08-BC0A09EE734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EC44432-FD21-4DF9-B986-0E3A2B69A036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90AFB7-7E8F-4764-ACE5-F0293DB5F331}">
      <dgm:prSet phldrT="[Text]" phldr="0"/>
      <dgm:spPr>
        <a:solidFill>
          <a:schemeClr val="accent5"/>
        </a:solidFill>
      </dgm:spPr>
      <dgm:t>
        <a:bodyPr/>
        <a:lstStyle/>
        <a:p>
          <a:r>
            <a:rPr lang="en-US">
              <a:solidFill>
                <a:schemeClr val="tx2"/>
              </a:solidFill>
            </a:rPr>
            <a:t>Main</a:t>
          </a:r>
        </a:p>
      </dgm:t>
    </dgm:pt>
    <dgm:pt modelId="{7EC0C6B9-75DA-4512-B9A5-D16A10CDE52C}" type="parTrans" cxnId="{72ACC794-C51F-4AFD-BDA2-4991CCC4FF3A}">
      <dgm:prSet/>
      <dgm:spPr/>
      <dgm:t>
        <a:bodyPr/>
        <a:lstStyle/>
        <a:p>
          <a:endParaRPr lang="en-US"/>
        </a:p>
      </dgm:t>
    </dgm:pt>
    <dgm:pt modelId="{25640D2E-4BD3-4B3E-A3E1-D2C280FE99F0}" type="sibTrans" cxnId="{72ACC794-C51F-4AFD-BDA2-4991CCC4FF3A}">
      <dgm:prSet/>
      <dgm:spPr>
        <a:ln w="38100"/>
      </dgm:spPr>
      <dgm:t>
        <a:bodyPr/>
        <a:lstStyle/>
        <a:p>
          <a:endParaRPr lang="en-US"/>
        </a:p>
      </dgm:t>
    </dgm:pt>
    <dgm:pt modelId="{731C5163-8BF8-4869-A17B-B0E9984F6AB2}">
      <dgm:prSet phldrT="[Text]" phldr="0"/>
      <dgm:spPr/>
      <dgm:t>
        <a:bodyPr/>
        <a:lstStyle/>
        <a:p>
          <a:r>
            <a:rPr lang="en-US"/>
            <a:t>Alice</a:t>
          </a:r>
        </a:p>
      </dgm:t>
    </dgm:pt>
    <dgm:pt modelId="{19BAB140-5149-4D24-BB49-D5045C3577A9}" type="parTrans" cxnId="{345EF9DB-7019-42CD-84B0-E61EC3700C97}">
      <dgm:prSet/>
      <dgm:spPr/>
      <dgm:t>
        <a:bodyPr/>
        <a:lstStyle/>
        <a:p>
          <a:endParaRPr lang="en-US"/>
        </a:p>
      </dgm:t>
    </dgm:pt>
    <dgm:pt modelId="{F738267E-E446-4956-9FBD-8FC9AB101EA2}" type="sibTrans" cxnId="{345EF9DB-7019-42CD-84B0-E61EC3700C97}">
      <dgm:prSet/>
      <dgm:spPr>
        <a:ln w="38100"/>
      </dgm:spPr>
      <dgm:t>
        <a:bodyPr/>
        <a:lstStyle/>
        <a:p>
          <a:endParaRPr lang="en-US"/>
        </a:p>
      </dgm:t>
    </dgm:pt>
    <dgm:pt modelId="{DE801F2E-91FE-45B9-A6E9-4DA9388A3081}">
      <dgm:prSet phldrT="[Text]" phldr="0"/>
      <dgm:spPr>
        <a:solidFill>
          <a:schemeClr val="accent3"/>
        </a:solidFill>
      </dgm:spPr>
      <dgm:t>
        <a:bodyPr/>
        <a:lstStyle/>
        <a:p>
          <a:r>
            <a:rPr lang="en-US"/>
            <a:t>Bob</a:t>
          </a:r>
        </a:p>
      </dgm:t>
    </dgm:pt>
    <dgm:pt modelId="{AF517488-80E9-4DE3-A467-98D179F53630}" type="parTrans" cxnId="{8977F8EE-00C3-47F1-A1F7-52D9A353EFD8}">
      <dgm:prSet/>
      <dgm:spPr/>
      <dgm:t>
        <a:bodyPr/>
        <a:lstStyle/>
        <a:p>
          <a:endParaRPr lang="en-US"/>
        </a:p>
      </dgm:t>
    </dgm:pt>
    <dgm:pt modelId="{A4049DDF-29FC-46FD-8B65-AFC69340BCD7}" type="sibTrans" cxnId="{8977F8EE-00C3-47F1-A1F7-52D9A353EFD8}">
      <dgm:prSet/>
      <dgm:spPr>
        <a:ln w="38100"/>
      </dgm:spPr>
      <dgm:t>
        <a:bodyPr/>
        <a:lstStyle/>
        <a:p>
          <a:endParaRPr lang="en-US"/>
        </a:p>
      </dgm:t>
    </dgm:pt>
    <dgm:pt modelId="{F7070FE2-616D-4F9C-8A59-F173D27CF7EB}">
      <dgm:prSet phldrT="[Text]" phldr="0"/>
      <dgm:spPr/>
      <dgm:t>
        <a:bodyPr/>
        <a:lstStyle/>
        <a:p>
          <a:r>
            <a:rPr lang="en-US"/>
            <a:t>Alice</a:t>
          </a:r>
        </a:p>
      </dgm:t>
    </dgm:pt>
    <dgm:pt modelId="{1164EC95-7697-4EAE-9CEF-E20EFEE6DB6B}" type="parTrans" cxnId="{FF39BC07-AEAC-4761-AAB2-1B2F750BE5E4}">
      <dgm:prSet/>
      <dgm:spPr/>
      <dgm:t>
        <a:bodyPr/>
        <a:lstStyle/>
        <a:p>
          <a:endParaRPr lang="en-US"/>
        </a:p>
      </dgm:t>
    </dgm:pt>
    <dgm:pt modelId="{0E1EFAA9-1CB6-41D0-A33C-048B84DAAE91}" type="sibTrans" cxnId="{FF39BC07-AEAC-4761-AAB2-1B2F750BE5E4}">
      <dgm:prSet/>
      <dgm:spPr>
        <a:ln w="38100"/>
      </dgm:spPr>
      <dgm:t>
        <a:bodyPr/>
        <a:lstStyle/>
        <a:p>
          <a:endParaRPr lang="en-US"/>
        </a:p>
      </dgm:t>
    </dgm:pt>
    <dgm:pt modelId="{05DDD82E-EF3C-40FE-8476-E7DABCB2CA6E}">
      <dgm:prSet phldrT="[Text]" phldr="0"/>
      <dgm:spPr>
        <a:solidFill>
          <a:schemeClr val="accent5"/>
        </a:solidFill>
      </dgm:spPr>
      <dgm:t>
        <a:bodyPr/>
        <a:lstStyle/>
        <a:p>
          <a:r>
            <a:rPr lang="en-US">
              <a:solidFill>
                <a:schemeClr val="tx2"/>
              </a:solidFill>
            </a:rPr>
            <a:t>Main</a:t>
          </a:r>
        </a:p>
      </dgm:t>
    </dgm:pt>
    <dgm:pt modelId="{10224789-A7EE-4A30-9132-D2047A5DD305}" type="parTrans" cxnId="{55E359A5-9F3A-49DA-BA96-3CA8C5C7046B}">
      <dgm:prSet/>
      <dgm:spPr/>
      <dgm:t>
        <a:bodyPr/>
        <a:lstStyle/>
        <a:p>
          <a:endParaRPr lang="en-US"/>
        </a:p>
      </dgm:t>
    </dgm:pt>
    <dgm:pt modelId="{EE9C7C23-C30D-4BFC-B2A4-00B93EA7C829}" type="sibTrans" cxnId="{55E359A5-9F3A-49DA-BA96-3CA8C5C7046B}">
      <dgm:prSet/>
      <dgm:spPr/>
      <dgm:t>
        <a:bodyPr/>
        <a:lstStyle/>
        <a:p>
          <a:endParaRPr lang="en-US"/>
        </a:p>
      </dgm:t>
    </dgm:pt>
    <dgm:pt modelId="{2AC1C2ED-716F-4D5A-A8A7-17E8CD33C718}" type="pres">
      <dgm:prSet presAssocID="{9EC44432-FD21-4DF9-B986-0E3A2B69A036}" presName="Name0" presStyleCnt="0">
        <dgm:presLayoutVars>
          <dgm:dir/>
          <dgm:resizeHandles val="exact"/>
        </dgm:presLayoutVars>
      </dgm:prSet>
      <dgm:spPr/>
    </dgm:pt>
    <dgm:pt modelId="{61120E71-15B9-4B9B-910D-D0A6D7E46013}" type="pres">
      <dgm:prSet presAssocID="{8690AFB7-7E8F-4764-ACE5-F0293DB5F331}" presName="node" presStyleLbl="node1" presStyleIdx="0" presStyleCnt="5">
        <dgm:presLayoutVars>
          <dgm:bulletEnabled val="1"/>
        </dgm:presLayoutVars>
      </dgm:prSet>
      <dgm:spPr/>
    </dgm:pt>
    <dgm:pt modelId="{757AAA73-8F55-425D-879D-CB6D0D43D923}" type="pres">
      <dgm:prSet presAssocID="{25640D2E-4BD3-4B3E-A3E1-D2C280FE99F0}" presName="sibTrans" presStyleLbl="sibTrans1D1" presStyleIdx="0" presStyleCnt="4"/>
      <dgm:spPr/>
    </dgm:pt>
    <dgm:pt modelId="{B1143575-0074-46EC-9840-D4EFEF8322CD}" type="pres">
      <dgm:prSet presAssocID="{25640D2E-4BD3-4B3E-A3E1-D2C280FE99F0}" presName="connectorText" presStyleLbl="sibTrans1D1" presStyleIdx="0" presStyleCnt="4"/>
      <dgm:spPr/>
    </dgm:pt>
    <dgm:pt modelId="{35E00703-3D45-4B77-BF35-0227F6D52B55}" type="pres">
      <dgm:prSet presAssocID="{731C5163-8BF8-4869-A17B-B0E9984F6AB2}" presName="node" presStyleLbl="node1" presStyleIdx="1" presStyleCnt="5">
        <dgm:presLayoutVars>
          <dgm:bulletEnabled val="1"/>
        </dgm:presLayoutVars>
      </dgm:prSet>
      <dgm:spPr/>
    </dgm:pt>
    <dgm:pt modelId="{E506D923-351B-4333-B3CD-E6BB96460AB7}" type="pres">
      <dgm:prSet presAssocID="{F738267E-E446-4956-9FBD-8FC9AB101EA2}" presName="sibTrans" presStyleLbl="sibTrans1D1" presStyleIdx="1" presStyleCnt="4"/>
      <dgm:spPr/>
    </dgm:pt>
    <dgm:pt modelId="{07BDCB10-BE14-4AD6-AAD7-00A34850B4EF}" type="pres">
      <dgm:prSet presAssocID="{F738267E-E446-4956-9FBD-8FC9AB101EA2}" presName="connectorText" presStyleLbl="sibTrans1D1" presStyleIdx="1" presStyleCnt="4"/>
      <dgm:spPr/>
    </dgm:pt>
    <dgm:pt modelId="{58F611EA-F6CC-4E6B-BF63-B0A58A6E82EF}" type="pres">
      <dgm:prSet presAssocID="{DE801F2E-91FE-45B9-A6E9-4DA9388A3081}" presName="node" presStyleLbl="node1" presStyleIdx="2" presStyleCnt="5">
        <dgm:presLayoutVars>
          <dgm:bulletEnabled val="1"/>
        </dgm:presLayoutVars>
      </dgm:prSet>
      <dgm:spPr/>
    </dgm:pt>
    <dgm:pt modelId="{CCFD86C8-063C-4A6F-AF43-30566B1FA4D8}" type="pres">
      <dgm:prSet presAssocID="{A4049DDF-29FC-46FD-8B65-AFC69340BCD7}" presName="sibTrans" presStyleLbl="sibTrans1D1" presStyleIdx="2" presStyleCnt="4"/>
      <dgm:spPr/>
    </dgm:pt>
    <dgm:pt modelId="{C45A2925-83D7-4BD7-A430-BF88E5A02FC3}" type="pres">
      <dgm:prSet presAssocID="{A4049DDF-29FC-46FD-8B65-AFC69340BCD7}" presName="connectorText" presStyleLbl="sibTrans1D1" presStyleIdx="2" presStyleCnt="4"/>
      <dgm:spPr/>
    </dgm:pt>
    <dgm:pt modelId="{B7BB9356-FC76-458E-B37B-B8C8088AF393}" type="pres">
      <dgm:prSet presAssocID="{F7070FE2-616D-4F9C-8A59-F173D27CF7EB}" presName="node" presStyleLbl="node1" presStyleIdx="3" presStyleCnt="5">
        <dgm:presLayoutVars>
          <dgm:bulletEnabled val="1"/>
        </dgm:presLayoutVars>
      </dgm:prSet>
      <dgm:spPr/>
    </dgm:pt>
    <dgm:pt modelId="{4929948C-0A7C-4B59-9F06-12BD9DD83948}" type="pres">
      <dgm:prSet presAssocID="{0E1EFAA9-1CB6-41D0-A33C-048B84DAAE91}" presName="sibTrans" presStyleLbl="sibTrans1D1" presStyleIdx="3" presStyleCnt="4"/>
      <dgm:spPr/>
    </dgm:pt>
    <dgm:pt modelId="{EA42DE13-4C74-49B7-8D19-8DDD9680F230}" type="pres">
      <dgm:prSet presAssocID="{0E1EFAA9-1CB6-41D0-A33C-048B84DAAE91}" presName="connectorText" presStyleLbl="sibTrans1D1" presStyleIdx="3" presStyleCnt="4"/>
      <dgm:spPr/>
    </dgm:pt>
    <dgm:pt modelId="{41F87DC7-1231-4161-AFF8-399A3765F4B9}" type="pres">
      <dgm:prSet presAssocID="{05DDD82E-EF3C-40FE-8476-E7DABCB2CA6E}" presName="node" presStyleLbl="node1" presStyleIdx="4" presStyleCnt="5">
        <dgm:presLayoutVars>
          <dgm:bulletEnabled val="1"/>
        </dgm:presLayoutVars>
      </dgm:prSet>
      <dgm:spPr/>
    </dgm:pt>
  </dgm:ptLst>
  <dgm:cxnLst>
    <dgm:cxn modelId="{FF39BC07-AEAC-4761-AAB2-1B2F750BE5E4}" srcId="{9EC44432-FD21-4DF9-B986-0E3A2B69A036}" destId="{F7070FE2-616D-4F9C-8A59-F173D27CF7EB}" srcOrd="3" destOrd="0" parTransId="{1164EC95-7697-4EAE-9CEF-E20EFEE6DB6B}" sibTransId="{0E1EFAA9-1CB6-41D0-A33C-048B84DAAE91}"/>
    <dgm:cxn modelId="{B6D4D80C-AE6B-4AD8-B155-EDFF4583188D}" type="presOf" srcId="{25640D2E-4BD3-4B3E-A3E1-D2C280FE99F0}" destId="{757AAA73-8F55-425D-879D-CB6D0D43D923}" srcOrd="0" destOrd="0" presId="urn:microsoft.com/office/officeart/2005/8/layout/bProcess3"/>
    <dgm:cxn modelId="{0653A224-3F34-4951-8596-A187BEA5D205}" type="presOf" srcId="{F738267E-E446-4956-9FBD-8FC9AB101EA2}" destId="{07BDCB10-BE14-4AD6-AAD7-00A34850B4EF}" srcOrd="1" destOrd="0" presId="urn:microsoft.com/office/officeart/2005/8/layout/bProcess3"/>
    <dgm:cxn modelId="{6A54322C-E9AC-4E66-85E6-23B8B1DB6AD0}" type="presOf" srcId="{8690AFB7-7E8F-4764-ACE5-F0293DB5F331}" destId="{61120E71-15B9-4B9B-910D-D0A6D7E46013}" srcOrd="0" destOrd="0" presId="urn:microsoft.com/office/officeart/2005/8/layout/bProcess3"/>
    <dgm:cxn modelId="{BB590B5E-15B0-4C80-8642-96A5015B4322}" type="presOf" srcId="{0E1EFAA9-1CB6-41D0-A33C-048B84DAAE91}" destId="{EA42DE13-4C74-49B7-8D19-8DDD9680F230}" srcOrd="1" destOrd="0" presId="urn:microsoft.com/office/officeart/2005/8/layout/bProcess3"/>
    <dgm:cxn modelId="{413B586D-97B6-4F37-AFB5-1B92083748A9}" type="presOf" srcId="{F738267E-E446-4956-9FBD-8FC9AB101EA2}" destId="{E506D923-351B-4333-B3CD-E6BB96460AB7}" srcOrd="0" destOrd="0" presId="urn:microsoft.com/office/officeart/2005/8/layout/bProcess3"/>
    <dgm:cxn modelId="{9491416E-31E2-4D76-9278-CAAF3AE88F42}" type="presOf" srcId="{A4049DDF-29FC-46FD-8B65-AFC69340BCD7}" destId="{C45A2925-83D7-4BD7-A430-BF88E5A02FC3}" srcOrd="1" destOrd="0" presId="urn:microsoft.com/office/officeart/2005/8/layout/bProcess3"/>
    <dgm:cxn modelId="{9DDA8056-F27A-47C4-84E9-43E04798787A}" type="presOf" srcId="{9EC44432-FD21-4DF9-B986-0E3A2B69A036}" destId="{2AC1C2ED-716F-4D5A-A8A7-17E8CD33C718}" srcOrd="0" destOrd="0" presId="urn:microsoft.com/office/officeart/2005/8/layout/bProcess3"/>
    <dgm:cxn modelId="{C6C8265A-8EEE-4712-B97B-839842A75D84}" type="presOf" srcId="{DE801F2E-91FE-45B9-A6E9-4DA9388A3081}" destId="{58F611EA-F6CC-4E6B-BF63-B0A58A6E82EF}" srcOrd="0" destOrd="0" presId="urn:microsoft.com/office/officeart/2005/8/layout/bProcess3"/>
    <dgm:cxn modelId="{E9098F8F-4A34-4D12-9EAE-60A296BBB4EC}" type="presOf" srcId="{25640D2E-4BD3-4B3E-A3E1-D2C280FE99F0}" destId="{B1143575-0074-46EC-9840-D4EFEF8322CD}" srcOrd="1" destOrd="0" presId="urn:microsoft.com/office/officeart/2005/8/layout/bProcess3"/>
    <dgm:cxn modelId="{72ACC794-C51F-4AFD-BDA2-4991CCC4FF3A}" srcId="{9EC44432-FD21-4DF9-B986-0E3A2B69A036}" destId="{8690AFB7-7E8F-4764-ACE5-F0293DB5F331}" srcOrd="0" destOrd="0" parTransId="{7EC0C6B9-75DA-4512-B9A5-D16A10CDE52C}" sibTransId="{25640D2E-4BD3-4B3E-A3E1-D2C280FE99F0}"/>
    <dgm:cxn modelId="{55E359A5-9F3A-49DA-BA96-3CA8C5C7046B}" srcId="{9EC44432-FD21-4DF9-B986-0E3A2B69A036}" destId="{05DDD82E-EF3C-40FE-8476-E7DABCB2CA6E}" srcOrd="4" destOrd="0" parTransId="{10224789-A7EE-4A30-9132-D2047A5DD305}" sibTransId="{EE9C7C23-C30D-4BFC-B2A4-00B93EA7C829}"/>
    <dgm:cxn modelId="{B3A95CAA-D2EC-4629-9F18-9FD47478DAD9}" type="presOf" srcId="{731C5163-8BF8-4869-A17B-B0E9984F6AB2}" destId="{35E00703-3D45-4B77-BF35-0227F6D52B55}" srcOrd="0" destOrd="0" presId="urn:microsoft.com/office/officeart/2005/8/layout/bProcess3"/>
    <dgm:cxn modelId="{9B8709AE-67A8-4E98-A620-87892C3B25FD}" type="presOf" srcId="{0E1EFAA9-1CB6-41D0-A33C-048B84DAAE91}" destId="{4929948C-0A7C-4B59-9F06-12BD9DD83948}" srcOrd="0" destOrd="0" presId="urn:microsoft.com/office/officeart/2005/8/layout/bProcess3"/>
    <dgm:cxn modelId="{97F695CB-53C0-4F0B-BEC9-58CAAA0E608E}" type="presOf" srcId="{A4049DDF-29FC-46FD-8B65-AFC69340BCD7}" destId="{CCFD86C8-063C-4A6F-AF43-30566B1FA4D8}" srcOrd="0" destOrd="0" presId="urn:microsoft.com/office/officeart/2005/8/layout/bProcess3"/>
    <dgm:cxn modelId="{DAEBFFCD-7699-4299-A937-C8896AB14795}" type="presOf" srcId="{F7070FE2-616D-4F9C-8A59-F173D27CF7EB}" destId="{B7BB9356-FC76-458E-B37B-B8C8088AF393}" srcOrd="0" destOrd="0" presId="urn:microsoft.com/office/officeart/2005/8/layout/bProcess3"/>
    <dgm:cxn modelId="{C7802BCF-774E-42C2-BD36-12C707F94909}" type="presOf" srcId="{05DDD82E-EF3C-40FE-8476-E7DABCB2CA6E}" destId="{41F87DC7-1231-4161-AFF8-399A3765F4B9}" srcOrd="0" destOrd="0" presId="urn:microsoft.com/office/officeart/2005/8/layout/bProcess3"/>
    <dgm:cxn modelId="{345EF9DB-7019-42CD-84B0-E61EC3700C97}" srcId="{9EC44432-FD21-4DF9-B986-0E3A2B69A036}" destId="{731C5163-8BF8-4869-A17B-B0E9984F6AB2}" srcOrd="1" destOrd="0" parTransId="{19BAB140-5149-4D24-BB49-D5045C3577A9}" sibTransId="{F738267E-E446-4956-9FBD-8FC9AB101EA2}"/>
    <dgm:cxn modelId="{8977F8EE-00C3-47F1-A1F7-52D9A353EFD8}" srcId="{9EC44432-FD21-4DF9-B986-0E3A2B69A036}" destId="{DE801F2E-91FE-45B9-A6E9-4DA9388A3081}" srcOrd="2" destOrd="0" parTransId="{AF517488-80E9-4DE3-A467-98D179F53630}" sibTransId="{A4049DDF-29FC-46FD-8B65-AFC69340BCD7}"/>
    <dgm:cxn modelId="{45535DF2-808F-4BAB-9578-A9875D235479}" type="presParOf" srcId="{2AC1C2ED-716F-4D5A-A8A7-17E8CD33C718}" destId="{61120E71-15B9-4B9B-910D-D0A6D7E46013}" srcOrd="0" destOrd="0" presId="urn:microsoft.com/office/officeart/2005/8/layout/bProcess3"/>
    <dgm:cxn modelId="{CDFD4F7A-710B-4BAB-AFD9-AE1BB25883E5}" type="presParOf" srcId="{2AC1C2ED-716F-4D5A-A8A7-17E8CD33C718}" destId="{757AAA73-8F55-425D-879D-CB6D0D43D923}" srcOrd="1" destOrd="0" presId="urn:microsoft.com/office/officeart/2005/8/layout/bProcess3"/>
    <dgm:cxn modelId="{130013C0-DBB5-494D-AF38-AC4B1EBE0C7A}" type="presParOf" srcId="{757AAA73-8F55-425D-879D-CB6D0D43D923}" destId="{B1143575-0074-46EC-9840-D4EFEF8322CD}" srcOrd="0" destOrd="0" presId="urn:microsoft.com/office/officeart/2005/8/layout/bProcess3"/>
    <dgm:cxn modelId="{580AE192-04F0-4AFD-9261-53C8EE4FEB99}" type="presParOf" srcId="{2AC1C2ED-716F-4D5A-A8A7-17E8CD33C718}" destId="{35E00703-3D45-4B77-BF35-0227F6D52B55}" srcOrd="2" destOrd="0" presId="urn:microsoft.com/office/officeart/2005/8/layout/bProcess3"/>
    <dgm:cxn modelId="{9DDC7388-5EC2-456B-A289-5EE782EADEFB}" type="presParOf" srcId="{2AC1C2ED-716F-4D5A-A8A7-17E8CD33C718}" destId="{E506D923-351B-4333-B3CD-E6BB96460AB7}" srcOrd="3" destOrd="0" presId="urn:microsoft.com/office/officeart/2005/8/layout/bProcess3"/>
    <dgm:cxn modelId="{2553104F-17BF-4803-B81D-1FA27581015E}" type="presParOf" srcId="{E506D923-351B-4333-B3CD-E6BB96460AB7}" destId="{07BDCB10-BE14-4AD6-AAD7-00A34850B4EF}" srcOrd="0" destOrd="0" presId="urn:microsoft.com/office/officeart/2005/8/layout/bProcess3"/>
    <dgm:cxn modelId="{FBFC23A3-8F73-40D0-A32F-9501DF87878C}" type="presParOf" srcId="{2AC1C2ED-716F-4D5A-A8A7-17E8CD33C718}" destId="{58F611EA-F6CC-4E6B-BF63-B0A58A6E82EF}" srcOrd="4" destOrd="0" presId="urn:microsoft.com/office/officeart/2005/8/layout/bProcess3"/>
    <dgm:cxn modelId="{B1A71D79-A345-4B7C-838E-F589077C6C41}" type="presParOf" srcId="{2AC1C2ED-716F-4D5A-A8A7-17E8CD33C718}" destId="{CCFD86C8-063C-4A6F-AF43-30566B1FA4D8}" srcOrd="5" destOrd="0" presId="urn:microsoft.com/office/officeart/2005/8/layout/bProcess3"/>
    <dgm:cxn modelId="{0BBFD5A7-3A62-496D-80BF-6F10C25FC58E}" type="presParOf" srcId="{CCFD86C8-063C-4A6F-AF43-30566B1FA4D8}" destId="{C45A2925-83D7-4BD7-A430-BF88E5A02FC3}" srcOrd="0" destOrd="0" presId="urn:microsoft.com/office/officeart/2005/8/layout/bProcess3"/>
    <dgm:cxn modelId="{4159A889-BEFF-472B-8478-63EBD05A6218}" type="presParOf" srcId="{2AC1C2ED-716F-4D5A-A8A7-17E8CD33C718}" destId="{B7BB9356-FC76-458E-B37B-B8C8088AF393}" srcOrd="6" destOrd="0" presId="urn:microsoft.com/office/officeart/2005/8/layout/bProcess3"/>
    <dgm:cxn modelId="{9BDD1ECC-19A7-4B7D-90ED-E7C6D006A6AB}" type="presParOf" srcId="{2AC1C2ED-716F-4D5A-A8A7-17E8CD33C718}" destId="{4929948C-0A7C-4B59-9F06-12BD9DD83948}" srcOrd="7" destOrd="0" presId="urn:microsoft.com/office/officeart/2005/8/layout/bProcess3"/>
    <dgm:cxn modelId="{386BA9DC-5E83-4CE5-AB2F-3FD8C8BC5204}" type="presParOf" srcId="{4929948C-0A7C-4B59-9F06-12BD9DD83948}" destId="{EA42DE13-4C74-49B7-8D19-8DDD9680F230}" srcOrd="0" destOrd="0" presId="urn:microsoft.com/office/officeart/2005/8/layout/bProcess3"/>
    <dgm:cxn modelId="{B90CDA72-7177-49D1-B55B-C42E14DF23D1}" type="presParOf" srcId="{2AC1C2ED-716F-4D5A-A8A7-17E8CD33C718}" destId="{41F87DC7-1231-4161-AFF8-399A3765F4B9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8A47B4E-7C9D-40EA-B5F8-5AA7DD58618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AD69F17-641E-429A-8FAA-9DF3AF137AE0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Clone your repo</a:t>
          </a:r>
        </a:p>
      </dgm:t>
    </dgm:pt>
    <dgm:pt modelId="{6D704DA2-82C2-45FE-BBAF-EBD3D9E66D61}" type="parTrans" cxnId="{E04BB01C-A6D6-48CF-91CC-890016985167}">
      <dgm:prSet/>
      <dgm:spPr/>
      <dgm:t>
        <a:bodyPr/>
        <a:lstStyle/>
        <a:p>
          <a:endParaRPr lang="en-US"/>
        </a:p>
      </dgm:t>
    </dgm:pt>
    <dgm:pt modelId="{87505EE7-3AA0-4264-97F4-2384453B4D54}" type="sibTrans" cxnId="{E04BB01C-A6D6-48CF-91CC-890016985167}">
      <dgm:prSet/>
      <dgm:spPr/>
      <dgm:t>
        <a:bodyPr/>
        <a:lstStyle/>
        <a:p>
          <a:endParaRPr lang="en-US"/>
        </a:p>
      </dgm:t>
    </dgm:pt>
    <dgm:pt modelId="{F328DF61-BAB4-443F-B92C-CC0FF76E35CD}">
      <dgm:prSet/>
      <dgm:spPr/>
      <dgm:t>
        <a:bodyPr/>
        <a:lstStyle/>
        <a:p>
          <a:r>
            <a:rPr lang="en-US"/>
            <a:t>Push some changes</a:t>
          </a:r>
        </a:p>
      </dgm:t>
    </dgm:pt>
    <dgm:pt modelId="{1A3966D8-B22A-4786-9C56-123F329C5B9B}" type="parTrans" cxnId="{7C85388B-F5D4-4753-8FED-5542BADF702F}">
      <dgm:prSet/>
      <dgm:spPr/>
      <dgm:t>
        <a:bodyPr/>
        <a:lstStyle/>
        <a:p>
          <a:endParaRPr lang="en-US"/>
        </a:p>
      </dgm:t>
    </dgm:pt>
    <dgm:pt modelId="{28963712-9505-4719-A082-078E25D42D8A}" type="sibTrans" cxnId="{7C85388B-F5D4-4753-8FED-5542BADF702F}">
      <dgm:prSet/>
      <dgm:spPr/>
      <dgm:t>
        <a:bodyPr/>
        <a:lstStyle/>
        <a:p>
          <a:endParaRPr lang="en-US"/>
        </a:p>
      </dgm:t>
    </dgm:pt>
    <dgm:pt modelId="{C8FD8200-1568-41B9-8D8B-CBDE38530083}" type="pres">
      <dgm:prSet presAssocID="{A8A47B4E-7C9D-40EA-B5F8-5AA7DD586181}" presName="linear" presStyleCnt="0">
        <dgm:presLayoutVars>
          <dgm:animLvl val="lvl"/>
          <dgm:resizeHandles val="exact"/>
        </dgm:presLayoutVars>
      </dgm:prSet>
      <dgm:spPr/>
    </dgm:pt>
    <dgm:pt modelId="{02373362-2545-4A65-BB1B-62AA51E211EB}" type="pres">
      <dgm:prSet presAssocID="{4AD69F17-641E-429A-8FAA-9DF3AF137AE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188FA90-B50C-402F-8B95-4332CFF8FF7D}" type="pres">
      <dgm:prSet presAssocID="{87505EE7-3AA0-4264-97F4-2384453B4D54}" presName="spacer" presStyleCnt="0"/>
      <dgm:spPr/>
    </dgm:pt>
    <dgm:pt modelId="{0A4AED04-E37F-48AB-A288-00CC7D22FD84}" type="pres">
      <dgm:prSet presAssocID="{F328DF61-BAB4-443F-B92C-CC0FF76E35CD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04BB01C-A6D6-48CF-91CC-890016985167}" srcId="{A8A47B4E-7C9D-40EA-B5F8-5AA7DD586181}" destId="{4AD69F17-641E-429A-8FAA-9DF3AF137AE0}" srcOrd="0" destOrd="0" parTransId="{6D704DA2-82C2-45FE-BBAF-EBD3D9E66D61}" sibTransId="{87505EE7-3AA0-4264-97F4-2384453B4D54}"/>
    <dgm:cxn modelId="{7C85388B-F5D4-4753-8FED-5542BADF702F}" srcId="{A8A47B4E-7C9D-40EA-B5F8-5AA7DD586181}" destId="{F328DF61-BAB4-443F-B92C-CC0FF76E35CD}" srcOrd="1" destOrd="0" parTransId="{1A3966D8-B22A-4786-9C56-123F329C5B9B}" sibTransId="{28963712-9505-4719-A082-078E25D42D8A}"/>
    <dgm:cxn modelId="{50F0CD95-B5AA-4B7F-8BEB-F1FD76E035C6}" type="presOf" srcId="{F328DF61-BAB4-443F-B92C-CC0FF76E35CD}" destId="{0A4AED04-E37F-48AB-A288-00CC7D22FD84}" srcOrd="0" destOrd="0" presId="urn:microsoft.com/office/officeart/2005/8/layout/vList2"/>
    <dgm:cxn modelId="{546C53B7-891D-4161-A0EF-3DBDE19F0B44}" type="presOf" srcId="{A8A47B4E-7C9D-40EA-B5F8-5AA7DD586181}" destId="{C8FD8200-1568-41B9-8D8B-CBDE38530083}" srcOrd="0" destOrd="0" presId="urn:microsoft.com/office/officeart/2005/8/layout/vList2"/>
    <dgm:cxn modelId="{3B60B5F2-05E6-40C2-912D-5CC71D22C989}" type="presOf" srcId="{4AD69F17-641E-429A-8FAA-9DF3AF137AE0}" destId="{02373362-2545-4A65-BB1B-62AA51E211EB}" srcOrd="0" destOrd="0" presId="urn:microsoft.com/office/officeart/2005/8/layout/vList2"/>
    <dgm:cxn modelId="{E248207B-FD0B-4F0A-B084-5F7BC0B735A1}" type="presParOf" srcId="{C8FD8200-1568-41B9-8D8B-CBDE38530083}" destId="{02373362-2545-4A65-BB1B-62AA51E211EB}" srcOrd="0" destOrd="0" presId="urn:microsoft.com/office/officeart/2005/8/layout/vList2"/>
    <dgm:cxn modelId="{C10C3DA6-D45D-46B2-9C29-06621D9C38A3}" type="presParOf" srcId="{C8FD8200-1568-41B9-8D8B-CBDE38530083}" destId="{8188FA90-B50C-402F-8B95-4332CFF8FF7D}" srcOrd="1" destOrd="0" presId="urn:microsoft.com/office/officeart/2005/8/layout/vList2"/>
    <dgm:cxn modelId="{1EEA795E-BF0F-477D-B4F0-9979EA697B18}" type="presParOf" srcId="{C8FD8200-1568-41B9-8D8B-CBDE38530083}" destId="{0A4AED04-E37F-48AB-A288-00CC7D22FD8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FE950E-05B0-40BD-8230-793AD52C1806}">
      <dsp:nvSpPr>
        <dsp:cNvPr id="0" name=""/>
        <dsp:cNvSpPr/>
      </dsp:nvSpPr>
      <dsp:spPr>
        <a:xfrm>
          <a:off x="0" y="782085"/>
          <a:ext cx="8409767" cy="1198080"/>
        </a:xfrm>
        <a:prstGeom prst="roundRect">
          <a:avLst/>
        </a:prstGeom>
        <a:solidFill>
          <a:schemeClr val="accent6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err="1"/>
            <a:t>wget</a:t>
          </a:r>
          <a:r>
            <a:rPr lang="en-US" sz="2800" kern="1200"/>
            <a:t> https://courses.cs.washington.edu/courses/cse374/26sp/assignments/numberslist</a:t>
          </a:r>
        </a:p>
      </dsp:txBody>
      <dsp:txXfrm>
        <a:off x="58485" y="840570"/>
        <a:ext cx="8292797" cy="10811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EC3718-B7F9-4049-B588-D9B9DCC7FB27}">
      <dsp:nvSpPr>
        <dsp:cNvPr id="0" name=""/>
        <dsp:cNvSpPr/>
      </dsp:nvSpPr>
      <dsp:spPr>
        <a:xfrm>
          <a:off x="0" y="2181"/>
          <a:ext cx="64519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08A59C-803F-46C9-A55C-F384130AC7B8}">
      <dsp:nvSpPr>
        <dsp:cNvPr id="0" name=""/>
        <dsp:cNvSpPr/>
      </dsp:nvSpPr>
      <dsp:spPr>
        <a:xfrm>
          <a:off x="0" y="2181"/>
          <a:ext cx="6451943" cy="7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Perforce </a:t>
          </a:r>
        </a:p>
      </dsp:txBody>
      <dsp:txXfrm>
        <a:off x="0" y="2181"/>
        <a:ext cx="6451943" cy="743920"/>
      </dsp:txXfrm>
    </dsp:sp>
    <dsp:sp modelId="{311FB50D-4DA1-4346-B3E8-491B948A36D6}">
      <dsp:nvSpPr>
        <dsp:cNvPr id="0" name=""/>
        <dsp:cNvSpPr/>
      </dsp:nvSpPr>
      <dsp:spPr>
        <a:xfrm>
          <a:off x="0" y="746102"/>
          <a:ext cx="6451943" cy="0"/>
        </a:xfrm>
        <a:prstGeom prst="line">
          <a:avLst/>
        </a:prstGeom>
        <a:solidFill>
          <a:schemeClr val="accent4">
            <a:hueOff val="-2037350"/>
            <a:satOff val="7423"/>
            <a:lumOff val="-1137"/>
            <a:alphaOff val="0"/>
          </a:schemeClr>
        </a:solidFill>
        <a:ln w="19050" cap="flat" cmpd="sng" algn="ctr">
          <a:solidFill>
            <a:schemeClr val="accent4">
              <a:hueOff val="-2037350"/>
              <a:satOff val="7423"/>
              <a:lumOff val="-1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96B121-739C-4CB7-87E1-2ECC1E88F2E9}">
      <dsp:nvSpPr>
        <dsp:cNvPr id="0" name=""/>
        <dsp:cNvSpPr/>
      </dsp:nvSpPr>
      <dsp:spPr>
        <a:xfrm>
          <a:off x="0" y="746102"/>
          <a:ext cx="6451943" cy="7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Apache SVN</a:t>
          </a:r>
        </a:p>
      </dsp:txBody>
      <dsp:txXfrm>
        <a:off x="0" y="746102"/>
        <a:ext cx="6451943" cy="743920"/>
      </dsp:txXfrm>
    </dsp:sp>
    <dsp:sp modelId="{B56A5033-E650-4C96-BCF9-59197DD886D2}">
      <dsp:nvSpPr>
        <dsp:cNvPr id="0" name=""/>
        <dsp:cNvSpPr/>
      </dsp:nvSpPr>
      <dsp:spPr>
        <a:xfrm>
          <a:off x="0" y="1490022"/>
          <a:ext cx="6451943" cy="0"/>
        </a:xfrm>
        <a:prstGeom prst="line">
          <a:avLst/>
        </a:prstGeom>
        <a:solidFill>
          <a:schemeClr val="accent4">
            <a:hueOff val="-4074700"/>
            <a:satOff val="14846"/>
            <a:lumOff val="-2275"/>
            <a:alphaOff val="0"/>
          </a:schemeClr>
        </a:solidFill>
        <a:ln w="19050" cap="flat" cmpd="sng" algn="ctr">
          <a:solidFill>
            <a:schemeClr val="accent4">
              <a:hueOff val="-4074700"/>
              <a:satOff val="14846"/>
              <a:lumOff val="-2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0DD0B8-B163-4C30-968E-53F51F431364}">
      <dsp:nvSpPr>
        <dsp:cNvPr id="0" name=""/>
        <dsp:cNvSpPr/>
      </dsp:nvSpPr>
      <dsp:spPr>
        <a:xfrm>
          <a:off x="0" y="1490022"/>
          <a:ext cx="6451943" cy="7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Unity</a:t>
          </a:r>
        </a:p>
      </dsp:txBody>
      <dsp:txXfrm>
        <a:off x="0" y="1490022"/>
        <a:ext cx="6451943" cy="743920"/>
      </dsp:txXfrm>
    </dsp:sp>
    <dsp:sp modelId="{46B5B0E9-3E16-47D5-AFDB-EF0C9F7C31D3}">
      <dsp:nvSpPr>
        <dsp:cNvPr id="0" name=""/>
        <dsp:cNvSpPr/>
      </dsp:nvSpPr>
      <dsp:spPr>
        <a:xfrm>
          <a:off x="0" y="2233943"/>
          <a:ext cx="6451943" cy="0"/>
        </a:xfrm>
        <a:prstGeom prst="line">
          <a:avLst/>
        </a:prstGeom>
        <a:solidFill>
          <a:schemeClr val="accent4">
            <a:hueOff val="-6112050"/>
            <a:satOff val="22268"/>
            <a:lumOff val="-3412"/>
            <a:alphaOff val="0"/>
          </a:schemeClr>
        </a:solidFill>
        <a:ln w="19050" cap="flat" cmpd="sng" algn="ctr">
          <a:solidFill>
            <a:schemeClr val="accent4">
              <a:hueOff val="-6112050"/>
              <a:satOff val="22268"/>
              <a:lumOff val="-3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32DAFD-008C-4FF4-83C4-9838DCCC51EF}">
      <dsp:nvSpPr>
        <dsp:cNvPr id="0" name=""/>
        <dsp:cNvSpPr/>
      </dsp:nvSpPr>
      <dsp:spPr>
        <a:xfrm>
          <a:off x="0" y="2233943"/>
          <a:ext cx="6451943" cy="7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Azure</a:t>
          </a:r>
        </a:p>
      </dsp:txBody>
      <dsp:txXfrm>
        <a:off x="0" y="2233943"/>
        <a:ext cx="6451943" cy="743920"/>
      </dsp:txXfrm>
    </dsp:sp>
    <dsp:sp modelId="{D436A579-0DE5-4D44-97D7-0C61F991B3AB}">
      <dsp:nvSpPr>
        <dsp:cNvPr id="0" name=""/>
        <dsp:cNvSpPr/>
      </dsp:nvSpPr>
      <dsp:spPr>
        <a:xfrm>
          <a:off x="0" y="2977864"/>
          <a:ext cx="6451943" cy="0"/>
        </a:xfrm>
        <a:prstGeom prst="line">
          <a:avLst/>
        </a:prstGeom>
        <a:solidFill>
          <a:schemeClr val="accent4">
            <a:hueOff val="-8149399"/>
            <a:satOff val="29691"/>
            <a:lumOff val="-4550"/>
            <a:alphaOff val="0"/>
          </a:schemeClr>
        </a:solidFill>
        <a:ln w="19050" cap="flat" cmpd="sng" algn="ctr">
          <a:solidFill>
            <a:schemeClr val="accent4">
              <a:hueOff val="-8149399"/>
              <a:satOff val="29691"/>
              <a:lumOff val="-45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440842-D2A2-4B5D-91D5-9301900300DF}">
      <dsp:nvSpPr>
        <dsp:cNvPr id="0" name=""/>
        <dsp:cNvSpPr/>
      </dsp:nvSpPr>
      <dsp:spPr>
        <a:xfrm>
          <a:off x="0" y="2977864"/>
          <a:ext cx="6451943" cy="7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Mercurial</a:t>
          </a:r>
        </a:p>
      </dsp:txBody>
      <dsp:txXfrm>
        <a:off x="0" y="2977864"/>
        <a:ext cx="6451943" cy="743920"/>
      </dsp:txXfrm>
    </dsp:sp>
    <dsp:sp modelId="{A66EE436-7DE9-41E7-8C18-6EBF5756BB41}">
      <dsp:nvSpPr>
        <dsp:cNvPr id="0" name=""/>
        <dsp:cNvSpPr/>
      </dsp:nvSpPr>
      <dsp:spPr>
        <a:xfrm>
          <a:off x="0" y="3721784"/>
          <a:ext cx="6451943" cy="0"/>
        </a:xfrm>
        <a:prstGeom prst="line">
          <a:avLst/>
        </a:prstGeom>
        <a:solidFill>
          <a:schemeClr val="accent4">
            <a:hueOff val="-10186749"/>
            <a:satOff val="37114"/>
            <a:lumOff val="-5687"/>
            <a:alphaOff val="0"/>
          </a:schemeClr>
        </a:solidFill>
        <a:ln w="19050" cap="flat" cmpd="sng" algn="ctr">
          <a:solidFill>
            <a:schemeClr val="accent4">
              <a:hueOff val="-10186749"/>
              <a:satOff val="37114"/>
              <a:lumOff val="-56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DAD7B-910B-4DAF-AA03-D7525CB1FCA2}">
      <dsp:nvSpPr>
        <dsp:cNvPr id="0" name=""/>
        <dsp:cNvSpPr/>
      </dsp:nvSpPr>
      <dsp:spPr>
        <a:xfrm>
          <a:off x="0" y="3721784"/>
          <a:ext cx="6451943" cy="7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/>
            <a:t>Git</a:t>
          </a:r>
        </a:p>
      </dsp:txBody>
      <dsp:txXfrm>
        <a:off x="0" y="3721784"/>
        <a:ext cx="6451943" cy="7439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2C74EE-99FF-4863-8830-AD5C24AE325B}">
      <dsp:nvSpPr>
        <dsp:cNvPr id="0" name=""/>
        <dsp:cNvSpPr/>
      </dsp:nvSpPr>
      <dsp:spPr>
        <a:xfrm>
          <a:off x="787" y="237401"/>
          <a:ext cx="3071603" cy="184296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Backups:  Archive a project to keep a safe copy</a:t>
          </a:r>
        </a:p>
      </dsp:txBody>
      <dsp:txXfrm>
        <a:off x="787" y="237401"/>
        <a:ext cx="3071603" cy="1842962"/>
      </dsp:txXfrm>
    </dsp:sp>
    <dsp:sp modelId="{6E27FAEB-A2E1-452D-A7B1-54430D196CEC}">
      <dsp:nvSpPr>
        <dsp:cNvPr id="0" name=""/>
        <dsp:cNvSpPr/>
      </dsp:nvSpPr>
      <dsp:spPr>
        <a:xfrm>
          <a:off x="3379551" y="237401"/>
          <a:ext cx="3071603" cy="184296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Collaboration: Shared copy, manages concurrent and maybe conflicting changes</a:t>
          </a:r>
        </a:p>
      </dsp:txBody>
      <dsp:txXfrm>
        <a:off x="3379551" y="237401"/>
        <a:ext cx="3071603" cy="1842962"/>
      </dsp:txXfrm>
    </dsp:sp>
    <dsp:sp modelId="{6CFCF0BF-7DA5-461A-9100-F0122274A4C9}">
      <dsp:nvSpPr>
        <dsp:cNvPr id="0" name=""/>
        <dsp:cNvSpPr/>
      </dsp:nvSpPr>
      <dsp:spPr>
        <a:xfrm>
          <a:off x="787" y="2387523"/>
          <a:ext cx="3071603" cy="184296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Version log: Keeps copies of previous versions and changes made</a:t>
          </a:r>
        </a:p>
      </dsp:txBody>
      <dsp:txXfrm>
        <a:off x="787" y="2387523"/>
        <a:ext cx="3071603" cy="1842962"/>
      </dsp:txXfrm>
    </dsp:sp>
    <dsp:sp modelId="{503108C5-3719-4D04-BF9D-F2A74DCC20EC}">
      <dsp:nvSpPr>
        <dsp:cNvPr id="0" name=""/>
        <dsp:cNvSpPr/>
      </dsp:nvSpPr>
      <dsp:spPr>
        <a:xfrm>
          <a:off x="3379551" y="2387523"/>
          <a:ext cx="3071603" cy="184296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Note: This is not software only – version control can be used for all types of documents</a:t>
          </a:r>
        </a:p>
      </dsp:txBody>
      <dsp:txXfrm>
        <a:off x="3379551" y="2387523"/>
        <a:ext cx="3071603" cy="18429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37EDE-12C7-4021-9FCF-498A4CC58A1A}">
      <dsp:nvSpPr>
        <dsp:cNvPr id="0" name=""/>
        <dsp:cNvSpPr/>
      </dsp:nvSpPr>
      <dsp:spPr>
        <a:xfrm>
          <a:off x="1626952" y="2186724"/>
          <a:ext cx="1500658" cy="15006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Gitlab</a:t>
          </a:r>
        </a:p>
      </dsp:txBody>
      <dsp:txXfrm>
        <a:off x="1846718" y="2406490"/>
        <a:ext cx="1061126" cy="1061126"/>
      </dsp:txXfrm>
    </dsp:sp>
    <dsp:sp modelId="{8099DE20-13FB-4561-AC04-D7FE5004D9B0}">
      <dsp:nvSpPr>
        <dsp:cNvPr id="0" name=""/>
        <dsp:cNvSpPr/>
      </dsp:nvSpPr>
      <dsp:spPr>
        <a:xfrm rot="12900000">
          <a:off x="603731" y="1905217"/>
          <a:ext cx="1210670" cy="42768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C833BC-4932-4F2C-8A09-2CC9DA9F607E}">
      <dsp:nvSpPr>
        <dsp:cNvPr id="0" name=""/>
        <dsp:cNvSpPr/>
      </dsp:nvSpPr>
      <dsp:spPr>
        <a:xfrm>
          <a:off x="392" y="1201604"/>
          <a:ext cx="1425625" cy="1140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74295" rIns="74295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User1</a:t>
          </a:r>
        </a:p>
      </dsp:txBody>
      <dsp:txXfrm>
        <a:off x="33796" y="1235008"/>
        <a:ext cx="1358817" cy="1073692"/>
      </dsp:txXfrm>
    </dsp:sp>
    <dsp:sp modelId="{4422FE14-FE59-411E-BB46-761511DB644B}">
      <dsp:nvSpPr>
        <dsp:cNvPr id="0" name=""/>
        <dsp:cNvSpPr/>
      </dsp:nvSpPr>
      <dsp:spPr>
        <a:xfrm rot="16200000">
          <a:off x="1771946" y="1297083"/>
          <a:ext cx="1210670" cy="42768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779CA3-A3D2-49F2-8805-B2F39465E91D}">
      <dsp:nvSpPr>
        <dsp:cNvPr id="0" name=""/>
        <dsp:cNvSpPr/>
      </dsp:nvSpPr>
      <dsp:spPr>
        <a:xfrm>
          <a:off x="1664468" y="335341"/>
          <a:ext cx="1425625" cy="1140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74295" rIns="74295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User2</a:t>
          </a:r>
        </a:p>
      </dsp:txBody>
      <dsp:txXfrm>
        <a:off x="1697872" y="368745"/>
        <a:ext cx="1358817" cy="1073692"/>
      </dsp:txXfrm>
    </dsp:sp>
    <dsp:sp modelId="{F3203A31-21B1-42A1-9DCE-A9AFED632E42}">
      <dsp:nvSpPr>
        <dsp:cNvPr id="0" name=""/>
        <dsp:cNvSpPr/>
      </dsp:nvSpPr>
      <dsp:spPr>
        <a:xfrm rot="19500000">
          <a:off x="2940161" y="1905217"/>
          <a:ext cx="1210670" cy="42768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563B02-10FA-476C-87C2-EF3CF56AAC39}">
      <dsp:nvSpPr>
        <dsp:cNvPr id="0" name=""/>
        <dsp:cNvSpPr/>
      </dsp:nvSpPr>
      <dsp:spPr>
        <a:xfrm>
          <a:off x="3328544" y="1201604"/>
          <a:ext cx="1425625" cy="1140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74295" rIns="74295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User3</a:t>
          </a:r>
        </a:p>
      </dsp:txBody>
      <dsp:txXfrm>
        <a:off x="3361948" y="1235008"/>
        <a:ext cx="1358817" cy="10736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CBB6A8-2D82-40BF-A50B-0109FAEF5AA4}">
      <dsp:nvSpPr>
        <dsp:cNvPr id="0" name=""/>
        <dsp:cNvSpPr/>
      </dsp:nvSpPr>
      <dsp:spPr>
        <a:xfrm>
          <a:off x="0" y="376208"/>
          <a:ext cx="6451943" cy="9355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0742" tIns="458216" rIns="500742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Don’t lose your work!</a:t>
          </a:r>
        </a:p>
      </dsp:txBody>
      <dsp:txXfrm>
        <a:off x="0" y="376208"/>
        <a:ext cx="6451943" cy="935550"/>
      </dsp:txXfrm>
    </dsp:sp>
    <dsp:sp modelId="{51CD504E-E530-44A5-833C-7A3280D43F47}">
      <dsp:nvSpPr>
        <dsp:cNvPr id="0" name=""/>
        <dsp:cNvSpPr/>
      </dsp:nvSpPr>
      <dsp:spPr>
        <a:xfrm>
          <a:off x="322597" y="51488"/>
          <a:ext cx="4516360" cy="6494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708" tIns="0" rIns="170708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Commit early and often</a:t>
          </a:r>
        </a:p>
      </dsp:txBody>
      <dsp:txXfrm>
        <a:off x="354300" y="83191"/>
        <a:ext cx="4452954" cy="586034"/>
      </dsp:txXfrm>
    </dsp:sp>
    <dsp:sp modelId="{8F103FFB-1367-4240-88CE-6BA4E2F4F809}">
      <dsp:nvSpPr>
        <dsp:cNvPr id="0" name=""/>
        <dsp:cNvSpPr/>
      </dsp:nvSpPr>
      <dsp:spPr>
        <a:xfrm>
          <a:off x="0" y="1755278"/>
          <a:ext cx="6451943" cy="9355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0742" tIns="458216" rIns="500742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Don’t let them accumulate</a:t>
          </a:r>
        </a:p>
      </dsp:txBody>
      <dsp:txXfrm>
        <a:off x="0" y="1755278"/>
        <a:ext cx="6451943" cy="935550"/>
      </dsp:txXfrm>
    </dsp:sp>
    <dsp:sp modelId="{E9462710-6FAC-4BA1-BE74-66B31088CB6E}">
      <dsp:nvSpPr>
        <dsp:cNvPr id="0" name=""/>
        <dsp:cNvSpPr/>
      </dsp:nvSpPr>
      <dsp:spPr>
        <a:xfrm>
          <a:off x="322597" y="1430558"/>
          <a:ext cx="4516360" cy="6494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708" tIns="0" rIns="170708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Clean up errors as you go</a:t>
          </a:r>
        </a:p>
      </dsp:txBody>
      <dsp:txXfrm>
        <a:off x="354300" y="1462261"/>
        <a:ext cx="4452954" cy="586034"/>
      </dsp:txXfrm>
    </dsp:sp>
    <dsp:sp modelId="{72AADB39-9D1E-41CF-9C08-BC0A09EE734E}">
      <dsp:nvSpPr>
        <dsp:cNvPr id="0" name=""/>
        <dsp:cNvSpPr/>
      </dsp:nvSpPr>
      <dsp:spPr>
        <a:xfrm>
          <a:off x="0" y="3134348"/>
          <a:ext cx="6451943" cy="1282049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0742" tIns="458216" rIns="500742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Can even commit incomplete work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(could always revert)</a:t>
          </a:r>
        </a:p>
      </dsp:txBody>
      <dsp:txXfrm>
        <a:off x="0" y="3134348"/>
        <a:ext cx="6451943" cy="1282049"/>
      </dsp:txXfrm>
    </dsp:sp>
    <dsp:sp modelId="{99435B2C-9A4B-4EE7-9753-0137D2204360}">
      <dsp:nvSpPr>
        <dsp:cNvPr id="0" name=""/>
        <dsp:cNvSpPr/>
      </dsp:nvSpPr>
      <dsp:spPr>
        <a:xfrm>
          <a:off x="322597" y="2809628"/>
          <a:ext cx="4516360" cy="6494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708" tIns="0" rIns="170708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Local repo doesn’t affect others</a:t>
          </a:r>
        </a:p>
      </dsp:txBody>
      <dsp:txXfrm>
        <a:off x="354300" y="2841331"/>
        <a:ext cx="4452954" cy="5860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7AAA73-8F55-425D-879D-CB6D0D43D923}">
      <dsp:nvSpPr>
        <dsp:cNvPr id="0" name=""/>
        <dsp:cNvSpPr/>
      </dsp:nvSpPr>
      <dsp:spPr>
        <a:xfrm>
          <a:off x="2431552" y="524629"/>
          <a:ext cx="4066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6610" y="4572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23927" y="568163"/>
        <a:ext cx="21860" cy="4372"/>
      </dsp:txXfrm>
    </dsp:sp>
    <dsp:sp modelId="{61120E71-15B9-4B9B-910D-D0A6D7E46013}">
      <dsp:nvSpPr>
        <dsp:cNvPr id="0" name=""/>
        <dsp:cNvSpPr/>
      </dsp:nvSpPr>
      <dsp:spPr>
        <a:xfrm>
          <a:off x="532437" y="74"/>
          <a:ext cx="1900914" cy="1140548"/>
        </a:xfrm>
        <a:prstGeom prst="rect">
          <a:avLst/>
        </a:prstGeom>
        <a:solidFill>
          <a:schemeClr val="accent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>
              <a:solidFill>
                <a:schemeClr val="tx2"/>
              </a:solidFill>
            </a:rPr>
            <a:t>Main</a:t>
          </a:r>
        </a:p>
      </dsp:txBody>
      <dsp:txXfrm>
        <a:off x="532437" y="74"/>
        <a:ext cx="1900914" cy="1140548"/>
      </dsp:txXfrm>
    </dsp:sp>
    <dsp:sp modelId="{E506D923-351B-4333-B3CD-E6BB96460AB7}">
      <dsp:nvSpPr>
        <dsp:cNvPr id="0" name=""/>
        <dsp:cNvSpPr/>
      </dsp:nvSpPr>
      <dsp:spPr>
        <a:xfrm>
          <a:off x="1482894" y="1138823"/>
          <a:ext cx="2338125" cy="406610"/>
        </a:xfrm>
        <a:custGeom>
          <a:avLst/>
          <a:gdLst/>
          <a:ahLst/>
          <a:cxnLst/>
          <a:rect l="0" t="0" r="0" b="0"/>
          <a:pathLst>
            <a:path>
              <a:moveTo>
                <a:pt x="2338125" y="0"/>
              </a:moveTo>
              <a:lnTo>
                <a:pt x="2338125" y="220405"/>
              </a:lnTo>
              <a:lnTo>
                <a:pt x="0" y="220405"/>
              </a:lnTo>
              <a:lnTo>
                <a:pt x="0" y="40661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92491" y="1339942"/>
        <a:ext cx="118932" cy="4372"/>
      </dsp:txXfrm>
    </dsp:sp>
    <dsp:sp modelId="{35E00703-3D45-4B77-BF35-0227F6D52B55}">
      <dsp:nvSpPr>
        <dsp:cNvPr id="0" name=""/>
        <dsp:cNvSpPr/>
      </dsp:nvSpPr>
      <dsp:spPr>
        <a:xfrm>
          <a:off x="2870562" y="74"/>
          <a:ext cx="1900914" cy="11405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Alice</a:t>
          </a:r>
        </a:p>
      </dsp:txBody>
      <dsp:txXfrm>
        <a:off x="2870562" y="74"/>
        <a:ext cx="1900914" cy="1140548"/>
      </dsp:txXfrm>
    </dsp:sp>
    <dsp:sp modelId="{CCFD86C8-063C-4A6F-AF43-30566B1FA4D8}">
      <dsp:nvSpPr>
        <dsp:cNvPr id="0" name=""/>
        <dsp:cNvSpPr/>
      </dsp:nvSpPr>
      <dsp:spPr>
        <a:xfrm>
          <a:off x="2431552" y="2102388"/>
          <a:ext cx="4066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6610" y="4572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23927" y="2145922"/>
        <a:ext cx="21860" cy="4372"/>
      </dsp:txXfrm>
    </dsp:sp>
    <dsp:sp modelId="{58F611EA-F6CC-4E6B-BF63-B0A58A6E82EF}">
      <dsp:nvSpPr>
        <dsp:cNvPr id="0" name=""/>
        <dsp:cNvSpPr/>
      </dsp:nvSpPr>
      <dsp:spPr>
        <a:xfrm>
          <a:off x="532437" y="1577834"/>
          <a:ext cx="1900914" cy="1140548"/>
        </a:xfrm>
        <a:prstGeom prst="rect">
          <a:avLst/>
        </a:prstGeom>
        <a:solidFill>
          <a:schemeClr val="accent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Bob</a:t>
          </a:r>
        </a:p>
      </dsp:txBody>
      <dsp:txXfrm>
        <a:off x="532437" y="1577834"/>
        <a:ext cx="1900914" cy="1140548"/>
      </dsp:txXfrm>
    </dsp:sp>
    <dsp:sp modelId="{4929948C-0A7C-4B59-9F06-12BD9DD83948}">
      <dsp:nvSpPr>
        <dsp:cNvPr id="0" name=""/>
        <dsp:cNvSpPr/>
      </dsp:nvSpPr>
      <dsp:spPr>
        <a:xfrm>
          <a:off x="1482894" y="2716582"/>
          <a:ext cx="2338125" cy="406610"/>
        </a:xfrm>
        <a:custGeom>
          <a:avLst/>
          <a:gdLst/>
          <a:ahLst/>
          <a:cxnLst/>
          <a:rect l="0" t="0" r="0" b="0"/>
          <a:pathLst>
            <a:path>
              <a:moveTo>
                <a:pt x="2338125" y="0"/>
              </a:moveTo>
              <a:lnTo>
                <a:pt x="2338125" y="220405"/>
              </a:lnTo>
              <a:lnTo>
                <a:pt x="0" y="220405"/>
              </a:lnTo>
              <a:lnTo>
                <a:pt x="0" y="40661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92491" y="2917702"/>
        <a:ext cx="118932" cy="4372"/>
      </dsp:txXfrm>
    </dsp:sp>
    <dsp:sp modelId="{B7BB9356-FC76-458E-B37B-B8C8088AF393}">
      <dsp:nvSpPr>
        <dsp:cNvPr id="0" name=""/>
        <dsp:cNvSpPr/>
      </dsp:nvSpPr>
      <dsp:spPr>
        <a:xfrm>
          <a:off x="2870562" y="1577834"/>
          <a:ext cx="1900914" cy="11405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Alice</a:t>
          </a:r>
        </a:p>
      </dsp:txBody>
      <dsp:txXfrm>
        <a:off x="2870562" y="1577834"/>
        <a:ext cx="1900914" cy="1140548"/>
      </dsp:txXfrm>
    </dsp:sp>
    <dsp:sp modelId="{41F87DC7-1231-4161-AFF8-399A3765F4B9}">
      <dsp:nvSpPr>
        <dsp:cNvPr id="0" name=""/>
        <dsp:cNvSpPr/>
      </dsp:nvSpPr>
      <dsp:spPr>
        <a:xfrm>
          <a:off x="532437" y="3155593"/>
          <a:ext cx="1900914" cy="1140548"/>
        </a:xfrm>
        <a:prstGeom prst="rect">
          <a:avLst/>
        </a:prstGeom>
        <a:solidFill>
          <a:schemeClr val="accent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>
              <a:solidFill>
                <a:schemeClr val="tx2"/>
              </a:solidFill>
            </a:rPr>
            <a:t>Main</a:t>
          </a:r>
        </a:p>
      </dsp:txBody>
      <dsp:txXfrm>
        <a:off x="532437" y="3155593"/>
        <a:ext cx="1900914" cy="11405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373362-2545-4A65-BB1B-62AA51E211EB}">
      <dsp:nvSpPr>
        <dsp:cNvPr id="0" name=""/>
        <dsp:cNvSpPr/>
      </dsp:nvSpPr>
      <dsp:spPr>
        <a:xfrm>
          <a:off x="0" y="784718"/>
          <a:ext cx="6451943" cy="13671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>
              <a:solidFill>
                <a:schemeClr val="tx1"/>
              </a:solidFill>
            </a:rPr>
            <a:t>Clone your repo</a:t>
          </a:r>
        </a:p>
      </dsp:txBody>
      <dsp:txXfrm>
        <a:off x="66738" y="851456"/>
        <a:ext cx="6318467" cy="1233668"/>
      </dsp:txXfrm>
    </dsp:sp>
    <dsp:sp modelId="{0A4AED04-E37F-48AB-A288-00CC7D22FD84}">
      <dsp:nvSpPr>
        <dsp:cNvPr id="0" name=""/>
        <dsp:cNvSpPr/>
      </dsp:nvSpPr>
      <dsp:spPr>
        <a:xfrm>
          <a:off x="0" y="2316023"/>
          <a:ext cx="6451943" cy="1367144"/>
        </a:xfrm>
        <a:prstGeom prst="roundRect">
          <a:avLst/>
        </a:prstGeom>
        <a:solidFill>
          <a:schemeClr val="accent2">
            <a:hueOff val="-237901"/>
            <a:satOff val="-73332"/>
            <a:lumOff val="-882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/>
            <a:t>Push some changes</a:t>
          </a:r>
        </a:p>
      </dsp:txBody>
      <dsp:txXfrm>
        <a:off x="66738" y="2382761"/>
        <a:ext cx="6318467" cy="12336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3E607-F3CD-4D05-8211-05B214C08966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434D68-4E3A-47C4-BCAC-F17451564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09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34D68-4E3A-47C4-BCAC-F174515646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49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Demo emacs -</a:t>
            </a:r>
            <a:r>
              <a:rPr lang="en-US" err="1"/>
              <a:t>nw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34D68-4E3A-47C4-BCAC-F174515646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777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20F8D2-DFCD-0311-B345-885F2ED01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68D0FC-04C9-D30C-0F2C-10CB07885D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5448AC-A0E0-A97D-2C3E-15F31A3F95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wc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numberslist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4  grep '+\?1\?[- .]\?(\?[0-9]\{3\})\?[- .]\?[0-9]\{3\}[- .]\?[0-9]\{4\}'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numberslist</a:t>
            </a: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5  grep -c '+\?1\?[- .]\?(\?[0-9]\{3\})\?[- .]\?[0-9]\{3\}[- .]\?[0-9]\{4\}'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numberslist</a:t>
            </a: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6  sed 's/+\?1\?[- .]\?(\?[0-9]\{3\})\?[- .]\?[0-9]\{3\}[- .]\?[0-9]\{4\}/TEXT/g'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numberslist</a:t>
            </a: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7  sed -n '/+\?1\?[- .]\?(\?[0-9]\{3\})\?[- .]\?[0-9]\{3\}[- .]\?[0-9]\{4\}/p'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numberslist</a:t>
            </a: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8  sed -n '/+\?1\?[- .]\?(\?[0-9]\{3\})\?[- .]\?[0-9]\{3\}[- .]\?[0-9]\{4\}/!p'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numberslist</a:t>
            </a: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9  sed -n '/+\?1\?[- .]\?(\?[0-9]\{3\})\?[- .]\?[0-9]\{3\}[- .]\?[0-9]\{4\}/p'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numberslist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&gt;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phonenumberlist</a:t>
            </a: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10  more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phonenumberlist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11 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wc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phonenumberlist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12  sed -e 1d -e 5d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numberslist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13  sed 's/+\?1\?[- .]\?(\?\([0-9]\{3\}\))\?[- .]\?\([0-9]\{3\}\)[- .]\?\([0-9]\{4\}\)/(\1) \23/g'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phonenumberslist</a:t>
            </a: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14  sed 's/+\?1\?[- .]\?(\?\([0-9]\{3\}\))\?[- .]\?\([0-9]\{3\}\)[- .]\?\([0-9]\{4\}\)/(\1) \23/g'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phonenumberlist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15  sed 's/+\?1\?[- .]\?(\?\([0-9]\{3\}\))\?[- .]\?\([0-9]\{3\}\)[- .]\?\([0-9]\{4\}\)/(\1) \2-\3/g'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phonenumberlist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16  sed 's/\([A-Z]\)., *\([A-Z][a-z]*\) *\(.*$\)/\2 \1\ \3/g'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phonenumberlist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17  more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phonenumberlist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18  sed 's_+\?1\?[- .]\?(\?[0-9]\{3\})\?[- .]\?[0-9]\{3\}[- .]\?[0-9]\{4\}_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TEXT_g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phonenumberlist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19  sed -n '4,$p'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phonenumberlist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725F5A-BF51-BB60-3B9E-742ED58885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34D68-4E3A-47C4-BCAC-F174515646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4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`git pull` does a `git fetch` and a `git merge` in one single command.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34D68-4E3A-47C4-BCAC-F1745156468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66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EA012-8341-CD52-02E6-CA2F5DE75F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518B6F-8FBC-D959-9C6C-F82774B3CF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F481B4-BF78-B360-4B8D-116614F3F4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6001FC-8F37-2154-C15E-C05D4CD7BD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34D68-4E3A-47C4-BCAC-F1745156468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74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24690-6C32-63C8-D1F1-C268C6E0B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BBC27F-F55D-91EF-45AB-E7A204CCAC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4341FB-C4D2-FD70-DD75-FDB99321F4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3C1FF-80BA-F819-CB83-680ACABB11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34D68-4E3A-47C4-BCAC-F1745156468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19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DF856-7FC7-5890-F1EA-40DE845E8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A8FFEB-B474-F5E3-C22A-A053B26D39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59DF52-E0CB-6674-54F2-562CED50A0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BBEA09-F514-4D3D-E88C-C178B651CE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34D68-4E3A-47C4-BCAC-F1745156468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3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14A19D-B040-0E68-CB82-888A192CD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14F1BF-2ED0-D6C9-5AC4-D3ED98AFBC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550ECE-6ABB-1C52-BC0C-B466C32CA2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761791-CFC9-5F33-3B0C-3229A13CBB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34D68-4E3A-47C4-BCAC-F1745156468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92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Git reset –hard HEAD might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34D68-4E3A-47C4-BCAC-F1745156468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96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7CD3012-53AD-4B4A-813F-31F48A415106}" type="datetime1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CSE 374 SP26  Lecture GIT, Professor Hazen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18413-69A0-41ED-92B1-3E7F8C72FE6F}" type="datetime1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CSE 374 SP26  Lecture GIT, Professor Hazen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9D55-6C98-43BB-BDD0-BE5C355FB7B9}" type="datetime1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CSE 374 SP26  Lecture GIT, Professor Hazen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C283-6A6D-4501-8B09-9AF5F3A9EC5D}" type="datetime1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CSE 374 SP26  Lecture GIT, Professor Hazen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779E-BE04-487D-964B-3F93EB3ABF38}" type="datetime1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CSE 374 SP26  Lecture GIT, Professor Hazen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65B7-B402-41C2-9229-DAF97CA80039}" type="datetime1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CSE 374 SP26  Lecture GIT, Professor Hazen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648F-A799-46AD-8E10-FAF41A804E24}" type="datetime1">
              <a:rPr lang="en-US" smtClean="0"/>
              <a:t>4/10/2026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CSE 374 SP26  Lecture GIT, Professor Hazen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3142-28DC-4F48-AEF5-A268272FE05F}" type="datetime1">
              <a:rPr lang="en-US" smtClean="0"/>
              <a:t>4/10/2026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CSE 374 SP26  Lecture GIT, Professor Hazen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89CB-FD9F-46D6-9BA4-77DE14240D6F}" type="datetime1">
              <a:rPr lang="en-US" smtClean="0"/>
              <a:t>4/10/2026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CSE 374 SP26  Lecture GIT, Professor Hazen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BF29-AA13-48FD-B76A-9A2547F0A869}" type="datetime1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CSE 374 SP26  Lecture GIT, Professor Hazen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63EC7-227D-4F51-A0DE-08D09005DD76}" type="datetime1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CSE 374 SP26  Lecture GIT, Professor Hazen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553157E-A3B4-4315-810C-C5B28724AE0E}" type="datetime1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/>
              <a:t>CSE 374 SP26  Lecture GIT, Professor Hazen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ohshitgit.com/" TargetMode="Externa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674D1-404F-3341-0FB7-7589A35847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CSE 374: </a:t>
            </a:r>
            <a:r>
              <a:rPr lang="en-US" cap="none"/>
              <a:t>Programming Concepts and Tools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D84BD7-6E95-36FB-34CC-1AAFFD5FED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Spring 2026</a:t>
            </a:r>
            <a:br>
              <a:rPr lang="en-US"/>
            </a:br>
            <a:r>
              <a:rPr lang="en-US"/>
              <a:t>Instructor: Megan Hazen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E2B6CB-583F-27FE-C871-E1FDDFC40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CSE 374 SP26  Lecture GIT, Professor Hazen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BA54A7-F792-CFD7-AC50-59AEF5336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54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8ECC7-D4A7-3407-ED1D-FAE3906DF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53A7653-4E89-822D-DF69-66A9A770A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6704" y="609600"/>
            <a:ext cx="5364444" cy="1356360"/>
          </a:xfrm>
        </p:spPr>
        <p:txBody>
          <a:bodyPr>
            <a:normAutofit/>
          </a:bodyPr>
          <a:lstStyle/>
          <a:p>
            <a:r>
              <a:rPr lang="en-US"/>
              <a:t>Modern version control?</a:t>
            </a:r>
          </a:p>
        </p:txBody>
      </p:sp>
      <p:pic>
        <p:nvPicPr>
          <p:cNvPr id="12" name="Graphic 11" descr="Open Folder">
            <a:extLst>
              <a:ext uri="{FF2B5EF4-FFF2-40B4-BE49-F238E27FC236}">
                <a16:creationId xmlns:a16="http://schemas.microsoft.com/office/drawing/2014/main" id="{99D04ADE-46B0-C9B0-F0A3-FC44505AF86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72064" y="1131152"/>
            <a:ext cx="4593715" cy="4593715"/>
          </a:xfrm>
          <a:prstGeom prst="rect">
            <a:avLst/>
          </a:prstGeom>
        </p:spPr>
      </p:pic>
      <p:sp>
        <p:nvSpPr>
          <p:cNvPr id="22" name="Content Placeholder 7">
            <a:extLst>
              <a:ext uri="{FF2B5EF4-FFF2-40B4-BE49-F238E27FC236}">
                <a16:creationId xmlns:a16="http://schemas.microsoft.com/office/drawing/2014/main" id="{DA563E35-086F-42F6-3D86-DB6B9CDAD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6703" y="2057400"/>
            <a:ext cx="5364444" cy="4038600"/>
          </a:xfrm>
        </p:spPr>
        <p:txBody>
          <a:bodyPr>
            <a:normAutofit/>
          </a:bodyPr>
          <a:lstStyle/>
          <a:p>
            <a:r>
              <a:rPr lang="en-US"/>
              <a:t>Keeps track of files</a:t>
            </a:r>
          </a:p>
          <a:p>
            <a:pPr lvl="1"/>
            <a:r>
              <a:rPr lang="en-US"/>
              <a:t>Backs up to cloud</a:t>
            </a:r>
          </a:p>
          <a:p>
            <a:r>
              <a:rPr lang="en-US"/>
              <a:t>Tracks changes to files</a:t>
            </a:r>
          </a:p>
          <a:p>
            <a:pPr lvl="1"/>
            <a:r>
              <a:rPr lang="en-US"/>
              <a:t>Keeps history and traces changes to user</a:t>
            </a:r>
          </a:p>
          <a:p>
            <a:r>
              <a:rPr lang="en-US"/>
              <a:t>Manages sharing of files</a:t>
            </a:r>
          </a:p>
          <a:p>
            <a:pPr lvl="1"/>
            <a:r>
              <a:rPr lang="en-US"/>
              <a:t>Branching and Merging</a:t>
            </a:r>
          </a:p>
          <a:p>
            <a:pPr lvl="1"/>
            <a:r>
              <a:rPr lang="en-US"/>
              <a:t>Rollback and recovery</a:t>
            </a:r>
          </a:p>
          <a:p>
            <a:pPr lvl="1"/>
            <a:r>
              <a:rPr lang="en-US"/>
              <a:t>Collaboration and merge conflict resolution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155FC-CCAD-17AC-3473-7933AD3D5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FR"/>
              <a:t>CSE 374 SP26  Lecture GIT, Professor Hazen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0B5C1-B8D3-2695-FFAF-09B727808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45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8747C-CA6F-35DA-E139-6AB3D838B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5" y="609599"/>
            <a:ext cx="3364378" cy="5606143"/>
          </a:xfrm>
        </p:spPr>
        <p:txBody>
          <a:bodyPr>
            <a:normAutofit/>
          </a:bodyPr>
          <a:lstStyle/>
          <a:p>
            <a:r>
              <a:rPr lang="en-US" sz="4800"/>
              <a:t>Have you heard of this before?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6EB8E8-C542-558F-6998-3704CA5B8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FR"/>
              <a:t>CSE 374 SP26  Lecture GIT, Professor Hazen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E7C5EE-A966-240B-CCB6-E9104CF7D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46EDB545-DC54-C233-F31B-331A4E910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4249765"/>
              </p:ext>
            </p:extLst>
          </p:nvPr>
        </p:nvGraphicFramePr>
        <p:xfrm>
          <a:off x="4545013" y="1199858"/>
          <a:ext cx="6451943" cy="4467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7176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FCE00-F666-22AB-6475-B64C50F1E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5" y="609599"/>
            <a:ext cx="3364378" cy="5606143"/>
          </a:xfrm>
        </p:spPr>
        <p:txBody>
          <a:bodyPr>
            <a:normAutofit/>
          </a:bodyPr>
          <a:lstStyle/>
          <a:p>
            <a:r>
              <a:rPr lang="en-US" sz="4800"/>
              <a:t>Why is version control?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341B1D-9CC2-00A2-48A3-F0BBE9B82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FR"/>
              <a:t>CSE 374 SP26  Lecture GIT, Professor Hazen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50459C-E856-4302-DD1D-9934FAF12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11F08E7-22E2-2BB8-0CF0-F8FD987C9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0076442"/>
              </p:ext>
            </p:extLst>
          </p:nvPr>
        </p:nvGraphicFramePr>
        <p:xfrm>
          <a:off x="4545013" y="1199858"/>
          <a:ext cx="6451943" cy="4467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3090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933F9-11D7-9B28-75DE-36E6D2431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Models of version control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114436C-1F79-D36B-A853-F46FA6841F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584" y="1647657"/>
            <a:ext cx="4754880" cy="1525310"/>
          </a:xfrm>
        </p:spPr>
        <p:txBody>
          <a:bodyPr/>
          <a:lstStyle/>
          <a:p>
            <a:r>
              <a:rPr lang="en-US"/>
              <a:t>Local</a:t>
            </a:r>
          </a:p>
          <a:p>
            <a:r>
              <a:rPr lang="en-US"/>
              <a:t>Centralized (Subversion)</a:t>
            </a:r>
          </a:p>
          <a:p>
            <a:r>
              <a:rPr lang="en-US"/>
              <a:t>Distributed (git)</a:t>
            </a:r>
          </a:p>
        </p:txBody>
      </p:sp>
      <p:pic>
        <p:nvPicPr>
          <p:cNvPr id="9" name="Picture 8" descr="Shows a centralized repository where there are three users (working copies) all directly connected to one centralized copy.">
            <a:extLst>
              <a:ext uri="{FF2B5EF4-FFF2-40B4-BE49-F238E27FC236}">
                <a16:creationId xmlns:a16="http://schemas.microsoft.com/office/drawing/2014/main" id="{ED3686C0-8403-107E-70E6-BEFD9E41D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37" y="3300795"/>
            <a:ext cx="5491211" cy="2745606"/>
          </a:xfrm>
          <a:prstGeom prst="rect">
            <a:avLst/>
          </a:prstGeom>
        </p:spPr>
      </p:pic>
      <p:pic>
        <p:nvPicPr>
          <p:cNvPr id="12" name="Picture 11" descr="Shows a distributed VCS in which there are three working copies that all retain their own repository for committing changes, and then the repositories can sync with a centralized copy.">
            <a:extLst>
              <a:ext uri="{FF2B5EF4-FFF2-40B4-BE49-F238E27FC236}">
                <a16:creationId xmlns:a16="http://schemas.microsoft.com/office/drawing/2014/main" id="{116ECACC-5782-7AEB-72FE-63FBF8435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538" y="1789868"/>
            <a:ext cx="5334000" cy="2667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9A3514-280D-3400-AAE4-A9295901597F}"/>
              </a:ext>
            </a:extLst>
          </p:cNvPr>
          <p:cNvSpPr txBox="1"/>
          <p:nvPr/>
        </p:nvSpPr>
        <p:spPr>
          <a:xfrm>
            <a:off x="490888" y="6223828"/>
            <a:ext cx="44757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https://www.geeksforgeeks.org/git/version-control-systems/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D3C4CC-C7C6-1977-FD54-2EA481348E4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CSE 374 SP26  Lecture GIT, Professor Hazen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F69C4F-E5FE-6A5F-A325-147A2327566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3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13DED-1C59-79A9-CF47-4FC86C024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Repositories (repos)</a:t>
            </a:r>
          </a:p>
        </p:txBody>
      </p:sp>
      <p:pic>
        <p:nvPicPr>
          <p:cNvPr id="7" name="Picture 6" descr="A picture of one repository - basically a list of folders or files.  This one shows the gitlab interface and the CSE374-materials repo.">
            <a:extLst>
              <a:ext uri="{FF2B5EF4-FFF2-40B4-BE49-F238E27FC236}">
                <a16:creationId xmlns:a16="http://schemas.microsoft.com/office/drawing/2014/main" id="{8DBF7920-0DAC-D677-DBD7-82BF17DFE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253" y="1028700"/>
            <a:ext cx="4807190" cy="48006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71907-26B8-2D7A-EDB7-0A15736E8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repository is a collection of all the files.</a:t>
            </a:r>
          </a:p>
          <a:p>
            <a:pPr lvl="1"/>
            <a:r>
              <a:rPr lang="en-US"/>
              <a:t>Consider it a set of nested folders and files</a:t>
            </a:r>
          </a:p>
          <a:p>
            <a:pPr lvl="1"/>
            <a:r>
              <a:rPr lang="en-US"/>
              <a:t>Or one branch of the file system tree</a:t>
            </a:r>
          </a:p>
          <a:p>
            <a:r>
              <a:rPr lang="en-US"/>
              <a:t>Also includes a history of changes</a:t>
            </a:r>
          </a:p>
          <a:p>
            <a:pPr marL="45720" indent="0">
              <a:buNone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55B35D-BE49-6388-5C88-AB3456EB0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CSE 374 SP26  Lecture GIT, Professor Hazen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410D7B-EC94-0FC8-725C-98C754A9B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46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71E8A-72F2-BFA1-BCE5-E79949385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78620-1AC3-96E2-34D6-747824038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Repos store</a:t>
            </a:r>
          </a:p>
        </p:txBody>
      </p:sp>
      <p:pic>
        <p:nvPicPr>
          <p:cNvPr id="7" name="Picture 6" descr="A picture of one repository - basically a list of folders or files.  This one shows the gitlab interface and the CSE374-materials repo.">
            <a:extLst>
              <a:ext uri="{FF2B5EF4-FFF2-40B4-BE49-F238E27FC236}">
                <a16:creationId xmlns:a16="http://schemas.microsoft.com/office/drawing/2014/main" id="{023CFFE0-1C73-801A-5B2D-C2B663274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253" y="1028700"/>
            <a:ext cx="4807190" cy="48006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78863-50FA-D9F0-4745-3DC841154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Source code</a:t>
            </a:r>
          </a:p>
          <a:p>
            <a:r>
              <a:rPr lang="en-US"/>
              <a:t>Build files</a:t>
            </a:r>
          </a:p>
          <a:p>
            <a:r>
              <a:rPr lang="en-US"/>
              <a:t>Resources files (pictures, data files)</a:t>
            </a:r>
          </a:p>
          <a:p>
            <a:endParaRPr lang="en-US"/>
          </a:p>
          <a:p>
            <a:r>
              <a:rPr lang="en-US"/>
              <a:t>NOT derived files (object files, backups)</a:t>
            </a:r>
          </a:p>
          <a:p>
            <a:pPr marL="45720" indent="0">
              <a:buNone/>
            </a:pPr>
            <a:endParaRPr lang="en-US"/>
          </a:p>
          <a:p>
            <a:pPr marL="45720" indent="0">
              <a:buNone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4AC29E-8DC9-A3EE-198B-0363DD551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CSE 374 SP26  Lecture GIT, Professor Hazen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133820-5183-7FC3-0C61-A5EFC38E0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45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1CCFF-6B60-AF37-C915-9DEB620CB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git?</a:t>
            </a:r>
          </a:p>
        </p:txBody>
      </p:sp>
      <p:pic>
        <p:nvPicPr>
          <p:cNvPr id="2050" name="Picture 2" descr="Picture of Linus Torvalds">
            <a:extLst>
              <a:ext uri="{FF2B5EF4-FFF2-40B4-BE49-F238E27FC236}">
                <a16:creationId xmlns:a16="http://schemas.microsoft.com/office/drawing/2014/main" id="{46DFA1FB-EFBD-75A7-085F-9B7AFE2A471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25794" y="609600"/>
            <a:ext cx="189547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F3978D5-69D6-BF0B-B3E4-0A482B2475A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Git is a free and open source distributed version control system</a:t>
            </a:r>
          </a:p>
          <a:p>
            <a:pPr lvl="1"/>
            <a:r>
              <a:rPr lang="en-US"/>
              <a:t>We’ll use git on Calgary</a:t>
            </a:r>
          </a:p>
          <a:p>
            <a:pPr lvl="1"/>
            <a:r>
              <a:rPr lang="en-US"/>
              <a:t>It is already installed.</a:t>
            </a:r>
          </a:p>
          <a:p>
            <a:r>
              <a:rPr lang="en-US"/>
              <a:t>Gitlab provides a cloud-based system that hosts gits repositories.</a:t>
            </a:r>
          </a:p>
          <a:p>
            <a:pPr lvl="1"/>
            <a:r>
              <a:rPr lang="en-US"/>
              <a:t>Gitlab offers many features beyond </a:t>
            </a:r>
            <a:r>
              <a:rPr lang="en-US" err="1"/>
              <a:t>basid</a:t>
            </a:r>
            <a:r>
              <a:rPr lang="en-US"/>
              <a:t> git, including a web interface.</a:t>
            </a:r>
          </a:p>
          <a:p>
            <a:r>
              <a:rPr lang="en-US" err="1"/>
              <a:t>Github</a:t>
            </a:r>
            <a:r>
              <a:rPr lang="en-US"/>
              <a:t> and Bitbucket are also services that host git repositories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1940D-5C44-F1BF-89E4-4E8527120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CSE 374 SP26  Lecture GIT, Professor Hazen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6C2197-0A07-84FE-6B33-386DDF5C85AD}"/>
              </a:ext>
            </a:extLst>
          </p:cNvPr>
          <p:cNvSpPr txBox="1"/>
          <p:nvPr/>
        </p:nvSpPr>
        <p:spPr>
          <a:xfrm>
            <a:off x="6482080" y="3302000"/>
            <a:ext cx="4968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Currently most popular version control software</a:t>
            </a:r>
          </a:p>
          <a:p>
            <a:r>
              <a:rPr lang="en-US"/>
              <a:t>Developed in 2005 to support Linux work</a:t>
            </a:r>
          </a:p>
          <a:p>
            <a:r>
              <a:rPr lang="en-US"/>
              <a:t>Both Linux and Git were designed by Linus Torvalds – open source development model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098F6-091A-FDFA-185B-6B49B6F1A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628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6DD3-E575-BB77-8303-95A59B070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your repo</a:t>
            </a:r>
          </a:p>
        </p:txBody>
      </p:sp>
      <p:graphicFrame>
        <p:nvGraphicFramePr>
          <p:cNvPr id="19" name="Content Placeholder 18">
            <a:extLst>
              <a:ext uri="{FF2B5EF4-FFF2-40B4-BE49-F238E27FC236}">
                <a16:creationId xmlns:a16="http://schemas.microsoft.com/office/drawing/2014/main" id="{4C16006F-DCEC-9E09-8293-1A79372D5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66103627"/>
              </p:ext>
            </p:extLst>
          </p:nvPr>
        </p:nvGraphicFramePr>
        <p:xfrm>
          <a:off x="1143000" y="2057400"/>
          <a:ext cx="4754563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D0ABD943-06A8-552F-8585-9A1CEA9439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7612" y="1666240"/>
            <a:ext cx="5345268" cy="4414520"/>
          </a:xfrm>
        </p:spPr>
        <p:txBody>
          <a:bodyPr>
            <a:normAutofit fontScale="92500" lnSpcReduction="10000"/>
          </a:bodyPr>
          <a:lstStyle/>
          <a:p>
            <a:r>
              <a:rPr lang="en-US" sz="3200"/>
              <a:t>Gitlab server maintains central copy of each repo (the ‘</a:t>
            </a:r>
            <a:r>
              <a:rPr lang="en-US" sz="320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origin</a:t>
            </a:r>
            <a:r>
              <a:rPr lang="en-US" sz="3200"/>
              <a:t>’)</a:t>
            </a:r>
          </a:p>
          <a:p>
            <a:r>
              <a:rPr lang="en-US" sz="3200"/>
              <a:t>Users ‘</a:t>
            </a:r>
            <a:r>
              <a:rPr lang="en-US" sz="320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clone</a:t>
            </a:r>
            <a:r>
              <a:rPr lang="en-US" sz="3200"/>
              <a:t>’ (get a copy of) in their local account (on Calgary)</a:t>
            </a:r>
          </a:p>
          <a:p>
            <a:r>
              <a:rPr lang="en-US" sz="3200"/>
              <a:t>Users get changes from the origin using </a:t>
            </a:r>
            <a:r>
              <a:rPr lang="en-US" sz="320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pull</a:t>
            </a:r>
          </a:p>
          <a:p>
            <a:r>
              <a:rPr lang="en-US" sz="3200"/>
              <a:t>Users put their local changes back into origin using </a:t>
            </a:r>
            <a:r>
              <a:rPr lang="en-US" sz="320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push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EEEEA-6F67-6D36-5BD8-702DAE42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CSE 374 SP26  Lecture GIT, Professor Hazen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04E3E-99CE-758C-DEE1-B1B9B6C57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98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661C2-8FF1-8263-458B-237B0158B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your local repo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904CE-8C42-730B-C42D-5BCE5B20CF5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/>
              <a:t>On your local machine you can make changes to your local copy of the repo.</a:t>
            </a:r>
          </a:p>
          <a:p>
            <a:r>
              <a:rPr lang="en-US" sz="2800"/>
              <a:t>Adding, and committing, changes the status of your local repo.</a:t>
            </a:r>
          </a:p>
          <a:p>
            <a:r>
              <a:rPr lang="en-US" sz="2800"/>
              <a:t>In order to put those changes back on the cloud, to back up or share with others, you need to do git push.</a:t>
            </a:r>
          </a:p>
          <a:p>
            <a:pPr marL="45720" indent="0">
              <a:buNone/>
            </a:pPr>
            <a:endParaRPr lang="en-US" sz="28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03C5F-12B2-9FA5-2004-8DA5BA3A3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CSE 374 SP26  Lecture GIT, Professor Hazen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4A074-0A03-0377-B85D-F4AEB9E61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18</a:t>
            </a:fld>
            <a:endParaRPr lang="en-US"/>
          </a:p>
        </p:txBody>
      </p:sp>
      <p:pic>
        <p:nvPicPr>
          <p:cNvPr id="4098" name="Picture 2" descr="Shows process of local work v. the remote origin&#10;In your local working directory you make changes.  These `git add` to a staging area, `git commit` to your local repo, `git push` your local repo back up to the remote.&#10;To get changes from remote you `git fetch`, to get from a local repo to your working directory you `git checkout` and maybe `git merge`">
            <a:extLst>
              <a:ext uri="{FF2B5EF4-FFF2-40B4-BE49-F238E27FC236}">
                <a16:creationId xmlns:a16="http://schemas.microsoft.com/office/drawing/2014/main" id="{38A334CB-59F3-7C21-61F1-C348DCE39ED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2119907"/>
            <a:ext cx="4754563" cy="389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873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63A1D-7B61-F697-837A-E41811FEA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Cloud based back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4F4EB-7682-6D38-8F3B-98A7FD5A96E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Re-access anywhere</a:t>
            </a:r>
          </a:p>
          <a:p>
            <a:r>
              <a:rPr lang="en-US"/>
              <a:t>Safe against local hardware damage</a:t>
            </a:r>
          </a:p>
          <a:p>
            <a:r>
              <a:rPr lang="en-US"/>
              <a:t>Can share with others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9080B-C901-A543-43E9-0B0C43DEF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CSE 374 SP26  Lecture GIT, Professor Hazen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DBD10-2A2E-86B5-5F57-9ADF16F26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19</a:t>
            </a:fld>
            <a:endParaRPr lang="en-US"/>
          </a:p>
        </p:txBody>
      </p:sp>
      <p:pic>
        <p:nvPicPr>
          <p:cNvPr id="5122" name="Picture 2" descr="In case of fire:&#10;git commit&#10;git push&#10;exit building">
            <a:extLst>
              <a:ext uri="{FF2B5EF4-FFF2-40B4-BE49-F238E27FC236}">
                <a16:creationId xmlns:a16="http://schemas.microsoft.com/office/drawing/2014/main" id="{317F065B-FE58-60A5-5513-DD553E26AA9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369" y="2057400"/>
            <a:ext cx="4022725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345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9F0BF-AB7C-F51D-1C8F-2FCD4B759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Today’s Goals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4EFF79-B751-51FA-D429-2BC7B7A1E61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/>
              <a:t>Subject Matter</a:t>
            </a:r>
          </a:p>
          <a:p>
            <a:r>
              <a:rPr lang="en-US" sz="2800"/>
              <a:t>Sed review</a:t>
            </a:r>
          </a:p>
          <a:p>
            <a:r>
              <a:rPr lang="en-US" sz="2800"/>
              <a:t>Version Control</a:t>
            </a:r>
            <a:endParaRPr lang="en-US" sz="2600"/>
          </a:p>
          <a:p>
            <a:r>
              <a:rPr lang="en-US" sz="2800" err="1"/>
              <a:t>gitlab</a:t>
            </a:r>
            <a:endParaRPr lang="en-US" sz="280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779E58-2AED-AA67-E2CE-8F3132658E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/>
              <a:t>Your Goals</a:t>
            </a:r>
          </a:p>
          <a:p>
            <a:r>
              <a:rPr lang="en-US" sz="2800"/>
              <a:t>Find your </a:t>
            </a:r>
            <a:r>
              <a:rPr lang="en-US" sz="2800" err="1"/>
              <a:t>gitlab</a:t>
            </a:r>
            <a:r>
              <a:rPr lang="en-US" sz="2800"/>
              <a:t> account</a:t>
            </a:r>
          </a:p>
          <a:p>
            <a:r>
              <a:rPr lang="en-US" sz="2800"/>
              <a:t>Clone the CSE 374 repo</a:t>
            </a:r>
          </a:p>
          <a:p>
            <a:r>
              <a:rPr lang="en-US" sz="3000"/>
              <a:t>Start your own repo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649831-05CF-E162-E157-B8F8298C2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CSE 374 SP26  Lecture GIT, Professor Hazen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3A02FF-FFF6-4960-1279-E3377E523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62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54F2F-FC77-BF01-27A8-DF84B0076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97061-D1F5-0296-8213-17C646C26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Git command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83DC4-BFC7-D22B-4D7F-1C10F6DAA9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1" y="2057399"/>
            <a:ext cx="2896340" cy="4023360"/>
          </a:xfrm>
        </p:spPr>
        <p:txBody>
          <a:bodyPr>
            <a:normAutofit fontScale="77500" lnSpcReduction="20000"/>
          </a:bodyPr>
          <a:lstStyle/>
          <a:p>
            <a:r>
              <a:rPr lang="en-US" sz="3200"/>
              <a:t>The git command lets you interact with git</a:t>
            </a:r>
            <a:endParaRPr lang="en-US" sz="3200" b="1"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r>
              <a:rPr lang="en-US" sz="3200" b="1">
                <a:ea typeface="Cascadia Code" panose="020B0609020000020004" pitchFamily="49" charset="0"/>
                <a:cs typeface="Cascadia Code" panose="020B0609020000020004" pitchFamily="49" charset="0"/>
              </a:rPr>
              <a:t>In a folder that is a repo you can use this like any other shell command</a:t>
            </a:r>
            <a:endParaRPr lang="en-US" sz="32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AF7E9B-B037-2E9B-61D2-02DE0DAF7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90261" y="2057400"/>
            <a:ext cx="7481040" cy="4023360"/>
          </a:xfrm>
          <a:solidFill>
            <a:schemeClr val="tx1"/>
          </a:solidFill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en-US">
                <a:solidFill>
                  <a:schemeClr val="accent2">
                    <a:lumMod val="20000"/>
                    <a:lumOff val="80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[mh75@attu2 cse374-materials]$ ls -a</a:t>
            </a:r>
          </a:p>
          <a:p>
            <a:pPr marL="45720" indent="0">
              <a:buNone/>
            </a:pPr>
            <a:r>
              <a:rPr lang="en-US">
                <a:solidFill>
                  <a:schemeClr val="accent2">
                    <a:lumMod val="20000"/>
                    <a:lumOff val="80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.   bash   </a:t>
            </a:r>
            <a:r>
              <a:rPr lang="en-US" err="1">
                <a:solidFill>
                  <a:schemeClr val="accent2">
                    <a:lumMod val="20000"/>
                    <a:lumOff val="80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cppcode</a:t>
            </a:r>
            <a:r>
              <a:rPr lang="en-US">
                <a:solidFill>
                  <a:schemeClr val="accent2">
                    <a:lumMod val="20000"/>
                    <a:lumOff val="80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.git  hw4  hw6  hw8  README.md</a:t>
            </a:r>
          </a:p>
          <a:p>
            <a:pPr marL="45720" indent="0">
              <a:buNone/>
            </a:pPr>
            <a:r>
              <a:rPr lang="en-US">
                <a:solidFill>
                  <a:schemeClr val="accent2">
                    <a:lumMod val="20000"/>
                    <a:lumOff val="80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..  </a:t>
            </a:r>
            <a:r>
              <a:rPr lang="en-US" err="1">
                <a:solidFill>
                  <a:schemeClr val="accent2">
                    <a:lumMod val="20000"/>
                    <a:lumOff val="80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ccode</a:t>
            </a:r>
            <a:r>
              <a:rPr lang="en-US">
                <a:solidFill>
                  <a:schemeClr val="accent2">
                    <a:lumMod val="20000"/>
                    <a:lumOff val="80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cpplint.py  hw3   hw5  hw7  hw9  </a:t>
            </a:r>
            <a:r>
              <a:rPr lang="en-US" err="1">
                <a:solidFill>
                  <a:schemeClr val="accent2">
                    <a:lumMod val="20000"/>
                    <a:lumOff val="80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scatterplot.R</a:t>
            </a:r>
            <a:endParaRPr lang="en-US">
              <a:solidFill>
                <a:schemeClr val="accent2">
                  <a:lumMod val="20000"/>
                  <a:lumOff val="80000"/>
                </a:schemeClr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45720" indent="0">
              <a:buNone/>
            </a:pPr>
            <a:r>
              <a:rPr lang="en-US">
                <a:solidFill>
                  <a:schemeClr val="accent2">
                    <a:lumMod val="20000"/>
                    <a:lumOff val="80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[mh75@attu2 cse374-materials]$ git status</a:t>
            </a:r>
          </a:p>
          <a:p>
            <a:pPr marL="45720" indent="0">
              <a:buNone/>
            </a:pPr>
            <a:r>
              <a:rPr lang="en-US">
                <a:solidFill>
                  <a:schemeClr val="accent2">
                    <a:lumMod val="20000"/>
                    <a:lumOff val="80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On branch main</a:t>
            </a:r>
          </a:p>
          <a:p>
            <a:pPr marL="45720" indent="0">
              <a:buNone/>
            </a:pPr>
            <a:r>
              <a:rPr lang="en-US">
                <a:solidFill>
                  <a:schemeClr val="accent2">
                    <a:lumMod val="20000"/>
                    <a:lumOff val="80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Your branch is ahead of 'origin/master' by 24 commits.</a:t>
            </a:r>
          </a:p>
          <a:p>
            <a:pPr marL="45720" indent="0">
              <a:buNone/>
            </a:pPr>
            <a:r>
              <a:rPr lang="en-US">
                <a:solidFill>
                  <a:schemeClr val="accent2">
                    <a:lumMod val="20000"/>
                    <a:lumOff val="80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(use "git push" to publish your local commits)</a:t>
            </a:r>
          </a:p>
          <a:p>
            <a:pPr marL="45720" indent="0">
              <a:buNone/>
            </a:pPr>
            <a:endParaRPr lang="en-US">
              <a:solidFill>
                <a:schemeClr val="accent2">
                  <a:lumMod val="20000"/>
                  <a:lumOff val="80000"/>
                </a:schemeClr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45720" indent="0">
              <a:buNone/>
            </a:pPr>
            <a:r>
              <a:rPr lang="en-US">
                <a:solidFill>
                  <a:schemeClr val="accent2">
                    <a:lumMod val="20000"/>
                    <a:lumOff val="80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nothing to commit, working tree clean</a:t>
            </a:r>
          </a:p>
          <a:p>
            <a:pPr marL="45720" indent="0">
              <a:buNone/>
            </a:pPr>
            <a:r>
              <a:rPr lang="en-US">
                <a:solidFill>
                  <a:schemeClr val="accent2">
                    <a:lumMod val="20000"/>
                    <a:lumOff val="80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[mh75@attu2 cse374-materials]$ git pull</a:t>
            </a:r>
          </a:p>
          <a:p>
            <a:pPr marL="45720" indent="0">
              <a:buNone/>
            </a:pPr>
            <a:r>
              <a:rPr lang="en-US">
                <a:solidFill>
                  <a:schemeClr val="accent2">
                    <a:lumMod val="20000"/>
                    <a:lumOff val="80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Already up to date.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23077-834C-AD0E-681E-C0952B209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CSE 374 SP26  Lecture GIT, Professor Hazen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22111-94D4-8BBA-7AFB-916A7B7DA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42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82416-3FEA-0244-C6F5-74FCC917C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Git commands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2B191DC-2ACC-EC5F-CE75-64F85F4C09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2084381"/>
              </p:ext>
            </p:extLst>
          </p:nvPr>
        </p:nvGraphicFramePr>
        <p:xfrm>
          <a:off x="1143000" y="1642369"/>
          <a:ext cx="10637668" cy="4721104"/>
        </p:xfrm>
        <a:graphic>
          <a:graphicData uri="http://schemas.openxmlformats.org/drawingml/2006/table">
            <a:tbl>
              <a:tblPr firstRow="1"/>
              <a:tblGrid>
                <a:gridCol w="3188920">
                  <a:extLst>
                    <a:ext uri="{9D8B030D-6E8A-4147-A177-3AD203B41FA5}">
                      <a16:colId xmlns:a16="http://schemas.microsoft.com/office/drawing/2014/main" val="3128439826"/>
                    </a:ext>
                  </a:extLst>
                </a:gridCol>
                <a:gridCol w="7448748">
                  <a:extLst>
                    <a:ext uri="{9D8B030D-6E8A-4147-A177-3AD203B41FA5}">
                      <a16:colId xmlns:a16="http://schemas.microsoft.com/office/drawing/2014/main" val="1611456676"/>
                    </a:ext>
                  </a:extLst>
                </a:gridCol>
              </a:tblGrid>
              <a:tr h="483754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Command</a:t>
                      </a:r>
                      <a:endParaRPr lang="en-US" sz="2400">
                        <a:effectLst/>
                      </a:endParaRPr>
                    </a:p>
                  </a:txBody>
                  <a:tcPr marL="53084" marR="53084" marT="53084" marB="5308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  <a:endParaRPr lang="en-US" sz="2400">
                        <a:effectLst/>
                      </a:endParaRPr>
                    </a:p>
                  </a:txBody>
                  <a:tcPr marL="53084" marR="53084" marT="53084" marB="5308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967401"/>
                  </a:ext>
                </a:extLst>
              </a:tr>
              <a:tr h="565803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git clone </a:t>
                      </a:r>
                      <a:r>
                        <a:rPr lang="en-US" sz="2000" b="0" i="1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url [dir]</a:t>
                      </a:r>
                      <a:endParaRPr lang="en-US" sz="2400">
                        <a:effectLst/>
                      </a:endParaRPr>
                    </a:p>
                  </a:txBody>
                  <a:tcPr marL="53084" marR="53084" marT="53084" marB="5308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Copy a Git repository so you can add to it</a:t>
                      </a:r>
                      <a:endParaRPr lang="en-US" sz="2400">
                        <a:effectLst/>
                      </a:endParaRPr>
                    </a:p>
                  </a:txBody>
                  <a:tcPr marL="53084" marR="53084" marT="53084" marB="5308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5739855"/>
                  </a:ext>
                </a:extLst>
              </a:tr>
              <a:tr h="421266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git add </a:t>
                      </a:r>
                      <a:r>
                        <a:rPr lang="en-US" sz="2000" b="0" i="1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file</a:t>
                      </a:r>
                      <a:endParaRPr lang="en-US" sz="2400">
                        <a:effectLst/>
                      </a:endParaRPr>
                    </a:p>
                  </a:txBody>
                  <a:tcPr marL="53084" marR="53084" marT="53084" marB="5308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Adds file contents to the staging area</a:t>
                      </a:r>
                      <a:endParaRPr lang="en-US" sz="2400">
                        <a:effectLst/>
                      </a:endParaRPr>
                    </a:p>
                  </a:txBody>
                  <a:tcPr marL="53084" marR="53084" marT="53084" marB="5308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0684588"/>
                  </a:ext>
                </a:extLst>
              </a:tr>
              <a:tr h="421266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git commit</a:t>
                      </a:r>
                      <a:endParaRPr lang="en-US" sz="2400">
                        <a:effectLst/>
                      </a:endParaRPr>
                    </a:p>
                  </a:txBody>
                  <a:tcPr marL="53084" marR="53084" marT="53084" marB="5308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Records a snapshot of the staging area</a:t>
                      </a:r>
                      <a:endParaRPr lang="en-US" sz="2400">
                        <a:effectLst/>
                      </a:endParaRPr>
                    </a:p>
                  </a:txBody>
                  <a:tcPr marL="53084" marR="53084" marT="53084" marB="5308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394410"/>
                  </a:ext>
                </a:extLst>
              </a:tr>
              <a:tr h="565803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git status</a:t>
                      </a:r>
                      <a:endParaRPr lang="en-US" sz="2400">
                        <a:effectLst/>
                      </a:endParaRPr>
                    </a:p>
                  </a:txBody>
                  <a:tcPr marL="53084" marR="53084" marT="53084" marB="5308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View the status of your files in the working directory and staging area</a:t>
                      </a:r>
                      <a:endParaRPr lang="en-US" sz="2400">
                        <a:effectLst/>
                      </a:endParaRPr>
                    </a:p>
                  </a:txBody>
                  <a:tcPr marL="53084" marR="53084" marT="53084" marB="5308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7400391"/>
                  </a:ext>
                </a:extLst>
              </a:tr>
              <a:tr h="565803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git diff</a:t>
                      </a:r>
                      <a:endParaRPr lang="en-US" sz="2400">
                        <a:effectLst/>
                      </a:endParaRPr>
                    </a:p>
                  </a:txBody>
                  <a:tcPr marL="53084" marR="53084" marT="53084" marB="5308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Shows diff of what is staged and what is modified but unstaged</a:t>
                      </a:r>
                      <a:endParaRPr lang="en-US" sz="2400">
                        <a:effectLst/>
                      </a:endParaRPr>
                    </a:p>
                  </a:txBody>
                  <a:tcPr marL="53084" marR="53084" marT="53084" marB="5308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5149613"/>
                  </a:ext>
                </a:extLst>
              </a:tr>
              <a:tr h="565803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git help [</a:t>
                      </a:r>
                      <a:r>
                        <a:rPr lang="en-US" sz="2000" b="0" i="1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command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]</a:t>
                      </a:r>
                      <a:endParaRPr lang="en-US" sz="2400">
                        <a:effectLst/>
                      </a:endParaRPr>
                    </a:p>
                  </a:txBody>
                  <a:tcPr marL="53084" marR="53084" marT="53084" marB="5308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Get help info about a particular command</a:t>
                      </a:r>
                      <a:endParaRPr lang="en-US" sz="2400">
                        <a:effectLst/>
                      </a:endParaRPr>
                    </a:p>
                  </a:txBody>
                  <a:tcPr marL="53084" marR="53084" marT="53084" marB="5308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3652951"/>
                  </a:ext>
                </a:extLst>
              </a:tr>
              <a:tr h="565803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git pull</a:t>
                      </a:r>
                      <a:endParaRPr lang="en-US" sz="2400">
                        <a:effectLst/>
                      </a:endParaRPr>
                    </a:p>
                  </a:txBody>
                  <a:tcPr marL="53084" marR="53084" marT="53084" marB="5308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Fetch from a remote repo and try to merge into the current branch</a:t>
                      </a:r>
                      <a:endParaRPr lang="en-US" sz="2400">
                        <a:effectLst/>
                      </a:endParaRPr>
                    </a:p>
                  </a:txBody>
                  <a:tcPr marL="53084" marR="53084" marT="53084" marB="5308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3087630"/>
                  </a:ext>
                </a:extLst>
              </a:tr>
              <a:tr h="565803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git push</a:t>
                      </a:r>
                      <a:endParaRPr lang="en-US" sz="2400">
                        <a:effectLst/>
                      </a:endParaRPr>
                    </a:p>
                  </a:txBody>
                  <a:tcPr marL="53084" marR="53084" marT="53084" marB="5308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Upload your local commits to the remote repository/server</a:t>
                      </a:r>
                      <a:endParaRPr lang="en-US" sz="2400">
                        <a:effectLst/>
                      </a:endParaRPr>
                    </a:p>
                  </a:txBody>
                  <a:tcPr marL="53084" marR="53084" marT="53084" marB="5308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3363678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2FAF8-7348-F547-FBE1-661F61F53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CSE 374 SP26  Lecture GIT, Professor Hazen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70C37-A7DA-C0B5-8D6C-96BA5AF04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21</a:t>
            </a:fld>
            <a:endParaRPr lang="en-US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7C3E3E8A-62DF-6075-FF42-57B3CFD51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-6123967" y="0"/>
            <a:ext cx="2625133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51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C17BB-595B-F642-01A5-3DD942B62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a new repo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3B28F-9399-173C-A24E-B920787E9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/>
              <a:t>Three common scenarios (only do one of these):</a:t>
            </a:r>
          </a:p>
          <a:p>
            <a:pPr marL="502920" indent="-457200" fontAlgn="base">
              <a:buFont typeface="+mj-lt"/>
              <a:buAutoNum type="arabicPeriod"/>
            </a:pPr>
            <a:r>
              <a:rPr lang="en-US"/>
              <a:t>To create a new local Git repo in your current directory:   </a:t>
            </a:r>
            <a:r>
              <a:rPr lang="en-US" b="1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git </a:t>
            </a:r>
            <a:r>
              <a:rPr lang="en-US" b="1" err="1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init</a:t>
            </a:r>
            <a:r>
              <a:rPr lang="en-US" b="1"/>
              <a:t> </a:t>
            </a:r>
            <a:endParaRPr lang="en-US"/>
          </a:p>
          <a:p>
            <a:pPr marL="731520" lvl="1" indent="-457200" fontAlgn="base">
              <a:buFont typeface="+mj-lt"/>
              <a:buAutoNum type="arabicPeriod"/>
            </a:pPr>
            <a:r>
              <a:rPr lang="en-US"/>
              <a:t>This will create a .git directory in your current directory. </a:t>
            </a:r>
          </a:p>
          <a:p>
            <a:pPr marL="731520" lvl="1" indent="-457200" fontAlgn="base">
              <a:buFont typeface="+mj-lt"/>
              <a:buAutoNum type="arabicPeriod"/>
            </a:pPr>
            <a:r>
              <a:rPr lang="en-US"/>
              <a:t>Then you can commit files in that directory into the repo.</a:t>
            </a:r>
          </a:p>
          <a:p>
            <a:pPr marL="502920" indent="-457200" fontAlgn="base">
              <a:buFont typeface="+mj-lt"/>
              <a:buAutoNum type="arabicPeriod"/>
            </a:pPr>
            <a:r>
              <a:rPr lang="en-US"/>
              <a:t>To clone a remote repo to your current directory:  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b="1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git clone </a:t>
            </a:r>
            <a:r>
              <a:rPr lang="en-US" b="1" err="1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url</a:t>
            </a:r>
            <a:r>
              <a:rPr lang="en-US" b="1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[</a:t>
            </a:r>
            <a:r>
              <a:rPr lang="en-US" b="1" err="1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localDirectoryName</a:t>
            </a:r>
            <a:r>
              <a:rPr lang="en-US" b="1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] </a:t>
            </a:r>
            <a:endParaRPr lang="en-US"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731520" lvl="1" indent="-457200" fontAlgn="base">
              <a:buFont typeface="+mj-lt"/>
              <a:buAutoNum type="arabicPeriod"/>
            </a:pPr>
            <a:r>
              <a:rPr lang="en-US"/>
              <a:t>This will create the given local directory, containing a working copy of the files from the repo, and a .git directory.</a:t>
            </a:r>
          </a:p>
          <a:p>
            <a:pPr marL="502920" indent="-457200" fontAlgn="base">
              <a:buFont typeface="+mj-lt"/>
              <a:buAutoNum type="arabicPeriod"/>
            </a:pPr>
            <a:r>
              <a:rPr lang="en-US"/>
              <a:t>Use the web interface, and then clone</a:t>
            </a:r>
          </a:p>
          <a:p>
            <a:pPr marL="45720" indent="0">
              <a:buNone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641E6A-D6B9-CAAD-1CB8-D95703F0B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CSE 374 SP26  Lecture GIT, Professor Hazen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4204AD-204C-B933-8C29-7AB72D9AB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185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F0016-3FB2-9318-7D40-9B32C94D7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59453-8511-445C-14E8-E8A6A0B17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 and commit a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3072F-875E-2431-BDC9-80B354EF2E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1" y="2057399"/>
            <a:ext cx="4094824" cy="4023360"/>
          </a:xfrm>
        </p:spPr>
        <p:txBody>
          <a:bodyPr>
            <a:normAutofit fontScale="85000" lnSpcReduction="20000"/>
          </a:bodyPr>
          <a:lstStyle/>
          <a:p>
            <a:r>
              <a:rPr lang="en-US" sz="3200"/>
              <a:t>If you change a file, or create a new file, you:</a:t>
            </a:r>
            <a:br>
              <a:rPr lang="en-US" sz="3200"/>
            </a:br>
            <a:br>
              <a:rPr lang="en-US" sz="3200"/>
            </a:br>
            <a:r>
              <a:rPr lang="en-US" sz="320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git add filename</a:t>
            </a:r>
          </a:p>
          <a:p>
            <a:r>
              <a:rPr lang="en-US" sz="3200">
                <a:ea typeface="Cascadia Code" panose="020B0609020000020004" pitchFamily="49" charset="0"/>
                <a:cs typeface="Cascadia Code" panose="020B0609020000020004" pitchFamily="49" charset="0"/>
              </a:rPr>
              <a:t>Takes a snapshot of the file and puts it in the staging area</a:t>
            </a:r>
          </a:p>
          <a:p>
            <a:r>
              <a:rPr lang="en-US" sz="3200">
                <a:ea typeface="Cascadia Code" panose="020B0609020000020004" pitchFamily="49" charset="0"/>
                <a:cs typeface="Cascadia Code" panose="020B0609020000020004" pitchFamily="49" charset="0"/>
              </a:rPr>
              <a:t>To put the changes into the local repo you:</a:t>
            </a:r>
            <a:br>
              <a:rPr lang="en-US" sz="3200">
                <a:ea typeface="Cascadia Code" panose="020B0609020000020004" pitchFamily="49" charset="0"/>
                <a:cs typeface="Cascadia Code" panose="020B0609020000020004" pitchFamily="49" charset="0"/>
              </a:rPr>
            </a:br>
            <a:br>
              <a:rPr lang="en-US" sz="3200">
                <a:ea typeface="Cascadia Code" panose="020B0609020000020004" pitchFamily="49" charset="0"/>
                <a:cs typeface="Cascadia Code" panose="020B0609020000020004" pitchFamily="49" charset="0"/>
              </a:rPr>
            </a:br>
            <a:r>
              <a:rPr lang="en-US" sz="320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git commit –m “&lt;message”</a:t>
            </a:r>
            <a:endParaRPr lang="en-US" sz="3200"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C4E2A-56FE-D027-324D-D85C8B12B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30787" y="1704513"/>
            <a:ext cx="6140513" cy="4376247"/>
          </a:xfrm>
          <a:solidFill>
            <a:schemeClr val="tx1"/>
          </a:solidFill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en-US">
                <a:solidFill>
                  <a:schemeClr val="accent2">
                    <a:lumMod val="20000"/>
                    <a:lumOff val="80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$ git status</a:t>
            </a:r>
          </a:p>
          <a:p>
            <a:pPr marL="45720" indent="0">
              <a:spcBef>
                <a:spcPts val="400"/>
              </a:spcBef>
              <a:spcAft>
                <a:spcPts val="100"/>
              </a:spcAft>
              <a:buNone/>
            </a:pPr>
            <a:r>
              <a:rPr lang="en-US" sz="1400">
                <a:solidFill>
                  <a:schemeClr val="accent2">
                    <a:lumMod val="20000"/>
                    <a:lumOff val="80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On branch main</a:t>
            </a:r>
          </a:p>
          <a:p>
            <a:pPr marL="45720" indent="0">
              <a:spcBef>
                <a:spcPts val="400"/>
              </a:spcBef>
              <a:spcAft>
                <a:spcPts val="100"/>
              </a:spcAft>
              <a:buNone/>
            </a:pPr>
            <a:r>
              <a:rPr lang="en-US" sz="1400">
                <a:solidFill>
                  <a:schemeClr val="accent2">
                    <a:lumMod val="20000"/>
                    <a:lumOff val="80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Your branch is ahead of 'origin/master' by 24 commits.</a:t>
            </a:r>
          </a:p>
          <a:p>
            <a:pPr marL="45720" indent="0">
              <a:spcBef>
                <a:spcPts val="400"/>
              </a:spcBef>
              <a:spcAft>
                <a:spcPts val="100"/>
              </a:spcAft>
              <a:buNone/>
            </a:pPr>
            <a:r>
              <a:rPr lang="en-US" sz="1400">
                <a:solidFill>
                  <a:schemeClr val="accent2">
                    <a:lumMod val="20000"/>
                    <a:lumOff val="80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(use "git push" to publish your local commits)</a:t>
            </a:r>
          </a:p>
          <a:p>
            <a:pPr marL="45720" indent="0">
              <a:spcBef>
                <a:spcPts val="400"/>
              </a:spcBef>
              <a:spcAft>
                <a:spcPts val="100"/>
              </a:spcAft>
              <a:buNone/>
            </a:pPr>
            <a:r>
              <a:rPr lang="en-US" sz="1400">
                <a:solidFill>
                  <a:schemeClr val="accent2">
                    <a:lumMod val="20000"/>
                    <a:lumOff val="80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Changes not staged for commit:</a:t>
            </a:r>
          </a:p>
          <a:p>
            <a:pPr marL="45720" indent="0">
              <a:spcBef>
                <a:spcPts val="400"/>
              </a:spcBef>
              <a:spcAft>
                <a:spcPts val="100"/>
              </a:spcAft>
              <a:buNone/>
            </a:pPr>
            <a:r>
              <a:rPr lang="en-US" sz="1400">
                <a:solidFill>
                  <a:schemeClr val="accent2">
                    <a:lumMod val="20000"/>
                    <a:lumOff val="80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(use "git add &lt;file&gt;..." to update what will be committed)</a:t>
            </a:r>
          </a:p>
          <a:p>
            <a:pPr marL="45720" indent="0">
              <a:spcBef>
                <a:spcPts val="400"/>
              </a:spcBef>
              <a:spcAft>
                <a:spcPts val="100"/>
              </a:spcAft>
              <a:buNone/>
            </a:pPr>
            <a:r>
              <a:rPr lang="en-US" sz="1400">
                <a:solidFill>
                  <a:schemeClr val="accent2">
                    <a:lumMod val="20000"/>
                    <a:lumOff val="80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(use "git restore &lt;file&gt;..." to discard changes in working directory)</a:t>
            </a:r>
          </a:p>
          <a:p>
            <a:pPr marL="45720" indent="0">
              <a:spcBef>
                <a:spcPts val="400"/>
              </a:spcBef>
              <a:spcAft>
                <a:spcPts val="100"/>
              </a:spcAft>
              <a:buNone/>
            </a:pPr>
            <a:r>
              <a:rPr lang="en-US" sz="1400">
                <a:solidFill>
                  <a:schemeClr val="accent2">
                    <a:lumMod val="20000"/>
                    <a:lumOff val="80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  modified:   README.md</a:t>
            </a:r>
          </a:p>
          <a:p>
            <a:pPr marL="45720" indent="0">
              <a:spcBef>
                <a:spcPts val="400"/>
              </a:spcBef>
              <a:spcAft>
                <a:spcPts val="100"/>
              </a:spcAft>
              <a:buNone/>
            </a:pPr>
            <a:r>
              <a:rPr lang="en-US" sz="1400">
                <a:solidFill>
                  <a:schemeClr val="accent2">
                    <a:lumMod val="20000"/>
                    <a:lumOff val="80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no changes added to commit (use "git add" and/or "git commit -a")</a:t>
            </a:r>
          </a:p>
          <a:p>
            <a:pPr marL="45720" indent="0">
              <a:buNone/>
            </a:pPr>
            <a:r>
              <a:rPr lang="en-US">
                <a:solidFill>
                  <a:schemeClr val="accent2">
                    <a:lumMod val="20000"/>
                    <a:lumOff val="80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$ git add README.md</a:t>
            </a:r>
          </a:p>
          <a:p>
            <a:pPr marL="45720" indent="0">
              <a:buNone/>
            </a:pPr>
            <a:r>
              <a:rPr lang="en-US">
                <a:solidFill>
                  <a:schemeClr val="accent2">
                    <a:lumMod val="20000"/>
                    <a:lumOff val="80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$ git commit -m 'Updating README for new quarter'</a:t>
            </a:r>
          </a:p>
          <a:p>
            <a:pPr marL="45720" indent="0">
              <a:buNone/>
            </a:pPr>
            <a:r>
              <a:rPr lang="en-US">
                <a:solidFill>
                  <a:schemeClr val="accent2">
                    <a:lumMod val="20000"/>
                    <a:lumOff val="80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[main 63996fc] Updating README for new quarter</a:t>
            </a:r>
          </a:p>
          <a:p>
            <a:pPr marL="45720" indent="0">
              <a:buNone/>
            </a:pPr>
            <a:r>
              <a:rPr lang="en-US">
                <a:solidFill>
                  <a:schemeClr val="accent2">
                    <a:lumMod val="20000"/>
                    <a:lumOff val="80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1 file changed, 4 insertions(+), 2 deletions(-)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DB957-0169-C0F9-6C16-AB3C4EBD3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CSE 374 SP26  Lecture GIT, Professor Hazen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B6647-F4BE-A3F5-1BBF-B7D5C54B0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685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3C263C-01E9-6E33-5E34-1F905FF1A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378E5-8584-6BF1-EEF0-66117A0EF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commit?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B9F72-4DD3-7DC0-C5DE-D2F49D7458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1" y="2057399"/>
            <a:ext cx="4094824" cy="4023360"/>
          </a:xfrm>
        </p:spPr>
        <p:txBody>
          <a:bodyPr>
            <a:noAutofit/>
          </a:bodyPr>
          <a:lstStyle/>
          <a:p>
            <a:r>
              <a:rPr lang="en-US" sz="2600"/>
              <a:t>One single set of changes to your local repository</a:t>
            </a:r>
          </a:p>
          <a:p>
            <a:r>
              <a:rPr lang="en-US" sz="2600"/>
              <a:t>Also records</a:t>
            </a:r>
          </a:p>
          <a:p>
            <a:pPr lvl="1"/>
            <a:r>
              <a:rPr lang="en-US" sz="2600"/>
              <a:t>Name of author</a:t>
            </a:r>
          </a:p>
          <a:p>
            <a:pPr lvl="1"/>
            <a:r>
              <a:rPr lang="en-US" sz="2600"/>
              <a:t>Date and time</a:t>
            </a:r>
          </a:p>
          <a:p>
            <a:pPr lvl="1"/>
            <a:r>
              <a:rPr lang="en-US" sz="2600"/>
              <a:t>A commit message: a brief description of the change</a:t>
            </a:r>
          </a:p>
          <a:p>
            <a:r>
              <a:rPr lang="en-US" sz="2600"/>
              <a:t>Identified by an ID, or “SHA”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3435DC-4CBD-F6F2-1282-7415A902B4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30787" y="1704513"/>
            <a:ext cx="6140513" cy="4376247"/>
          </a:xfrm>
          <a:solidFill>
            <a:schemeClr val="tx1"/>
          </a:solidFill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en-US">
                <a:solidFill>
                  <a:schemeClr val="accent2">
                    <a:lumMod val="20000"/>
                    <a:lumOff val="80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commit 63996fcdae5603da03f47c5ee78cab11eb68f849 (HEAD -&gt; main, origin/main)</a:t>
            </a:r>
          </a:p>
          <a:p>
            <a:pPr marL="45720" indent="0">
              <a:buNone/>
            </a:pPr>
            <a:r>
              <a:rPr lang="en-US">
                <a:solidFill>
                  <a:schemeClr val="accent2">
                    <a:lumMod val="20000"/>
                    <a:lumOff val="80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Author: Megan Hazen &lt;mh75@cs.washington.edu&gt;</a:t>
            </a:r>
          </a:p>
          <a:p>
            <a:pPr marL="45720" indent="0">
              <a:buNone/>
            </a:pPr>
            <a:r>
              <a:rPr lang="en-US">
                <a:solidFill>
                  <a:schemeClr val="accent2">
                    <a:lumMod val="20000"/>
                    <a:lumOff val="80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Date:   Fri Apr 10 15:27:12 2026 -0700</a:t>
            </a:r>
          </a:p>
          <a:p>
            <a:pPr marL="45720" indent="0">
              <a:buNone/>
            </a:pPr>
            <a:endParaRPr lang="en-US">
              <a:solidFill>
                <a:schemeClr val="accent2">
                  <a:lumMod val="20000"/>
                  <a:lumOff val="80000"/>
                </a:schemeClr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45720" indent="0">
              <a:buNone/>
            </a:pPr>
            <a:r>
              <a:rPr lang="en-US">
                <a:solidFill>
                  <a:schemeClr val="accent2">
                    <a:lumMod val="20000"/>
                    <a:lumOff val="80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Updating README for new quarter</a:t>
            </a:r>
          </a:p>
          <a:p>
            <a:pPr marL="45720" indent="0">
              <a:buNone/>
            </a:pPr>
            <a:endParaRPr lang="en-US">
              <a:solidFill>
                <a:schemeClr val="accent2">
                  <a:lumMod val="20000"/>
                  <a:lumOff val="80000"/>
                </a:schemeClr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45720" indent="0">
              <a:buNone/>
            </a:pPr>
            <a:r>
              <a:rPr lang="en-US">
                <a:solidFill>
                  <a:schemeClr val="accent2">
                    <a:lumMod val="20000"/>
                    <a:lumOff val="80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commit 1893d7f3470099159b79ae05290f33ad109f1389</a:t>
            </a:r>
          </a:p>
          <a:p>
            <a:pPr marL="45720" indent="0">
              <a:buNone/>
            </a:pPr>
            <a:r>
              <a:rPr lang="en-US">
                <a:solidFill>
                  <a:schemeClr val="accent2">
                    <a:lumMod val="20000"/>
                    <a:lumOff val="80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Author: Megan Hazen &lt;mh75@cs.washington.edu&gt;</a:t>
            </a:r>
          </a:p>
          <a:p>
            <a:pPr marL="45720" indent="0">
              <a:buNone/>
            </a:pPr>
            <a:r>
              <a:rPr lang="en-US">
                <a:solidFill>
                  <a:schemeClr val="accent2">
                    <a:lumMod val="20000"/>
                    <a:lumOff val="80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Date:   Mon Apr 6 14:47:11 2026 -0700</a:t>
            </a:r>
          </a:p>
          <a:p>
            <a:pPr marL="45720" indent="0">
              <a:buNone/>
            </a:pPr>
            <a:endParaRPr lang="en-US">
              <a:solidFill>
                <a:schemeClr val="accent2">
                  <a:lumMod val="20000"/>
                  <a:lumOff val="80000"/>
                </a:schemeClr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45720" indent="0">
              <a:buNone/>
            </a:pPr>
            <a:r>
              <a:rPr lang="en-US">
                <a:solidFill>
                  <a:schemeClr val="accent2">
                    <a:lumMod val="20000"/>
                    <a:lumOff val="80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adding new demo scripts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6441C-9A9D-1121-3BF9-309D2506A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CSE 374 SP26  Lecture GIT, Professor </a:t>
            </a:r>
            <a:r>
              <a:rPr lang="fr-FR" err="1"/>
              <a:t>Hazen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CF0DE-7BAE-75C4-35C4-641E84347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026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E8DBDA3-652C-4F87-B53B-7F73AC8F4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12191999" cy="685799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187232-3845-418F-A17C-C138F01D9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55058" cy="6858000"/>
          </a:xfrm>
          <a:prstGeom prst="rect">
            <a:avLst/>
          </a:prstGeom>
          <a:solidFill>
            <a:schemeClr val="accent3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046B4A-EEF4-3072-D7F0-9750A92D5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009" y="873457"/>
            <a:ext cx="3273042" cy="5222543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Commit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97E07-C203-183D-4200-49E468E39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81" y="873457"/>
            <a:ext cx="6020790" cy="5222543"/>
          </a:xfrm>
        </p:spPr>
        <p:txBody>
          <a:bodyPr anchor="ctr">
            <a:normAutofit/>
          </a:bodyPr>
          <a:lstStyle/>
          <a:p>
            <a:pPr fontAlgn="base"/>
            <a:r>
              <a:rPr lang="en-US" sz="2000"/>
              <a:t>Commit messages are the way you remind yourself and tell others what you did</a:t>
            </a:r>
          </a:p>
          <a:p>
            <a:pPr fontAlgn="base"/>
            <a:r>
              <a:rPr lang="en-US" sz="2000"/>
              <a:t>Commit messages should be </a:t>
            </a:r>
            <a:r>
              <a:rPr lang="en-US" sz="2000" b="1"/>
              <a:t>descriptive</a:t>
            </a:r>
            <a:endParaRPr lang="en-US" sz="2000"/>
          </a:p>
          <a:p>
            <a:pPr lvl="1" fontAlgn="base"/>
            <a:r>
              <a:rPr lang="en-US"/>
              <a:t>E.g. "Added test for predicting null string"</a:t>
            </a:r>
          </a:p>
          <a:p>
            <a:pPr lvl="1" fontAlgn="base"/>
            <a:r>
              <a:rPr lang="en-US" i="1"/>
              <a:t>not</a:t>
            </a:r>
            <a:r>
              <a:rPr lang="en-US"/>
              <a:t> "changed test"</a:t>
            </a:r>
            <a:endParaRPr lang="en-US" i="1"/>
          </a:p>
          <a:p>
            <a:pPr fontAlgn="base"/>
            <a:r>
              <a:rPr lang="en-US" sz="2000"/>
              <a:t>Commit messages should be </a:t>
            </a:r>
            <a:r>
              <a:rPr lang="en-US" sz="2000" b="1"/>
              <a:t>short/medium</a:t>
            </a:r>
            <a:r>
              <a:rPr lang="en-US" sz="2000"/>
              <a:t> </a:t>
            </a:r>
            <a:r>
              <a:rPr lang="en-US" sz="2000" b="1"/>
              <a:t>length</a:t>
            </a:r>
            <a:endParaRPr lang="en-US" sz="2000"/>
          </a:p>
          <a:p>
            <a:r>
              <a:rPr lang="en-US" sz="2000"/>
              <a:t>If you want to know </a:t>
            </a:r>
            <a:r>
              <a:rPr lang="en-US" sz="2000" i="1"/>
              <a:t>exactly</a:t>
            </a:r>
            <a:r>
              <a:rPr lang="en-US" sz="2000"/>
              <a:t> what code was changed, you can check the full changes.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94ABD7-57AD-032E-7F33-A0066FD15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5080" y="6223828"/>
            <a:ext cx="448329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fr-FR"/>
              <a:t>CSE 374 SP26  Lecture GIT, Professor Hazen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DBB1CA-8C61-635E-796E-C312FA4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9690" y="6223828"/>
            <a:ext cx="106605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031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4A8834-6893-7709-3773-8EE9223F9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E8DBDA3-652C-4F87-B53B-7F73AC8F4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12191999" cy="685799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187232-3845-418F-A17C-C138F01D9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55058" cy="6858000"/>
          </a:xfrm>
          <a:prstGeom prst="rect">
            <a:avLst/>
          </a:prstGeom>
          <a:solidFill>
            <a:schemeClr val="accent3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E6081D-BA04-3FF2-57CB-504CA7E2E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009" y="873457"/>
            <a:ext cx="3273042" cy="5222543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XKCD Commit messages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05C865-4E4A-1F7C-69F0-21ED3AE20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5080" y="6223828"/>
            <a:ext cx="448329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fr-FR"/>
              <a:t>CSE 374 SP26  Lecture GIT, Professor Hazen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93590E-3164-F1BE-80BD-A8ADB10E2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9690" y="6223828"/>
            <a:ext cx="106605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  <p:pic>
        <p:nvPicPr>
          <p:cNvPr id="8196" name="Picture 4" descr="XKCD comic of increasingly absurd and useless commit messages.&#10;'As a project drags on, my commit messages get less and less informative'">
            <a:extLst>
              <a:ext uri="{FF2B5EF4-FFF2-40B4-BE49-F238E27FC236}">
                <a16:creationId xmlns:a16="http://schemas.microsoft.com/office/drawing/2014/main" id="{C0F34F05-F1A9-D618-6E0A-EC860B02C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823" y="1103478"/>
            <a:ext cx="7054136" cy="401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748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02A5F-D8FE-540E-4125-1CF8B57DF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65839-0A91-168C-7FC1-4FF1F1476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Know your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C4254-31B0-E2FB-14E2-C9A4FFA0CE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1" y="1704512"/>
            <a:ext cx="4094824" cy="4376247"/>
          </a:xfrm>
        </p:spPr>
        <p:txBody>
          <a:bodyPr>
            <a:noAutofit/>
          </a:bodyPr>
          <a:lstStyle/>
          <a:p>
            <a:r>
              <a:rPr lang="en-US" sz="260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git status </a:t>
            </a:r>
            <a:br>
              <a:rPr lang="en-US" sz="260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</a:br>
            <a:r>
              <a:rPr lang="en-US" sz="260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git status –s</a:t>
            </a:r>
          </a:p>
          <a:p>
            <a:pPr lvl="1"/>
            <a:r>
              <a:rPr lang="en-US" sz="2400"/>
              <a:t>Lists files with changes</a:t>
            </a:r>
          </a:p>
          <a:p>
            <a:pPr lvl="1"/>
            <a:r>
              <a:rPr lang="en-US" sz="2400"/>
              <a:t>Tell you un-pushed commits</a:t>
            </a:r>
          </a:p>
          <a:p>
            <a:r>
              <a:rPr lang="en-US" sz="260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git diff</a:t>
            </a:r>
            <a:br>
              <a:rPr lang="en-US" sz="260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</a:br>
            <a:r>
              <a:rPr lang="en-US" sz="260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git diff –cached</a:t>
            </a:r>
          </a:p>
          <a:p>
            <a:pPr lvl="1"/>
            <a:r>
              <a:rPr lang="en-US" sz="2400"/>
              <a:t>Tells you what you changed</a:t>
            </a:r>
          </a:p>
          <a:p>
            <a:r>
              <a:rPr lang="en-US" sz="260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git log</a:t>
            </a:r>
          </a:p>
          <a:p>
            <a:pPr lvl="1"/>
            <a:r>
              <a:rPr lang="en-US" sz="2400"/>
              <a:t>Tells you commit history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746AC3-FC47-8F6D-FB54-5CFC8F088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30787" y="1704513"/>
            <a:ext cx="6140513" cy="4376247"/>
          </a:xfrm>
          <a:solidFill>
            <a:schemeClr val="tx1"/>
          </a:solidFill>
        </p:spPr>
        <p:txBody>
          <a:bodyPr>
            <a:normAutofit fontScale="70000" lnSpcReduction="20000"/>
          </a:bodyPr>
          <a:lstStyle/>
          <a:p>
            <a:pPr marL="45720" indent="0">
              <a:spcBef>
                <a:spcPts val="600"/>
              </a:spcBef>
              <a:spcAft>
                <a:spcPts val="200"/>
              </a:spcAft>
              <a:buNone/>
            </a:pPr>
            <a:r>
              <a:rPr lang="en-US">
                <a:solidFill>
                  <a:schemeClr val="accent2">
                    <a:lumMod val="20000"/>
                    <a:lumOff val="80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[mh75@attu2 cse374-materials]$ git status</a:t>
            </a:r>
          </a:p>
          <a:p>
            <a:pPr marL="45720" indent="0">
              <a:spcBef>
                <a:spcPts val="600"/>
              </a:spcBef>
              <a:spcAft>
                <a:spcPts val="200"/>
              </a:spcAft>
              <a:buNone/>
            </a:pPr>
            <a:r>
              <a:rPr lang="en-US">
                <a:solidFill>
                  <a:schemeClr val="accent2">
                    <a:lumMod val="20000"/>
                    <a:lumOff val="80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On branch main</a:t>
            </a:r>
          </a:p>
          <a:p>
            <a:pPr marL="45720" indent="0">
              <a:spcBef>
                <a:spcPts val="600"/>
              </a:spcBef>
              <a:spcAft>
                <a:spcPts val="200"/>
              </a:spcAft>
              <a:buNone/>
            </a:pPr>
            <a:r>
              <a:rPr lang="en-US">
                <a:solidFill>
                  <a:schemeClr val="accent2">
                    <a:lumMod val="20000"/>
                    <a:lumOff val="80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Your branch is ahead of 'origin/master' by 25 commits.</a:t>
            </a:r>
          </a:p>
          <a:p>
            <a:pPr marL="45720" indent="0">
              <a:spcBef>
                <a:spcPts val="600"/>
              </a:spcBef>
              <a:spcAft>
                <a:spcPts val="200"/>
              </a:spcAft>
              <a:buNone/>
            </a:pPr>
            <a:r>
              <a:rPr lang="en-US">
                <a:solidFill>
                  <a:schemeClr val="accent2">
                    <a:lumMod val="20000"/>
                    <a:lumOff val="80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(use "git push" to publish your local commits)</a:t>
            </a:r>
          </a:p>
          <a:p>
            <a:pPr marL="45720" indent="0">
              <a:spcBef>
                <a:spcPts val="600"/>
              </a:spcBef>
              <a:spcAft>
                <a:spcPts val="200"/>
              </a:spcAft>
              <a:buNone/>
            </a:pPr>
            <a:endParaRPr lang="en-US">
              <a:solidFill>
                <a:schemeClr val="accent2">
                  <a:lumMod val="20000"/>
                  <a:lumOff val="80000"/>
                </a:schemeClr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45720" indent="0">
              <a:spcBef>
                <a:spcPts val="600"/>
              </a:spcBef>
              <a:spcAft>
                <a:spcPts val="200"/>
              </a:spcAft>
              <a:buNone/>
            </a:pPr>
            <a:r>
              <a:rPr lang="en-US">
                <a:solidFill>
                  <a:schemeClr val="accent2">
                    <a:lumMod val="20000"/>
                    <a:lumOff val="80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Changes not staged for commit:</a:t>
            </a:r>
          </a:p>
          <a:p>
            <a:pPr marL="45720" indent="0">
              <a:spcBef>
                <a:spcPts val="600"/>
              </a:spcBef>
              <a:spcAft>
                <a:spcPts val="200"/>
              </a:spcAft>
              <a:buNone/>
            </a:pPr>
            <a:r>
              <a:rPr lang="en-US">
                <a:solidFill>
                  <a:schemeClr val="accent2">
                    <a:lumMod val="20000"/>
                    <a:lumOff val="80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(use "git add &lt;file&gt;..." to update what will be committed)</a:t>
            </a:r>
          </a:p>
          <a:p>
            <a:pPr marL="45720" indent="0">
              <a:spcBef>
                <a:spcPts val="600"/>
              </a:spcBef>
              <a:spcAft>
                <a:spcPts val="200"/>
              </a:spcAft>
              <a:buNone/>
            </a:pPr>
            <a:r>
              <a:rPr lang="en-US">
                <a:solidFill>
                  <a:schemeClr val="accent2">
                    <a:lumMod val="20000"/>
                    <a:lumOff val="80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(use "git restore &lt;file&gt;..." to discard changes in working directory)</a:t>
            </a:r>
          </a:p>
          <a:p>
            <a:pPr marL="45720" indent="0">
              <a:spcBef>
                <a:spcPts val="600"/>
              </a:spcBef>
              <a:spcAft>
                <a:spcPts val="200"/>
              </a:spcAft>
              <a:buNone/>
            </a:pPr>
            <a:r>
              <a:rPr lang="en-US">
                <a:solidFill>
                  <a:schemeClr val="accent2">
                    <a:lumMod val="20000"/>
                    <a:lumOff val="80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  modified:   README.md</a:t>
            </a:r>
          </a:p>
          <a:p>
            <a:pPr marL="45720" indent="0">
              <a:spcBef>
                <a:spcPts val="600"/>
              </a:spcBef>
              <a:spcAft>
                <a:spcPts val="200"/>
              </a:spcAft>
              <a:buNone/>
            </a:pPr>
            <a:endParaRPr lang="en-US">
              <a:solidFill>
                <a:schemeClr val="accent2">
                  <a:lumMod val="20000"/>
                  <a:lumOff val="80000"/>
                </a:schemeClr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45720" indent="0">
              <a:spcBef>
                <a:spcPts val="600"/>
              </a:spcBef>
              <a:spcAft>
                <a:spcPts val="200"/>
              </a:spcAft>
              <a:buNone/>
            </a:pPr>
            <a:r>
              <a:rPr lang="en-US">
                <a:solidFill>
                  <a:schemeClr val="accent2">
                    <a:lumMod val="20000"/>
                    <a:lumOff val="80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no changes added to commit (use "git add" and/or "git commit -a")</a:t>
            </a:r>
          </a:p>
          <a:p>
            <a:pPr marL="45720" indent="0">
              <a:spcBef>
                <a:spcPts val="600"/>
              </a:spcBef>
              <a:spcAft>
                <a:spcPts val="200"/>
              </a:spcAft>
              <a:buNone/>
            </a:pPr>
            <a:r>
              <a:rPr lang="en-US">
                <a:solidFill>
                  <a:schemeClr val="accent2">
                    <a:lumMod val="20000"/>
                    <a:lumOff val="80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[mh75@attu2 cse374-materials]$ git status -s</a:t>
            </a:r>
          </a:p>
          <a:p>
            <a:pPr marL="45720" indent="0">
              <a:spcBef>
                <a:spcPts val="600"/>
              </a:spcBef>
              <a:spcAft>
                <a:spcPts val="200"/>
              </a:spcAft>
              <a:buNone/>
            </a:pPr>
            <a:r>
              <a:rPr lang="en-US">
                <a:solidFill>
                  <a:schemeClr val="accent2">
                    <a:lumMod val="20000"/>
                    <a:lumOff val="80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M README.md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3FDF2-DF6B-43C4-B42F-681A2A713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CSE 374 SP26  Lecture GIT, Professor </a:t>
            </a:r>
            <a:r>
              <a:rPr lang="fr-FR" err="1"/>
              <a:t>Hazen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564B6-61BC-8508-981A-BAFC13DA0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314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3324453-BE62-4E1F-9D4F-CF3928DA6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F489CA-D60F-4448-A487-4F07DC913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19911B-FFBB-C7D5-1FB7-623693F6A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887" y="1286934"/>
            <a:ext cx="3813772" cy="3264093"/>
          </a:xfrm>
        </p:spPr>
        <p:txBody>
          <a:bodyPr anchor="t">
            <a:normAutofit/>
          </a:bodyPr>
          <a:lstStyle/>
          <a:p>
            <a:r>
              <a:rPr lang="en-US" sz="3600"/>
              <a:t>Moving or removing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23119C-D309-DF49-1BE3-116ECED20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6298" y="1286934"/>
            <a:ext cx="5979381" cy="4509568"/>
          </a:xfrm>
        </p:spPr>
        <p:txBody>
          <a:bodyPr>
            <a:normAutofit/>
          </a:bodyPr>
          <a:lstStyle/>
          <a:p>
            <a:pPr fontAlgn="base"/>
            <a:r>
              <a:rPr lang="en-US"/>
              <a:t>Once files have been committed to </a:t>
            </a:r>
            <a:r>
              <a:rPr lang="en-US" err="1"/>
              <a:t>gitlab</a:t>
            </a:r>
            <a:r>
              <a:rPr lang="en-US"/>
              <a:t> repository:</a:t>
            </a:r>
          </a:p>
          <a:p>
            <a:pPr lvl="1"/>
            <a:r>
              <a:rPr lang="en-US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git mv </a:t>
            </a:r>
            <a:r>
              <a:rPr lang="en-US" i="1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files</a:t>
            </a:r>
            <a:endParaRPr lang="en-US"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lvl="1"/>
            <a:r>
              <a:rPr lang="en-US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git rm </a:t>
            </a:r>
            <a:r>
              <a:rPr lang="en-US" i="1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files</a:t>
            </a:r>
            <a:endParaRPr lang="en-US"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fontAlgn="base"/>
            <a:r>
              <a:rPr lang="en-US"/>
              <a:t>git will make changes locally then update the remote GitLab repo when you push</a:t>
            </a:r>
          </a:p>
          <a:p>
            <a:r>
              <a:rPr lang="en-US"/>
              <a:t>Can be fixed if you use regular mv/rm commands, but its awkward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7718E-4B11-1B3F-3E4C-B1339FECA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FR"/>
              <a:t>CSE 374 SP26  Lecture GIT, Professor Hazen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0E130-559E-7DE3-C0E1-5EEFB993C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218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9A74E-3C9B-3AC8-6552-7BEE0FE3C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5" y="609599"/>
            <a:ext cx="3364378" cy="5606143"/>
          </a:xfrm>
        </p:spPr>
        <p:txBody>
          <a:bodyPr>
            <a:normAutofit/>
          </a:bodyPr>
          <a:lstStyle/>
          <a:p>
            <a:r>
              <a:rPr lang="en-US" sz="4800"/>
              <a:t>Keep your local repo clean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F5813-FD80-9ED4-7060-85CFF75B8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FR"/>
              <a:t>CSE 374 SP26  Lecture GIT, Professor Hazen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00AD89-9EB8-F814-7A85-EA03C0DBB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29</a:t>
            </a:fld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059E6CBF-7AA5-DC60-3FAE-D986D3256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6859631"/>
              </p:ext>
            </p:extLst>
          </p:nvPr>
        </p:nvGraphicFramePr>
        <p:xfrm>
          <a:off x="4545013" y="1199858"/>
          <a:ext cx="6451943" cy="4467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5282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4CDF1-F550-8598-BE3E-BE4D8324C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Aside: GNU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6BD580-B759-BBA8-85E7-91170F09C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Goal is to be completely free</a:t>
            </a:r>
          </a:p>
          <a:p>
            <a:pPr lvl="1"/>
            <a:r>
              <a:rPr lang="en-US"/>
              <a:t>Mostly licensed under ‘GNU General Public License (GPL)’</a:t>
            </a:r>
          </a:p>
          <a:p>
            <a:r>
              <a:rPr lang="en-US"/>
              <a:t>Many software tools </a:t>
            </a:r>
          </a:p>
          <a:p>
            <a:r>
              <a:rPr lang="en-US"/>
              <a:t>Typically used with a </a:t>
            </a:r>
            <a:r>
              <a:rPr lang="en-US" err="1"/>
              <a:t>linux</a:t>
            </a:r>
            <a:r>
              <a:rPr lang="en-US"/>
              <a:t> kernel</a:t>
            </a:r>
          </a:p>
          <a:p>
            <a:r>
              <a:rPr lang="en-US"/>
              <a:t>Managed by the Free Software Foundation</a:t>
            </a:r>
          </a:p>
          <a:p>
            <a:r>
              <a:rPr lang="en-US"/>
              <a:t>https://www.gnu.org/home.en.html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A6AF40-A3A5-7AEA-9942-93120F18422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000"/>
              <a:t>GNU’s Not Unix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F8FC6-20BF-3F63-5422-F94D1A89B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CSE 374 SP26  Lecture GIT, Professor Hazen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19FFC-390D-C68D-E323-BB9982FEB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658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90511-8C07-27B6-4985-48BE5AE88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Collaboration!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3D81814-31CD-D82E-3CAB-C74826986EB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i="1"/>
              <a:t>Use the central server repository to work with others (or back up your latest best copy!)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8ADFC72-83B1-0E18-0B0A-DF8F28479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en-US"/>
              <a:t>Good practice – update with remote changes: </a:t>
            </a:r>
            <a:r>
              <a:rPr lang="en-US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git pull</a:t>
            </a:r>
          </a:p>
          <a:p>
            <a:pPr lvl="1" fontAlgn="base"/>
            <a:r>
              <a:rPr lang="en-US"/>
              <a:t>Also do this any time you want to merge changes pushed by your partner</a:t>
            </a:r>
          </a:p>
          <a:p>
            <a:pPr fontAlgn="base"/>
            <a:r>
              <a:rPr lang="en-US"/>
              <a:t>Possibly fix any merge messages</a:t>
            </a:r>
          </a:p>
          <a:p>
            <a:pPr fontAlgn="base"/>
            <a:r>
              <a:rPr lang="en-US"/>
              <a:t>Test, fix anything, </a:t>
            </a:r>
            <a:r>
              <a:rPr lang="en-US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git add / git commit </a:t>
            </a:r>
          </a:p>
          <a:p>
            <a:pPr fontAlgn="base"/>
            <a:r>
              <a:rPr lang="en-US"/>
              <a:t>Push accumulated changes to server: </a:t>
            </a:r>
            <a:r>
              <a:rPr lang="en-US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git push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C16AC-B6AD-D3BA-BD98-8E65ABF5C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CSE 374 SP26  Lecture GIT, Professor Hazen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B11E2-D947-4895-E6B1-C72EB615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521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62B05-1713-D0E8-5C72-35ED8AE89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Combining Efforts: Ideal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7BA369-3164-1B0B-882D-891AEC24E8E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fontAlgn="base"/>
            <a:r>
              <a:rPr lang="en-US" b="1"/>
              <a:t>Alice</a:t>
            </a:r>
            <a:r>
              <a:rPr lang="en-US"/>
              <a:t> makes a commit and </a:t>
            </a:r>
            <a:r>
              <a:rPr lang="en-US" b="1"/>
              <a:t>pushes</a:t>
            </a:r>
            <a:endParaRPr lang="en-US"/>
          </a:p>
          <a:p>
            <a:pPr fontAlgn="base"/>
            <a:r>
              <a:rPr lang="en-US" b="1"/>
              <a:t>Bob pulls</a:t>
            </a:r>
            <a:r>
              <a:rPr lang="en-US"/>
              <a:t>, makes a change, commits the change, and </a:t>
            </a:r>
            <a:r>
              <a:rPr lang="en-US" b="1"/>
              <a:t>pushes</a:t>
            </a:r>
            <a:endParaRPr lang="en-US"/>
          </a:p>
          <a:p>
            <a:pPr fontAlgn="base"/>
            <a:r>
              <a:rPr lang="en-US" b="1"/>
              <a:t>Alice pulls</a:t>
            </a:r>
            <a:r>
              <a:rPr lang="en-US"/>
              <a:t>, makes a change, commits, and </a:t>
            </a:r>
            <a:r>
              <a:rPr lang="en-US" b="1"/>
              <a:t>pushes</a:t>
            </a:r>
          </a:p>
          <a:p>
            <a:pPr fontAlgn="base"/>
            <a:r>
              <a:rPr lang="en-US"/>
              <a:t>...etc.</a:t>
            </a:r>
          </a:p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00C3987-9FD3-C9C4-385F-35C516B4B5E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Ideal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11F03-E604-E46D-5994-40F91A3A7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CSE 374 SP26  Lecture GIT, Professor Hazen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9B937-9B9C-2A28-987D-5B6E4382D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078C4D74-7E93-808D-2BAE-734C401B7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5447"/>
              </p:ext>
            </p:extLst>
          </p:nvPr>
        </p:nvGraphicFramePr>
        <p:xfrm>
          <a:off x="5442225" y="1632603"/>
          <a:ext cx="5303915" cy="4296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85791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466F46-5E6C-1EB6-640E-F5D976854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F8424-7850-311D-5909-A1F92B9B2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Combining Efforts: Reality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A2F0480-D050-B201-D333-A20519D1CF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fontAlgn="base"/>
            <a:r>
              <a:rPr lang="en-US" b="1"/>
              <a:t>Charlie </a:t>
            </a:r>
            <a:r>
              <a:rPr lang="en-US"/>
              <a:t>makes a change and creates commit C, but </a:t>
            </a:r>
            <a:r>
              <a:rPr lang="en-US" b="1"/>
              <a:t>doesn't push</a:t>
            </a:r>
            <a:endParaRPr lang="en-US"/>
          </a:p>
          <a:p>
            <a:pPr fontAlgn="base"/>
            <a:r>
              <a:rPr lang="en-US" b="1"/>
              <a:t>Diane </a:t>
            </a:r>
            <a:r>
              <a:rPr lang="en-US"/>
              <a:t>also makes a change and commit D, and </a:t>
            </a:r>
            <a:r>
              <a:rPr lang="en-US" b="1"/>
              <a:t>pushes</a:t>
            </a:r>
            <a:endParaRPr lang="en-US"/>
          </a:p>
          <a:p>
            <a:pPr fontAlgn="base"/>
            <a:r>
              <a:rPr lang="en-US" b="1"/>
              <a:t>Charlie pulls </a:t>
            </a:r>
            <a:r>
              <a:rPr lang="en-US"/>
              <a:t>from the remote repo</a:t>
            </a:r>
          </a:p>
          <a:p>
            <a:r>
              <a:rPr lang="en-US"/>
              <a:t>It's no longer a list! The history has diverged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00411-878F-1048-F79F-1B54F6E1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CSE 374 SP26  Lecture GIT, Professor Hazen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424EF-8161-8B48-03B0-D76AD8217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32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D501810-674D-3DB1-5215-D771A44F0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547402" y="1613627"/>
            <a:ext cx="4239039" cy="4346539"/>
            <a:chOff x="6793812" y="1670777"/>
            <a:chExt cx="4239039" cy="4346539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2FFA961-C2AB-2687-4DB7-A85B2BA02DCC}"/>
                </a:ext>
              </a:extLst>
            </p:cNvPr>
            <p:cNvSpPr/>
            <p:nvPr/>
          </p:nvSpPr>
          <p:spPr>
            <a:xfrm>
              <a:off x="8692927" y="2195332"/>
              <a:ext cx="406610" cy="91440"/>
            </a:xfrm>
            <a:custGeom>
              <a:avLst/>
              <a:gdLst>
                <a:gd name="csX0" fmla="*/ 0 w 406610"/>
                <a:gd name="csY0" fmla="*/ 45720 h 91440"/>
                <a:gd name="csX1" fmla="*/ 406610 w 406610"/>
                <a:gd name="csY1" fmla="*/ 45720 h 9144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406610" h="91440">
                  <a:moveTo>
                    <a:pt x="0" y="45720"/>
                  </a:moveTo>
                  <a:lnTo>
                    <a:pt x="406610" y="45720"/>
                  </a:lnTo>
                </a:path>
              </a:pathLst>
            </a:custGeom>
            <a:noFill/>
            <a:ln w="38100">
              <a:tailEnd type="arrow"/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5075" tIns="43534" rIns="205075" bIns="43534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2A8382A-B3EA-C2AE-A7B0-4B69CEE55988}"/>
                </a:ext>
              </a:extLst>
            </p:cNvPr>
            <p:cNvSpPr/>
            <p:nvPr/>
          </p:nvSpPr>
          <p:spPr>
            <a:xfrm>
              <a:off x="6793812" y="1670777"/>
              <a:ext cx="1900914" cy="1140548"/>
            </a:xfrm>
            <a:custGeom>
              <a:avLst/>
              <a:gdLst>
                <a:gd name="csX0" fmla="*/ 0 w 1900914"/>
                <a:gd name="csY0" fmla="*/ 0 h 1140548"/>
                <a:gd name="csX1" fmla="*/ 1900914 w 1900914"/>
                <a:gd name="csY1" fmla="*/ 0 h 1140548"/>
                <a:gd name="csX2" fmla="*/ 1900914 w 1900914"/>
                <a:gd name="csY2" fmla="*/ 1140548 h 1140548"/>
                <a:gd name="csX3" fmla="*/ 0 w 1900914"/>
                <a:gd name="csY3" fmla="*/ 1140548 h 1140548"/>
                <a:gd name="csX4" fmla="*/ 0 w 1900914"/>
                <a:gd name="csY4" fmla="*/ 0 h 114054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900914" h="1140548">
                  <a:moveTo>
                    <a:pt x="0" y="0"/>
                  </a:moveTo>
                  <a:lnTo>
                    <a:pt x="1900914" y="0"/>
                  </a:lnTo>
                  <a:lnTo>
                    <a:pt x="1900914" y="1140548"/>
                  </a:lnTo>
                  <a:lnTo>
                    <a:pt x="0" y="11405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3144" tIns="263144" rIns="263144" bIns="263144" numCol="1" spcCol="1270" anchor="ctr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700" kern="1200">
                  <a:solidFill>
                    <a:schemeClr val="tx2"/>
                  </a:solidFill>
                </a:rPr>
                <a:t>Main</a:t>
              </a: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4F7DCD2-EB1A-047E-84A7-1F1FE88E8341}"/>
                </a:ext>
              </a:extLst>
            </p:cNvPr>
            <p:cNvSpPr/>
            <p:nvPr/>
          </p:nvSpPr>
          <p:spPr>
            <a:xfrm flipH="1">
              <a:off x="7353300" y="2733675"/>
              <a:ext cx="390969" cy="482461"/>
            </a:xfrm>
            <a:custGeom>
              <a:avLst/>
              <a:gdLst>
                <a:gd name="csX0" fmla="*/ 2338125 w 2338125"/>
                <a:gd name="csY0" fmla="*/ 0 h 406610"/>
                <a:gd name="csX1" fmla="*/ 2338125 w 2338125"/>
                <a:gd name="csY1" fmla="*/ 220405 h 406610"/>
                <a:gd name="csX2" fmla="*/ 0 w 2338125"/>
                <a:gd name="csY2" fmla="*/ 220405 h 406610"/>
                <a:gd name="csX3" fmla="*/ 0 w 2338125"/>
                <a:gd name="csY3" fmla="*/ 406610 h 40661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338125" h="406610">
                  <a:moveTo>
                    <a:pt x="2338125" y="0"/>
                  </a:moveTo>
                  <a:lnTo>
                    <a:pt x="2338125" y="220405"/>
                  </a:lnTo>
                  <a:lnTo>
                    <a:pt x="0" y="220405"/>
                  </a:lnTo>
                  <a:lnTo>
                    <a:pt x="0" y="406610"/>
                  </a:lnTo>
                </a:path>
              </a:pathLst>
            </a:custGeom>
            <a:noFill/>
            <a:ln w="38100">
              <a:tailEnd type="arrow"/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22297" tIns="201119" rIns="1122296" bIns="201119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E39D47C-5419-AE7F-DE93-AE5BBC01FAF3}"/>
                </a:ext>
              </a:extLst>
            </p:cNvPr>
            <p:cNvSpPr/>
            <p:nvPr/>
          </p:nvSpPr>
          <p:spPr>
            <a:xfrm>
              <a:off x="9131937" y="1670777"/>
              <a:ext cx="1900914" cy="1140548"/>
            </a:xfrm>
            <a:custGeom>
              <a:avLst/>
              <a:gdLst>
                <a:gd name="csX0" fmla="*/ 0 w 1900914"/>
                <a:gd name="csY0" fmla="*/ 0 h 1140548"/>
                <a:gd name="csX1" fmla="*/ 1900914 w 1900914"/>
                <a:gd name="csY1" fmla="*/ 0 h 1140548"/>
                <a:gd name="csX2" fmla="*/ 1900914 w 1900914"/>
                <a:gd name="csY2" fmla="*/ 1140548 h 1140548"/>
                <a:gd name="csX3" fmla="*/ 0 w 1900914"/>
                <a:gd name="csY3" fmla="*/ 1140548 h 1140548"/>
                <a:gd name="csX4" fmla="*/ 0 w 1900914"/>
                <a:gd name="csY4" fmla="*/ 0 h 114054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900914" h="1140548">
                  <a:moveTo>
                    <a:pt x="0" y="0"/>
                  </a:moveTo>
                  <a:lnTo>
                    <a:pt x="1900914" y="0"/>
                  </a:lnTo>
                  <a:lnTo>
                    <a:pt x="1900914" y="1140548"/>
                  </a:lnTo>
                  <a:lnTo>
                    <a:pt x="0" y="114054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3144" tIns="263144" rIns="263144" bIns="263144" numCol="1" spcCol="1270" anchor="ctr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700" kern="1200"/>
                <a:t>Charlie</a:t>
              </a: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8B81AFA-DA81-15F9-66C4-D2BF62CFD94C}"/>
                </a:ext>
              </a:extLst>
            </p:cNvPr>
            <p:cNvSpPr/>
            <p:nvPr/>
          </p:nvSpPr>
          <p:spPr>
            <a:xfrm>
              <a:off x="6793812" y="3248537"/>
              <a:ext cx="1900914" cy="1140548"/>
            </a:xfrm>
            <a:custGeom>
              <a:avLst/>
              <a:gdLst>
                <a:gd name="csX0" fmla="*/ 0 w 1900914"/>
                <a:gd name="csY0" fmla="*/ 0 h 1140548"/>
                <a:gd name="csX1" fmla="*/ 1900914 w 1900914"/>
                <a:gd name="csY1" fmla="*/ 0 h 1140548"/>
                <a:gd name="csX2" fmla="*/ 1900914 w 1900914"/>
                <a:gd name="csY2" fmla="*/ 1140548 h 1140548"/>
                <a:gd name="csX3" fmla="*/ 0 w 1900914"/>
                <a:gd name="csY3" fmla="*/ 1140548 h 1140548"/>
                <a:gd name="csX4" fmla="*/ 0 w 1900914"/>
                <a:gd name="csY4" fmla="*/ 0 h 114054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900914" h="1140548">
                  <a:moveTo>
                    <a:pt x="0" y="0"/>
                  </a:moveTo>
                  <a:lnTo>
                    <a:pt x="1900914" y="0"/>
                  </a:lnTo>
                  <a:lnTo>
                    <a:pt x="1900914" y="1140548"/>
                  </a:lnTo>
                  <a:lnTo>
                    <a:pt x="0" y="11405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3144" tIns="263144" rIns="263144" bIns="263144" numCol="1" spcCol="1270" anchor="ctr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700" kern="1200"/>
                <a:t>Diane</a:t>
              </a: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358A16E-1C5E-EAF9-0D29-AC26B86C5A0B}"/>
                </a:ext>
              </a:extLst>
            </p:cNvPr>
            <p:cNvSpPr/>
            <p:nvPr/>
          </p:nvSpPr>
          <p:spPr>
            <a:xfrm>
              <a:off x="9254215" y="2811324"/>
              <a:ext cx="879146" cy="2065443"/>
            </a:xfrm>
            <a:custGeom>
              <a:avLst/>
              <a:gdLst>
                <a:gd name="csX0" fmla="*/ 2338125 w 2338125"/>
                <a:gd name="csY0" fmla="*/ 0 h 406610"/>
                <a:gd name="csX1" fmla="*/ 2338125 w 2338125"/>
                <a:gd name="csY1" fmla="*/ 220405 h 406610"/>
                <a:gd name="csX2" fmla="*/ 0 w 2338125"/>
                <a:gd name="csY2" fmla="*/ 220405 h 406610"/>
                <a:gd name="csX3" fmla="*/ 0 w 2338125"/>
                <a:gd name="csY3" fmla="*/ 406610 h 40661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338125" h="406610">
                  <a:moveTo>
                    <a:pt x="2338125" y="0"/>
                  </a:moveTo>
                  <a:lnTo>
                    <a:pt x="2338125" y="220405"/>
                  </a:lnTo>
                  <a:lnTo>
                    <a:pt x="0" y="220405"/>
                  </a:lnTo>
                  <a:lnTo>
                    <a:pt x="0" y="406610"/>
                  </a:lnTo>
                </a:path>
              </a:pathLst>
            </a:custGeom>
            <a:noFill/>
            <a:ln w="38100">
              <a:tailEnd type="arrow"/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22297" tIns="201120" rIns="1122296" bIns="20111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A22176B-6DAF-00F6-FCD6-F6EF4F184F8E}"/>
                </a:ext>
              </a:extLst>
            </p:cNvPr>
            <p:cNvSpPr/>
            <p:nvPr/>
          </p:nvSpPr>
          <p:spPr>
            <a:xfrm>
              <a:off x="7353300" y="4876768"/>
              <a:ext cx="2970560" cy="1140548"/>
            </a:xfrm>
            <a:custGeom>
              <a:avLst/>
              <a:gdLst>
                <a:gd name="csX0" fmla="*/ 0 w 1900914"/>
                <a:gd name="csY0" fmla="*/ 0 h 1140548"/>
                <a:gd name="csX1" fmla="*/ 1900914 w 1900914"/>
                <a:gd name="csY1" fmla="*/ 0 h 1140548"/>
                <a:gd name="csX2" fmla="*/ 1900914 w 1900914"/>
                <a:gd name="csY2" fmla="*/ 1140548 h 1140548"/>
                <a:gd name="csX3" fmla="*/ 0 w 1900914"/>
                <a:gd name="csY3" fmla="*/ 1140548 h 1140548"/>
                <a:gd name="csX4" fmla="*/ 0 w 1900914"/>
                <a:gd name="csY4" fmla="*/ 0 h 114054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900914" h="1140548">
                  <a:moveTo>
                    <a:pt x="0" y="0"/>
                  </a:moveTo>
                  <a:lnTo>
                    <a:pt x="1900914" y="0"/>
                  </a:lnTo>
                  <a:lnTo>
                    <a:pt x="1900914" y="1140548"/>
                  </a:lnTo>
                  <a:lnTo>
                    <a:pt x="0" y="11405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3144" tIns="263144" rIns="263144" bIns="263144" numCol="1" spcCol="1270" anchor="ctr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700" kern="1200">
                  <a:solidFill>
                    <a:schemeClr val="tx2"/>
                  </a:solidFill>
                </a:rPr>
                <a:t>Whose changes?</a:t>
              </a:r>
            </a:p>
          </p:txBody>
        </p: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E9C7017-2652-445A-FA07-8BB4A99AF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7583140" y="4305300"/>
            <a:ext cx="390969" cy="482461"/>
          </a:xfrm>
          <a:custGeom>
            <a:avLst/>
            <a:gdLst>
              <a:gd name="csX0" fmla="*/ 2338125 w 2338125"/>
              <a:gd name="csY0" fmla="*/ 0 h 406610"/>
              <a:gd name="csX1" fmla="*/ 2338125 w 2338125"/>
              <a:gd name="csY1" fmla="*/ 220405 h 406610"/>
              <a:gd name="csX2" fmla="*/ 0 w 2338125"/>
              <a:gd name="csY2" fmla="*/ 220405 h 406610"/>
              <a:gd name="csX3" fmla="*/ 0 w 2338125"/>
              <a:gd name="csY3" fmla="*/ 406610 h 40661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2338125" h="406610">
                <a:moveTo>
                  <a:pt x="2338125" y="0"/>
                </a:moveTo>
                <a:lnTo>
                  <a:pt x="2338125" y="220405"/>
                </a:lnTo>
                <a:lnTo>
                  <a:pt x="0" y="220405"/>
                </a:lnTo>
                <a:lnTo>
                  <a:pt x="0" y="406610"/>
                </a:lnTo>
              </a:path>
            </a:pathLst>
          </a:custGeom>
          <a:noFill/>
          <a:ln w="38100">
            <a:tailEnd type="arrow"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2297" tIns="201119" rIns="1122296" bIns="201119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</p:spTree>
    <p:extLst>
      <p:ext uri="{BB962C8B-B14F-4D97-AF65-F5344CB8AC3E}">
        <p14:creationId xmlns:p14="http://schemas.microsoft.com/office/powerpoint/2010/main" val="378421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F0D6DD-78C1-DF88-BDFF-451AC8B85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FCAB7-4A75-BB20-B7C2-147B3D8FA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Combining Efforts: Merging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3E77BA6-48F6-4876-816C-A54AED3FA64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fontAlgn="base"/>
            <a:r>
              <a:rPr lang="en-US"/>
              <a:t>A </a:t>
            </a:r>
            <a:r>
              <a:rPr lang="en-US" b="1"/>
              <a:t>merge commit</a:t>
            </a:r>
            <a:r>
              <a:rPr lang="en-US"/>
              <a:t> has two ‘parents’</a:t>
            </a:r>
          </a:p>
          <a:p>
            <a:pPr lvl="1" fontAlgn="base"/>
            <a:r>
              <a:rPr lang="en-US"/>
              <a:t>Combines the changes in each</a:t>
            </a:r>
          </a:p>
          <a:p>
            <a:pPr lvl="1" fontAlgn="base"/>
            <a:r>
              <a:rPr lang="en-US"/>
              <a:t>Final main contains all of Diane’s changes and all of Charlie’s changes.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6EE1C-D3AE-434F-CC35-2F773D231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CSE 374 SP26  Lecture GIT, Professor Hazen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5E5736-3B70-73C5-6918-27132AD26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33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DDD242-83F4-64AF-6B78-E801C1619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547402" y="1613627"/>
            <a:ext cx="4239039" cy="4346539"/>
            <a:chOff x="6793812" y="1670777"/>
            <a:chExt cx="4239039" cy="4346539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B19F6EA-CA0D-F0CB-F858-5097BDF1A583}"/>
                </a:ext>
              </a:extLst>
            </p:cNvPr>
            <p:cNvSpPr/>
            <p:nvPr/>
          </p:nvSpPr>
          <p:spPr>
            <a:xfrm>
              <a:off x="8692927" y="2195332"/>
              <a:ext cx="406610" cy="91440"/>
            </a:xfrm>
            <a:custGeom>
              <a:avLst/>
              <a:gdLst>
                <a:gd name="csX0" fmla="*/ 0 w 406610"/>
                <a:gd name="csY0" fmla="*/ 45720 h 91440"/>
                <a:gd name="csX1" fmla="*/ 406610 w 406610"/>
                <a:gd name="csY1" fmla="*/ 45720 h 9144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406610" h="91440">
                  <a:moveTo>
                    <a:pt x="0" y="45720"/>
                  </a:moveTo>
                  <a:lnTo>
                    <a:pt x="406610" y="45720"/>
                  </a:lnTo>
                </a:path>
              </a:pathLst>
            </a:custGeom>
            <a:noFill/>
            <a:ln w="38100">
              <a:tailEnd type="arrow"/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5075" tIns="43534" rIns="205075" bIns="43534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D976448-D834-87FB-5957-9A46B7F341C1}"/>
                </a:ext>
              </a:extLst>
            </p:cNvPr>
            <p:cNvSpPr/>
            <p:nvPr/>
          </p:nvSpPr>
          <p:spPr>
            <a:xfrm>
              <a:off x="6793812" y="1670777"/>
              <a:ext cx="1900914" cy="1140548"/>
            </a:xfrm>
            <a:custGeom>
              <a:avLst/>
              <a:gdLst>
                <a:gd name="csX0" fmla="*/ 0 w 1900914"/>
                <a:gd name="csY0" fmla="*/ 0 h 1140548"/>
                <a:gd name="csX1" fmla="*/ 1900914 w 1900914"/>
                <a:gd name="csY1" fmla="*/ 0 h 1140548"/>
                <a:gd name="csX2" fmla="*/ 1900914 w 1900914"/>
                <a:gd name="csY2" fmla="*/ 1140548 h 1140548"/>
                <a:gd name="csX3" fmla="*/ 0 w 1900914"/>
                <a:gd name="csY3" fmla="*/ 1140548 h 1140548"/>
                <a:gd name="csX4" fmla="*/ 0 w 1900914"/>
                <a:gd name="csY4" fmla="*/ 0 h 114054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900914" h="1140548">
                  <a:moveTo>
                    <a:pt x="0" y="0"/>
                  </a:moveTo>
                  <a:lnTo>
                    <a:pt x="1900914" y="0"/>
                  </a:lnTo>
                  <a:lnTo>
                    <a:pt x="1900914" y="1140548"/>
                  </a:lnTo>
                  <a:lnTo>
                    <a:pt x="0" y="11405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3144" tIns="263144" rIns="263144" bIns="263144" numCol="1" spcCol="1270" anchor="ctr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700" kern="1200">
                  <a:solidFill>
                    <a:schemeClr val="tx2"/>
                  </a:solidFill>
                </a:rPr>
                <a:t>Main</a:t>
              </a: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25D095B-329A-240B-B68B-12B6389FCF7F}"/>
                </a:ext>
              </a:extLst>
            </p:cNvPr>
            <p:cNvSpPr/>
            <p:nvPr/>
          </p:nvSpPr>
          <p:spPr>
            <a:xfrm flipH="1">
              <a:off x="7353300" y="2733675"/>
              <a:ext cx="390969" cy="482461"/>
            </a:xfrm>
            <a:custGeom>
              <a:avLst/>
              <a:gdLst>
                <a:gd name="csX0" fmla="*/ 2338125 w 2338125"/>
                <a:gd name="csY0" fmla="*/ 0 h 406610"/>
                <a:gd name="csX1" fmla="*/ 2338125 w 2338125"/>
                <a:gd name="csY1" fmla="*/ 220405 h 406610"/>
                <a:gd name="csX2" fmla="*/ 0 w 2338125"/>
                <a:gd name="csY2" fmla="*/ 220405 h 406610"/>
                <a:gd name="csX3" fmla="*/ 0 w 2338125"/>
                <a:gd name="csY3" fmla="*/ 406610 h 40661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338125" h="406610">
                  <a:moveTo>
                    <a:pt x="2338125" y="0"/>
                  </a:moveTo>
                  <a:lnTo>
                    <a:pt x="2338125" y="220405"/>
                  </a:lnTo>
                  <a:lnTo>
                    <a:pt x="0" y="220405"/>
                  </a:lnTo>
                  <a:lnTo>
                    <a:pt x="0" y="406610"/>
                  </a:lnTo>
                </a:path>
              </a:pathLst>
            </a:custGeom>
            <a:noFill/>
            <a:ln w="38100">
              <a:tailEnd type="arrow"/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22297" tIns="201119" rIns="1122296" bIns="201119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06A9638-4949-47B3-4F27-3BC2D58D0715}"/>
                </a:ext>
              </a:extLst>
            </p:cNvPr>
            <p:cNvSpPr/>
            <p:nvPr/>
          </p:nvSpPr>
          <p:spPr>
            <a:xfrm>
              <a:off x="9131937" y="1670777"/>
              <a:ext cx="1900914" cy="1140548"/>
            </a:xfrm>
            <a:custGeom>
              <a:avLst/>
              <a:gdLst>
                <a:gd name="csX0" fmla="*/ 0 w 1900914"/>
                <a:gd name="csY0" fmla="*/ 0 h 1140548"/>
                <a:gd name="csX1" fmla="*/ 1900914 w 1900914"/>
                <a:gd name="csY1" fmla="*/ 0 h 1140548"/>
                <a:gd name="csX2" fmla="*/ 1900914 w 1900914"/>
                <a:gd name="csY2" fmla="*/ 1140548 h 1140548"/>
                <a:gd name="csX3" fmla="*/ 0 w 1900914"/>
                <a:gd name="csY3" fmla="*/ 1140548 h 1140548"/>
                <a:gd name="csX4" fmla="*/ 0 w 1900914"/>
                <a:gd name="csY4" fmla="*/ 0 h 114054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900914" h="1140548">
                  <a:moveTo>
                    <a:pt x="0" y="0"/>
                  </a:moveTo>
                  <a:lnTo>
                    <a:pt x="1900914" y="0"/>
                  </a:lnTo>
                  <a:lnTo>
                    <a:pt x="1900914" y="1140548"/>
                  </a:lnTo>
                  <a:lnTo>
                    <a:pt x="0" y="114054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3144" tIns="263144" rIns="263144" bIns="263144" numCol="1" spcCol="1270" anchor="ctr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700" kern="1200"/>
                <a:t>Charlie</a:t>
              </a: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D6EA57A-C4F7-8955-6984-D5F617DDB8B5}"/>
                </a:ext>
              </a:extLst>
            </p:cNvPr>
            <p:cNvSpPr/>
            <p:nvPr/>
          </p:nvSpPr>
          <p:spPr>
            <a:xfrm>
              <a:off x="6793812" y="3248537"/>
              <a:ext cx="1900914" cy="1140548"/>
            </a:xfrm>
            <a:custGeom>
              <a:avLst/>
              <a:gdLst>
                <a:gd name="csX0" fmla="*/ 0 w 1900914"/>
                <a:gd name="csY0" fmla="*/ 0 h 1140548"/>
                <a:gd name="csX1" fmla="*/ 1900914 w 1900914"/>
                <a:gd name="csY1" fmla="*/ 0 h 1140548"/>
                <a:gd name="csX2" fmla="*/ 1900914 w 1900914"/>
                <a:gd name="csY2" fmla="*/ 1140548 h 1140548"/>
                <a:gd name="csX3" fmla="*/ 0 w 1900914"/>
                <a:gd name="csY3" fmla="*/ 1140548 h 1140548"/>
                <a:gd name="csX4" fmla="*/ 0 w 1900914"/>
                <a:gd name="csY4" fmla="*/ 0 h 114054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900914" h="1140548">
                  <a:moveTo>
                    <a:pt x="0" y="0"/>
                  </a:moveTo>
                  <a:lnTo>
                    <a:pt x="1900914" y="0"/>
                  </a:lnTo>
                  <a:lnTo>
                    <a:pt x="1900914" y="1140548"/>
                  </a:lnTo>
                  <a:lnTo>
                    <a:pt x="0" y="11405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3144" tIns="263144" rIns="263144" bIns="263144" numCol="1" spcCol="1270" anchor="ctr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700" kern="1200"/>
                <a:t>Diane</a:t>
              </a: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8CFF972-A0D5-A379-CC49-345DBD746412}"/>
                </a:ext>
              </a:extLst>
            </p:cNvPr>
            <p:cNvSpPr/>
            <p:nvPr/>
          </p:nvSpPr>
          <p:spPr>
            <a:xfrm>
              <a:off x="9254215" y="2811324"/>
              <a:ext cx="879146" cy="2065443"/>
            </a:xfrm>
            <a:custGeom>
              <a:avLst/>
              <a:gdLst>
                <a:gd name="csX0" fmla="*/ 2338125 w 2338125"/>
                <a:gd name="csY0" fmla="*/ 0 h 406610"/>
                <a:gd name="csX1" fmla="*/ 2338125 w 2338125"/>
                <a:gd name="csY1" fmla="*/ 220405 h 406610"/>
                <a:gd name="csX2" fmla="*/ 0 w 2338125"/>
                <a:gd name="csY2" fmla="*/ 220405 h 406610"/>
                <a:gd name="csX3" fmla="*/ 0 w 2338125"/>
                <a:gd name="csY3" fmla="*/ 406610 h 40661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338125" h="406610">
                  <a:moveTo>
                    <a:pt x="2338125" y="0"/>
                  </a:moveTo>
                  <a:lnTo>
                    <a:pt x="2338125" y="220405"/>
                  </a:lnTo>
                  <a:lnTo>
                    <a:pt x="0" y="220405"/>
                  </a:lnTo>
                  <a:lnTo>
                    <a:pt x="0" y="406610"/>
                  </a:lnTo>
                </a:path>
              </a:pathLst>
            </a:custGeom>
            <a:noFill/>
            <a:ln w="38100">
              <a:tailEnd type="arrow"/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22297" tIns="201120" rIns="1122296" bIns="20111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0B57A68-602F-FD2C-B856-8810CA4D65AE}"/>
                </a:ext>
              </a:extLst>
            </p:cNvPr>
            <p:cNvSpPr/>
            <p:nvPr/>
          </p:nvSpPr>
          <p:spPr>
            <a:xfrm>
              <a:off x="7353300" y="4876768"/>
              <a:ext cx="2970560" cy="1140548"/>
            </a:xfrm>
            <a:custGeom>
              <a:avLst/>
              <a:gdLst>
                <a:gd name="csX0" fmla="*/ 0 w 1900914"/>
                <a:gd name="csY0" fmla="*/ 0 h 1140548"/>
                <a:gd name="csX1" fmla="*/ 1900914 w 1900914"/>
                <a:gd name="csY1" fmla="*/ 0 h 1140548"/>
                <a:gd name="csX2" fmla="*/ 1900914 w 1900914"/>
                <a:gd name="csY2" fmla="*/ 1140548 h 1140548"/>
                <a:gd name="csX3" fmla="*/ 0 w 1900914"/>
                <a:gd name="csY3" fmla="*/ 1140548 h 1140548"/>
                <a:gd name="csX4" fmla="*/ 0 w 1900914"/>
                <a:gd name="csY4" fmla="*/ 0 h 114054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900914" h="1140548">
                  <a:moveTo>
                    <a:pt x="0" y="0"/>
                  </a:moveTo>
                  <a:lnTo>
                    <a:pt x="1900914" y="0"/>
                  </a:lnTo>
                  <a:lnTo>
                    <a:pt x="1900914" y="1140548"/>
                  </a:lnTo>
                  <a:lnTo>
                    <a:pt x="0" y="11405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3144" tIns="263144" rIns="263144" bIns="263144" numCol="1" spcCol="1270" anchor="ctr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700" kern="1200">
                  <a:solidFill>
                    <a:schemeClr val="tx2"/>
                  </a:solidFill>
                </a:rPr>
                <a:t>Main merged</a:t>
              </a:r>
            </a:p>
          </p:txBody>
        </p: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E7F0F79D-291B-0D15-62D7-CC45E30ED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7583140" y="4305300"/>
            <a:ext cx="390969" cy="482461"/>
          </a:xfrm>
          <a:custGeom>
            <a:avLst/>
            <a:gdLst>
              <a:gd name="csX0" fmla="*/ 2338125 w 2338125"/>
              <a:gd name="csY0" fmla="*/ 0 h 406610"/>
              <a:gd name="csX1" fmla="*/ 2338125 w 2338125"/>
              <a:gd name="csY1" fmla="*/ 220405 h 406610"/>
              <a:gd name="csX2" fmla="*/ 0 w 2338125"/>
              <a:gd name="csY2" fmla="*/ 220405 h 406610"/>
              <a:gd name="csX3" fmla="*/ 0 w 2338125"/>
              <a:gd name="csY3" fmla="*/ 406610 h 40661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2338125" h="406610">
                <a:moveTo>
                  <a:pt x="2338125" y="0"/>
                </a:moveTo>
                <a:lnTo>
                  <a:pt x="2338125" y="220405"/>
                </a:lnTo>
                <a:lnTo>
                  <a:pt x="0" y="220405"/>
                </a:lnTo>
                <a:lnTo>
                  <a:pt x="0" y="406610"/>
                </a:lnTo>
              </a:path>
            </a:pathLst>
          </a:custGeom>
          <a:noFill/>
          <a:ln w="38100">
            <a:tailEnd type="arrow"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2297" tIns="201119" rIns="1122296" bIns="201119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</p:spTree>
    <p:extLst>
      <p:ext uri="{BB962C8B-B14F-4D97-AF65-F5344CB8AC3E}">
        <p14:creationId xmlns:p14="http://schemas.microsoft.com/office/powerpoint/2010/main" val="41392126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C3D620-E4CE-8DB9-57DF-752D23DA6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8DEF6-D59C-3765-1450-9A7D02D7F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Combining Efforts: Merge Conflict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3B0EE0D-D2AB-36F7-F31A-1F73600F84F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en-US"/>
              <a:t>A </a:t>
            </a:r>
            <a:r>
              <a:rPr lang="en-US" b="1"/>
              <a:t>merge commit</a:t>
            </a:r>
            <a:r>
              <a:rPr lang="en-US"/>
              <a:t> has two ‘parents’</a:t>
            </a:r>
          </a:p>
          <a:p>
            <a:pPr lvl="1" fontAlgn="base"/>
            <a:r>
              <a:rPr lang="en-US"/>
              <a:t>Sometimes you changed the same line</a:t>
            </a:r>
          </a:p>
          <a:p>
            <a:pPr lvl="1" fontAlgn="base"/>
            <a:r>
              <a:rPr lang="en-US"/>
              <a:t>There is a </a:t>
            </a:r>
            <a:r>
              <a:rPr lang="en-US" b="1"/>
              <a:t>conflict</a:t>
            </a:r>
          </a:p>
          <a:p>
            <a:pPr fontAlgn="base"/>
            <a:r>
              <a:rPr lang="en-US"/>
              <a:t>Edit the file to remove the conflict.</a:t>
            </a:r>
          </a:p>
          <a:p>
            <a:pPr lvl="1" fontAlgn="base"/>
            <a:r>
              <a:rPr lang="en-US"/>
              <a:t>Just edit the file removing notes and fixing the issue</a:t>
            </a:r>
          </a:p>
          <a:p>
            <a:pPr lvl="1" fontAlgn="base"/>
            <a:r>
              <a:rPr lang="en-US"/>
              <a:t>Recommit and push</a:t>
            </a:r>
          </a:p>
          <a:p>
            <a:pPr lvl="1" fontAlgn="base"/>
            <a:r>
              <a:rPr lang="en-US"/>
              <a:t>HEAD is local version</a:t>
            </a:r>
          </a:p>
          <a:p>
            <a:pPr lvl="1" fontAlgn="base"/>
            <a:endParaRPr lang="en-US" b="1"/>
          </a:p>
          <a:p>
            <a:pPr lvl="1" fontAlgn="base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BCC2E-5CAF-F414-C1B9-B25744435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CSE 374 SP26  Lecture GIT, Professor Hazen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FF6E9-7595-F391-1D60-00C58D5A6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34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C92E027-5416-8A0E-6431-729836F5C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547402" y="1613627"/>
            <a:ext cx="4239039" cy="4346539"/>
            <a:chOff x="6793812" y="1670777"/>
            <a:chExt cx="4239039" cy="4346539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AC27C99-FF56-80C3-EBDC-B835D8F79565}"/>
                </a:ext>
              </a:extLst>
            </p:cNvPr>
            <p:cNvSpPr/>
            <p:nvPr/>
          </p:nvSpPr>
          <p:spPr>
            <a:xfrm>
              <a:off x="8692927" y="2195332"/>
              <a:ext cx="406610" cy="91440"/>
            </a:xfrm>
            <a:custGeom>
              <a:avLst/>
              <a:gdLst>
                <a:gd name="csX0" fmla="*/ 0 w 406610"/>
                <a:gd name="csY0" fmla="*/ 45720 h 91440"/>
                <a:gd name="csX1" fmla="*/ 406610 w 406610"/>
                <a:gd name="csY1" fmla="*/ 45720 h 9144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406610" h="91440">
                  <a:moveTo>
                    <a:pt x="0" y="45720"/>
                  </a:moveTo>
                  <a:lnTo>
                    <a:pt x="406610" y="45720"/>
                  </a:lnTo>
                </a:path>
              </a:pathLst>
            </a:custGeom>
            <a:noFill/>
            <a:ln w="38100">
              <a:tailEnd type="arrow"/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5075" tIns="43534" rIns="205075" bIns="43534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8E137A2-30E6-56A2-6C2A-3542CD6AE394}"/>
                </a:ext>
              </a:extLst>
            </p:cNvPr>
            <p:cNvSpPr/>
            <p:nvPr/>
          </p:nvSpPr>
          <p:spPr>
            <a:xfrm>
              <a:off x="6793812" y="1670777"/>
              <a:ext cx="1900914" cy="1140548"/>
            </a:xfrm>
            <a:custGeom>
              <a:avLst/>
              <a:gdLst>
                <a:gd name="csX0" fmla="*/ 0 w 1900914"/>
                <a:gd name="csY0" fmla="*/ 0 h 1140548"/>
                <a:gd name="csX1" fmla="*/ 1900914 w 1900914"/>
                <a:gd name="csY1" fmla="*/ 0 h 1140548"/>
                <a:gd name="csX2" fmla="*/ 1900914 w 1900914"/>
                <a:gd name="csY2" fmla="*/ 1140548 h 1140548"/>
                <a:gd name="csX3" fmla="*/ 0 w 1900914"/>
                <a:gd name="csY3" fmla="*/ 1140548 h 1140548"/>
                <a:gd name="csX4" fmla="*/ 0 w 1900914"/>
                <a:gd name="csY4" fmla="*/ 0 h 114054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900914" h="1140548">
                  <a:moveTo>
                    <a:pt x="0" y="0"/>
                  </a:moveTo>
                  <a:lnTo>
                    <a:pt x="1900914" y="0"/>
                  </a:lnTo>
                  <a:lnTo>
                    <a:pt x="1900914" y="1140548"/>
                  </a:lnTo>
                  <a:lnTo>
                    <a:pt x="0" y="11405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3144" tIns="263144" rIns="263144" bIns="263144" numCol="1" spcCol="1270" anchor="ctr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700" kern="1200">
                  <a:solidFill>
                    <a:schemeClr val="tx2"/>
                  </a:solidFill>
                </a:rPr>
                <a:t>Main</a:t>
              </a: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84F55A3-608E-B94B-C1BE-54DEDA7CB7B7}"/>
                </a:ext>
              </a:extLst>
            </p:cNvPr>
            <p:cNvSpPr/>
            <p:nvPr/>
          </p:nvSpPr>
          <p:spPr>
            <a:xfrm flipH="1">
              <a:off x="7353300" y="2733675"/>
              <a:ext cx="390969" cy="482461"/>
            </a:xfrm>
            <a:custGeom>
              <a:avLst/>
              <a:gdLst>
                <a:gd name="csX0" fmla="*/ 2338125 w 2338125"/>
                <a:gd name="csY0" fmla="*/ 0 h 406610"/>
                <a:gd name="csX1" fmla="*/ 2338125 w 2338125"/>
                <a:gd name="csY1" fmla="*/ 220405 h 406610"/>
                <a:gd name="csX2" fmla="*/ 0 w 2338125"/>
                <a:gd name="csY2" fmla="*/ 220405 h 406610"/>
                <a:gd name="csX3" fmla="*/ 0 w 2338125"/>
                <a:gd name="csY3" fmla="*/ 406610 h 40661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338125" h="406610">
                  <a:moveTo>
                    <a:pt x="2338125" y="0"/>
                  </a:moveTo>
                  <a:lnTo>
                    <a:pt x="2338125" y="220405"/>
                  </a:lnTo>
                  <a:lnTo>
                    <a:pt x="0" y="220405"/>
                  </a:lnTo>
                  <a:lnTo>
                    <a:pt x="0" y="406610"/>
                  </a:lnTo>
                </a:path>
              </a:pathLst>
            </a:custGeom>
            <a:noFill/>
            <a:ln w="38100">
              <a:tailEnd type="arrow"/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22297" tIns="201119" rIns="1122296" bIns="201119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5BBF8C9-4C19-ABFD-BB89-681E588DCF0A}"/>
                </a:ext>
              </a:extLst>
            </p:cNvPr>
            <p:cNvSpPr/>
            <p:nvPr/>
          </p:nvSpPr>
          <p:spPr>
            <a:xfrm>
              <a:off x="9131937" y="1670777"/>
              <a:ext cx="1900914" cy="1140548"/>
            </a:xfrm>
            <a:custGeom>
              <a:avLst/>
              <a:gdLst>
                <a:gd name="csX0" fmla="*/ 0 w 1900914"/>
                <a:gd name="csY0" fmla="*/ 0 h 1140548"/>
                <a:gd name="csX1" fmla="*/ 1900914 w 1900914"/>
                <a:gd name="csY1" fmla="*/ 0 h 1140548"/>
                <a:gd name="csX2" fmla="*/ 1900914 w 1900914"/>
                <a:gd name="csY2" fmla="*/ 1140548 h 1140548"/>
                <a:gd name="csX3" fmla="*/ 0 w 1900914"/>
                <a:gd name="csY3" fmla="*/ 1140548 h 1140548"/>
                <a:gd name="csX4" fmla="*/ 0 w 1900914"/>
                <a:gd name="csY4" fmla="*/ 0 h 114054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900914" h="1140548">
                  <a:moveTo>
                    <a:pt x="0" y="0"/>
                  </a:moveTo>
                  <a:lnTo>
                    <a:pt x="1900914" y="0"/>
                  </a:lnTo>
                  <a:lnTo>
                    <a:pt x="1900914" y="1140548"/>
                  </a:lnTo>
                  <a:lnTo>
                    <a:pt x="0" y="114054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3144" tIns="263144" rIns="263144" bIns="263144" numCol="1" spcCol="1270" anchor="ctr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700" kern="1200"/>
                <a:t>Charlie</a:t>
              </a: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E89859F-9FA2-DB2D-947D-9A52C44F907A}"/>
                </a:ext>
              </a:extLst>
            </p:cNvPr>
            <p:cNvSpPr/>
            <p:nvPr/>
          </p:nvSpPr>
          <p:spPr>
            <a:xfrm>
              <a:off x="6793812" y="3248537"/>
              <a:ext cx="1900914" cy="1140548"/>
            </a:xfrm>
            <a:custGeom>
              <a:avLst/>
              <a:gdLst>
                <a:gd name="csX0" fmla="*/ 0 w 1900914"/>
                <a:gd name="csY0" fmla="*/ 0 h 1140548"/>
                <a:gd name="csX1" fmla="*/ 1900914 w 1900914"/>
                <a:gd name="csY1" fmla="*/ 0 h 1140548"/>
                <a:gd name="csX2" fmla="*/ 1900914 w 1900914"/>
                <a:gd name="csY2" fmla="*/ 1140548 h 1140548"/>
                <a:gd name="csX3" fmla="*/ 0 w 1900914"/>
                <a:gd name="csY3" fmla="*/ 1140548 h 1140548"/>
                <a:gd name="csX4" fmla="*/ 0 w 1900914"/>
                <a:gd name="csY4" fmla="*/ 0 h 114054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900914" h="1140548">
                  <a:moveTo>
                    <a:pt x="0" y="0"/>
                  </a:moveTo>
                  <a:lnTo>
                    <a:pt x="1900914" y="0"/>
                  </a:lnTo>
                  <a:lnTo>
                    <a:pt x="1900914" y="1140548"/>
                  </a:lnTo>
                  <a:lnTo>
                    <a:pt x="0" y="11405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3144" tIns="263144" rIns="263144" bIns="263144" numCol="1" spcCol="1270" anchor="ctr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700" kern="1200"/>
                <a:t>Diane</a:t>
              </a: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2701846-5969-D180-CF85-5A1379F5CD5E}"/>
                </a:ext>
              </a:extLst>
            </p:cNvPr>
            <p:cNvSpPr/>
            <p:nvPr/>
          </p:nvSpPr>
          <p:spPr>
            <a:xfrm>
              <a:off x="9254215" y="2811324"/>
              <a:ext cx="879146" cy="2065443"/>
            </a:xfrm>
            <a:custGeom>
              <a:avLst/>
              <a:gdLst>
                <a:gd name="csX0" fmla="*/ 2338125 w 2338125"/>
                <a:gd name="csY0" fmla="*/ 0 h 406610"/>
                <a:gd name="csX1" fmla="*/ 2338125 w 2338125"/>
                <a:gd name="csY1" fmla="*/ 220405 h 406610"/>
                <a:gd name="csX2" fmla="*/ 0 w 2338125"/>
                <a:gd name="csY2" fmla="*/ 220405 h 406610"/>
                <a:gd name="csX3" fmla="*/ 0 w 2338125"/>
                <a:gd name="csY3" fmla="*/ 406610 h 40661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338125" h="406610">
                  <a:moveTo>
                    <a:pt x="2338125" y="0"/>
                  </a:moveTo>
                  <a:lnTo>
                    <a:pt x="2338125" y="220405"/>
                  </a:lnTo>
                  <a:lnTo>
                    <a:pt x="0" y="220405"/>
                  </a:lnTo>
                  <a:lnTo>
                    <a:pt x="0" y="406610"/>
                  </a:lnTo>
                </a:path>
              </a:pathLst>
            </a:custGeom>
            <a:noFill/>
            <a:ln w="38100">
              <a:tailEnd type="arrow"/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22297" tIns="201120" rIns="1122296" bIns="20111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59A6F11-8D61-B85E-2D3F-103EEB473E56}"/>
                </a:ext>
              </a:extLst>
            </p:cNvPr>
            <p:cNvSpPr/>
            <p:nvPr/>
          </p:nvSpPr>
          <p:spPr>
            <a:xfrm>
              <a:off x="7353300" y="4876768"/>
              <a:ext cx="2970560" cy="1140548"/>
            </a:xfrm>
            <a:custGeom>
              <a:avLst/>
              <a:gdLst>
                <a:gd name="csX0" fmla="*/ 0 w 1900914"/>
                <a:gd name="csY0" fmla="*/ 0 h 1140548"/>
                <a:gd name="csX1" fmla="*/ 1900914 w 1900914"/>
                <a:gd name="csY1" fmla="*/ 0 h 1140548"/>
                <a:gd name="csX2" fmla="*/ 1900914 w 1900914"/>
                <a:gd name="csY2" fmla="*/ 1140548 h 1140548"/>
                <a:gd name="csX3" fmla="*/ 0 w 1900914"/>
                <a:gd name="csY3" fmla="*/ 1140548 h 1140548"/>
                <a:gd name="csX4" fmla="*/ 0 w 1900914"/>
                <a:gd name="csY4" fmla="*/ 0 h 114054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900914" h="1140548">
                  <a:moveTo>
                    <a:pt x="0" y="0"/>
                  </a:moveTo>
                  <a:lnTo>
                    <a:pt x="1900914" y="0"/>
                  </a:lnTo>
                  <a:lnTo>
                    <a:pt x="1900914" y="1140548"/>
                  </a:lnTo>
                  <a:lnTo>
                    <a:pt x="0" y="11405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3144" tIns="263144" rIns="263144" bIns="263144" numCol="1" spcCol="1270" anchor="ctr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700" kern="1200">
                  <a:solidFill>
                    <a:schemeClr val="tx2"/>
                  </a:solidFill>
                </a:rPr>
                <a:t>Main merged</a:t>
              </a:r>
            </a:p>
          </p:txBody>
        </p: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00E9A2AB-D3D0-0966-30A8-ECADB8D76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7583140" y="4305300"/>
            <a:ext cx="390969" cy="482461"/>
          </a:xfrm>
          <a:custGeom>
            <a:avLst/>
            <a:gdLst>
              <a:gd name="csX0" fmla="*/ 2338125 w 2338125"/>
              <a:gd name="csY0" fmla="*/ 0 h 406610"/>
              <a:gd name="csX1" fmla="*/ 2338125 w 2338125"/>
              <a:gd name="csY1" fmla="*/ 220405 h 406610"/>
              <a:gd name="csX2" fmla="*/ 0 w 2338125"/>
              <a:gd name="csY2" fmla="*/ 220405 h 406610"/>
              <a:gd name="csX3" fmla="*/ 0 w 2338125"/>
              <a:gd name="csY3" fmla="*/ 406610 h 40661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2338125" h="406610">
                <a:moveTo>
                  <a:pt x="2338125" y="0"/>
                </a:moveTo>
                <a:lnTo>
                  <a:pt x="2338125" y="220405"/>
                </a:lnTo>
                <a:lnTo>
                  <a:pt x="0" y="220405"/>
                </a:lnTo>
                <a:lnTo>
                  <a:pt x="0" y="406610"/>
                </a:lnTo>
              </a:path>
            </a:pathLst>
          </a:custGeom>
          <a:noFill/>
          <a:ln w="38100">
            <a:tailEnd type="arrow"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2297" tIns="201119" rIns="1122296" bIns="201119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3BD205A-6BFF-2274-9CD0-03DC6F485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5325" y="4212954"/>
            <a:ext cx="10975975" cy="1867806"/>
          </a:xfrm>
          <a:solidFill>
            <a:schemeClr val="tx1"/>
          </a:solidFill>
        </p:spPr>
        <p:txBody>
          <a:bodyPr>
            <a:normAutofit fontScale="85000" lnSpcReduction="20000"/>
          </a:bodyPr>
          <a:lstStyle/>
          <a:p>
            <a:pPr lvl="1" fontAlgn="base"/>
            <a:r>
              <a:rPr lang="en-US">
                <a:solidFill>
                  <a:schemeClr val="accent2">
                    <a:lumMod val="20000"/>
                    <a:lumOff val="80000"/>
                  </a:schemeClr>
                </a:solidFill>
              </a:rPr>
              <a:t>&lt;&lt;&lt;&lt;&lt;&lt;&lt; HEAD</a:t>
            </a:r>
          </a:p>
          <a:p>
            <a:pPr lvl="1" fontAlgn="base"/>
            <a:r>
              <a:rPr lang="en-US">
                <a:solidFill>
                  <a:schemeClr val="accent2">
                    <a:lumMod val="20000"/>
                    <a:lumOff val="80000"/>
                  </a:schemeClr>
                </a:solidFill>
              </a:rPr>
              <a:t>The code is </a:t>
            </a:r>
            <a:r>
              <a:rPr lang="en-US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gradescope</a:t>
            </a:r>
            <a:r>
              <a:rPr lang="en-US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autograder</a:t>
            </a:r>
            <a:r>
              <a:rPr lang="en-US">
                <a:solidFill>
                  <a:schemeClr val="accent2">
                    <a:lumMod val="20000"/>
                    <a:lumOff val="80000"/>
                  </a:schemeClr>
                </a:solidFill>
              </a:rPr>
              <a:t> code.  Example solutions may be found in submissions </a:t>
            </a:r>
            <a:r>
              <a:rPr lang="en-US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subfol</a:t>
            </a:r>
            <a:endParaRPr 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lvl="1" fontAlgn="base"/>
            <a:r>
              <a:rPr lang="en-US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ders</a:t>
            </a:r>
            <a:r>
              <a:rPr lang="en-US">
                <a:solidFill>
                  <a:schemeClr val="accent2">
                    <a:lumMod val="20000"/>
                    <a:lumOff val="80000"/>
                  </a:schemeClr>
                </a:solidFill>
              </a:rPr>
              <a:t> or under homework folder.</a:t>
            </a:r>
          </a:p>
          <a:p>
            <a:pPr lvl="1" fontAlgn="base"/>
            <a:r>
              <a:rPr lang="en-US">
                <a:solidFill>
                  <a:schemeClr val="accent2">
                    <a:lumMod val="20000"/>
                    <a:lumOff val="80000"/>
                  </a:schemeClr>
                </a:solidFill>
              </a:rPr>
              <a:t>=======</a:t>
            </a:r>
          </a:p>
          <a:p>
            <a:pPr lvl="1" fontAlgn="base"/>
            <a:r>
              <a:rPr lang="en-US">
                <a:solidFill>
                  <a:schemeClr val="accent2">
                    <a:lumMod val="20000"/>
                    <a:lumOff val="80000"/>
                  </a:schemeClr>
                </a:solidFill>
              </a:rPr>
              <a:t>The folders primarily contain </a:t>
            </a:r>
            <a:r>
              <a:rPr lang="en-US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gradescope</a:t>
            </a:r>
            <a:r>
              <a:rPr lang="en-US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autograder</a:t>
            </a:r>
            <a:r>
              <a:rPr lang="en-US">
                <a:solidFill>
                  <a:schemeClr val="accent2">
                    <a:lumMod val="20000"/>
                    <a:lumOff val="80000"/>
                  </a:schemeClr>
                </a:solidFill>
              </a:rPr>
              <a:t> code.  Example solutions may be found in</a:t>
            </a:r>
          </a:p>
          <a:p>
            <a:pPr lvl="1" fontAlgn="base"/>
            <a:r>
              <a:rPr lang="en-US">
                <a:solidFill>
                  <a:schemeClr val="accent2">
                    <a:lumMod val="20000"/>
                    <a:lumOff val="80000"/>
                  </a:schemeClr>
                </a:solidFill>
              </a:rPr>
              <a:t>submissions subfolders or under homework folder.</a:t>
            </a:r>
          </a:p>
          <a:p>
            <a:pPr lvl="1" fontAlgn="base"/>
            <a:r>
              <a:rPr lang="en-US">
                <a:solidFill>
                  <a:schemeClr val="accent2">
                    <a:lumMod val="20000"/>
                    <a:lumOff val="80000"/>
                  </a:schemeClr>
                </a:solidFill>
              </a:rPr>
              <a:t>&gt;&gt;&gt;&gt;&gt;&gt;&gt; e570402d9a0953cdc5e9469d6210ab1a76a239d1</a:t>
            </a:r>
          </a:p>
        </p:txBody>
      </p:sp>
    </p:spTree>
    <p:extLst>
      <p:ext uri="{BB962C8B-B14F-4D97-AF65-F5344CB8AC3E}">
        <p14:creationId xmlns:p14="http://schemas.microsoft.com/office/powerpoint/2010/main" val="13782207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A2561-97A5-651B-9D92-440177665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Branching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56C2D5-5C42-0A6E-FF0C-CA2453771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752796"/>
            <a:ext cx="9872871" cy="3343204"/>
          </a:xfrm>
        </p:spPr>
        <p:txBody>
          <a:bodyPr>
            <a:normAutofit lnSpcReduction="10000"/>
          </a:bodyPr>
          <a:lstStyle/>
          <a:p>
            <a:r>
              <a:rPr lang="en-US"/>
              <a:t>Git supports branching, which allows you to split out lines of work.</a:t>
            </a:r>
          </a:p>
          <a:p>
            <a:r>
              <a:rPr lang="en-US"/>
              <a:t>Branches consist of one or more commits.  A repo may have one or more branches.</a:t>
            </a:r>
          </a:p>
          <a:p>
            <a:pPr lvl="1"/>
            <a:r>
              <a:rPr lang="en-US"/>
              <a:t>Create a branch to fix a bug </a:t>
            </a:r>
            <a:r>
              <a:rPr lang="en-US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git branch bugfix</a:t>
            </a:r>
          </a:p>
          <a:p>
            <a:pPr lvl="1"/>
            <a:r>
              <a:rPr lang="en-US"/>
              <a:t>Create a different branch to make a new feature </a:t>
            </a:r>
            <a:r>
              <a:rPr lang="en-US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git branch feature</a:t>
            </a:r>
          </a:p>
          <a:p>
            <a:pPr lvl="1"/>
            <a:r>
              <a:rPr lang="en-US">
                <a:ea typeface="Cascadia Code" panose="020B0609020000020004" pitchFamily="49" charset="0"/>
                <a:cs typeface="Cascadia Code" panose="020B0609020000020004" pitchFamily="49" charset="0"/>
              </a:rPr>
              <a:t>Switch between branches</a:t>
            </a:r>
            <a:r>
              <a:rPr lang="en-US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git checkout bugfix</a:t>
            </a:r>
          </a:p>
          <a:p>
            <a:r>
              <a:rPr lang="en-US"/>
              <a:t>When you are done with the work of a branch, you can re-merge it into Main.</a:t>
            </a:r>
          </a:p>
          <a:p>
            <a:pPr lvl="1"/>
            <a:r>
              <a:rPr lang="en-US"/>
              <a:t>Go back to main with </a:t>
            </a:r>
            <a:r>
              <a:rPr lang="en-US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git checkout main</a:t>
            </a:r>
          </a:p>
          <a:p>
            <a:pPr lvl="1"/>
            <a:r>
              <a:rPr lang="en-US"/>
              <a:t>Merge in your bug fix with </a:t>
            </a:r>
            <a:r>
              <a:rPr lang="en-US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git merge bugfix</a:t>
            </a:r>
          </a:p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BCA15-7DAF-911E-9AF0-75C37217B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CSE 374 SP26  Lecture GIT, Professor Hazen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AD42A-6C59-D2EF-F853-5CF23CA14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3883CA-A721-7E71-BD68-8210DC7AA8B7}"/>
              </a:ext>
            </a:extLst>
          </p:cNvPr>
          <p:cNvSpPr txBox="1"/>
          <p:nvPr/>
        </p:nvSpPr>
        <p:spPr>
          <a:xfrm>
            <a:off x="3879542" y="506027"/>
            <a:ext cx="7776838" cy="2246769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800" b="1"/>
              <a:t>‘main’ refers to the main line, ground truth branch</a:t>
            </a:r>
            <a:br>
              <a:rPr lang="en-US" sz="2800" b="1"/>
            </a:br>
            <a:r>
              <a:rPr lang="en-US" sz="2800" b="1"/>
              <a:t>‘HEAD’ refers to the branch you are working on in your local repo / the last commit you made</a:t>
            </a:r>
          </a:p>
          <a:p>
            <a:r>
              <a:rPr lang="en-US" sz="2800" b="1"/>
              <a:t>‘remote’ is the server where the repo is stored</a:t>
            </a:r>
          </a:p>
        </p:txBody>
      </p:sp>
    </p:spTree>
    <p:extLst>
      <p:ext uri="{BB962C8B-B14F-4D97-AF65-F5344CB8AC3E}">
        <p14:creationId xmlns:p14="http://schemas.microsoft.com/office/powerpoint/2010/main" val="125551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0A49F-A2EC-8A40-CFBC-EE9CF2758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Fixing Mistakes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F6A71-B571-9E56-E8CD-DF840DCF12B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en-US"/>
              <a:t>Can </a:t>
            </a:r>
            <a:r>
              <a:rPr lang="en-US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git checkout FILE </a:t>
            </a:r>
            <a:r>
              <a:rPr lang="en-US"/>
              <a:t>to get the last committed version of the FILE.</a:t>
            </a:r>
          </a:p>
          <a:p>
            <a:pPr fontAlgn="base"/>
            <a:r>
              <a:rPr lang="en-US"/>
              <a:t>Set local repository to the last commit (forget all changes that you've made), you can run </a:t>
            </a:r>
            <a:r>
              <a:rPr lang="en-US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git reset --hard HEAD </a:t>
            </a:r>
          </a:p>
          <a:p>
            <a:pPr fontAlgn="base"/>
            <a:r>
              <a:rPr lang="en-US"/>
              <a:t>Here "HEAD" refers to the most recent commit in your local repository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B78C50-26E1-DAF5-EE22-CAE64C0B7CF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en-US" sz="2400"/>
              <a:t>Undo a commit using </a:t>
            </a:r>
            <a:r>
              <a:rPr lang="en-US" sz="240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git revert</a:t>
            </a:r>
            <a:endParaRPr lang="en-US" sz="1800"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fontAlgn="base"/>
            <a:r>
              <a:rPr lang="en-US" sz="2400"/>
              <a:t>If the second-to-last commit was bad, you can undo it by saying </a:t>
            </a:r>
            <a:br>
              <a:rPr lang="en-US" sz="2400"/>
            </a:br>
            <a:r>
              <a:rPr lang="en-US" sz="240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git revert HEAD~1</a:t>
            </a:r>
            <a:endParaRPr lang="en-US" sz="1800"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fontAlgn="base"/>
            <a:r>
              <a:rPr lang="en-US" sz="2400"/>
              <a:t>Commits aren't completely static and permanent. If you make a commit but then realize you forgot one little thing, you can "amend"/modify your previous commit </a:t>
            </a:r>
            <a:br>
              <a:rPr lang="en-US" sz="2400"/>
            </a:br>
            <a:r>
              <a:rPr lang="en-US" sz="240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git commit --amend</a:t>
            </a:r>
            <a:endParaRPr lang="en-US" sz="1800"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55D22-56BC-9977-B154-B5C8DC66C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CSE 374 SP26  Lecture GIT, Professor Hazen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8A2A2-B8B2-F46C-4F21-7EB520178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702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9BA24-D50C-A28D-A499-6DF0D62E9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.</a:t>
            </a:r>
            <a:r>
              <a:rPr lang="en-US" err="1"/>
              <a:t>gitignore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95725-9DCC-D8B3-3CD1-717C54A71CE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/>
              <a:t>Git may be used to store any types of files.</a:t>
            </a:r>
          </a:p>
          <a:p>
            <a:r>
              <a:rPr lang="en-US" sz="2800"/>
              <a:t>However… do not store files that are unnecessary.</a:t>
            </a:r>
          </a:p>
          <a:p>
            <a:pPr fontAlgn="base"/>
            <a:r>
              <a:rPr lang="en-US" sz="2800"/>
              <a:t>Backup files (like *.</a:t>
            </a:r>
            <a:r>
              <a:rPr lang="en-US" sz="2800" err="1"/>
              <a:t>swp</a:t>
            </a:r>
            <a:r>
              <a:rPr lang="en-US" sz="2800"/>
              <a:t> vim files) </a:t>
            </a:r>
          </a:p>
          <a:p>
            <a:pPr fontAlgn="base"/>
            <a:r>
              <a:rPr lang="en-US" sz="2800"/>
              <a:t>Files that can be recreated (such as .o files) should not be added.</a:t>
            </a:r>
          </a:p>
          <a:p>
            <a:pPr fontAlgn="base"/>
            <a:r>
              <a:rPr lang="en-US" sz="2800"/>
              <a:t>System specific files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05826D-DF73-C886-2E7D-90C5D2AA8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5619588" cy="4023360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n-US"/>
              <a:t>‘.</a:t>
            </a:r>
            <a:r>
              <a:rPr lang="en-US" err="1"/>
              <a:t>gitignore</a:t>
            </a:r>
            <a:r>
              <a:rPr lang="en-US"/>
              <a:t>’ lists files not to upload to HEAD.</a:t>
            </a:r>
          </a:p>
          <a:p>
            <a:endParaRPr lang="en-US"/>
          </a:p>
          <a:p>
            <a:pPr marL="45720" indent="0">
              <a:buNone/>
            </a:pPr>
            <a:r>
              <a:rPr lang="en-US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# Ignore emacs backup files</a:t>
            </a:r>
          </a:p>
          <a:p>
            <a:pPr marL="45720" indent="0">
              <a:buNone/>
            </a:pPr>
            <a:r>
              <a:rPr lang="en-US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*.~</a:t>
            </a:r>
          </a:p>
          <a:p>
            <a:pPr marL="45720" indent="0">
              <a:buNone/>
            </a:pPr>
            <a:r>
              <a:rPr lang="en-US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# Ignore OS X finder info files</a:t>
            </a:r>
          </a:p>
          <a:p>
            <a:pPr marL="45720" indent="0">
              <a:buNone/>
            </a:pPr>
            <a:r>
              <a:rPr lang="en-US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.</a:t>
            </a:r>
            <a:r>
              <a:rPr lang="en-US" err="1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DS_Store</a:t>
            </a:r>
            <a:endParaRPr lang="en-US"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45720" indent="0">
              <a:buNone/>
            </a:pPr>
            <a:r>
              <a:rPr lang="en-US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# Ignore built object files</a:t>
            </a:r>
          </a:p>
          <a:p>
            <a:pPr marL="45720" indent="0">
              <a:buNone/>
            </a:pPr>
            <a:r>
              <a:rPr lang="en-US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*.o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B6E0C-F8AD-B9D8-4889-86F7A6FE9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CSE 374 SP26  Lecture GIT, Professor Hazen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DD836-14C1-D437-C8C5-53FB8FFBF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455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60AC9D8-47A4-295A-BD4B-305D75C98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097280"/>
            <a:ext cx="4717774" cy="1737360"/>
          </a:xfrm>
        </p:spPr>
        <p:txBody>
          <a:bodyPr/>
          <a:lstStyle/>
          <a:p>
            <a:r>
              <a:rPr lang="en-US"/>
              <a:t>Fixing Git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10AE8DB-5645-29D8-68F5-44C0439839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5188228" cy="3033500"/>
          </a:xfrm>
        </p:spPr>
        <p:txBody>
          <a:bodyPr>
            <a:normAutofit/>
          </a:bodyPr>
          <a:lstStyle/>
          <a:p>
            <a:r>
              <a:rPr lang="en-US" sz="1800"/>
              <a:t>You will inevitably run into frustrating situations with git</a:t>
            </a:r>
          </a:p>
          <a:p>
            <a:pPr fontAlgn="base"/>
            <a:r>
              <a:rPr lang="en-US" sz="1800"/>
              <a:t>Even for experienced users, sometimes you may accidentally get your git repo into an undesirable situation</a:t>
            </a:r>
          </a:p>
          <a:p>
            <a:pPr fontAlgn="base"/>
            <a:r>
              <a:rPr lang="en-US" sz="1800"/>
              <a:t>There is always a way to fix this, although it's not always obvious how</a:t>
            </a:r>
          </a:p>
          <a:p>
            <a:pPr fontAlgn="base"/>
            <a:r>
              <a:rPr lang="en-US" sz="1800"/>
              <a:t>Online resources are helpful</a:t>
            </a:r>
          </a:p>
          <a:p>
            <a:pPr lvl="1" fontAlgn="base"/>
            <a:r>
              <a:rPr lang="en-US" sz="1400" u="sng">
                <a:hlinkClick r:id="rId2"/>
              </a:rPr>
              <a:t>https://ohshitgit.com/</a:t>
            </a:r>
            <a:endParaRPr lang="en-US" sz="1400"/>
          </a:p>
        </p:txBody>
      </p:sp>
      <p:pic>
        <p:nvPicPr>
          <p:cNvPr id="9218" name="Picture 2" descr="xkcd comic:&#10;'this is git.  It tracks collaborative work on projects through a beautiful distributed graph theory tree model.'&#10;'cool.  how do we use it?'&#10;'No idea.  Just memorize these shell commands and type them in to sync up.  If you get errors, save your work elsewhere, delete the project, and download a fresh copy'">
            <a:extLst>
              <a:ext uri="{FF2B5EF4-FFF2-40B4-BE49-F238E27FC236}">
                <a16:creationId xmlns:a16="http://schemas.microsoft.com/office/drawing/2014/main" id="{38D4E665-0A30-8722-F4FF-6CAF95B59A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777" y="1096963"/>
            <a:ext cx="3224846" cy="466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E1A4D-E629-2FB6-1084-0BB05E5CF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CSE 374 SP26  Lecture GIT, Professor Hazen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C1C96-C01D-95A7-E6E2-6520B0E35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125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0D1ED3E-1FA2-4794-9E9D-B5D1CD8B2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8884F3-6CB5-6A7F-0742-99ABEA4BB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5" y="609599"/>
            <a:ext cx="3364378" cy="56061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/>
              <a:t>Week three!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78440-D371-F372-498E-FF2FF5FF9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CSE 374 SP26  Lecture GIT, Professor Hazen</a:t>
            </a:r>
            <a:endParaRPr lang="en-US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72508-FF72-BF80-7213-C7F3BA57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39</a:t>
            </a:fld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99F48A26-0229-A789-970A-EE7A2C3D2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65762464"/>
              </p:ext>
            </p:extLst>
          </p:nvPr>
        </p:nvGraphicFramePr>
        <p:xfrm>
          <a:off x="4545013" y="1199858"/>
          <a:ext cx="6451943" cy="4467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2958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902BB18-897E-48D4-12FD-4FFF30BE1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sed (more)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E9CE361-12C8-3B96-5ADE-FC5364E0C1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7030" y="2057399"/>
            <a:ext cx="9875520" cy="402336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$sed [</a:t>
            </a:r>
            <a:r>
              <a:rPr lang="en-US">
                <a:solidFill>
                  <a:schemeClr val="accent5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OPTIONS</a:t>
            </a:r>
            <a:r>
              <a:rPr lang="en-US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] [</a:t>
            </a:r>
            <a:r>
              <a:rPr lang="en-US">
                <a:solidFill>
                  <a:schemeClr val="accent6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COMMAND</a:t>
            </a:r>
            <a:r>
              <a:rPr lang="en-US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] [</a:t>
            </a:r>
            <a:r>
              <a:rPr lang="en-US">
                <a:solidFill>
                  <a:schemeClr val="accent2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FILE</a:t>
            </a:r>
            <a:r>
              <a:rPr lang="en-US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]</a:t>
            </a:r>
          </a:p>
          <a:p>
            <a:pPr marL="45720" indent="0">
              <a:buNone/>
            </a:pPr>
            <a:r>
              <a:rPr lang="en-US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$</a:t>
            </a:r>
            <a:r>
              <a:rPr lang="en-US" err="1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input_stream</a:t>
            </a:r>
            <a:r>
              <a:rPr lang="en-US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| sed [COMMAND]</a:t>
            </a:r>
          </a:p>
          <a:p>
            <a:pPr marL="45720" indent="0">
              <a:buNone/>
            </a:pPr>
            <a:r>
              <a:rPr lang="en-US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$sed </a:t>
            </a:r>
            <a:r>
              <a:rPr lang="en-US">
                <a:solidFill>
                  <a:schemeClr val="accent5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-</a:t>
            </a:r>
            <a:r>
              <a:rPr lang="en-US" err="1">
                <a:solidFill>
                  <a:schemeClr val="accent5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</a:t>
            </a:r>
            <a:r>
              <a:rPr lang="en-US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>
                <a:solidFill>
                  <a:schemeClr val="accent6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's/orig/replace/g’</a:t>
            </a:r>
            <a:r>
              <a:rPr lang="en-US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>
                <a:solidFill>
                  <a:schemeClr val="accent2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FILE</a:t>
            </a:r>
          </a:p>
          <a:p>
            <a:pPr marL="45720" indent="0">
              <a:buNone/>
            </a:pPr>
            <a:r>
              <a:rPr lang="en-US">
                <a:solidFill>
                  <a:schemeClr val="accent2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FILE: </a:t>
            </a:r>
            <a:r>
              <a:rPr lang="en-US">
                <a:ea typeface="Cascadia Code" panose="020B0609020000020004" pitchFamily="49" charset="0"/>
                <a:cs typeface="Cascadia Code" panose="020B0609020000020004" pitchFamily="49" charset="0"/>
              </a:rPr>
              <a:t>An input file, could be more than one.</a:t>
            </a:r>
          </a:p>
          <a:p>
            <a:pPr marL="45720" indent="0">
              <a:buNone/>
            </a:pPr>
            <a:r>
              <a:rPr lang="en-US">
                <a:solidFill>
                  <a:schemeClr val="accent5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-</a:t>
            </a:r>
            <a:r>
              <a:rPr lang="en-US" err="1">
                <a:solidFill>
                  <a:schemeClr val="accent5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</a:t>
            </a:r>
            <a:r>
              <a:rPr lang="en-US">
                <a:solidFill>
                  <a:schemeClr val="accent5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: </a:t>
            </a:r>
            <a:r>
              <a:rPr lang="en-US">
                <a:ea typeface="Cascadia Code" panose="020B0609020000020004" pitchFamily="49" charset="0"/>
                <a:cs typeface="Cascadia Code" panose="020B0609020000020004" pitchFamily="49" charset="0"/>
              </a:rPr>
              <a:t>an example of an OPTION (flag) – this replaces the original file with an edited one.</a:t>
            </a:r>
          </a:p>
          <a:p>
            <a:pPr marL="45720" indent="0">
              <a:buNone/>
            </a:pPr>
            <a:r>
              <a:rPr lang="en-US">
                <a:solidFill>
                  <a:schemeClr val="accent6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s/orig/replace/g: </a:t>
            </a:r>
            <a:r>
              <a:rPr lang="en-US">
                <a:ea typeface="Cascadia Code" panose="020B0609020000020004" pitchFamily="49" charset="0"/>
                <a:cs typeface="Cascadia Code" panose="020B0609020000020004" pitchFamily="49" charset="0"/>
              </a:rPr>
              <a:t>the command, enclosed in single quote to avoid </a:t>
            </a:r>
            <a:r>
              <a:rPr lang="en-US" err="1">
                <a:ea typeface="Cascadia Code" panose="020B0609020000020004" pitchFamily="49" charset="0"/>
                <a:cs typeface="Cascadia Code" panose="020B0609020000020004" pitchFamily="49" charset="0"/>
              </a:rPr>
              <a:t>globbing</a:t>
            </a:r>
            <a:r>
              <a:rPr lang="en-US">
                <a:ea typeface="Cascadia Code" panose="020B0609020000020004" pitchFamily="49" charset="0"/>
                <a:cs typeface="Cascadia Code" panose="020B0609020000020004" pitchFamily="49" charset="0"/>
              </a:rPr>
              <a:t>.</a:t>
            </a:r>
            <a:br>
              <a:rPr lang="en-US">
                <a:ea typeface="Cascadia Code" panose="020B0609020000020004" pitchFamily="49" charset="0"/>
                <a:cs typeface="Cascadia Code" panose="020B0609020000020004" pitchFamily="49" charset="0"/>
              </a:rPr>
            </a:br>
            <a:r>
              <a:rPr lang="en-US">
                <a:ea typeface="Cascadia Code" panose="020B0609020000020004" pitchFamily="49" charset="0"/>
                <a:cs typeface="Cascadia Code" panose="020B0609020000020004" pitchFamily="49" charset="0"/>
              </a:rPr>
              <a:t>S indicates substitution, orig&amp; replace are regex patterns, g indicates global.</a:t>
            </a:r>
          </a:p>
          <a:p>
            <a:pPr marL="45720" indent="0">
              <a:buNone/>
            </a:pPr>
            <a:endParaRPr lang="en-US">
              <a:solidFill>
                <a:schemeClr val="accent2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416A6-0482-E2B3-962A-BF59DF88D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CSE 374 SP26  Lecture 6, Professor Hazen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0A29B-4968-9B63-5D89-C6685AFA4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9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F21E5-945B-7C4C-B71B-10C4B5E1B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Sed Commands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B1BDB-1568-973A-B256-EDF6EA7DC0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1828800"/>
            <a:ext cx="4754880" cy="4251959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800"/>
              <a:t>P : print this line (often used with ‘-n’ to suppress printing of non-marked lines)</a:t>
            </a:r>
          </a:p>
          <a:p>
            <a:pPr marL="45720" indent="0">
              <a:buNone/>
            </a:pPr>
            <a:r>
              <a:rPr lang="en-US" sz="2800"/>
              <a:t>d : delete this pattern space and continue</a:t>
            </a:r>
          </a:p>
          <a:p>
            <a:pPr marL="45720" indent="0">
              <a:buNone/>
            </a:pPr>
            <a:r>
              <a:rPr lang="en-US" sz="2800"/>
              <a:t>y : transliterate characters</a:t>
            </a:r>
          </a:p>
          <a:p>
            <a:pPr marL="45720" indent="0">
              <a:buNone/>
            </a:pPr>
            <a:r>
              <a:rPr lang="en-US" sz="2800"/>
              <a:t>a: append text</a:t>
            </a:r>
          </a:p>
          <a:p>
            <a:pPr marL="45720" indent="0">
              <a:buNone/>
            </a:pPr>
            <a:r>
              <a:rPr lang="en-US" sz="2800" err="1"/>
              <a:t>i</a:t>
            </a:r>
            <a:r>
              <a:rPr lang="en-US" sz="2800"/>
              <a:t> : insert text</a:t>
            </a:r>
          </a:p>
          <a:p>
            <a:pPr marL="45720" indent="0">
              <a:buNone/>
            </a:pPr>
            <a:r>
              <a:rPr lang="en-US" sz="2800"/>
              <a:t>c : replace text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B66C0-214C-6E16-645A-F81FE9CEE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CSE 374 SP26  Lecture 6, Professor Hazen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1B7C3-B456-3E3F-2125-FF76B3104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75062A9-1FC0-D6E6-CFFD-899D75CC66EC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6267450" y="1828800"/>
            <a:ext cx="4754563" cy="425132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b="1">
                <a:solidFill>
                  <a:schemeClr val="accent2">
                    <a:lumMod val="20000"/>
                    <a:lumOff val="80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$ echo hello world | sed 'y/</a:t>
            </a:r>
            <a:r>
              <a:rPr lang="en-US" b="1" err="1">
                <a:solidFill>
                  <a:schemeClr val="accent2">
                    <a:lumMod val="20000"/>
                    <a:lumOff val="80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abcdefghij</a:t>
            </a:r>
            <a:r>
              <a:rPr lang="en-US" b="1">
                <a:solidFill>
                  <a:schemeClr val="accent2">
                    <a:lumMod val="20000"/>
                    <a:lumOff val="80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/0123456789/'</a:t>
            </a:r>
            <a:endParaRPr lang="en-US" sz="1800">
              <a:solidFill>
                <a:schemeClr val="accent2">
                  <a:lumMod val="20000"/>
                  <a:lumOff val="80000"/>
                </a:schemeClr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>
              <a:spcBef>
                <a:spcPts val="600"/>
              </a:spcBef>
            </a:pPr>
            <a:r>
              <a:rPr lang="en-US" b="1">
                <a:solidFill>
                  <a:schemeClr val="accent2">
                    <a:lumMod val="20000"/>
                    <a:lumOff val="80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74llo worl3$ </a:t>
            </a:r>
            <a:endParaRPr lang="en-US" sz="1800">
              <a:solidFill>
                <a:schemeClr val="accent2">
                  <a:lumMod val="20000"/>
                  <a:lumOff val="80000"/>
                </a:schemeClr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>
              <a:spcBef>
                <a:spcPts val="600"/>
              </a:spcBef>
            </a:pPr>
            <a:br>
              <a:rPr lang="en-US" sz="1800">
                <a:solidFill>
                  <a:schemeClr val="accent2">
                    <a:lumMod val="20000"/>
                    <a:lumOff val="80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</a:br>
            <a:endParaRPr lang="en-US" sz="1800">
              <a:solidFill>
                <a:schemeClr val="accent2">
                  <a:lumMod val="20000"/>
                  <a:lumOff val="80000"/>
                </a:schemeClr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>
              <a:spcBef>
                <a:spcPts val="600"/>
              </a:spcBef>
            </a:pPr>
            <a:r>
              <a:rPr lang="en-US" b="1">
                <a:solidFill>
                  <a:schemeClr val="accent2">
                    <a:lumMod val="20000"/>
                    <a:lumOff val="80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$ seq 3 | sed '2i hello'</a:t>
            </a:r>
            <a:endParaRPr lang="en-US" sz="1800">
              <a:solidFill>
                <a:schemeClr val="accent2">
                  <a:lumMod val="20000"/>
                  <a:lumOff val="80000"/>
                </a:schemeClr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>
              <a:spcBef>
                <a:spcPts val="600"/>
              </a:spcBef>
            </a:pPr>
            <a:r>
              <a:rPr lang="en-US" b="1">
                <a:solidFill>
                  <a:schemeClr val="accent2">
                    <a:lumMod val="20000"/>
                    <a:lumOff val="80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1</a:t>
            </a:r>
            <a:endParaRPr lang="en-US" sz="1800">
              <a:solidFill>
                <a:schemeClr val="accent2">
                  <a:lumMod val="20000"/>
                  <a:lumOff val="80000"/>
                </a:schemeClr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>
              <a:spcBef>
                <a:spcPts val="600"/>
              </a:spcBef>
            </a:pPr>
            <a:r>
              <a:rPr lang="en-US" b="1">
                <a:solidFill>
                  <a:schemeClr val="accent2">
                    <a:lumMod val="20000"/>
                    <a:lumOff val="80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hello</a:t>
            </a:r>
            <a:endParaRPr lang="en-US" sz="1800">
              <a:solidFill>
                <a:schemeClr val="accent2">
                  <a:lumMod val="20000"/>
                  <a:lumOff val="80000"/>
                </a:schemeClr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>
              <a:spcBef>
                <a:spcPts val="600"/>
              </a:spcBef>
            </a:pPr>
            <a:r>
              <a:rPr lang="en-US" b="1">
                <a:solidFill>
                  <a:schemeClr val="accent2">
                    <a:lumMod val="20000"/>
                    <a:lumOff val="80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2</a:t>
            </a:r>
            <a:endParaRPr lang="en-US" sz="1800">
              <a:solidFill>
                <a:schemeClr val="accent2">
                  <a:lumMod val="20000"/>
                  <a:lumOff val="80000"/>
                </a:schemeClr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>
              <a:spcBef>
                <a:spcPts val="600"/>
              </a:spcBef>
            </a:pPr>
            <a:r>
              <a:rPr lang="en-US" b="1">
                <a:solidFill>
                  <a:schemeClr val="accent2">
                    <a:lumMod val="20000"/>
                    <a:lumOff val="80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3</a:t>
            </a:r>
            <a:endParaRPr lang="en-US" sz="1800">
              <a:solidFill>
                <a:schemeClr val="accent2">
                  <a:lumMod val="20000"/>
                  <a:lumOff val="80000"/>
                </a:schemeClr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>
              <a:spcBef>
                <a:spcPts val="600"/>
              </a:spcBef>
            </a:pPr>
            <a:br>
              <a:rPr lang="en-US" sz="1800">
                <a:solidFill>
                  <a:schemeClr val="accent2">
                    <a:lumMod val="20000"/>
                    <a:lumOff val="80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</a:br>
            <a:endParaRPr lang="en-US" sz="1800">
              <a:solidFill>
                <a:schemeClr val="accent2">
                  <a:lumMod val="20000"/>
                  <a:lumOff val="80000"/>
                </a:schemeClr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>
              <a:spcBef>
                <a:spcPts val="600"/>
              </a:spcBef>
            </a:pPr>
            <a:r>
              <a:rPr lang="en-US" b="1">
                <a:solidFill>
                  <a:schemeClr val="accent2">
                    <a:lumMod val="20000"/>
                    <a:lumOff val="80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$ seq 10 | sed '2,9c hello'</a:t>
            </a:r>
            <a:endParaRPr lang="en-US" sz="1800">
              <a:solidFill>
                <a:schemeClr val="accent2">
                  <a:lumMod val="20000"/>
                  <a:lumOff val="80000"/>
                </a:schemeClr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>
              <a:spcBef>
                <a:spcPts val="600"/>
              </a:spcBef>
            </a:pPr>
            <a:r>
              <a:rPr lang="en-US" b="1">
                <a:solidFill>
                  <a:schemeClr val="accent2">
                    <a:lumMod val="20000"/>
                    <a:lumOff val="80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1</a:t>
            </a:r>
            <a:endParaRPr lang="en-US" sz="1800">
              <a:solidFill>
                <a:schemeClr val="accent2">
                  <a:lumMod val="20000"/>
                  <a:lumOff val="80000"/>
                </a:schemeClr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>
              <a:spcBef>
                <a:spcPts val="600"/>
              </a:spcBef>
            </a:pPr>
            <a:r>
              <a:rPr lang="en-US" b="1">
                <a:solidFill>
                  <a:schemeClr val="accent2">
                    <a:lumMod val="20000"/>
                    <a:lumOff val="80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hello</a:t>
            </a:r>
            <a:endParaRPr lang="en-US" sz="1800">
              <a:solidFill>
                <a:schemeClr val="accent2">
                  <a:lumMod val="20000"/>
                  <a:lumOff val="80000"/>
                </a:schemeClr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>
              <a:spcBef>
                <a:spcPts val="600"/>
              </a:spcBef>
            </a:pPr>
            <a:r>
              <a:rPr lang="en-US" b="1">
                <a:solidFill>
                  <a:schemeClr val="accent2">
                    <a:lumMod val="20000"/>
                    <a:lumOff val="80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10</a:t>
            </a:r>
            <a:endParaRPr lang="en-US" sz="1800">
              <a:solidFill>
                <a:schemeClr val="accent2">
                  <a:lumMod val="20000"/>
                  <a:lumOff val="80000"/>
                </a:schemeClr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747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983752-5272-B2A3-F506-728D1149B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33264-9BDB-0403-A125-C4A65D54D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5" y="609599"/>
            <a:ext cx="3364378" cy="56061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/>
              <a:t>SED</a:t>
            </a:r>
            <a:br>
              <a:rPr lang="en-US" sz="4800"/>
            </a:br>
            <a:r>
              <a:rPr lang="en-US" sz="4800"/>
              <a:t>Demo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868D2-94E5-FE35-20F3-3E67262D8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CSE 374 SP26  Lecture 6, Professor Hazen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26766-AF51-C375-5387-3A736ED49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D1DBE253-7A2B-47AD-C9DA-E9EECCF90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3026582" y="2108200"/>
          <a:ext cx="8409767" cy="2774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24486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8DBDA3-652C-4F87-B53B-7F73AC8F4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12191999" cy="685799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187232-3845-418F-A17C-C138F01D9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55058" cy="6858000"/>
          </a:xfrm>
          <a:prstGeom prst="rect">
            <a:avLst/>
          </a:prstGeom>
          <a:solidFill>
            <a:schemeClr val="accent3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840471-53CA-1D3F-F06A-9123E2DE5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009" y="873457"/>
            <a:ext cx="3273042" cy="5222543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Sed additional thoughts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AC82B2-62DE-B6E9-1291-4B5720C02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81" y="873457"/>
            <a:ext cx="6020790" cy="5222543"/>
          </a:xfrm>
        </p:spPr>
        <p:txBody>
          <a:bodyPr anchor="ctr">
            <a:normAutofit/>
          </a:bodyPr>
          <a:lstStyle/>
          <a:p>
            <a:pPr fontAlgn="base"/>
            <a:r>
              <a:rPr lang="en-US" sz="2000"/>
              <a:t>Sed encounters one line at a time</a:t>
            </a:r>
          </a:p>
          <a:p>
            <a:pPr fontAlgn="base"/>
            <a:r>
              <a:rPr lang="en-US" sz="2000"/>
              <a:t>and does one pass of the input.</a:t>
            </a:r>
          </a:p>
          <a:p>
            <a:pPr fontAlgn="base"/>
            <a:r>
              <a:rPr lang="en-US" sz="2000"/>
              <a:t>Delimiter ‘/’ can be changed to anything, like ‘_’ or ‘:’</a:t>
            </a:r>
          </a:p>
          <a:p>
            <a:pPr lvl="1" fontAlgn="base"/>
            <a:r>
              <a:rPr lang="en-US"/>
              <a:t>may help if COMMAND contains many ‘/’</a:t>
            </a:r>
          </a:p>
          <a:p>
            <a:pPr fontAlgn="base"/>
            <a:r>
              <a:rPr lang="en-US" sz="2000"/>
              <a:t>Multi-line editing is possible, but painful, with sed (with ‘hold buffer’).  Use another scripting program (like ‘awk’).</a:t>
            </a:r>
          </a:p>
          <a:p>
            <a:pPr fontAlgn="base"/>
            <a:r>
              <a:rPr lang="en-US" sz="2000"/>
              <a:t>Branches are also possibly (‘b’ and ‘t’ commands)</a:t>
            </a:r>
          </a:p>
          <a:p>
            <a:pPr fontAlgn="base"/>
            <a:r>
              <a:rPr lang="en-US" sz="2000"/>
              <a:t>Use backreferences (\1, \2 etc) to  refer back to regex gathered with \( to \)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0BBE2-E9F4-3BFA-4BDF-59AECEAAD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5080" y="6223828"/>
            <a:ext cx="448329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fr-FR"/>
              <a:t>CSE 374 SP26  Lecture 6, Professor Hazen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DF738-2931-6F03-ECF4-69D2A3B37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9690" y="6223828"/>
            <a:ext cx="106605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549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6DBAD6-8CB8-42FF-B0D9-6CE619D42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7A3517-7569-4F1F-9DA8-F3B2A0855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7999"/>
          </a:xfrm>
          <a:prstGeom prst="rect">
            <a:avLst/>
          </a:prstGeom>
          <a:solidFill>
            <a:schemeClr val="tx2">
              <a:lumMod val="9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32D126-8C7A-491D-9EB5-AD23CB28E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5864859" cy="6377939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C5B49A-BD94-E949-D65E-228BF8EF9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626" y="788158"/>
            <a:ext cx="4954137" cy="52816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>
                <a:solidFill>
                  <a:schemeClr val="accent3"/>
                </a:solidFill>
              </a:rPr>
              <a:t>What about awk?</a:t>
            </a:r>
            <a:br>
              <a:rPr lang="en-US" sz="4400">
                <a:solidFill>
                  <a:schemeClr val="accent3"/>
                </a:solidFill>
              </a:rPr>
            </a:br>
            <a:r>
              <a:rPr lang="en-US" sz="4400">
                <a:solidFill>
                  <a:schemeClr val="accent3"/>
                </a:solidFill>
              </a:rPr>
              <a:t>(or perl? Or ed? Or ruby?)</a:t>
            </a: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860F499-3B55-4612-A1BF-3AD9D5012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7138" y="0"/>
            <a:ext cx="5864861" cy="6858000"/>
          </a:xfrm>
          <a:prstGeom prst="rect">
            <a:avLst/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C52B7-20B2-4458-349F-58DA372DC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119" y="791570"/>
            <a:ext cx="4717774" cy="516321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/>
              <a:t>`awk` allows you to edit an input stream with more power than `sed`</a:t>
            </a:r>
          </a:p>
          <a:p>
            <a:r>
              <a:rPr lang="en-US" sz="2000"/>
              <a:t>All of these, though, are scripting languages with their own flavor and their own power.  `sed` is one of the most basic.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9D8BF-4A0C-E404-D69C-E83E441D0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2742" y="6223828"/>
            <a:ext cx="471777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2"/>
                </a:solidFill>
              </a:rPr>
              <a:t>CSE 374 SP26  Lecture 6, Professor Hazen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C1A60-9D26-5615-F343-37E0B6A54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908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530BCD7-CE6B-7416-6EF8-93685E780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6704" y="609600"/>
            <a:ext cx="5364444" cy="1356360"/>
          </a:xfrm>
        </p:spPr>
        <p:txBody>
          <a:bodyPr>
            <a:normAutofit/>
          </a:bodyPr>
          <a:lstStyle/>
          <a:p>
            <a:r>
              <a:rPr lang="en-US"/>
              <a:t>What is version control?</a:t>
            </a:r>
          </a:p>
        </p:txBody>
      </p:sp>
      <p:pic>
        <p:nvPicPr>
          <p:cNvPr id="12" name="Graphic 11" descr="Open Folder">
            <a:extLst>
              <a:ext uri="{FF2B5EF4-FFF2-40B4-BE49-F238E27FC236}">
                <a16:creationId xmlns:a16="http://schemas.microsoft.com/office/drawing/2014/main" id="{E3ADD432-6B8A-678A-4E2B-797F3AB2C49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72064" y="1131152"/>
            <a:ext cx="4593715" cy="4593715"/>
          </a:xfrm>
          <a:prstGeom prst="rect">
            <a:avLst/>
          </a:prstGeom>
        </p:spPr>
      </p:pic>
      <p:sp>
        <p:nvSpPr>
          <p:cNvPr id="22" name="Content Placeholder 7">
            <a:extLst>
              <a:ext uri="{FF2B5EF4-FFF2-40B4-BE49-F238E27FC236}">
                <a16:creationId xmlns:a16="http://schemas.microsoft.com/office/drawing/2014/main" id="{6180F24D-84D3-7917-D245-FB00DA894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6703" y="2057400"/>
            <a:ext cx="5364444" cy="4038600"/>
          </a:xfrm>
        </p:spPr>
        <p:txBody>
          <a:bodyPr>
            <a:normAutofit/>
          </a:bodyPr>
          <a:lstStyle/>
          <a:p>
            <a:r>
              <a:rPr lang="en-US"/>
              <a:t>Keeps track of files</a:t>
            </a:r>
          </a:p>
          <a:p>
            <a:r>
              <a:rPr lang="en-US"/>
              <a:t>Tracks changes to files</a:t>
            </a:r>
          </a:p>
          <a:p>
            <a:r>
              <a:rPr lang="en-US"/>
              <a:t>Manages sharing of files</a:t>
            </a:r>
          </a:p>
          <a:p>
            <a:r>
              <a:rPr lang="en-US"/>
              <a:t>Merges multiple and sometimes conflicting updates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208F6-74FC-8295-0D3D-47C6A3AAC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FR"/>
              <a:t>CSE 374 SP26  Lecture GIT, Professor Hazen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AC8AE-3F5E-E0BD-6EAB-755EBAED1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72262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UWBrand">
      <a:dk1>
        <a:srgbClr val="32006E"/>
      </a:dk1>
      <a:lt1>
        <a:sysClr val="window" lastClr="FFFFFF"/>
      </a:lt1>
      <a:dk2>
        <a:srgbClr val="4B2E83"/>
      </a:dk2>
      <a:lt2>
        <a:srgbClr val="C5B4E3"/>
      </a:lt2>
      <a:accent1>
        <a:srgbClr val="4B2E83"/>
      </a:accent1>
      <a:accent2>
        <a:srgbClr val="FFC700"/>
      </a:accent2>
      <a:accent3>
        <a:srgbClr val="85754D"/>
      </a:accent3>
      <a:accent4>
        <a:srgbClr val="665EB8"/>
      </a:accent4>
      <a:accent5>
        <a:srgbClr val="AADB1E"/>
      </a:accent5>
      <a:accent6>
        <a:srgbClr val="2AD2C9"/>
      </a:accent6>
      <a:hlink>
        <a:srgbClr val="E93CAC"/>
      </a:hlink>
      <a:folHlink>
        <a:srgbClr val="E93CAC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6b6dd5b-f02f-441a-99a0-162ac5060bd2}" enabled="0" method="" siteId="{f6b6dd5b-f02f-441a-99a0-162ac5060b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39</Slides>
  <Notes>9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Basis</vt:lpstr>
      <vt:lpstr>CSE 374: Programming Concepts and Tools</vt:lpstr>
      <vt:lpstr>Today’s Goals </vt:lpstr>
      <vt:lpstr>Aside: GNU</vt:lpstr>
      <vt:lpstr>Basic sed (more)</vt:lpstr>
      <vt:lpstr>Sed Commands</vt:lpstr>
      <vt:lpstr>SED Demo</vt:lpstr>
      <vt:lpstr>Sed additional thoughts</vt:lpstr>
      <vt:lpstr>What about awk? (or perl? Or ed? Or ruby?)</vt:lpstr>
      <vt:lpstr>What is version control?</vt:lpstr>
      <vt:lpstr>Modern version control?</vt:lpstr>
      <vt:lpstr>Have you heard of this before?</vt:lpstr>
      <vt:lpstr>Why is version control?</vt:lpstr>
      <vt:lpstr>Models of version control</vt:lpstr>
      <vt:lpstr>Repositories (repos)</vt:lpstr>
      <vt:lpstr>Repos store</vt:lpstr>
      <vt:lpstr>What is git?</vt:lpstr>
      <vt:lpstr>Using your repo</vt:lpstr>
      <vt:lpstr>Using your local repo</vt:lpstr>
      <vt:lpstr>Cloud based back up</vt:lpstr>
      <vt:lpstr>Git command</vt:lpstr>
      <vt:lpstr>Git commands</vt:lpstr>
      <vt:lpstr>Creating a new repo</vt:lpstr>
      <vt:lpstr>Add and commit a file</vt:lpstr>
      <vt:lpstr>What is a commit?</vt:lpstr>
      <vt:lpstr>Commit messages</vt:lpstr>
      <vt:lpstr>XKCD Commit messages</vt:lpstr>
      <vt:lpstr>Know your history</vt:lpstr>
      <vt:lpstr>Moving or removing</vt:lpstr>
      <vt:lpstr>Keep your local repo clean</vt:lpstr>
      <vt:lpstr>Collaboration!</vt:lpstr>
      <vt:lpstr>Combining Efforts: Ideal</vt:lpstr>
      <vt:lpstr>Combining Efforts: Reality</vt:lpstr>
      <vt:lpstr>Combining Efforts: Merging</vt:lpstr>
      <vt:lpstr>Combining Efforts: Merge Conflict</vt:lpstr>
      <vt:lpstr>Branching</vt:lpstr>
      <vt:lpstr>Fixing Mistakes</vt:lpstr>
      <vt:lpstr>.gitignore</vt:lpstr>
      <vt:lpstr>Fixing Git</vt:lpstr>
      <vt:lpstr>Week three!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uwmsds</dc:creator>
  <cp:revision>1</cp:revision>
  <dcterms:created xsi:type="dcterms:W3CDTF">2026-03-27T20:31:52Z</dcterms:created>
  <dcterms:modified xsi:type="dcterms:W3CDTF">2026-04-11T00:33:14Z</dcterms:modified>
</cp:coreProperties>
</file>