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notesMasterIdLst>
    <p:notesMasterId r:id="rId28"/>
  </p:notesMasterIdLst>
  <p:sldIdLst>
    <p:sldId id="256" r:id="rId2"/>
    <p:sldId id="257" r:id="rId3"/>
    <p:sldId id="297" r:id="rId4"/>
    <p:sldId id="336" r:id="rId5"/>
    <p:sldId id="329" r:id="rId6"/>
    <p:sldId id="333" r:id="rId7"/>
    <p:sldId id="345" r:id="rId8"/>
    <p:sldId id="346" r:id="rId9"/>
    <p:sldId id="353" r:id="rId10"/>
    <p:sldId id="347" r:id="rId11"/>
    <p:sldId id="354" r:id="rId12"/>
    <p:sldId id="355" r:id="rId13"/>
    <p:sldId id="350" r:id="rId14"/>
    <p:sldId id="356" r:id="rId15"/>
    <p:sldId id="351" r:id="rId16"/>
    <p:sldId id="352" r:id="rId17"/>
    <p:sldId id="344" r:id="rId18"/>
    <p:sldId id="335" r:id="rId19"/>
    <p:sldId id="339" r:id="rId20"/>
    <p:sldId id="338" r:id="rId21"/>
    <p:sldId id="340" r:id="rId22"/>
    <p:sldId id="342" r:id="rId23"/>
    <p:sldId id="341" r:id="rId24"/>
    <p:sldId id="357" r:id="rId25"/>
    <p:sldId id="343" r:id="rId26"/>
    <p:sldId id="337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9A9B19-916F-4D08-861A-3A0CD0227C35}" v="1526" dt="2026-04-09T21:58:56.1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91" autoAdjust="0"/>
    <p:restoredTop sz="81659" autoAdjust="0"/>
  </p:normalViewPr>
  <p:slideViewPr>
    <p:cSldViewPr snapToGrid="0">
      <p:cViewPr varScale="1">
        <p:scale>
          <a:sx n="100" d="100"/>
          <a:sy n="100" d="100"/>
        </p:scale>
        <p:origin x="56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gan U Hazen" userId="30e05359-b9e4-47f2-a3de-c678b6693530" providerId="ADAL" clId="{F71778A2-0B0A-4390-A922-1251D981ACF5}"/>
    <pc:docChg chg="undo custSel addSld delSld modSld">
      <pc:chgData name="Megan U Hazen" userId="30e05359-b9e4-47f2-a3de-c678b6693530" providerId="ADAL" clId="{F71778A2-0B0A-4390-A922-1251D981ACF5}" dt="2026-04-09T21:59:31.030" v="4343"/>
      <pc:docMkLst>
        <pc:docMk/>
      </pc:docMkLst>
      <pc:sldChg chg="modSp mod">
        <pc:chgData name="Megan U Hazen" userId="30e05359-b9e4-47f2-a3de-c678b6693530" providerId="ADAL" clId="{F71778A2-0B0A-4390-A922-1251D981ACF5}" dt="2026-04-08T17:47:36.227" v="118" actId="5793"/>
        <pc:sldMkLst>
          <pc:docMk/>
          <pc:sldMk cId="542662734" sldId="257"/>
        </pc:sldMkLst>
        <pc:spChg chg="mod">
          <ac:chgData name="Megan U Hazen" userId="30e05359-b9e4-47f2-a3de-c678b6693530" providerId="ADAL" clId="{F71778A2-0B0A-4390-A922-1251D981ACF5}" dt="2026-04-07T00:08:04.571" v="23" actId="20577"/>
          <ac:spMkLst>
            <pc:docMk/>
            <pc:sldMk cId="542662734" sldId="257"/>
            <ac:spMk id="6" creationId="{E04EFF79-B751-51FA-D429-2BC7B7A1E61C}"/>
          </ac:spMkLst>
        </pc:spChg>
        <pc:spChg chg="mod">
          <ac:chgData name="Megan U Hazen" userId="30e05359-b9e4-47f2-a3de-c678b6693530" providerId="ADAL" clId="{F71778A2-0B0A-4390-A922-1251D981ACF5}" dt="2026-04-08T17:47:36.227" v="118" actId="5793"/>
          <ac:spMkLst>
            <pc:docMk/>
            <pc:sldMk cId="542662734" sldId="257"/>
            <ac:spMk id="7" creationId="{15779E58-2AED-AA67-E2CE-8F3132658E4F}"/>
          </ac:spMkLst>
        </pc:spChg>
      </pc:sldChg>
      <pc:sldChg chg="addSp delSp modSp mod">
        <pc:chgData name="Megan U Hazen" userId="30e05359-b9e4-47f2-a3de-c678b6693530" providerId="ADAL" clId="{F71778A2-0B0A-4390-A922-1251D981ACF5}" dt="2026-04-09T21:59:10.399" v="4340"/>
        <pc:sldMkLst>
          <pc:docMk/>
          <pc:sldMk cId="3367165860" sldId="297"/>
        </pc:sldMkLst>
        <pc:spChg chg="mod ord">
          <ac:chgData name="Megan U Hazen" userId="30e05359-b9e4-47f2-a3de-c678b6693530" providerId="ADAL" clId="{F71778A2-0B0A-4390-A922-1251D981ACF5}" dt="2026-04-09T21:59:10.399" v="4340"/>
          <ac:spMkLst>
            <pc:docMk/>
            <pc:sldMk cId="3367165860" sldId="297"/>
            <ac:spMk id="2" creationId="{B604CDF1-F550-8598-BE3E-BE4D8324C854}"/>
          </ac:spMkLst>
        </pc:spChg>
        <pc:spChg chg="add del mod">
          <ac:chgData name="Megan U Hazen" userId="30e05359-b9e4-47f2-a3de-c678b6693530" providerId="ADAL" clId="{F71778A2-0B0A-4390-A922-1251D981ACF5}" dt="2026-04-08T17:48:48.190" v="134" actId="478"/>
          <ac:spMkLst>
            <pc:docMk/>
            <pc:sldMk cId="3367165860" sldId="297"/>
            <ac:spMk id="4" creationId="{06707C01-6198-08DB-D318-2F2543594E35}"/>
          </ac:spMkLst>
        </pc:spChg>
        <pc:spChg chg="ord">
          <ac:chgData name="Megan U Hazen" userId="30e05359-b9e4-47f2-a3de-c678b6693530" providerId="ADAL" clId="{F71778A2-0B0A-4390-A922-1251D981ACF5}" dt="2026-04-09T21:59:10.399" v="4340"/>
          <ac:spMkLst>
            <pc:docMk/>
            <pc:sldMk cId="3367165860" sldId="297"/>
            <ac:spMk id="5" creationId="{368F8FC6-20BF-3F63-5422-F94D1A89BFD1}"/>
          </ac:spMkLst>
        </pc:spChg>
        <pc:spChg chg="ord">
          <ac:chgData name="Megan U Hazen" userId="30e05359-b9e4-47f2-a3de-c678b6693530" providerId="ADAL" clId="{F71778A2-0B0A-4390-A922-1251D981ACF5}" dt="2026-04-09T21:59:10.399" v="4340"/>
          <ac:spMkLst>
            <pc:docMk/>
            <pc:sldMk cId="3367165860" sldId="297"/>
            <ac:spMk id="6" creationId="{5E119FFC-390D-C68D-E323-BB9982FEB0AA}"/>
          </ac:spMkLst>
        </pc:spChg>
        <pc:spChg chg="mod ord">
          <ac:chgData name="Megan U Hazen" userId="30e05359-b9e4-47f2-a3de-c678b6693530" providerId="ADAL" clId="{F71778A2-0B0A-4390-A922-1251D981ACF5}" dt="2026-04-09T21:59:10.399" v="4340"/>
          <ac:spMkLst>
            <pc:docMk/>
            <pc:sldMk cId="3367165860" sldId="297"/>
            <ac:spMk id="9" creationId="{E6ECF36C-AF9C-9A5D-12DC-4F638EC2CC03}"/>
          </ac:spMkLst>
        </pc:spChg>
        <pc:spChg chg="del">
          <ac:chgData name="Megan U Hazen" userId="30e05359-b9e4-47f2-a3de-c678b6693530" providerId="ADAL" clId="{F71778A2-0B0A-4390-A922-1251D981ACF5}" dt="2026-04-08T17:48:31.026" v="131" actId="478"/>
          <ac:spMkLst>
            <pc:docMk/>
            <pc:sldMk cId="3367165860" sldId="297"/>
            <ac:spMk id="10" creationId="{D697A44A-4F9A-7F64-9514-B1DAADB71288}"/>
          </ac:spMkLst>
        </pc:spChg>
        <pc:picChg chg="add del mod">
          <ac:chgData name="Megan U Hazen" userId="30e05359-b9e4-47f2-a3de-c678b6693530" providerId="ADAL" clId="{F71778A2-0B0A-4390-A922-1251D981ACF5}" dt="2026-04-08T17:48:48.190" v="134" actId="478"/>
          <ac:picMkLst>
            <pc:docMk/>
            <pc:sldMk cId="3367165860" sldId="297"/>
            <ac:picMk id="1026" creationId="{3153AC38-3C24-7825-6D27-97B296B96CE0}"/>
          </ac:picMkLst>
        </pc:picChg>
        <pc:picChg chg="add mod ord">
          <ac:chgData name="Megan U Hazen" userId="30e05359-b9e4-47f2-a3de-c678b6693530" providerId="ADAL" clId="{F71778A2-0B0A-4390-A922-1251D981ACF5}" dt="2026-04-09T21:59:10.399" v="4340"/>
          <ac:picMkLst>
            <pc:docMk/>
            <pc:sldMk cId="3367165860" sldId="297"/>
            <ac:picMk id="1028" creationId="{22151EBB-2D95-EA88-BAE0-1B6B367CA0E2}"/>
          </ac:picMkLst>
        </pc:picChg>
        <pc:picChg chg="add">
          <ac:chgData name="Megan U Hazen" userId="30e05359-b9e4-47f2-a3de-c678b6693530" providerId="ADAL" clId="{F71778A2-0B0A-4390-A922-1251D981ACF5}" dt="2026-04-08T17:50:38.242" v="533"/>
          <ac:picMkLst>
            <pc:docMk/>
            <pc:sldMk cId="3367165860" sldId="297"/>
            <ac:picMk id="1030" creationId="{CA8F3969-C8C2-01D0-3296-118C3D4A4445}"/>
          </ac:picMkLst>
        </pc:picChg>
      </pc:sldChg>
      <pc:sldChg chg="modSp add mod">
        <pc:chgData name="Megan U Hazen" userId="30e05359-b9e4-47f2-a3de-c678b6693530" providerId="ADAL" clId="{F71778A2-0B0A-4390-A922-1251D981ACF5}" dt="2026-04-09T17:06:28.538" v="3495" actId="20577"/>
        <pc:sldMkLst>
          <pc:docMk/>
          <pc:sldMk cId="95529277" sldId="329"/>
        </pc:sldMkLst>
        <pc:spChg chg="mod">
          <ac:chgData name="Megan U Hazen" userId="30e05359-b9e4-47f2-a3de-c678b6693530" providerId="ADAL" clId="{F71778A2-0B0A-4390-A922-1251D981ACF5}" dt="2026-04-09T17:06:28.538" v="3495" actId="20577"/>
          <ac:spMkLst>
            <pc:docMk/>
            <pc:sldMk cId="95529277" sldId="329"/>
            <ac:spMk id="3" creationId="{66CB5A79-C2E6-F2A0-1748-35B086CF3DFD}"/>
          </ac:spMkLst>
        </pc:spChg>
      </pc:sldChg>
      <pc:sldChg chg="add">
        <pc:chgData name="Megan U Hazen" userId="30e05359-b9e4-47f2-a3de-c678b6693530" providerId="ADAL" clId="{F71778A2-0B0A-4390-A922-1251D981ACF5}" dt="2026-04-06T22:54:37.754" v="1"/>
        <pc:sldMkLst>
          <pc:docMk/>
          <pc:sldMk cId="989916923" sldId="333"/>
        </pc:sldMkLst>
      </pc:sldChg>
      <pc:sldChg chg="add del setBg">
        <pc:chgData name="Megan U Hazen" userId="30e05359-b9e4-47f2-a3de-c678b6693530" providerId="ADAL" clId="{F71778A2-0B0A-4390-A922-1251D981ACF5}" dt="2026-04-08T18:11:47.659" v="1370" actId="47"/>
        <pc:sldMkLst>
          <pc:docMk/>
          <pc:sldMk cId="2323663441" sldId="334"/>
        </pc:sldMkLst>
      </pc:sldChg>
      <pc:sldChg chg="addSp delSp modSp new mod modClrScheme chgLayout">
        <pc:chgData name="Megan U Hazen" userId="30e05359-b9e4-47f2-a3de-c678b6693530" providerId="ADAL" clId="{F71778A2-0B0A-4390-A922-1251D981ACF5}" dt="2026-04-09T21:59:31.030" v="4343"/>
        <pc:sldMkLst>
          <pc:docMk/>
          <pc:sldMk cId="837676339" sldId="335"/>
        </pc:sldMkLst>
        <pc:spChg chg="mod ord">
          <ac:chgData name="Megan U Hazen" userId="30e05359-b9e4-47f2-a3de-c678b6693530" providerId="ADAL" clId="{F71778A2-0B0A-4390-A922-1251D981ACF5}" dt="2026-04-09T21:59:31.030" v="4343"/>
          <ac:spMkLst>
            <pc:docMk/>
            <pc:sldMk cId="837676339" sldId="335"/>
            <ac:spMk id="2" creationId="{A16D3641-F18A-AB7C-1E34-8F42D9E880F1}"/>
          </ac:spMkLst>
        </pc:spChg>
        <pc:spChg chg="del mod ord">
          <ac:chgData name="Megan U Hazen" userId="30e05359-b9e4-47f2-a3de-c678b6693530" providerId="ADAL" clId="{F71778A2-0B0A-4390-A922-1251D981ACF5}" dt="2026-04-08T16:11:07.255" v="42" actId="700"/>
          <ac:spMkLst>
            <pc:docMk/>
            <pc:sldMk cId="837676339" sldId="335"/>
            <ac:spMk id="3" creationId="{5D09FB95-DBD6-76DC-44CF-FEF3AD9D38FB}"/>
          </ac:spMkLst>
        </pc:spChg>
        <pc:spChg chg="mod ord">
          <ac:chgData name="Megan U Hazen" userId="30e05359-b9e4-47f2-a3de-c678b6693530" providerId="ADAL" clId="{F71778A2-0B0A-4390-A922-1251D981ACF5}" dt="2026-04-09T21:59:31.030" v="4343"/>
          <ac:spMkLst>
            <pc:docMk/>
            <pc:sldMk cId="837676339" sldId="335"/>
            <ac:spMk id="4" creationId="{5B6A71C6-A0AF-1D3D-8638-E3EA250075B5}"/>
          </ac:spMkLst>
        </pc:spChg>
        <pc:spChg chg="mod ord">
          <ac:chgData name="Megan U Hazen" userId="30e05359-b9e4-47f2-a3de-c678b6693530" providerId="ADAL" clId="{F71778A2-0B0A-4390-A922-1251D981ACF5}" dt="2026-04-09T21:59:31.030" v="4343"/>
          <ac:spMkLst>
            <pc:docMk/>
            <pc:sldMk cId="837676339" sldId="335"/>
            <ac:spMk id="5" creationId="{61F81F92-56AA-5AD0-8D88-DA3FB6FB6D77}"/>
          </ac:spMkLst>
        </pc:spChg>
        <pc:spChg chg="add mod ord">
          <ac:chgData name="Megan U Hazen" userId="30e05359-b9e4-47f2-a3de-c678b6693530" providerId="ADAL" clId="{F71778A2-0B0A-4390-A922-1251D981ACF5}" dt="2026-04-09T21:59:31.030" v="4343"/>
          <ac:spMkLst>
            <pc:docMk/>
            <pc:sldMk cId="837676339" sldId="335"/>
            <ac:spMk id="6" creationId="{3D803B1F-E786-106D-B264-89F171439CF1}"/>
          </ac:spMkLst>
        </pc:spChg>
        <pc:spChg chg="add mod ord">
          <ac:chgData name="Megan U Hazen" userId="30e05359-b9e4-47f2-a3de-c678b6693530" providerId="ADAL" clId="{F71778A2-0B0A-4390-A922-1251D981ACF5}" dt="2026-04-09T21:59:31.030" v="4343"/>
          <ac:spMkLst>
            <pc:docMk/>
            <pc:sldMk cId="837676339" sldId="335"/>
            <ac:spMk id="7" creationId="{EABA6746-285A-AC38-83DC-D6DAE4D4B556}"/>
          </ac:spMkLst>
        </pc:spChg>
      </pc:sldChg>
      <pc:sldChg chg="addSp delSp modSp new mod modClrScheme chgLayout">
        <pc:chgData name="Megan U Hazen" userId="30e05359-b9e4-47f2-a3de-c678b6693530" providerId="ADAL" clId="{F71778A2-0B0A-4390-A922-1251D981ACF5}" dt="2026-04-09T21:59:15.476" v="4341"/>
        <pc:sldMkLst>
          <pc:docMk/>
          <pc:sldMk cId="682698441" sldId="336"/>
        </pc:sldMkLst>
        <pc:spChg chg="del mod ord">
          <ac:chgData name="Megan U Hazen" userId="30e05359-b9e4-47f2-a3de-c678b6693530" providerId="ADAL" clId="{F71778A2-0B0A-4390-A922-1251D981ACF5}" dt="2026-04-08T17:51:56.189" v="545" actId="700"/>
          <ac:spMkLst>
            <pc:docMk/>
            <pc:sldMk cId="682698441" sldId="336"/>
            <ac:spMk id="2" creationId="{F15C1FF4-0717-5152-A972-27D6CD8A8526}"/>
          </ac:spMkLst>
        </pc:spChg>
        <pc:spChg chg="del">
          <ac:chgData name="Megan U Hazen" userId="30e05359-b9e4-47f2-a3de-c678b6693530" providerId="ADAL" clId="{F71778A2-0B0A-4390-A922-1251D981ACF5}" dt="2026-04-08T17:51:56.189" v="545" actId="700"/>
          <ac:spMkLst>
            <pc:docMk/>
            <pc:sldMk cId="682698441" sldId="336"/>
            <ac:spMk id="3" creationId="{33E11F2A-C9E9-690B-D713-AC522FE00B78}"/>
          </ac:spMkLst>
        </pc:spChg>
        <pc:spChg chg="del">
          <ac:chgData name="Megan U Hazen" userId="30e05359-b9e4-47f2-a3de-c678b6693530" providerId="ADAL" clId="{F71778A2-0B0A-4390-A922-1251D981ACF5}" dt="2026-04-08T17:51:56.189" v="545" actId="700"/>
          <ac:spMkLst>
            <pc:docMk/>
            <pc:sldMk cId="682698441" sldId="336"/>
            <ac:spMk id="4" creationId="{200FA1A6-C8F3-00F1-70F6-D7A5194DA236}"/>
          </ac:spMkLst>
        </pc:spChg>
        <pc:spChg chg="mod ord">
          <ac:chgData name="Megan U Hazen" userId="30e05359-b9e4-47f2-a3de-c678b6693530" providerId="ADAL" clId="{F71778A2-0B0A-4390-A922-1251D981ACF5}" dt="2026-04-09T21:59:15.476" v="4341"/>
          <ac:spMkLst>
            <pc:docMk/>
            <pc:sldMk cId="682698441" sldId="336"/>
            <ac:spMk id="5" creationId="{F414C939-DC09-0B07-50D7-EB163345D6CC}"/>
          </ac:spMkLst>
        </pc:spChg>
        <pc:spChg chg="mod ord">
          <ac:chgData name="Megan U Hazen" userId="30e05359-b9e4-47f2-a3de-c678b6693530" providerId="ADAL" clId="{F71778A2-0B0A-4390-A922-1251D981ACF5}" dt="2026-04-09T21:59:15.476" v="4341"/>
          <ac:spMkLst>
            <pc:docMk/>
            <pc:sldMk cId="682698441" sldId="336"/>
            <ac:spMk id="6" creationId="{6AFC7205-C705-592C-3432-277A845A650A}"/>
          </ac:spMkLst>
        </pc:spChg>
        <pc:spChg chg="add mod ord">
          <ac:chgData name="Megan U Hazen" userId="30e05359-b9e4-47f2-a3de-c678b6693530" providerId="ADAL" clId="{F71778A2-0B0A-4390-A922-1251D981ACF5}" dt="2026-04-09T21:59:15.476" v="4341"/>
          <ac:spMkLst>
            <pc:docMk/>
            <pc:sldMk cId="682698441" sldId="336"/>
            <ac:spMk id="7" creationId="{AB0759CF-66DA-CE4A-49E6-BDEC6DDF18BB}"/>
          </ac:spMkLst>
        </pc:spChg>
        <pc:spChg chg="add mod ord">
          <ac:chgData name="Megan U Hazen" userId="30e05359-b9e4-47f2-a3de-c678b6693530" providerId="ADAL" clId="{F71778A2-0B0A-4390-A922-1251D981ACF5}" dt="2026-04-09T21:59:15.476" v="4341"/>
          <ac:spMkLst>
            <pc:docMk/>
            <pc:sldMk cId="682698441" sldId="336"/>
            <ac:spMk id="8" creationId="{8A88A579-AA54-77BE-1951-BD643B2CEE14}"/>
          </ac:spMkLst>
        </pc:spChg>
        <pc:spChg chg="add del mod ord">
          <ac:chgData name="Megan U Hazen" userId="30e05359-b9e4-47f2-a3de-c678b6693530" providerId="ADAL" clId="{F71778A2-0B0A-4390-A922-1251D981ACF5}" dt="2026-04-08T18:07:28.297" v="1314"/>
          <ac:spMkLst>
            <pc:docMk/>
            <pc:sldMk cId="682698441" sldId="336"/>
            <ac:spMk id="9" creationId="{D7FF8B2C-FB2E-5340-C7E5-DA287EC6E27A}"/>
          </ac:spMkLst>
        </pc:spChg>
        <pc:spChg chg="add del mod ord">
          <ac:chgData name="Megan U Hazen" userId="30e05359-b9e4-47f2-a3de-c678b6693530" providerId="ADAL" clId="{F71778A2-0B0A-4390-A922-1251D981ACF5}" dt="2026-04-08T18:09:31.660" v="1363" actId="478"/>
          <ac:spMkLst>
            <pc:docMk/>
            <pc:sldMk cId="682698441" sldId="336"/>
            <ac:spMk id="10" creationId="{CA09F60A-28BD-0947-B24B-5DD4AA041CE9}"/>
          </ac:spMkLst>
        </pc:spChg>
        <pc:spChg chg="add mod ord">
          <ac:chgData name="Megan U Hazen" userId="30e05359-b9e4-47f2-a3de-c678b6693530" providerId="ADAL" clId="{F71778A2-0B0A-4390-A922-1251D981ACF5}" dt="2026-04-09T21:59:15.476" v="4341"/>
          <ac:spMkLst>
            <pc:docMk/>
            <pc:sldMk cId="682698441" sldId="336"/>
            <ac:spMk id="11" creationId="{DBE871D3-A761-B8FC-9249-EFE72CFF5385}"/>
          </ac:spMkLst>
        </pc:spChg>
        <pc:picChg chg="add del mod">
          <ac:chgData name="Megan U Hazen" userId="30e05359-b9e4-47f2-a3de-c678b6693530" providerId="ADAL" clId="{F71778A2-0B0A-4390-A922-1251D981ACF5}" dt="2026-04-08T18:06:57.186" v="1310" actId="478"/>
          <ac:picMkLst>
            <pc:docMk/>
            <pc:sldMk cId="682698441" sldId="336"/>
            <ac:picMk id="2050" creationId="{CC83100E-AB79-959C-9DE5-AC4CD9C9DC4F}"/>
          </ac:picMkLst>
        </pc:picChg>
        <pc:picChg chg="add mod">
          <ac:chgData name="Megan U Hazen" userId="30e05359-b9e4-47f2-a3de-c678b6693530" providerId="ADAL" clId="{F71778A2-0B0A-4390-A922-1251D981ACF5}" dt="2026-04-08T18:07:06.628" v="1313"/>
          <ac:picMkLst>
            <pc:docMk/>
            <pc:sldMk cId="682698441" sldId="336"/>
            <ac:picMk id="2052" creationId="{001F4659-F431-C7A1-9AC1-9B40A652B88A}"/>
          </ac:picMkLst>
        </pc:picChg>
        <pc:picChg chg="add del mod">
          <ac:chgData name="Megan U Hazen" userId="30e05359-b9e4-47f2-a3de-c678b6693530" providerId="ADAL" clId="{F71778A2-0B0A-4390-A922-1251D981ACF5}" dt="2026-04-08T18:07:30.517" v="1315" actId="478"/>
          <ac:picMkLst>
            <pc:docMk/>
            <pc:sldMk cId="682698441" sldId="336"/>
            <ac:picMk id="2054" creationId="{401FB83A-7ED4-B037-2D05-8E0474843EEB}"/>
          </ac:picMkLst>
        </pc:picChg>
      </pc:sldChg>
      <pc:sldChg chg="addSp delSp modSp new mod setBg setClrOvrMap">
        <pc:chgData name="Megan U Hazen" userId="30e05359-b9e4-47f2-a3de-c678b6693530" providerId="ADAL" clId="{F71778A2-0B0A-4390-A922-1251D981ACF5}" dt="2026-04-08T18:16:07.101" v="1650" actId="26606"/>
        <pc:sldMkLst>
          <pc:docMk/>
          <pc:sldMk cId="2711090852" sldId="337"/>
        </pc:sldMkLst>
        <pc:spChg chg="mod">
          <ac:chgData name="Megan U Hazen" userId="30e05359-b9e4-47f2-a3de-c678b6693530" providerId="ADAL" clId="{F71778A2-0B0A-4390-A922-1251D981ACF5}" dt="2026-04-08T18:16:07.101" v="1650" actId="26606"/>
          <ac:spMkLst>
            <pc:docMk/>
            <pc:sldMk cId="2711090852" sldId="337"/>
            <ac:spMk id="2" creationId="{C5C5B49A-BD94-E949-D65E-228BF8EF96DB}"/>
          </ac:spMkLst>
        </pc:spChg>
        <pc:spChg chg="mod">
          <ac:chgData name="Megan U Hazen" userId="30e05359-b9e4-47f2-a3de-c678b6693530" providerId="ADAL" clId="{F71778A2-0B0A-4390-A922-1251D981ACF5}" dt="2026-04-08T18:16:07.101" v="1650" actId="26606"/>
          <ac:spMkLst>
            <pc:docMk/>
            <pc:sldMk cId="2711090852" sldId="337"/>
            <ac:spMk id="3" creationId="{8E3C52B7-20B2-4458-349F-58DA372DCCBB}"/>
          </ac:spMkLst>
        </pc:spChg>
        <pc:spChg chg="del">
          <ac:chgData name="Megan U Hazen" userId="30e05359-b9e4-47f2-a3de-c678b6693530" providerId="ADAL" clId="{F71778A2-0B0A-4390-A922-1251D981ACF5}" dt="2026-04-08T18:14:18.630" v="1427" actId="478"/>
          <ac:spMkLst>
            <pc:docMk/>
            <pc:sldMk cId="2711090852" sldId="337"/>
            <ac:spMk id="4" creationId="{CB5F5E10-0338-D4B4-084D-C547E3EAE4EE}"/>
          </ac:spMkLst>
        </pc:spChg>
        <pc:spChg chg="mod">
          <ac:chgData name="Megan U Hazen" userId="30e05359-b9e4-47f2-a3de-c678b6693530" providerId="ADAL" clId="{F71778A2-0B0A-4390-A922-1251D981ACF5}" dt="2026-04-08T18:16:07.101" v="1650" actId="26606"/>
          <ac:spMkLst>
            <pc:docMk/>
            <pc:sldMk cId="2711090852" sldId="337"/>
            <ac:spMk id="5" creationId="{97D9D8BF-4A0C-E404-D69C-E83E441D026E}"/>
          </ac:spMkLst>
        </pc:spChg>
        <pc:spChg chg="mod">
          <ac:chgData name="Megan U Hazen" userId="30e05359-b9e4-47f2-a3de-c678b6693530" providerId="ADAL" clId="{F71778A2-0B0A-4390-A922-1251D981ACF5}" dt="2026-04-08T18:16:07.101" v="1650" actId="26606"/>
          <ac:spMkLst>
            <pc:docMk/>
            <pc:sldMk cId="2711090852" sldId="337"/>
            <ac:spMk id="6" creationId="{953C1A60-9D26-5615-F343-37E0B6A5483E}"/>
          </ac:spMkLst>
        </pc:spChg>
        <pc:spChg chg="add">
          <ac:chgData name="Megan U Hazen" userId="30e05359-b9e4-47f2-a3de-c678b6693530" providerId="ADAL" clId="{F71778A2-0B0A-4390-A922-1251D981ACF5}" dt="2026-04-08T18:16:07.101" v="1650" actId="26606"/>
          <ac:spMkLst>
            <pc:docMk/>
            <pc:sldMk cId="2711090852" sldId="337"/>
            <ac:spMk id="11" creationId="{2C6DBAD6-8CB8-42FF-B0D9-6CE619D42319}"/>
          </ac:spMkLst>
        </pc:spChg>
        <pc:spChg chg="add">
          <ac:chgData name="Megan U Hazen" userId="30e05359-b9e4-47f2-a3de-c678b6693530" providerId="ADAL" clId="{F71778A2-0B0A-4390-A922-1251D981ACF5}" dt="2026-04-08T18:16:07.101" v="1650" actId="26606"/>
          <ac:spMkLst>
            <pc:docMk/>
            <pc:sldMk cId="2711090852" sldId="337"/>
            <ac:spMk id="13" creationId="{D77A3517-7569-4F1F-9DA8-F3B2A0855541}"/>
          </ac:spMkLst>
        </pc:spChg>
        <pc:spChg chg="add">
          <ac:chgData name="Megan U Hazen" userId="30e05359-b9e4-47f2-a3de-c678b6693530" providerId="ADAL" clId="{F71778A2-0B0A-4390-A922-1251D981ACF5}" dt="2026-04-08T18:16:07.101" v="1650" actId="26606"/>
          <ac:spMkLst>
            <pc:docMk/>
            <pc:sldMk cId="2711090852" sldId="337"/>
            <ac:spMk id="15" creationId="{F132D126-8C7A-491D-9EB5-AD23CB28E94D}"/>
          </ac:spMkLst>
        </pc:spChg>
        <pc:spChg chg="add">
          <ac:chgData name="Megan U Hazen" userId="30e05359-b9e4-47f2-a3de-c678b6693530" providerId="ADAL" clId="{F71778A2-0B0A-4390-A922-1251D981ACF5}" dt="2026-04-08T18:16:07.101" v="1650" actId="26606"/>
          <ac:spMkLst>
            <pc:docMk/>
            <pc:sldMk cId="2711090852" sldId="337"/>
            <ac:spMk id="17" creationId="{5860F499-3B55-4612-A1BF-3AD9D50120C2}"/>
          </ac:spMkLst>
        </pc:spChg>
      </pc:sldChg>
      <pc:sldChg chg="addSp delSp modSp new mod modClrScheme chgLayout">
        <pc:chgData name="Megan U Hazen" userId="30e05359-b9e4-47f2-a3de-c678b6693530" providerId="ADAL" clId="{F71778A2-0B0A-4390-A922-1251D981ACF5}" dt="2026-04-09T21:58:40.143" v="4335" actId="20577"/>
        <pc:sldMkLst>
          <pc:docMk/>
          <pc:sldMk cId="81409007" sldId="338"/>
        </pc:sldMkLst>
        <pc:spChg chg="del mod ord">
          <ac:chgData name="Megan U Hazen" userId="30e05359-b9e4-47f2-a3de-c678b6693530" providerId="ADAL" clId="{F71778A2-0B0A-4390-A922-1251D981ACF5}" dt="2026-04-08T18:17:35.780" v="1652" actId="700"/>
          <ac:spMkLst>
            <pc:docMk/>
            <pc:sldMk cId="81409007" sldId="338"/>
            <ac:spMk id="2" creationId="{B43E90FE-4CD8-2EE8-A290-47D41D286BB1}"/>
          </ac:spMkLst>
        </pc:spChg>
        <pc:spChg chg="del mod ord">
          <ac:chgData name="Megan U Hazen" userId="30e05359-b9e4-47f2-a3de-c678b6693530" providerId="ADAL" clId="{F71778A2-0B0A-4390-A922-1251D981ACF5}" dt="2026-04-08T18:17:35.780" v="1652" actId="700"/>
          <ac:spMkLst>
            <pc:docMk/>
            <pc:sldMk cId="81409007" sldId="338"/>
            <ac:spMk id="3" creationId="{13A4730A-D61B-0362-E12A-B47D5D71705A}"/>
          </ac:spMkLst>
        </pc:spChg>
        <pc:spChg chg="del mod ord">
          <ac:chgData name="Megan U Hazen" userId="30e05359-b9e4-47f2-a3de-c678b6693530" providerId="ADAL" clId="{F71778A2-0B0A-4390-A922-1251D981ACF5}" dt="2026-04-08T18:17:35.780" v="1652" actId="700"/>
          <ac:spMkLst>
            <pc:docMk/>
            <pc:sldMk cId="81409007" sldId="338"/>
            <ac:spMk id="4" creationId="{A9C4DD48-5C67-61D4-9805-AF0434BFBBBF}"/>
          </ac:spMkLst>
        </pc:spChg>
        <pc:spChg chg="mod ord">
          <ac:chgData name="Megan U Hazen" userId="30e05359-b9e4-47f2-a3de-c678b6693530" providerId="ADAL" clId="{F71778A2-0B0A-4390-A922-1251D981ACF5}" dt="2026-04-08T18:19:55.849" v="1689" actId="700"/>
          <ac:spMkLst>
            <pc:docMk/>
            <pc:sldMk cId="81409007" sldId="338"/>
            <ac:spMk id="5" creationId="{E07416A6-0482-E2B3-962A-BF59DF88D06F}"/>
          </ac:spMkLst>
        </pc:spChg>
        <pc:spChg chg="mod ord">
          <ac:chgData name="Megan U Hazen" userId="30e05359-b9e4-47f2-a3de-c678b6693530" providerId="ADAL" clId="{F71778A2-0B0A-4390-A922-1251D981ACF5}" dt="2026-04-08T18:19:55.849" v="1689" actId="700"/>
          <ac:spMkLst>
            <pc:docMk/>
            <pc:sldMk cId="81409007" sldId="338"/>
            <ac:spMk id="6" creationId="{BE30A29B-4968-9B63-5D89-C6685AFA4D8E}"/>
          </ac:spMkLst>
        </pc:spChg>
        <pc:spChg chg="add mod ord">
          <ac:chgData name="Megan U Hazen" userId="30e05359-b9e4-47f2-a3de-c678b6693530" providerId="ADAL" clId="{F71778A2-0B0A-4390-A922-1251D981ACF5}" dt="2026-04-09T21:58:40.143" v="4335" actId="20577"/>
          <ac:spMkLst>
            <pc:docMk/>
            <pc:sldMk cId="81409007" sldId="338"/>
            <ac:spMk id="7" creationId="{8902BB18-897E-48D4-12FD-4FFF30BE167A}"/>
          </ac:spMkLst>
        </pc:spChg>
        <pc:spChg chg="add del mod ord">
          <ac:chgData name="Megan U Hazen" userId="30e05359-b9e4-47f2-a3de-c678b6693530" providerId="ADAL" clId="{F71778A2-0B0A-4390-A922-1251D981ACF5}" dt="2026-04-08T18:18:20.794" v="1673" actId="478"/>
          <ac:spMkLst>
            <pc:docMk/>
            <pc:sldMk cId="81409007" sldId="338"/>
            <ac:spMk id="8" creationId="{9BDB5C26-C91E-0E32-1F24-7E69DC9398B8}"/>
          </ac:spMkLst>
        </pc:spChg>
        <pc:spChg chg="add del mod ord">
          <ac:chgData name="Megan U Hazen" userId="30e05359-b9e4-47f2-a3de-c678b6693530" providerId="ADAL" clId="{F71778A2-0B0A-4390-A922-1251D981ACF5}" dt="2026-04-08T19:01:20.251" v="2172" actId="478"/>
          <ac:spMkLst>
            <pc:docMk/>
            <pc:sldMk cId="81409007" sldId="338"/>
            <ac:spMk id="9" creationId="{F202C3A1-AE78-0FEC-612F-3ED1E822C512}"/>
          </ac:spMkLst>
        </pc:spChg>
        <pc:spChg chg="add del">
          <ac:chgData name="Megan U Hazen" userId="30e05359-b9e4-47f2-a3de-c678b6693530" providerId="ADAL" clId="{F71778A2-0B0A-4390-A922-1251D981ACF5}" dt="2026-04-08T18:18:24.280" v="1675" actId="22"/>
          <ac:spMkLst>
            <pc:docMk/>
            <pc:sldMk cId="81409007" sldId="338"/>
            <ac:spMk id="11" creationId="{83C11F2D-2231-74B2-D68E-35BE7C4FC974}"/>
          </ac:spMkLst>
        </pc:spChg>
        <pc:spChg chg="add mod ord">
          <ac:chgData name="Megan U Hazen" userId="30e05359-b9e4-47f2-a3de-c678b6693530" providerId="ADAL" clId="{F71778A2-0B0A-4390-A922-1251D981ACF5}" dt="2026-04-08T19:03:18.954" v="2197" actId="20577"/>
          <ac:spMkLst>
            <pc:docMk/>
            <pc:sldMk cId="81409007" sldId="338"/>
            <ac:spMk id="12" creationId="{9E9CE361-12C8-3B96-5ADE-FC5364E0C17E}"/>
          </ac:spMkLst>
        </pc:spChg>
        <pc:spChg chg="add del mod">
          <ac:chgData name="Megan U Hazen" userId="30e05359-b9e4-47f2-a3de-c678b6693530" providerId="ADAL" clId="{F71778A2-0B0A-4390-A922-1251D981ACF5}" dt="2026-04-08T19:01:06.539" v="2170" actId="478"/>
          <ac:spMkLst>
            <pc:docMk/>
            <pc:sldMk cId="81409007" sldId="338"/>
            <ac:spMk id="14" creationId="{5C33427A-38E1-4C6A-779D-676D6473FB2D}"/>
          </ac:spMkLst>
        </pc:spChg>
        <pc:spChg chg="add del mod">
          <ac:chgData name="Megan U Hazen" userId="30e05359-b9e4-47f2-a3de-c678b6693530" providerId="ADAL" clId="{F71778A2-0B0A-4390-A922-1251D981ACF5}" dt="2026-04-08T19:01:23.078" v="2173" actId="478"/>
          <ac:spMkLst>
            <pc:docMk/>
            <pc:sldMk cId="81409007" sldId="338"/>
            <ac:spMk id="16" creationId="{5FA3B670-D61C-A5B1-63BC-17C469C390CF}"/>
          </ac:spMkLst>
        </pc:spChg>
      </pc:sldChg>
      <pc:sldChg chg="modSp add mod">
        <pc:chgData name="Megan U Hazen" userId="30e05359-b9e4-47f2-a3de-c678b6693530" providerId="ADAL" clId="{F71778A2-0B0A-4390-A922-1251D981ACF5}" dt="2026-04-08T19:02:58.606" v="2193" actId="207"/>
        <pc:sldMkLst>
          <pc:docMk/>
          <pc:sldMk cId="488916985" sldId="339"/>
        </pc:sldMkLst>
        <pc:spChg chg="mod">
          <ac:chgData name="Megan U Hazen" userId="30e05359-b9e4-47f2-a3de-c678b6693530" providerId="ADAL" clId="{F71778A2-0B0A-4390-A922-1251D981ACF5}" dt="2026-04-08T19:02:37.580" v="2186" actId="27636"/>
          <ac:spMkLst>
            <pc:docMk/>
            <pc:sldMk cId="488916985" sldId="339"/>
            <ac:spMk id="9" creationId="{C0C0392F-6EBB-E0B5-DC3F-159979142E3F}"/>
          </ac:spMkLst>
        </pc:spChg>
        <pc:spChg chg="mod">
          <ac:chgData name="Megan U Hazen" userId="30e05359-b9e4-47f2-a3de-c678b6693530" providerId="ADAL" clId="{F71778A2-0B0A-4390-A922-1251D981ACF5}" dt="2026-04-08T19:02:58.606" v="2193" actId="207"/>
          <ac:spMkLst>
            <pc:docMk/>
            <pc:sldMk cId="488916985" sldId="339"/>
            <ac:spMk id="12" creationId="{750694DB-0A28-F7E0-9D75-CE8C2ACD2CD6}"/>
          </ac:spMkLst>
        </pc:spChg>
      </pc:sldChg>
      <pc:sldChg chg="addSp delSp modSp new mod">
        <pc:chgData name="Megan U Hazen" userId="30e05359-b9e4-47f2-a3de-c678b6693530" providerId="ADAL" clId="{F71778A2-0B0A-4390-A922-1251D981ACF5}" dt="2026-04-09T21:58:54.806" v="4338" actId="962"/>
        <pc:sldMkLst>
          <pc:docMk/>
          <pc:sldMk cId="1463554251" sldId="340"/>
        </pc:sldMkLst>
        <pc:spChg chg="mod">
          <ac:chgData name="Megan U Hazen" userId="30e05359-b9e4-47f2-a3de-c678b6693530" providerId="ADAL" clId="{F71778A2-0B0A-4390-A922-1251D981ACF5}" dt="2026-04-08T19:03:44.234" v="2208" actId="20577"/>
          <ac:spMkLst>
            <pc:docMk/>
            <pc:sldMk cId="1463554251" sldId="340"/>
            <ac:spMk id="2" creationId="{0333FA6D-A49C-2E3C-CC87-A5C48B5983C6}"/>
          </ac:spMkLst>
        </pc:spChg>
        <pc:spChg chg="del mod">
          <ac:chgData name="Megan U Hazen" userId="30e05359-b9e4-47f2-a3de-c678b6693530" providerId="ADAL" clId="{F71778A2-0B0A-4390-A922-1251D981ACF5}" dt="2026-04-08T19:06:53.200" v="2438" actId="478"/>
          <ac:spMkLst>
            <pc:docMk/>
            <pc:sldMk cId="1463554251" sldId="340"/>
            <ac:spMk id="3" creationId="{41D813A3-3CD6-1B24-1B02-1B4FE1E5330F}"/>
          </ac:spMkLst>
        </pc:spChg>
        <pc:spChg chg="del">
          <ac:chgData name="Megan U Hazen" userId="30e05359-b9e4-47f2-a3de-c678b6693530" providerId="ADAL" clId="{F71778A2-0B0A-4390-A922-1251D981ACF5}" dt="2026-04-08T19:05:00.522" v="2430" actId="478"/>
          <ac:spMkLst>
            <pc:docMk/>
            <pc:sldMk cId="1463554251" sldId="340"/>
            <ac:spMk id="4" creationId="{3EBE31F7-CF25-1740-98B7-31A454C5D38B}"/>
          </ac:spMkLst>
        </pc:spChg>
        <pc:spChg chg="add del mod">
          <ac:chgData name="Megan U Hazen" userId="30e05359-b9e4-47f2-a3de-c678b6693530" providerId="ADAL" clId="{F71778A2-0B0A-4390-A922-1251D981ACF5}" dt="2026-04-08T19:06:57.781" v="2439" actId="478"/>
          <ac:spMkLst>
            <pc:docMk/>
            <pc:sldMk cId="1463554251" sldId="340"/>
            <ac:spMk id="9" creationId="{3F5AB3EC-F2F7-5599-DEC7-A95C1974EFA8}"/>
          </ac:spMkLst>
        </pc:spChg>
        <pc:graphicFrameChg chg="add mod modGraphic">
          <ac:chgData name="Megan U Hazen" userId="30e05359-b9e4-47f2-a3de-c678b6693530" providerId="ADAL" clId="{F71778A2-0B0A-4390-A922-1251D981ACF5}" dt="2026-04-09T21:58:54.806" v="4338" actId="962"/>
          <ac:graphicFrameMkLst>
            <pc:docMk/>
            <pc:sldMk cId="1463554251" sldId="340"/>
            <ac:graphicFrameMk id="7" creationId="{F2E0072E-7AF8-CAC2-4627-4F78CE04DAAE}"/>
          </ac:graphicFrameMkLst>
        </pc:graphicFrameChg>
      </pc:sldChg>
      <pc:sldChg chg="addSp delSp modSp new mod">
        <pc:chgData name="Megan U Hazen" userId="30e05359-b9e4-47f2-a3de-c678b6693530" providerId="ADAL" clId="{F71778A2-0B0A-4390-A922-1251D981ACF5}" dt="2026-04-08T19:18:13.290" v="2611" actId="27636"/>
        <pc:sldMkLst>
          <pc:docMk/>
          <pc:sldMk cId="992747108" sldId="341"/>
        </pc:sldMkLst>
        <pc:spChg chg="mod">
          <ac:chgData name="Megan U Hazen" userId="30e05359-b9e4-47f2-a3de-c678b6693530" providerId="ADAL" clId="{F71778A2-0B0A-4390-A922-1251D981ACF5}" dt="2026-04-08T19:13:32.551" v="2553" actId="20577"/>
          <ac:spMkLst>
            <pc:docMk/>
            <pc:sldMk cId="992747108" sldId="341"/>
            <ac:spMk id="2" creationId="{61FF21E5-945B-7C4C-B71B-10C4B5E1BED2}"/>
          </ac:spMkLst>
        </pc:spChg>
        <pc:spChg chg="mod">
          <ac:chgData name="Megan U Hazen" userId="30e05359-b9e4-47f2-a3de-c678b6693530" providerId="ADAL" clId="{F71778A2-0B0A-4390-A922-1251D981ACF5}" dt="2026-04-08T19:17:14.517" v="2607" actId="14100"/>
          <ac:spMkLst>
            <pc:docMk/>
            <pc:sldMk cId="992747108" sldId="341"/>
            <ac:spMk id="3" creationId="{266B1BDB-1568-973A-B256-EDF6EA7DC01F}"/>
          </ac:spMkLst>
        </pc:spChg>
        <pc:spChg chg="del mod">
          <ac:chgData name="Megan U Hazen" userId="30e05359-b9e4-47f2-a3de-c678b6693530" providerId="ADAL" clId="{F71778A2-0B0A-4390-A922-1251D981ACF5}" dt="2026-04-08T19:14:00.828" v="2555"/>
          <ac:spMkLst>
            <pc:docMk/>
            <pc:sldMk cId="992747108" sldId="341"/>
            <ac:spMk id="4" creationId="{8D24F692-8EC7-75A9-67D7-9C88DB6F9683}"/>
          </ac:spMkLst>
        </pc:spChg>
        <pc:spChg chg="add mod">
          <ac:chgData name="Megan U Hazen" userId="30e05359-b9e4-47f2-a3de-c678b6693530" providerId="ADAL" clId="{F71778A2-0B0A-4390-A922-1251D981ACF5}" dt="2026-04-08T19:18:13.290" v="2611" actId="27636"/>
          <ac:spMkLst>
            <pc:docMk/>
            <pc:sldMk cId="992747108" sldId="341"/>
            <ac:spMk id="7" creationId="{A75062A9-1FC0-D6E6-CFFD-899D75CC66EC}"/>
          </ac:spMkLst>
        </pc:spChg>
      </pc:sldChg>
      <pc:sldChg chg="modSp new mod">
        <pc:chgData name="Megan U Hazen" userId="30e05359-b9e4-47f2-a3de-c678b6693530" providerId="ADAL" clId="{F71778A2-0B0A-4390-A922-1251D981ACF5}" dt="2026-04-08T19:19:28.313" v="2641" actId="5793"/>
        <pc:sldMkLst>
          <pc:docMk/>
          <pc:sldMk cId="2727787085" sldId="342"/>
        </pc:sldMkLst>
        <pc:spChg chg="mod">
          <ac:chgData name="Megan U Hazen" userId="30e05359-b9e4-47f2-a3de-c678b6693530" providerId="ADAL" clId="{F71778A2-0B0A-4390-A922-1251D981ACF5}" dt="2026-04-08T19:19:00.615" v="2634" actId="20577"/>
          <ac:spMkLst>
            <pc:docMk/>
            <pc:sldMk cId="2727787085" sldId="342"/>
            <ac:spMk id="2" creationId="{D8DDB8BC-6D4A-FD1D-7E5F-7ACDD764557D}"/>
          </ac:spMkLst>
        </pc:spChg>
        <pc:spChg chg="mod">
          <ac:chgData name="Megan U Hazen" userId="30e05359-b9e4-47f2-a3de-c678b6693530" providerId="ADAL" clId="{F71778A2-0B0A-4390-A922-1251D981ACF5}" dt="2026-04-08T19:19:28.313" v="2641" actId="5793"/>
          <ac:spMkLst>
            <pc:docMk/>
            <pc:sldMk cId="2727787085" sldId="342"/>
            <ac:spMk id="3" creationId="{00DAA64F-D76B-0A51-67B9-9D90EAC88B7C}"/>
          </ac:spMkLst>
        </pc:spChg>
        <pc:spChg chg="mod">
          <ac:chgData name="Megan U Hazen" userId="30e05359-b9e4-47f2-a3de-c678b6693530" providerId="ADAL" clId="{F71778A2-0B0A-4390-A922-1251D981ACF5}" dt="2026-04-08T19:19:27.673" v="2639" actId="27636"/>
          <ac:spMkLst>
            <pc:docMk/>
            <pc:sldMk cId="2727787085" sldId="342"/>
            <ac:spMk id="4" creationId="{D8452894-1A8F-C0B5-A3D5-1BEFEEAA7235}"/>
          </ac:spMkLst>
        </pc:spChg>
      </pc:sldChg>
      <pc:sldChg chg="addSp delSp modSp new mod setBg modClrScheme chgLayout">
        <pc:chgData name="Megan U Hazen" userId="30e05359-b9e4-47f2-a3de-c678b6693530" providerId="ADAL" clId="{F71778A2-0B0A-4390-A922-1251D981ACF5}" dt="2026-04-08T20:00:15.020" v="2683" actId="26606"/>
        <pc:sldMkLst>
          <pc:docMk/>
          <pc:sldMk cId="924549766" sldId="343"/>
        </pc:sldMkLst>
        <pc:spChg chg="mod ord">
          <ac:chgData name="Megan U Hazen" userId="30e05359-b9e4-47f2-a3de-c678b6693530" providerId="ADAL" clId="{F71778A2-0B0A-4390-A922-1251D981ACF5}" dt="2026-04-08T20:00:15.020" v="2683" actId="26606"/>
          <ac:spMkLst>
            <pc:docMk/>
            <pc:sldMk cId="924549766" sldId="343"/>
            <ac:spMk id="2" creationId="{0E840471-53CA-1D3F-F06A-9123E2DE5AA2}"/>
          </ac:spMkLst>
        </pc:spChg>
        <pc:spChg chg="add del mod ord">
          <ac:chgData name="Megan U Hazen" userId="30e05359-b9e4-47f2-a3de-c678b6693530" providerId="ADAL" clId="{F71778A2-0B0A-4390-A922-1251D981ACF5}" dt="2026-04-08T19:59:19.004" v="2671" actId="700"/>
          <ac:spMkLst>
            <pc:docMk/>
            <pc:sldMk cId="924549766" sldId="343"/>
            <ac:spMk id="3" creationId="{A25FC749-62A2-59C0-05C0-21BA3774BC30}"/>
          </ac:spMkLst>
        </pc:spChg>
        <pc:spChg chg="add del">
          <ac:chgData name="Megan U Hazen" userId="30e05359-b9e4-47f2-a3de-c678b6693530" providerId="ADAL" clId="{F71778A2-0B0A-4390-A922-1251D981ACF5}" dt="2026-04-08T19:59:19.004" v="2671" actId="700"/>
          <ac:spMkLst>
            <pc:docMk/>
            <pc:sldMk cId="924549766" sldId="343"/>
            <ac:spMk id="4" creationId="{98685B22-F153-93EC-B0D9-B109B2804A5A}"/>
          </ac:spMkLst>
        </pc:spChg>
        <pc:spChg chg="mod ord">
          <ac:chgData name="Megan U Hazen" userId="30e05359-b9e4-47f2-a3de-c678b6693530" providerId="ADAL" clId="{F71778A2-0B0A-4390-A922-1251D981ACF5}" dt="2026-04-08T20:00:15.020" v="2683" actId="26606"/>
          <ac:spMkLst>
            <pc:docMk/>
            <pc:sldMk cId="924549766" sldId="343"/>
            <ac:spMk id="5" creationId="{6BE0BBE2-E9F4-3BFA-4BDF-59AECEAADAAB}"/>
          </ac:spMkLst>
        </pc:spChg>
        <pc:spChg chg="mod ord">
          <ac:chgData name="Megan U Hazen" userId="30e05359-b9e4-47f2-a3de-c678b6693530" providerId="ADAL" clId="{F71778A2-0B0A-4390-A922-1251D981ACF5}" dt="2026-04-08T20:00:15.020" v="2683" actId="26606"/>
          <ac:spMkLst>
            <pc:docMk/>
            <pc:sldMk cId="924549766" sldId="343"/>
            <ac:spMk id="6" creationId="{CB8DF738-2931-6F03-ECF4-69D2A3B373A0}"/>
          </ac:spMkLst>
        </pc:spChg>
        <pc:spChg chg="add mod ord">
          <ac:chgData name="Megan U Hazen" userId="30e05359-b9e4-47f2-a3de-c678b6693530" providerId="ADAL" clId="{F71778A2-0B0A-4390-A922-1251D981ACF5}" dt="2026-04-08T20:00:15.020" v="2683" actId="26606"/>
          <ac:spMkLst>
            <pc:docMk/>
            <pc:sldMk cId="924549766" sldId="343"/>
            <ac:spMk id="8" creationId="{22AC82B2-62DE-B6E9-1291-4B5720C02C83}"/>
          </ac:spMkLst>
        </pc:spChg>
        <pc:spChg chg="add">
          <ac:chgData name="Megan U Hazen" userId="30e05359-b9e4-47f2-a3de-c678b6693530" providerId="ADAL" clId="{F71778A2-0B0A-4390-A922-1251D981ACF5}" dt="2026-04-08T20:00:15.020" v="2683" actId="26606"/>
          <ac:spMkLst>
            <pc:docMk/>
            <pc:sldMk cId="924549766" sldId="343"/>
            <ac:spMk id="13" creationId="{8E8DBDA3-652C-4F87-B53B-7F73AC8F4FF9}"/>
          </ac:spMkLst>
        </pc:spChg>
        <pc:spChg chg="add">
          <ac:chgData name="Megan U Hazen" userId="30e05359-b9e4-47f2-a3de-c678b6693530" providerId="ADAL" clId="{F71778A2-0B0A-4390-A922-1251D981ACF5}" dt="2026-04-08T20:00:15.020" v="2683" actId="26606"/>
          <ac:spMkLst>
            <pc:docMk/>
            <pc:sldMk cId="924549766" sldId="343"/>
            <ac:spMk id="15" creationId="{42187232-3845-418F-A17C-C138F01D98AB}"/>
          </ac:spMkLst>
        </pc:spChg>
        <pc:picChg chg="add del mod ord">
          <ac:chgData name="Megan U Hazen" userId="30e05359-b9e4-47f2-a3de-c678b6693530" providerId="ADAL" clId="{F71778A2-0B0A-4390-A922-1251D981ACF5}" dt="2026-04-08T19:59:15.842" v="2670" actId="34307"/>
          <ac:picMkLst>
            <pc:docMk/>
            <pc:sldMk cId="924549766" sldId="343"/>
            <ac:picMk id="7" creationId="{CF8D9AE5-C9DE-7724-D1F5-318C497D94DB}"/>
          </ac:picMkLst>
        </pc:picChg>
      </pc:sldChg>
      <pc:sldChg chg="addSp delSp modSp new mod">
        <pc:chgData name="Megan U Hazen" userId="30e05359-b9e4-47f2-a3de-c678b6693530" providerId="ADAL" clId="{F71778A2-0B0A-4390-A922-1251D981ACF5}" dt="2026-04-09T21:59:21.168" v="4342"/>
        <pc:sldMkLst>
          <pc:docMk/>
          <pc:sldMk cId="2733223567" sldId="344"/>
        </pc:sldMkLst>
        <pc:spChg chg="mod ord">
          <ac:chgData name="Megan U Hazen" userId="30e05359-b9e4-47f2-a3de-c678b6693530" providerId="ADAL" clId="{F71778A2-0B0A-4390-A922-1251D981ACF5}" dt="2026-04-09T21:59:21.168" v="4342"/>
          <ac:spMkLst>
            <pc:docMk/>
            <pc:sldMk cId="2733223567" sldId="344"/>
            <ac:spMk id="2" creationId="{76FE4F31-AA4F-1AE6-E7D2-F895CB059CCC}"/>
          </ac:spMkLst>
        </pc:spChg>
        <pc:spChg chg="del">
          <ac:chgData name="Megan U Hazen" userId="30e05359-b9e4-47f2-a3de-c678b6693530" providerId="ADAL" clId="{F71778A2-0B0A-4390-A922-1251D981ACF5}" dt="2026-04-08T20:01:10.914" v="2686"/>
          <ac:spMkLst>
            <pc:docMk/>
            <pc:sldMk cId="2733223567" sldId="344"/>
            <ac:spMk id="3" creationId="{A94015A0-F3E7-B447-012A-D8A42EAFA2D3}"/>
          </ac:spMkLst>
        </pc:spChg>
        <pc:spChg chg="ord">
          <ac:chgData name="Megan U Hazen" userId="30e05359-b9e4-47f2-a3de-c678b6693530" providerId="ADAL" clId="{F71778A2-0B0A-4390-A922-1251D981ACF5}" dt="2026-04-09T21:59:21.168" v="4342"/>
          <ac:spMkLst>
            <pc:docMk/>
            <pc:sldMk cId="2733223567" sldId="344"/>
            <ac:spMk id="4" creationId="{915CC05F-D7D6-C735-255F-50347597BA3E}"/>
          </ac:spMkLst>
        </pc:spChg>
        <pc:spChg chg="ord">
          <ac:chgData name="Megan U Hazen" userId="30e05359-b9e4-47f2-a3de-c678b6693530" providerId="ADAL" clId="{F71778A2-0B0A-4390-A922-1251D981ACF5}" dt="2026-04-09T21:59:21.168" v="4342"/>
          <ac:spMkLst>
            <pc:docMk/>
            <pc:sldMk cId="2733223567" sldId="344"/>
            <ac:spMk id="5" creationId="{28509A0C-5F4B-0A01-4555-EF6B06A76DCD}"/>
          </ac:spMkLst>
        </pc:spChg>
        <pc:picChg chg="add mod ord">
          <ac:chgData name="Megan U Hazen" userId="30e05359-b9e4-47f2-a3de-c678b6693530" providerId="ADAL" clId="{F71778A2-0B0A-4390-A922-1251D981ACF5}" dt="2026-04-09T21:59:21.168" v="4342"/>
          <ac:picMkLst>
            <pc:docMk/>
            <pc:sldMk cId="2733223567" sldId="344"/>
            <ac:picMk id="3074" creationId="{70796071-73D3-ABB0-6445-707E8B1B013A}"/>
          </ac:picMkLst>
        </pc:picChg>
      </pc:sldChg>
      <pc:sldChg chg="addSp delSp modSp new mod setBg modNotesTx">
        <pc:chgData name="Megan U Hazen" userId="30e05359-b9e4-47f2-a3de-c678b6693530" providerId="ADAL" clId="{F71778A2-0B0A-4390-A922-1251D981ACF5}" dt="2026-04-09T21:58:50.657" v="4336" actId="962"/>
        <pc:sldMkLst>
          <pc:docMk/>
          <pc:sldMk cId="2627784711" sldId="345"/>
        </pc:sldMkLst>
        <pc:spChg chg="mod">
          <ac:chgData name="Megan U Hazen" userId="30e05359-b9e4-47f2-a3de-c678b6693530" providerId="ADAL" clId="{F71778A2-0B0A-4390-A922-1251D981ACF5}" dt="2026-04-08T20:06:28.025" v="2993" actId="26606"/>
          <ac:spMkLst>
            <pc:docMk/>
            <pc:sldMk cId="2627784711" sldId="345"/>
            <ac:spMk id="2" creationId="{6E6188CA-ECD4-BC9F-45C7-7677F7C1F98A}"/>
          </ac:spMkLst>
        </pc:spChg>
        <pc:spChg chg="del mod">
          <ac:chgData name="Megan U Hazen" userId="30e05359-b9e4-47f2-a3de-c678b6693530" providerId="ADAL" clId="{F71778A2-0B0A-4390-A922-1251D981ACF5}" dt="2026-04-08T20:05:18.421" v="2984" actId="26606"/>
          <ac:spMkLst>
            <pc:docMk/>
            <pc:sldMk cId="2627784711" sldId="345"/>
            <ac:spMk id="3" creationId="{DFB472D0-907C-7FED-D9E6-35FD173D2C61}"/>
          </ac:spMkLst>
        </pc:spChg>
        <pc:spChg chg="mod">
          <ac:chgData name="Megan U Hazen" userId="30e05359-b9e4-47f2-a3de-c678b6693530" providerId="ADAL" clId="{F71778A2-0B0A-4390-A922-1251D981ACF5}" dt="2026-04-08T20:06:27.993" v="2992" actId="26606"/>
          <ac:spMkLst>
            <pc:docMk/>
            <pc:sldMk cId="2627784711" sldId="345"/>
            <ac:spMk id="4" creationId="{99C7FC96-177D-79FB-447B-C462A2BBB78A}"/>
          </ac:spMkLst>
        </pc:spChg>
        <pc:spChg chg="mod">
          <ac:chgData name="Megan U Hazen" userId="30e05359-b9e4-47f2-a3de-c678b6693530" providerId="ADAL" clId="{F71778A2-0B0A-4390-A922-1251D981ACF5}" dt="2026-04-08T20:06:27.993" v="2992" actId="26606"/>
          <ac:spMkLst>
            <pc:docMk/>
            <pc:sldMk cId="2627784711" sldId="345"/>
            <ac:spMk id="5" creationId="{5A2E0360-9E49-E276-ABA1-40E9B8350438}"/>
          </ac:spMkLst>
        </pc:spChg>
        <pc:spChg chg="add del">
          <ac:chgData name="Megan U Hazen" userId="30e05359-b9e4-47f2-a3de-c678b6693530" providerId="ADAL" clId="{F71778A2-0B0A-4390-A922-1251D981ACF5}" dt="2026-04-08T20:06:27.993" v="2992" actId="26606"/>
          <ac:spMkLst>
            <pc:docMk/>
            <pc:sldMk cId="2627784711" sldId="345"/>
            <ac:spMk id="12" creationId="{A57295FB-B258-4EDE-A4E2-A19CA2D71C0E}"/>
          </ac:spMkLst>
        </pc:spChg>
        <pc:spChg chg="add del">
          <ac:chgData name="Megan U Hazen" userId="30e05359-b9e4-47f2-a3de-c678b6693530" providerId="ADAL" clId="{F71778A2-0B0A-4390-A922-1251D981ACF5}" dt="2026-04-08T20:06:27.993" v="2992" actId="26606"/>
          <ac:spMkLst>
            <pc:docMk/>
            <pc:sldMk cId="2627784711" sldId="345"/>
            <ac:spMk id="14" creationId="{64B9973F-8F60-4643-BE80-396A372173DA}"/>
          </ac:spMkLst>
        </pc:spChg>
        <pc:spChg chg="add del">
          <ac:chgData name="Megan U Hazen" userId="30e05359-b9e4-47f2-a3de-c678b6693530" providerId="ADAL" clId="{F71778A2-0B0A-4390-A922-1251D981ACF5}" dt="2026-04-08T20:06:27.993" v="2992" actId="26606"/>
          <ac:spMkLst>
            <pc:docMk/>
            <pc:sldMk cId="2627784711" sldId="345"/>
            <ac:spMk id="16" creationId="{922A59AD-15BE-426B-91F2-E29CC168C380}"/>
          </ac:spMkLst>
        </pc:spChg>
        <pc:graphicFrameChg chg="add mod modGraphic">
          <ac:chgData name="Megan U Hazen" userId="30e05359-b9e4-47f2-a3de-c678b6693530" providerId="ADAL" clId="{F71778A2-0B0A-4390-A922-1251D981ACF5}" dt="2026-04-09T21:58:50.657" v="4336" actId="962"/>
          <ac:graphicFrameMkLst>
            <pc:docMk/>
            <pc:sldMk cId="2627784711" sldId="345"/>
            <ac:graphicFrameMk id="7" creationId="{6C6710F6-2C2B-E989-369F-2669B0BB16F7}"/>
          </ac:graphicFrameMkLst>
        </pc:graphicFrameChg>
      </pc:sldChg>
      <pc:sldChg chg="addSp delSp modSp new mod modClrScheme modAnim chgLayout">
        <pc:chgData name="Megan U Hazen" userId="30e05359-b9e4-47f2-a3de-c678b6693530" providerId="ADAL" clId="{F71778A2-0B0A-4390-A922-1251D981ACF5}" dt="2026-04-09T17:07:09.223" v="3520" actId="20577"/>
        <pc:sldMkLst>
          <pc:docMk/>
          <pc:sldMk cId="4180760240" sldId="346"/>
        </pc:sldMkLst>
        <pc:spChg chg="mod ord">
          <ac:chgData name="Megan U Hazen" userId="30e05359-b9e4-47f2-a3de-c678b6693530" providerId="ADAL" clId="{F71778A2-0B0A-4390-A922-1251D981ACF5}" dt="2026-04-08T20:07:51.590" v="3064" actId="700"/>
          <ac:spMkLst>
            <pc:docMk/>
            <pc:sldMk cId="4180760240" sldId="346"/>
            <ac:spMk id="2" creationId="{D012072B-3D90-BFA6-86D6-F06FBF95D7DF}"/>
          </ac:spMkLst>
        </pc:spChg>
        <pc:spChg chg="del mod ord">
          <ac:chgData name="Megan U Hazen" userId="30e05359-b9e4-47f2-a3de-c678b6693530" providerId="ADAL" clId="{F71778A2-0B0A-4390-A922-1251D981ACF5}" dt="2026-04-08T20:07:51.590" v="3064" actId="700"/>
          <ac:spMkLst>
            <pc:docMk/>
            <pc:sldMk cId="4180760240" sldId="346"/>
            <ac:spMk id="3" creationId="{14E95C10-B167-AE3A-B3EF-8B46256E8D8E}"/>
          </ac:spMkLst>
        </pc:spChg>
        <pc:spChg chg="mod ord">
          <ac:chgData name="Megan U Hazen" userId="30e05359-b9e4-47f2-a3de-c678b6693530" providerId="ADAL" clId="{F71778A2-0B0A-4390-A922-1251D981ACF5}" dt="2026-04-08T20:07:51.590" v="3064" actId="700"/>
          <ac:spMkLst>
            <pc:docMk/>
            <pc:sldMk cId="4180760240" sldId="346"/>
            <ac:spMk id="4" creationId="{7171743A-265C-1A3B-2137-092DAAB75669}"/>
          </ac:spMkLst>
        </pc:spChg>
        <pc:spChg chg="mod ord">
          <ac:chgData name="Megan U Hazen" userId="30e05359-b9e4-47f2-a3de-c678b6693530" providerId="ADAL" clId="{F71778A2-0B0A-4390-A922-1251D981ACF5}" dt="2026-04-08T20:07:51.590" v="3064" actId="700"/>
          <ac:spMkLst>
            <pc:docMk/>
            <pc:sldMk cId="4180760240" sldId="346"/>
            <ac:spMk id="5" creationId="{BBA6A7D1-457C-45C9-E248-942E51D01625}"/>
          </ac:spMkLst>
        </pc:spChg>
        <pc:spChg chg="add mod ord">
          <ac:chgData name="Megan U Hazen" userId="30e05359-b9e4-47f2-a3de-c678b6693530" providerId="ADAL" clId="{F71778A2-0B0A-4390-A922-1251D981ACF5}" dt="2026-04-08T20:09:14.932" v="3101" actId="27636"/>
          <ac:spMkLst>
            <pc:docMk/>
            <pc:sldMk cId="4180760240" sldId="346"/>
            <ac:spMk id="6" creationId="{D4419422-2933-2501-6475-2D1A4A430220}"/>
          </ac:spMkLst>
        </pc:spChg>
        <pc:spChg chg="add mod ord">
          <ac:chgData name="Megan U Hazen" userId="30e05359-b9e4-47f2-a3de-c678b6693530" providerId="ADAL" clId="{F71778A2-0B0A-4390-A922-1251D981ACF5}" dt="2026-04-08T20:09:39.844" v="3109" actId="113"/>
          <ac:spMkLst>
            <pc:docMk/>
            <pc:sldMk cId="4180760240" sldId="346"/>
            <ac:spMk id="7" creationId="{E46F85E3-9205-06AF-35DB-69D6EB53C054}"/>
          </ac:spMkLst>
        </pc:spChg>
        <pc:spChg chg="add mod">
          <ac:chgData name="Megan U Hazen" userId="30e05359-b9e4-47f2-a3de-c678b6693530" providerId="ADAL" clId="{F71778A2-0B0A-4390-A922-1251D981ACF5}" dt="2026-04-09T17:07:09.223" v="3520" actId="20577"/>
          <ac:spMkLst>
            <pc:docMk/>
            <pc:sldMk cId="4180760240" sldId="346"/>
            <ac:spMk id="8" creationId="{4EE84623-7852-2427-A2D3-7FD688B56AA4}"/>
          </ac:spMkLst>
        </pc:spChg>
      </pc:sldChg>
      <pc:sldChg chg="addSp delSp modSp new mod">
        <pc:chgData name="Megan U Hazen" userId="30e05359-b9e4-47f2-a3de-c678b6693530" providerId="ADAL" clId="{F71778A2-0B0A-4390-A922-1251D981ACF5}" dt="2026-04-09T21:57:39.211" v="4306" actId="20577"/>
        <pc:sldMkLst>
          <pc:docMk/>
          <pc:sldMk cId="1239014901" sldId="347"/>
        </pc:sldMkLst>
        <pc:spChg chg="mod">
          <ac:chgData name="Megan U Hazen" userId="30e05359-b9e4-47f2-a3de-c678b6693530" providerId="ADAL" clId="{F71778A2-0B0A-4390-A922-1251D981ACF5}" dt="2026-04-09T21:57:39.211" v="4306" actId="20577"/>
          <ac:spMkLst>
            <pc:docMk/>
            <pc:sldMk cId="1239014901" sldId="347"/>
            <ac:spMk id="2" creationId="{F71AB930-80C8-DC54-7BE3-17450A3B976B}"/>
          </ac:spMkLst>
        </pc:spChg>
        <pc:spChg chg="mod">
          <ac:chgData name="Megan U Hazen" userId="30e05359-b9e4-47f2-a3de-c678b6693530" providerId="ADAL" clId="{F71778A2-0B0A-4390-A922-1251D981ACF5}" dt="2026-04-09T17:11:14.610" v="3532" actId="27636"/>
          <ac:spMkLst>
            <pc:docMk/>
            <pc:sldMk cId="1239014901" sldId="347"/>
            <ac:spMk id="3" creationId="{BAB78209-6E1C-F1ED-7974-20CEB8A54839}"/>
          </ac:spMkLst>
        </pc:spChg>
        <pc:spChg chg="del">
          <ac:chgData name="Megan U Hazen" userId="30e05359-b9e4-47f2-a3de-c678b6693530" providerId="ADAL" clId="{F71778A2-0B0A-4390-A922-1251D981ACF5}" dt="2026-04-08T20:17:44.835" v="3410"/>
          <ac:spMkLst>
            <pc:docMk/>
            <pc:sldMk cId="1239014901" sldId="347"/>
            <ac:spMk id="4" creationId="{97C787FD-A6B6-6045-FD2F-4A32CF3F3ED4}"/>
          </ac:spMkLst>
        </pc:spChg>
        <pc:spChg chg="add mod">
          <ac:chgData name="Megan U Hazen" userId="30e05359-b9e4-47f2-a3de-c678b6693530" providerId="ADAL" clId="{F71778A2-0B0A-4390-A922-1251D981ACF5}" dt="2026-04-09T17:13:20.073" v="3545" actId="207"/>
          <ac:spMkLst>
            <pc:docMk/>
            <pc:sldMk cId="1239014901" sldId="347"/>
            <ac:spMk id="7" creationId="{C2388A90-587D-AC64-B0FD-69E307B03FD9}"/>
          </ac:spMkLst>
        </pc:spChg>
        <pc:spChg chg="add del">
          <ac:chgData name="Megan U Hazen" userId="30e05359-b9e4-47f2-a3de-c678b6693530" providerId="ADAL" clId="{F71778A2-0B0A-4390-A922-1251D981ACF5}" dt="2026-04-08T20:34:18.857" v="3476" actId="11529"/>
          <ac:spMkLst>
            <pc:docMk/>
            <pc:sldMk cId="1239014901" sldId="347"/>
            <ac:spMk id="8" creationId="{DF3BB178-A049-38CF-2D46-80F41953C14F}"/>
          </ac:spMkLst>
        </pc:spChg>
      </pc:sldChg>
      <pc:sldChg chg="addSp delSp modSp new del mod">
        <pc:chgData name="Megan U Hazen" userId="30e05359-b9e4-47f2-a3de-c678b6693530" providerId="ADAL" clId="{F71778A2-0B0A-4390-A922-1251D981ACF5}" dt="2026-04-09T17:16:57.220" v="3567" actId="47"/>
        <pc:sldMkLst>
          <pc:docMk/>
          <pc:sldMk cId="1763004068" sldId="348"/>
        </pc:sldMkLst>
        <pc:spChg chg="mod">
          <ac:chgData name="Megan U Hazen" userId="30e05359-b9e4-47f2-a3de-c678b6693530" providerId="ADAL" clId="{F71778A2-0B0A-4390-A922-1251D981ACF5}" dt="2026-04-08T20:12:22.375" v="3267" actId="20577"/>
          <ac:spMkLst>
            <pc:docMk/>
            <pc:sldMk cId="1763004068" sldId="348"/>
            <ac:spMk id="2" creationId="{0AC5317D-8147-F441-9372-8FC4BDF55767}"/>
          </ac:spMkLst>
        </pc:spChg>
        <pc:spChg chg="mod">
          <ac:chgData name="Megan U Hazen" userId="30e05359-b9e4-47f2-a3de-c678b6693530" providerId="ADAL" clId="{F71778A2-0B0A-4390-A922-1251D981ACF5}" dt="2026-04-08T20:17:49.238" v="3414" actId="27636"/>
          <ac:spMkLst>
            <pc:docMk/>
            <pc:sldMk cId="1763004068" sldId="348"/>
            <ac:spMk id="3" creationId="{79798CE6-EC39-2DA1-E1BF-C5998A4083DB}"/>
          </ac:spMkLst>
        </pc:spChg>
        <pc:spChg chg="del">
          <ac:chgData name="Megan U Hazen" userId="30e05359-b9e4-47f2-a3de-c678b6693530" providerId="ADAL" clId="{F71778A2-0B0A-4390-A922-1251D981ACF5}" dt="2026-04-08T20:17:49.178" v="3413"/>
          <ac:spMkLst>
            <pc:docMk/>
            <pc:sldMk cId="1763004068" sldId="348"/>
            <ac:spMk id="4" creationId="{76F93C5C-75E1-6431-2E1D-49C6CE86A4B5}"/>
          </ac:spMkLst>
        </pc:spChg>
        <pc:spChg chg="add mod">
          <ac:chgData name="Megan U Hazen" userId="30e05359-b9e4-47f2-a3de-c678b6693530" providerId="ADAL" clId="{F71778A2-0B0A-4390-A922-1251D981ACF5}" dt="2026-04-09T17:13:39.549" v="3547" actId="27636"/>
          <ac:spMkLst>
            <pc:docMk/>
            <pc:sldMk cId="1763004068" sldId="348"/>
            <ac:spMk id="4" creationId="{B7022E4D-F816-BCC9-162F-805C7070DECB}"/>
          </ac:spMkLst>
        </pc:spChg>
        <pc:spChg chg="add mod">
          <ac:chgData name="Megan U Hazen" userId="30e05359-b9e4-47f2-a3de-c678b6693530" providerId="ADAL" clId="{F71778A2-0B0A-4390-A922-1251D981ACF5}" dt="2026-04-08T20:17:49.244" v="3415" actId="27636"/>
          <ac:spMkLst>
            <pc:docMk/>
            <pc:sldMk cId="1763004068" sldId="348"/>
            <ac:spMk id="7" creationId="{6E9C38AE-E813-111F-7942-071727EDFB36}"/>
          </ac:spMkLst>
        </pc:spChg>
      </pc:sldChg>
      <pc:sldChg chg="addSp delSp modSp new del mod">
        <pc:chgData name="Megan U Hazen" userId="30e05359-b9e4-47f2-a3de-c678b6693530" providerId="ADAL" clId="{F71778A2-0B0A-4390-A922-1251D981ACF5}" dt="2026-04-09T17:16:58.419" v="3568" actId="47"/>
        <pc:sldMkLst>
          <pc:docMk/>
          <pc:sldMk cId="1807996099" sldId="349"/>
        </pc:sldMkLst>
        <pc:spChg chg="mod">
          <ac:chgData name="Megan U Hazen" userId="30e05359-b9e4-47f2-a3de-c678b6693530" providerId="ADAL" clId="{F71778A2-0B0A-4390-A922-1251D981ACF5}" dt="2026-04-08T20:12:43.845" v="3292" actId="20577"/>
          <ac:spMkLst>
            <pc:docMk/>
            <pc:sldMk cId="1807996099" sldId="349"/>
            <ac:spMk id="2" creationId="{DDF2A0DB-0B3C-6ADD-07DD-8133A3C5EC86}"/>
          </ac:spMkLst>
        </pc:spChg>
        <pc:spChg chg="mod">
          <ac:chgData name="Megan U Hazen" userId="30e05359-b9e4-47f2-a3de-c678b6693530" providerId="ADAL" clId="{F71778A2-0B0A-4390-A922-1251D981ACF5}" dt="2026-04-08T20:17:53.194" v="3417" actId="27636"/>
          <ac:spMkLst>
            <pc:docMk/>
            <pc:sldMk cId="1807996099" sldId="349"/>
            <ac:spMk id="3" creationId="{B2D42E0F-3FED-20A5-429F-4442FF49A4A6}"/>
          </ac:spMkLst>
        </pc:spChg>
        <pc:spChg chg="del">
          <ac:chgData name="Megan U Hazen" userId="30e05359-b9e4-47f2-a3de-c678b6693530" providerId="ADAL" clId="{F71778A2-0B0A-4390-A922-1251D981ACF5}" dt="2026-04-08T20:17:53.150" v="3416"/>
          <ac:spMkLst>
            <pc:docMk/>
            <pc:sldMk cId="1807996099" sldId="349"/>
            <ac:spMk id="4" creationId="{B12F8345-DE1C-AC56-254D-F94376716007}"/>
          </ac:spMkLst>
        </pc:spChg>
        <pc:spChg chg="add mod">
          <ac:chgData name="Megan U Hazen" userId="30e05359-b9e4-47f2-a3de-c678b6693530" providerId="ADAL" clId="{F71778A2-0B0A-4390-A922-1251D981ACF5}" dt="2026-04-08T20:17:53.210" v="3418" actId="27636"/>
          <ac:spMkLst>
            <pc:docMk/>
            <pc:sldMk cId="1807996099" sldId="349"/>
            <ac:spMk id="7" creationId="{FCB2B2C9-A102-8741-3EA9-0AAB937742D6}"/>
          </ac:spMkLst>
        </pc:spChg>
      </pc:sldChg>
      <pc:sldChg chg="addSp delSp modSp new mod">
        <pc:chgData name="Megan U Hazen" userId="30e05359-b9e4-47f2-a3de-c678b6693530" providerId="ADAL" clId="{F71778A2-0B0A-4390-A922-1251D981ACF5}" dt="2026-04-09T21:10:56.080" v="3969" actId="207"/>
        <pc:sldMkLst>
          <pc:docMk/>
          <pc:sldMk cId="3446219323" sldId="350"/>
        </pc:sldMkLst>
        <pc:spChg chg="mod">
          <ac:chgData name="Megan U Hazen" userId="30e05359-b9e4-47f2-a3de-c678b6693530" providerId="ADAL" clId="{F71778A2-0B0A-4390-A922-1251D981ACF5}" dt="2026-04-08T20:13:14.263" v="3309" actId="20577"/>
          <ac:spMkLst>
            <pc:docMk/>
            <pc:sldMk cId="3446219323" sldId="350"/>
            <ac:spMk id="2" creationId="{735CAE24-ABCA-7214-EEE0-2492120400E6}"/>
          </ac:spMkLst>
        </pc:spChg>
        <pc:spChg chg="mod">
          <ac:chgData name="Megan U Hazen" userId="30e05359-b9e4-47f2-a3de-c678b6693530" providerId="ADAL" clId="{F71778A2-0B0A-4390-A922-1251D981ACF5}" dt="2026-04-08T20:25:45.163" v="3443" actId="20577"/>
          <ac:spMkLst>
            <pc:docMk/>
            <pc:sldMk cId="3446219323" sldId="350"/>
            <ac:spMk id="3" creationId="{C5A952F9-034E-2468-CE78-5634533DE3D9}"/>
          </ac:spMkLst>
        </pc:spChg>
        <pc:spChg chg="del">
          <ac:chgData name="Megan U Hazen" userId="30e05359-b9e4-47f2-a3de-c678b6693530" providerId="ADAL" clId="{F71778A2-0B0A-4390-A922-1251D981ACF5}" dt="2026-04-08T20:17:56.916" v="3419"/>
          <ac:spMkLst>
            <pc:docMk/>
            <pc:sldMk cId="3446219323" sldId="350"/>
            <ac:spMk id="4" creationId="{38F7FAD9-DAB1-D309-E23D-FAF32FD58876}"/>
          </ac:spMkLst>
        </pc:spChg>
        <pc:spChg chg="add mod">
          <ac:chgData name="Megan U Hazen" userId="30e05359-b9e4-47f2-a3de-c678b6693530" providerId="ADAL" clId="{F71778A2-0B0A-4390-A922-1251D981ACF5}" dt="2026-04-09T21:10:56.080" v="3969" actId="207"/>
          <ac:spMkLst>
            <pc:docMk/>
            <pc:sldMk cId="3446219323" sldId="350"/>
            <ac:spMk id="7" creationId="{7AE6C290-9A99-7BE8-0C2E-A5E3E549414E}"/>
          </ac:spMkLst>
        </pc:spChg>
      </pc:sldChg>
      <pc:sldChg chg="addSp delSp modSp new mod setBg modClrScheme chgLayout">
        <pc:chgData name="Megan U Hazen" userId="30e05359-b9e4-47f2-a3de-c678b6693530" providerId="ADAL" clId="{F71778A2-0B0A-4390-A922-1251D981ACF5}" dt="2026-04-08T20:19:11.103" v="3431" actId="20577"/>
        <pc:sldMkLst>
          <pc:docMk/>
          <pc:sldMk cId="1445423884" sldId="351"/>
        </pc:sldMkLst>
        <pc:spChg chg="mod ord">
          <ac:chgData name="Megan U Hazen" userId="30e05359-b9e4-47f2-a3de-c678b6693530" providerId="ADAL" clId="{F71778A2-0B0A-4390-A922-1251D981ACF5}" dt="2026-04-08T20:18:43.443" v="3426" actId="26606"/>
          <ac:spMkLst>
            <pc:docMk/>
            <pc:sldMk cId="1445423884" sldId="351"/>
            <ac:spMk id="2" creationId="{47114598-02BB-97CA-C0B8-46155E793422}"/>
          </ac:spMkLst>
        </pc:spChg>
        <pc:spChg chg="del mod ord">
          <ac:chgData name="Megan U Hazen" userId="30e05359-b9e4-47f2-a3de-c678b6693530" providerId="ADAL" clId="{F71778A2-0B0A-4390-A922-1251D981ACF5}" dt="2026-04-08T20:18:11.344" v="3422" actId="700"/>
          <ac:spMkLst>
            <pc:docMk/>
            <pc:sldMk cId="1445423884" sldId="351"/>
            <ac:spMk id="3" creationId="{79F65A79-8E7D-CEE9-BAC0-2012F38C3DBF}"/>
          </ac:spMkLst>
        </pc:spChg>
        <pc:spChg chg="del">
          <ac:chgData name="Megan U Hazen" userId="30e05359-b9e4-47f2-a3de-c678b6693530" providerId="ADAL" clId="{F71778A2-0B0A-4390-A922-1251D981ACF5}" dt="2026-04-08T20:18:11.344" v="3422" actId="700"/>
          <ac:spMkLst>
            <pc:docMk/>
            <pc:sldMk cId="1445423884" sldId="351"/>
            <ac:spMk id="4" creationId="{3400864F-1785-451D-1E5D-6C48892BBEA7}"/>
          </ac:spMkLst>
        </pc:spChg>
        <pc:spChg chg="mod ord">
          <ac:chgData name="Megan U Hazen" userId="30e05359-b9e4-47f2-a3de-c678b6693530" providerId="ADAL" clId="{F71778A2-0B0A-4390-A922-1251D981ACF5}" dt="2026-04-08T20:18:43.443" v="3426" actId="26606"/>
          <ac:spMkLst>
            <pc:docMk/>
            <pc:sldMk cId="1445423884" sldId="351"/>
            <ac:spMk id="5" creationId="{1B1BAD0B-A546-0E54-5FDB-C7B57EE94739}"/>
          </ac:spMkLst>
        </pc:spChg>
        <pc:spChg chg="mod ord">
          <ac:chgData name="Megan U Hazen" userId="30e05359-b9e4-47f2-a3de-c678b6693530" providerId="ADAL" clId="{F71778A2-0B0A-4390-A922-1251D981ACF5}" dt="2026-04-08T20:18:43.443" v="3426" actId="26606"/>
          <ac:spMkLst>
            <pc:docMk/>
            <pc:sldMk cId="1445423884" sldId="351"/>
            <ac:spMk id="6" creationId="{309F129D-2853-50FC-194D-E1D9FA05A7E1}"/>
          </ac:spMkLst>
        </pc:spChg>
        <pc:spChg chg="add mod ord">
          <ac:chgData name="Megan U Hazen" userId="30e05359-b9e4-47f2-a3de-c678b6693530" providerId="ADAL" clId="{F71778A2-0B0A-4390-A922-1251D981ACF5}" dt="2026-04-08T20:19:11.103" v="3431" actId="20577"/>
          <ac:spMkLst>
            <pc:docMk/>
            <pc:sldMk cId="1445423884" sldId="351"/>
            <ac:spMk id="7" creationId="{6F6328DA-6AEF-ADA3-B3D7-E3DF3EED4231}"/>
          </ac:spMkLst>
        </pc:spChg>
        <pc:spChg chg="add">
          <ac:chgData name="Megan U Hazen" userId="30e05359-b9e4-47f2-a3de-c678b6693530" providerId="ADAL" clId="{F71778A2-0B0A-4390-A922-1251D981ACF5}" dt="2026-04-08T20:18:43.443" v="3426" actId="26606"/>
          <ac:spMkLst>
            <pc:docMk/>
            <pc:sldMk cId="1445423884" sldId="351"/>
            <ac:spMk id="12" creationId="{8E8DBDA3-652C-4F87-B53B-7F73AC8F4FF9}"/>
          </ac:spMkLst>
        </pc:spChg>
        <pc:spChg chg="add">
          <ac:chgData name="Megan U Hazen" userId="30e05359-b9e4-47f2-a3de-c678b6693530" providerId="ADAL" clId="{F71778A2-0B0A-4390-A922-1251D981ACF5}" dt="2026-04-08T20:18:43.443" v="3426" actId="26606"/>
          <ac:spMkLst>
            <pc:docMk/>
            <pc:sldMk cId="1445423884" sldId="351"/>
            <ac:spMk id="14" creationId="{42187232-3845-418F-A17C-C138F01D98AB}"/>
          </ac:spMkLst>
        </pc:spChg>
      </pc:sldChg>
      <pc:sldChg chg="modSp new mod">
        <pc:chgData name="Megan U Hazen" userId="30e05359-b9e4-47f2-a3de-c678b6693530" providerId="ADAL" clId="{F71778A2-0B0A-4390-A922-1251D981ACF5}" dt="2026-04-08T20:16:26.554" v="3404" actId="27636"/>
        <pc:sldMkLst>
          <pc:docMk/>
          <pc:sldMk cId="4212455946" sldId="352"/>
        </pc:sldMkLst>
        <pc:spChg chg="mod">
          <ac:chgData name="Megan U Hazen" userId="30e05359-b9e4-47f2-a3de-c678b6693530" providerId="ADAL" clId="{F71778A2-0B0A-4390-A922-1251D981ACF5}" dt="2026-04-08T20:14:05.236" v="3337" actId="20577"/>
          <ac:spMkLst>
            <pc:docMk/>
            <pc:sldMk cId="4212455946" sldId="352"/>
            <ac:spMk id="2" creationId="{F870C492-96D3-6522-4971-DC5BED4F6BFF}"/>
          </ac:spMkLst>
        </pc:spChg>
        <pc:spChg chg="mod">
          <ac:chgData name="Megan U Hazen" userId="30e05359-b9e4-47f2-a3de-c678b6693530" providerId="ADAL" clId="{F71778A2-0B0A-4390-A922-1251D981ACF5}" dt="2026-04-08T20:16:26.554" v="3403" actId="27636"/>
          <ac:spMkLst>
            <pc:docMk/>
            <pc:sldMk cId="4212455946" sldId="352"/>
            <ac:spMk id="3" creationId="{D5AD22F8-F18E-8955-0212-2BD253FD94D9}"/>
          </ac:spMkLst>
        </pc:spChg>
        <pc:spChg chg="mod">
          <ac:chgData name="Megan U Hazen" userId="30e05359-b9e4-47f2-a3de-c678b6693530" providerId="ADAL" clId="{F71778A2-0B0A-4390-A922-1251D981ACF5}" dt="2026-04-08T20:16:26.554" v="3404" actId="27636"/>
          <ac:spMkLst>
            <pc:docMk/>
            <pc:sldMk cId="4212455946" sldId="352"/>
            <ac:spMk id="4" creationId="{DD8CBA03-4894-A31D-A3BF-6F60F65FA36C}"/>
          </ac:spMkLst>
        </pc:spChg>
      </pc:sldChg>
      <pc:sldChg chg="modSp add mod">
        <pc:chgData name="Megan U Hazen" userId="30e05359-b9e4-47f2-a3de-c678b6693530" providerId="ADAL" clId="{F71778A2-0B0A-4390-A922-1251D981ACF5}" dt="2026-04-09T17:16:08.696" v="3566" actId="1076"/>
        <pc:sldMkLst>
          <pc:docMk/>
          <pc:sldMk cId="1121774074" sldId="353"/>
        </pc:sldMkLst>
        <pc:spChg chg="mod">
          <ac:chgData name="Megan U Hazen" userId="30e05359-b9e4-47f2-a3de-c678b6693530" providerId="ADAL" clId="{F71778A2-0B0A-4390-A922-1251D981ACF5}" dt="2026-04-09T17:16:08.696" v="3566" actId="1076"/>
          <ac:spMkLst>
            <pc:docMk/>
            <pc:sldMk cId="1121774074" sldId="353"/>
            <ac:spMk id="7" creationId="{D48A61C3-3F08-38BF-4449-EEC77CB440EB}"/>
          </ac:spMkLst>
        </pc:spChg>
      </pc:sldChg>
      <pc:sldChg chg="addSp delSp modSp add mod">
        <pc:chgData name="Megan U Hazen" userId="30e05359-b9e4-47f2-a3de-c678b6693530" providerId="ADAL" clId="{F71778A2-0B0A-4390-A922-1251D981ACF5}" dt="2026-04-09T20:48:07.723" v="3835" actId="207"/>
        <pc:sldMkLst>
          <pc:docMk/>
          <pc:sldMk cId="3175539579" sldId="354"/>
        </pc:sldMkLst>
        <pc:spChg chg="mod">
          <ac:chgData name="Megan U Hazen" userId="30e05359-b9e4-47f2-a3de-c678b6693530" providerId="ADAL" clId="{F71778A2-0B0A-4390-A922-1251D981ACF5}" dt="2026-04-09T17:17:19.351" v="3589" actId="20577"/>
          <ac:spMkLst>
            <pc:docMk/>
            <pc:sldMk cId="3175539579" sldId="354"/>
            <ac:spMk id="2" creationId="{2898E7A2-73F4-2139-2DFA-F03EC64746B2}"/>
          </ac:spMkLst>
        </pc:spChg>
        <pc:spChg chg="mod">
          <ac:chgData name="Megan U Hazen" userId="30e05359-b9e4-47f2-a3de-c678b6693530" providerId="ADAL" clId="{F71778A2-0B0A-4390-A922-1251D981ACF5}" dt="2026-04-09T17:23:12.682" v="3744" actId="207"/>
          <ac:spMkLst>
            <pc:docMk/>
            <pc:sldMk cId="3175539579" sldId="354"/>
            <ac:spMk id="3" creationId="{8B7B7CED-A897-5CCB-E4C6-A1C843832BA2}"/>
          </ac:spMkLst>
        </pc:spChg>
        <pc:spChg chg="del mod">
          <ac:chgData name="Megan U Hazen" userId="30e05359-b9e4-47f2-a3de-c678b6693530" providerId="ADAL" clId="{F71778A2-0B0A-4390-A922-1251D981ACF5}" dt="2026-04-09T20:46:12.891" v="3826" actId="478"/>
          <ac:spMkLst>
            <pc:docMk/>
            <pc:sldMk cId="3175539579" sldId="354"/>
            <ac:spMk id="7" creationId="{0D04CAB4-D5E7-BAF5-DCAE-B0CA32D0E73D}"/>
          </ac:spMkLst>
        </pc:spChg>
        <pc:spChg chg="add mod">
          <ac:chgData name="Megan U Hazen" userId="30e05359-b9e4-47f2-a3de-c678b6693530" providerId="ADAL" clId="{F71778A2-0B0A-4390-A922-1251D981ACF5}" dt="2026-04-09T20:46:12.891" v="3826" actId="478"/>
          <ac:spMkLst>
            <pc:docMk/>
            <pc:sldMk cId="3175539579" sldId="354"/>
            <ac:spMk id="8" creationId="{A461D92A-9308-4C3B-B959-07E8364C0871}"/>
          </ac:spMkLst>
        </pc:spChg>
        <pc:spChg chg="add mod">
          <ac:chgData name="Megan U Hazen" userId="30e05359-b9e4-47f2-a3de-c678b6693530" providerId="ADAL" clId="{F71778A2-0B0A-4390-A922-1251D981ACF5}" dt="2026-04-09T20:48:07.723" v="3835" actId="207"/>
          <ac:spMkLst>
            <pc:docMk/>
            <pc:sldMk cId="3175539579" sldId="354"/>
            <ac:spMk id="9" creationId="{10FDB24B-BD70-9F5F-96F7-7CA0CF2181DE}"/>
          </ac:spMkLst>
        </pc:spChg>
      </pc:sldChg>
      <pc:sldChg chg="modSp add mod">
        <pc:chgData name="Megan U Hazen" userId="30e05359-b9e4-47f2-a3de-c678b6693530" providerId="ADAL" clId="{F71778A2-0B0A-4390-A922-1251D981ACF5}" dt="2026-04-09T21:00:52.922" v="3943" actId="207"/>
        <pc:sldMkLst>
          <pc:docMk/>
          <pc:sldMk cId="1445390376" sldId="355"/>
        </pc:sldMkLst>
        <pc:spChg chg="mod">
          <ac:chgData name="Megan U Hazen" userId="30e05359-b9e4-47f2-a3de-c678b6693530" providerId="ADAL" clId="{F71778A2-0B0A-4390-A922-1251D981ACF5}" dt="2026-04-09T17:23:31.385" v="3755" actId="20577"/>
          <ac:spMkLst>
            <pc:docMk/>
            <pc:sldMk cId="1445390376" sldId="355"/>
            <ac:spMk id="2" creationId="{C6D6A39E-AB01-0022-C34B-206A952FEE1F}"/>
          </ac:spMkLst>
        </pc:spChg>
        <pc:spChg chg="mod">
          <ac:chgData name="Megan U Hazen" userId="30e05359-b9e4-47f2-a3de-c678b6693530" providerId="ADAL" clId="{F71778A2-0B0A-4390-A922-1251D981ACF5}" dt="2026-04-09T20:59:58.893" v="3937" actId="27636"/>
          <ac:spMkLst>
            <pc:docMk/>
            <pc:sldMk cId="1445390376" sldId="355"/>
            <ac:spMk id="3" creationId="{EE67BA18-F56A-82C9-6637-08BEBF655480}"/>
          </ac:spMkLst>
        </pc:spChg>
        <pc:spChg chg="mod">
          <ac:chgData name="Megan U Hazen" userId="30e05359-b9e4-47f2-a3de-c678b6693530" providerId="ADAL" clId="{F71778A2-0B0A-4390-A922-1251D981ACF5}" dt="2026-04-09T21:00:52.922" v="3943" actId="207"/>
          <ac:spMkLst>
            <pc:docMk/>
            <pc:sldMk cId="1445390376" sldId="355"/>
            <ac:spMk id="7" creationId="{D0D169C9-A393-6A83-45D8-F116665A2F7C}"/>
          </ac:spMkLst>
        </pc:spChg>
      </pc:sldChg>
      <pc:sldChg chg="addSp delSp modSp new mod setBg modNotesTx">
        <pc:chgData name="Megan U Hazen" userId="30e05359-b9e4-47f2-a3de-c678b6693530" providerId="ADAL" clId="{F71778A2-0B0A-4390-A922-1251D981ACF5}" dt="2026-04-09T21:58:52.740" v="4337" actId="962"/>
        <pc:sldMkLst>
          <pc:docMk/>
          <pc:sldMk cId="2497440841" sldId="356"/>
        </pc:sldMkLst>
        <pc:spChg chg="mod">
          <ac:chgData name="Megan U Hazen" userId="30e05359-b9e4-47f2-a3de-c678b6693530" providerId="ADAL" clId="{F71778A2-0B0A-4390-A922-1251D981ACF5}" dt="2026-04-09T21:27:15.486" v="4084" actId="26606"/>
          <ac:spMkLst>
            <pc:docMk/>
            <pc:sldMk cId="2497440841" sldId="356"/>
            <ac:spMk id="2" creationId="{D042E8C9-54C8-DF67-0EC1-58E24EF87CF3}"/>
          </ac:spMkLst>
        </pc:spChg>
        <pc:spChg chg="add del mod">
          <ac:chgData name="Megan U Hazen" userId="30e05359-b9e4-47f2-a3de-c678b6693530" providerId="ADAL" clId="{F71778A2-0B0A-4390-A922-1251D981ACF5}" dt="2026-04-09T21:26:40.862" v="4068" actId="26606"/>
          <ac:spMkLst>
            <pc:docMk/>
            <pc:sldMk cId="2497440841" sldId="356"/>
            <ac:spMk id="3" creationId="{5BAC9749-14CB-78D6-D6C3-64C8F0E7EE15}"/>
          </ac:spMkLst>
        </pc:spChg>
        <pc:spChg chg="del">
          <ac:chgData name="Megan U Hazen" userId="30e05359-b9e4-47f2-a3de-c678b6693530" providerId="ADAL" clId="{F71778A2-0B0A-4390-A922-1251D981ACF5}" dt="2026-04-09T21:25:57.740" v="4065" actId="478"/>
          <ac:spMkLst>
            <pc:docMk/>
            <pc:sldMk cId="2497440841" sldId="356"/>
            <ac:spMk id="4" creationId="{C20D5292-0DBB-E7ED-BAD6-0ECD375F3610}"/>
          </ac:spMkLst>
        </pc:spChg>
        <pc:spChg chg="mod">
          <ac:chgData name="Megan U Hazen" userId="30e05359-b9e4-47f2-a3de-c678b6693530" providerId="ADAL" clId="{F71778A2-0B0A-4390-A922-1251D981ACF5}" dt="2026-04-09T21:27:15.486" v="4084" actId="26606"/>
          <ac:spMkLst>
            <pc:docMk/>
            <pc:sldMk cId="2497440841" sldId="356"/>
            <ac:spMk id="5" creationId="{2F93716D-503C-49B1-DAA6-DE76469CB718}"/>
          </ac:spMkLst>
        </pc:spChg>
        <pc:spChg chg="mod">
          <ac:chgData name="Megan U Hazen" userId="30e05359-b9e4-47f2-a3de-c678b6693530" providerId="ADAL" clId="{F71778A2-0B0A-4390-A922-1251D981ACF5}" dt="2026-04-09T21:27:15.486" v="4084" actId="26606"/>
          <ac:spMkLst>
            <pc:docMk/>
            <pc:sldMk cId="2497440841" sldId="356"/>
            <ac:spMk id="6" creationId="{498CCA07-D3B2-4959-16A2-EE7098084010}"/>
          </ac:spMkLst>
        </pc:spChg>
        <pc:spChg chg="add del">
          <ac:chgData name="Megan U Hazen" userId="30e05359-b9e4-47f2-a3de-c678b6693530" providerId="ADAL" clId="{F71778A2-0B0A-4390-A922-1251D981ACF5}" dt="2026-04-09T21:27:15.486" v="4084" actId="26606"/>
          <ac:spMkLst>
            <pc:docMk/>
            <pc:sldMk cId="2497440841" sldId="356"/>
            <ac:spMk id="11" creationId="{2C6DBAD6-8CB8-42FF-B0D9-6CE619D42319}"/>
          </ac:spMkLst>
        </pc:spChg>
        <pc:spChg chg="add del">
          <ac:chgData name="Megan U Hazen" userId="30e05359-b9e4-47f2-a3de-c678b6693530" providerId="ADAL" clId="{F71778A2-0B0A-4390-A922-1251D981ACF5}" dt="2026-04-09T21:26:40.853" v="4067" actId="26606"/>
          <ac:spMkLst>
            <pc:docMk/>
            <pc:sldMk cId="2497440841" sldId="356"/>
            <ac:spMk id="12" creationId="{30D1ED3E-1FA2-4794-9E9D-B5D1CD8B255C}"/>
          </ac:spMkLst>
        </pc:spChg>
        <pc:spChg chg="add del">
          <ac:chgData name="Megan U Hazen" userId="30e05359-b9e4-47f2-a3de-c678b6693530" providerId="ADAL" clId="{F71778A2-0B0A-4390-A922-1251D981ACF5}" dt="2026-04-09T21:27:15.486" v="4084" actId="26606"/>
          <ac:spMkLst>
            <pc:docMk/>
            <pc:sldMk cId="2497440841" sldId="356"/>
            <ac:spMk id="13" creationId="{BC67B137-15B0-4AF6-94A8-AC00BA8D7BE3}"/>
          </ac:spMkLst>
        </pc:spChg>
        <pc:spChg chg="add del mod">
          <ac:chgData name="Megan U Hazen" userId="30e05359-b9e4-47f2-a3de-c678b6693530" providerId="ADAL" clId="{F71778A2-0B0A-4390-A922-1251D981ACF5}" dt="2026-04-09T21:27:15.486" v="4084" actId="26606"/>
          <ac:spMkLst>
            <pc:docMk/>
            <pc:sldMk cId="2497440841" sldId="356"/>
            <ac:spMk id="14" creationId="{5BAC9749-14CB-78D6-D6C3-64C8F0E7EE15}"/>
          </ac:spMkLst>
        </pc:spChg>
        <pc:spChg chg="add del">
          <ac:chgData name="Megan U Hazen" userId="30e05359-b9e4-47f2-a3de-c678b6693530" providerId="ADAL" clId="{F71778A2-0B0A-4390-A922-1251D981ACF5}" dt="2026-04-09T21:27:15.486" v="4084" actId="26606"/>
          <ac:spMkLst>
            <pc:docMk/>
            <pc:sldMk cId="2497440841" sldId="356"/>
            <ac:spMk id="15" creationId="{5699F27B-22F2-45E1-BFB8-2B1FF14A955D}"/>
          </ac:spMkLst>
        </pc:spChg>
        <pc:spChg chg="add">
          <ac:chgData name="Megan U Hazen" userId="30e05359-b9e4-47f2-a3de-c678b6693530" providerId="ADAL" clId="{F71778A2-0B0A-4390-A922-1251D981ACF5}" dt="2026-04-09T21:27:15.486" v="4084" actId="26606"/>
          <ac:spMkLst>
            <pc:docMk/>
            <pc:sldMk cId="2497440841" sldId="356"/>
            <ac:spMk id="23" creationId="{30D1ED3E-1FA2-4794-9E9D-B5D1CD8B255C}"/>
          </ac:spMkLst>
        </pc:spChg>
        <pc:graphicFrameChg chg="add del">
          <ac:chgData name="Megan U Hazen" userId="30e05359-b9e4-47f2-a3de-c678b6693530" providerId="ADAL" clId="{F71778A2-0B0A-4390-A922-1251D981ACF5}" dt="2026-04-09T21:26:40.853" v="4067" actId="26606"/>
          <ac:graphicFrameMkLst>
            <pc:docMk/>
            <pc:sldMk cId="2497440841" sldId="356"/>
            <ac:graphicFrameMk id="8" creationId="{F9EE52B5-5FC3-4001-F1BB-F5952F93A226}"/>
          </ac:graphicFrameMkLst>
        </pc:graphicFrameChg>
        <pc:graphicFrameChg chg="add mod modGraphic">
          <ac:chgData name="Megan U Hazen" userId="30e05359-b9e4-47f2-a3de-c678b6693530" providerId="ADAL" clId="{F71778A2-0B0A-4390-A922-1251D981ACF5}" dt="2026-04-09T21:58:52.740" v="4337" actId="962"/>
          <ac:graphicFrameMkLst>
            <pc:docMk/>
            <pc:sldMk cId="2497440841" sldId="356"/>
            <ac:graphicFrameMk id="19" creationId="{22658306-8841-4439-A99C-CE0F7334AECD}"/>
          </ac:graphicFrameMkLst>
        </pc:graphicFrameChg>
        <pc:cxnChg chg="add del">
          <ac:chgData name="Megan U Hazen" userId="30e05359-b9e4-47f2-a3de-c678b6693530" providerId="ADAL" clId="{F71778A2-0B0A-4390-A922-1251D981ACF5}" dt="2026-04-09T21:27:15.486" v="4084" actId="26606"/>
          <ac:cxnSpMkLst>
            <pc:docMk/>
            <pc:sldMk cId="2497440841" sldId="356"/>
            <ac:cxnSpMk id="17" creationId="{633ABDA7-FF8C-4E26-8C7D-47E0AE54EA20}"/>
          </ac:cxnSpMkLst>
        </pc:cxnChg>
      </pc:sldChg>
      <pc:sldChg chg="delSp modSp add mod setBg delDesignElem modNotesTx">
        <pc:chgData name="Megan U Hazen" userId="30e05359-b9e4-47f2-a3de-c678b6693530" providerId="ADAL" clId="{F71778A2-0B0A-4390-A922-1251D981ACF5}" dt="2026-04-09T21:58:56.169" v="4339" actId="962"/>
        <pc:sldMkLst>
          <pc:docMk/>
          <pc:sldMk cId="2724486676" sldId="357"/>
        </pc:sldMkLst>
        <pc:spChg chg="mod">
          <ac:chgData name="Megan U Hazen" userId="30e05359-b9e4-47f2-a3de-c678b6693530" providerId="ADAL" clId="{F71778A2-0B0A-4390-A922-1251D981ACF5}" dt="2026-04-09T21:57:47.943" v="4310" actId="20577"/>
          <ac:spMkLst>
            <pc:docMk/>
            <pc:sldMk cId="2724486676" sldId="357"/>
            <ac:spMk id="2" creationId="{73533264-9BDB-0403-A125-C4A65D54D49F}"/>
          </ac:spMkLst>
        </pc:spChg>
        <pc:spChg chg="del">
          <ac:chgData name="Megan U Hazen" userId="30e05359-b9e4-47f2-a3de-c678b6693530" providerId="ADAL" clId="{F71778A2-0B0A-4390-A922-1251D981ACF5}" dt="2026-04-09T21:44:18.138" v="4275"/>
          <ac:spMkLst>
            <pc:docMk/>
            <pc:sldMk cId="2724486676" sldId="357"/>
            <ac:spMk id="23" creationId="{D6185AC4-0231-676B-C689-5363BA5FECAA}"/>
          </ac:spMkLst>
        </pc:spChg>
        <pc:graphicFrameChg chg="mod modGraphic">
          <ac:chgData name="Megan U Hazen" userId="30e05359-b9e4-47f2-a3de-c678b6693530" providerId="ADAL" clId="{F71778A2-0B0A-4390-A922-1251D981ACF5}" dt="2026-04-09T21:58:56.169" v="4339" actId="962"/>
          <ac:graphicFrameMkLst>
            <pc:docMk/>
            <pc:sldMk cId="2724486676" sldId="357"/>
            <ac:graphicFrameMk id="19" creationId="{D1DBE253-7A2B-47AD-C9DA-E9EECCF9086F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BA5BF4-648D-49DD-8C45-39416F499CF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3B35D7C-D802-44F0-B5E0-2AB5DAC2902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Characters:  literal characters [a b 9] </a:t>
          </a:r>
          <a:br>
            <a:rPr lang="en-US" dirty="0"/>
          </a:br>
          <a:r>
            <a:rPr lang="en-US" dirty="0"/>
            <a:t>(S is an exact duplicate of P)</a:t>
          </a:r>
        </a:p>
      </dgm:t>
    </dgm:pt>
    <dgm:pt modelId="{6F58FF6F-1BE5-4E46-9D2C-3F2AA7E59D69}" type="parTrans" cxnId="{399EEF9E-50F8-43E5-AA41-235126BCC9D9}">
      <dgm:prSet/>
      <dgm:spPr/>
      <dgm:t>
        <a:bodyPr/>
        <a:lstStyle/>
        <a:p>
          <a:endParaRPr lang="en-US"/>
        </a:p>
      </dgm:t>
    </dgm:pt>
    <dgm:pt modelId="{E77273CB-4B69-47B0-8EF1-28C12FD64FA4}" type="sibTrans" cxnId="{399EEF9E-50F8-43E5-AA41-235126BCC9D9}">
      <dgm:prSet/>
      <dgm:spPr/>
      <dgm:t>
        <a:bodyPr/>
        <a:lstStyle/>
        <a:p>
          <a:endParaRPr lang="en-US"/>
        </a:p>
      </dgm:t>
    </dgm:pt>
    <dgm:pt modelId="{39EE748C-D525-4F54-BC46-78C42C86354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Anchors:  sets the position in the line where P may be found (^ or $)</a:t>
          </a:r>
        </a:p>
      </dgm:t>
    </dgm:pt>
    <dgm:pt modelId="{F6E01BF7-1DFA-413B-8C1C-28399C7EE707}" type="parTrans" cxnId="{A8A1DC25-28D4-4081-A7E3-6344D9E807D8}">
      <dgm:prSet/>
      <dgm:spPr/>
      <dgm:t>
        <a:bodyPr/>
        <a:lstStyle/>
        <a:p>
          <a:endParaRPr lang="en-US"/>
        </a:p>
      </dgm:t>
    </dgm:pt>
    <dgm:pt modelId="{3212AD61-0464-41B1-B015-10AFB062C813}" type="sibTrans" cxnId="{A8A1DC25-28D4-4081-A7E3-6344D9E807D8}">
      <dgm:prSet/>
      <dgm:spPr/>
      <dgm:t>
        <a:bodyPr/>
        <a:lstStyle/>
        <a:p>
          <a:endParaRPr lang="en-US"/>
        </a:p>
      </dgm:t>
    </dgm:pt>
    <dgm:pt modelId="{C9AF8053-E05B-4FC3-B21D-6084C4DC99D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Modifiers:  modify the range of text P may match (* or  [set_of_chars])</a:t>
          </a:r>
        </a:p>
      </dgm:t>
    </dgm:pt>
    <dgm:pt modelId="{F2995EF7-BE44-4EF5-9EBC-417223DFE0D3}" type="parTrans" cxnId="{5D02B96E-A523-4AE8-BC39-57072CDAC451}">
      <dgm:prSet/>
      <dgm:spPr/>
      <dgm:t>
        <a:bodyPr/>
        <a:lstStyle/>
        <a:p>
          <a:endParaRPr lang="en-US"/>
        </a:p>
      </dgm:t>
    </dgm:pt>
    <dgm:pt modelId="{FDA50519-5320-4D54-89AC-883DD6CB81A1}" type="sibTrans" cxnId="{5D02B96E-A523-4AE8-BC39-57072CDAC451}">
      <dgm:prSet/>
      <dgm:spPr/>
      <dgm:t>
        <a:bodyPr/>
        <a:lstStyle/>
        <a:p>
          <a:endParaRPr lang="en-US"/>
        </a:p>
      </dgm:t>
    </dgm:pt>
    <dgm:pt modelId="{3483A8C9-FBC9-47BF-9A6F-1073D434770D}" type="pres">
      <dgm:prSet presAssocID="{5CBA5BF4-648D-49DD-8C45-39416F499CF3}" presName="root" presStyleCnt="0">
        <dgm:presLayoutVars>
          <dgm:dir/>
          <dgm:resizeHandles val="exact"/>
        </dgm:presLayoutVars>
      </dgm:prSet>
      <dgm:spPr/>
    </dgm:pt>
    <dgm:pt modelId="{12247B22-F8B0-4BE3-A54E-89B10A28E735}" type="pres">
      <dgm:prSet presAssocID="{B3B35D7C-D802-44F0-B5E0-2AB5DAC29026}" presName="compNode" presStyleCnt="0"/>
      <dgm:spPr/>
    </dgm:pt>
    <dgm:pt modelId="{7712255C-F09A-415B-901A-340BF58B22B9}" type="pres">
      <dgm:prSet presAssocID="{B3B35D7C-D802-44F0-B5E0-2AB5DAC29026}" presName="bgRect" presStyleLbl="bgShp" presStyleIdx="0" presStyleCnt="3"/>
      <dgm:spPr/>
    </dgm:pt>
    <dgm:pt modelId="{333864BF-146E-4420-8C81-DBE11B6A2B17}" type="pres">
      <dgm:prSet presAssocID="{B3B35D7C-D802-44F0-B5E0-2AB5DAC29026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750677F3-0AAE-43CD-AB70-464068E8F426}" type="pres">
      <dgm:prSet presAssocID="{B3B35D7C-D802-44F0-B5E0-2AB5DAC29026}" presName="spaceRect" presStyleCnt="0"/>
      <dgm:spPr/>
    </dgm:pt>
    <dgm:pt modelId="{024B75D4-CCFF-4532-A221-F987DE618C62}" type="pres">
      <dgm:prSet presAssocID="{B3B35D7C-D802-44F0-B5E0-2AB5DAC29026}" presName="parTx" presStyleLbl="revTx" presStyleIdx="0" presStyleCnt="3">
        <dgm:presLayoutVars>
          <dgm:chMax val="0"/>
          <dgm:chPref val="0"/>
        </dgm:presLayoutVars>
      </dgm:prSet>
      <dgm:spPr/>
    </dgm:pt>
    <dgm:pt modelId="{C33F6CE7-0C73-4540-BEC5-3C0E76183BB5}" type="pres">
      <dgm:prSet presAssocID="{E77273CB-4B69-47B0-8EF1-28C12FD64FA4}" presName="sibTrans" presStyleCnt="0"/>
      <dgm:spPr/>
    </dgm:pt>
    <dgm:pt modelId="{891EA062-C032-424C-812C-438494115D90}" type="pres">
      <dgm:prSet presAssocID="{39EE748C-D525-4F54-BC46-78C42C863546}" presName="compNode" presStyleCnt="0"/>
      <dgm:spPr/>
    </dgm:pt>
    <dgm:pt modelId="{CCA90C67-40E8-4245-9158-4724D95312D1}" type="pres">
      <dgm:prSet presAssocID="{39EE748C-D525-4F54-BC46-78C42C863546}" presName="bgRect" presStyleLbl="bgShp" presStyleIdx="1" presStyleCnt="3"/>
      <dgm:spPr/>
    </dgm:pt>
    <dgm:pt modelId="{9AD94FEF-A625-428B-9788-3B0DDB10AE70}" type="pres">
      <dgm:prSet presAssocID="{39EE748C-D525-4F54-BC46-78C42C863546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nchor"/>
        </a:ext>
      </dgm:extLst>
    </dgm:pt>
    <dgm:pt modelId="{3DFAC197-A58A-4E81-9B48-8F80AD87A5BC}" type="pres">
      <dgm:prSet presAssocID="{39EE748C-D525-4F54-BC46-78C42C863546}" presName="spaceRect" presStyleCnt="0"/>
      <dgm:spPr/>
    </dgm:pt>
    <dgm:pt modelId="{DDA9686E-E2BD-4D2F-B4BE-F686FA863351}" type="pres">
      <dgm:prSet presAssocID="{39EE748C-D525-4F54-BC46-78C42C863546}" presName="parTx" presStyleLbl="revTx" presStyleIdx="1" presStyleCnt="3">
        <dgm:presLayoutVars>
          <dgm:chMax val="0"/>
          <dgm:chPref val="0"/>
        </dgm:presLayoutVars>
      </dgm:prSet>
      <dgm:spPr/>
    </dgm:pt>
    <dgm:pt modelId="{1173635E-A47E-4438-8610-6A12ADF001E6}" type="pres">
      <dgm:prSet presAssocID="{3212AD61-0464-41B1-B015-10AFB062C813}" presName="sibTrans" presStyleCnt="0"/>
      <dgm:spPr/>
    </dgm:pt>
    <dgm:pt modelId="{75B4CCFA-7095-4D8D-8EC0-E7667527BC57}" type="pres">
      <dgm:prSet presAssocID="{C9AF8053-E05B-4FC3-B21D-6084C4DC99DB}" presName="compNode" presStyleCnt="0"/>
      <dgm:spPr/>
    </dgm:pt>
    <dgm:pt modelId="{ED79AF0F-6FD8-4E9B-9225-AD9DB5DD6A2A}" type="pres">
      <dgm:prSet presAssocID="{C9AF8053-E05B-4FC3-B21D-6084C4DC99DB}" presName="bgRect" presStyleLbl="bgShp" presStyleIdx="2" presStyleCnt="3"/>
      <dgm:spPr/>
    </dgm:pt>
    <dgm:pt modelId="{D2EAFE9F-CCAF-4125-95A6-EEB9913AF137}" type="pres">
      <dgm:prSet presAssocID="{C9AF8053-E05B-4FC3-B21D-6084C4DC99DB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ing Cards"/>
        </a:ext>
      </dgm:extLst>
    </dgm:pt>
    <dgm:pt modelId="{20F408BB-0290-4001-86BF-DC3D21823D0D}" type="pres">
      <dgm:prSet presAssocID="{C9AF8053-E05B-4FC3-B21D-6084C4DC99DB}" presName="spaceRect" presStyleCnt="0"/>
      <dgm:spPr/>
    </dgm:pt>
    <dgm:pt modelId="{27B1B10E-5BD8-4776-A977-6ED45A0B52B9}" type="pres">
      <dgm:prSet presAssocID="{C9AF8053-E05B-4FC3-B21D-6084C4DC99DB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8A1DC25-28D4-4081-A7E3-6344D9E807D8}" srcId="{5CBA5BF4-648D-49DD-8C45-39416F499CF3}" destId="{39EE748C-D525-4F54-BC46-78C42C863546}" srcOrd="1" destOrd="0" parTransId="{F6E01BF7-1DFA-413B-8C1C-28399C7EE707}" sibTransId="{3212AD61-0464-41B1-B015-10AFB062C813}"/>
    <dgm:cxn modelId="{05575863-498D-4162-9BE0-CE58AE3A2A9B}" type="presOf" srcId="{C9AF8053-E05B-4FC3-B21D-6084C4DC99DB}" destId="{27B1B10E-5BD8-4776-A977-6ED45A0B52B9}" srcOrd="0" destOrd="0" presId="urn:microsoft.com/office/officeart/2018/2/layout/IconVerticalSolidList"/>
    <dgm:cxn modelId="{5D02B96E-A523-4AE8-BC39-57072CDAC451}" srcId="{5CBA5BF4-648D-49DD-8C45-39416F499CF3}" destId="{C9AF8053-E05B-4FC3-B21D-6084C4DC99DB}" srcOrd="2" destOrd="0" parTransId="{F2995EF7-BE44-4EF5-9EBC-417223DFE0D3}" sibTransId="{FDA50519-5320-4D54-89AC-883DD6CB81A1}"/>
    <dgm:cxn modelId="{7EC8B574-5157-41A1-91E3-BD4A83C7D643}" type="presOf" srcId="{5CBA5BF4-648D-49DD-8C45-39416F499CF3}" destId="{3483A8C9-FBC9-47BF-9A6F-1073D434770D}" srcOrd="0" destOrd="0" presId="urn:microsoft.com/office/officeart/2018/2/layout/IconVerticalSolidList"/>
    <dgm:cxn modelId="{399EEF9E-50F8-43E5-AA41-235126BCC9D9}" srcId="{5CBA5BF4-648D-49DD-8C45-39416F499CF3}" destId="{B3B35D7C-D802-44F0-B5E0-2AB5DAC29026}" srcOrd="0" destOrd="0" parTransId="{6F58FF6F-1BE5-4E46-9D2C-3F2AA7E59D69}" sibTransId="{E77273CB-4B69-47B0-8EF1-28C12FD64FA4}"/>
    <dgm:cxn modelId="{B4FFB2E0-D9C3-47DE-8205-2B6B53912B4A}" type="presOf" srcId="{39EE748C-D525-4F54-BC46-78C42C863546}" destId="{DDA9686E-E2BD-4D2F-B4BE-F686FA863351}" srcOrd="0" destOrd="0" presId="urn:microsoft.com/office/officeart/2018/2/layout/IconVerticalSolidList"/>
    <dgm:cxn modelId="{406A52FB-A251-482E-B77C-09828F89AA6A}" type="presOf" srcId="{B3B35D7C-D802-44F0-B5E0-2AB5DAC29026}" destId="{024B75D4-CCFF-4532-A221-F987DE618C62}" srcOrd="0" destOrd="0" presId="urn:microsoft.com/office/officeart/2018/2/layout/IconVerticalSolidList"/>
    <dgm:cxn modelId="{54897ABF-5BB8-40E1-A50A-84F23A4DFF6E}" type="presParOf" srcId="{3483A8C9-FBC9-47BF-9A6F-1073D434770D}" destId="{12247B22-F8B0-4BE3-A54E-89B10A28E735}" srcOrd="0" destOrd="0" presId="urn:microsoft.com/office/officeart/2018/2/layout/IconVerticalSolidList"/>
    <dgm:cxn modelId="{40183327-75AE-411A-AB8E-D79471D732AB}" type="presParOf" srcId="{12247B22-F8B0-4BE3-A54E-89B10A28E735}" destId="{7712255C-F09A-415B-901A-340BF58B22B9}" srcOrd="0" destOrd="0" presId="urn:microsoft.com/office/officeart/2018/2/layout/IconVerticalSolidList"/>
    <dgm:cxn modelId="{526E5A24-6375-4353-AE33-DF7B9496525A}" type="presParOf" srcId="{12247B22-F8B0-4BE3-A54E-89B10A28E735}" destId="{333864BF-146E-4420-8C81-DBE11B6A2B17}" srcOrd="1" destOrd="0" presId="urn:microsoft.com/office/officeart/2018/2/layout/IconVerticalSolidList"/>
    <dgm:cxn modelId="{4471A807-A68E-45A9-A271-D16EE95E0C8A}" type="presParOf" srcId="{12247B22-F8B0-4BE3-A54E-89B10A28E735}" destId="{750677F3-0AAE-43CD-AB70-464068E8F426}" srcOrd="2" destOrd="0" presId="urn:microsoft.com/office/officeart/2018/2/layout/IconVerticalSolidList"/>
    <dgm:cxn modelId="{E7CD8036-407A-4A5D-A735-9C2382417DAD}" type="presParOf" srcId="{12247B22-F8B0-4BE3-A54E-89B10A28E735}" destId="{024B75D4-CCFF-4532-A221-F987DE618C62}" srcOrd="3" destOrd="0" presId="urn:microsoft.com/office/officeart/2018/2/layout/IconVerticalSolidList"/>
    <dgm:cxn modelId="{3DAFA1C4-294A-4B76-A30A-CFECC78B0690}" type="presParOf" srcId="{3483A8C9-FBC9-47BF-9A6F-1073D434770D}" destId="{C33F6CE7-0C73-4540-BEC5-3C0E76183BB5}" srcOrd="1" destOrd="0" presId="urn:microsoft.com/office/officeart/2018/2/layout/IconVerticalSolidList"/>
    <dgm:cxn modelId="{BCCA723F-B256-477F-A782-590A8609BDD7}" type="presParOf" srcId="{3483A8C9-FBC9-47BF-9A6F-1073D434770D}" destId="{891EA062-C032-424C-812C-438494115D90}" srcOrd="2" destOrd="0" presId="urn:microsoft.com/office/officeart/2018/2/layout/IconVerticalSolidList"/>
    <dgm:cxn modelId="{491A913D-4464-44BD-8F4E-89302CDBEAAF}" type="presParOf" srcId="{891EA062-C032-424C-812C-438494115D90}" destId="{CCA90C67-40E8-4245-9158-4724D95312D1}" srcOrd="0" destOrd="0" presId="urn:microsoft.com/office/officeart/2018/2/layout/IconVerticalSolidList"/>
    <dgm:cxn modelId="{31D766E7-0B36-4F8A-9877-C1A2F1324142}" type="presParOf" srcId="{891EA062-C032-424C-812C-438494115D90}" destId="{9AD94FEF-A625-428B-9788-3B0DDB10AE70}" srcOrd="1" destOrd="0" presId="urn:microsoft.com/office/officeart/2018/2/layout/IconVerticalSolidList"/>
    <dgm:cxn modelId="{42B8D6AC-802C-4BA9-89DD-BEB1393F50C8}" type="presParOf" srcId="{891EA062-C032-424C-812C-438494115D90}" destId="{3DFAC197-A58A-4E81-9B48-8F80AD87A5BC}" srcOrd="2" destOrd="0" presId="urn:microsoft.com/office/officeart/2018/2/layout/IconVerticalSolidList"/>
    <dgm:cxn modelId="{37CD8E6F-882B-42B2-9795-65631C63E5BE}" type="presParOf" srcId="{891EA062-C032-424C-812C-438494115D90}" destId="{DDA9686E-E2BD-4D2F-B4BE-F686FA863351}" srcOrd="3" destOrd="0" presId="urn:microsoft.com/office/officeart/2018/2/layout/IconVerticalSolidList"/>
    <dgm:cxn modelId="{B81FC069-8E30-474C-9C3E-B374B373F251}" type="presParOf" srcId="{3483A8C9-FBC9-47BF-9A6F-1073D434770D}" destId="{1173635E-A47E-4438-8610-6A12ADF001E6}" srcOrd="3" destOrd="0" presId="urn:microsoft.com/office/officeart/2018/2/layout/IconVerticalSolidList"/>
    <dgm:cxn modelId="{A0F3F8C4-ECAA-4F4E-9CE0-DF7975CAD595}" type="presParOf" srcId="{3483A8C9-FBC9-47BF-9A6F-1073D434770D}" destId="{75B4CCFA-7095-4D8D-8EC0-E7667527BC57}" srcOrd="4" destOrd="0" presId="urn:microsoft.com/office/officeart/2018/2/layout/IconVerticalSolidList"/>
    <dgm:cxn modelId="{55D42C7E-C531-4903-BF31-384017330BDD}" type="presParOf" srcId="{75B4CCFA-7095-4D8D-8EC0-E7667527BC57}" destId="{ED79AF0F-6FD8-4E9B-9225-AD9DB5DD6A2A}" srcOrd="0" destOrd="0" presId="urn:microsoft.com/office/officeart/2018/2/layout/IconVerticalSolidList"/>
    <dgm:cxn modelId="{A6EF1BED-A39E-49B4-A02E-FF90E56105C4}" type="presParOf" srcId="{75B4CCFA-7095-4D8D-8EC0-E7667527BC57}" destId="{D2EAFE9F-CCAF-4125-95A6-EEB9913AF137}" srcOrd="1" destOrd="0" presId="urn:microsoft.com/office/officeart/2018/2/layout/IconVerticalSolidList"/>
    <dgm:cxn modelId="{74B43C04-D9EF-40D1-B24E-E87336FB3A79}" type="presParOf" srcId="{75B4CCFA-7095-4D8D-8EC0-E7667527BC57}" destId="{20F408BB-0290-4001-86BF-DC3D21823D0D}" srcOrd="2" destOrd="0" presId="urn:microsoft.com/office/officeart/2018/2/layout/IconVerticalSolidList"/>
    <dgm:cxn modelId="{8A0688FF-23C1-489C-9602-A38A7E720596}" type="presParOf" srcId="{75B4CCFA-7095-4D8D-8EC0-E7667527BC57}" destId="{27B1B10E-5BD8-4776-A977-6ED45A0B52B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900311-68CF-45EB-9B86-98AF1D427E3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D714F0B-E470-45AA-ABA6-C6D8B91F77A8}">
      <dgm:prSet custT="1"/>
      <dgm:spPr/>
      <dgm:t>
        <a:bodyPr/>
        <a:lstStyle/>
        <a:p>
          <a:r>
            <a:rPr lang="en-US" sz="3200" dirty="0">
              <a:solidFill>
                <a:schemeClr val="tx1"/>
              </a:solidFill>
            </a:rPr>
            <a:t>$ ls /</a:t>
          </a:r>
          <a:r>
            <a:rPr lang="en-US" sz="3200" dirty="0" err="1">
              <a:solidFill>
                <a:schemeClr val="tx1"/>
              </a:solidFill>
            </a:rPr>
            <a:t>usr</a:t>
          </a:r>
          <a:r>
            <a:rPr lang="en-US" sz="3200" dirty="0">
              <a:solidFill>
                <a:schemeClr val="tx1"/>
              </a:solidFill>
            </a:rPr>
            <a:t>/share/</a:t>
          </a:r>
          <a:r>
            <a:rPr lang="en-US" sz="3200" dirty="0" err="1">
              <a:solidFill>
                <a:schemeClr val="tx1"/>
              </a:solidFill>
            </a:rPr>
            <a:t>dict</a:t>
          </a:r>
          <a:r>
            <a:rPr lang="en-US" sz="3200" dirty="0">
              <a:solidFill>
                <a:schemeClr val="tx1"/>
              </a:solidFill>
            </a:rPr>
            <a:t>/words</a:t>
          </a:r>
          <a:br>
            <a:rPr lang="en-US" sz="3200" dirty="0">
              <a:solidFill>
                <a:schemeClr val="tx1"/>
              </a:solidFill>
            </a:rPr>
          </a:br>
          <a:r>
            <a:rPr lang="en-US" sz="3200" dirty="0">
              <a:solidFill>
                <a:schemeClr val="tx1"/>
              </a:solidFill>
            </a:rPr>
            <a:t>$ ln –s /</a:t>
          </a:r>
          <a:r>
            <a:rPr lang="en-US" sz="3200" dirty="0" err="1">
              <a:solidFill>
                <a:schemeClr val="tx1"/>
              </a:solidFill>
            </a:rPr>
            <a:t>usr</a:t>
          </a:r>
          <a:r>
            <a:rPr lang="en-US" sz="3200" dirty="0">
              <a:solidFill>
                <a:schemeClr val="tx1"/>
              </a:solidFill>
            </a:rPr>
            <a:t>/share/</a:t>
          </a:r>
          <a:r>
            <a:rPr lang="en-US" sz="3200" dirty="0" err="1">
              <a:solidFill>
                <a:schemeClr val="tx1"/>
              </a:solidFill>
            </a:rPr>
            <a:t>dict</a:t>
          </a:r>
          <a:r>
            <a:rPr lang="en-US" sz="3200" dirty="0">
              <a:solidFill>
                <a:schemeClr val="tx1"/>
              </a:solidFill>
            </a:rPr>
            <a:t>/words </a:t>
          </a:r>
          <a:r>
            <a:rPr lang="en-US" sz="3200" dirty="0" err="1">
              <a:solidFill>
                <a:schemeClr val="tx1"/>
              </a:solidFill>
            </a:rPr>
            <a:t>words</a:t>
          </a:r>
          <a:br>
            <a:rPr lang="en-US" sz="3200" dirty="0">
              <a:solidFill>
                <a:schemeClr val="tx1"/>
              </a:solidFill>
            </a:rPr>
          </a:br>
          <a:r>
            <a:rPr lang="en-US" sz="3200" dirty="0">
              <a:solidFill>
                <a:schemeClr val="tx1"/>
              </a:solidFill>
            </a:rPr>
            <a:t>$ </a:t>
          </a:r>
          <a:r>
            <a:rPr lang="en-US" sz="3200" dirty="0" err="1">
              <a:solidFill>
                <a:schemeClr val="tx1"/>
              </a:solidFill>
            </a:rPr>
            <a:t>wc</a:t>
          </a:r>
          <a:r>
            <a:rPr lang="en-US" sz="3200" dirty="0">
              <a:solidFill>
                <a:schemeClr val="tx1"/>
              </a:solidFill>
            </a:rPr>
            <a:t> words</a:t>
          </a:r>
        </a:p>
      </dgm:t>
    </dgm:pt>
    <dgm:pt modelId="{F9B3F445-969A-4185-A42D-47EDB4F3E20D}" type="parTrans" cxnId="{CB09F2D7-B6D3-45ED-B29E-228CE10C8C0E}">
      <dgm:prSet/>
      <dgm:spPr/>
      <dgm:t>
        <a:bodyPr/>
        <a:lstStyle/>
        <a:p>
          <a:endParaRPr lang="en-US"/>
        </a:p>
      </dgm:t>
    </dgm:pt>
    <dgm:pt modelId="{B919E3FF-91A0-4925-9E03-502FD865EBB4}" type="sibTrans" cxnId="{CB09F2D7-B6D3-45ED-B29E-228CE10C8C0E}">
      <dgm:prSet/>
      <dgm:spPr/>
      <dgm:t>
        <a:bodyPr/>
        <a:lstStyle/>
        <a:p>
          <a:endParaRPr lang="en-US"/>
        </a:p>
      </dgm:t>
    </dgm:pt>
    <dgm:pt modelId="{9215ADB6-8A4F-45D0-B4AA-A9F7D9ABD0A8}">
      <dgm:prSet custT="1"/>
      <dgm:spPr/>
      <dgm:t>
        <a:bodyPr/>
        <a:lstStyle/>
        <a:p>
          <a:r>
            <a:rPr lang="en-US" sz="3200" dirty="0" err="1"/>
            <a:t>wget</a:t>
          </a:r>
          <a:r>
            <a:rPr lang="en-US" sz="3200" dirty="0"/>
            <a:t> https://courses.cs.washington.edu/courses/cse374/26sp/assignments/numberslist</a:t>
          </a:r>
        </a:p>
      </dgm:t>
    </dgm:pt>
    <dgm:pt modelId="{C84CC963-09B3-41B5-A227-99A178278A62}" type="parTrans" cxnId="{7E362683-1A8A-48BB-8799-F3F60EAB5364}">
      <dgm:prSet/>
      <dgm:spPr/>
      <dgm:t>
        <a:bodyPr/>
        <a:lstStyle/>
        <a:p>
          <a:endParaRPr lang="en-US"/>
        </a:p>
      </dgm:t>
    </dgm:pt>
    <dgm:pt modelId="{AF940F7F-A0EC-4DD6-A8C5-F3FF8BDB8E06}" type="sibTrans" cxnId="{7E362683-1A8A-48BB-8799-F3F60EAB5364}">
      <dgm:prSet/>
      <dgm:spPr/>
      <dgm:t>
        <a:bodyPr/>
        <a:lstStyle/>
        <a:p>
          <a:endParaRPr lang="en-US"/>
        </a:p>
      </dgm:t>
    </dgm:pt>
    <dgm:pt modelId="{A2D5E566-D219-44A2-A2C1-20ABD28727EA}" type="pres">
      <dgm:prSet presAssocID="{B6900311-68CF-45EB-9B86-98AF1D427E34}" presName="linear" presStyleCnt="0">
        <dgm:presLayoutVars>
          <dgm:animLvl val="lvl"/>
          <dgm:resizeHandles val="exact"/>
        </dgm:presLayoutVars>
      </dgm:prSet>
      <dgm:spPr/>
    </dgm:pt>
    <dgm:pt modelId="{415B8B2F-E3E9-45D7-B680-12FD2D5909D9}" type="pres">
      <dgm:prSet presAssocID="{7D714F0B-E470-45AA-ABA6-C6D8B91F77A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745C778-3C46-45A9-B9C4-5CB7F6627687}" type="pres">
      <dgm:prSet presAssocID="{B919E3FF-91A0-4925-9E03-502FD865EBB4}" presName="spacer" presStyleCnt="0"/>
      <dgm:spPr/>
    </dgm:pt>
    <dgm:pt modelId="{BBFE950E-05B0-40BD-8230-793AD52C1806}" type="pres">
      <dgm:prSet presAssocID="{9215ADB6-8A4F-45D0-B4AA-A9F7D9ABD0A8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F7B11B6B-7450-45F9-9F82-BA3BE53ECCAA}" type="presOf" srcId="{7D714F0B-E470-45AA-ABA6-C6D8B91F77A8}" destId="{415B8B2F-E3E9-45D7-B680-12FD2D5909D9}" srcOrd="0" destOrd="0" presId="urn:microsoft.com/office/officeart/2005/8/layout/vList2"/>
    <dgm:cxn modelId="{7E362683-1A8A-48BB-8799-F3F60EAB5364}" srcId="{B6900311-68CF-45EB-9B86-98AF1D427E34}" destId="{9215ADB6-8A4F-45D0-B4AA-A9F7D9ABD0A8}" srcOrd="1" destOrd="0" parTransId="{C84CC963-09B3-41B5-A227-99A178278A62}" sibTransId="{AF940F7F-A0EC-4DD6-A8C5-F3FF8BDB8E06}"/>
    <dgm:cxn modelId="{CB09F2D7-B6D3-45ED-B29E-228CE10C8C0E}" srcId="{B6900311-68CF-45EB-9B86-98AF1D427E34}" destId="{7D714F0B-E470-45AA-ABA6-C6D8B91F77A8}" srcOrd="0" destOrd="0" parTransId="{F9B3F445-969A-4185-A42D-47EDB4F3E20D}" sibTransId="{B919E3FF-91A0-4925-9E03-502FD865EBB4}"/>
    <dgm:cxn modelId="{E19373E2-2915-4636-97C6-D7FD612BA61A}" type="presOf" srcId="{9215ADB6-8A4F-45D0-B4AA-A9F7D9ABD0A8}" destId="{BBFE950E-05B0-40BD-8230-793AD52C1806}" srcOrd="0" destOrd="0" presId="urn:microsoft.com/office/officeart/2005/8/layout/vList2"/>
    <dgm:cxn modelId="{C22803EC-8E47-4F46-984A-23B990914D9F}" type="presOf" srcId="{B6900311-68CF-45EB-9B86-98AF1D427E34}" destId="{A2D5E566-D219-44A2-A2C1-20ABD28727EA}" srcOrd="0" destOrd="0" presId="urn:microsoft.com/office/officeart/2005/8/layout/vList2"/>
    <dgm:cxn modelId="{450385B1-35B3-4762-81BE-BAAD68643120}" type="presParOf" srcId="{A2D5E566-D219-44A2-A2C1-20ABD28727EA}" destId="{415B8B2F-E3E9-45D7-B680-12FD2D5909D9}" srcOrd="0" destOrd="0" presId="urn:microsoft.com/office/officeart/2005/8/layout/vList2"/>
    <dgm:cxn modelId="{867853E5-407F-402D-97DF-E12AFF8435B8}" type="presParOf" srcId="{A2D5E566-D219-44A2-A2C1-20ABD28727EA}" destId="{B745C778-3C46-45A9-B9C4-5CB7F6627687}" srcOrd="1" destOrd="0" presId="urn:microsoft.com/office/officeart/2005/8/layout/vList2"/>
    <dgm:cxn modelId="{10A44088-FC9C-42DA-933F-8BBB86D72937}" type="presParOf" srcId="{A2D5E566-D219-44A2-A2C1-20ABD28727EA}" destId="{BBFE950E-05B0-40BD-8230-793AD52C180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6C1420-EB19-4B14-A20E-204E33A815A8}" type="doc">
      <dgm:prSet loTypeId="urn:microsoft.com/office/officeart/2005/8/layout/cycle5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3A2F17C-78B1-4724-ABB9-5CED68342DE0}">
      <dgm:prSet phldrT="[Text]" custT="1"/>
      <dgm:spPr/>
      <dgm:t>
        <a:bodyPr/>
        <a:lstStyle/>
        <a:p>
          <a:r>
            <a:rPr lang="en-US" sz="2400" dirty="0"/>
            <a:t>Read one line from input stream (or file)</a:t>
          </a:r>
        </a:p>
      </dgm:t>
    </dgm:pt>
    <dgm:pt modelId="{403E8589-E1BD-486D-A622-3FF7FAA7E54F}" type="parTrans" cxnId="{1895E2DD-98B2-4D4F-8989-09546F7F7789}">
      <dgm:prSet/>
      <dgm:spPr/>
      <dgm:t>
        <a:bodyPr/>
        <a:lstStyle/>
        <a:p>
          <a:endParaRPr lang="en-US"/>
        </a:p>
      </dgm:t>
    </dgm:pt>
    <dgm:pt modelId="{8A9FA3F1-6053-4292-A3C1-8911C86F7F2E}" type="sibTrans" cxnId="{1895E2DD-98B2-4D4F-8989-09546F7F7789}">
      <dgm:prSet/>
      <dgm:spPr/>
      <dgm:t>
        <a:bodyPr/>
        <a:lstStyle/>
        <a:p>
          <a:endParaRPr lang="en-US"/>
        </a:p>
      </dgm:t>
    </dgm:pt>
    <dgm:pt modelId="{E004AD77-A290-4D22-9C79-CD2B400D5B52}">
      <dgm:prSet phldrT="[Text]" custT="1"/>
      <dgm:spPr>
        <a:solidFill>
          <a:schemeClr val="accent5"/>
        </a:solidFill>
        <a:ln>
          <a:solidFill>
            <a:schemeClr val="accent5"/>
          </a:solidFill>
        </a:ln>
      </dgm:spPr>
      <dgm:t>
        <a:bodyPr/>
        <a:lstStyle/>
        <a:p>
          <a:r>
            <a:rPr lang="en-US" sz="2400" dirty="0">
              <a:solidFill>
                <a:schemeClr val="tx1"/>
              </a:solidFill>
            </a:rPr>
            <a:t>Put into pattern space without trailing \n</a:t>
          </a:r>
        </a:p>
      </dgm:t>
    </dgm:pt>
    <dgm:pt modelId="{97CFE033-4701-4EE7-A510-10FA342AD640}" type="parTrans" cxnId="{D33EAF9F-6EB8-40E2-9F34-24D33A3D0930}">
      <dgm:prSet/>
      <dgm:spPr/>
      <dgm:t>
        <a:bodyPr/>
        <a:lstStyle/>
        <a:p>
          <a:endParaRPr lang="en-US"/>
        </a:p>
      </dgm:t>
    </dgm:pt>
    <dgm:pt modelId="{2A6F723E-FDE6-4AA0-9703-026D38E2933A}" type="sibTrans" cxnId="{D33EAF9F-6EB8-40E2-9F34-24D33A3D0930}">
      <dgm:prSet/>
      <dgm:spPr/>
      <dgm:t>
        <a:bodyPr/>
        <a:lstStyle/>
        <a:p>
          <a:endParaRPr lang="en-US"/>
        </a:p>
      </dgm:t>
    </dgm:pt>
    <dgm:pt modelId="{E2D0183E-52DC-4923-96DF-A25F8934D1FF}">
      <dgm:prSet phldrT="[Text]" custT="1"/>
      <dgm:spPr>
        <a:solidFill>
          <a:schemeClr val="accent1"/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sz="2400" dirty="0"/>
            <a:t>Execute command</a:t>
          </a:r>
        </a:p>
        <a:p>
          <a:r>
            <a:rPr lang="en-US" sz="1600" dirty="0"/>
            <a:t>Commands with addresses only executed with those addresses</a:t>
          </a:r>
        </a:p>
      </dgm:t>
    </dgm:pt>
    <dgm:pt modelId="{49F23196-1D20-42DE-9AAB-396A3F310C6D}" type="parTrans" cxnId="{3E84C94B-FA19-435A-99C0-8B791E466C51}">
      <dgm:prSet/>
      <dgm:spPr/>
      <dgm:t>
        <a:bodyPr/>
        <a:lstStyle/>
        <a:p>
          <a:endParaRPr lang="en-US"/>
        </a:p>
      </dgm:t>
    </dgm:pt>
    <dgm:pt modelId="{6780C5F5-7665-4E8A-9147-9ABD31E1609A}" type="sibTrans" cxnId="{3E84C94B-FA19-435A-99C0-8B791E466C51}">
      <dgm:prSet/>
      <dgm:spPr/>
      <dgm:t>
        <a:bodyPr/>
        <a:lstStyle/>
        <a:p>
          <a:endParaRPr lang="en-US"/>
        </a:p>
      </dgm:t>
    </dgm:pt>
    <dgm:pt modelId="{B9E4FB20-DEB6-4C7C-AC5F-03665E3CA125}">
      <dgm:prSet phldrT="[Text]" custT="1"/>
      <dgm:spPr>
        <a:solidFill>
          <a:schemeClr val="accent2"/>
        </a:solidFill>
        <a:ln>
          <a:solidFill>
            <a:schemeClr val="accent2"/>
          </a:solidFill>
        </a:ln>
      </dgm:spPr>
      <dgm:t>
        <a:bodyPr/>
        <a:lstStyle/>
        <a:p>
          <a:r>
            <a:rPr lang="en-US" sz="2400" dirty="0">
              <a:solidFill>
                <a:schemeClr val="tx1"/>
              </a:solidFill>
            </a:rPr>
            <a:t>Pattern space printed to output stream</a:t>
          </a:r>
        </a:p>
      </dgm:t>
    </dgm:pt>
    <dgm:pt modelId="{A82F410D-A28B-4E5E-8A88-473840092C5B}" type="parTrans" cxnId="{97C0183B-E991-4AD5-BBAB-C8A4994F3659}">
      <dgm:prSet/>
      <dgm:spPr/>
      <dgm:t>
        <a:bodyPr/>
        <a:lstStyle/>
        <a:p>
          <a:endParaRPr lang="en-US"/>
        </a:p>
      </dgm:t>
    </dgm:pt>
    <dgm:pt modelId="{52658ECF-7CB0-45F2-B839-73A4E673452E}" type="sibTrans" cxnId="{97C0183B-E991-4AD5-BBAB-C8A4994F3659}">
      <dgm:prSet/>
      <dgm:spPr/>
      <dgm:t>
        <a:bodyPr/>
        <a:lstStyle/>
        <a:p>
          <a:endParaRPr lang="en-US"/>
        </a:p>
      </dgm:t>
    </dgm:pt>
    <dgm:pt modelId="{A6111933-28A5-47E8-B0FC-0FD975177847}" type="pres">
      <dgm:prSet presAssocID="{596C1420-EB19-4B14-A20E-204E33A815A8}" presName="cycle" presStyleCnt="0">
        <dgm:presLayoutVars>
          <dgm:dir/>
          <dgm:resizeHandles val="exact"/>
        </dgm:presLayoutVars>
      </dgm:prSet>
      <dgm:spPr/>
    </dgm:pt>
    <dgm:pt modelId="{712CF12A-0110-4FA2-92C4-70B37B2FFC8E}" type="pres">
      <dgm:prSet presAssocID="{03A2F17C-78B1-4724-ABB9-5CED68342DE0}" presName="node" presStyleLbl="node1" presStyleIdx="0" presStyleCnt="4" custScaleX="127475" custRadScaleRad="100619" custRadScaleInc="-1391">
        <dgm:presLayoutVars>
          <dgm:bulletEnabled val="1"/>
        </dgm:presLayoutVars>
      </dgm:prSet>
      <dgm:spPr/>
    </dgm:pt>
    <dgm:pt modelId="{A4DA1EC5-CFE0-4C6D-8EC7-A9EA7BAD3A37}" type="pres">
      <dgm:prSet presAssocID="{03A2F17C-78B1-4724-ABB9-5CED68342DE0}" presName="spNode" presStyleCnt="0"/>
      <dgm:spPr/>
    </dgm:pt>
    <dgm:pt modelId="{725CE46D-D9F5-491D-8DB9-0CE98A0DAD9A}" type="pres">
      <dgm:prSet presAssocID="{8A9FA3F1-6053-4292-A3C1-8911C86F7F2E}" presName="sibTrans" presStyleLbl="sibTrans1D1" presStyleIdx="0" presStyleCnt="4"/>
      <dgm:spPr/>
    </dgm:pt>
    <dgm:pt modelId="{5E2FA242-B053-4465-B73E-62BFEBB04DF7}" type="pres">
      <dgm:prSet presAssocID="{E004AD77-A290-4D22-9C79-CD2B400D5B52}" presName="node" presStyleLbl="node1" presStyleIdx="1" presStyleCnt="4" custScaleX="122754">
        <dgm:presLayoutVars>
          <dgm:bulletEnabled val="1"/>
        </dgm:presLayoutVars>
      </dgm:prSet>
      <dgm:spPr/>
    </dgm:pt>
    <dgm:pt modelId="{300E5D54-949F-4BA8-95DF-0AEAE63A6A54}" type="pres">
      <dgm:prSet presAssocID="{E004AD77-A290-4D22-9C79-CD2B400D5B52}" presName="spNode" presStyleCnt="0"/>
      <dgm:spPr/>
    </dgm:pt>
    <dgm:pt modelId="{91CFC41C-2BF4-4A6A-81C9-91B4EB561E0E}" type="pres">
      <dgm:prSet presAssocID="{2A6F723E-FDE6-4AA0-9703-026D38E2933A}" presName="sibTrans" presStyleLbl="sibTrans1D1" presStyleIdx="1" presStyleCnt="4"/>
      <dgm:spPr/>
    </dgm:pt>
    <dgm:pt modelId="{84786177-86A1-4F0C-BA3D-69D80B864B1E}" type="pres">
      <dgm:prSet presAssocID="{E2D0183E-52DC-4923-96DF-A25F8934D1FF}" presName="node" presStyleLbl="node1" presStyleIdx="2" presStyleCnt="4" custScaleX="127475" custScaleY="116217">
        <dgm:presLayoutVars>
          <dgm:bulletEnabled val="1"/>
        </dgm:presLayoutVars>
      </dgm:prSet>
      <dgm:spPr/>
    </dgm:pt>
    <dgm:pt modelId="{13E39340-6623-4DF5-8FFA-EAD04B6FE113}" type="pres">
      <dgm:prSet presAssocID="{E2D0183E-52DC-4923-96DF-A25F8934D1FF}" presName="spNode" presStyleCnt="0"/>
      <dgm:spPr/>
    </dgm:pt>
    <dgm:pt modelId="{75899CFC-F12F-4E5C-BC60-1F5DD55A57F1}" type="pres">
      <dgm:prSet presAssocID="{6780C5F5-7665-4E8A-9147-9ABD31E1609A}" presName="sibTrans" presStyleLbl="sibTrans1D1" presStyleIdx="2" presStyleCnt="4"/>
      <dgm:spPr/>
    </dgm:pt>
    <dgm:pt modelId="{EFA096E7-2413-4700-B43F-B2311FA618BB}" type="pres">
      <dgm:prSet presAssocID="{B9E4FB20-DEB6-4C7C-AC5F-03665E3CA125}" presName="node" presStyleLbl="node1" presStyleIdx="3" presStyleCnt="4" custScaleX="122754" custRadScaleRad="100602" custRadScaleInc="0">
        <dgm:presLayoutVars>
          <dgm:bulletEnabled val="1"/>
        </dgm:presLayoutVars>
      </dgm:prSet>
      <dgm:spPr/>
    </dgm:pt>
    <dgm:pt modelId="{0DE2D517-B15C-4BE4-BEE5-04ABE75D4A4E}" type="pres">
      <dgm:prSet presAssocID="{B9E4FB20-DEB6-4C7C-AC5F-03665E3CA125}" presName="spNode" presStyleCnt="0"/>
      <dgm:spPr/>
    </dgm:pt>
    <dgm:pt modelId="{3F0F9D26-804F-4BE3-86C0-091905B32456}" type="pres">
      <dgm:prSet presAssocID="{52658ECF-7CB0-45F2-B839-73A4E673452E}" presName="sibTrans" presStyleLbl="sibTrans1D1" presStyleIdx="3" presStyleCnt="4"/>
      <dgm:spPr/>
    </dgm:pt>
  </dgm:ptLst>
  <dgm:cxnLst>
    <dgm:cxn modelId="{BF507827-9F8A-4FDC-8224-5C78AC4531CA}" type="presOf" srcId="{2A6F723E-FDE6-4AA0-9703-026D38E2933A}" destId="{91CFC41C-2BF4-4A6A-81C9-91B4EB561E0E}" srcOrd="0" destOrd="0" presId="urn:microsoft.com/office/officeart/2005/8/layout/cycle5"/>
    <dgm:cxn modelId="{97C0183B-E991-4AD5-BBAB-C8A4994F3659}" srcId="{596C1420-EB19-4B14-A20E-204E33A815A8}" destId="{B9E4FB20-DEB6-4C7C-AC5F-03665E3CA125}" srcOrd="3" destOrd="0" parTransId="{A82F410D-A28B-4E5E-8A88-473840092C5B}" sibTransId="{52658ECF-7CB0-45F2-B839-73A4E673452E}"/>
    <dgm:cxn modelId="{3E84C94B-FA19-435A-99C0-8B791E466C51}" srcId="{596C1420-EB19-4B14-A20E-204E33A815A8}" destId="{E2D0183E-52DC-4923-96DF-A25F8934D1FF}" srcOrd="2" destOrd="0" parTransId="{49F23196-1D20-42DE-9AAB-396A3F310C6D}" sibTransId="{6780C5F5-7665-4E8A-9147-9ABD31E1609A}"/>
    <dgm:cxn modelId="{DE391375-F0E6-4E4C-964F-869B2815D5A9}" type="presOf" srcId="{E004AD77-A290-4D22-9C79-CD2B400D5B52}" destId="{5E2FA242-B053-4465-B73E-62BFEBB04DF7}" srcOrd="0" destOrd="0" presId="urn:microsoft.com/office/officeart/2005/8/layout/cycle5"/>
    <dgm:cxn modelId="{0E03A585-0FCC-47C3-A3B5-1A065FBDD310}" type="presOf" srcId="{E2D0183E-52DC-4923-96DF-A25F8934D1FF}" destId="{84786177-86A1-4F0C-BA3D-69D80B864B1E}" srcOrd="0" destOrd="0" presId="urn:microsoft.com/office/officeart/2005/8/layout/cycle5"/>
    <dgm:cxn modelId="{5A37F086-8E8C-4BC3-9B9F-47731432B4F8}" type="presOf" srcId="{6780C5F5-7665-4E8A-9147-9ABD31E1609A}" destId="{75899CFC-F12F-4E5C-BC60-1F5DD55A57F1}" srcOrd="0" destOrd="0" presId="urn:microsoft.com/office/officeart/2005/8/layout/cycle5"/>
    <dgm:cxn modelId="{5DCA3388-121C-48D6-BD56-D7458F8E8733}" type="presOf" srcId="{596C1420-EB19-4B14-A20E-204E33A815A8}" destId="{A6111933-28A5-47E8-B0FC-0FD975177847}" srcOrd="0" destOrd="0" presId="urn:microsoft.com/office/officeart/2005/8/layout/cycle5"/>
    <dgm:cxn modelId="{D33EAF9F-6EB8-40E2-9F34-24D33A3D0930}" srcId="{596C1420-EB19-4B14-A20E-204E33A815A8}" destId="{E004AD77-A290-4D22-9C79-CD2B400D5B52}" srcOrd="1" destOrd="0" parTransId="{97CFE033-4701-4EE7-A510-10FA342AD640}" sibTransId="{2A6F723E-FDE6-4AA0-9703-026D38E2933A}"/>
    <dgm:cxn modelId="{561C5AAC-C54E-49E0-A112-9A6C7AAD85CE}" type="presOf" srcId="{03A2F17C-78B1-4724-ABB9-5CED68342DE0}" destId="{712CF12A-0110-4FA2-92C4-70B37B2FFC8E}" srcOrd="0" destOrd="0" presId="urn:microsoft.com/office/officeart/2005/8/layout/cycle5"/>
    <dgm:cxn modelId="{1895E2DD-98B2-4D4F-8989-09546F7F7789}" srcId="{596C1420-EB19-4B14-A20E-204E33A815A8}" destId="{03A2F17C-78B1-4724-ABB9-5CED68342DE0}" srcOrd="0" destOrd="0" parTransId="{403E8589-E1BD-486D-A622-3FF7FAA7E54F}" sibTransId="{8A9FA3F1-6053-4292-A3C1-8911C86F7F2E}"/>
    <dgm:cxn modelId="{209D79DF-C016-4C72-859B-76683B97B659}" type="presOf" srcId="{52658ECF-7CB0-45F2-B839-73A4E673452E}" destId="{3F0F9D26-804F-4BE3-86C0-091905B32456}" srcOrd="0" destOrd="0" presId="urn:microsoft.com/office/officeart/2005/8/layout/cycle5"/>
    <dgm:cxn modelId="{0A46CFEC-0BA3-49CE-B192-AA59CD6DC622}" type="presOf" srcId="{B9E4FB20-DEB6-4C7C-AC5F-03665E3CA125}" destId="{EFA096E7-2413-4700-B43F-B2311FA618BB}" srcOrd="0" destOrd="0" presId="urn:microsoft.com/office/officeart/2005/8/layout/cycle5"/>
    <dgm:cxn modelId="{837BDBEE-65CE-4852-92CB-C0B4B2AC1DF9}" type="presOf" srcId="{8A9FA3F1-6053-4292-A3C1-8911C86F7F2E}" destId="{725CE46D-D9F5-491D-8DB9-0CE98A0DAD9A}" srcOrd="0" destOrd="0" presId="urn:microsoft.com/office/officeart/2005/8/layout/cycle5"/>
    <dgm:cxn modelId="{4BDB10CA-AE82-40E6-A9B2-45758704AC95}" type="presParOf" srcId="{A6111933-28A5-47E8-B0FC-0FD975177847}" destId="{712CF12A-0110-4FA2-92C4-70B37B2FFC8E}" srcOrd="0" destOrd="0" presId="urn:microsoft.com/office/officeart/2005/8/layout/cycle5"/>
    <dgm:cxn modelId="{E1EB6DC9-4DE5-4E65-8C75-4DF323DDC461}" type="presParOf" srcId="{A6111933-28A5-47E8-B0FC-0FD975177847}" destId="{A4DA1EC5-CFE0-4C6D-8EC7-A9EA7BAD3A37}" srcOrd="1" destOrd="0" presId="urn:microsoft.com/office/officeart/2005/8/layout/cycle5"/>
    <dgm:cxn modelId="{7C3B1AD2-E4D4-4681-B75E-D76418CF825D}" type="presParOf" srcId="{A6111933-28A5-47E8-B0FC-0FD975177847}" destId="{725CE46D-D9F5-491D-8DB9-0CE98A0DAD9A}" srcOrd="2" destOrd="0" presId="urn:microsoft.com/office/officeart/2005/8/layout/cycle5"/>
    <dgm:cxn modelId="{BE2CF1A3-44C1-4A9A-B1AE-A34A76BDE0EB}" type="presParOf" srcId="{A6111933-28A5-47E8-B0FC-0FD975177847}" destId="{5E2FA242-B053-4465-B73E-62BFEBB04DF7}" srcOrd="3" destOrd="0" presId="urn:microsoft.com/office/officeart/2005/8/layout/cycle5"/>
    <dgm:cxn modelId="{C37F3C14-550A-42EA-809F-8D70C499FB2F}" type="presParOf" srcId="{A6111933-28A5-47E8-B0FC-0FD975177847}" destId="{300E5D54-949F-4BA8-95DF-0AEAE63A6A54}" srcOrd="4" destOrd="0" presId="urn:microsoft.com/office/officeart/2005/8/layout/cycle5"/>
    <dgm:cxn modelId="{E18022B1-BD91-469C-A49A-1C95F907F0BD}" type="presParOf" srcId="{A6111933-28A5-47E8-B0FC-0FD975177847}" destId="{91CFC41C-2BF4-4A6A-81C9-91B4EB561E0E}" srcOrd="5" destOrd="0" presId="urn:microsoft.com/office/officeart/2005/8/layout/cycle5"/>
    <dgm:cxn modelId="{2FC4EEBD-8540-4FDC-B42B-132EC73CDD6F}" type="presParOf" srcId="{A6111933-28A5-47E8-B0FC-0FD975177847}" destId="{84786177-86A1-4F0C-BA3D-69D80B864B1E}" srcOrd="6" destOrd="0" presId="urn:microsoft.com/office/officeart/2005/8/layout/cycle5"/>
    <dgm:cxn modelId="{B0E550E8-ACFE-48B1-9EA7-F3C3175D5615}" type="presParOf" srcId="{A6111933-28A5-47E8-B0FC-0FD975177847}" destId="{13E39340-6623-4DF5-8FFA-EAD04B6FE113}" srcOrd="7" destOrd="0" presId="urn:microsoft.com/office/officeart/2005/8/layout/cycle5"/>
    <dgm:cxn modelId="{0DB7EA44-C168-4249-996C-22BD4C7542A9}" type="presParOf" srcId="{A6111933-28A5-47E8-B0FC-0FD975177847}" destId="{75899CFC-F12F-4E5C-BC60-1F5DD55A57F1}" srcOrd="8" destOrd="0" presId="urn:microsoft.com/office/officeart/2005/8/layout/cycle5"/>
    <dgm:cxn modelId="{A4C956A8-B820-4BEB-BF97-C20A0741491D}" type="presParOf" srcId="{A6111933-28A5-47E8-B0FC-0FD975177847}" destId="{EFA096E7-2413-4700-B43F-B2311FA618BB}" srcOrd="9" destOrd="0" presId="urn:microsoft.com/office/officeart/2005/8/layout/cycle5"/>
    <dgm:cxn modelId="{77778E99-0CE6-4FDF-AF09-3D05CCE11853}" type="presParOf" srcId="{A6111933-28A5-47E8-B0FC-0FD975177847}" destId="{0DE2D517-B15C-4BE4-BEE5-04ABE75D4A4E}" srcOrd="10" destOrd="0" presId="urn:microsoft.com/office/officeart/2005/8/layout/cycle5"/>
    <dgm:cxn modelId="{7363B429-01BE-4664-A30B-26C1B4E2DFCF}" type="presParOf" srcId="{A6111933-28A5-47E8-B0FC-0FD975177847}" destId="{3F0F9D26-804F-4BE3-86C0-091905B32456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6900311-68CF-45EB-9B86-98AF1D427E3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215ADB6-8A4F-45D0-B4AA-A9F7D9ABD0A8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n-US" sz="2800" dirty="0" err="1"/>
            <a:t>wget</a:t>
          </a:r>
          <a:r>
            <a:rPr lang="en-US" sz="2800" dirty="0"/>
            <a:t> https://courses.cs.washington.edu/courses/cse374/26sp/assignments/numberslist</a:t>
          </a:r>
        </a:p>
      </dgm:t>
    </dgm:pt>
    <dgm:pt modelId="{C84CC963-09B3-41B5-A227-99A178278A62}" type="parTrans" cxnId="{7E362683-1A8A-48BB-8799-F3F60EAB5364}">
      <dgm:prSet/>
      <dgm:spPr/>
      <dgm:t>
        <a:bodyPr/>
        <a:lstStyle/>
        <a:p>
          <a:endParaRPr lang="en-US"/>
        </a:p>
      </dgm:t>
    </dgm:pt>
    <dgm:pt modelId="{AF940F7F-A0EC-4DD6-A8C5-F3FF8BDB8E06}" type="sibTrans" cxnId="{7E362683-1A8A-48BB-8799-F3F60EAB5364}">
      <dgm:prSet/>
      <dgm:spPr/>
      <dgm:t>
        <a:bodyPr/>
        <a:lstStyle/>
        <a:p>
          <a:endParaRPr lang="en-US"/>
        </a:p>
      </dgm:t>
    </dgm:pt>
    <dgm:pt modelId="{A2D5E566-D219-44A2-A2C1-20ABD28727EA}" type="pres">
      <dgm:prSet presAssocID="{B6900311-68CF-45EB-9B86-98AF1D427E34}" presName="linear" presStyleCnt="0">
        <dgm:presLayoutVars>
          <dgm:animLvl val="lvl"/>
          <dgm:resizeHandles val="exact"/>
        </dgm:presLayoutVars>
      </dgm:prSet>
      <dgm:spPr/>
    </dgm:pt>
    <dgm:pt modelId="{BBFE950E-05B0-40BD-8230-793AD52C1806}" type="pres">
      <dgm:prSet presAssocID="{9215ADB6-8A4F-45D0-B4AA-A9F7D9ABD0A8}" presName="parentText" presStyleLbl="node1" presStyleIdx="0" presStyleCnt="1" custLinFactNeighborX="302" custLinFactNeighborY="-530">
        <dgm:presLayoutVars>
          <dgm:chMax val="0"/>
          <dgm:bulletEnabled val="1"/>
        </dgm:presLayoutVars>
      </dgm:prSet>
      <dgm:spPr/>
    </dgm:pt>
  </dgm:ptLst>
  <dgm:cxnLst>
    <dgm:cxn modelId="{7E362683-1A8A-48BB-8799-F3F60EAB5364}" srcId="{B6900311-68CF-45EB-9B86-98AF1D427E34}" destId="{9215ADB6-8A4F-45D0-B4AA-A9F7D9ABD0A8}" srcOrd="0" destOrd="0" parTransId="{C84CC963-09B3-41B5-A227-99A178278A62}" sibTransId="{AF940F7F-A0EC-4DD6-A8C5-F3FF8BDB8E06}"/>
    <dgm:cxn modelId="{E19373E2-2915-4636-97C6-D7FD612BA61A}" type="presOf" srcId="{9215ADB6-8A4F-45D0-B4AA-A9F7D9ABD0A8}" destId="{BBFE950E-05B0-40BD-8230-793AD52C1806}" srcOrd="0" destOrd="0" presId="urn:microsoft.com/office/officeart/2005/8/layout/vList2"/>
    <dgm:cxn modelId="{C22803EC-8E47-4F46-984A-23B990914D9F}" type="presOf" srcId="{B6900311-68CF-45EB-9B86-98AF1D427E34}" destId="{A2D5E566-D219-44A2-A2C1-20ABD28727EA}" srcOrd="0" destOrd="0" presId="urn:microsoft.com/office/officeart/2005/8/layout/vList2"/>
    <dgm:cxn modelId="{10A44088-FC9C-42DA-933F-8BBB86D72937}" type="presParOf" srcId="{A2D5E566-D219-44A2-A2C1-20ABD28727EA}" destId="{BBFE950E-05B0-40BD-8230-793AD52C180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12255C-F09A-415B-901A-340BF58B22B9}">
      <dsp:nvSpPr>
        <dsp:cNvPr id="0" name=""/>
        <dsp:cNvSpPr/>
      </dsp:nvSpPr>
      <dsp:spPr>
        <a:xfrm>
          <a:off x="0" y="650"/>
          <a:ext cx="7131794" cy="152324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3864BF-146E-4420-8C81-DBE11B6A2B17}">
      <dsp:nvSpPr>
        <dsp:cNvPr id="0" name=""/>
        <dsp:cNvSpPr/>
      </dsp:nvSpPr>
      <dsp:spPr>
        <a:xfrm>
          <a:off x="460780" y="343380"/>
          <a:ext cx="837783" cy="83778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4B75D4-CCFF-4532-A221-F987DE618C62}">
      <dsp:nvSpPr>
        <dsp:cNvPr id="0" name=""/>
        <dsp:cNvSpPr/>
      </dsp:nvSpPr>
      <dsp:spPr>
        <a:xfrm>
          <a:off x="1759345" y="650"/>
          <a:ext cx="5372448" cy="15232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1210" tIns="161210" rIns="161210" bIns="16121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Characters:  literal characters [a b 9] </a:t>
          </a:r>
          <a:br>
            <a:rPr lang="en-US" sz="2500" kern="1200" dirty="0"/>
          </a:br>
          <a:r>
            <a:rPr lang="en-US" sz="2500" kern="1200" dirty="0"/>
            <a:t>(S is an exact duplicate of P)</a:t>
          </a:r>
        </a:p>
      </dsp:txBody>
      <dsp:txXfrm>
        <a:off x="1759345" y="650"/>
        <a:ext cx="5372448" cy="1523242"/>
      </dsp:txXfrm>
    </dsp:sp>
    <dsp:sp modelId="{CCA90C67-40E8-4245-9158-4724D95312D1}">
      <dsp:nvSpPr>
        <dsp:cNvPr id="0" name=""/>
        <dsp:cNvSpPr/>
      </dsp:nvSpPr>
      <dsp:spPr>
        <a:xfrm>
          <a:off x="0" y="1904704"/>
          <a:ext cx="7131794" cy="152324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D94FEF-A625-428B-9788-3B0DDB10AE70}">
      <dsp:nvSpPr>
        <dsp:cNvPr id="0" name=""/>
        <dsp:cNvSpPr/>
      </dsp:nvSpPr>
      <dsp:spPr>
        <a:xfrm>
          <a:off x="460780" y="2247433"/>
          <a:ext cx="837783" cy="83778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A9686E-E2BD-4D2F-B4BE-F686FA863351}">
      <dsp:nvSpPr>
        <dsp:cNvPr id="0" name=""/>
        <dsp:cNvSpPr/>
      </dsp:nvSpPr>
      <dsp:spPr>
        <a:xfrm>
          <a:off x="1759345" y="1904704"/>
          <a:ext cx="5372448" cy="15232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1210" tIns="161210" rIns="161210" bIns="16121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Anchors:  sets the position in the line where P may be found (^ or $)</a:t>
          </a:r>
        </a:p>
      </dsp:txBody>
      <dsp:txXfrm>
        <a:off x="1759345" y="1904704"/>
        <a:ext cx="5372448" cy="1523242"/>
      </dsp:txXfrm>
    </dsp:sp>
    <dsp:sp modelId="{ED79AF0F-6FD8-4E9B-9225-AD9DB5DD6A2A}">
      <dsp:nvSpPr>
        <dsp:cNvPr id="0" name=""/>
        <dsp:cNvSpPr/>
      </dsp:nvSpPr>
      <dsp:spPr>
        <a:xfrm>
          <a:off x="0" y="3808757"/>
          <a:ext cx="7131794" cy="152324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EAFE9F-CCAF-4125-95A6-EEB9913AF137}">
      <dsp:nvSpPr>
        <dsp:cNvPr id="0" name=""/>
        <dsp:cNvSpPr/>
      </dsp:nvSpPr>
      <dsp:spPr>
        <a:xfrm>
          <a:off x="460780" y="4151487"/>
          <a:ext cx="837783" cy="83778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B1B10E-5BD8-4776-A977-6ED45A0B52B9}">
      <dsp:nvSpPr>
        <dsp:cNvPr id="0" name=""/>
        <dsp:cNvSpPr/>
      </dsp:nvSpPr>
      <dsp:spPr>
        <a:xfrm>
          <a:off x="1759345" y="3808757"/>
          <a:ext cx="5372448" cy="15232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1210" tIns="161210" rIns="161210" bIns="16121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Modifiers:  modify the range of text P may match (* or  [set_of_chars])</a:t>
          </a:r>
        </a:p>
      </dsp:txBody>
      <dsp:txXfrm>
        <a:off x="1759345" y="3808757"/>
        <a:ext cx="5372448" cy="15232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5B8B2F-E3E9-45D7-B680-12FD2D5909D9}">
      <dsp:nvSpPr>
        <dsp:cNvPr id="0" name=""/>
        <dsp:cNvSpPr/>
      </dsp:nvSpPr>
      <dsp:spPr>
        <a:xfrm>
          <a:off x="0" y="382103"/>
          <a:ext cx="8009164" cy="1759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</a:rPr>
            <a:t>$ ls /</a:t>
          </a:r>
          <a:r>
            <a:rPr lang="en-US" sz="3200" kern="1200" dirty="0" err="1">
              <a:solidFill>
                <a:schemeClr val="tx1"/>
              </a:solidFill>
            </a:rPr>
            <a:t>usr</a:t>
          </a:r>
          <a:r>
            <a:rPr lang="en-US" sz="3200" kern="1200" dirty="0">
              <a:solidFill>
                <a:schemeClr val="tx1"/>
              </a:solidFill>
            </a:rPr>
            <a:t>/share/</a:t>
          </a:r>
          <a:r>
            <a:rPr lang="en-US" sz="3200" kern="1200" dirty="0" err="1">
              <a:solidFill>
                <a:schemeClr val="tx1"/>
              </a:solidFill>
            </a:rPr>
            <a:t>dict</a:t>
          </a:r>
          <a:r>
            <a:rPr lang="en-US" sz="3200" kern="1200" dirty="0">
              <a:solidFill>
                <a:schemeClr val="tx1"/>
              </a:solidFill>
            </a:rPr>
            <a:t>/words</a:t>
          </a:r>
          <a:br>
            <a:rPr lang="en-US" sz="3200" kern="1200" dirty="0">
              <a:solidFill>
                <a:schemeClr val="tx1"/>
              </a:solidFill>
            </a:rPr>
          </a:br>
          <a:r>
            <a:rPr lang="en-US" sz="3200" kern="1200" dirty="0">
              <a:solidFill>
                <a:schemeClr val="tx1"/>
              </a:solidFill>
            </a:rPr>
            <a:t>$ ln –s /</a:t>
          </a:r>
          <a:r>
            <a:rPr lang="en-US" sz="3200" kern="1200" dirty="0" err="1">
              <a:solidFill>
                <a:schemeClr val="tx1"/>
              </a:solidFill>
            </a:rPr>
            <a:t>usr</a:t>
          </a:r>
          <a:r>
            <a:rPr lang="en-US" sz="3200" kern="1200" dirty="0">
              <a:solidFill>
                <a:schemeClr val="tx1"/>
              </a:solidFill>
            </a:rPr>
            <a:t>/share/</a:t>
          </a:r>
          <a:r>
            <a:rPr lang="en-US" sz="3200" kern="1200" dirty="0" err="1">
              <a:solidFill>
                <a:schemeClr val="tx1"/>
              </a:solidFill>
            </a:rPr>
            <a:t>dict</a:t>
          </a:r>
          <a:r>
            <a:rPr lang="en-US" sz="3200" kern="1200" dirty="0">
              <a:solidFill>
                <a:schemeClr val="tx1"/>
              </a:solidFill>
            </a:rPr>
            <a:t>/words </a:t>
          </a:r>
          <a:r>
            <a:rPr lang="en-US" sz="3200" kern="1200" dirty="0" err="1">
              <a:solidFill>
                <a:schemeClr val="tx1"/>
              </a:solidFill>
            </a:rPr>
            <a:t>words</a:t>
          </a:r>
          <a:br>
            <a:rPr lang="en-US" sz="3200" kern="1200" dirty="0">
              <a:solidFill>
                <a:schemeClr val="tx1"/>
              </a:solidFill>
            </a:rPr>
          </a:br>
          <a:r>
            <a:rPr lang="en-US" sz="3200" kern="1200" dirty="0">
              <a:solidFill>
                <a:schemeClr val="tx1"/>
              </a:solidFill>
            </a:rPr>
            <a:t>$ </a:t>
          </a:r>
          <a:r>
            <a:rPr lang="en-US" sz="3200" kern="1200" dirty="0" err="1">
              <a:solidFill>
                <a:schemeClr val="tx1"/>
              </a:solidFill>
            </a:rPr>
            <a:t>wc</a:t>
          </a:r>
          <a:r>
            <a:rPr lang="en-US" sz="3200" kern="1200" dirty="0">
              <a:solidFill>
                <a:schemeClr val="tx1"/>
              </a:solidFill>
            </a:rPr>
            <a:t> words</a:t>
          </a:r>
        </a:p>
      </dsp:txBody>
      <dsp:txXfrm>
        <a:off x="85900" y="468003"/>
        <a:ext cx="7837364" cy="1587880"/>
      </dsp:txXfrm>
    </dsp:sp>
    <dsp:sp modelId="{BBFE950E-05B0-40BD-8230-793AD52C1806}">
      <dsp:nvSpPr>
        <dsp:cNvPr id="0" name=""/>
        <dsp:cNvSpPr/>
      </dsp:nvSpPr>
      <dsp:spPr>
        <a:xfrm>
          <a:off x="0" y="2326103"/>
          <a:ext cx="8009164" cy="1759680"/>
        </a:xfrm>
        <a:prstGeom prst="roundRect">
          <a:avLst/>
        </a:prstGeom>
        <a:solidFill>
          <a:schemeClr val="accent2">
            <a:hueOff val="-237901"/>
            <a:satOff val="-73332"/>
            <a:lumOff val="-882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wget</a:t>
          </a:r>
          <a:r>
            <a:rPr lang="en-US" sz="3200" kern="1200" dirty="0"/>
            <a:t> https://courses.cs.washington.edu/courses/cse374/26sp/assignments/numberslist</a:t>
          </a:r>
        </a:p>
      </dsp:txBody>
      <dsp:txXfrm>
        <a:off x="85900" y="2412003"/>
        <a:ext cx="7837364" cy="15878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2CF12A-0110-4FA2-92C4-70B37B2FFC8E}">
      <dsp:nvSpPr>
        <dsp:cNvPr id="0" name=""/>
        <dsp:cNvSpPr/>
      </dsp:nvSpPr>
      <dsp:spPr>
        <a:xfrm>
          <a:off x="2814323" y="-50805"/>
          <a:ext cx="2468872" cy="125888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Read one line from input stream (or file)</a:t>
          </a:r>
        </a:p>
      </dsp:txBody>
      <dsp:txXfrm>
        <a:off x="2875777" y="10649"/>
        <a:ext cx="2345964" cy="1135979"/>
      </dsp:txXfrm>
    </dsp:sp>
    <dsp:sp modelId="{725CE46D-D9F5-491D-8DB9-0CE98A0DAD9A}">
      <dsp:nvSpPr>
        <dsp:cNvPr id="0" name=""/>
        <dsp:cNvSpPr/>
      </dsp:nvSpPr>
      <dsp:spPr>
        <a:xfrm>
          <a:off x="1984314" y="578548"/>
          <a:ext cx="4159314" cy="4159314"/>
        </a:xfrm>
        <a:custGeom>
          <a:avLst/>
          <a:gdLst/>
          <a:ahLst/>
          <a:cxnLst/>
          <a:rect l="0" t="0" r="0" b="0"/>
          <a:pathLst>
            <a:path>
              <a:moveTo>
                <a:pt x="3499783" y="560375"/>
              </a:moveTo>
              <a:arcTo wR="2079657" hR="2079657" stAng="18784078" swAng="1328459"/>
            </a:path>
          </a:pathLst>
        </a:custGeom>
        <a:noFill/>
        <a:ln w="100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2FA242-B053-4465-B73E-62BFEBB04DF7}">
      <dsp:nvSpPr>
        <dsp:cNvPr id="0" name=""/>
        <dsp:cNvSpPr/>
      </dsp:nvSpPr>
      <dsp:spPr>
        <a:xfrm>
          <a:off x="4954938" y="2028851"/>
          <a:ext cx="2377438" cy="1258887"/>
        </a:xfrm>
        <a:prstGeom prst="roundRect">
          <a:avLst/>
        </a:prstGeom>
        <a:solidFill>
          <a:schemeClr val="accent5"/>
        </a:solidFill>
        <a:ln w="19050" cap="flat" cmpd="sng" algn="ctr">
          <a:solidFill>
            <a:schemeClr val="accent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</a:rPr>
            <a:t>Put into pattern space without trailing \n</a:t>
          </a:r>
        </a:p>
      </dsp:txBody>
      <dsp:txXfrm>
        <a:off x="5016392" y="2090305"/>
        <a:ext cx="2254530" cy="1135979"/>
      </dsp:txXfrm>
    </dsp:sp>
    <dsp:sp modelId="{91CFC41C-2BF4-4A6A-81C9-91B4EB561E0E}">
      <dsp:nvSpPr>
        <dsp:cNvPr id="0" name=""/>
        <dsp:cNvSpPr/>
      </dsp:nvSpPr>
      <dsp:spPr>
        <a:xfrm>
          <a:off x="1984342" y="578637"/>
          <a:ext cx="4159314" cy="4159314"/>
        </a:xfrm>
        <a:custGeom>
          <a:avLst/>
          <a:gdLst/>
          <a:ahLst/>
          <a:cxnLst/>
          <a:rect l="0" t="0" r="0" b="0"/>
          <a:pathLst>
            <a:path>
              <a:moveTo>
                <a:pt x="3969126" y="2948495"/>
              </a:moveTo>
              <a:arcTo wR="2079657" hR="2079657" stAng="1481669" swAng="1309061"/>
            </a:path>
          </a:pathLst>
        </a:custGeom>
        <a:noFill/>
        <a:ln w="10000" cap="flat" cmpd="sng" algn="ctr">
          <a:solidFill>
            <a:schemeClr val="accent3">
              <a:hueOff val="4049520"/>
              <a:satOff val="4042"/>
              <a:lumOff val="444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786177-86A1-4F0C-BA3D-69D80B864B1E}">
      <dsp:nvSpPr>
        <dsp:cNvPr id="0" name=""/>
        <dsp:cNvSpPr/>
      </dsp:nvSpPr>
      <dsp:spPr>
        <a:xfrm>
          <a:off x="2829563" y="4006431"/>
          <a:ext cx="2468872" cy="1463041"/>
        </a:xfrm>
        <a:prstGeom prst="roundRect">
          <a:avLst/>
        </a:prstGeom>
        <a:solidFill>
          <a:schemeClr val="accent1"/>
        </a:solidFill>
        <a:ln w="1905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Execute command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Commands with addresses only executed with those addresses</a:t>
          </a:r>
        </a:p>
      </dsp:txBody>
      <dsp:txXfrm>
        <a:off x="2900983" y="4077851"/>
        <a:ext cx="2326032" cy="1320201"/>
      </dsp:txXfrm>
    </dsp:sp>
    <dsp:sp modelId="{75899CFC-F12F-4E5C-BC60-1F5DD55A57F1}">
      <dsp:nvSpPr>
        <dsp:cNvPr id="0" name=""/>
        <dsp:cNvSpPr/>
      </dsp:nvSpPr>
      <dsp:spPr>
        <a:xfrm>
          <a:off x="1967193" y="566123"/>
          <a:ext cx="4159314" cy="4159314"/>
        </a:xfrm>
        <a:custGeom>
          <a:avLst/>
          <a:gdLst/>
          <a:ahLst/>
          <a:cxnLst/>
          <a:rect l="0" t="0" r="0" b="0"/>
          <a:pathLst>
            <a:path>
              <a:moveTo>
                <a:pt x="662786" y="3601975"/>
              </a:moveTo>
              <a:arcTo wR="2079657" hR="2079657" stAng="7976719" swAng="1317344"/>
            </a:path>
          </a:pathLst>
        </a:custGeom>
        <a:noFill/>
        <a:ln w="10000" cap="flat" cmpd="sng" algn="ctr">
          <a:solidFill>
            <a:schemeClr val="accent3">
              <a:hueOff val="8099041"/>
              <a:satOff val="8083"/>
              <a:lumOff val="888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A096E7-2413-4700-B43F-B2311FA618BB}">
      <dsp:nvSpPr>
        <dsp:cNvPr id="0" name=""/>
        <dsp:cNvSpPr/>
      </dsp:nvSpPr>
      <dsp:spPr>
        <a:xfrm>
          <a:off x="783104" y="2028851"/>
          <a:ext cx="2377438" cy="1258887"/>
        </a:xfrm>
        <a:prstGeom prst="roundRect">
          <a:avLst/>
        </a:prstGeom>
        <a:solidFill>
          <a:schemeClr val="accent2"/>
        </a:solidFill>
        <a:ln w="1905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</a:rPr>
            <a:t>Pattern space printed to output stream</a:t>
          </a:r>
        </a:p>
      </dsp:txBody>
      <dsp:txXfrm>
        <a:off x="844558" y="2090305"/>
        <a:ext cx="2254530" cy="1135979"/>
      </dsp:txXfrm>
    </dsp:sp>
    <dsp:sp modelId="{3F0F9D26-804F-4BE3-86C0-091905B32456}">
      <dsp:nvSpPr>
        <dsp:cNvPr id="0" name=""/>
        <dsp:cNvSpPr/>
      </dsp:nvSpPr>
      <dsp:spPr>
        <a:xfrm>
          <a:off x="1967120" y="591376"/>
          <a:ext cx="4159314" cy="4159314"/>
        </a:xfrm>
        <a:custGeom>
          <a:avLst/>
          <a:gdLst/>
          <a:ahLst/>
          <a:cxnLst/>
          <a:rect l="0" t="0" r="0" b="0"/>
          <a:pathLst>
            <a:path>
              <a:moveTo>
                <a:pt x="194937" y="1200563"/>
              </a:moveTo>
              <a:arcTo wR="2079657" hR="2079657" stAng="12300351" swAng="1297882"/>
            </a:path>
          </a:pathLst>
        </a:custGeom>
        <a:noFill/>
        <a:ln w="10000" cap="flat" cmpd="sng" algn="ctr">
          <a:solidFill>
            <a:schemeClr val="accent3">
              <a:hueOff val="12148560"/>
              <a:satOff val="12125"/>
              <a:lumOff val="1333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FE950E-05B0-40BD-8230-793AD52C1806}">
      <dsp:nvSpPr>
        <dsp:cNvPr id="0" name=""/>
        <dsp:cNvSpPr/>
      </dsp:nvSpPr>
      <dsp:spPr>
        <a:xfrm>
          <a:off x="0" y="782085"/>
          <a:ext cx="8409767" cy="1198080"/>
        </a:xfrm>
        <a:prstGeom prst="roundRect">
          <a:avLst/>
        </a:prstGeom>
        <a:solidFill>
          <a:schemeClr val="accent6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wget</a:t>
          </a:r>
          <a:r>
            <a:rPr lang="en-US" sz="2800" kern="1200" dirty="0"/>
            <a:t> https://courses.cs.washington.edu/courses/cse374/26sp/assignments/numberslist</a:t>
          </a:r>
        </a:p>
      </dsp:txBody>
      <dsp:txXfrm>
        <a:off x="58485" y="840570"/>
        <a:ext cx="8292797" cy="10811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3E607-F3CD-4D05-8211-05B214C08966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34D68-4E3A-47C4-BCAC-F17451564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49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`grep` comes from g/re/p which is an ed command to print (p) things that match the regular expression (re) globally (g)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777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Details vary by implementation, but these basic rules apply.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087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Grep ‘moon’ words | </a:t>
            </a:r>
            <a:r>
              <a:rPr lang="en-US" dirty="0" err="1"/>
              <a:t>wc</a:t>
            </a:r>
            <a:endParaRPr lang="en-US" dirty="0"/>
          </a:p>
          <a:p>
            <a:r>
              <a:rPr lang="en-US" dirty="0"/>
              <a:t>Grep ‘^moon’ words | </a:t>
            </a:r>
            <a:r>
              <a:rPr lang="en-US" dirty="0" err="1"/>
              <a:t>wc</a:t>
            </a:r>
            <a:endParaRPr lang="en-US" dirty="0"/>
          </a:p>
          <a:p>
            <a:r>
              <a:rPr lang="en-US" dirty="0"/>
              <a:t>Grep ‘moon&amp;’ words | </a:t>
            </a:r>
            <a:r>
              <a:rPr lang="en-US" dirty="0" err="1"/>
              <a:t>wc</a:t>
            </a:r>
            <a:endParaRPr lang="en-US" dirty="0"/>
          </a:p>
          <a:p>
            <a:r>
              <a:rPr lang="en-US" dirty="0"/>
              <a:t>Grep ‘^moon&amp;’ words | </a:t>
            </a:r>
            <a:r>
              <a:rPr lang="en-US" dirty="0" err="1"/>
              <a:t>wc</a:t>
            </a:r>
            <a:endParaRPr lang="en-US" dirty="0"/>
          </a:p>
          <a:p>
            <a:r>
              <a:rPr lang="en-US" dirty="0"/>
              <a:t>Grep  ‘^[a-c]’ words | </a:t>
            </a:r>
            <a:r>
              <a:rPr lang="en-US" dirty="0" err="1"/>
              <a:t>wc</a:t>
            </a:r>
            <a:endParaRPr lang="en-US" dirty="0"/>
          </a:p>
          <a:p>
            <a:r>
              <a:rPr lang="en-US" dirty="0"/>
              <a:t>Grep ‘^[^a-y]’ words | </a:t>
            </a:r>
            <a:r>
              <a:rPr lang="en-US" dirty="0" err="1"/>
              <a:t>wc</a:t>
            </a:r>
            <a:endParaRPr lang="en-US" dirty="0"/>
          </a:p>
          <a:p>
            <a:r>
              <a:rPr lang="en-US" dirty="0"/>
              <a:t>grep '^\([A-Za-z]*\)\1$' words</a:t>
            </a:r>
          </a:p>
          <a:p>
            <a:r>
              <a:rPr lang="en-US" dirty="0"/>
              <a:t>grep '^\([A-Za-z]*\)\1\1$' words</a:t>
            </a:r>
          </a:p>
          <a:p>
            <a:r>
              <a:rPr lang="en-US" dirty="0"/>
              <a:t>grep '^\(.\)\(.\)\(.\)\3\2\1$' words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3388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grep '+\?1\?[- .]\?(\?[0-9]\{3\})\?[- .]\?[0-9]\{3\}[- .]\?[0-9]\{4\}'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numberslist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91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20F8D2-DFCD-0311-B345-885F2ED01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68D0FC-04C9-D30C-0F2C-10CB07885D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5448AC-A0E0-A97D-2C3E-15F31A3F95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numberslist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4  grep '+\?1\?[- .]\?(\?[0-9]\{3\})\?[- .]\?[0-9]\{3\}[- .]\?[0-9]\{4\}'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numberslist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5  grep -c '+\?1\?[- .]\?(\?[0-9]\{3\})\?[- .]\?[0-9]\{3\}[- .]\?[0-9]\{4\}'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numberslist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6  sed 's/+\?1\?[- .]\?(\?[0-9]\{3\})\?[- .]\?[0-9]\{3\}[- .]\?[0-9]\{4\}/TEXT/g'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numberslist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7  sed -n '/+\?1\?[- .]\?(\?[0-9]\{3\})\?[- .]\?[0-9]\{3\}[- .]\?[0-9]\{4\}/p'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numberslist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8  sed -n '/+\?1\?[- .]\?(\?[0-9]\{3\})\?[- .]\?[0-9]\{3\}[- .]\?[0-9]\{4\}/!p'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numberslist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9  sed -n '/+\?1\?[- .]\?(\?[0-9]\{3\})\?[- .]\?[0-9]\{3\}[- .]\?[0-9]\{4\}/p'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numberslist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&gt;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phonenumberlist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10  more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phonenumberlist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11 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phonenumberlist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12  sed -e 1d -e 5d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numberslist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13  sed 's/+\?1\?[- .]\?(\?\([0-9]\{3\}\))\?[- .]\?\([0-9]\{3\}\)[- .]\?\([0-9]\{4\}\)/(\1) \23/g'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phonenumberslist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14  sed 's/+\?1\?[- .]\?(\?\([0-9]\{3\}\))\?[- .]\?\([0-9]\{3\}\)[- .]\?\([0-9]\{4\}\)/(\1) \23/g'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phonenumberlist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15  sed 's/+\?1\?[- .]\?(\?\([0-9]\{3\}\))\?[- .]\?\([0-9]\{3\}\)[- .]\?\([0-9]\{4\}\)/(\1) \2-\3/g'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phonenumberlist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16  sed 's/\([A-Z]\)., *\([A-Z][a-z]*\) *\(.*$\)/\2 \1\ \3/g'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phonenumberlist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17  more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phonenumberlist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18  sed 's_+\?1\?[- .]\?(\?[0-9]\{3\})\?[- .]\?[0-9]\{3\}[- .]\?[0-9]\{4\}_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TEXT_g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phonenumberlist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19  sed -n '4,$p'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phonenumberlist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725F5A-BF51-BB60-3B9E-742ED58885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74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1BC9045-1A5F-492E-8821-48C416D89E12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45735-E7B2-4187-859A-EE060D0CDED6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97C9-4BAF-41CD-AD23-0B600BC0A06C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23CC-2935-4911-A59D-3C92835B9527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1D44A-3007-469F-B4B4-72D1FEF45B29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4BB6-E96E-4987-93A4-2A1431149537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34513-D600-4648-BA16-A09EBE3135AF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9A574-181A-4B92-AA7E-6DA0476663AB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13C37-50F5-4CA1-BCBE-228EB7D1D1BD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7E12-857D-4CF2-8DC1-E32A746B30EE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48A0-7D45-4240-AA59-5B5D2ED366C8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38570F6D-8853-4CC0-81B2-21B0212CCF72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674D1-404F-3341-0FB7-7589A35847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374: </a:t>
            </a:r>
            <a:r>
              <a:rPr lang="en-US" cap="none" dirty="0"/>
              <a:t>Programming Concepts and Tools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D84BD7-6E95-36FB-34CC-1AAFFD5FED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Spring 2026</a:t>
            </a:r>
            <a:br>
              <a:rPr lang="en-US" dirty="0"/>
            </a:br>
            <a:r>
              <a:rPr lang="en-US" dirty="0"/>
              <a:t>Instructor: Megan Hazen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E2B6CB-583F-27FE-C871-E1FDDFC40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BA54A7-F792-CFD7-AC50-59AEF5336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854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AB930-80C8-DC54-7BE3-17450A3B9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 Classes (more demo)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78209-6E1C-F1ED-7974-20CEB8A5483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45720" indent="0">
              <a:buNone/>
            </a:pPr>
            <a:endParaRPr lang="en-US" sz="3600" dirty="0"/>
          </a:p>
          <a:p>
            <a:pPr marL="45720" indent="0">
              <a:buNone/>
            </a:pPr>
            <a:r>
              <a:rPr lang="pl-PL" sz="3600" dirty="0"/>
              <a:t>.</a:t>
            </a:r>
            <a:r>
              <a:rPr lang="en-US" sz="3600" dirty="0"/>
              <a:t> </a:t>
            </a:r>
            <a:r>
              <a:rPr lang="en-US" sz="3600" dirty="0">
                <a:latin typeface="Symbol" panose="05050102010706020507" pitchFamily="18" charset="2"/>
                <a:sym typeface="Symbol" panose="05050102010706020507" pitchFamily="18" charset="2"/>
              </a:rPr>
              <a:t></a:t>
            </a:r>
            <a:r>
              <a:rPr lang="en-US" sz="3600" dirty="0"/>
              <a:t>  </a:t>
            </a:r>
            <a:r>
              <a:rPr lang="pl-PL" sz="3600" dirty="0"/>
              <a:t>any character</a:t>
            </a:r>
          </a:p>
          <a:p>
            <a:pPr marL="45720" indent="0">
              <a:buNone/>
            </a:pPr>
            <a:r>
              <a:rPr lang="pl-PL" sz="3600" dirty="0"/>
              <a:t>[a-z]</a:t>
            </a:r>
            <a:r>
              <a:rPr lang="en-US" sz="3600" dirty="0"/>
              <a:t> </a:t>
            </a:r>
            <a:r>
              <a:rPr lang="en-US" sz="3600" dirty="0">
                <a:latin typeface="Symbol" panose="05050102010706020507" pitchFamily="18" charset="2"/>
                <a:sym typeface="Symbol" panose="05050102010706020507" pitchFamily="18" charset="2"/>
              </a:rPr>
              <a:t></a:t>
            </a:r>
            <a:r>
              <a:rPr lang="en-US" sz="3600" dirty="0"/>
              <a:t> </a:t>
            </a:r>
            <a:r>
              <a:rPr lang="pl-PL" sz="3600" dirty="0"/>
              <a:t>a, b, c, d … z</a:t>
            </a:r>
          </a:p>
          <a:p>
            <a:pPr marL="45720" indent="0">
              <a:buNone/>
            </a:pPr>
            <a:r>
              <a:rPr lang="pl-PL" sz="3600" dirty="0"/>
              <a:t>[A-Z] </a:t>
            </a:r>
            <a:r>
              <a:rPr lang="en-US" sz="3600" dirty="0">
                <a:latin typeface="Symbol" panose="05050102010706020507" pitchFamily="18" charset="2"/>
                <a:sym typeface="Symbol" panose="05050102010706020507" pitchFamily="18" charset="2"/>
              </a:rPr>
              <a:t> </a:t>
            </a:r>
            <a:r>
              <a:rPr lang="pl-PL" sz="3600" dirty="0"/>
              <a:t>A, B, C, D … Z</a:t>
            </a:r>
          </a:p>
          <a:p>
            <a:pPr marL="45720" indent="0">
              <a:buNone/>
            </a:pPr>
            <a:r>
              <a:rPr lang="pl-PL" sz="3600" dirty="0"/>
              <a:t>[0-9] </a:t>
            </a:r>
            <a:r>
              <a:rPr lang="en-US" sz="3600" dirty="0">
                <a:latin typeface="Symbol" panose="05050102010706020507" pitchFamily="18" charset="2"/>
                <a:sym typeface="Symbol" panose="05050102010706020507" pitchFamily="18" charset="2"/>
              </a:rPr>
              <a:t></a:t>
            </a:r>
            <a:r>
              <a:rPr lang="pl-PL" sz="3600" dirty="0"/>
              <a:t> 0,1,2,3,4,5,6,7,8,9</a:t>
            </a:r>
          </a:p>
          <a:p>
            <a:pPr marL="45720" indent="0">
              <a:buNone/>
            </a:pPr>
            <a:r>
              <a:rPr lang="pl-PL" sz="3600" dirty="0"/>
              <a:t>abc   </a:t>
            </a:r>
            <a:r>
              <a:rPr lang="en-US" sz="3600" dirty="0">
                <a:latin typeface="Symbol" panose="05050102010706020507" pitchFamily="18" charset="2"/>
                <a:sym typeface="Symbol" panose="05050102010706020507" pitchFamily="18" charset="2"/>
              </a:rPr>
              <a:t></a:t>
            </a:r>
            <a:r>
              <a:rPr lang="pl-PL" sz="3600" dirty="0"/>
              <a:t> literally abc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2CA3AD-A41F-8A46-E9BB-3C98241D0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C41A3-0595-991A-1160-513CC1FC2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2388A90-587D-AC64-B0FD-69E307B03FD9}"/>
              </a:ext>
            </a:extLst>
          </p:cNvPr>
          <p:cNvSpPr txBox="1">
            <a:spLocks noGrp="1"/>
          </p:cNvSpPr>
          <p:nvPr>
            <p:ph sz="half" idx="2"/>
          </p:nvPr>
        </p:nvSpPr>
        <p:spPr>
          <a:xfrm>
            <a:off x="6267450" y="1841500"/>
            <a:ext cx="5016500" cy="4238625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cat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testfile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Megan teaches 374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kayak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rubber duck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grep '[u-z]'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testfile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ka</a:t>
            </a:r>
            <a:r>
              <a:rPr lang="en-US" b="1" dirty="0">
                <a:solidFill>
                  <a:schemeClr val="accent5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ak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</a:t>
            </a:r>
            <a:r>
              <a:rPr lang="en-US" b="1" dirty="0">
                <a:solidFill>
                  <a:schemeClr val="accent5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u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bber d</a:t>
            </a:r>
            <a:r>
              <a:rPr lang="en-US" b="1" dirty="0">
                <a:solidFill>
                  <a:schemeClr val="accent5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u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ck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grep 'teaches'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testfile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Megan </a:t>
            </a:r>
            <a:r>
              <a:rPr lang="en-US" b="1" dirty="0">
                <a:solidFill>
                  <a:schemeClr val="accent5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teaches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374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grep [A-Z].*[0-9]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testfile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5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Megan teaches 374</a:t>
            </a:r>
            <a:endParaRPr lang="en-US" sz="1800" dirty="0">
              <a:solidFill>
                <a:schemeClr val="accent5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014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1EBA11-4672-0440-A198-7E818E835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8E7A2-73F4-2139-2DFA-F03EC6474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Invisible characters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B7CED-A897-5CCB-E4C6-A1C843832BA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3600" dirty="0"/>
              <a:t>^ </a:t>
            </a:r>
            <a:r>
              <a:rPr lang="en-US" sz="3600" dirty="0">
                <a:latin typeface="Symbol" panose="05050102010706020507" pitchFamily="18" charset="2"/>
                <a:sym typeface="Symbol" panose="05050102010706020507" pitchFamily="18" charset="2"/>
              </a:rPr>
              <a:t></a:t>
            </a:r>
            <a:r>
              <a:rPr lang="en-US" sz="3600" dirty="0"/>
              <a:t> start of a line</a:t>
            </a:r>
            <a:endParaRPr lang="pl-PL" sz="3600" dirty="0"/>
          </a:p>
          <a:p>
            <a:pPr marL="45720" indent="0">
              <a:buNone/>
            </a:pPr>
            <a:r>
              <a:rPr lang="en-US" sz="3600" dirty="0"/>
              <a:t>$ </a:t>
            </a:r>
            <a:r>
              <a:rPr lang="en-US" sz="3600" dirty="0">
                <a:latin typeface="Symbol" panose="05050102010706020507" pitchFamily="18" charset="2"/>
                <a:sym typeface="Symbol" panose="05050102010706020507" pitchFamily="18" charset="2"/>
              </a:rPr>
              <a:t></a:t>
            </a:r>
            <a:r>
              <a:rPr lang="en-US" sz="3600" dirty="0"/>
              <a:t> end of a line</a:t>
            </a:r>
            <a:endParaRPr lang="pl-PL" sz="3600" dirty="0"/>
          </a:p>
          <a:p>
            <a:pPr marL="45720" indent="0">
              <a:buNone/>
            </a:pPr>
            <a:r>
              <a:rPr lang="en-US" sz="3600" dirty="0"/>
              <a:t>\t</a:t>
            </a:r>
            <a:r>
              <a:rPr lang="pl-PL" sz="3600" dirty="0"/>
              <a:t> </a:t>
            </a:r>
            <a:r>
              <a:rPr lang="en-US" sz="3600" dirty="0">
                <a:latin typeface="Symbol" panose="05050102010706020507" pitchFamily="18" charset="2"/>
                <a:sym typeface="Symbol" panose="05050102010706020507" pitchFamily="18" charset="2"/>
              </a:rPr>
              <a:t> </a:t>
            </a:r>
            <a:r>
              <a:rPr lang="en-US" sz="3600" dirty="0"/>
              <a:t>a tab</a:t>
            </a:r>
            <a:endParaRPr lang="pl-PL" sz="3600" dirty="0"/>
          </a:p>
          <a:p>
            <a:pPr marL="45720" indent="0">
              <a:buNone/>
            </a:pPr>
            <a:r>
              <a:rPr lang="en-US" sz="3600" dirty="0"/>
              <a:t>\s or [[:space:]]</a:t>
            </a:r>
            <a:r>
              <a:rPr lang="pl-PL" sz="3600" dirty="0"/>
              <a:t> </a:t>
            </a:r>
            <a:r>
              <a:rPr lang="en-US" sz="3600" dirty="0">
                <a:latin typeface="Symbol" panose="05050102010706020507" pitchFamily="18" charset="2"/>
                <a:sym typeface="Symbol" panose="05050102010706020507" pitchFamily="18" charset="2"/>
              </a:rPr>
              <a:t> </a:t>
            </a:r>
            <a:r>
              <a:rPr lang="en-US" sz="3600" dirty="0"/>
              <a:t>white space</a:t>
            </a:r>
            <a:endParaRPr lang="pl-PL" sz="3600" dirty="0"/>
          </a:p>
          <a:p>
            <a:pPr marL="45720" indent="0">
              <a:buNone/>
            </a:pPr>
            <a:r>
              <a:rPr lang="en-US" sz="3600" dirty="0"/>
              <a:t>[</a:t>
            </a:r>
            <a:r>
              <a:rPr lang="en-US" sz="3600" dirty="0">
                <a:solidFill>
                  <a:schemeClr val="accent6"/>
                </a:solidFill>
              </a:rPr>
              <a:t>^</a:t>
            </a:r>
            <a:r>
              <a:rPr lang="en-US" sz="3600" dirty="0" err="1"/>
              <a:t>abc</a:t>
            </a:r>
            <a:r>
              <a:rPr lang="en-US" sz="3600" dirty="0"/>
              <a:t>]</a:t>
            </a:r>
            <a:r>
              <a:rPr lang="pl-PL" sz="3600" dirty="0"/>
              <a:t>  </a:t>
            </a:r>
            <a:r>
              <a:rPr lang="en-US" sz="3600" dirty="0">
                <a:latin typeface="Symbol" panose="05050102010706020507" pitchFamily="18" charset="2"/>
                <a:sym typeface="Symbol" panose="05050102010706020507" pitchFamily="18" charset="2"/>
              </a:rPr>
              <a:t></a:t>
            </a:r>
            <a:r>
              <a:rPr lang="pl-PL" sz="3600" dirty="0"/>
              <a:t> </a:t>
            </a:r>
            <a:r>
              <a:rPr lang="en-US" sz="3600" dirty="0"/>
              <a:t>NOT </a:t>
            </a:r>
            <a:r>
              <a:rPr lang="en-US" sz="3600" dirty="0" err="1"/>
              <a:t>abc</a:t>
            </a:r>
            <a:endParaRPr lang="pl-PL" sz="36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0CCFE-8AE8-040F-CD10-CB6503292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CSE 374 SP26  Lecture 6, Professor </a:t>
            </a:r>
            <a:r>
              <a:rPr lang="fr-FR" dirty="0" err="1"/>
              <a:t>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AB96AF-EEAD-3ABB-D3E3-984043102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461D92A-9308-4C3B-B959-07E8364C087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10FDB24B-BD70-9F5F-96F7-7CA0CF2181DE}"/>
              </a:ext>
            </a:extLst>
          </p:cNvPr>
          <p:cNvSpPr txBox="1">
            <a:spLocks/>
          </p:cNvSpPr>
          <p:nvPr/>
        </p:nvSpPr>
        <p:spPr>
          <a:xfrm>
            <a:off x="6216650" y="1314450"/>
            <a:ext cx="5448300" cy="4766309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cat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testfile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Megan teaches 374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wow kayak rubber duck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rahrah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yeah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yeah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wow   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wow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grep '^wow'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testfile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wow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kayak rubber duck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grep 'wow$'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testfile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rahrah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yeah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yeah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wow    </a:t>
            </a:r>
            <a:r>
              <a:rPr lang="en-US" b="1" dirty="0" err="1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wow</a:t>
            </a:r>
            <a:endParaRPr lang="en-US" b="1" dirty="0">
              <a:solidFill>
                <a:schemeClr val="accent6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grep -P '([a-z]*)\t\1'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testfile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rahrah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yeah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yeah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wow    </a:t>
            </a:r>
            <a:r>
              <a:rPr lang="en-US" b="1" dirty="0" err="1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wow</a:t>
            </a:r>
            <a:endParaRPr lang="en-US" b="1" dirty="0">
              <a:solidFill>
                <a:schemeClr val="accent6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grep '\([a-z]*\)[[:space:]]\1'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testfile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Megan teaches 374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wow kayak rubber duck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rahrah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b="1" dirty="0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yeah </a:t>
            </a:r>
            <a:r>
              <a:rPr lang="en-US" b="1" dirty="0" err="1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yeah</a:t>
            </a:r>
            <a:r>
              <a:rPr lang="en-US" b="1" dirty="0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wow    </a:t>
            </a:r>
            <a:r>
              <a:rPr lang="en-US" b="1" dirty="0" err="1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wow</a:t>
            </a:r>
            <a:endParaRPr lang="en-US" b="1" dirty="0">
              <a:solidFill>
                <a:schemeClr val="accent6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grep ‘[^0-9]’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testfile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Megan teaches </a:t>
            </a:r>
            <a:r>
              <a:rPr lang="en-US" b="1" dirty="0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374</a:t>
            </a:r>
          </a:p>
        </p:txBody>
      </p:sp>
    </p:spTree>
    <p:extLst>
      <p:ext uri="{BB962C8B-B14F-4D97-AF65-F5344CB8AC3E}">
        <p14:creationId xmlns:p14="http://schemas.microsoft.com/office/powerpoint/2010/main" val="3175539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34F83A-F9BA-1C1E-EC78-51C6811F4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6A39E-AB01-0022-C34B-206A952FE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Repetition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7BA18-F56A-82C9-6637-08BEBF6554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3600" dirty="0"/>
              <a:t>* </a:t>
            </a:r>
            <a:r>
              <a:rPr lang="en-US" sz="3600" dirty="0">
                <a:latin typeface="Symbol" panose="05050102010706020507" pitchFamily="18" charset="2"/>
                <a:sym typeface="Symbol" panose="05050102010706020507" pitchFamily="18" charset="2"/>
              </a:rPr>
              <a:t></a:t>
            </a:r>
            <a:r>
              <a:rPr lang="en-US" sz="3600" dirty="0"/>
              <a:t> zero or more</a:t>
            </a:r>
            <a:endParaRPr lang="pl-PL" sz="3600" dirty="0"/>
          </a:p>
          <a:p>
            <a:pPr marL="45720" indent="0">
              <a:buNone/>
            </a:pPr>
            <a:r>
              <a:rPr lang="en-US" sz="3600" dirty="0"/>
              <a:t>+ </a:t>
            </a:r>
            <a:r>
              <a:rPr lang="en-US" sz="3600" dirty="0">
                <a:latin typeface="Symbol" panose="05050102010706020507" pitchFamily="18" charset="2"/>
                <a:sym typeface="Symbol" panose="05050102010706020507" pitchFamily="18" charset="2"/>
              </a:rPr>
              <a:t></a:t>
            </a:r>
            <a:r>
              <a:rPr lang="en-US" sz="3600" dirty="0"/>
              <a:t> one or more</a:t>
            </a:r>
            <a:endParaRPr lang="pl-PL" sz="3600" dirty="0"/>
          </a:p>
          <a:p>
            <a:pPr marL="45720" indent="0">
              <a:buNone/>
            </a:pPr>
            <a:r>
              <a:rPr lang="en-US" sz="3600" dirty="0"/>
              <a:t>?</a:t>
            </a:r>
            <a:r>
              <a:rPr lang="pl-PL" sz="3600" dirty="0"/>
              <a:t> </a:t>
            </a:r>
            <a:r>
              <a:rPr lang="en-US" sz="3600" dirty="0">
                <a:latin typeface="Symbol" panose="05050102010706020507" pitchFamily="18" charset="2"/>
                <a:sym typeface="Symbol" panose="05050102010706020507" pitchFamily="18" charset="2"/>
              </a:rPr>
              <a:t> </a:t>
            </a:r>
            <a:r>
              <a:rPr lang="en-US" sz="3600" dirty="0"/>
              <a:t>zero or one</a:t>
            </a:r>
            <a:endParaRPr lang="pl-PL" sz="3600" dirty="0"/>
          </a:p>
          <a:p>
            <a:pPr marL="45720" indent="0">
              <a:buNone/>
            </a:pPr>
            <a:r>
              <a:rPr lang="en-US" sz="3600" dirty="0"/>
              <a:t>{n}</a:t>
            </a:r>
            <a:r>
              <a:rPr lang="pl-PL" sz="3600" dirty="0"/>
              <a:t> </a:t>
            </a:r>
            <a:r>
              <a:rPr lang="en-US" sz="3600" dirty="0">
                <a:latin typeface="Symbol" panose="05050102010706020507" pitchFamily="18" charset="2"/>
                <a:sym typeface="Symbol" panose="05050102010706020507" pitchFamily="18" charset="2"/>
              </a:rPr>
              <a:t> </a:t>
            </a:r>
            <a:r>
              <a:rPr lang="en-US" sz="3600" dirty="0"/>
              <a:t>exactly n repetitions</a:t>
            </a:r>
            <a:endParaRPr lang="pl-PL" sz="3600" dirty="0"/>
          </a:p>
          <a:p>
            <a:pPr marL="45720" indent="0">
              <a:buNone/>
            </a:pPr>
            <a:r>
              <a:rPr lang="en-US" sz="3600" dirty="0" err="1"/>
              <a:t>A|b</a:t>
            </a:r>
            <a:r>
              <a:rPr lang="pl-PL" sz="3600" dirty="0"/>
              <a:t>  </a:t>
            </a:r>
            <a:r>
              <a:rPr lang="en-US" sz="3600" dirty="0">
                <a:latin typeface="Symbol" panose="05050102010706020507" pitchFamily="18" charset="2"/>
                <a:sym typeface="Symbol" panose="05050102010706020507" pitchFamily="18" charset="2"/>
              </a:rPr>
              <a:t></a:t>
            </a:r>
            <a:r>
              <a:rPr lang="pl-PL" sz="3600" dirty="0"/>
              <a:t> </a:t>
            </a:r>
            <a:r>
              <a:rPr lang="en-US" sz="3600" dirty="0"/>
              <a:t>A or b</a:t>
            </a:r>
            <a:endParaRPr lang="pl-PL" sz="36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7DC1A-7858-660F-F05C-90AA66497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313A9-02D4-A917-E561-BF52C370D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D0D169C9-A393-6A83-45D8-F116665A2F7C}"/>
              </a:ext>
            </a:extLst>
          </p:cNvPr>
          <p:cNvSpPr txBox="1">
            <a:spLocks noGrp="1"/>
          </p:cNvSpPr>
          <p:nvPr>
            <p:ph sz="half" idx="2"/>
          </p:nvPr>
        </p:nvSpPr>
        <p:spPr>
          <a:xfrm>
            <a:off x="5835650" y="1511300"/>
            <a:ext cx="5448300" cy="4568825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cat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testfile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wf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wof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woof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wooooof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grep 'w[o]*f'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testfile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 err="1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wf</a:t>
            </a:r>
            <a:r>
              <a:rPr lang="en-US" b="1" dirty="0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wof</a:t>
            </a:r>
            <a:r>
              <a:rPr lang="en-US" b="1" dirty="0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woof </a:t>
            </a:r>
            <a:r>
              <a:rPr lang="en-US" b="1" dirty="0" err="1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wooooof</a:t>
            </a:r>
            <a:endParaRPr lang="en-US" b="1" dirty="0">
              <a:solidFill>
                <a:schemeClr val="accent6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grep 'w[o]\+f'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testfile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wf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wof</a:t>
            </a:r>
            <a:r>
              <a:rPr lang="en-US" b="1" dirty="0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woof </a:t>
            </a:r>
            <a:r>
              <a:rPr lang="en-US" b="1" dirty="0" err="1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wooooof</a:t>
            </a:r>
            <a:endParaRPr lang="en-US" b="1" dirty="0">
              <a:solidFill>
                <a:schemeClr val="accent6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grep 'w[o]\?f'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testfile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 err="1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wf</a:t>
            </a:r>
            <a:r>
              <a:rPr lang="en-US" b="1" dirty="0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wof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woof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wooooof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grep 'w[o]\{2\}f'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testfile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wf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wof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b="1" dirty="0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woof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wooooof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grep 'woof\|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wof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'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testfile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wf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wof</a:t>
            </a:r>
            <a:r>
              <a:rPr lang="en-US" b="1" dirty="0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woof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wooooof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390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CAE24-ABCA-7214-EEE0-249212040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952F9-034E-2468-CE78-5634533DE3D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Up to 9 times in a pattern, you can group with (p) and refer to the matched text later!</a:t>
            </a:r>
          </a:p>
          <a:p>
            <a:r>
              <a:rPr lang="en-US" sz="2000" dirty="0"/>
              <a:t>You can refer to the text (most recently) matched by the nth group with \n.</a:t>
            </a:r>
          </a:p>
          <a:p>
            <a:r>
              <a:rPr lang="en-US" sz="2000" dirty="0"/>
              <a:t>Simple example: double-words ^\([a-</a:t>
            </a:r>
            <a:r>
              <a:rPr lang="en-US" sz="2000" dirty="0" err="1"/>
              <a:t>zA</a:t>
            </a:r>
            <a:r>
              <a:rPr lang="en-US" sz="2000" dirty="0"/>
              <a:t>-Z]*\)\1$</a:t>
            </a:r>
          </a:p>
          <a:p>
            <a:r>
              <a:rPr lang="en-US" sz="2000" dirty="0"/>
              <a:t>\(p\)\{n\} will match the p n times.  \{</a:t>
            </a:r>
            <a:r>
              <a:rPr lang="en-US" sz="2000" dirty="0" err="1"/>
              <a:t>n,m</a:t>
            </a:r>
            <a:r>
              <a:rPr lang="en-US" sz="2000" dirty="0"/>
              <a:t>\} matches at least n, but not more than m times. </a:t>
            </a:r>
          </a:p>
          <a:p>
            <a:r>
              <a:rPr lang="en-US" sz="2000" dirty="0"/>
              <a:t>You cannot do this with actual regular expressions; the program must keep the previous strings.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B2ED7-0340-07EB-BACC-BC7740FD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A8C5B-FF5D-50C2-2218-19F596E4E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7AE6C290-9A99-7BE8-0C2E-A5E3E549414E}"/>
              </a:ext>
            </a:extLst>
          </p:cNvPr>
          <p:cNvSpPr txBox="1">
            <a:spLocks noGrp="1"/>
          </p:cNvSpPr>
          <p:nvPr>
            <p:ph sz="half" idx="2"/>
          </p:nvPr>
        </p:nvSpPr>
        <p:spPr>
          <a:xfrm>
            <a:off x="6197600" y="2057399"/>
            <a:ext cx="5480050" cy="4022725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cat </a:t>
            </a:r>
            <a:r>
              <a:rPr lang="en-US" sz="2400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testfile</a:t>
            </a:r>
            <a:endParaRPr lang="en-US" sz="2400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kayak rubber duck</a:t>
            </a:r>
          </a:p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grep '\([a-z]\)\([a-z]\).*\2\1' </a:t>
            </a:r>
            <a:r>
              <a:rPr lang="en-US" sz="2400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testfile</a:t>
            </a:r>
            <a:endParaRPr lang="en-US" sz="2400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kayak</a:t>
            </a:r>
            <a:r>
              <a:rPr lang="en-US" sz="24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rubber duck</a:t>
            </a:r>
          </a:p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cat </a:t>
            </a:r>
            <a:r>
              <a:rPr lang="en-US" sz="2400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testfile</a:t>
            </a:r>
            <a:endParaRPr lang="en-US" sz="2400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600"/>
              </a:spcBef>
            </a:pPr>
            <a:r>
              <a:rPr lang="en-US" sz="2400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wf</a:t>
            </a:r>
            <a:r>
              <a:rPr lang="en-US" sz="24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wof</a:t>
            </a:r>
            <a:r>
              <a:rPr lang="en-US" sz="24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woof </a:t>
            </a:r>
            <a:r>
              <a:rPr lang="en-US" sz="2400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wooof</a:t>
            </a:r>
            <a:r>
              <a:rPr lang="en-US" sz="24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wooooof</a:t>
            </a:r>
            <a:endParaRPr lang="en-US" sz="2400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grep 'w[o]\{2,4\}f' </a:t>
            </a:r>
            <a:r>
              <a:rPr lang="en-US" sz="2400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testfile</a:t>
            </a:r>
            <a:endParaRPr lang="en-US" sz="2400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600"/>
              </a:spcBef>
            </a:pPr>
            <a:r>
              <a:rPr lang="en-US" sz="2400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wf</a:t>
            </a:r>
            <a:r>
              <a:rPr lang="en-US" sz="24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wof</a:t>
            </a:r>
            <a:r>
              <a:rPr lang="en-US" sz="24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b="1" dirty="0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woof </a:t>
            </a:r>
            <a:r>
              <a:rPr lang="en-US" sz="2400" b="1" dirty="0" err="1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wooof</a:t>
            </a:r>
            <a:r>
              <a:rPr lang="en-US" sz="2400" b="1" dirty="0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wooooof</a:t>
            </a:r>
            <a:endParaRPr lang="en-US" sz="2400" b="1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219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0D1ED3E-1FA2-4794-9E9D-B5D1CD8B2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42E8C9-54C8-DF67-0EC1-58E24EF87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5" y="609599"/>
            <a:ext cx="3364378" cy="560614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/>
              <a:t>Demo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3716D-503C-49B1-DAA6-DE76469CB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CSE 374 SP26  Lecture 6,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CCA07-D3B2-4959-16A2-EE7098084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14</a:t>
            </a:fld>
            <a:endParaRPr lang="en-US"/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22658306-8841-4439-A99C-CE0F7334AE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93451502"/>
              </p:ext>
            </p:extLst>
          </p:nvPr>
        </p:nvGraphicFramePr>
        <p:xfrm>
          <a:off x="3331029" y="1199858"/>
          <a:ext cx="8009164" cy="4467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97440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3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114598-02BB-97CA-C0B8-46155E793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rgbClr val="FFFFFF"/>
                </a:solidFill>
              </a:rPr>
              <a:t>Gotchyas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F6328DA-6AEF-ADA3-B3D7-E3DF3EED4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081" y="873457"/>
            <a:ext cx="6020790" cy="5222543"/>
          </a:xfrm>
        </p:spPr>
        <p:txBody>
          <a:bodyPr anchor="ctr">
            <a:normAutofit/>
          </a:bodyPr>
          <a:lstStyle/>
          <a:p>
            <a:pPr fontAlgn="base"/>
            <a:r>
              <a:rPr lang="en-US" sz="2000" dirty="0"/>
              <a:t>Modern (i.e., gnu) versions of grep and </a:t>
            </a:r>
            <a:r>
              <a:rPr lang="en-US" sz="2000" dirty="0" err="1"/>
              <a:t>egrep</a:t>
            </a:r>
            <a:r>
              <a:rPr lang="en-US" sz="2000" dirty="0"/>
              <a:t> use the same regular expression engine for matching, but the input syntax is different for historical reasons</a:t>
            </a:r>
          </a:p>
          <a:p>
            <a:pPr lvl="1" fontAlgn="base"/>
            <a:r>
              <a:rPr lang="en-US" dirty="0"/>
              <a:t>For instance, \{ for grep vs { for </a:t>
            </a:r>
            <a:r>
              <a:rPr lang="en-US" dirty="0" err="1"/>
              <a:t>egrep</a:t>
            </a:r>
            <a:r>
              <a:rPr lang="en-US" dirty="0"/>
              <a:t> – See grep manual sec. 3.6</a:t>
            </a:r>
          </a:p>
          <a:p>
            <a:pPr fontAlgn="base"/>
            <a:r>
              <a:rPr lang="en-US" sz="2000" dirty="0"/>
              <a:t>Must quote patterns so the shell does not glob them – and use single quotes if they contain $ (why?)</a:t>
            </a:r>
          </a:p>
          <a:p>
            <a:pPr fontAlgn="base"/>
            <a:r>
              <a:rPr lang="en-US" sz="2000" dirty="0"/>
              <a:t>Must escape special characters with \ if you need them literally: \. and . are very different</a:t>
            </a:r>
          </a:p>
          <a:p>
            <a:pPr lvl="1" fontAlgn="base"/>
            <a:r>
              <a:rPr lang="en-US" dirty="0"/>
              <a:t>But inside [ ] many more characters are treated literally, needing less quoting (\ becomes a literal!)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BAD0B-A546-0E54-5FDB-C7B57EE94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95080" y="6223828"/>
            <a:ext cx="4483290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FR"/>
              <a:t>CSE 374 SP26  Lecture 6, Professor Hazen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F129D-2853-50FC-194D-E1D9FA05A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69690" y="6223828"/>
            <a:ext cx="106605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4238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0C492-96D3-6522-4971-DC5BED4F6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this with Grep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D22F8-F18E-8955-0212-2BD253FD94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3941" y="2057399"/>
            <a:ext cx="5213939" cy="4023360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en-US" b="1" dirty="0"/>
              <a:t>Can you write a regular expression to identify every phone number?</a:t>
            </a:r>
            <a:endParaRPr lang="en-US" dirty="0"/>
          </a:p>
          <a:p>
            <a:pPr marL="45720" indent="0">
              <a:buNone/>
            </a:pPr>
            <a:r>
              <a:rPr lang="en-US" dirty="0"/>
              <a:t>\ : escape following character</a:t>
            </a:r>
            <a:br>
              <a:rPr lang="en-US" dirty="0"/>
            </a:br>
            <a:r>
              <a:rPr lang="en-US" dirty="0"/>
              <a:t>‘.’  : matches any single character at least once</a:t>
            </a:r>
            <a:br>
              <a:rPr lang="en-US" dirty="0"/>
            </a:br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dirty="0"/>
              <a:t>|p</a:t>
            </a:r>
            <a:r>
              <a:rPr lang="en-US" baseline="-25000" dirty="0"/>
              <a:t>2</a:t>
            </a:r>
            <a:r>
              <a:rPr lang="en-US" dirty="0"/>
              <a:t> : matches p</a:t>
            </a:r>
            <a:r>
              <a:rPr lang="en-US" baseline="-25000" dirty="0"/>
              <a:t>1</a:t>
            </a:r>
            <a:r>
              <a:rPr lang="en-US" dirty="0"/>
              <a:t> OR p</a:t>
            </a:r>
            <a:r>
              <a:rPr lang="en-US" baseline="-25000" dirty="0"/>
              <a:t>2</a:t>
            </a:r>
            <a:br>
              <a:rPr lang="en-US" baseline="-25000" dirty="0"/>
            </a:br>
            <a:r>
              <a:rPr lang="en-US" dirty="0"/>
              <a:t>‘*’ : matches zero or more of the previous p</a:t>
            </a:r>
            <a:br>
              <a:rPr lang="en-US" dirty="0"/>
            </a:br>
            <a:r>
              <a:rPr lang="en-US" dirty="0"/>
              <a:t>‘?’ : matches zero or one of the previous p (𝜺|p)</a:t>
            </a:r>
            <a:br>
              <a:rPr lang="en-US" dirty="0"/>
            </a:br>
            <a:r>
              <a:rPr lang="en-US" dirty="0"/>
              <a:t>‘+’ :  matches one or more of previous p (pp*)</a:t>
            </a:r>
            <a:br>
              <a:rPr lang="en-US" dirty="0"/>
            </a:br>
            <a:r>
              <a:rPr lang="en-US" dirty="0"/>
              <a:t>() : group patterns for order of operations</a:t>
            </a:r>
            <a:br>
              <a:rPr lang="en-US" dirty="0"/>
            </a:br>
            <a:r>
              <a:rPr lang="en-US" dirty="0"/>
              <a:t>{} : repeat n times</a:t>
            </a:r>
            <a:br>
              <a:rPr lang="en-US" dirty="0"/>
            </a:br>
            <a:r>
              <a:rPr lang="en-US" dirty="0"/>
              <a:t>[] : contain literals to be matched (single or range)</a:t>
            </a:r>
            <a:br>
              <a:rPr lang="en-US" dirty="0"/>
            </a:br>
            <a:r>
              <a:rPr lang="en-US" dirty="0"/>
              <a:t>^ : Anchors to beginning of line</a:t>
            </a:r>
            <a:br>
              <a:rPr lang="en-US" dirty="0"/>
            </a:br>
            <a:r>
              <a:rPr lang="en-US" dirty="0"/>
              <a:t>$ : anchors to end of line</a:t>
            </a:r>
            <a:br>
              <a:rPr lang="en-US" dirty="0"/>
            </a:br>
            <a:r>
              <a:rPr lang="en-US" dirty="0"/>
              <a:t>&lt;&gt; : word boundaries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8CBA03-4894-A31D-A3BF-6F60F65FA36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D., Mark      (206) 901-2345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E., Clarence  +1-206-789-0123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E., Philip    1-206-890-1234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G., Timnit    (206) 4569012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H., Grace     +1 206.345.6789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H., Margaret  (206)567-8901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J., Katherine 206 456 7890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L., Ada       (206) 123-4567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L.,Jerry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     2061235678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O., Ellen     206 2346789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T., Alan      206-234-5678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W., Jeannette 206 678.9012</a:t>
            </a:r>
          </a:p>
          <a:p>
            <a:pPr marL="45720" indent="0">
              <a:buNone/>
            </a:pPr>
            <a:endPara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buNone/>
            </a:pP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(download ‘</a:t>
            </a:r>
            <a:r>
              <a:rPr lang="en-US" dirty="0" err="1">
                <a:ea typeface="Cascadia Code" panose="020B0609020000020004" pitchFamily="49" charset="0"/>
                <a:cs typeface="Cascadia Code" panose="020B0609020000020004" pitchFamily="49" charset="0"/>
              </a:rPr>
              <a:t>numberslist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’ from website)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3CA911-326D-F238-2312-C92E92EE7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89B31-18C2-31DF-284A-32AB9507A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455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E4F31-AA4F-1AE6-E7D2-F895CB059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https://regexr.com/</a:t>
            </a:r>
          </a:p>
        </p:txBody>
      </p:sp>
      <p:pic>
        <p:nvPicPr>
          <p:cNvPr id="3074" name="Picture 2" descr="picture of the regexr wegpage, where an example regex for fiding telephone numbers is being highlighted.">
            <a:extLst>
              <a:ext uri="{FF2B5EF4-FFF2-40B4-BE49-F238E27FC236}">
                <a16:creationId xmlns:a16="http://schemas.microsoft.com/office/drawing/2014/main" id="{70796071-73D3-ABB0-6445-707E8B1B013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678" y="2057400"/>
            <a:ext cx="8031306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CC05F-D7D6-C735-255F-50347597B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509A0C-5F4B-0A01-4555-EF6B06A76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2235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D3641-F18A-AB7C-1E34-8F42D9E88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SED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ABA6746-285A-AC38-83DC-D6DAE4D4B5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3000" y="3231930"/>
            <a:ext cx="3931920" cy="930167"/>
          </a:xfrm>
          <a:ln w="38100"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r>
              <a:rPr lang="en-US" sz="3600" dirty="0"/>
              <a:t>Run </a:t>
            </a:r>
            <a:r>
              <a:rPr lang="en-US" sz="3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man sed</a:t>
            </a:r>
            <a:r>
              <a:rPr lang="en-US" sz="3600" dirty="0"/>
              <a:t> now!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803B1F-E786-106D-B264-89F171439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S</a:t>
            </a:r>
            <a:r>
              <a:rPr lang="en-US" dirty="0"/>
              <a:t>tream </a:t>
            </a:r>
            <a:r>
              <a:rPr lang="en-US" dirty="0">
                <a:solidFill>
                  <a:schemeClr val="accent6"/>
                </a:solidFill>
              </a:rPr>
              <a:t>ed</a:t>
            </a:r>
            <a:r>
              <a:rPr lang="en-US" dirty="0"/>
              <a:t>itor:  makes basic text transformations on an input stream</a:t>
            </a:r>
          </a:p>
          <a:p>
            <a:r>
              <a:rPr lang="en-US" dirty="0"/>
              <a:t>Use ‘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sed </a:t>
            </a:r>
            <a:r>
              <a:rPr lang="en-US" i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command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file[s]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’</a:t>
            </a:r>
          </a:p>
          <a:p>
            <a:r>
              <a:rPr lang="en-US" dirty="0"/>
              <a:t>Changes line by line, one pass through</a:t>
            </a:r>
            <a:br>
              <a:rPr lang="en-US" dirty="0"/>
            </a:b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6A71C6-A0AF-1D3D-8638-E3EA25007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F81F92-56AA-5AD0-8D88-DA3FB6FB6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6763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F7DD4E-C122-F94F-4252-F9A7AC12C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DFF785A-1174-6F73-7D63-950A91380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sed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750694DB-0A28-F7E0-9D75-CE8C2ACD2C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7030" y="2057399"/>
            <a:ext cx="5755709" cy="402336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$sed [OPTIONS] [COMMAND] [FILE]</a:t>
            </a:r>
          </a:p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input_stream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| sed [COMMAND]</a:t>
            </a:r>
          </a:p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$sed -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's/orig/replace/g’ FILE</a:t>
            </a:r>
          </a:p>
          <a:p>
            <a:pPr marL="45720" indent="0">
              <a:buNone/>
            </a:pPr>
            <a:endPara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0C0392F-6EBB-E0B5-DC3F-159979142E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0071" y="2057400"/>
            <a:ext cx="4754880" cy="402336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dirty="0"/>
              <a:t>Useful options:</a:t>
            </a:r>
          </a:p>
          <a:p>
            <a:pPr marL="45720" indent="0">
              <a:buNone/>
            </a:pPr>
            <a:r>
              <a:rPr lang="en-US" dirty="0"/>
              <a:t>-</a:t>
            </a:r>
            <a:r>
              <a:rPr lang="en-US" dirty="0" err="1"/>
              <a:t>i</a:t>
            </a:r>
            <a:r>
              <a:rPr lang="en-US" dirty="0"/>
              <a:t> : replace input file with edited version</a:t>
            </a:r>
          </a:p>
          <a:p>
            <a:pPr marL="45720" indent="0">
              <a:buNone/>
            </a:pPr>
            <a:r>
              <a:rPr lang="en-US" dirty="0"/>
              <a:t>-e : allows for multiple commands - applies each left to right  (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sed -e 's/a/A/' -e 's/b/B/' &lt;old &gt;new</a:t>
            </a:r>
            <a:r>
              <a:rPr lang="en-US" dirty="0"/>
              <a:t>)</a:t>
            </a:r>
          </a:p>
          <a:p>
            <a:pPr marL="45720" indent="0">
              <a:buNone/>
            </a:pPr>
            <a:r>
              <a:rPr lang="en-US" dirty="0"/>
              <a:t>-f : reads command from a file</a:t>
            </a:r>
          </a:p>
          <a:p>
            <a:pPr marL="45720" indent="0">
              <a:buNone/>
            </a:pPr>
            <a:r>
              <a:rPr lang="en-US" dirty="0"/>
              <a:t>-n : suppresses output except when told otherwise</a:t>
            </a:r>
          </a:p>
          <a:p>
            <a:pPr marL="45720" indent="0">
              <a:buNone/>
            </a:pPr>
            <a:r>
              <a:rPr lang="en-US" dirty="0"/>
              <a:t>Omitting file applies [COMMAND] to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stdin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CFEEB-2108-DC62-F7EE-422716E7A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7BBFB-C8B1-23B7-093F-EA3AA2C5A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916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9F0BF-AB7C-F51D-1C8F-2FCD4B75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Goals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4EFF79-B751-51FA-D429-2BC7B7A1E6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2999" y="2057399"/>
            <a:ext cx="5733789" cy="402336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/>
              <a:t>Subject Matter</a:t>
            </a:r>
          </a:p>
          <a:p>
            <a:r>
              <a:rPr lang="en-US" sz="2800" dirty="0"/>
              <a:t>Regular Expressions</a:t>
            </a:r>
            <a:endParaRPr lang="en-US" sz="2600" dirty="0"/>
          </a:p>
          <a:p>
            <a:r>
              <a:rPr lang="en-US" sz="2800" dirty="0"/>
              <a:t>SED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5779E58-2AED-AA67-E2CE-8F3132658E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8351" y="2057400"/>
            <a:ext cx="3394140" cy="402336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/>
              <a:t>Your Goals</a:t>
            </a:r>
          </a:p>
          <a:p>
            <a:r>
              <a:rPr lang="en-US" sz="2800" dirty="0"/>
              <a:t>HW2</a:t>
            </a:r>
          </a:p>
          <a:p>
            <a:r>
              <a:rPr lang="en-US" sz="2800" dirty="0"/>
              <a:t>Practice </a:t>
            </a:r>
            <a:r>
              <a:rPr lang="en-US" sz="2800" dirty="0" err="1"/>
              <a:t>practice</a:t>
            </a:r>
            <a:r>
              <a:rPr lang="en-US" sz="2800" dirty="0"/>
              <a:t> </a:t>
            </a:r>
            <a:r>
              <a:rPr lang="en-US" sz="2800" dirty="0" err="1"/>
              <a:t>practice</a:t>
            </a:r>
            <a:r>
              <a:rPr lang="en-US" sz="2800" dirty="0"/>
              <a:t> …</a:t>
            </a:r>
          </a:p>
          <a:p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649831-05CF-E162-E157-B8F8298C2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3A02FF-FFF6-4960-1279-E3377E52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6627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902BB18-897E-48D4-12FD-4FFF30BE1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sed (more)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9E9CE361-12C8-3B96-5ADE-FC5364E0C1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7030" y="2057399"/>
            <a:ext cx="9875520" cy="402336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$sed [</a:t>
            </a:r>
            <a:r>
              <a:rPr lang="en-US" dirty="0">
                <a:solidFill>
                  <a:schemeClr val="accent5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OPTIONS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 [</a:t>
            </a:r>
            <a:r>
              <a:rPr lang="en-US" dirty="0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COMMAND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 [</a:t>
            </a:r>
            <a:r>
              <a:rPr lang="en-US" dirty="0">
                <a:solidFill>
                  <a:schemeClr val="accent2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FILE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</a:t>
            </a:r>
          </a:p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input_stream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| sed [COMMAND]</a:t>
            </a:r>
          </a:p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$sed </a:t>
            </a:r>
            <a:r>
              <a:rPr lang="en-US" dirty="0">
                <a:solidFill>
                  <a:schemeClr val="accent5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-</a:t>
            </a:r>
            <a:r>
              <a:rPr lang="en-US" dirty="0" err="1">
                <a:solidFill>
                  <a:schemeClr val="accent5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's/orig/replace/g’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>
                <a:solidFill>
                  <a:schemeClr val="accent2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FILE</a:t>
            </a:r>
          </a:p>
          <a:p>
            <a:pPr marL="45720" indent="0">
              <a:buNone/>
            </a:pPr>
            <a:r>
              <a:rPr lang="en-US" dirty="0">
                <a:solidFill>
                  <a:schemeClr val="accent2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FILE: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An input file, could be more than one.</a:t>
            </a:r>
          </a:p>
          <a:p>
            <a:pPr marL="45720" indent="0">
              <a:buNone/>
            </a:pPr>
            <a:r>
              <a:rPr lang="en-US" dirty="0">
                <a:solidFill>
                  <a:schemeClr val="accent5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-</a:t>
            </a:r>
            <a:r>
              <a:rPr lang="en-US" dirty="0" err="1">
                <a:solidFill>
                  <a:schemeClr val="accent5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dirty="0">
                <a:solidFill>
                  <a:schemeClr val="accent5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: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an example of an OPTION (flag) – this replaces the original file with an edited one.</a:t>
            </a:r>
          </a:p>
          <a:p>
            <a:pPr marL="45720" indent="0">
              <a:buNone/>
            </a:pPr>
            <a:r>
              <a:rPr lang="en-US" dirty="0">
                <a:solidFill>
                  <a:schemeClr val="accent6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s/orig/replace/g: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the command, enclosed in single quote to avoid </a:t>
            </a:r>
            <a:r>
              <a:rPr lang="en-US" dirty="0" err="1">
                <a:ea typeface="Cascadia Code" panose="020B0609020000020004" pitchFamily="49" charset="0"/>
                <a:cs typeface="Cascadia Code" panose="020B0609020000020004" pitchFamily="49" charset="0"/>
              </a:rPr>
              <a:t>globbing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.</a:t>
            </a:r>
            <a:b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S indicates substitution, orig&amp; replace are regex patterns, g indicates global.</a:t>
            </a:r>
          </a:p>
          <a:p>
            <a:pPr marL="45720" indent="0">
              <a:buNone/>
            </a:pPr>
            <a:endParaRPr lang="en-US" dirty="0">
              <a:solidFill>
                <a:schemeClr val="accent2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416A6-0482-E2B3-962A-BF59DF88D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30A29B-4968-9B63-5D89-C6685AFA4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090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3FA6D-A49C-2E3C-CC87-A5C48B598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Sed cycle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3FE30-5DB0-3B54-AFCD-8DBFA9B9E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47779-E6D5-794A-45E1-32A90AEEC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21</a:t>
            </a:fld>
            <a:endParaRPr lang="en-US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F2E0072E-7AF8-CAC2-4627-4F78CE04DA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7111527"/>
              </p:ext>
            </p:extLst>
          </p:nvPr>
        </p:nvGraphicFramePr>
        <p:xfrm>
          <a:off x="1900477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35542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DB8BC-6D4A-FD1D-7E5F-7ACDD7645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Sed Addresses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DAA64F-D76B-0A51-67B9-9D90EAC88B7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i="1" dirty="0"/>
              <a:t>Addresses apply sed only to specific lines.  Address comes before command.</a:t>
            </a:r>
            <a:endParaRPr lang="en-US" dirty="0"/>
          </a:p>
          <a:p>
            <a:r>
              <a:rPr lang="en-US" dirty="0"/>
              <a:t>Number : only that line number</a:t>
            </a:r>
          </a:p>
          <a:p>
            <a:r>
              <a:rPr lang="en-US" dirty="0"/>
              <a:t>$: last line of input</a:t>
            </a:r>
          </a:p>
          <a:p>
            <a:r>
              <a:rPr lang="en-US" dirty="0" err="1"/>
              <a:t>First~step</a:t>
            </a:r>
            <a:r>
              <a:rPr lang="en-US" dirty="0"/>
              <a:t> : every ‘step’ lines starting with ‘first’</a:t>
            </a:r>
          </a:p>
          <a:p>
            <a:r>
              <a:rPr lang="en-US" dirty="0"/>
              <a:t>/</a:t>
            </a:r>
            <a:r>
              <a:rPr lang="en-US" dirty="0" err="1"/>
              <a:t>regexp</a:t>
            </a:r>
            <a:r>
              <a:rPr lang="en-US" dirty="0"/>
              <a:t>/ : only lines matching the regular expression</a:t>
            </a:r>
          </a:p>
          <a:p>
            <a:r>
              <a:rPr lang="en-US" dirty="0"/>
              <a:t>l1,l2: range - between line that matches l1, and line that matches l2 (l1&amp;l2 can be numbers or regex)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452894-1A8F-C0B5-A3D5-1BEFEEAA723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B254E3-828C-0D95-B8E2-1DA4237D5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5BCBEE-DFEF-22CB-7040-853552E85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7870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F21E5-945B-7C4C-B71B-10C4B5E1B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Sed Commands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B1BDB-1568-973A-B256-EDF6EA7DC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1828800"/>
            <a:ext cx="4754880" cy="4251959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2800" dirty="0"/>
              <a:t>P : print this line (often used with ‘-n’ to suppress printing of non-marked lines)</a:t>
            </a:r>
          </a:p>
          <a:p>
            <a:pPr marL="45720" indent="0">
              <a:buNone/>
            </a:pPr>
            <a:r>
              <a:rPr lang="en-US" sz="2800" dirty="0"/>
              <a:t>d : delete this pattern space and continue</a:t>
            </a:r>
          </a:p>
          <a:p>
            <a:pPr marL="45720" indent="0">
              <a:buNone/>
            </a:pPr>
            <a:r>
              <a:rPr lang="en-US" sz="2800" dirty="0"/>
              <a:t>y : transliterate characters</a:t>
            </a:r>
          </a:p>
          <a:p>
            <a:pPr marL="45720" indent="0">
              <a:buNone/>
            </a:pPr>
            <a:r>
              <a:rPr lang="en-US" sz="2800" dirty="0"/>
              <a:t>a: append text</a:t>
            </a:r>
          </a:p>
          <a:p>
            <a:pPr marL="45720" indent="0">
              <a:buNone/>
            </a:pPr>
            <a:r>
              <a:rPr lang="en-US" sz="2800" dirty="0" err="1"/>
              <a:t>i</a:t>
            </a:r>
            <a:r>
              <a:rPr lang="en-US" sz="2800" dirty="0"/>
              <a:t> : insert text</a:t>
            </a:r>
          </a:p>
          <a:p>
            <a:pPr marL="45720" indent="0">
              <a:buNone/>
            </a:pPr>
            <a:r>
              <a:rPr lang="en-US" sz="2800" dirty="0"/>
              <a:t>c : replace text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FB66C0-214C-6E16-645A-F81FE9CEE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1B7C3-B456-3E3F-2125-FF76B3104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23</a:t>
            </a:fld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A75062A9-1FC0-D6E6-CFFD-899D75CC66EC}"/>
              </a:ext>
            </a:extLst>
          </p:cNvPr>
          <p:cNvSpPr txBox="1">
            <a:spLocks noGrp="1"/>
          </p:cNvSpPr>
          <p:nvPr>
            <p:ph sz="half" idx="2"/>
          </p:nvPr>
        </p:nvSpPr>
        <p:spPr>
          <a:xfrm>
            <a:off x="6267450" y="1828800"/>
            <a:ext cx="4754563" cy="4251325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echo hello world | sed 'y/</a:t>
            </a:r>
            <a:r>
              <a:rPr lang="en-US" b="1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abcdefghij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/0123456789/'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74llo worl3$ 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600"/>
              </a:spcBef>
            </a:pPr>
            <a:b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seq 3 | sed '2i hello'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hello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2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3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600"/>
              </a:spcBef>
            </a:pPr>
            <a:b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 seq 10 | sed '2,9c hello'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hello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7471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83752-5272-B2A3-F506-728D1149B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33264-9BDB-0403-A125-C4A65D54D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5" y="609599"/>
            <a:ext cx="3364378" cy="560614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dirty="0"/>
              <a:t>SED</a:t>
            </a:r>
            <a:br>
              <a:rPr lang="en-US" sz="4800" dirty="0"/>
            </a:br>
            <a:r>
              <a:rPr lang="en-US" sz="4800" dirty="0"/>
              <a:t>Demo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868D2-94E5-FE35-20F3-3E67262D8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CSE 374 SP26  Lecture 6,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26766-AF51-C375-5387-3A736ED49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24</a:t>
            </a:fld>
            <a:endParaRPr lang="en-US"/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D1DBE253-7A2B-47AD-C9DA-E9EECCF90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05536536"/>
              </p:ext>
            </p:extLst>
          </p:nvPr>
        </p:nvGraphicFramePr>
        <p:xfrm>
          <a:off x="3026582" y="2108200"/>
          <a:ext cx="8409767" cy="2774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244866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3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840471-53CA-1D3F-F06A-9123E2DE5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rgbClr val="FFFFFF"/>
                </a:solidFill>
              </a:rPr>
              <a:t>Sed additional thoughts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2AC82B2-62DE-B6E9-1291-4B5720C02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081" y="873457"/>
            <a:ext cx="6020790" cy="5222543"/>
          </a:xfrm>
        </p:spPr>
        <p:txBody>
          <a:bodyPr anchor="ctr">
            <a:normAutofit/>
          </a:bodyPr>
          <a:lstStyle/>
          <a:p>
            <a:pPr fontAlgn="base"/>
            <a:r>
              <a:rPr lang="en-US" sz="2000" dirty="0"/>
              <a:t>Sed encounters one line at a time</a:t>
            </a:r>
          </a:p>
          <a:p>
            <a:pPr fontAlgn="base"/>
            <a:r>
              <a:rPr lang="en-US" sz="2000" dirty="0"/>
              <a:t>and does one pass of the input.</a:t>
            </a:r>
          </a:p>
          <a:p>
            <a:pPr fontAlgn="base"/>
            <a:r>
              <a:rPr lang="en-US" sz="2000" dirty="0"/>
              <a:t>Delimiter ‘/’ can be changed to anything, like ‘_’ or ‘:’</a:t>
            </a:r>
          </a:p>
          <a:p>
            <a:pPr lvl="1" fontAlgn="base"/>
            <a:r>
              <a:rPr lang="en-US" dirty="0"/>
              <a:t>may help if COMMAND contains many ‘/’</a:t>
            </a:r>
          </a:p>
          <a:p>
            <a:pPr fontAlgn="base"/>
            <a:r>
              <a:rPr lang="en-US" sz="2000" dirty="0"/>
              <a:t>Multi-line editing is possible, but painful, with sed (with ‘hold buffer’).  Use another scripting program (like ‘awk’).</a:t>
            </a:r>
          </a:p>
          <a:p>
            <a:pPr fontAlgn="base"/>
            <a:r>
              <a:rPr lang="en-US" sz="2000" dirty="0"/>
              <a:t>Branches are also possibly (‘b’ and ‘t’ commands)</a:t>
            </a:r>
          </a:p>
          <a:p>
            <a:pPr fontAlgn="base"/>
            <a:r>
              <a:rPr lang="en-US" sz="2000" dirty="0"/>
              <a:t>Use backreferences (\1, \2 </a:t>
            </a:r>
            <a:r>
              <a:rPr lang="en-US" sz="2000" dirty="0" err="1"/>
              <a:t>etc</a:t>
            </a:r>
            <a:r>
              <a:rPr lang="en-US" sz="2000" dirty="0"/>
              <a:t>) to  refer back to regex gathered with \( to \)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0BBE2-E9F4-3BFA-4BDF-59AECEAAD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95080" y="6223828"/>
            <a:ext cx="4483290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FR"/>
              <a:t>CSE 374 SP26  Lecture 6, Professor Hazen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DF738-2931-6F03-ECF4-69D2A3B37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69690" y="6223828"/>
            <a:ext cx="106605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5497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C6DBAD6-8CB8-42FF-B0D9-6CE619D423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77A3517-7569-4F1F-9DA8-F3B2A08555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999" cy="6857999"/>
          </a:xfrm>
          <a:prstGeom prst="rect">
            <a:avLst/>
          </a:prstGeom>
          <a:solidFill>
            <a:schemeClr val="tx2">
              <a:lumMod val="9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132D126-8C7A-491D-9EB5-AD23CB28E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5864859" cy="6377939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C5B49A-BD94-E949-D65E-228BF8EF9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626" y="788158"/>
            <a:ext cx="4954137" cy="528168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400">
                <a:solidFill>
                  <a:schemeClr val="accent3"/>
                </a:solidFill>
              </a:rPr>
              <a:t>What about awk?</a:t>
            </a:r>
            <a:br>
              <a:rPr lang="en-US" sz="4400">
                <a:solidFill>
                  <a:schemeClr val="accent3"/>
                </a:solidFill>
              </a:rPr>
            </a:br>
            <a:r>
              <a:rPr lang="en-US" sz="4400">
                <a:solidFill>
                  <a:schemeClr val="accent3"/>
                </a:solidFill>
              </a:rPr>
              <a:t>(or perl? Or ed? Or ruby?)</a:t>
            </a: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860F499-3B55-4612-A1BF-3AD9D5012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7138" y="0"/>
            <a:ext cx="5864861" cy="6858000"/>
          </a:xfrm>
          <a:prstGeom prst="rect">
            <a:avLst/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3C52B7-20B2-4458-349F-58DA372DC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0119" y="791570"/>
            <a:ext cx="4717774" cy="516321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 dirty="0"/>
              <a:t>`awk` allows you to edit an input stream with more power than `sed`</a:t>
            </a:r>
          </a:p>
          <a:p>
            <a:r>
              <a:rPr lang="en-US" sz="2000" dirty="0"/>
              <a:t>All of these, though, are scripting languages with their own flavor and their own power.  `sed` is one of the most basic.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D9D8BF-4A0C-E404-D69C-E83E441D0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2742" y="6223828"/>
            <a:ext cx="471777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bg2"/>
                </a:solidFill>
              </a:rPr>
              <a:t>CSE 374 SP26  Lecture 6,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3C1A60-9D26-5615-F343-37E0B6A54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0908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4CDF1-F550-8598-BE3E-BE4D8324C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Aside: text editors</a:t>
            </a:r>
          </a:p>
        </p:txBody>
      </p:sp>
      <p:pic>
        <p:nvPicPr>
          <p:cNvPr id="1028" name="Picture 4" descr="An image of four different text editors with quote: A text editor is a type of computer program that edits plan text.  - Wikipedia">
            <a:extLst>
              <a:ext uri="{FF2B5EF4-FFF2-40B4-BE49-F238E27FC236}">
                <a16:creationId xmlns:a16="http://schemas.microsoft.com/office/drawing/2014/main" id="{22151EBB-2D95-EA88-BAE0-1B6B367CA0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780370"/>
            <a:ext cx="3050631" cy="344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6ECF36C-AF9C-9A5D-12DC-4F638EC2CC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45720" indent="0">
              <a:buNone/>
            </a:pPr>
            <a:r>
              <a:rPr lang="en-US" b="1" dirty="0">
                <a:solidFill>
                  <a:schemeClr val="accent3"/>
                </a:solidFill>
              </a:rPr>
              <a:t>Vi (Vim)</a:t>
            </a:r>
          </a:p>
          <a:p>
            <a:pPr fontAlgn="base"/>
            <a:r>
              <a:rPr lang="en-US" dirty="0"/>
              <a:t>Move around, mark edit using letter keys  &lt;</a:t>
            </a:r>
            <a:r>
              <a:rPr lang="en-US" dirty="0" err="1"/>
              <a:t>hjkl</a:t>
            </a:r>
            <a:r>
              <a:rPr lang="en-US" dirty="0"/>
              <a:t>&gt;</a:t>
            </a:r>
          </a:p>
          <a:p>
            <a:pPr fontAlgn="base"/>
            <a:r>
              <a:rPr lang="en-US" dirty="0"/>
              <a:t>Get to insert mode by typing ‘</a:t>
            </a:r>
            <a:r>
              <a:rPr lang="en-US" dirty="0" err="1"/>
              <a:t>i</a:t>
            </a:r>
            <a:r>
              <a:rPr lang="en-US" dirty="0"/>
              <a:t>’, ‘esc’ out</a:t>
            </a:r>
          </a:p>
          <a:p>
            <a:pPr fontAlgn="base"/>
            <a:r>
              <a:rPr lang="en-US" dirty="0"/>
              <a:t>Get to menu by typing “:”</a:t>
            </a:r>
          </a:p>
          <a:p>
            <a:pPr fontAlgn="base"/>
            <a:r>
              <a:rPr lang="en-US" dirty="0"/>
              <a:t>Save and quit “:</a:t>
            </a:r>
            <a:r>
              <a:rPr lang="en-US" dirty="0" err="1"/>
              <a:t>wq</a:t>
            </a:r>
            <a:r>
              <a:rPr lang="en-US" dirty="0"/>
              <a:t>”, no-save and quit: “:q!”</a:t>
            </a:r>
          </a:p>
          <a:p>
            <a:pPr fontAlgn="base"/>
            <a:r>
              <a:rPr lang="en-US" dirty="0"/>
              <a:t>Vim is ‘improved’ vi - more powerful</a:t>
            </a:r>
          </a:p>
          <a:p>
            <a:pPr fontAlgn="base"/>
            <a:r>
              <a:rPr lang="en-US" dirty="0" err="1"/>
              <a:t>Vimtutor</a:t>
            </a:r>
            <a:r>
              <a:rPr lang="en-US" dirty="0"/>
              <a:t> at prompt</a:t>
            </a:r>
          </a:p>
          <a:p>
            <a:pPr marL="45720" indent="0">
              <a:buNone/>
            </a:pPr>
            <a:r>
              <a:rPr lang="en-US" b="1" dirty="0">
                <a:solidFill>
                  <a:schemeClr val="accent3"/>
                </a:solidFill>
              </a:rPr>
              <a:t>Emacs</a:t>
            </a:r>
          </a:p>
          <a:p>
            <a:pPr fontAlgn="base"/>
            <a:r>
              <a:rPr lang="en-US" dirty="0"/>
              <a:t>Endlessly extendable; can use arrows to move</a:t>
            </a:r>
          </a:p>
          <a:p>
            <a:pPr fontAlgn="base"/>
            <a:r>
              <a:rPr lang="en-US" dirty="0"/>
              <a:t>Menu commands use C (control) or M (meta/alt)</a:t>
            </a:r>
          </a:p>
          <a:p>
            <a:pPr fontAlgn="base"/>
            <a:r>
              <a:rPr lang="en-US" dirty="0"/>
              <a:t>Quit: C-x C-c</a:t>
            </a:r>
          </a:p>
          <a:p>
            <a:pPr fontAlgn="base"/>
            <a:r>
              <a:rPr lang="en-US" dirty="0"/>
              <a:t>Tutorial, C-h for help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F8FC6-20BF-3F63-5422-F94D1A89BF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CSE 374 SP26  Lecture 6,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19FFC-390D-C68D-E323-BB9982FEB0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165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B0759CF-66DA-CE4A-49E6-BDEC6DDF1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Emacs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DBE871D3-A761-B8FC-9249-EFE72CFF53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4711" y="2057399"/>
            <a:ext cx="7340253" cy="4023360"/>
          </a:xfrm>
        </p:spPr>
        <p:txBody>
          <a:bodyPr>
            <a:normAutofit fontScale="92500" lnSpcReduction="20000"/>
          </a:bodyPr>
          <a:lstStyle/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1 ;; use spaces to indent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2 ;; Note - can be over-ridden for other modes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3 (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setq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-default indent-tabs-mode nil)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4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5 ;; change the default tab width to 2 spaces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6 ;; and then use that width.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7 (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setq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-default tab-width 2)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8 (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setq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indent-line-function 'insert-tab)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9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 ;; always display line numbers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11 (global-display-line-numbers-mode 1)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12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13 ;; Don't use delete mode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14 (normal-erase-is-backspace-mode 0)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4C939-DC09-0B07-50D7-EB163345D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A88A579-AA54-77BE-1951-BD643B2CEE14}"/>
              </a:ext>
            </a:extLst>
          </p:cNvPr>
          <p:cNvSpPr txBox="1"/>
          <p:nvPr/>
        </p:nvSpPr>
        <p:spPr>
          <a:xfrm>
            <a:off x="8949847" y="1965960"/>
            <a:ext cx="23924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Try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M-x doctor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M-x snake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M-x morse-region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FC7205-C705-592C-3432-277A845A6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698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32D91-093F-38DB-394D-6A3DC190F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Grep matching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B5A79-C2E6-F2A0-1748-35B086CF3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Looks at one line at a time to match a pattern</a:t>
            </a:r>
          </a:p>
          <a:p>
            <a:r>
              <a:rPr lang="en-US" dirty="0"/>
              <a:t>Default is to match .*p.*</a:t>
            </a:r>
          </a:p>
          <a:p>
            <a:pPr lvl="1"/>
            <a:r>
              <a:rPr lang="en-US" dirty="0"/>
              <a:t>(just means that anything can come before or after the string)</a:t>
            </a:r>
          </a:p>
          <a:p>
            <a:r>
              <a:rPr lang="en-US" dirty="0"/>
              <a:t>But you can anchor a pattern with ^ (beginning) and/or $ (end) or both.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4A09A-7C63-9138-3FBC-EB7CDA5913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E4446-F4FF-AD37-A7A2-8F6F7355D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4D128A61-0FE3-C167-14E6-25A67AB162E8}"/>
              </a:ext>
            </a:extLst>
          </p:cNvPr>
          <p:cNvSpPr txBox="1">
            <a:spLocks/>
          </p:cNvSpPr>
          <p:nvPr/>
        </p:nvSpPr>
        <p:spPr>
          <a:xfrm>
            <a:off x="774699" y="3788229"/>
            <a:ext cx="10402207" cy="222885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scripts]$ ls -R ~ | grep demo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demoscript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shiftdemo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scripts]$ ls -R ~ | grep '^demo'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demoscript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scripts]$ ls -R ~ | grep 'demo$'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shiftdemo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scripts]$ ls -R ~ | grep '^demo$'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scripts]$</a:t>
            </a:r>
          </a:p>
        </p:txBody>
      </p:sp>
    </p:spTree>
    <p:extLst>
      <p:ext uri="{BB962C8B-B14F-4D97-AF65-F5344CB8AC3E}">
        <p14:creationId xmlns:p14="http://schemas.microsoft.com/office/powerpoint/2010/main" val="95529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A1C7A-D396-A573-B34E-58C166C6C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Regular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B72B0-F86A-C9A6-D461-C12724A61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7400"/>
            <a:ext cx="10248900" cy="4038600"/>
          </a:xfrm>
        </p:spPr>
        <p:txBody>
          <a:bodyPr>
            <a:normAutofit/>
          </a:bodyPr>
          <a:lstStyle/>
          <a:p>
            <a:pPr fontAlgn="base"/>
            <a:r>
              <a:rPr lang="en-US" sz="2800" dirty="0"/>
              <a:t>A set of rules for matching a pattern (P) to a string (S)</a:t>
            </a:r>
          </a:p>
          <a:p>
            <a:pPr fontAlgn="base"/>
            <a:r>
              <a:rPr lang="en-US" sz="2800" dirty="0"/>
              <a:t>All strings are made of a combination of the null (empty) set, the empty string </a:t>
            </a:r>
            <a:r>
              <a:rPr lang="en-US" sz="2400" dirty="0"/>
              <a:t>𝜺</a:t>
            </a:r>
            <a:r>
              <a:rPr lang="en-US" sz="2800" dirty="0"/>
              <a:t>, and a single character.</a:t>
            </a:r>
          </a:p>
          <a:p>
            <a:pPr fontAlgn="base"/>
            <a:r>
              <a:rPr lang="en-US" sz="2800" dirty="0"/>
              <a:t>Regular expressions match a string if</a:t>
            </a:r>
          </a:p>
          <a:p>
            <a:pPr lvl="1" fontAlgn="base"/>
            <a:r>
              <a:rPr lang="en-US" sz="2400" dirty="0"/>
              <a:t>P is a literal character (a, b, …) that matches the string S</a:t>
            </a:r>
          </a:p>
          <a:p>
            <a:pPr lvl="1" fontAlgn="base"/>
            <a:r>
              <a:rPr lang="en-US" sz="2400" dirty="0"/>
              <a:t>P</a:t>
            </a:r>
            <a:r>
              <a:rPr lang="en-US" sz="2400" baseline="-25000" dirty="0"/>
              <a:t>1</a:t>
            </a:r>
            <a:r>
              <a:rPr lang="en-US" sz="2400" dirty="0"/>
              <a:t>P</a:t>
            </a:r>
            <a:r>
              <a:rPr lang="en-US" sz="2400" baseline="-25000" dirty="0"/>
              <a:t>2</a:t>
            </a:r>
            <a:r>
              <a:rPr lang="en-US" sz="2400" dirty="0"/>
              <a:t> matches S if S = S</a:t>
            </a:r>
            <a:r>
              <a:rPr lang="en-US" sz="2400" baseline="-25000" dirty="0"/>
              <a:t>1</a:t>
            </a:r>
            <a:r>
              <a:rPr lang="en-US" sz="2400" dirty="0"/>
              <a:t>S</a:t>
            </a:r>
            <a:r>
              <a:rPr lang="en-US" sz="2400" baseline="-25000" dirty="0"/>
              <a:t>2</a:t>
            </a:r>
            <a:r>
              <a:rPr lang="en-US" sz="2400" dirty="0"/>
              <a:t> such that P</a:t>
            </a:r>
            <a:r>
              <a:rPr lang="en-US" sz="2400" baseline="-25000" dirty="0"/>
              <a:t>1</a:t>
            </a:r>
            <a:r>
              <a:rPr lang="en-US" sz="2400" dirty="0"/>
              <a:t> matches S</a:t>
            </a:r>
            <a:r>
              <a:rPr lang="en-US" sz="2400" baseline="-25000" dirty="0"/>
              <a:t>1</a:t>
            </a:r>
            <a:r>
              <a:rPr lang="en-US" sz="2400" dirty="0"/>
              <a:t> and P</a:t>
            </a:r>
            <a:r>
              <a:rPr lang="en-US" sz="2400" baseline="-25000" dirty="0"/>
              <a:t>2</a:t>
            </a:r>
            <a:r>
              <a:rPr lang="en-US" sz="2400" dirty="0"/>
              <a:t> matches S</a:t>
            </a:r>
            <a:r>
              <a:rPr lang="en-US" sz="2400" baseline="-25000" dirty="0"/>
              <a:t>2</a:t>
            </a:r>
            <a:endParaRPr lang="en-US" sz="2400" dirty="0"/>
          </a:p>
          <a:p>
            <a:pPr lvl="1" fontAlgn="base"/>
            <a:r>
              <a:rPr lang="en-US" sz="2400" dirty="0"/>
              <a:t>P</a:t>
            </a:r>
            <a:r>
              <a:rPr lang="en-US" sz="2400" baseline="-25000" dirty="0"/>
              <a:t>1</a:t>
            </a:r>
            <a:r>
              <a:rPr lang="en-US" sz="2400" dirty="0"/>
              <a:t>|P</a:t>
            </a:r>
            <a:r>
              <a:rPr lang="en-US" sz="2400" baseline="-25000" dirty="0"/>
              <a:t>2</a:t>
            </a:r>
            <a:r>
              <a:rPr lang="en-US" sz="2400" dirty="0"/>
              <a:t> matches S if P</a:t>
            </a:r>
            <a:r>
              <a:rPr lang="en-US" sz="2400" baseline="-25000" dirty="0"/>
              <a:t>1</a:t>
            </a:r>
            <a:r>
              <a:rPr lang="en-US" sz="2400" dirty="0"/>
              <a:t> matches S OR P</a:t>
            </a:r>
            <a:r>
              <a:rPr lang="en-US" sz="2400" baseline="-25000" dirty="0"/>
              <a:t>2</a:t>
            </a:r>
            <a:r>
              <a:rPr lang="en-US" sz="2400" dirty="0"/>
              <a:t> matches S</a:t>
            </a:r>
          </a:p>
          <a:p>
            <a:pPr lvl="1"/>
            <a:r>
              <a:rPr lang="en-US" sz="2400" dirty="0"/>
              <a:t>P* matches S if there is an </a:t>
            </a:r>
            <a:r>
              <a:rPr lang="en-US" sz="2400" i="1" dirty="0" err="1"/>
              <a:t>i</a:t>
            </a:r>
            <a:r>
              <a:rPr lang="en-US" sz="2400" dirty="0"/>
              <a:t> such that P...P (</a:t>
            </a:r>
            <a:r>
              <a:rPr lang="en-US" sz="2400" i="1" dirty="0" err="1"/>
              <a:t>i</a:t>
            </a:r>
            <a:r>
              <a:rPr lang="en-US" sz="2400" dirty="0"/>
              <a:t> times) matches S.  Includes </a:t>
            </a:r>
            <a:r>
              <a:rPr lang="en-US" sz="2400" i="1" dirty="0" err="1"/>
              <a:t>i</a:t>
            </a:r>
            <a:r>
              <a:rPr lang="en-US" sz="2400" i="1" dirty="0"/>
              <a:t>=0</a:t>
            </a:r>
            <a:r>
              <a:rPr lang="en-US" sz="2400" dirty="0"/>
              <a:t> which matches 𝜺.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9A1E10-02F3-78B9-3262-3EDE8DF2F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465D8E-9E66-87BD-1D67-6F4AE4840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916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188CA-ECD4-BC9F-45C7-7677F7C1F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5" y="609599"/>
            <a:ext cx="3364378" cy="5606143"/>
          </a:xfrm>
        </p:spPr>
        <p:txBody>
          <a:bodyPr>
            <a:normAutofit/>
          </a:bodyPr>
          <a:lstStyle/>
          <a:p>
            <a:r>
              <a:rPr lang="en-US" sz="4800"/>
              <a:t>Basic Regex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C7FC96-177D-79FB-447B-C462A2BBB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/>
              <a:t>CSE 374 SP26  Lecture 6,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2E0360-9E49-E276-ABA1-40E9B8350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6C6710F6-2C2B-E989-369F-2669B0BB16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3239761"/>
              </p:ext>
            </p:extLst>
          </p:nvPr>
        </p:nvGraphicFramePr>
        <p:xfrm>
          <a:off x="4545013" y="736375"/>
          <a:ext cx="7131794" cy="53326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27784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2072B-3D90-BFA6-86D6-F06FBF95D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characters in Regex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419422-2933-2501-6475-2D1A4A43022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b="1" dirty="0"/>
              <a:t>\</a:t>
            </a:r>
            <a:r>
              <a:rPr lang="en-US" dirty="0"/>
              <a:t> : escape following character</a:t>
            </a:r>
          </a:p>
          <a:p>
            <a:pPr marL="45720" indent="0">
              <a:buNone/>
            </a:pPr>
            <a:r>
              <a:rPr lang="en-US" b="1" dirty="0"/>
              <a:t>.</a:t>
            </a:r>
            <a:r>
              <a:rPr lang="en-US" dirty="0"/>
              <a:t>  : matches any single character at least once</a:t>
            </a:r>
          </a:p>
          <a:p>
            <a:pPr marL="45720" indent="0">
              <a:buNone/>
            </a:pPr>
            <a:r>
              <a:rPr lang="en-US" b="1" dirty="0"/>
              <a:t>p</a:t>
            </a:r>
            <a:r>
              <a:rPr lang="en-US" b="1" baseline="-25000" dirty="0"/>
              <a:t>1</a:t>
            </a:r>
            <a:r>
              <a:rPr lang="en-US" b="1" dirty="0"/>
              <a:t>|p</a:t>
            </a:r>
            <a:r>
              <a:rPr lang="en-US" b="1" baseline="-25000" dirty="0"/>
              <a:t>2</a:t>
            </a:r>
            <a:r>
              <a:rPr lang="en-US" dirty="0"/>
              <a:t> : matches p</a:t>
            </a:r>
            <a:r>
              <a:rPr lang="en-US" baseline="-25000" dirty="0"/>
              <a:t>1</a:t>
            </a:r>
            <a:r>
              <a:rPr lang="en-US" dirty="0"/>
              <a:t> OR p</a:t>
            </a:r>
            <a:r>
              <a:rPr lang="en-US" baseline="-25000" dirty="0"/>
              <a:t>2</a:t>
            </a:r>
            <a:endParaRPr lang="en-US" dirty="0"/>
          </a:p>
          <a:p>
            <a:pPr marL="45720" indent="0">
              <a:buNone/>
            </a:pPr>
            <a:r>
              <a:rPr lang="en-US" b="1" dirty="0"/>
              <a:t>*</a:t>
            </a:r>
            <a:r>
              <a:rPr lang="en-US" dirty="0"/>
              <a:t>: matches zero or more of the previous p</a:t>
            </a:r>
          </a:p>
          <a:p>
            <a:pPr marL="45720" indent="0">
              <a:buNone/>
            </a:pPr>
            <a:r>
              <a:rPr lang="en-US" b="1" dirty="0"/>
              <a:t>?</a:t>
            </a:r>
            <a:r>
              <a:rPr lang="en-US" dirty="0"/>
              <a:t> : matches zero or one of the previous p (𝜺|p)</a:t>
            </a:r>
          </a:p>
          <a:p>
            <a:pPr marL="45720" indent="0">
              <a:buNone/>
            </a:pPr>
            <a:r>
              <a:rPr lang="en-US" b="1" dirty="0"/>
              <a:t>+</a:t>
            </a:r>
            <a:r>
              <a:rPr lang="en-US" dirty="0"/>
              <a:t>:  matches one or more of previous p (pp*)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6F85E3-9205-06AF-35DB-69D6EB53C05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b="1" dirty="0"/>
              <a:t>()</a:t>
            </a:r>
            <a:r>
              <a:rPr lang="en-US" dirty="0"/>
              <a:t> : group patterns for order of operations</a:t>
            </a:r>
          </a:p>
          <a:p>
            <a:pPr marL="45720" indent="0">
              <a:buNone/>
            </a:pPr>
            <a:r>
              <a:rPr lang="en-US" b="1" dirty="0"/>
              <a:t>{}</a:t>
            </a:r>
            <a:r>
              <a:rPr lang="en-US" dirty="0"/>
              <a:t> : repeat n times</a:t>
            </a:r>
          </a:p>
          <a:p>
            <a:pPr marL="45720" indent="0">
              <a:buNone/>
            </a:pPr>
            <a:r>
              <a:rPr lang="en-US" b="1" dirty="0"/>
              <a:t>[]</a:t>
            </a:r>
            <a:r>
              <a:rPr lang="en-US" dirty="0"/>
              <a:t> : contain literals to be matched (single or range)</a:t>
            </a:r>
          </a:p>
          <a:p>
            <a:pPr marL="45720" indent="0">
              <a:buNone/>
            </a:pPr>
            <a:r>
              <a:rPr lang="en-US" b="1" dirty="0"/>
              <a:t>^</a:t>
            </a:r>
            <a:r>
              <a:rPr lang="en-US" dirty="0"/>
              <a:t> : Anchors to beginning of line</a:t>
            </a:r>
          </a:p>
          <a:p>
            <a:pPr marL="45720" indent="0">
              <a:buNone/>
            </a:pPr>
            <a:r>
              <a:rPr lang="en-US" b="1" dirty="0"/>
              <a:t>$</a:t>
            </a:r>
            <a:r>
              <a:rPr lang="en-US" dirty="0"/>
              <a:t> : anchors to end of line</a:t>
            </a:r>
          </a:p>
          <a:p>
            <a:pPr marL="45720" indent="0">
              <a:buNone/>
            </a:pPr>
            <a:r>
              <a:rPr lang="en-US" b="1" dirty="0"/>
              <a:t>&lt;&gt;</a:t>
            </a:r>
            <a:r>
              <a:rPr lang="en-US" dirty="0"/>
              <a:t> : word boundaries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71743A-265C-1A3B-2137-092DAAB7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A6A7D1-457C-45C9-E248-942E51D01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E84623-7852-2427-A2D3-7FD688B56AA4}"/>
              </a:ext>
            </a:extLst>
          </p:cNvPr>
          <p:cNvSpPr txBox="1"/>
          <p:nvPr/>
        </p:nvSpPr>
        <p:spPr>
          <a:xfrm>
            <a:off x="1620644" y="2600092"/>
            <a:ext cx="9875520" cy="19389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/>
              <a:t>Some of these characters are escaped, using \</a:t>
            </a:r>
            <a:br>
              <a:rPr lang="en-US" sz="4000" dirty="0"/>
            </a:br>
            <a:r>
              <a:rPr lang="en-US" sz="4000" dirty="0"/>
              <a:t>Some are not</a:t>
            </a:r>
          </a:p>
          <a:p>
            <a:r>
              <a:rPr lang="en-US" sz="4000" dirty="0"/>
              <a:t>Which is which depends on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418076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A47A62-93A6-4EE4-7A12-9CFD9CA8D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F73ED-4564-527B-D7C8-B8EB43A21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97437-21C7-292D-7091-0E6C497D9E8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45720" indent="0">
              <a:buNone/>
            </a:pPr>
            <a:endParaRPr lang="en-US" sz="3600" dirty="0"/>
          </a:p>
          <a:p>
            <a:pPr marL="45720" indent="0">
              <a:buNone/>
            </a:pPr>
            <a:r>
              <a:rPr lang="pl-PL" sz="3600" dirty="0"/>
              <a:t>.</a:t>
            </a:r>
            <a:r>
              <a:rPr lang="en-US" sz="3600" dirty="0"/>
              <a:t> </a:t>
            </a:r>
            <a:r>
              <a:rPr lang="en-US" sz="3600" dirty="0">
                <a:latin typeface="Symbol" panose="05050102010706020507" pitchFamily="18" charset="2"/>
                <a:sym typeface="Symbol" panose="05050102010706020507" pitchFamily="18" charset="2"/>
              </a:rPr>
              <a:t></a:t>
            </a:r>
            <a:r>
              <a:rPr lang="en-US" sz="3600" dirty="0"/>
              <a:t>  </a:t>
            </a:r>
            <a:r>
              <a:rPr lang="pl-PL" sz="3600" dirty="0"/>
              <a:t>any character</a:t>
            </a:r>
          </a:p>
          <a:p>
            <a:pPr marL="45720" indent="0">
              <a:buNone/>
            </a:pPr>
            <a:r>
              <a:rPr lang="pl-PL" sz="3600" dirty="0"/>
              <a:t>[a-z]</a:t>
            </a:r>
            <a:r>
              <a:rPr lang="en-US" sz="3600" dirty="0"/>
              <a:t> </a:t>
            </a:r>
            <a:r>
              <a:rPr lang="en-US" sz="3600" dirty="0">
                <a:latin typeface="Symbol" panose="05050102010706020507" pitchFamily="18" charset="2"/>
                <a:sym typeface="Symbol" panose="05050102010706020507" pitchFamily="18" charset="2"/>
              </a:rPr>
              <a:t></a:t>
            </a:r>
            <a:r>
              <a:rPr lang="en-US" sz="3600" dirty="0"/>
              <a:t> </a:t>
            </a:r>
            <a:r>
              <a:rPr lang="pl-PL" sz="3600" dirty="0"/>
              <a:t>a, b, c, d … z</a:t>
            </a:r>
          </a:p>
          <a:p>
            <a:pPr marL="45720" indent="0">
              <a:buNone/>
            </a:pPr>
            <a:r>
              <a:rPr lang="pl-PL" sz="3600" dirty="0"/>
              <a:t>[A-Z] </a:t>
            </a:r>
            <a:r>
              <a:rPr lang="en-US" sz="3600" dirty="0">
                <a:latin typeface="Symbol" panose="05050102010706020507" pitchFamily="18" charset="2"/>
                <a:sym typeface="Symbol" panose="05050102010706020507" pitchFamily="18" charset="2"/>
              </a:rPr>
              <a:t> </a:t>
            </a:r>
            <a:r>
              <a:rPr lang="pl-PL" sz="3600" dirty="0"/>
              <a:t>A, B, C, D … Z</a:t>
            </a:r>
          </a:p>
          <a:p>
            <a:pPr marL="45720" indent="0">
              <a:buNone/>
            </a:pPr>
            <a:r>
              <a:rPr lang="pl-PL" sz="3600" dirty="0"/>
              <a:t>[0-9] </a:t>
            </a:r>
            <a:r>
              <a:rPr lang="en-US" sz="3600" dirty="0">
                <a:latin typeface="Symbol" panose="05050102010706020507" pitchFamily="18" charset="2"/>
                <a:sym typeface="Symbol" panose="05050102010706020507" pitchFamily="18" charset="2"/>
              </a:rPr>
              <a:t></a:t>
            </a:r>
            <a:r>
              <a:rPr lang="pl-PL" sz="3600" dirty="0"/>
              <a:t> 0,1,2,3,4,5,6,7,8,9</a:t>
            </a:r>
          </a:p>
          <a:p>
            <a:pPr marL="45720" indent="0">
              <a:buNone/>
            </a:pPr>
            <a:r>
              <a:rPr lang="pl-PL" sz="3600" dirty="0"/>
              <a:t>abc   </a:t>
            </a:r>
            <a:r>
              <a:rPr lang="en-US" sz="3600" dirty="0">
                <a:latin typeface="Symbol" panose="05050102010706020507" pitchFamily="18" charset="2"/>
                <a:sym typeface="Symbol" panose="05050102010706020507" pitchFamily="18" charset="2"/>
              </a:rPr>
              <a:t></a:t>
            </a:r>
            <a:r>
              <a:rPr lang="pl-PL" sz="3600" dirty="0"/>
              <a:t> literally abc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680854-BC63-907F-5658-1FD3EB22A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6,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95CA7-20A4-09E1-371B-1FA70A225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D48A61C3-3F08-38BF-4449-EEC77CB440EB}"/>
              </a:ext>
            </a:extLst>
          </p:cNvPr>
          <p:cNvSpPr txBox="1">
            <a:spLocks noGrp="1"/>
          </p:cNvSpPr>
          <p:nvPr>
            <p:ph sz="half" idx="2"/>
          </p:nvPr>
        </p:nvSpPr>
        <p:spPr>
          <a:xfrm>
            <a:off x="6294122" y="2476501"/>
            <a:ext cx="5016500" cy="3365499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c.t       → cat, cut, cot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[</a:t>
            </a:r>
            <a:r>
              <a:rPr lang="en-US" sz="2400" dirty="0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Hh</a:t>
            </a:r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]</a:t>
            </a:r>
            <a:r>
              <a:rPr lang="en-US" sz="2400" dirty="0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ello</a:t>
            </a:r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! → Hello!, hello!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[BLERG] -&gt; B, L, E, R or G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[0-5][5-9] → 15,16,17,18,19</a:t>
            </a:r>
            <a:b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            25,26,27,28,29</a:t>
            </a:r>
            <a:b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            35,36,37,38,39</a:t>
            </a:r>
            <a:b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            45,46,47,48,49</a:t>
            </a:r>
            <a:b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            55,56,57,58,59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77407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UWBrand">
      <a:dk1>
        <a:srgbClr val="32006E"/>
      </a:dk1>
      <a:lt1>
        <a:sysClr val="window" lastClr="FFFFFF"/>
      </a:lt1>
      <a:dk2>
        <a:srgbClr val="4B2E83"/>
      </a:dk2>
      <a:lt2>
        <a:srgbClr val="C5B4E3"/>
      </a:lt2>
      <a:accent1>
        <a:srgbClr val="4B2E83"/>
      </a:accent1>
      <a:accent2>
        <a:srgbClr val="FFC700"/>
      </a:accent2>
      <a:accent3>
        <a:srgbClr val="85754D"/>
      </a:accent3>
      <a:accent4>
        <a:srgbClr val="665EB8"/>
      </a:accent4>
      <a:accent5>
        <a:srgbClr val="AADB1E"/>
      </a:accent5>
      <a:accent6>
        <a:srgbClr val="2AD2C9"/>
      </a:accent6>
      <a:hlink>
        <a:srgbClr val="E93CAC"/>
      </a:hlink>
      <a:folHlink>
        <a:srgbClr val="E93CAC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8052</TotalTime>
  <Words>2865</Words>
  <Application>Microsoft Office PowerPoint</Application>
  <PresentationFormat>Widescreen</PresentationFormat>
  <Paragraphs>336</Paragraphs>
  <Slides>26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Aptos</vt:lpstr>
      <vt:lpstr>Cascadia Code</vt:lpstr>
      <vt:lpstr>Corbel</vt:lpstr>
      <vt:lpstr>Symbol</vt:lpstr>
      <vt:lpstr>Basis</vt:lpstr>
      <vt:lpstr>CSE 374: Programming Concepts and Tools</vt:lpstr>
      <vt:lpstr>Today’s Goals </vt:lpstr>
      <vt:lpstr>Aside: text editors</vt:lpstr>
      <vt:lpstr>Emacs</vt:lpstr>
      <vt:lpstr>Grep matching</vt:lpstr>
      <vt:lpstr>Regular Expressions</vt:lpstr>
      <vt:lpstr>Basic Regex</vt:lpstr>
      <vt:lpstr>Special characters in Regex</vt:lpstr>
      <vt:lpstr>Character Classes</vt:lpstr>
      <vt:lpstr>Character Classes (more demo)</vt:lpstr>
      <vt:lpstr>Invisible characters</vt:lpstr>
      <vt:lpstr>Repetition</vt:lpstr>
      <vt:lpstr>Backreferences</vt:lpstr>
      <vt:lpstr>Demo</vt:lpstr>
      <vt:lpstr>Gotchyas</vt:lpstr>
      <vt:lpstr>Try this with Grep</vt:lpstr>
      <vt:lpstr>https://regexr.com/</vt:lpstr>
      <vt:lpstr>SED</vt:lpstr>
      <vt:lpstr>Basic sed</vt:lpstr>
      <vt:lpstr>Basic sed (more)</vt:lpstr>
      <vt:lpstr>Sed cycle</vt:lpstr>
      <vt:lpstr>Sed Addresses</vt:lpstr>
      <vt:lpstr>Sed Commands</vt:lpstr>
      <vt:lpstr>SED Demo</vt:lpstr>
      <vt:lpstr>Sed additional thoughts</vt:lpstr>
      <vt:lpstr>What about awk? (or perl? Or ed? Or ruby?)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uwmsds</dc:creator>
  <cp:lastModifiedBy>uwmsds</cp:lastModifiedBy>
  <cp:revision>6</cp:revision>
  <dcterms:created xsi:type="dcterms:W3CDTF">2026-03-27T20:31:52Z</dcterms:created>
  <dcterms:modified xsi:type="dcterms:W3CDTF">2026-04-09T21:59:38Z</dcterms:modified>
</cp:coreProperties>
</file>