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97" r:id="rId4"/>
    <p:sldId id="308" r:id="rId5"/>
    <p:sldId id="323" r:id="rId6"/>
    <p:sldId id="322" r:id="rId7"/>
    <p:sldId id="325" r:id="rId8"/>
    <p:sldId id="331" r:id="rId9"/>
    <p:sldId id="327" r:id="rId10"/>
    <p:sldId id="332" r:id="rId11"/>
    <p:sldId id="329" r:id="rId12"/>
    <p:sldId id="328" r:id="rId13"/>
    <p:sldId id="326" r:id="rId14"/>
    <p:sldId id="333" r:id="rId15"/>
    <p:sldId id="334" r:id="rId16"/>
    <p:sldId id="33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D3221-54ED-41A5-BF27-FD7A8E42A16D}" v="37" dt="2026-04-06T22:44:29.1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81659" autoAdjust="0"/>
  </p:normalViewPr>
  <p:slideViewPr>
    <p:cSldViewPr snapToGrid="0">
      <p:cViewPr varScale="1">
        <p:scale>
          <a:sx n="80" d="100"/>
          <a:sy n="80" d="100"/>
        </p:scale>
        <p:origin x="64" y="10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4-06T22:52:32.161" v="2516"/>
      <pc:docMkLst>
        <pc:docMk/>
      </pc:docMkLst>
      <pc:sldChg chg="modSp mod">
        <pc:chgData name="Megan U Hazen" userId="30e05359-b9e4-47f2-a3de-c678b6693530" providerId="ADAL" clId="{F71778A2-0B0A-4390-A922-1251D981ACF5}" dt="2026-04-06T18:31:09.387" v="44" actId="27636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4-06T18:31:09.385" v="43" actId="27636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4-06T18:31:09.387" v="44" actId="27636"/>
          <ac:spMkLst>
            <pc:docMk/>
            <pc:sldMk cId="542662734" sldId="257"/>
            <ac:spMk id="7" creationId="{15779E58-2AED-AA67-E2CE-8F3132658E4F}"/>
          </ac:spMkLst>
        </pc:spChg>
      </pc:sldChg>
      <pc:sldChg chg="addSp delSp modSp mod delAnim modNotesTx">
        <pc:chgData name="Megan U Hazen" userId="30e05359-b9e4-47f2-a3de-c678b6693530" providerId="ADAL" clId="{F71778A2-0B0A-4390-A922-1251D981ACF5}" dt="2026-04-06T22:52:24.039" v="2514"/>
        <pc:sldMkLst>
          <pc:docMk/>
          <pc:sldMk cId="3367165860" sldId="297"/>
        </pc:sldMkLst>
        <pc:spChg chg="mod ord">
          <ac:chgData name="Megan U Hazen" userId="30e05359-b9e4-47f2-a3de-c678b6693530" providerId="ADAL" clId="{F71778A2-0B0A-4390-A922-1251D981ACF5}" dt="2026-04-06T22:52:24.039" v="2514"/>
          <ac:spMkLst>
            <pc:docMk/>
            <pc:sldMk cId="3367165860" sldId="297"/>
            <ac:spMk id="2" creationId="{B604CDF1-F550-8598-BE3E-BE4D8324C854}"/>
          </ac:spMkLst>
        </pc:spChg>
        <pc:spChg chg="del mod">
          <ac:chgData name="Megan U Hazen" userId="30e05359-b9e4-47f2-a3de-c678b6693530" providerId="ADAL" clId="{F71778A2-0B0A-4390-A922-1251D981ACF5}" dt="2026-04-06T19:09:40.568" v="375" actId="478"/>
          <ac:spMkLst>
            <pc:docMk/>
            <pc:sldMk cId="3367165860" sldId="297"/>
            <ac:spMk id="3" creationId="{F11180F9-32C6-760C-C005-E1961CE25997}"/>
          </ac:spMkLst>
        </pc:spChg>
        <pc:spChg chg="del">
          <ac:chgData name="Megan U Hazen" userId="30e05359-b9e4-47f2-a3de-c678b6693530" providerId="ADAL" clId="{F71778A2-0B0A-4390-A922-1251D981ACF5}" dt="2026-04-06T18:31:59.121" v="54" actId="478"/>
          <ac:spMkLst>
            <pc:docMk/>
            <pc:sldMk cId="3367165860" sldId="297"/>
            <ac:spMk id="4" creationId="{5E7E470E-57FE-4856-04F5-54E2C5E828B9}"/>
          </ac:spMkLst>
        </pc:spChg>
        <pc:spChg chg="mod ord">
          <ac:chgData name="Megan U Hazen" userId="30e05359-b9e4-47f2-a3de-c678b6693530" providerId="ADAL" clId="{F71778A2-0B0A-4390-A922-1251D981ACF5}" dt="2026-04-06T22:52:24.039" v="2514"/>
          <ac:spMkLst>
            <pc:docMk/>
            <pc:sldMk cId="3367165860" sldId="297"/>
            <ac:spMk id="5" creationId="{368F8FC6-20BF-3F63-5422-F94D1A89BFD1}"/>
          </ac:spMkLst>
        </pc:spChg>
        <pc:spChg chg="mod ord">
          <ac:chgData name="Megan U Hazen" userId="30e05359-b9e4-47f2-a3de-c678b6693530" providerId="ADAL" clId="{F71778A2-0B0A-4390-A922-1251D981ACF5}" dt="2026-04-06T22:52:24.039" v="2514"/>
          <ac:spMkLst>
            <pc:docMk/>
            <pc:sldMk cId="3367165860" sldId="297"/>
            <ac:spMk id="6" creationId="{5E119FFC-390D-C68D-E323-BB9982FEB0AA}"/>
          </ac:spMkLst>
        </pc:spChg>
        <pc:spChg chg="add del mod">
          <ac:chgData name="Megan U Hazen" userId="30e05359-b9e4-47f2-a3de-c678b6693530" providerId="ADAL" clId="{F71778A2-0B0A-4390-A922-1251D981ACF5}" dt="2026-04-06T19:23:35.832" v="424"/>
          <ac:spMkLst>
            <pc:docMk/>
            <pc:sldMk cId="3367165860" sldId="297"/>
            <ac:spMk id="8" creationId="{7A14CCE9-213D-2401-AFDC-B3E99582B269}"/>
          </ac:spMkLst>
        </pc:spChg>
        <pc:spChg chg="mod ord">
          <ac:chgData name="Megan U Hazen" userId="30e05359-b9e4-47f2-a3de-c678b6693530" providerId="ADAL" clId="{F71778A2-0B0A-4390-A922-1251D981ACF5}" dt="2026-04-06T22:52:24.039" v="2514"/>
          <ac:spMkLst>
            <pc:docMk/>
            <pc:sldMk cId="3367165860" sldId="297"/>
            <ac:spMk id="9" creationId="{E6ECF36C-AF9C-9A5D-12DC-4F638EC2CC03}"/>
          </ac:spMkLst>
        </pc:spChg>
        <pc:spChg chg="add mod ord">
          <ac:chgData name="Megan U Hazen" userId="30e05359-b9e4-47f2-a3de-c678b6693530" providerId="ADAL" clId="{F71778A2-0B0A-4390-A922-1251D981ACF5}" dt="2026-04-06T22:52:24.039" v="2514"/>
          <ac:spMkLst>
            <pc:docMk/>
            <pc:sldMk cId="3367165860" sldId="297"/>
            <ac:spMk id="10" creationId="{D697A44A-4F9A-7F64-9514-B1DAADB71288}"/>
          </ac:spMkLst>
        </pc:spChg>
      </pc:sldChg>
      <pc:sldChg chg="del">
        <pc:chgData name="Megan U Hazen" userId="30e05359-b9e4-47f2-a3de-c678b6693530" providerId="ADAL" clId="{F71778A2-0B0A-4390-A922-1251D981ACF5}" dt="2026-04-06T18:34:00.862" v="98" actId="47"/>
        <pc:sldMkLst>
          <pc:docMk/>
          <pc:sldMk cId="187077517" sldId="305"/>
        </pc:sldMkLst>
      </pc:sldChg>
      <pc:sldChg chg="del">
        <pc:chgData name="Megan U Hazen" userId="30e05359-b9e4-47f2-a3de-c678b6693530" providerId="ADAL" clId="{F71778A2-0B0A-4390-A922-1251D981ACF5}" dt="2026-04-06T19:25:22.961" v="431" actId="47"/>
        <pc:sldMkLst>
          <pc:docMk/>
          <pc:sldMk cId="3498251236" sldId="306"/>
        </pc:sldMkLst>
      </pc:sldChg>
      <pc:sldChg chg="del">
        <pc:chgData name="Megan U Hazen" userId="30e05359-b9e4-47f2-a3de-c678b6693530" providerId="ADAL" clId="{F71778A2-0B0A-4390-A922-1251D981ACF5}" dt="2026-04-06T18:34:41.692" v="110" actId="47"/>
        <pc:sldMkLst>
          <pc:docMk/>
          <pc:sldMk cId="1512958396" sldId="309"/>
        </pc:sldMkLst>
      </pc:sldChg>
      <pc:sldChg chg="del">
        <pc:chgData name="Megan U Hazen" userId="30e05359-b9e4-47f2-a3de-c678b6693530" providerId="ADAL" clId="{F71778A2-0B0A-4390-A922-1251D981ACF5}" dt="2026-04-06T18:34:11.922" v="102" actId="47"/>
        <pc:sldMkLst>
          <pc:docMk/>
          <pc:sldMk cId="2215487515" sldId="310"/>
        </pc:sldMkLst>
      </pc:sldChg>
      <pc:sldChg chg="del">
        <pc:chgData name="Megan U Hazen" userId="30e05359-b9e4-47f2-a3de-c678b6693530" providerId="ADAL" clId="{F71778A2-0B0A-4390-A922-1251D981ACF5}" dt="2026-04-06T18:34:04.854" v="99" actId="47"/>
        <pc:sldMkLst>
          <pc:docMk/>
          <pc:sldMk cId="247096580" sldId="314"/>
        </pc:sldMkLst>
      </pc:sldChg>
      <pc:sldChg chg="del">
        <pc:chgData name="Megan U Hazen" userId="30e05359-b9e4-47f2-a3de-c678b6693530" providerId="ADAL" clId="{F71778A2-0B0A-4390-A922-1251D981ACF5}" dt="2026-04-06T18:34:09.373" v="100" actId="47"/>
        <pc:sldMkLst>
          <pc:docMk/>
          <pc:sldMk cId="331135189" sldId="315"/>
        </pc:sldMkLst>
      </pc:sldChg>
      <pc:sldChg chg="del">
        <pc:chgData name="Megan U Hazen" userId="30e05359-b9e4-47f2-a3de-c678b6693530" providerId="ADAL" clId="{F71778A2-0B0A-4390-A922-1251D981ACF5}" dt="2026-04-06T18:34:12.755" v="103" actId="47"/>
        <pc:sldMkLst>
          <pc:docMk/>
          <pc:sldMk cId="1953094675" sldId="316"/>
        </pc:sldMkLst>
      </pc:sldChg>
      <pc:sldChg chg="del">
        <pc:chgData name="Megan U Hazen" userId="30e05359-b9e4-47f2-a3de-c678b6693530" providerId="ADAL" clId="{F71778A2-0B0A-4390-A922-1251D981ACF5}" dt="2026-04-06T18:34:26.607" v="107" actId="47"/>
        <pc:sldMkLst>
          <pc:docMk/>
          <pc:sldMk cId="1056306466" sldId="317"/>
        </pc:sldMkLst>
      </pc:sldChg>
      <pc:sldChg chg="del">
        <pc:chgData name="Megan U Hazen" userId="30e05359-b9e4-47f2-a3de-c678b6693530" providerId="ADAL" clId="{F71778A2-0B0A-4390-A922-1251D981ACF5}" dt="2026-04-06T18:34:20.114" v="105" actId="47"/>
        <pc:sldMkLst>
          <pc:docMk/>
          <pc:sldMk cId="2757610408" sldId="318"/>
        </pc:sldMkLst>
      </pc:sldChg>
      <pc:sldChg chg="del">
        <pc:chgData name="Megan U Hazen" userId="30e05359-b9e4-47f2-a3de-c678b6693530" providerId="ADAL" clId="{F71778A2-0B0A-4390-A922-1251D981ACF5}" dt="2026-04-06T18:34:19.134" v="104" actId="47"/>
        <pc:sldMkLst>
          <pc:docMk/>
          <pc:sldMk cId="2170289044" sldId="319"/>
        </pc:sldMkLst>
      </pc:sldChg>
      <pc:sldChg chg="del">
        <pc:chgData name="Megan U Hazen" userId="30e05359-b9e4-47f2-a3de-c678b6693530" providerId="ADAL" clId="{F71778A2-0B0A-4390-A922-1251D981ACF5}" dt="2026-04-06T18:34:28.738" v="108" actId="47"/>
        <pc:sldMkLst>
          <pc:docMk/>
          <pc:sldMk cId="1715260000" sldId="320"/>
        </pc:sldMkLst>
      </pc:sldChg>
      <pc:sldChg chg="del">
        <pc:chgData name="Megan U Hazen" userId="30e05359-b9e4-47f2-a3de-c678b6693530" providerId="ADAL" clId="{F71778A2-0B0A-4390-A922-1251D981ACF5}" dt="2026-04-06T18:34:32.667" v="109" actId="47"/>
        <pc:sldMkLst>
          <pc:docMk/>
          <pc:sldMk cId="4183789002" sldId="321"/>
        </pc:sldMkLst>
      </pc:sldChg>
      <pc:sldChg chg="del">
        <pc:chgData name="Megan U Hazen" userId="30e05359-b9e4-47f2-a3de-c678b6693530" providerId="ADAL" clId="{F71778A2-0B0A-4390-A922-1251D981ACF5}" dt="2026-04-06T18:34:11.239" v="101" actId="47"/>
        <pc:sldMkLst>
          <pc:docMk/>
          <pc:sldMk cId="601093954" sldId="324"/>
        </pc:sldMkLst>
      </pc:sldChg>
      <pc:sldChg chg="del">
        <pc:chgData name="Megan U Hazen" userId="30e05359-b9e4-47f2-a3de-c678b6693530" providerId="ADAL" clId="{F71778A2-0B0A-4390-A922-1251D981ACF5}" dt="2026-04-06T18:34:21.560" v="106" actId="47"/>
        <pc:sldMkLst>
          <pc:docMk/>
          <pc:sldMk cId="147037549" sldId="326"/>
        </pc:sldMkLst>
      </pc:sldChg>
      <pc:sldChg chg="addSp delSp modSp new mod modClrScheme chgLayout">
        <pc:chgData name="Megan U Hazen" userId="30e05359-b9e4-47f2-a3de-c678b6693530" providerId="ADAL" clId="{F71778A2-0B0A-4390-A922-1251D981ACF5}" dt="2026-04-06T22:47:17.872" v="2505" actId="962"/>
        <pc:sldMkLst>
          <pc:docMk/>
          <pc:sldMk cId="3137394862" sldId="326"/>
        </pc:sldMkLst>
        <pc:spChg chg="mod ord">
          <ac:chgData name="Megan U Hazen" userId="30e05359-b9e4-47f2-a3de-c678b6693530" providerId="ADAL" clId="{F71778A2-0B0A-4390-A922-1251D981ACF5}" dt="2026-04-06T22:29:45.528" v="2298" actId="700"/>
          <ac:spMkLst>
            <pc:docMk/>
            <pc:sldMk cId="3137394862" sldId="326"/>
            <ac:spMk id="2" creationId="{F5132D91-093F-38DB-394D-6A3DC190FAAD}"/>
          </ac:spMkLst>
        </pc:spChg>
        <pc:spChg chg="mod ord">
          <ac:chgData name="Megan U Hazen" userId="30e05359-b9e4-47f2-a3de-c678b6693530" providerId="ADAL" clId="{F71778A2-0B0A-4390-A922-1251D981ACF5}" dt="2026-04-06T22:30:18.630" v="2378" actId="20577"/>
          <ac:spMkLst>
            <pc:docMk/>
            <pc:sldMk cId="3137394862" sldId="326"/>
            <ac:spMk id="3" creationId="{66CB5A79-C2E6-F2A0-1748-35B086CF3DFD}"/>
          </ac:spMkLst>
        </pc:spChg>
        <pc:spChg chg="del">
          <ac:chgData name="Megan U Hazen" userId="30e05359-b9e4-47f2-a3de-c678b6693530" providerId="ADAL" clId="{F71778A2-0B0A-4390-A922-1251D981ACF5}" dt="2026-04-06T22:29:45.528" v="2298" actId="700"/>
          <ac:spMkLst>
            <pc:docMk/>
            <pc:sldMk cId="3137394862" sldId="326"/>
            <ac:spMk id="4" creationId="{032FE810-A03F-C861-C981-D5C316746FDC}"/>
          </ac:spMkLst>
        </pc:spChg>
        <pc:spChg chg="mod ord">
          <ac:chgData name="Megan U Hazen" userId="30e05359-b9e4-47f2-a3de-c678b6693530" providerId="ADAL" clId="{F71778A2-0B0A-4390-A922-1251D981ACF5}" dt="2026-04-06T22:47:16.782" v="2504" actId="962"/>
          <ac:spMkLst>
            <pc:docMk/>
            <pc:sldMk cId="3137394862" sldId="326"/>
            <ac:spMk id="5" creationId="{82A4A09A-7C63-9138-3FBC-EB7CDA5913CF}"/>
          </ac:spMkLst>
        </pc:spChg>
        <pc:spChg chg="mod ord">
          <ac:chgData name="Megan U Hazen" userId="30e05359-b9e4-47f2-a3de-c678b6693530" providerId="ADAL" clId="{F71778A2-0B0A-4390-A922-1251D981ACF5}" dt="2026-04-06T22:47:17.872" v="2505" actId="962"/>
          <ac:spMkLst>
            <pc:docMk/>
            <pc:sldMk cId="3137394862" sldId="326"/>
            <ac:spMk id="6" creationId="{2E2E4446-F4FF-AD37-A7A2-8F6F7355D2BB}"/>
          </ac:spMkLst>
        </pc:spChg>
        <pc:spChg chg="add mod">
          <ac:chgData name="Megan U Hazen" userId="30e05359-b9e4-47f2-a3de-c678b6693530" providerId="ADAL" clId="{F71778A2-0B0A-4390-A922-1251D981ACF5}" dt="2026-04-06T22:31:46.551" v="2386" actId="27636"/>
          <ac:spMkLst>
            <pc:docMk/>
            <pc:sldMk cId="3137394862" sldId="326"/>
            <ac:spMk id="7" creationId="{4D128A61-0FE3-C167-14E6-25A67AB162E8}"/>
          </ac:spMkLst>
        </pc:spChg>
      </pc:sldChg>
      <pc:sldChg chg="addSp delSp modSp new mod modNotesTx">
        <pc:chgData name="Megan U Hazen" userId="30e05359-b9e4-47f2-a3de-c678b6693530" providerId="ADAL" clId="{F71778A2-0B0A-4390-A922-1251D981ACF5}" dt="2026-04-06T22:52:32.161" v="2516"/>
        <pc:sldMkLst>
          <pc:docMk/>
          <pc:sldMk cId="1410140165" sldId="327"/>
        </pc:sldMkLst>
        <pc:spChg chg="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2" creationId="{3B20B00B-04A1-D943-FCA5-CD905DF85B9B}"/>
          </ac:spMkLst>
        </pc:spChg>
        <pc:spChg chg="add del">
          <ac:chgData name="Megan U Hazen" userId="30e05359-b9e4-47f2-a3de-c678b6693530" providerId="ADAL" clId="{F71778A2-0B0A-4390-A922-1251D981ACF5}" dt="2026-04-06T20:25:55.098" v="445"/>
          <ac:spMkLst>
            <pc:docMk/>
            <pc:sldMk cId="1410140165" sldId="327"/>
            <ac:spMk id="3" creationId="{233E7442-3DAA-337E-0DE3-0456F468A2DE}"/>
          </ac:spMkLst>
        </pc:spChg>
        <pc:spChg chg="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4" creationId="{C17C2B97-F0B6-C407-B25B-8B1942ED38C3}"/>
          </ac:spMkLst>
        </pc:spChg>
        <pc:spChg chg="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5" creationId="{A163E02E-2344-8F92-5A9D-10B758F981B2}"/>
          </ac:spMkLst>
        </pc:spChg>
        <pc:spChg chg="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6" creationId="{62A3C303-45B2-DD6B-9CD0-ED29EA98F81C}"/>
          </ac:spMkLst>
        </pc:spChg>
        <pc:spChg chg="add mod">
          <ac:chgData name="Megan U Hazen" userId="30e05359-b9e4-47f2-a3de-c678b6693530" providerId="ADAL" clId="{F71778A2-0B0A-4390-A922-1251D981ACF5}" dt="2026-04-06T20:22:48.258" v="440"/>
          <ac:spMkLst>
            <pc:docMk/>
            <pc:sldMk cId="1410140165" sldId="327"/>
            <ac:spMk id="7" creationId="{CD71E115-5E47-E5DD-C12E-5469F6F2AC04}"/>
          </ac:spMkLst>
        </pc:spChg>
        <pc:spChg chg="add 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8" creationId="{60D5A8D0-447F-A707-3CD4-7E338BF8F1FF}"/>
          </ac:spMkLst>
        </pc:spChg>
        <pc:spChg chg="add mod ord">
          <ac:chgData name="Megan U Hazen" userId="30e05359-b9e4-47f2-a3de-c678b6693530" providerId="ADAL" clId="{F71778A2-0B0A-4390-A922-1251D981ACF5}" dt="2026-04-06T22:52:32.161" v="2516"/>
          <ac:spMkLst>
            <pc:docMk/>
            <pc:sldMk cId="1410140165" sldId="327"/>
            <ac:spMk id="9" creationId="{5A1832FF-1531-86FB-1831-00585B664D8E}"/>
          </ac:spMkLst>
        </pc:spChg>
      </pc:sldChg>
      <pc:sldChg chg="addSp delSp modSp new mod setBg addAnim setClrOvrMap modNotesTx">
        <pc:chgData name="Megan U Hazen" userId="30e05359-b9e4-47f2-a3de-c678b6693530" providerId="ADAL" clId="{F71778A2-0B0A-4390-A922-1251D981ACF5}" dt="2026-04-06T22:27:44.736" v="2064" actId="20577"/>
        <pc:sldMkLst>
          <pc:docMk/>
          <pc:sldMk cId="2928991198" sldId="328"/>
        </pc:sldMkLst>
        <pc:spChg chg="mo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2" creationId="{54A3BFD2-5257-4E16-61A5-235C324240B0}"/>
          </ac:spMkLst>
        </pc:spChg>
        <pc:spChg chg="mod">
          <ac:chgData name="Megan U Hazen" userId="30e05359-b9e4-47f2-a3de-c678b6693530" providerId="ADAL" clId="{F71778A2-0B0A-4390-A922-1251D981ACF5}" dt="2026-04-06T22:22:52.175" v="1948" actId="14100"/>
          <ac:spMkLst>
            <pc:docMk/>
            <pc:sldMk cId="2928991198" sldId="328"/>
            <ac:spMk id="3" creationId="{E2C1323D-084B-7D7B-E460-279E849CCA4B}"/>
          </ac:spMkLst>
        </pc:spChg>
        <pc:spChg chg="del">
          <ac:chgData name="Megan U Hazen" userId="30e05359-b9e4-47f2-a3de-c678b6693530" providerId="ADAL" clId="{F71778A2-0B0A-4390-A922-1251D981ACF5}" dt="2026-04-06T22:22:27.355" v="1944" actId="478"/>
          <ac:spMkLst>
            <pc:docMk/>
            <pc:sldMk cId="2928991198" sldId="328"/>
            <ac:spMk id="4" creationId="{CD9375F5-87EE-7862-63DA-136BD891A654}"/>
          </ac:spMkLst>
        </pc:spChg>
        <pc:spChg chg="mo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5" creationId="{2E34873F-5F79-0B20-88EC-1E2FFA56CB5C}"/>
          </ac:spMkLst>
        </pc:spChg>
        <pc:spChg chg="mo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6" creationId="{73BDF992-F988-DC1B-C7BF-189D3FE83082}"/>
          </ac:spMkLst>
        </pc:spChg>
        <pc:spChg chg="ad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11" creationId="{2C6DBAD6-8CB8-42FF-B0D9-6CE619D42319}"/>
          </ac:spMkLst>
        </pc:spChg>
        <pc:spChg chg="ad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13" creationId="{A7992F3A-302F-47CA-BADD-CDE438085157}"/>
          </ac:spMkLst>
        </pc:spChg>
        <pc:spChg chg="ad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17" creationId="{4278EA84-AA47-4E64-9AEA-745F57EADB98}"/>
          </ac:spMkLst>
        </pc:spChg>
        <pc:spChg chg="add">
          <ac:chgData name="Megan U Hazen" userId="30e05359-b9e4-47f2-a3de-c678b6693530" providerId="ADAL" clId="{F71778A2-0B0A-4390-A922-1251D981ACF5}" dt="2026-04-06T22:22:32.957" v="1945" actId="26606"/>
          <ac:spMkLst>
            <pc:docMk/>
            <pc:sldMk cId="2928991198" sldId="328"/>
            <ac:spMk id="19" creationId="{55A3D311-5198-4AE1-A195-642105676689}"/>
          </ac:spMkLst>
        </pc:spChg>
        <pc:cxnChg chg="add">
          <ac:chgData name="Megan U Hazen" userId="30e05359-b9e4-47f2-a3de-c678b6693530" providerId="ADAL" clId="{F71778A2-0B0A-4390-A922-1251D981ACF5}" dt="2026-04-06T22:22:32.957" v="1945" actId="26606"/>
          <ac:cxnSpMkLst>
            <pc:docMk/>
            <pc:sldMk cId="2928991198" sldId="328"/>
            <ac:cxnSpMk id="15" creationId="{C66864FA-1731-4EE6-AC97-3A689D688AC5}"/>
          </ac:cxnSpMkLst>
        </pc:cxnChg>
        <pc:cxnChg chg="add">
          <ac:chgData name="Megan U Hazen" userId="30e05359-b9e4-47f2-a3de-c678b6693530" providerId="ADAL" clId="{F71778A2-0B0A-4390-A922-1251D981ACF5}" dt="2026-04-06T22:22:32.957" v="1945" actId="26606"/>
          <ac:cxnSpMkLst>
            <pc:docMk/>
            <pc:sldMk cId="2928991198" sldId="328"/>
            <ac:cxnSpMk id="21" creationId="{FE054535-C006-4CBD-B555-2D26AE62CBE6}"/>
          </ac:cxnSpMkLst>
        </pc:cxnChg>
      </pc:sldChg>
      <pc:sldChg chg="addSp delSp modSp new mod modClrScheme chgLayout">
        <pc:chgData name="Megan U Hazen" userId="30e05359-b9e4-47f2-a3de-c678b6693530" providerId="ADAL" clId="{F71778A2-0B0A-4390-A922-1251D981ACF5}" dt="2026-04-06T22:19:04.163" v="1768" actId="14100"/>
        <pc:sldMkLst>
          <pc:docMk/>
          <pc:sldMk cId="475008729" sldId="329"/>
        </pc:sldMkLst>
        <pc:spChg chg="mod ord">
          <ac:chgData name="Megan U Hazen" userId="30e05359-b9e4-47f2-a3de-c678b6693530" providerId="ADAL" clId="{F71778A2-0B0A-4390-A922-1251D981ACF5}" dt="2026-04-06T22:18:49.032" v="1765" actId="700"/>
          <ac:spMkLst>
            <pc:docMk/>
            <pc:sldMk cId="475008729" sldId="329"/>
            <ac:spMk id="2" creationId="{9496D3D7-A48E-4D06-BD94-1B80B082CBD5}"/>
          </ac:spMkLst>
        </pc:spChg>
        <pc:spChg chg="del mod ord">
          <ac:chgData name="Megan U Hazen" userId="30e05359-b9e4-47f2-a3de-c678b6693530" providerId="ADAL" clId="{F71778A2-0B0A-4390-A922-1251D981ACF5}" dt="2026-04-06T22:18:49.032" v="1765" actId="700"/>
          <ac:spMkLst>
            <pc:docMk/>
            <pc:sldMk cId="475008729" sldId="329"/>
            <ac:spMk id="3" creationId="{9D0C2C67-8FA5-C191-D77A-C6D5516131E1}"/>
          </ac:spMkLst>
        </pc:spChg>
        <pc:spChg chg="del">
          <ac:chgData name="Megan U Hazen" userId="30e05359-b9e4-47f2-a3de-c678b6693530" providerId="ADAL" clId="{F71778A2-0B0A-4390-A922-1251D981ACF5}" dt="2026-04-06T22:18:49.032" v="1765" actId="700"/>
          <ac:spMkLst>
            <pc:docMk/>
            <pc:sldMk cId="475008729" sldId="329"/>
            <ac:spMk id="4" creationId="{E16EFF41-5274-7A77-EB6B-068AACE9BB78}"/>
          </ac:spMkLst>
        </pc:spChg>
        <pc:spChg chg="mod ord">
          <ac:chgData name="Megan U Hazen" userId="30e05359-b9e4-47f2-a3de-c678b6693530" providerId="ADAL" clId="{F71778A2-0B0A-4390-A922-1251D981ACF5}" dt="2026-04-06T22:18:49.032" v="1765" actId="700"/>
          <ac:spMkLst>
            <pc:docMk/>
            <pc:sldMk cId="475008729" sldId="329"/>
            <ac:spMk id="5" creationId="{2BA28E26-3FD5-0086-F2C8-F6F2C59EF23D}"/>
          </ac:spMkLst>
        </pc:spChg>
        <pc:spChg chg="mod ord">
          <ac:chgData name="Megan U Hazen" userId="30e05359-b9e4-47f2-a3de-c678b6693530" providerId="ADAL" clId="{F71778A2-0B0A-4390-A922-1251D981ACF5}" dt="2026-04-06T22:18:49.032" v="1765" actId="700"/>
          <ac:spMkLst>
            <pc:docMk/>
            <pc:sldMk cId="475008729" sldId="329"/>
            <ac:spMk id="6" creationId="{72CA4096-9E32-9D3B-E940-598ACDAEEAC4}"/>
          </ac:spMkLst>
        </pc:spChg>
        <pc:spChg chg="add mod ord">
          <ac:chgData name="Megan U Hazen" userId="30e05359-b9e4-47f2-a3de-c678b6693530" providerId="ADAL" clId="{F71778A2-0B0A-4390-A922-1251D981ACF5}" dt="2026-04-06T22:19:04.163" v="1768" actId="14100"/>
          <ac:spMkLst>
            <pc:docMk/>
            <pc:sldMk cId="475008729" sldId="329"/>
            <ac:spMk id="7" creationId="{55783798-5405-2023-6915-1FDFBA24F016}"/>
          </ac:spMkLst>
        </pc:spChg>
      </pc:sldChg>
      <pc:sldChg chg="addSp delSp modSp new mod setBg">
        <pc:chgData name="Megan U Hazen" userId="30e05359-b9e4-47f2-a3de-c678b6693530" providerId="ADAL" clId="{F71778A2-0B0A-4390-A922-1251D981ACF5}" dt="2026-04-06T22:33:17.098" v="2453" actId="20577"/>
        <pc:sldMkLst>
          <pc:docMk/>
          <pc:sldMk cId="2529120718" sldId="330"/>
        </pc:sldMkLst>
        <pc:spChg chg="mo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2" creationId="{05AE84DA-B642-527D-A0FD-3E2F602358B6}"/>
          </ac:spMkLst>
        </pc:spChg>
        <pc:spChg chg="mod">
          <ac:chgData name="Megan U Hazen" userId="30e05359-b9e4-47f2-a3de-c678b6693530" providerId="ADAL" clId="{F71778A2-0B0A-4390-A922-1251D981ACF5}" dt="2026-04-06T22:33:17.098" v="2453" actId="20577"/>
          <ac:spMkLst>
            <pc:docMk/>
            <pc:sldMk cId="2529120718" sldId="330"/>
            <ac:spMk id="3" creationId="{117C696A-97AE-4A55-401B-35013FF065F2}"/>
          </ac:spMkLst>
        </pc:spChg>
        <pc:spChg chg="del mod">
          <ac:chgData name="Megan U Hazen" userId="30e05359-b9e4-47f2-a3de-c678b6693530" providerId="ADAL" clId="{F71778A2-0B0A-4390-A922-1251D981ACF5}" dt="2026-04-06T21:20:25.152" v="973" actId="478"/>
          <ac:spMkLst>
            <pc:docMk/>
            <pc:sldMk cId="2529120718" sldId="330"/>
            <ac:spMk id="4" creationId="{D1282F98-F702-8089-89F2-8567B9484E9E}"/>
          </ac:spMkLst>
        </pc:spChg>
        <pc:spChg chg="mo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5" creationId="{CC79209E-577C-368B-4846-E3BA8DCB2B0F}"/>
          </ac:spMkLst>
        </pc:spChg>
        <pc:spChg chg="mo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6" creationId="{FFC6FC34-BAC5-C277-B8DF-799D38788731}"/>
          </ac:spMkLst>
        </pc:spChg>
        <pc:spChg chg="ad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11" creationId="{2C6DBAD6-8CB8-42FF-B0D9-6CE619D42319}"/>
          </ac:spMkLst>
        </pc:spChg>
        <pc:spChg chg="ad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13" creationId="{8E8DBDA3-652C-4F87-B53B-7F73AC8F4FF9}"/>
          </ac:spMkLst>
        </pc:spChg>
        <pc:spChg chg="add">
          <ac:chgData name="Megan U Hazen" userId="30e05359-b9e4-47f2-a3de-c678b6693530" providerId="ADAL" clId="{F71778A2-0B0A-4390-A922-1251D981ACF5}" dt="2026-04-06T21:20:30.330" v="974" actId="26606"/>
          <ac:spMkLst>
            <pc:docMk/>
            <pc:sldMk cId="2529120718" sldId="330"/>
            <ac:spMk id="15" creationId="{42187232-3845-418F-A17C-C138F01D98AB}"/>
          </ac:spMkLst>
        </pc:spChg>
      </pc:sldChg>
      <pc:sldChg chg="modSp add mod ord">
        <pc:chgData name="Megan U Hazen" userId="30e05359-b9e4-47f2-a3de-c678b6693530" providerId="ADAL" clId="{F71778A2-0B0A-4390-A922-1251D981ACF5}" dt="2026-04-06T22:52:30.237" v="2515"/>
        <pc:sldMkLst>
          <pc:docMk/>
          <pc:sldMk cId="543892463" sldId="331"/>
        </pc:sldMkLst>
        <pc:spChg chg="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2" creationId="{6C03811D-170F-15D8-C67B-48088B084408}"/>
          </ac:spMkLst>
        </pc:spChg>
        <pc:spChg chg="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4" creationId="{0A54589A-ADEA-4BAA-F29E-1C80BFB6EBC9}"/>
          </ac:spMkLst>
        </pc:spChg>
        <pc:spChg chg="mod 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5" creationId="{5D8E8CE3-60F6-2762-A097-4591E1BA1969}"/>
          </ac:spMkLst>
        </pc:spChg>
        <pc:spChg chg="mod 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6" creationId="{2CD7C6C1-7F09-6205-A30F-E11ED32678B6}"/>
          </ac:spMkLst>
        </pc:spChg>
        <pc:spChg chg="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8" creationId="{C9F196FF-0C74-0049-FDE7-80B2C020503D}"/>
          </ac:spMkLst>
        </pc:spChg>
        <pc:spChg chg="ord">
          <ac:chgData name="Megan U Hazen" userId="30e05359-b9e4-47f2-a3de-c678b6693530" providerId="ADAL" clId="{F71778A2-0B0A-4390-A922-1251D981ACF5}" dt="2026-04-06T22:52:30.237" v="2515"/>
          <ac:spMkLst>
            <pc:docMk/>
            <pc:sldMk cId="543892463" sldId="331"/>
            <ac:spMk id="9" creationId="{B1B3D3C4-C1C5-70D9-B46E-F6170D0D0F2C}"/>
          </ac:spMkLst>
        </pc:spChg>
      </pc:sldChg>
      <pc:sldChg chg="modSp new del mod">
        <pc:chgData name="Megan U Hazen" userId="30e05359-b9e4-47f2-a3de-c678b6693530" providerId="ADAL" clId="{F71778A2-0B0A-4390-A922-1251D981ACF5}" dt="2026-04-06T21:57:14.646" v="994" actId="47"/>
        <pc:sldMkLst>
          <pc:docMk/>
          <pc:sldMk cId="3778626187" sldId="331"/>
        </pc:sldMkLst>
        <pc:spChg chg="mod">
          <ac:chgData name="Megan U Hazen" userId="30e05359-b9e4-47f2-a3de-c678b6693530" providerId="ADAL" clId="{F71778A2-0B0A-4390-A922-1251D981ACF5}" dt="2026-04-06T21:57:03.175" v="993" actId="20577"/>
          <ac:spMkLst>
            <pc:docMk/>
            <pc:sldMk cId="3778626187" sldId="331"/>
            <ac:spMk id="2" creationId="{D9AB03D1-6540-6F74-F30D-56B9CB8D9A49}"/>
          </ac:spMkLst>
        </pc:spChg>
      </pc:sldChg>
      <pc:sldChg chg="modSp add mod">
        <pc:chgData name="Megan U Hazen" userId="30e05359-b9e4-47f2-a3de-c678b6693530" providerId="ADAL" clId="{F71778A2-0B0A-4390-A922-1251D981ACF5}" dt="2026-04-06T22:52:19.559" v="2513"/>
        <pc:sldMkLst>
          <pc:docMk/>
          <pc:sldMk cId="469060521" sldId="332"/>
        </pc:sldMkLst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2" creationId="{7293D889-F740-5778-35D3-7555B628A8C0}"/>
          </ac:spMkLst>
        </pc:spChg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4" creationId="{FDCB57C4-2920-BB08-2A65-A3B1A7DBDF25}"/>
          </ac:spMkLst>
        </pc:spChg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5" creationId="{33B6D4DE-DAC2-E283-F1F5-ACD570013210}"/>
          </ac:spMkLst>
        </pc:spChg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6" creationId="{704E55B0-BD8E-ADDB-C1C5-CE4E99365A22}"/>
          </ac:spMkLst>
        </pc:spChg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8" creationId="{875631D9-0F58-FE28-AF64-D634452FECF9}"/>
          </ac:spMkLst>
        </pc:spChg>
        <pc:spChg chg="mod ord">
          <ac:chgData name="Megan U Hazen" userId="30e05359-b9e4-47f2-a3de-c678b6693530" providerId="ADAL" clId="{F71778A2-0B0A-4390-A922-1251D981ACF5}" dt="2026-04-06T22:52:19.559" v="2513"/>
          <ac:spMkLst>
            <pc:docMk/>
            <pc:sldMk cId="469060521" sldId="332"/>
            <ac:spMk id="9" creationId="{7C7966C4-1BDE-D853-5F51-3621E2CA9990}"/>
          </ac:spMkLst>
        </pc:spChg>
      </pc:sldChg>
      <pc:sldChg chg="modSp new mod">
        <pc:chgData name="Megan U Hazen" userId="30e05359-b9e4-47f2-a3de-c678b6693530" providerId="ADAL" clId="{F71778A2-0B0A-4390-A922-1251D981ACF5}" dt="2026-04-06T22:38:03.271" v="2458" actId="403"/>
        <pc:sldMkLst>
          <pc:docMk/>
          <pc:sldMk cId="989916923" sldId="333"/>
        </pc:sldMkLst>
        <pc:spChg chg="mod">
          <ac:chgData name="Megan U Hazen" userId="30e05359-b9e4-47f2-a3de-c678b6693530" providerId="ADAL" clId="{F71778A2-0B0A-4390-A922-1251D981ACF5}" dt="2026-04-06T22:32:17.257" v="2418" actId="20577"/>
          <ac:spMkLst>
            <pc:docMk/>
            <pc:sldMk cId="989916923" sldId="333"/>
            <ac:spMk id="2" creationId="{11DA1C7A-D396-A573-B34E-58C166C6CC1E}"/>
          </ac:spMkLst>
        </pc:spChg>
        <pc:spChg chg="mod">
          <ac:chgData name="Megan U Hazen" userId="30e05359-b9e4-47f2-a3de-c678b6693530" providerId="ADAL" clId="{F71778A2-0B0A-4390-A922-1251D981ACF5}" dt="2026-04-06T22:38:03.271" v="2458" actId="403"/>
          <ac:spMkLst>
            <pc:docMk/>
            <pc:sldMk cId="989916923" sldId="333"/>
            <ac:spMk id="3" creationId="{3D0B72B0-F86A-C9A6-D461-C12724A61793}"/>
          </ac:spMkLst>
        </pc:spChg>
      </pc:sldChg>
      <pc:sldChg chg="addSp delSp modSp new mod setBg">
        <pc:chgData name="Megan U Hazen" userId="30e05359-b9e4-47f2-a3de-c678b6693530" providerId="ADAL" clId="{F71778A2-0B0A-4390-A922-1251D981ACF5}" dt="2026-04-06T22:44:29.123" v="2494" actId="962"/>
        <pc:sldMkLst>
          <pc:docMk/>
          <pc:sldMk cId="2323663441" sldId="334"/>
        </pc:sldMkLst>
        <pc:spChg chg="mod">
          <ac:chgData name="Megan U Hazen" userId="30e05359-b9e4-47f2-a3de-c678b6693530" providerId="ADAL" clId="{F71778A2-0B0A-4390-A922-1251D981ACF5}" dt="2026-04-06T22:41:56.068" v="2485" actId="26606"/>
          <ac:spMkLst>
            <pc:docMk/>
            <pc:sldMk cId="2323663441" sldId="334"/>
            <ac:spMk id="2" creationId="{2A41AC12-123B-2ADC-B45C-52CBDE9E5536}"/>
          </ac:spMkLst>
        </pc:spChg>
        <pc:spChg chg="del mod">
          <ac:chgData name="Megan U Hazen" userId="30e05359-b9e4-47f2-a3de-c678b6693530" providerId="ADAL" clId="{F71778A2-0B0A-4390-A922-1251D981ACF5}" dt="2026-04-06T22:41:56.068" v="2485" actId="26606"/>
          <ac:spMkLst>
            <pc:docMk/>
            <pc:sldMk cId="2323663441" sldId="334"/>
            <ac:spMk id="3" creationId="{78F9144C-1104-B3A8-05AC-AC5B7F1046F8}"/>
          </ac:spMkLst>
        </pc:spChg>
        <pc:spChg chg="mod">
          <ac:chgData name="Megan U Hazen" userId="30e05359-b9e4-47f2-a3de-c678b6693530" providerId="ADAL" clId="{F71778A2-0B0A-4390-A922-1251D981ACF5}" dt="2026-04-06T22:41:56.068" v="2485" actId="26606"/>
          <ac:spMkLst>
            <pc:docMk/>
            <pc:sldMk cId="2323663441" sldId="334"/>
            <ac:spMk id="4" creationId="{F625F169-E782-4D0D-CD50-A832EC8DA93F}"/>
          </ac:spMkLst>
        </pc:spChg>
        <pc:spChg chg="mod">
          <ac:chgData name="Megan U Hazen" userId="30e05359-b9e4-47f2-a3de-c678b6693530" providerId="ADAL" clId="{F71778A2-0B0A-4390-A922-1251D981ACF5}" dt="2026-04-06T22:41:56.068" v="2485" actId="26606"/>
          <ac:spMkLst>
            <pc:docMk/>
            <pc:sldMk cId="2323663441" sldId="334"/>
            <ac:spMk id="5" creationId="{00316F64-D8BA-3E40-2ACD-0692B94A9F8A}"/>
          </ac:spMkLst>
        </pc:spChg>
        <pc:graphicFrameChg chg="add mod modGraphic">
          <ac:chgData name="Megan U Hazen" userId="30e05359-b9e4-47f2-a3de-c678b6693530" providerId="ADAL" clId="{F71778A2-0B0A-4390-A922-1251D981ACF5}" dt="2026-04-06T22:44:29.123" v="2494" actId="962"/>
          <ac:graphicFrameMkLst>
            <pc:docMk/>
            <pc:sldMk cId="2323663441" sldId="334"/>
            <ac:graphicFrameMk id="7" creationId="{E4D100CD-3100-273E-7D38-8037B003D31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819AD5-ED2E-43DB-B667-8F61658C647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8E2F3AD-ED68-4F19-90AE-2C91AAAE1AF6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Regular expressions have</a:t>
          </a:r>
        </a:p>
      </dgm:t>
    </dgm:pt>
    <dgm:pt modelId="{F6AB83DD-4667-460B-B65A-D01808F20A23}" type="parTrans" cxnId="{33A3F4B5-8821-43F0-9C31-B22D67AF60DA}">
      <dgm:prSet/>
      <dgm:spPr/>
      <dgm:t>
        <a:bodyPr/>
        <a:lstStyle/>
        <a:p>
          <a:endParaRPr lang="en-US"/>
        </a:p>
      </dgm:t>
    </dgm:pt>
    <dgm:pt modelId="{061384FD-1210-4CCE-871E-9B8F5215C7CF}" type="sibTrans" cxnId="{33A3F4B5-8821-43F0-9C31-B22D67AF60DA}">
      <dgm:prSet/>
      <dgm:spPr/>
      <dgm:t>
        <a:bodyPr/>
        <a:lstStyle/>
        <a:p>
          <a:endParaRPr lang="en-US"/>
        </a:p>
      </dgm:t>
    </dgm:pt>
    <dgm:pt modelId="{33848237-5D8C-49A1-A569-E76F4267362E}">
      <dgm:prSet/>
      <dgm:spPr/>
      <dgm:t>
        <a:bodyPr/>
        <a:lstStyle/>
        <a:p>
          <a:r>
            <a:rPr lang="en-US" dirty="0"/>
            <a:t>Characters:  the literal characters 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[a b 9] </a:t>
          </a:r>
          <a:r>
            <a:rPr lang="en-US" dirty="0"/>
            <a:t>(S is an exact duplicate of P)</a:t>
          </a:r>
        </a:p>
      </dgm:t>
    </dgm:pt>
    <dgm:pt modelId="{EB14D1F3-9027-48AE-8A7E-C4401999DBDA}" type="parTrans" cxnId="{9F49BFB3-D39B-4D66-BE9F-55F24E523383}">
      <dgm:prSet/>
      <dgm:spPr/>
      <dgm:t>
        <a:bodyPr/>
        <a:lstStyle/>
        <a:p>
          <a:endParaRPr lang="en-US"/>
        </a:p>
      </dgm:t>
    </dgm:pt>
    <dgm:pt modelId="{12C2D7D5-889C-4A2A-B133-1D3DBEBC3963}" type="sibTrans" cxnId="{9F49BFB3-D39B-4D66-BE9F-55F24E523383}">
      <dgm:prSet/>
      <dgm:spPr/>
      <dgm:t>
        <a:bodyPr/>
        <a:lstStyle/>
        <a:p>
          <a:endParaRPr lang="en-US"/>
        </a:p>
      </dgm:t>
    </dgm:pt>
    <dgm:pt modelId="{6884C22C-1986-49CC-B2BA-A0B6B6287445}">
      <dgm:prSet/>
      <dgm:spPr/>
      <dgm:t>
        <a:bodyPr/>
        <a:lstStyle/>
        <a:p>
          <a:r>
            <a:rPr lang="en-US" dirty="0"/>
            <a:t>Anchors:  sets the position in the line where P may be found (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^</a:t>
          </a:r>
          <a:r>
            <a:rPr lang="en-US" dirty="0"/>
            <a:t> or 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$</a:t>
          </a:r>
          <a:r>
            <a:rPr lang="en-US" dirty="0"/>
            <a:t>)</a:t>
          </a:r>
        </a:p>
      </dgm:t>
    </dgm:pt>
    <dgm:pt modelId="{F426D56D-6B27-416E-AC98-784BE1997B09}" type="parTrans" cxnId="{86F31B17-F73B-432D-AC8B-388C1C5333C4}">
      <dgm:prSet/>
      <dgm:spPr/>
      <dgm:t>
        <a:bodyPr/>
        <a:lstStyle/>
        <a:p>
          <a:endParaRPr lang="en-US"/>
        </a:p>
      </dgm:t>
    </dgm:pt>
    <dgm:pt modelId="{12CD316A-0238-4EBC-AD55-9CFE945448AE}" type="sibTrans" cxnId="{86F31B17-F73B-432D-AC8B-388C1C5333C4}">
      <dgm:prSet/>
      <dgm:spPr/>
      <dgm:t>
        <a:bodyPr/>
        <a:lstStyle/>
        <a:p>
          <a:endParaRPr lang="en-US"/>
        </a:p>
      </dgm:t>
    </dgm:pt>
    <dgm:pt modelId="{A7017054-EEB4-4A4A-847F-83984C895FF4}">
      <dgm:prSet/>
      <dgm:spPr/>
      <dgm:t>
        <a:bodyPr/>
        <a:lstStyle/>
        <a:p>
          <a:r>
            <a:rPr lang="en-US" dirty="0"/>
            <a:t>Modifiers:  modify the range of text P may match (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* </a:t>
          </a:r>
          <a:r>
            <a:rPr lang="en-US" dirty="0"/>
            <a:t>or  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[</a:t>
          </a:r>
          <a:r>
            <a:rPr lang="en-US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set_of_chars</a:t>
          </a:r>
          <a:r>
            <a: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]</a:t>
          </a:r>
          <a:r>
            <a:rPr lang="en-US" dirty="0"/>
            <a:t>)</a:t>
          </a:r>
        </a:p>
      </dgm:t>
    </dgm:pt>
    <dgm:pt modelId="{86DC19C4-04C0-4A2D-9839-064BA812405D}" type="parTrans" cxnId="{736972F0-D4AF-4F3F-9517-BCEA3502394C}">
      <dgm:prSet/>
      <dgm:spPr/>
      <dgm:t>
        <a:bodyPr/>
        <a:lstStyle/>
        <a:p>
          <a:endParaRPr lang="en-US"/>
        </a:p>
      </dgm:t>
    </dgm:pt>
    <dgm:pt modelId="{0504423A-5E7C-4416-BC15-5F7FC0D8B1FA}" type="sibTrans" cxnId="{736972F0-D4AF-4F3F-9517-BCEA3502394C}">
      <dgm:prSet/>
      <dgm:spPr/>
      <dgm:t>
        <a:bodyPr/>
        <a:lstStyle/>
        <a:p>
          <a:endParaRPr lang="en-US"/>
        </a:p>
      </dgm:t>
    </dgm:pt>
    <dgm:pt modelId="{B4AD6875-34B9-49E6-8F0A-2695B10E589E}">
      <dgm:prSet/>
      <dgm:spPr/>
      <dgm:t>
        <a:bodyPr/>
        <a:lstStyle/>
        <a:p>
          <a:r>
            <a:rPr lang="en-US" i="1"/>
            <a:t>Note: Regex details &amp; implementation may vary between application, but general rules apply.</a:t>
          </a:r>
          <a:endParaRPr lang="en-US"/>
        </a:p>
      </dgm:t>
    </dgm:pt>
    <dgm:pt modelId="{92BDF3F3-C08B-4F44-81FE-1ACB1DF701B7}" type="parTrans" cxnId="{9C83AA1A-2A9B-4E33-83B5-F05A2DE785B7}">
      <dgm:prSet/>
      <dgm:spPr/>
      <dgm:t>
        <a:bodyPr/>
        <a:lstStyle/>
        <a:p>
          <a:endParaRPr lang="en-US"/>
        </a:p>
      </dgm:t>
    </dgm:pt>
    <dgm:pt modelId="{DE376CBB-73AD-4CC0-8F06-7EDBDE505938}" type="sibTrans" cxnId="{9C83AA1A-2A9B-4E33-83B5-F05A2DE785B7}">
      <dgm:prSet/>
      <dgm:spPr/>
      <dgm:t>
        <a:bodyPr/>
        <a:lstStyle/>
        <a:p>
          <a:endParaRPr lang="en-US"/>
        </a:p>
      </dgm:t>
    </dgm:pt>
    <dgm:pt modelId="{0C996E2C-17C2-4CF8-8153-7494ADEFF9A0}" type="pres">
      <dgm:prSet presAssocID="{79819AD5-ED2E-43DB-B667-8F61658C6474}" presName="linear" presStyleCnt="0">
        <dgm:presLayoutVars>
          <dgm:animLvl val="lvl"/>
          <dgm:resizeHandles val="exact"/>
        </dgm:presLayoutVars>
      </dgm:prSet>
      <dgm:spPr/>
    </dgm:pt>
    <dgm:pt modelId="{FD02F2B5-B7EF-49CD-ABD2-9F925DBBED49}" type="pres">
      <dgm:prSet presAssocID="{48E2F3AD-ED68-4F19-90AE-2C91AAAE1AF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16BD67C-03FC-4712-A15A-B5B70750E178}" type="pres">
      <dgm:prSet presAssocID="{48E2F3AD-ED68-4F19-90AE-2C91AAAE1AF6}" presName="childText" presStyleLbl="revTx" presStyleIdx="0" presStyleCnt="1">
        <dgm:presLayoutVars>
          <dgm:bulletEnabled val="1"/>
        </dgm:presLayoutVars>
      </dgm:prSet>
      <dgm:spPr/>
    </dgm:pt>
    <dgm:pt modelId="{FAD015A1-05AD-48FF-AD08-174993C2AF11}" type="pres">
      <dgm:prSet presAssocID="{B4AD6875-34B9-49E6-8F0A-2695B10E58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6F31B17-F73B-432D-AC8B-388C1C5333C4}" srcId="{48E2F3AD-ED68-4F19-90AE-2C91AAAE1AF6}" destId="{6884C22C-1986-49CC-B2BA-A0B6B6287445}" srcOrd="1" destOrd="0" parTransId="{F426D56D-6B27-416E-AC98-784BE1997B09}" sibTransId="{12CD316A-0238-4EBC-AD55-9CFE945448AE}"/>
    <dgm:cxn modelId="{9C83AA1A-2A9B-4E33-83B5-F05A2DE785B7}" srcId="{79819AD5-ED2E-43DB-B667-8F61658C6474}" destId="{B4AD6875-34B9-49E6-8F0A-2695B10E589E}" srcOrd="1" destOrd="0" parTransId="{92BDF3F3-C08B-4F44-81FE-1ACB1DF701B7}" sibTransId="{DE376CBB-73AD-4CC0-8F06-7EDBDE505938}"/>
    <dgm:cxn modelId="{E696152F-1415-40DB-A9D1-E7B9D7B97441}" type="presOf" srcId="{A7017054-EEB4-4A4A-847F-83984C895FF4}" destId="{B16BD67C-03FC-4712-A15A-B5B70750E178}" srcOrd="0" destOrd="2" presId="urn:microsoft.com/office/officeart/2005/8/layout/vList2"/>
    <dgm:cxn modelId="{DD6F942F-7B43-4442-844C-267456F00A4A}" type="presOf" srcId="{79819AD5-ED2E-43DB-B667-8F61658C6474}" destId="{0C996E2C-17C2-4CF8-8153-7494ADEFF9A0}" srcOrd="0" destOrd="0" presId="urn:microsoft.com/office/officeart/2005/8/layout/vList2"/>
    <dgm:cxn modelId="{604AE680-340D-42D3-B02C-A31E6DE0B2D2}" type="presOf" srcId="{6884C22C-1986-49CC-B2BA-A0B6B6287445}" destId="{B16BD67C-03FC-4712-A15A-B5B70750E178}" srcOrd="0" destOrd="1" presId="urn:microsoft.com/office/officeart/2005/8/layout/vList2"/>
    <dgm:cxn modelId="{9F1F89A1-6035-452E-8E0B-CEE552903881}" type="presOf" srcId="{B4AD6875-34B9-49E6-8F0A-2695B10E589E}" destId="{FAD015A1-05AD-48FF-AD08-174993C2AF11}" srcOrd="0" destOrd="0" presId="urn:microsoft.com/office/officeart/2005/8/layout/vList2"/>
    <dgm:cxn modelId="{9F49BFB3-D39B-4D66-BE9F-55F24E523383}" srcId="{48E2F3AD-ED68-4F19-90AE-2C91AAAE1AF6}" destId="{33848237-5D8C-49A1-A569-E76F4267362E}" srcOrd="0" destOrd="0" parTransId="{EB14D1F3-9027-48AE-8A7E-C4401999DBDA}" sibTransId="{12C2D7D5-889C-4A2A-B133-1D3DBEBC3963}"/>
    <dgm:cxn modelId="{33A3F4B5-8821-43F0-9C31-B22D67AF60DA}" srcId="{79819AD5-ED2E-43DB-B667-8F61658C6474}" destId="{48E2F3AD-ED68-4F19-90AE-2C91AAAE1AF6}" srcOrd="0" destOrd="0" parTransId="{F6AB83DD-4667-460B-B65A-D01808F20A23}" sibTransId="{061384FD-1210-4CCE-871E-9B8F5215C7CF}"/>
    <dgm:cxn modelId="{96EDBFBF-DC5F-47B2-A76B-2DAEFE1DC163}" type="presOf" srcId="{48E2F3AD-ED68-4F19-90AE-2C91AAAE1AF6}" destId="{FD02F2B5-B7EF-49CD-ABD2-9F925DBBED49}" srcOrd="0" destOrd="0" presId="urn:microsoft.com/office/officeart/2005/8/layout/vList2"/>
    <dgm:cxn modelId="{736972F0-D4AF-4F3F-9517-BCEA3502394C}" srcId="{48E2F3AD-ED68-4F19-90AE-2C91AAAE1AF6}" destId="{A7017054-EEB4-4A4A-847F-83984C895FF4}" srcOrd="2" destOrd="0" parTransId="{86DC19C4-04C0-4A2D-9839-064BA812405D}" sibTransId="{0504423A-5E7C-4416-BC15-5F7FC0D8B1FA}"/>
    <dgm:cxn modelId="{CC5D7BF1-65B9-45E4-A3D8-A96D463C5D44}" type="presOf" srcId="{33848237-5D8C-49A1-A569-E76F4267362E}" destId="{B16BD67C-03FC-4712-A15A-B5B70750E178}" srcOrd="0" destOrd="0" presId="urn:microsoft.com/office/officeart/2005/8/layout/vList2"/>
    <dgm:cxn modelId="{A5D587A5-8CBA-49D2-95C8-5D70089A62C3}" type="presParOf" srcId="{0C996E2C-17C2-4CF8-8153-7494ADEFF9A0}" destId="{FD02F2B5-B7EF-49CD-ABD2-9F925DBBED49}" srcOrd="0" destOrd="0" presId="urn:microsoft.com/office/officeart/2005/8/layout/vList2"/>
    <dgm:cxn modelId="{F9D31724-F1CA-4450-A37E-0937B3D56614}" type="presParOf" srcId="{0C996E2C-17C2-4CF8-8153-7494ADEFF9A0}" destId="{B16BD67C-03FC-4712-A15A-B5B70750E178}" srcOrd="1" destOrd="0" presId="urn:microsoft.com/office/officeart/2005/8/layout/vList2"/>
    <dgm:cxn modelId="{E166304C-F5CD-46EE-BB09-BDD3C63E7531}" type="presParOf" srcId="{0C996E2C-17C2-4CF8-8153-7494ADEFF9A0}" destId="{FAD015A1-05AD-48FF-AD08-174993C2AF1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2F2B5-B7EF-49CD-ABD2-9F925DBBED49}">
      <dsp:nvSpPr>
        <dsp:cNvPr id="0" name=""/>
        <dsp:cNvSpPr/>
      </dsp:nvSpPr>
      <dsp:spPr>
        <a:xfrm>
          <a:off x="0" y="31486"/>
          <a:ext cx="7118349" cy="16084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tx1"/>
              </a:solidFill>
            </a:rPr>
            <a:t>Regular expressions have</a:t>
          </a:r>
        </a:p>
      </dsp:txBody>
      <dsp:txXfrm>
        <a:off x="78520" y="110006"/>
        <a:ext cx="6961309" cy="1451454"/>
      </dsp:txXfrm>
    </dsp:sp>
    <dsp:sp modelId="{B16BD67C-03FC-4712-A15A-B5B70750E178}">
      <dsp:nvSpPr>
        <dsp:cNvPr id="0" name=""/>
        <dsp:cNvSpPr/>
      </dsp:nvSpPr>
      <dsp:spPr>
        <a:xfrm>
          <a:off x="0" y="1639981"/>
          <a:ext cx="7118349" cy="21610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008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Characters:  the literal characters 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[a b 9] </a:t>
          </a:r>
          <a:r>
            <a:rPr lang="en-US" sz="2300" kern="1200" dirty="0"/>
            <a:t>(S is an exact duplicate of P)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Anchors:  sets the position in the line where P may be found (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^</a:t>
          </a:r>
          <a:r>
            <a:rPr lang="en-US" sz="2300" kern="1200" dirty="0"/>
            <a:t> or 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$</a:t>
          </a:r>
          <a:r>
            <a:rPr lang="en-US" sz="2300" kern="1200" dirty="0"/>
            <a:t>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Modifiers:  modify the range of text P may match (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* </a:t>
          </a:r>
          <a:r>
            <a:rPr lang="en-US" sz="2300" kern="1200" dirty="0"/>
            <a:t>or  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[</a:t>
          </a:r>
          <a:r>
            <a:rPr lang="en-US" sz="2300" kern="1200" dirty="0" err="1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set_of_chars</a:t>
          </a:r>
          <a:r>
            <a:rPr lang="en-US" sz="2300" kern="1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rPr>
            <a:t>]</a:t>
          </a:r>
          <a:r>
            <a:rPr lang="en-US" sz="2300" kern="1200" dirty="0"/>
            <a:t>)</a:t>
          </a:r>
        </a:p>
      </dsp:txBody>
      <dsp:txXfrm>
        <a:off x="0" y="1639981"/>
        <a:ext cx="7118349" cy="2161079"/>
      </dsp:txXfrm>
    </dsp:sp>
    <dsp:sp modelId="{FAD015A1-05AD-48FF-AD08-174993C2AF11}">
      <dsp:nvSpPr>
        <dsp:cNvPr id="0" name=""/>
        <dsp:cNvSpPr/>
      </dsp:nvSpPr>
      <dsp:spPr>
        <a:xfrm>
          <a:off x="0" y="3801061"/>
          <a:ext cx="7118349" cy="1608494"/>
        </a:xfrm>
        <a:prstGeom prst="roundRect">
          <a:avLst/>
        </a:prstGeom>
        <a:solidFill>
          <a:schemeClr val="accent2">
            <a:hueOff val="-237901"/>
            <a:satOff val="-73332"/>
            <a:lumOff val="-882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i="1" kern="1200"/>
            <a:t>Note: Regex details &amp; implementation may vary between application, but general rules apply.</a:t>
          </a:r>
          <a:endParaRPr lang="en-US" sz="2900" kern="1200"/>
        </a:p>
      </dsp:txBody>
      <dsp:txXfrm>
        <a:off x="78520" y="3879581"/>
        <a:ext cx="6961309" cy="1451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`grep` comes from g/re/p which is an ed command to print (p) things that match the regular expression (re) globally (g)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7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hello.sh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9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52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1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AE57-2367-29FE-DCCF-2F6558F67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0D1B6-ABB5-F729-6CAF-B3E8E0D525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432654-4793-4419-5C81-914796F2EB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90D25-98A5-F28C-0245-BBADBC1ED9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8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 names.txt | cut –d ‘ ‘ –f 2 | sort</a:t>
            </a:r>
          </a:p>
          <a:p>
            <a:r>
              <a:rPr lang="en-US" dirty="0"/>
              <a:t>Awk ‘{ print $2 }’ names.txt</a:t>
            </a:r>
            <a:br>
              <a:rPr lang="en-US" dirty="0"/>
            </a:br>
            <a:r>
              <a:rPr lang="en-US" dirty="0"/>
              <a:t>cat names.txt | awk ‘{ print $2 }’ | sort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14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Grep – from the ed command ‘g/re/p’ or ‘global’/regular expression/print – basically finds matching strings in input.</a:t>
            </a:r>
          </a:p>
          <a:p>
            <a:r>
              <a:rPr lang="en-US" dirty="0"/>
              <a:t>Demo:</a:t>
            </a:r>
            <a:br>
              <a:rPr lang="en-US" dirty="0"/>
            </a:br>
            <a:r>
              <a:rPr lang="en-US" dirty="0"/>
              <a:t>grep ‘echo’ </a:t>
            </a:r>
            <a:r>
              <a:rPr lang="en-US" dirty="0" err="1"/>
              <a:t>sdel</a:t>
            </a:r>
            <a:endParaRPr lang="en-US" dirty="0"/>
          </a:p>
          <a:p>
            <a:r>
              <a:rPr lang="en-US" dirty="0"/>
              <a:t>Grep ‘echo’ *</a:t>
            </a:r>
          </a:p>
          <a:p>
            <a:r>
              <a:rPr lang="en-US" dirty="0"/>
              <a:t>Grep ‘echo’ * | </a:t>
            </a:r>
            <a:r>
              <a:rPr lang="en-US" dirty="0" err="1"/>
              <a:t>wc</a:t>
            </a:r>
            <a:endParaRPr lang="en-US" dirty="0"/>
          </a:p>
          <a:p>
            <a:r>
              <a:rPr lang="en-US" dirty="0"/>
              <a:t>Ps | grep bash</a:t>
            </a:r>
          </a:p>
          <a:p>
            <a:r>
              <a:rPr lang="en-US" dirty="0"/>
              <a:t>Ls –R ~ | grep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54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[mh75@calgary regex]$ touch d{</a:t>
            </a:r>
            <a:r>
              <a:rPr lang="en-US" dirty="0" err="1"/>
              <a:t>i,o,u</a:t>
            </a:r>
            <a:r>
              <a:rPr lang="en-US" dirty="0"/>
              <a:t>}g</a:t>
            </a:r>
          </a:p>
          <a:p>
            <a:r>
              <a:rPr lang="en-US" dirty="0"/>
              <a:t>[mh75@calgary regex]$ echo 'hello' &gt; discourse</a:t>
            </a:r>
          </a:p>
          <a:p>
            <a:r>
              <a:rPr lang="en-US" dirty="0"/>
              <a:t>[mh75@calgary regex]$ echo 'welcome' &gt; welcome</a:t>
            </a:r>
          </a:p>
          <a:p>
            <a:r>
              <a:rPr lang="en-US" dirty="0"/>
              <a:t>[mh75@calgary regex]$ echo d{</a:t>
            </a:r>
            <a:r>
              <a:rPr lang="en-US" dirty="0" err="1"/>
              <a:t>i,o,u</a:t>
            </a:r>
            <a:r>
              <a:rPr lang="en-US" dirty="0"/>
              <a:t>}g &gt; </a:t>
            </a:r>
            <a:r>
              <a:rPr lang="en-US" dirty="0" err="1"/>
              <a:t>doog</a:t>
            </a:r>
            <a:endParaRPr lang="en-US" dirty="0"/>
          </a:p>
          <a:p>
            <a:r>
              <a:rPr lang="en-US" dirty="0"/>
              <a:t>[mh75@calgary regex]$ ls</a:t>
            </a:r>
          </a:p>
          <a:p>
            <a:r>
              <a:rPr lang="en-US" dirty="0"/>
              <a:t>dig  discourse  dog  </a:t>
            </a:r>
            <a:r>
              <a:rPr lang="en-US" dirty="0" err="1"/>
              <a:t>doog</a:t>
            </a:r>
            <a:r>
              <a:rPr lang="en-US" dirty="0"/>
              <a:t>  dug  welcome</a:t>
            </a:r>
          </a:p>
          <a:p>
            <a:r>
              <a:rPr lang="en-US" dirty="0"/>
              <a:t>[mh75@calgary regex]$ ls d*</a:t>
            </a:r>
          </a:p>
          <a:p>
            <a:r>
              <a:rPr lang="en-US" dirty="0"/>
              <a:t>dig  discourse  dog  </a:t>
            </a:r>
            <a:r>
              <a:rPr lang="en-US" dirty="0" err="1"/>
              <a:t>doog</a:t>
            </a:r>
            <a:r>
              <a:rPr lang="en-US" dirty="0"/>
              <a:t>  dug</a:t>
            </a:r>
          </a:p>
          <a:p>
            <a:r>
              <a:rPr lang="en-US" dirty="0"/>
              <a:t>[mh75@calgary regex]$ ls d*g</a:t>
            </a:r>
          </a:p>
          <a:p>
            <a:r>
              <a:rPr lang="en-US" dirty="0"/>
              <a:t>dig  dog  </a:t>
            </a:r>
            <a:r>
              <a:rPr lang="en-US" dirty="0" err="1"/>
              <a:t>doog</a:t>
            </a:r>
            <a:r>
              <a:rPr lang="en-US" dirty="0"/>
              <a:t>  dug</a:t>
            </a:r>
          </a:p>
          <a:p>
            <a:r>
              <a:rPr lang="en-US" dirty="0"/>
              <a:t>[mh75@calgary regex]$ ls </a:t>
            </a:r>
            <a:r>
              <a:rPr lang="en-US" dirty="0" err="1"/>
              <a:t>d?g</a:t>
            </a:r>
            <a:endParaRPr lang="en-US" dirty="0"/>
          </a:p>
          <a:p>
            <a:r>
              <a:rPr lang="en-US" dirty="0"/>
              <a:t>dig  dog  dug</a:t>
            </a:r>
          </a:p>
          <a:p>
            <a:r>
              <a:rPr lang="en-US" dirty="0"/>
              <a:t>[mh75@calgary regex]$ cat </a:t>
            </a:r>
            <a:r>
              <a:rPr lang="en-US" dirty="0" err="1"/>
              <a:t>doog</a:t>
            </a:r>
            <a:endParaRPr lang="en-US" dirty="0"/>
          </a:p>
          <a:p>
            <a:r>
              <a:rPr lang="en-US" dirty="0"/>
              <a:t>dig dog dug</a:t>
            </a:r>
          </a:p>
          <a:p>
            <a:r>
              <a:rPr lang="en-US" dirty="0"/>
              <a:t>[mh75@calgary regex]$ ls d[a-j]g</a:t>
            </a:r>
          </a:p>
          <a:p>
            <a:r>
              <a:rPr lang="en-US" dirty="0"/>
              <a:t>dig</a:t>
            </a:r>
          </a:p>
          <a:p>
            <a:r>
              <a:rPr lang="en-US" dirty="0"/>
              <a:t>[mh75@calgary regex]$ ls d[</a:t>
            </a:r>
            <a:r>
              <a:rPr lang="en-US" dirty="0" err="1"/>
              <a:t>i</a:t>
            </a:r>
            <a:r>
              <a:rPr lang="en-US" dirty="0"/>
              <a:t>-z]g</a:t>
            </a:r>
          </a:p>
          <a:p>
            <a:r>
              <a:rPr lang="en-US" dirty="0"/>
              <a:t>dig  dog  dug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9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78C7F9D-B4D1-4E37-94E0-173890F5BF02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D5FA7-F957-462B-BA80-80C6556BC340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7E41-6F3B-418F-A42E-443CBE64F8F4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1FF5-3131-44EF-BE69-84C7AF33582D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485C-08A3-47DF-90AF-917DB27519A3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ACA-EBDD-44EC-B520-DF3A4BC80B11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7D6B-1FEE-4B93-9D4C-F229577001B8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0D3D-E60C-4332-BA1D-9EE7BF206FBB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28E8E-C5BB-4FDB-8366-1A6CCA010E93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9219-3277-4603-A5A7-FFCC3F88D359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182F4-7149-42BB-B271-D4A110349993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9812196-2373-4B10-B1ED-EE775CC6A1A4}" type="datetime1">
              <a:rPr lang="en-US" smtClean="0"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74/26sp/assignments/scriptchallenge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53B21-2A95-B9DE-41BA-142003B53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D889-F740-5778-35D3-7555B628A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7966C4-1BDE-D853-5F51-3621E2CA9990}"/>
              </a:ext>
            </a:extLst>
          </p:cNvPr>
          <p:cNvSpPr txBox="1"/>
          <p:nvPr/>
        </p:nvSpPr>
        <p:spPr>
          <a:xfrm>
            <a:off x="774700" y="419100"/>
            <a:ext cx="10814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da-DK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wget https://courses.cs.washington.edu/courses/cse374/26sp/lectures/sdel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75631D9-0F58-FE28-AF64-D634452FE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4700" y="2057400"/>
            <a:ext cx="5492912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echo 'test file' &gt;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testingfile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ls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cse374 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testingfile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sdel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testingfile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Cleaning /data/</a:t>
            </a: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netid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/mh75/TRASH directory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ls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cse374  TRASH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ls TRASH/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testingfile.tar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B57C4-2920-BB08-2A65-A3B1A7DBD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1060450"/>
            <a:ext cx="5651338" cy="5020310"/>
          </a:xfrm>
        </p:spPr>
        <p:txBody>
          <a:bodyPr>
            <a:no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There is a lot happening in this script.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It checks for some system state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It processes as many input files as we give it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It calls other Bash utilities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It uses some info about the file and the current date to choose an action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There is also something happening in my (Megan’s) state: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I modified by .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bashrc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file:	</a:t>
            </a:r>
            <a:b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9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Adding path to the 374 scripts</a:t>
            </a:r>
            <a:br>
              <a:rPr lang="en-US" sz="19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9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PATH=~/cse374/scripts:$PATH</a:t>
            </a:r>
            <a:br>
              <a:rPr lang="en-US" sz="19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 sz="19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export PATH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Now I can run any scripts that I keep in my scripts file without entering the path.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6D4DE-DAC2-E283-F1F5-ACD570013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E55B0-BD8E-ADDB-C1C5-CE4E99365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060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6D3D7-A48E-4D06-BD94-1B80B082C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783798-5405-2023-6915-1FDFBA24F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700" y="2057400"/>
            <a:ext cx="10820400" cy="4038600"/>
          </a:xfrm>
        </p:spPr>
        <p:txBody>
          <a:bodyPr/>
          <a:lstStyle/>
          <a:p>
            <a:r>
              <a:rPr lang="en-US" dirty="0">
                <a:hlinkClick r:id="rId3"/>
              </a:rPr>
              <a:t>https://courses.cs.washington.edu/courses/cse374/26sp/assignments/scriptchallenge.html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28E26-3FD5-0086-F2C8-F6F2C59E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A4096-9E32-9D3B-E940-598ACDAEE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0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95000"/>
            <a:satMod val="1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C6DBAD6-8CB8-42FF-B0D9-6CE619D4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992F3A-302F-47CA-BADD-CDE438085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6864FA-1731-4EE6-AC97-3A689D688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278EA84-AA47-4E64-9AEA-745F57EAD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5A3D311-5198-4AE1-A195-642105676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A3BFD2-5257-4E16-61A5-235C32424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25775"/>
            <a:ext cx="6377629" cy="5258429"/>
          </a:xfrm>
          <a:noFill/>
          <a:ln w="12700" cmpd="sng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5000"/>
              </a:lnSpc>
            </a:pPr>
            <a:r>
              <a:rPr lang="en-US" sz="7200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1323D-084B-7D7B-E460-279E849CC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63257" y="625775"/>
            <a:ext cx="3676427" cy="52584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Run </a:t>
            </a:r>
            <a:r>
              <a:rPr lang="en-US" sz="28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man grep </a:t>
            </a:r>
            <a:r>
              <a:rPr lang="en-US" sz="2800" dirty="0"/>
              <a:t>now!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054535-C006-4CBD-B555-2D26AE62C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28800"/>
            <a:ext cx="0" cy="3200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4873F-5F79-0B20-88EC-1E2FFA56C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51510" y="6237476"/>
            <a:ext cx="460257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/>
              <a:t>CSE 374 SP26  Lecture 5,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DF992-F988-DC1B-C7BF-189D3FE83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2315" y="6237476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91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32D91-093F-38DB-394D-6A3DC190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Grep matching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B5A79-C2E6-F2A0-1748-35B086CF3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Looks at one line at a time to match a pattern</a:t>
            </a:r>
          </a:p>
          <a:p>
            <a:r>
              <a:rPr lang="en-US" dirty="0"/>
              <a:t>Default is to match .*p.*</a:t>
            </a:r>
          </a:p>
          <a:p>
            <a:pPr lvl="1"/>
            <a:r>
              <a:rPr lang="en-US" dirty="0"/>
              <a:t>(just means that anything can come before or after the string)</a:t>
            </a:r>
          </a:p>
          <a:p>
            <a:r>
              <a:rPr lang="en-US" dirty="0"/>
              <a:t>But, you can anchor a pattern with ^ (beginning) and/or $ (end) or both.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A09A-7C63-9138-3FBC-EB7CDA591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E4446-F4FF-AD37-A7A2-8F6F7355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D128A61-0FE3-C167-14E6-25A67AB162E8}"/>
              </a:ext>
            </a:extLst>
          </p:cNvPr>
          <p:cNvSpPr txBox="1">
            <a:spLocks/>
          </p:cNvSpPr>
          <p:nvPr/>
        </p:nvSpPr>
        <p:spPr>
          <a:xfrm>
            <a:off x="774699" y="3788229"/>
            <a:ext cx="10402207" cy="222885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demo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'^demo'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'demo$'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 ls -R ~ | grep '^demo$'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scripts]$</a:t>
            </a:r>
          </a:p>
        </p:txBody>
      </p:sp>
    </p:spTree>
    <p:extLst>
      <p:ext uri="{BB962C8B-B14F-4D97-AF65-F5344CB8AC3E}">
        <p14:creationId xmlns:p14="http://schemas.microsoft.com/office/powerpoint/2010/main" val="3137394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1C7A-D396-A573-B34E-58C166C6C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B72B0-F86A-C9A6-D461-C12724A61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10248900" cy="4038600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/>
              <a:t>A set of rules for matching a pattern (P) to a string (S)</a:t>
            </a:r>
          </a:p>
          <a:p>
            <a:pPr fontAlgn="base"/>
            <a:r>
              <a:rPr lang="en-US" sz="2800" dirty="0"/>
              <a:t>All strings are made of a combination of the null (empty) set, the empty string </a:t>
            </a:r>
            <a:r>
              <a:rPr lang="en-US" sz="2400" dirty="0"/>
              <a:t>𝜺</a:t>
            </a:r>
            <a:r>
              <a:rPr lang="en-US" sz="2800" dirty="0"/>
              <a:t>, and a single character.</a:t>
            </a:r>
          </a:p>
          <a:p>
            <a:pPr fontAlgn="base"/>
            <a:r>
              <a:rPr lang="en-US" sz="2800" dirty="0"/>
              <a:t>Regular expressions match a string if</a:t>
            </a:r>
          </a:p>
          <a:p>
            <a:pPr lvl="1" fontAlgn="base"/>
            <a:r>
              <a:rPr lang="en-US" sz="2400" dirty="0"/>
              <a:t>P is a literal character (a, b, …) that matches the string S</a:t>
            </a:r>
          </a:p>
          <a:p>
            <a:pPr lvl="1" fontAlgn="base"/>
            <a:r>
              <a:rPr lang="en-US" sz="2400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 matches S if S = S</a:t>
            </a:r>
            <a:r>
              <a:rPr lang="en-US" sz="2400" baseline="-25000" dirty="0"/>
              <a:t>1</a:t>
            </a:r>
            <a:r>
              <a:rPr lang="en-US" sz="2400" dirty="0"/>
              <a:t>S</a:t>
            </a:r>
            <a:r>
              <a:rPr lang="en-US" sz="2400" baseline="-25000" dirty="0"/>
              <a:t>2</a:t>
            </a:r>
            <a:r>
              <a:rPr lang="en-US" sz="2400" dirty="0"/>
              <a:t> such that P</a:t>
            </a:r>
            <a:r>
              <a:rPr lang="en-US" sz="2400" baseline="-25000" dirty="0"/>
              <a:t>1</a:t>
            </a:r>
            <a:r>
              <a:rPr lang="en-US" sz="2400" dirty="0"/>
              <a:t> matches S</a:t>
            </a:r>
            <a:r>
              <a:rPr lang="en-US" sz="2400" baseline="-25000" dirty="0"/>
              <a:t>1</a:t>
            </a:r>
            <a:r>
              <a:rPr lang="en-US" sz="2400" dirty="0"/>
              <a:t> and P</a:t>
            </a:r>
            <a:r>
              <a:rPr lang="en-US" sz="2400" baseline="-25000" dirty="0"/>
              <a:t>2</a:t>
            </a:r>
            <a:r>
              <a:rPr lang="en-US" sz="2400" dirty="0"/>
              <a:t> matches S</a:t>
            </a:r>
            <a:r>
              <a:rPr lang="en-US" sz="2400" baseline="-25000" dirty="0"/>
              <a:t>2</a:t>
            </a:r>
            <a:endParaRPr lang="en-US" sz="2400" dirty="0"/>
          </a:p>
          <a:p>
            <a:pPr lvl="1" fontAlgn="base"/>
            <a:r>
              <a:rPr lang="en-US" sz="2400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|P</a:t>
            </a:r>
            <a:r>
              <a:rPr lang="en-US" sz="2400" baseline="-25000" dirty="0"/>
              <a:t>2</a:t>
            </a:r>
            <a:r>
              <a:rPr lang="en-US" sz="2400" dirty="0"/>
              <a:t> matches S if P</a:t>
            </a:r>
            <a:r>
              <a:rPr lang="en-US" sz="2400" baseline="-25000" dirty="0"/>
              <a:t>1</a:t>
            </a:r>
            <a:r>
              <a:rPr lang="en-US" sz="2400" dirty="0"/>
              <a:t> matches S OR P</a:t>
            </a:r>
            <a:r>
              <a:rPr lang="en-US" sz="2400" baseline="-25000" dirty="0"/>
              <a:t>2</a:t>
            </a:r>
            <a:r>
              <a:rPr lang="en-US" sz="2400" dirty="0"/>
              <a:t> matches S</a:t>
            </a:r>
          </a:p>
          <a:p>
            <a:pPr lvl="1"/>
            <a:r>
              <a:rPr lang="en-US" sz="2400" dirty="0"/>
              <a:t>P* matches S if there is an </a:t>
            </a:r>
            <a:r>
              <a:rPr lang="en-US" sz="2400" i="1" dirty="0" err="1"/>
              <a:t>i</a:t>
            </a:r>
            <a:r>
              <a:rPr lang="en-US" sz="2400" dirty="0"/>
              <a:t> such that P...P (</a:t>
            </a:r>
            <a:r>
              <a:rPr lang="en-US" sz="2400" i="1" dirty="0" err="1"/>
              <a:t>i</a:t>
            </a:r>
            <a:r>
              <a:rPr lang="en-US" sz="2400" dirty="0"/>
              <a:t> times) matches S.  Includes </a:t>
            </a:r>
            <a:r>
              <a:rPr lang="en-US" sz="2400" i="1" dirty="0" err="1"/>
              <a:t>i</a:t>
            </a:r>
            <a:r>
              <a:rPr lang="en-US" sz="2400" i="1" dirty="0"/>
              <a:t>=0</a:t>
            </a:r>
            <a:r>
              <a:rPr lang="en-US" sz="2400" dirty="0"/>
              <a:t> which matches 𝜺.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9A1E10-02F3-78B9-3262-3EDE8DF2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65D8E-9E66-87BD-1D67-6F4AE4840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16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1AC12-123B-2ADC-B45C-52CBDE9E5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en-US" sz="4800"/>
              <a:t>RegEx rules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5F169-E782-4D0D-CD50-A832EC8D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5,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16F64-D8BA-3E40-2ACD-0692B94A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4D100CD-3100-273E-7D38-8037B003D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668815"/>
              </p:ext>
            </p:extLst>
          </p:nvPr>
        </p:nvGraphicFramePr>
        <p:xfrm>
          <a:off x="4241800" y="774700"/>
          <a:ext cx="7118349" cy="5441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663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C6DBAD6-8CB8-42FF-B0D9-6CE619D4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AE84DA-B642-527D-A0FD-3E2F60235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Is Bash ‘globbing’ the same as RegEx?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C696A-97AE-4A55-401B-35013FF065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dirty="0" err="1"/>
              <a:t>Globbing</a:t>
            </a:r>
            <a:r>
              <a:rPr lang="en-US" sz="2000" dirty="0"/>
              <a:t>: the shell filename expansion; matches some patterns</a:t>
            </a:r>
          </a:p>
          <a:p>
            <a:pPr lvl="1"/>
            <a:r>
              <a:rPr lang="en-US" dirty="0"/>
              <a:t>Essentially wild-card matching</a:t>
            </a:r>
          </a:p>
          <a:p>
            <a:pPr lvl="1"/>
            <a:r>
              <a:rPr lang="en-US" dirty="0"/>
              <a:t>Done by shell, outside the process</a:t>
            </a:r>
          </a:p>
          <a:p>
            <a:r>
              <a:rPr lang="en-US" sz="2000" dirty="0"/>
              <a:t>Regular expressions (regex): a set of rules for matching patterns in text</a:t>
            </a:r>
          </a:p>
          <a:p>
            <a:pPr lvl="1"/>
            <a:r>
              <a:rPr lang="en-US" dirty="0" err="1"/>
              <a:t>Complext</a:t>
            </a:r>
            <a:r>
              <a:rPr lang="en-US" dirty="0"/>
              <a:t> and powerful </a:t>
            </a:r>
          </a:p>
          <a:p>
            <a:r>
              <a:rPr lang="en-US" sz="2000" i="1" dirty="0"/>
              <a:t>(We see regular expressions in math, as formal grammars in cs, and other variations as well.  Different applications (</a:t>
            </a:r>
            <a:r>
              <a:rPr lang="en-US" sz="2000" i="1" dirty="0" err="1"/>
              <a:t>egrep</a:t>
            </a:r>
            <a:r>
              <a:rPr lang="en-US" sz="2000" i="1" dirty="0"/>
              <a:t>) my have slightly different rules.)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9209E-577C-368B-4846-E3BA8DCB2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CSE 374 SP26  Lecture 5, Professor Hazen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6FC34-BAC5-C277-B8DF-799D38788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2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2999" y="2057399"/>
            <a:ext cx="5733789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Scripting</a:t>
            </a:r>
            <a:r>
              <a:rPr lang="en-US" sz="2600" dirty="0"/>
              <a:t> Practice</a:t>
            </a:r>
          </a:p>
          <a:p>
            <a:r>
              <a:rPr lang="en-US" sz="2800" dirty="0"/>
              <a:t>Intro to regular Expressions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8351" y="2057400"/>
            <a:ext cx="3394140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HW1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CDF1-F550-8598-BE3E-BE4D8324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find things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697A44A-4F9A-7F64-9514-B1DAADB71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1949" y="3084163"/>
            <a:ext cx="5490209" cy="285308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>
              <a:spcBef>
                <a:spcPts val="400"/>
              </a:spcBef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find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>
              <a:spcBef>
                <a:spcPts val="400"/>
              </a:spcBef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./cse374/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shiftdemo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>
              <a:spcBef>
                <a:spcPts val="400"/>
              </a:spcBef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whereis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>
              <a:spcBef>
                <a:spcPts val="400"/>
              </a:spcBef>
            </a:pP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bin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lib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libexec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/share/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/man1/gcc.1.gz 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/share/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info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/gcc.info.gz</a:t>
            </a:r>
          </a:p>
          <a:p>
            <a:pPr marL="45720">
              <a:spcBef>
                <a:spcPts val="400"/>
              </a:spcBef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which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>
              <a:spcBef>
                <a:spcPts val="400"/>
              </a:spcBef>
            </a:pP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usr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bin</a:t>
            </a:r>
            <a:r>
              <a:rPr lang="es-ES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s-E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gcc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6ECF36C-AF9C-9A5D-12DC-4F638EC2C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man -k</a:t>
            </a:r>
            <a:r>
              <a:rPr lang="en-US" dirty="0"/>
              <a:t>:  find commands with subject search (or apropos)</a:t>
            </a:r>
            <a:endParaRPr lang="en-US" sz="4000" dirty="0"/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find</a:t>
            </a:r>
            <a:r>
              <a:rPr lang="en-US" dirty="0"/>
              <a:t>:  location a file on a computer  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locate</a:t>
            </a:r>
            <a:r>
              <a:rPr lang="en-US" dirty="0"/>
              <a:t>:  locate a file in the directory database) </a:t>
            </a:r>
          </a:p>
          <a:p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whereis</a:t>
            </a:r>
            <a:r>
              <a:rPr lang="en-US" dirty="0"/>
              <a:t>: finds files with a program’s name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which</a:t>
            </a:r>
            <a:r>
              <a:rPr lang="en-US" dirty="0"/>
              <a:t>: where the executable in your path is found</a:t>
            </a:r>
            <a:endParaRPr lang="en-US" sz="4000" dirty="0"/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diff f1 f2</a:t>
            </a:r>
            <a:r>
              <a:rPr lang="en-US" dirty="0"/>
              <a:t>: find lines that are different in f2 than in f1 (or </a:t>
            </a:r>
            <a:r>
              <a:rPr lang="en-US" dirty="0" err="1"/>
              <a:t>sdiff</a:t>
            </a:r>
            <a:r>
              <a:rPr lang="en-US" dirty="0"/>
              <a:t>)</a:t>
            </a:r>
          </a:p>
          <a:p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grep</a:t>
            </a:r>
            <a:r>
              <a:rPr lang="en-US" dirty="0"/>
              <a:t>: find patterns in files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F8FC6-20BF-3F63-5422-F94D1A89BF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19FFC-390D-C68D-E323-BB9982FEB0A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6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09BAE-8944-B9F5-971A-F0D9472E1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&amp; Executable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4A128-54EA-E4C8-8C95-78A252538C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/>
              <a:t>We demonstrated source, but what about running a script?</a:t>
            </a:r>
          </a:p>
          <a:p>
            <a:r>
              <a:rPr lang="en-US" sz="2400" dirty="0"/>
              <a:t>Want to run in a separate shell</a:t>
            </a:r>
          </a:p>
          <a:p>
            <a:r>
              <a:rPr lang="en-US" sz="2400" dirty="0"/>
              <a:t>Need to specify what shell / interpreter</a:t>
            </a:r>
          </a:p>
          <a:p>
            <a:pPr lvl="1"/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#/bin/bash</a:t>
            </a:r>
          </a:p>
          <a:p>
            <a:r>
              <a:rPr lang="en-US" sz="2400" dirty="0"/>
              <a:t>Need to make the file executable</a:t>
            </a:r>
          </a:p>
          <a:p>
            <a:pPr lvl="1"/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2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2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u+x</a:t>
            </a:r>
            <a:endParaRPr lang="en-US" sz="2200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2A23-ECFA-D83D-2231-63E8D89B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B15A3-7284-E390-DA11-6A4A0DB9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676485C-212A-BBF4-F166-F3E5A58813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450" y="2057400"/>
            <a:ext cx="5639205" cy="40227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CHMOD(1)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change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file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mode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bits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SYNOPSIS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MODE[,MODE]...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OCTAL-MODE FILE...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[OPTION]... --</a:t>
            </a:r>
            <a:r>
              <a:rPr lang="es-E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reference</a:t>
            </a:r>
            <a:r>
              <a:rPr lang="es-E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=RFILE FILE...</a:t>
            </a:r>
          </a:p>
          <a:p>
            <a:pPr marL="45720" indent="0">
              <a:spcBef>
                <a:spcPts val="400"/>
              </a:spcBef>
              <a:buNone/>
            </a:pPr>
            <a:endParaRPr lang="es-E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chmod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744 hello.sh</a:t>
            </a:r>
          </a:p>
        </p:txBody>
      </p:sp>
    </p:spTree>
    <p:extLst>
      <p:ext uri="{BB962C8B-B14F-4D97-AF65-F5344CB8AC3E}">
        <p14:creationId xmlns:p14="http://schemas.microsoft.com/office/powerpoint/2010/main" val="3318503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CF7B2A-6D16-1006-5216-4EFA09F47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Gotchyas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66FDC-9032-E3D3-6C61-12DCB738D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White space – it matters!</a:t>
            </a:r>
          </a:p>
          <a:p>
            <a:pPr lvl="1"/>
            <a:r>
              <a:rPr lang="en-US" dirty="0"/>
              <a:t>Assign WITHOUT spaces around the =</a:t>
            </a:r>
          </a:p>
          <a:p>
            <a:pPr lvl="1"/>
            <a:r>
              <a:rPr lang="en-US" dirty="0"/>
              <a:t>Bracket are WITH SPACES</a:t>
            </a:r>
          </a:p>
          <a:p>
            <a:r>
              <a:rPr lang="en-US" sz="2000" dirty="0"/>
              <a:t>Typo on left creates a new variable</a:t>
            </a:r>
          </a:p>
          <a:p>
            <a:r>
              <a:rPr lang="en-US" sz="2000" dirty="0"/>
              <a:t>Typo on right returns empty string</a:t>
            </a:r>
          </a:p>
          <a:p>
            <a:r>
              <a:rPr lang="en-US" sz="2000" dirty="0"/>
              <a:t>Re-using a variable name changes the value</a:t>
            </a:r>
          </a:p>
          <a:p>
            <a:r>
              <a:rPr lang="en-US" sz="2000" dirty="0"/>
              <a:t>Put quotes around values in case they have spaces in them</a:t>
            </a:r>
          </a:p>
          <a:p>
            <a:r>
              <a:rPr lang="en-US" sz="2000" dirty="0"/>
              <a:t>Non-number string converts to a ‘0’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214AA-4CF2-A7F4-DCFE-E07792D5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5,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A3184-5697-15F8-08E6-7C48C649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45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5F43-309D-CFAE-B0D8-A30AFB54B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Shell Scripting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A2FF3FB-1856-B965-A4E1-D3444AA6D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Bash Scripts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C2F6EE-D779-551F-1F0B-21740E01CD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Interpreted</a:t>
            </a:r>
          </a:p>
          <a:p>
            <a:r>
              <a:rPr lang="en-US" dirty="0"/>
              <a:t>Esoteric variable access</a:t>
            </a:r>
          </a:p>
          <a:p>
            <a:r>
              <a:rPr lang="en-US" dirty="0"/>
              <a:t>Everything is a string</a:t>
            </a:r>
          </a:p>
          <a:p>
            <a:r>
              <a:rPr lang="en-US" dirty="0"/>
              <a:t>Easy access to files and processes</a:t>
            </a:r>
          </a:p>
          <a:p>
            <a:r>
              <a:rPr lang="en-US" dirty="0"/>
              <a:t>Quick (to make &amp; execute)</a:t>
            </a:r>
          </a:p>
          <a:p>
            <a:r>
              <a:rPr lang="en-US" dirty="0"/>
              <a:t>Good for automating processes and building interactions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25C860E-CD7F-C0B7-1104-0F9AC4782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Java Programming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27FD4B-F11E-C7B6-7433-8ACBD201EC3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Compiled</a:t>
            </a:r>
          </a:p>
          <a:p>
            <a:r>
              <a:rPr lang="en-US" dirty="0"/>
              <a:t>Highly structured, strong typed variables</a:t>
            </a:r>
          </a:p>
          <a:p>
            <a:r>
              <a:rPr lang="en-US" dirty="0"/>
              <a:t>String libraries</a:t>
            </a:r>
          </a:p>
          <a:p>
            <a:r>
              <a:rPr lang="en-US" dirty="0"/>
              <a:t>Has data structures and libraries</a:t>
            </a:r>
          </a:p>
          <a:p>
            <a:r>
              <a:rPr lang="en-US" dirty="0"/>
              <a:t>More overhead to write well</a:t>
            </a:r>
          </a:p>
          <a:p>
            <a:r>
              <a:rPr lang="en-US" dirty="0"/>
              <a:t>Good for large, complex programs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1CCA53-DDDE-2F91-3582-340B4323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B487B-77F5-83CF-B944-1568C841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180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7D538-5BF8-C566-500E-8E52EECAD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parenthesis etc.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96751-D55F-55A3-3A6E-81E87A96BB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b="1" dirty="0"/>
              <a:t>Command substitution:  </a:t>
            </a:r>
            <a:br>
              <a:rPr lang="en-US" sz="2800" b="1" dirty="0"/>
            </a:br>
            <a:r>
              <a:rPr lang="en-US" sz="2800" b="1" dirty="0"/>
              <a:t>$(</a:t>
            </a:r>
            <a:r>
              <a:rPr lang="en-US" sz="2800" b="1" i="1" dirty="0"/>
              <a:t>command</a:t>
            </a:r>
            <a:r>
              <a:rPr lang="en-US" sz="2800" b="1" dirty="0"/>
              <a:t>)  or `</a:t>
            </a:r>
            <a:r>
              <a:rPr lang="en-US" sz="2800" b="1" i="1" dirty="0"/>
              <a:t>command</a:t>
            </a:r>
            <a:r>
              <a:rPr lang="en-US" sz="2800" b="1" dirty="0"/>
              <a:t>`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Test:  </a:t>
            </a:r>
            <a:br>
              <a:rPr lang="en-US" sz="2800" b="1" dirty="0"/>
            </a:br>
            <a:r>
              <a:rPr lang="en-US" sz="2800" b="1" dirty="0"/>
              <a:t>test </a:t>
            </a:r>
            <a:r>
              <a:rPr lang="en-US" sz="2800" b="1" i="1" dirty="0"/>
              <a:t>condition</a:t>
            </a:r>
            <a:r>
              <a:rPr lang="en-US" sz="2800" b="1" dirty="0"/>
              <a:t> or [ </a:t>
            </a:r>
            <a:r>
              <a:rPr lang="en-US" sz="2800" b="1" i="1" dirty="0"/>
              <a:t>condition</a:t>
            </a:r>
            <a:r>
              <a:rPr lang="en-US" sz="2800" b="1" dirty="0"/>
              <a:t> ]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Upgrade: [[ </a:t>
            </a:r>
            <a:r>
              <a:rPr lang="en-US" sz="2800" b="1" i="1" dirty="0"/>
              <a:t>condition</a:t>
            </a:r>
            <a:r>
              <a:rPr lang="en-US" sz="2800" b="1" dirty="0"/>
              <a:t> ]]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Subshell:  ( </a:t>
            </a:r>
            <a:r>
              <a:rPr lang="en-US" sz="2800" b="1" i="1" dirty="0"/>
              <a:t>command</a:t>
            </a:r>
            <a:r>
              <a:rPr lang="en-US" sz="2800" b="1" dirty="0"/>
              <a:t> ) 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Math:  (( </a:t>
            </a:r>
            <a:r>
              <a:rPr lang="en-US" sz="2800" b="1" i="1" dirty="0"/>
              <a:t>expression</a:t>
            </a:r>
            <a:r>
              <a:rPr lang="en-US" sz="2800" b="1" dirty="0"/>
              <a:t> ))</a:t>
            </a:r>
            <a:endParaRPr lang="en-US" sz="2800" dirty="0"/>
          </a:p>
          <a:p>
            <a:pPr marL="45720" indent="0">
              <a:buNone/>
            </a:pPr>
            <a:r>
              <a:rPr lang="en-US" sz="2800" b="1" dirty="0"/>
              <a:t>Convert to string:  $( ) or $(( ))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08E00-74B5-EBD5-1F1E-1894FCADF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0284" y="2057400"/>
            <a:ext cx="4482207" cy="40233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/>
              <a:t>Tests:</a:t>
            </a:r>
            <a:br>
              <a:rPr lang="en-US" dirty="0"/>
            </a:br>
            <a:r>
              <a:rPr lang="en-US" dirty="0"/>
              <a:t>-eq : equals.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lt</a:t>
            </a:r>
            <a:r>
              <a:rPr lang="en-US" dirty="0"/>
              <a:t> : Less than.</a:t>
            </a:r>
            <a:br>
              <a:rPr lang="en-US" dirty="0"/>
            </a:br>
            <a:r>
              <a:rPr lang="en-US" dirty="0"/>
              <a:t>-e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exists.</a:t>
            </a:r>
            <a:br>
              <a:rPr lang="en-US" dirty="0"/>
            </a:br>
            <a:r>
              <a:rPr lang="en-US" dirty="0"/>
              <a:t>-f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and a regular file.</a:t>
            </a:r>
            <a:br>
              <a:rPr lang="en-US" dirty="0"/>
            </a:br>
            <a:r>
              <a:rPr lang="en-US" dirty="0"/>
              <a:t>-d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and is a directory.</a:t>
            </a:r>
            <a:br>
              <a:rPr lang="en-US" dirty="0"/>
            </a:br>
            <a:r>
              <a:rPr lang="en-US" dirty="0"/>
              <a:t>-w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with write permissions.</a:t>
            </a:r>
            <a:br>
              <a:rPr lang="en-US" dirty="0"/>
            </a:br>
            <a:r>
              <a:rPr lang="en-US" dirty="0"/>
              <a:t>-x &lt;</a:t>
            </a:r>
            <a:r>
              <a:rPr lang="en-US" dirty="0" err="1"/>
              <a:t>file_a</a:t>
            </a:r>
            <a:r>
              <a:rPr lang="en-US" dirty="0"/>
              <a:t>&gt;: </a:t>
            </a:r>
            <a:r>
              <a:rPr lang="en-US" dirty="0" err="1"/>
              <a:t>File_a</a:t>
            </a:r>
            <a:r>
              <a:rPr lang="en-US" dirty="0"/>
              <a:t> exists with execute permissions.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8010E-4FFB-E6AE-B986-666A22F9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F674-3054-033F-8B44-83909695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0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89D0C-1F5D-FA50-5A8D-084874DF1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3811D-170F-15D8-C67B-48088B084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B3D3C4-C1C5-70D9-B46E-F6170D0D0F2C}"/>
              </a:ext>
            </a:extLst>
          </p:cNvPr>
          <p:cNvSpPr txBox="1"/>
          <p:nvPr/>
        </p:nvSpPr>
        <p:spPr>
          <a:xfrm>
            <a:off x="774700" y="419100"/>
            <a:ext cx="10814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da-DK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wget https://courses.cs.washington.edu/courses/cse374/26sp/lectures/demoscript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9F196FF-0C74-0049-FDE7-80B2C0205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4754563" cy="4022725"/>
          </a:xfrm>
          <a:solidFill>
            <a:schemeClr val="tx1"/>
          </a:solidFill>
        </p:spPr>
        <p:txBody>
          <a:bodyPr>
            <a:normAutofit fontScale="85000" lnSpcReduction="20000"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cse374]$ ./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'with space'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number of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args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2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name of script: ./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args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all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args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last exit: 0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$* value is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$@ value is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$@ value is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$var1+$var2 =  2+3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$(( $var1+$var2 )) =  5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let var3="$var1+$var2" =  5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 Comparison ] worked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./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demoscript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: line 34: 5: No such file or directory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[[ Comparison ]] worked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0 is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nospace</a:t>
            </a: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 is with space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 is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 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54589A-ADEA-4BAA-F29E-1C80BFB6E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537038" cy="4023360"/>
          </a:xfrm>
        </p:spPr>
        <p:txBody>
          <a:bodyPr>
            <a:no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Use 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wget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to download the script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 the script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200" dirty="0">
                <a:ea typeface="Cascadia Code" panose="020B0609020000020004" pitchFamily="49" charset="0"/>
                <a:cs typeface="Cascadia Code" panose="020B0609020000020004" pitchFamily="49" charset="0"/>
              </a:rPr>
              <a:t>What do you have to do first?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200" dirty="0">
                <a:ea typeface="Cascadia Code" panose="020B0609020000020004" pitchFamily="49" charset="0"/>
                <a:cs typeface="Cascadia Code" panose="020B0609020000020004" pitchFamily="49" charset="0"/>
              </a:rPr>
              <a:t>What happens if you call it with different arguments?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Add an exit command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 the script again, and then query for whether it completed without error.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200" dirty="0">
                <a:ea typeface="Cascadia Code" panose="020B0609020000020004" pitchFamily="49" charset="0"/>
                <a:cs typeface="Cascadia Code" panose="020B0609020000020004" pitchFamily="49" charset="0"/>
              </a:rPr>
              <a:t>Hint: echo $?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E8CE3-60F6-2762-A097-4591E1BA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7C6C1-7F09-6205-A30F-E11ED3267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89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0B00B-04A1-D943-FCA5-CD905DF8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1832FF-1531-86FB-1831-00585B664D8E}"/>
              </a:ext>
            </a:extLst>
          </p:cNvPr>
          <p:cNvSpPr txBox="1"/>
          <p:nvPr/>
        </p:nvSpPr>
        <p:spPr>
          <a:xfrm>
            <a:off x="774700" y="419100"/>
            <a:ext cx="10814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da-DK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wget https://courses.cs.washington.edu/courses/cse374/26sp/lectures/fibo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0D5A8D0-447F-A707-3CD4-7E338BF8F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400"/>
            <a:ext cx="4754563" cy="4022725"/>
          </a:xfrm>
          <a:solidFill>
            <a:schemeClr val="tx1"/>
          </a:solidFill>
        </p:spPr>
        <p:txBody>
          <a:bodyPr>
            <a:normAutofit fontScale="70000" lnSpcReduction="20000"/>
          </a:bodyPr>
          <a:lstStyle/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#!/bin/bash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this script returns the 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fibonacci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sequence for the input number</a:t>
            </a:r>
          </a:p>
          <a:p>
            <a:pPr marL="45720" indent="0">
              <a:spcBef>
                <a:spcPts val="400"/>
              </a:spcBef>
              <a:buNone/>
            </a:pP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if [ $# -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lt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1 ]; then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# use default length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limit=50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else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# use argument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limit=$1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</a:t>
            </a:r>
          </a:p>
          <a:p>
            <a:pPr marL="45720" indent="0">
              <a:spcBef>
                <a:spcPts val="400"/>
              </a:spcBef>
              <a:buNone/>
            </a:pP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# seed the sequence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first=1; second=1</a:t>
            </a:r>
          </a:p>
          <a:p>
            <a:pPr marL="45720" indent="0">
              <a:spcBef>
                <a:spcPts val="400"/>
              </a:spcBef>
              <a:buNone/>
            </a:pP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echo "Fibonacci sequence up to $limit"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echo $first; echo $second</a:t>
            </a:r>
          </a:p>
          <a:p>
            <a:pPr marL="45720" indent="0">
              <a:spcBef>
                <a:spcPts val="400"/>
              </a:spcBef>
              <a:buNone/>
            </a:pPr>
            <a:endParaRPr lang="en-US" sz="14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while [ $second -</a:t>
            </a:r>
            <a:r>
              <a:rPr lang="en-US" sz="1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lt</a:t>
            </a: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$limit ]; do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sum=$(( $first+$second ))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echo $sum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first=$second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second=$sum</a:t>
            </a:r>
          </a:p>
          <a:p>
            <a:pPr marL="45720" indent="0">
              <a:spcBef>
                <a:spcPts val="400"/>
              </a:spcBef>
              <a:buNone/>
            </a:pPr>
            <a:r>
              <a: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C2B97-F0B6-C407-B25B-8B1942ED3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5537038" cy="4023360"/>
          </a:xfrm>
        </p:spPr>
        <p:txBody>
          <a:bodyPr>
            <a:no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Use </a:t>
            </a:r>
            <a:r>
              <a:rPr lang="en-US" dirty="0" err="1">
                <a:ea typeface="Cascadia Code" panose="020B0609020000020004" pitchFamily="49" charset="0"/>
                <a:cs typeface="Cascadia Code" panose="020B0609020000020004" pitchFamily="49" charset="0"/>
              </a:rPr>
              <a:t>wget</a:t>
            </a: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 to download the script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>
                <a:ea typeface="Cascadia Code" panose="020B0609020000020004" pitchFamily="49" charset="0"/>
                <a:cs typeface="Cascadia Code" panose="020B0609020000020004" pitchFamily="49" charset="0"/>
              </a:rPr>
              <a:t>Run the script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200" dirty="0">
                <a:ea typeface="Cascadia Code" panose="020B0609020000020004" pitchFamily="49" charset="0"/>
                <a:cs typeface="Cascadia Code" panose="020B0609020000020004" pitchFamily="49" charset="0"/>
              </a:rPr>
              <a:t>What do you have to do first?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200" dirty="0">
                <a:ea typeface="Cascadia Code" panose="020B0609020000020004" pitchFamily="49" charset="0"/>
                <a:cs typeface="Cascadia Code" panose="020B0609020000020004" pitchFamily="49" charset="0"/>
              </a:rPr>
              <a:t>What happens if you call it with different arguments?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3E02E-2344-8F92-5A9D-10B758F98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5,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3C303-45B2-DD6B-9CD0-ED29EA98F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14016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5000</TotalTime>
  <Words>1904</Words>
  <Application>Microsoft Office PowerPoint</Application>
  <PresentationFormat>Widescreen</PresentationFormat>
  <Paragraphs>257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Cascadia Code</vt:lpstr>
      <vt:lpstr>Corbel</vt:lpstr>
      <vt:lpstr>Basis</vt:lpstr>
      <vt:lpstr>CSE 374: Programming Concepts and Tools</vt:lpstr>
      <vt:lpstr>Today’s Goals </vt:lpstr>
      <vt:lpstr>Aside: find things</vt:lpstr>
      <vt:lpstr>Source &amp; Executable</vt:lpstr>
      <vt:lpstr>Gotchyas</vt:lpstr>
      <vt:lpstr>Shell Scripting </vt:lpstr>
      <vt:lpstr>A note on parenthesis etc.</vt:lpstr>
      <vt:lpstr>Demo</vt:lpstr>
      <vt:lpstr>Counting</vt:lpstr>
      <vt:lpstr>Utilities</vt:lpstr>
      <vt:lpstr>Practice</vt:lpstr>
      <vt:lpstr>Grep</vt:lpstr>
      <vt:lpstr>Grep matching</vt:lpstr>
      <vt:lpstr>Regular Expressions</vt:lpstr>
      <vt:lpstr>RegEx rules</vt:lpstr>
      <vt:lpstr>Is Bash ‘globbing’ the same as RegEx?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5</cp:revision>
  <dcterms:created xsi:type="dcterms:W3CDTF">2026-03-27T20:31:52Z</dcterms:created>
  <dcterms:modified xsi:type="dcterms:W3CDTF">2026-04-06T22:52:37Z</dcterms:modified>
</cp:coreProperties>
</file>