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97" r:id="rId4"/>
    <p:sldId id="305" r:id="rId5"/>
    <p:sldId id="306" r:id="rId6"/>
    <p:sldId id="308" r:id="rId7"/>
    <p:sldId id="314" r:id="rId8"/>
    <p:sldId id="315" r:id="rId9"/>
    <p:sldId id="324" r:id="rId10"/>
    <p:sldId id="310" r:id="rId11"/>
    <p:sldId id="316" r:id="rId12"/>
    <p:sldId id="319" r:id="rId13"/>
    <p:sldId id="318" r:id="rId14"/>
    <p:sldId id="326" r:id="rId15"/>
    <p:sldId id="317" r:id="rId16"/>
    <p:sldId id="320" r:id="rId17"/>
    <p:sldId id="323" r:id="rId18"/>
    <p:sldId id="321" r:id="rId19"/>
    <p:sldId id="322" r:id="rId20"/>
    <p:sldId id="309" r:id="rId21"/>
    <p:sldId id="32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FF1AF-7BE6-4E95-956D-8330B42E6614}" v="43" dt="2026-04-04T00:16:29.9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81659" autoAdjust="0"/>
  </p:normalViewPr>
  <p:slideViewPr>
    <p:cSldViewPr snapToGrid="0">
      <p:cViewPr varScale="1">
        <p:scale>
          <a:sx n="64" d="100"/>
          <a:sy n="64" d="100"/>
        </p:scale>
        <p:origin x="52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 sldOrd">
      <pc:chgData name="Megan U Hazen" userId="30e05359-b9e4-47f2-a3de-c678b6693530" providerId="ADAL" clId="{F71778A2-0B0A-4390-A922-1251D981ACF5}" dt="2026-04-04T00:24:42.265" v="5192"/>
      <pc:docMkLst>
        <pc:docMk/>
      </pc:docMkLst>
      <pc:sldChg chg="modSp mod">
        <pc:chgData name="Megan U Hazen" userId="30e05359-b9e4-47f2-a3de-c678b6693530" providerId="ADAL" clId="{F71778A2-0B0A-4390-A922-1251D981ACF5}" dt="2026-04-03T20:50:36.993" v="271" actId="20577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4-03T20:21:50.821" v="220" actId="20577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4-03T20:50:36.993" v="271" actId="20577"/>
          <ac:spMkLst>
            <pc:docMk/>
            <pc:sldMk cId="542662734" sldId="257"/>
            <ac:spMk id="7" creationId="{15779E58-2AED-AA67-E2CE-8F3132658E4F}"/>
          </ac:spMkLst>
        </pc:spChg>
      </pc:sldChg>
      <pc:sldChg chg="del">
        <pc:chgData name="Megan U Hazen" userId="30e05359-b9e4-47f2-a3de-c678b6693530" providerId="ADAL" clId="{F71778A2-0B0A-4390-A922-1251D981ACF5}" dt="2026-04-03T20:55:35.097" v="730" actId="47"/>
        <pc:sldMkLst>
          <pc:docMk/>
          <pc:sldMk cId="2407948541" sldId="280"/>
        </pc:sldMkLst>
      </pc:sldChg>
      <pc:sldChg chg="del">
        <pc:chgData name="Megan U Hazen" userId="30e05359-b9e4-47f2-a3de-c678b6693530" providerId="ADAL" clId="{F71778A2-0B0A-4390-A922-1251D981ACF5}" dt="2026-04-03T20:55:36.381" v="731" actId="47"/>
        <pc:sldMkLst>
          <pc:docMk/>
          <pc:sldMk cId="1315656813" sldId="290"/>
        </pc:sldMkLst>
      </pc:sldChg>
      <pc:sldChg chg="del">
        <pc:chgData name="Megan U Hazen" userId="30e05359-b9e4-47f2-a3de-c678b6693530" providerId="ADAL" clId="{F71778A2-0B0A-4390-A922-1251D981ACF5}" dt="2026-04-03T20:55:37.997" v="732" actId="47"/>
        <pc:sldMkLst>
          <pc:docMk/>
          <pc:sldMk cId="246001348" sldId="291"/>
        </pc:sldMkLst>
      </pc:sldChg>
      <pc:sldChg chg="del">
        <pc:chgData name="Megan U Hazen" userId="30e05359-b9e4-47f2-a3de-c678b6693530" providerId="ADAL" clId="{F71778A2-0B0A-4390-A922-1251D981ACF5}" dt="2026-04-03T20:55:41.552" v="733" actId="47"/>
        <pc:sldMkLst>
          <pc:docMk/>
          <pc:sldMk cId="2284198663" sldId="292"/>
        </pc:sldMkLst>
      </pc:sldChg>
      <pc:sldChg chg="del">
        <pc:chgData name="Megan U Hazen" userId="30e05359-b9e4-47f2-a3de-c678b6693530" providerId="ADAL" clId="{F71778A2-0B0A-4390-A922-1251D981ACF5}" dt="2026-04-03T20:55:46.041" v="734" actId="47"/>
        <pc:sldMkLst>
          <pc:docMk/>
          <pc:sldMk cId="1788161824" sldId="293"/>
        </pc:sldMkLst>
      </pc:sldChg>
      <pc:sldChg chg="del">
        <pc:chgData name="Megan U Hazen" userId="30e05359-b9e4-47f2-a3de-c678b6693530" providerId="ADAL" clId="{F71778A2-0B0A-4390-A922-1251D981ACF5}" dt="2026-04-03T20:55:46.777" v="735" actId="47"/>
        <pc:sldMkLst>
          <pc:docMk/>
          <pc:sldMk cId="2074039837" sldId="294"/>
        </pc:sldMkLst>
      </pc:sldChg>
      <pc:sldChg chg="addSp modSp mod modAnim chgLayout modNotesTx">
        <pc:chgData name="Megan U Hazen" userId="30e05359-b9e4-47f2-a3de-c678b6693530" providerId="ADAL" clId="{F71778A2-0B0A-4390-A922-1251D981ACF5}" dt="2026-04-04T00:22:05.276" v="5181" actId="962"/>
        <pc:sldMkLst>
          <pc:docMk/>
          <pc:sldMk cId="3367165860" sldId="297"/>
        </pc:sldMkLst>
        <pc:spChg chg="mod ord">
          <ac:chgData name="Megan U Hazen" userId="30e05359-b9e4-47f2-a3de-c678b6693530" providerId="ADAL" clId="{F71778A2-0B0A-4390-A922-1251D981ACF5}" dt="2026-04-03T20:52:02.036" v="280" actId="700"/>
          <ac:spMkLst>
            <pc:docMk/>
            <pc:sldMk cId="3367165860" sldId="297"/>
            <ac:spMk id="2" creationId="{B604CDF1-F550-8598-BE3E-BE4D8324C854}"/>
          </ac:spMkLst>
        </pc:spChg>
        <pc:spChg chg="add mod ord">
          <ac:chgData name="Megan U Hazen" userId="30e05359-b9e4-47f2-a3de-c678b6693530" providerId="ADAL" clId="{F71778A2-0B0A-4390-A922-1251D981ACF5}" dt="2026-04-04T00:19:45.050" v="5166" actId="13244"/>
          <ac:spMkLst>
            <pc:docMk/>
            <pc:sldMk cId="3367165860" sldId="297"/>
            <ac:spMk id="3" creationId="{F11180F9-32C6-760C-C005-E1961CE25997}"/>
          </ac:spMkLst>
        </pc:spChg>
        <pc:spChg chg="add mod">
          <ac:chgData name="Megan U Hazen" userId="30e05359-b9e4-47f2-a3de-c678b6693530" providerId="ADAL" clId="{F71778A2-0B0A-4390-A922-1251D981ACF5}" dt="2026-04-03T21:46:18.841" v="744" actId="113"/>
          <ac:spMkLst>
            <pc:docMk/>
            <pc:sldMk cId="3367165860" sldId="297"/>
            <ac:spMk id="4" creationId="{5E7E470E-57FE-4856-04F5-54E2C5E828B9}"/>
          </ac:spMkLst>
        </pc:spChg>
        <pc:spChg chg="mod ord">
          <ac:chgData name="Megan U Hazen" userId="30e05359-b9e4-47f2-a3de-c678b6693530" providerId="ADAL" clId="{F71778A2-0B0A-4390-A922-1251D981ACF5}" dt="2026-04-04T00:22:04.104" v="5180" actId="962"/>
          <ac:spMkLst>
            <pc:docMk/>
            <pc:sldMk cId="3367165860" sldId="297"/>
            <ac:spMk id="5" creationId="{368F8FC6-20BF-3F63-5422-F94D1A89BFD1}"/>
          </ac:spMkLst>
        </pc:spChg>
        <pc:spChg chg="mod ord">
          <ac:chgData name="Megan U Hazen" userId="30e05359-b9e4-47f2-a3de-c678b6693530" providerId="ADAL" clId="{F71778A2-0B0A-4390-A922-1251D981ACF5}" dt="2026-04-04T00:22:05.276" v="5181" actId="962"/>
          <ac:spMkLst>
            <pc:docMk/>
            <pc:sldMk cId="3367165860" sldId="297"/>
            <ac:spMk id="6" creationId="{5E119FFC-390D-C68D-E323-BB9982FEB0AA}"/>
          </ac:spMkLst>
        </pc:spChg>
        <pc:spChg chg="mod ord">
          <ac:chgData name="Megan U Hazen" userId="30e05359-b9e4-47f2-a3de-c678b6693530" providerId="ADAL" clId="{F71778A2-0B0A-4390-A922-1251D981ACF5}" dt="2026-04-03T20:52:02.036" v="280" actId="700"/>
          <ac:spMkLst>
            <pc:docMk/>
            <pc:sldMk cId="3367165860" sldId="297"/>
            <ac:spMk id="9" creationId="{E6ECF36C-AF9C-9A5D-12DC-4F638EC2CC03}"/>
          </ac:spMkLst>
        </pc:spChg>
      </pc:sldChg>
      <pc:sldChg chg="del">
        <pc:chgData name="Megan U Hazen" userId="30e05359-b9e4-47f2-a3de-c678b6693530" providerId="ADAL" clId="{F71778A2-0B0A-4390-A922-1251D981ACF5}" dt="2026-04-03T20:55:47.451" v="736" actId="47"/>
        <pc:sldMkLst>
          <pc:docMk/>
          <pc:sldMk cId="1172938077" sldId="299"/>
        </pc:sldMkLst>
      </pc:sldChg>
      <pc:sldChg chg="del">
        <pc:chgData name="Megan U Hazen" userId="30e05359-b9e4-47f2-a3de-c678b6693530" providerId="ADAL" clId="{F71778A2-0B0A-4390-A922-1251D981ACF5}" dt="2026-04-03T20:55:50.380" v="737" actId="47"/>
        <pc:sldMkLst>
          <pc:docMk/>
          <pc:sldMk cId="2222634900" sldId="300"/>
        </pc:sldMkLst>
      </pc:sldChg>
      <pc:sldChg chg="del">
        <pc:chgData name="Megan U Hazen" userId="30e05359-b9e4-47f2-a3de-c678b6693530" providerId="ADAL" clId="{F71778A2-0B0A-4390-A922-1251D981ACF5}" dt="2026-04-03T20:55:52.354" v="738" actId="47"/>
        <pc:sldMkLst>
          <pc:docMk/>
          <pc:sldMk cId="2758086969" sldId="301"/>
        </pc:sldMkLst>
      </pc:sldChg>
      <pc:sldChg chg="del">
        <pc:chgData name="Megan U Hazen" userId="30e05359-b9e4-47f2-a3de-c678b6693530" providerId="ADAL" clId="{F71778A2-0B0A-4390-A922-1251D981ACF5}" dt="2026-04-03T20:56:29.722" v="742" actId="47"/>
        <pc:sldMkLst>
          <pc:docMk/>
          <pc:sldMk cId="3811296012" sldId="302"/>
        </pc:sldMkLst>
      </pc:sldChg>
      <pc:sldChg chg="ord">
        <pc:chgData name="Megan U Hazen" userId="30e05359-b9e4-47f2-a3de-c678b6693530" providerId="ADAL" clId="{F71778A2-0B0A-4390-A922-1251D981ACF5}" dt="2026-04-03T21:46:27.329" v="746"/>
        <pc:sldMkLst>
          <pc:docMk/>
          <pc:sldMk cId="187077517" sldId="305"/>
        </pc:sldMkLst>
      </pc:sldChg>
      <pc:sldChg chg="ord">
        <pc:chgData name="Megan U Hazen" userId="30e05359-b9e4-47f2-a3de-c678b6693530" providerId="ADAL" clId="{F71778A2-0B0A-4390-A922-1251D981ACF5}" dt="2026-04-03T21:46:56.492" v="748"/>
        <pc:sldMkLst>
          <pc:docMk/>
          <pc:sldMk cId="3498251236" sldId="306"/>
        </pc:sldMkLst>
      </pc:sldChg>
      <pc:sldChg chg="del">
        <pc:chgData name="Megan U Hazen" userId="30e05359-b9e4-47f2-a3de-c678b6693530" providerId="ADAL" clId="{F71778A2-0B0A-4390-A922-1251D981ACF5}" dt="2026-04-03T20:56:17.279" v="741" actId="47"/>
        <pc:sldMkLst>
          <pc:docMk/>
          <pc:sldMk cId="3631567082" sldId="307"/>
        </pc:sldMkLst>
      </pc:sldChg>
      <pc:sldChg chg="ord">
        <pc:chgData name="Megan U Hazen" userId="30e05359-b9e4-47f2-a3de-c678b6693530" providerId="ADAL" clId="{F71778A2-0B0A-4390-A922-1251D981ACF5}" dt="2026-04-03T21:46:59.057" v="750"/>
        <pc:sldMkLst>
          <pc:docMk/>
          <pc:sldMk cId="3318503827" sldId="308"/>
        </pc:sldMkLst>
      </pc:sldChg>
      <pc:sldChg chg="modSp mod">
        <pc:chgData name="Megan U Hazen" userId="30e05359-b9e4-47f2-a3de-c678b6693530" providerId="ADAL" clId="{F71778A2-0B0A-4390-A922-1251D981ACF5}" dt="2026-04-03T21:47:48.736" v="789" actId="20577"/>
        <pc:sldMkLst>
          <pc:docMk/>
          <pc:sldMk cId="1512958396" sldId="309"/>
        </pc:sldMkLst>
        <pc:spChg chg="mod">
          <ac:chgData name="Megan U Hazen" userId="30e05359-b9e4-47f2-a3de-c678b6693530" providerId="ADAL" clId="{F71778A2-0B0A-4390-A922-1251D981ACF5}" dt="2026-04-03T21:47:35.907" v="786" actId="20577"/>
          <ac:spMkLst>
            <pc:docMk/>
            <pc:sldMk cId="1512958396" sldId="309"/>
            <ac:spMk id="2" creationId="{008884F3-6CB5-6A7F-0742-99ABEA4BBAA0}"/>
          </ac:spMkLst>
        </pc:spChg>
        <pc:graphicFrameChg chg="modGraphic">
          <ac:chgData name="Megan U Hazen" userId="30e05359-b9e4-47f2-a3de-c678b6693530" providerId="ADAL" clId="{F71778A2-0B0A-4390-A922-1251D981ACF5}" dt="2026-04-03T21:47:48.736" v="789" actId="20577"/>
          <ac:graphicFrameMkLst>
            <pc:docMk/>
            <pc:sldMk cId="1512958396" sldId="309"/>
            <ac:graphicFrameMk id="8" creationId="{99F48A26-0229-A789-970A-EE7A2C3D27DA}"/>
          </ac:graphicFrameMkLst>
        </pc:graphicFrameChg>
      </pc:sldChg>
      <pc:sldChg chg="del">
        <pc:chgData name="Megan U Hazen" userId="30e05359-b9e4-47f2-a3de-c678b6693530" providerId="ADAL" clId="{F71778A2-0B0A-4390-A922-1251D981ACF5}" dt="2026-04-03T20:56:01.926" v="739" actId="47"/>
        <pc:sldMkLst>
          <pc:docMk/>
          <pc:sldMk cId="2219234676" sldId="311"/>
        </pc:sldMkLst>
      </pc:sldChg>
      <pc:sldChg chg="del">
        <pc:chgData name="Megan U Hazen" userId="30e05359-b9e4-47f2-a3de-c678b6693530" providerId="ADAL" clId="{F71778A2-0B0A-4390-A922-1251D981ACF5}" dt="2026-04-03T20:56:07.100" v="740" actId="47"/>
        <pc:sldMkLst>
          <pc:docMk/>
          <pc:sldMk cId="3523029900" sldId="313"/>
        </pc:sldMkLst>
      </pc:sldChg>
      <pc:sldChg chg="ord modNotesTx">
        <pc:chgData name="Megan U Hazen" userId="30e05359-b9e4-47f2-a3de-c678b6693530" providerId="ADAL" clId="{F71778A2-0B0A-4390-A922-1251D981ACF5}" dt="2026-04-03T22:14:06.158" v="970" actId="20577"/>
        <pc:sldMkLst>
          <pc:docMk/>
          <pc:sldMk cId="247096580" sldId="314"/>
        </pc:sldMkLst>
      </pc:sldChg>
      <pc:sldChg chg="addSp modSp new mod modAnim modNotesTx">
        <pc:chgData name="Megan U Hazen" userId="30e05359-b9e4-47f2-a3de-c678b6693530" providerId="ADAL" clId="{F71778A2-0B0A-4390-A922-1251D981ACF5}" dt="2026-04-04T00:20:10.277" v="5170" actId="962"/>
        <pc:sldMkLst>
          <pc:docMk/>
          <pc:sldMk cId="331135189" sldId="315"/>
        </pc:sldMkLst>
        <pc:spChg chg="mod">
          <ac:chgData name="Megan U Hazen" userId="30e05359-b9e4-47f2-a3de-c678b6693530" providerId="ADAL" clId="{F71778A2-0B0A-4390-A922-1251D981ACF5}" dt="2026-04-03T22:16:19.680" v="1012" actId="20577"/>
          <ac:spMkLst>
            <pc:docMk/>
            <pc:sldMk cId="331135189" sldId="315"/>
            <ac:spMk id="2" creationId="{CE1643FB-567A-8269-348A-2B38969C5C7C}"/>
          </ac:spMkLst>
        </pc:spChg>
        <pc:spChg chg="mod">
          <ac:chgData name="Megan U Hazen" userId="30e05359-b9e4-47f2-a3de-c678b6693530" providerId="ADAL" clId="{F71778A2-0B0A-4390-A922-1251D981ACF5}" dt="2026-04-03T23:35:31.552" v="3511" actId="2711"/>
          <ac:spMkLst>
            <pc:docMk/>
            <pc:sldMk cId="331135189" sldId="315"/>
            <ac:spMk id="3" creationId="{7A18AE1B-3F16-F570-6F59-9E180A9B11F7}"/>
          </ac:spMkLst>
        </pc:spChg>
        <pc:spChg chg="mod">
          <ac:chgData name="Megan U Hazen" userId="30e05359-b9e4-47f2-a3de-c678b6693530" providerId="ADAL" clId="{F71778A2-0B0A-4390-A922-1251D981ACF5}" dt="2026-04-04T00:19:59.071" v="5169" actId="962"/>
          <ac:spMkLst>
            <pc:docMk/>
            <pc:sldMk cId="331135189" sldId="315"/>
            <ac:spMk id="4" creationId="{FF843CDA-AC81-AEB0-EA35-7A03F5F1D1EB}"/>
          </ac:spMkLst>
        </pc:spChg>
        <pc:spChg chg="mod">
          <ac:chgData name="Megan U Hazen" userId="30e05359-b9e4-47f2-a3de-c678b6693530" providerId="ADAL" clId="{F71778A2-0B0A-4390-A922-1251D981ACF5}" dt="2026-04-04T00:20:10.277" v="5170" actId="962"/>
          <ac:spMkLst>
            <pc:docMk/>
            <pc:sldMk cId="331135189" sldId="315"/>
            <ac:spMk id="5" creationId="{149715C7-5C25-887C-668B-D65E095C1802}"/>
          </ac:spMkLst>
        </pc:spChg>
        <pc:spChg chg="add mod">
          <ac:chgData name="Megan U Hazen" userId="30e05359-b9e4-47f2-a3de-c678b6693530" providerId="ADAL" clId="{F71778A2-0B0A-4390-A922-1251D981ACF5}" dt="2026-04-04T00:16:29.932" v="5144" actId="2711"/>
          <ac:spMkLst>
            <pc:docMk/>
            <pc:sldMk cId="331135189" sldId="315"/>
            <ac:spMk id="6" creationId="{41CBB787-60FD-E352-C5E5-53210FE70994}"/>
          </ac:spMkLst>
        </pc:spChg>
      </pc:sldChg>
      <pc:sldChg chg="addSp delSp modSp new mod modNotesTx">
        <pc:chgData name="Megan U Hazen" userId="30e05359-b9e4-47f2-a3de-c678b6693530" providerId="ADAL" clId="{F71778A2-0B0A-4390-A922-1251D981ACF5}" dt="2026-04-03T23:44:02.193" v="4068" actId="20577"/>
        <pc:sldMkLst>
          <pc:docMk/>
          <pc:sldMk cId="1953094675" sldId="316"/>
        </pc:sldMkLst>
        <pc:spChg chg="mod">
          <ac:chgData name="Megan U Hazen" userId="30e05359-b9e4-47f2-a3de-c678b6693530" providerId="ADAL" clId="{F71778A2-0B0A-4390-A922-1251D981ACF5}" dt="2026-04-03T22:16:39.214" v="1053" actId="20577"/>
          <ac:spMkLst>
            <pc:docMk/>
            <pc:sldMk cId="1953094675" sldId="316"/>
            <ac:spMk id="2" creationId="{A5370CF8-9EA4-2C75-4D1D-021F2A7A00A9}"/>
          </ac:spMkLst>
        </pc:spChg>
        <pc:spChg chg="del">
          <ac:chgData name="Megan U Hazen" userId="30e05359-b9e4-47f2-a3de-c678b6693530" providerId="ADAL" clId="{F71778A2-0B0A-4390-A922-1251D981ACF5}" dt="2026-04-03T23:41:38.300" v="3742" actId="478"/>
          <ac:spMkLst>
            <pc:docMk/>
            <pc:sldMk cId="1953094675" sldId="316"/>
            <ac:spMk id="3" creationId="{50D847FB-5E86-F14D-29C8-47119CF3E4A0}"/>
          </ac:spMkLst>
        </pc:spChg>
        <pc:graphicFrameChg chg="add mod modGraphic">
          <ac:chgData name="Megan U Hazen" userId="30e05359-b9e4-47f2-a3de-c678b6693530" providerId="ADAL" clId="{F71778A2-0B0A-4390-A922-1251D981ACF5}" dt="2026-04-03T23:42:11.780" v="3743" actId="207"/>
          <ac:graphicFrameMkLst>
            <pc:docMk/>
            <pc:sldMk cId="1953094675" sldId="316"/>
            <ac:graphicFrameMk id="6" creationId="{917F3737-1810-7818-8F9B-E8B5C2AFE431}"/>
          </ac:graphicFrameMkLst>
        </pc:graphicFrameChg>
      </pc:sldChg>
      <pc:sldChg chg="addSp modSp new mod ord modClrScheme chgLayout">
        <pc:chgData name="Megan U Hazen" userId="30e05359-b9e4-47f2-a3de-c678b6693530" providerId="ADAL" clId="{F71778A2-0B0A-4390-A922-1251D981ACF5}" dt="2026-04-03T22:50:26.492" v="1787" actId="20577"/>
        <pc:sldMkLst>
          <pc:docMk/>
          <pc:sldMk cId="1056306466" sldId="317"/>
        </pc:sldMkLst>
        <pc:spChg chg="mod ord">
          <ac:chgData name="Megan U Hazen" userId="30e05359-b9e4-47f2-a3de-c678b6693530" providerId="ADAL" clId="{F71778A2-0B0A-4390-A922-1251D981ACF5}" dt="2026-04-03T22:50:09.784" v="1779" actId="700"/>
          <ac:spMkLst>
            <pc:docMk/>
            <pc:sldMk cId="1056306466" sldId="317"/>
            <ac:spMk id="2" creationId="{4BF27B50-AB68-6353-BBB5-F7F71D3E9BD6}"/>
          </ac:spMkLst>
        </pc:spChg>
        <pc:spChg chg="mod ord">
          <ac:chgData name="Megan U Hazen" userId="30e05359-b9e4-47f2-a3de-c678b6693530" providerId="ADAL" clId="{F71778A2-0B0A-4390-A922-1251D981ACF5}" dt="2026-04-03T22:50:14.401" v="1784" actId="27636"/>
          <ac:spMkLst>
            <pc:docMk/>
            <pc:sldMk cId="1056306466" sldId="317"/>
            <ac:spMk id="3" creationId="{BE1AA4FD-ACC1-AD69-4040-5C1FF679B800}"/>
          </ac:spMkLst>
        </pc:spChg>
        <pc:spChg chg="mod ord">
          <ac:chgData name="Megan U Hazen" userId="30e05359-b9e4-47f2-a3de-c678b6693530" providerId="ADAL" clId="{F71778A2-0B0A-4390-A922-1251D981ACF5}" dt="2026-04-03T22:50:09.784" v="1779" actId="700"/>
          <ac:spMkLst>
            <pc:docMk/>
            <pc:sldMk cId="1056306466" sldId="317"/>
            <ac:spMk id="4" creationId="{1BB08A99-228A-9E15-6104-29B97F65982A}"/>
          </ac:spMkLst>
        </pc:spChg>
        <pc:spChg chg="mod ord">
          <ac:chgData name="Megan U Hazen" userId="30e05359-b9e4-47f2-a3de-c678b6693530" providerId="ADAL" clId="{F71778A2-0B0A-4390-A922-1251D981ACF5}" dt="2026-04-03T22:50:09.784" v="1779" actId="700"/>
          <ac:spMkLst>
            <pc:docMk/>
            <pc:sldMk cId="1056306466" sldId="317"/>
            <ac:spMk id="5" creationId="{9C40463F-00BC-ECE0-0189-1E6A72E72520}"/>
          </ac:spMkLst>
        </pc:spChg>
        <pc:spChg chg="add mod ord">
          <ac:chgData name="Megan U Hazen" userId="30e05359-b9e4-47f2-a3de-c678b6693530" providerId="ADAL" clId="{F71778A2-0B0A-4390-A922-1251D981ACF5}" dt="2026-04-03T22:50:26.492" v="1787" actId="20577"/>
          <ac:spMkLst>
            <pc:docMk/>
            <pc:sldMk cId="1056306466" sldId="317"/>
            <ac:spMk id="6" creationId="{9115E958-9426-AB0F-D2E5-8A13F97B9D4C}"/>
          </ac:spMkLst>
        </pc:spChg>
      </pc:sldChg>
      <pc:sldChg chg="modSp new del mod">
        <pc:chgData name="Megan U Hazen" userId="30e05359-b9e4-47f2-a3de-c678b6693530" providerId="ADAL" clId="{F71778A2-0B0A-4390-A922-1251D981ACF5}" dt="2026-04-03T22:18:43.091" v="1106" actId="47"/>
        <pc:sldMkLst>
          <pc:docMk/>
          <pc:sldMk cId="1924330457" sldId="318"/>
        </pc:sldMkLst>
        <pc:spChg chg="mod">
          <ac:chgData name="Megan U Hazen" userId="30e05359-b9e4-47f2-a3de-c678b6693530" providerId="ADAL" clId="{F71778A2-0B0A-4390-A922-1251D981ACF5}" dt="2026-04-03T22:17:26.526" v="1094" actId="20577"/>
          <ac:spMkLst>
            <pc:docMk/>
            <pc:sldMk cId="1924330457" sldId="318"/>
            <ac:spMk id="2" creationId="{E8B46228-84DF-08F2-E6D3-FF128D1CCF1F}"/>
          </ac:spMkLst>
        </pc:spChg>
      </pc:sldChg>
      <pc:sldChg chg="addSp delSp modSp new mod modClrScheme chgLayout modNotesTx">
        <pc:chgData name="Megan U Hazen" userId="30e05359-b9e4-47f2-a3de-c678b6693530" providerId="ADAL" clId="{F71778A2-0B0A-4390-A922-1251D981ACF5}" dt="2026-04-04T00:06:57.763" v="5120" actId="22"/>
        <pc:sldMkLst>
          <pc:docMk/>
          <pc:sldMk cId="2757610408" sldId="318"/>
        </pc:sldMkLst>
        <pc:spChg chg="mod ord">
          <ac:chgData name="Megan U Hazen" userId="30e05359-b9e4-47f2-a3de-c678b6693530" providerId="ADAL" clId="{F71778A2-0B0A-4390-A922-1251D981ACF5}" dt="2026-04-03T23:54:19.725" v="4593" actId="700"/>
          <ac:spMkLst>
            <pc:docMk/>
            <pc:sldMk cId="2757610408" sldId="318"/>
            <ac:spMk id="2" creationId="{5C8CEA33-1C2E-A12F-EC7F-229B0D3EFDF9}"/>
          </ac:spMkLst>
        </pc:spChg>
        <pc:spChg chg="del mod ord">
          <ac:chgData name="Megan U Hazen" userId="30e05359-b9e4-47f2-a3de-c678b6693530" providerId="ADAL" clId="{F71778A2-0B0A-4390-A922-1251D981ACF5}" dt="2026-04-03T23:54:14.191" v="4592" actId="700"/>
          <ac:spMkLst>
            <pc:docMk/>
            <pc:sldMk cId="2757610408" sldId="318"/>
            <ac:spMk id="3" creationId="{79D90F45-47BD-6905-9F97-4CFE9C0961BF}"/>
          </ac:spMkLst>
        </pc:spChg>
        <pc:spChg chg="mod ord">
          <ac:chgData name="Megan U Hazen" userId="30e05359-b9e4-47f2-a3de-c678b6693530" providerId="ADAL" clId="{F71778A2-0B0A-4390-A922-1251D981ACF5}" dt="2026-04-03T23:54:19.725" v="4593" actId="700"/>
          <ac:spMkLst>
            <pc:docMk/>
            <pc:sldMk cId="2757610408" sldId="318"/>
            <ac:spMk id="4" creationId="{D2D0454D-598B-009F-4AD1-63361ED3B96E}"/>
          </ac:spMkLst>
        </pc:spChg>
        <pc:spChg chg="mod ord">
          <ac:chgData name="Megan U Hazen" userId="30e05359-b9e4-47f2-a3de-c678b6693530" providerId="ADAL" clId="{F71778A2-0B0A-4390-A922-1251D981ACF5}" dt="2026-04-03T23:54:19.725" v="4593" actId="700"/>
          <ac:spMkLst>
            <pc:docMk/>
            <pc:sldMk cId="2757610408" sldId="318"/>
            <ac:spMk id="5" creationId="{21FBA000-90C3-B15D-47A4-8698714A0159}"/>
          </ac:spMkLst>
        </pc:spChg>
        <pc:spChg chg="add del mod ord">
          <ac:chgData name="Megan U Hazen" userId="30e05359-b9e4-47f2-a3de-c678b6693530" providerId="ADAL" clId="{F71778A2-0B0A-4390-A922-1251D981ACF5}" dt="2026-04-03T23:54:19.725" v="4593" actId="700"/>
          <ac:spMkLst>
            <pc:docMk/>
            <pc:sldMk cId="2757610408" sldId="318"/>
            <ac:spMk id="6" creationId="{F6B5CB15-88AC-08C4-3024-2953D70FAE50}"/>
          </ac:spMkLst>
        </pc:spChg>
        <pc:spChg chg="add del mod ord">
          <ac:chgData name="Megan U Hazen" userId="30e05359-b9e4-47f2-a3de-c678b6693530" providerId="ADAL" clId="{F71778A2-0B0A-4390-A922-1251D981ACF5}" dt="2026-04-03T23:54:19.725" v="4593" actId="700"/>
          <ac:spMkLst>
            <pc:docMk/>
            <pc:sldMk cId="2757610408" sldId="318"/>
            <ac:spMk id="7" creationId="{D176C2FC-66C2-9392-8108-8EF0982FDECD}"/>
          </ac:spMkLst>
        </pc:spChg>
        <pc:spChg chg="add mod ord">
          <ac:chgData name="Megan U Hazen" userId="30e05359-b9e4-47f2-a3de-c678b6693530" providerId="ADAL" clId="{F71778A2-0B0A-4390-A922-1251D981ACF5}" dt="2026-04-04T00:06:01.106" v="5107" actId="20577"/>
          <ac:spMkLst>
            <pc:docMk/>
            <pc:sldMk cId="2757610408" sldId="318"/>
            <ac:spMk id="8" creationId="{2305B145-DE35-1C0B-EC86-5444874D5692}"/>
          </ac:spMkLst>
        </pc:spChg>
        <pc:spChg chg="add mod ord">
          <ac:chgData name="Megan U Hazen" userId="30e05359-b9e4-47f2-a3de-c678b6693530" providerId="ADAL" clId="{F71778A2-0B0A-4390-A922-1251D981ACF5}" dt="2026-04-04T00:06:32.710" v="5118" actId="20577"/>
          <ac:spMkLst>
            <pc:docMk/>
            <pc:sldMk cId="2757610408" sldId="318"/>
            <ac:spMk id="9" creationId="{E6851F07-3B92-CD04-9EC9-5CDE3A1FB848}"/>
          </ac:spMkLst>
        </pc:spChg>
        <pc:spChg chg="add mod ord">
          <ac:chgData name="Megan U Hazen" userId="30e05359-b9e4-47f2-a3de-c678b6693530" providerId="ADAL" clId="{F71778A2-0B0A-4390-A922-1251D981ACF5}" dt="2026-04-03T23:54:27.439" v="4613" actId="20577"/>
          <ac:spMkLst>
            <pc:docMk/>
            <pc:sldMk cId="2757610408" sldId="318"/>
            <ac:spMk id="10" creationId="{8EE77616-E38C-EEA8-1C07-268FAE4F7158}"/>
          </ac:spMkLst>
        </pc:spChg>
        <pc:spChg chg="add mod ord">
          <ac:chgData name="Megan U Hazen" userId="30e05359-b9e4-47f2-a3de-c678b6693530" providerId="ADAL" clId="{F71778A2-0B0A-4390-A922-1251D981ACF5}" dt="2026-04-04T00:06:12.580" v="5110" actId="27636"/>
          <ac:spMkLst>
            <pc:docMk/>
            <pc:sldMk cId="2757610408" sldId="318"/>
            <ac:spMk id="11" creationId="{13A9F371-631D-6B2B-65EB-79BEE24E8E95}"/>
          </ac:spMkLst>
        </pc:spChg>
        <pc:spChg chg="add del">
          <ac:chgData name="Megan U Hazen" userId="30e05359-b9e4-47f2-a3de-c678b6693530" providerId="ADAL" clId="{F71778A2-0B0A-4390-A922-1251D981ACF5}" dt="2026-04-04T00:06:57.763" v="5120" actId="22"/>
          <ac:spMkLst>
            <pc:docMk/>
            <pc:sldMk cId="2757610408" sldId="318"/>
            <ac:spMk id="13" creationId="{62B6003C-0280-4F71-017F-ADE4C7253BB5}"/>
          </ac:spMkLst>
        </pc:spChg>
      </pc:sldChg>
      <pc:sldChg chg="addSp delSp modSp new mod ord modClrScheme chgLayout modNotesTx">
        <pc:chgData name="Megan U Hazen" userId="30e05359-b9e4-47f2-a3de-c678b6693530" providerId="ADAL" clId="{F71778A2-0B0A-4390-A922-1251D981ACF5}" dt="2026-04-03T23:53:27.132" v="4591"/>
        <pc:sldMkLst>
          <pc:docMk/>
          <pc:sldMk cId="2170289044" sldId="319"/>
        </pc:sldMkLst>
        <pc:spChg chg="mod ord">
          <ac:chgData name="Megan U Hazen" userId="30e05359-b9e4-47f2-a3de-c678b6693530" providerId="ADAL" clId="{F71778A2-0B0A-4390-A922-1251D981ACF5}" dt="2026-04-03T23:49:03.359" v="4375" actId="700"/>
          <ac:spMkLst>
            <pc:docMk/>
            <pc:sldMk cId="2170289044" sldId="319"/>
            <ac:spMk id="2" creationId="{B7C4803F-614E-DF2C-FB4B-C1A2ECF7C2F4}"/>
          </ac:spMkLst>
        </pc:spChg>
        <pc:spChg chg="mod ord">
          <ac:chgData name="Megan U Hazen" userId="30e05359-b9e4-47f2-a3de-c678b6693530" providerId="ADAL" clId="{F71778A2-0B0A-4390-A922-1251D981ACF5}" dt="2026-04-03T23:50:32.880" v="4412" actId="2711"/>
          <ac:spMkLst>
            <pc:docMk/>
            <pc:sldMk cId="2170289044" sldId="319"/>
            <ac:spMk id="3" creationId="{8241DAB6-C57F-7F9A-E08D-25106B477B5F}"/>
          </ac:spMkLst>
        </pc:spChg>
        <pc:spChg chg="mod ord">
          <ac:chgData name="Megan U Hazen" userId="30e05359-b9e4-47f2-a3de-c678b6693530" providerId="ADAL" clId="{F71778A2-0B0A-4390-A922-1251D981ACF5}" dt="2026-04-03T23:49:03.359" v="4375" actId="700"/>
          <ac:spMkLst>
            <pc:docMk/>
            <pc:sldMk cId="2170289044" sldId="319"/>
            <ac:spMk id="4" creationId="{B583F847-2630-282B-ED6B-63CA18A1DB8B}"/>
          </ac:spMkLst>
        </pc:spChg>
        <pc:spChg chg="mod ord">
          <ac:chgData name="Megan U Hazen" userId="30e05359-b9e4-47f2-a3de-c678b6693530" providerId="ADAL" clId="{F71778A2-0B0A-4390-A922-1251D981ACF5}" dt="2026-04-03T23:49:03.359" v="4375" actId="700"/>
          <ac:spMkLst>
            <pc:docMk/>
            <pc:sldMk cId="2170289044" sldId="319"/>
            <ac:spMk id="5" creationId="{2582E721-5C9F-F468-857F-041800369055}"/>
          </ac:spMkLst>
        </pc:spChg>
        <pc:spChg chg="add del mod ord">
          <ac:chgData name="Megan U Hazen" userId="30e05359-b9e4-47f2-a3de-c678b6693530" providerId="ADAL" clId="{F71778A2-0B0A-4390-A922-1251D981ACF5}" dt="2026-04-03T23:49:06.588" v="4378"/>
          <ac:spMkLst>
            <pc:docMk/>
            <pc:sldMk cId="2170289044" sldId="319"/>
            <ac:spMk id="6" creationId="{F489DB4C-B549-50FB-8ECA-D651C82710AE}"/>
          </ac:spMkLst>
        </pc:spChg>
        <pc:spChg chg="add mod">
          <ac:chgData name="Megan U Hazen" userId="30e05359-b9e4-47f2-a3de-c678b6693530" providerId="ADAL" clId="{F71778A2-0B0A-4390-A922-1251D981ACF5}" dt="2026-04-03T23:50:00.188" v="4408" actId="14100"/>
          <ac:spMkLst>
            <pc:docMk/>
            <pc:sldMk cId="2170289044" sldId="319"/>
            <ac:spMk id="7" creationId="{C056314E-5442-A657-61B1-8DE116DB41C7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4-04T00:24:42.265" v="5192"/>
        <pc:sldMkLst>
          <pc:docMk/>
          <pc:sldMk cId="1715260000" sldId="320"/>
        </pc:sldMkLst>
        <pc:spChg chg="mod ord">
          <ac:chgData name="Megan U Hazen" userId="30e05359-b9e4-47f2-a3de-c678b6693530" providerId="ADAL" clId="{F71778A2-0B0A-4390-A922-1251D981ACF5}" dt="2026-04-04T00:24:42.265" v="5192"/>
          <ac:spMkLst>
            <pc:docMk/>
            <pc:sldMk cId="1715260000" sldId="320"/>
            <ac:spMk id="2" creationId="{63C08612-F6A2-37CF-9FE6-5EEF5622286B}"/>
          </ac:spMkLst>
        </pc:spChg>
        <pc:spChg chg="del mod ord">
          <ac:chgData name="Megan U Hazen" userId="30e05359-b9e4-47f2-a3de-c678b6693530" providerId="ADAL" clId="{F71778A2-0B0A-4390-A922-1251D981ACF5}" dt="2026-04-03T23:21:46.575" v="2940" actId="478"/>
          <ac:spMkLst>
            <pc:docMk/>
            <pc:sldMk cId="1715260000" sldId="320"/>
            <ac:spMk id="3" creationId="{FDAF0B3B-35B5-5FE7-994F-5265F374F572}"/>
          </ac:spMkLst>
        </pc:spChg>
        <pc:spChg chg="mod ord">
          <ac:chgData name="Megan U Hazen" userId="30e05359-b9e4-47f2-a3de-c678b6693530" providerId="ADAL" clId="{F71778A2-0B0A-4390-A922-1251D981ACF5}" dt="2026-04-04T00:24:42.265" v="5192"/>
          <ac:spMkLst>
            <pc:docMk/>
            <pc:sldMk cId="1715260000" sldId="320"/>
            <ac:spMk id="4" creationId="{1888E585-589E-62A7-1B87-4A585FF689C5}"/>
          </ac:spMkLst>
        </pc:spChg>
        <pc:spChg chg="mod ord">
          <ac:chgData name="Megan U Hazen" userId="30e05359-b9e4-47f2-a3de-c678b6693530" providerId="ADAL" clId="{F71778A2-0B0A-4390-A922-1251D981ACF5}" dt="2026-04-04T00:24:42.265" v="5192"/>
          <ac:spMkLst>
            <pc:docMk/>
            <pc:sldMk cId="1715260000" sldId="320"/>
            <ac:spMk id="5" creationId="{66D361E7-D569-BA47-4A06-95D38B4FD2EB}"/>
          </ac:spMkLst>
        </pc:spChg>
        <pc:spChg chg="add del">
          <ac:chgData name="Megan U Hazen" userId="30e05359-b9e4-47f2-a3de-c678b6693530" providerId="ADAL" clId="{F71778A2-0B0A-4390-A922-1251D981ACF5}" dt="2026-04-03T23:19:19.615" v="2835" actId="22"/>
          <ac:spMkLst>
            <pc:docMk/>
            <pc:sldMk cId="1715260000" sldId="320"/>
            <ac:spMk id="7" creationId="{3824B2B0-A4D6-731C-37AC-E12F3B7CC379}"/>
          </ac:spMkLst>
        </pc:spChg>
        <pc:spChg chg="add mod ord">
          <ac:chgData name="Megan U Hazen" userId="30e05359-b9e4-47f2-a3de-c678b6693530" providerId="ADAL" clId="{F71778A2-0B0A-4390-A922-1251D981ACF5}" dt="2026-04-04T00:24:42.265" v="5192"/>
          <ac:spMkLst>
            <pc:docMk/>
            <pc:sldMk cId="1715260000" sldId="320"/>
            <ac:spMk id="8" creationId="{4C28BBA9-709F-F648-517B-03FB947875E2}"/>
          </ac:spMkLst>
        </pc:spChg>
        <pc:spChg chg="add mod ord">
          <ac:chgData name="Megan U Hazen" userId="30e05359-b9e4-47f2-a3de-c678b6693530" providerId="ADAL" clId="{F71778A2-0B0A-4390-A922-1251D981ACF5}" dt="2026-04-04T00:24:42.265" v="5192"/>
          <ac:spMkLst>
            <pc:docMk/>
            <pc:sldMk cId="1715260000" sldId="320"/>
            <ac:spMk id="9" creationId="{55FC7971-48BC-9B4F-AF21-3896B662A98B}"/>
          </ac:spMkLst>
        </pc:spChg>
        <pc:spChg chg="add mod ord">
          <ac:chgData name="Megan U Hazen" userId="30e05359-b9e4-47f2-a3de-c678b6693530" providerId="ADAL" clId="{F71778A2-0B0A-4390-A922-1251D981ACF5}" dt="2026-04-04T00:24:42.265" v="5192"/>
          <ac:spMkLst>
            <pc:docMk/>
            <pc:sldMk cId="1715260000" sldId="320"/>
            <ac:spMk id="10" creationId="{459E4DB7-00DA-B7E3-C85C-B76EF3DA2FD2}"/>
          </ac:spMkLst>
        </pc:spChg>
        <pc:spChg chg="add del mod">
          <ac:chgData name="Megan U Hazen" userId="30e05359-b9e4-47f2-a3de-c678b6693530" providerId="ADAL" clId="{F71778A2-0B0A-4390-A922-1251D981ACF5}" dt="2026-04-03T23:21:50.568" v="2941" actId="478"/>
          <ac:spMkLst>
            <pc:docMk/>
            <pc:sldMk cId="1715260000" sldId="320"/>
            <ac:spMk id="12" creationId="{0E09EED5-1B4C-7453-FD6A-8857B0553480}"/>
          </ac:spMkLst>
        </pc:spChg>
      </pc:sldChg>
      <pc:sldChg chg="addSp modSp new mod setBg">
        <pc:chgData name="Megan U Hazen" userId="30e05359-b9e4-47f2-a3de-c678b6693530" providerId="ADAL" clId="{F71778A2-0B0A-4390-A922-1251D981ACF5}" dt="2026-04-03T23:03:38.702" v="2313" actId="26606"/>
        <pc:sldMkLst>
          <pc:docMk/>
          <pc:sldMk cId="4183789002" sldId="321"/>
        </pc:sldMkLst>
        <pc:spChg chg="mod">
          <ac:chgData name="Megan U Hazen" userId="30e05359-b9e4-47f2-a3de-c678b6693530" providerId="ADAL" clId="{F71778A2-0B0A-4390-A922-1251D981ACF5}" dt="2026-04-03T23:03:38.702" v="2313" actId="26606"/>
          <ac:spMkLst>
            <pc:docMk/>
            <pc:sldMk cId="4183789002" sldId="321"/>
            <ac:spMk id="2" creationId="{5FE84E96-FF05-93F0-6DEF-F653FB8E2281}"/>
          </ac:spMkLst>
        </pc:spChg>
        <pc:spChg chg="mod">
          <ac:chgData name="Megan U Hazen" userId="30e05359-b9e4-47f2-a3de-c678b6693530" providerId="ADAL" clId="{F71778A2-0B0A-4390-A922-1251D981ACF5}" dt="2026-04-03T23:03:38.702" v="2313" actId="26606"/>
          <ac:spMkLst>
            <pc:docMk/>
            <pc:sldMk cId="4183789002" sldId="321"/>
            <ac:spMk id="3" creationId="{0C745264-81A7-F1B9-C6ED-1A843FE57DF7}"/>
          </ac:spMkLst>
        </pc:spChg>
        <pc:spChg chg="mod">
          <ac:chgData name="Megan U Hazen" userId="30e05359-b9e4-47f2-a3de-c678b6693530" providerId="ADAL" clId="{F71778A2-0B0A-4390-A922-1251D981ACF5}" dt="2026-04-03T23:03:38.702" v="2313" actId="26606"/>
          <ac:spMkLst>
            <pc:docMk/>
            <pc:sldMk cId="4183789002" sldId="321"/>
            <ac:spMk id="4" creationId="{7884B55E-BEEE-00A5-EA98-1A4CAB2CCC42}"/>
          </ac:spMkLst>
        </pc:spChg>
        <pc:spChg chg="mod">
          <ac:chgData name="Megan U Hazen" userId="30e05359-b9e4-47f2-a3de-c678b6693530" providerId="ADAL" clId="{F71778A2-0B0A-4390-A922-1251D981ACF5}" dt="2026-04-03T23:03:38.702" v="2313" actId="26606"/>
          <ac:spMkLst>
            <pc:docMk/>
            <pc:sldMk cId="4183789002" sldId="321"/>
            <ac:spMk id="5" creationId="{B01A6718-AF87-D725-8BBD-2F9D5956306A}"/>
          </ac:spMkLst>
        </pc:spChg>
        <pc:spChg chg="add">
          <ac:chgData name="Megan U Hazen" userId="30e05359-b9e4-47f2-a3de-c678b6693530" providerId="ADAL" clId="{F71778A2-0B0A-4390-A922-1251D981ACF5}" dt="2026-04-03T23:03:38.702" v="2313" actId="26606"/>
          <ac:spMkLst>
            <pc:docMk/>
            <pc:sldMk cId="4183789002" sldId="321"/>
            <ac:spMk id="10" creationId="{8E8DBDA3-652C-4F87-B53B-7F73AC8F4FF9}"/>
          </ac:spMkLst>
        </pc:spChg>
        <pc:spChg chg="add">
          <ac:chgData name="Megan U Hazen" userId="30e05359-b9e4-47f2-a3de-c678b6693530" providerId="ADAL" clId="{F71778A2-0B0A-4390-A922-1251D981ACF5}" dt="2026-04-03T23:03:38.702" v="2313" actId="26606"/>
          <ac:spMkLst>
            <pc:docMk/>
            <pc:sldMk cId="4183789002" sldId="321"/>
            <ac:spMk id="12" creationId="{42187232-3845-418F-A17C-C138F01D98AB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4-03T23:06:57.932" v="2821" actId="20577"/>
        <pc:sldMkLst>
          <pc:docMk/>
          <pc:sldMk cId="1548180819" sldId="322"/>
        </pc:sldMkLst>
        <pc:spChg chg="mod ord">
          <ac:chgData name="Megan U Hazen" userId="30e05359-b9e4-47f2-a3de-c678b6693530" providerId="ADAL" clId="{F71778A2-0B0A-4390-A922-1251D981ACF5}" dt="2026-04-03T23:04:13.914" v="2330" actId="20577"/>
          <ac:spMkLst>
            <pc:docMk/>
            <pc:sldMk cId="1548180819" sldId="322"/>
            <ac:spMk id="2" creationId="{D4095F43-309D-CFAE-B0D8-A30AFB54B445}"/>
          </ac:spMkLst>
        </pc:spChg>
        <pc:spChg chg="del mod ord">
          <ac:chgData name="Megan U Hazen" userId="30e05359-b9e4-47f2-a3de-c678b6693530" providerId="ADAL" clId="{F71778A2-0B0A-4390-A922-1251D981ACF5}" dt="2026-04-03T23:03:51.318" v="2314" actId="700"/>
          <ac:spMkLst>
            <pc:docMk/>
            <pc:sldMk cId="1548180819" sldId="322"/>
            <ac:spMk id="3" creationId="{4C50002F-1E3C-60DF-E254-F5DF8184608A}"/>
          </ac:spMkLst>
        </pc:spChg>
        <pc:spChg chg="mod ord">
          <ac:chgData name="Megan U Hazen" userId="30e05359-b9e4-47f2-a3de-c678b6693530" providerId="ADAL" clId="{F71778A2-0B0A-4390-A922-1251D981ACF5}" dt="2026-04-03T23:03:51.318" v="2314" actId="700"/>
          <ac:spMkLst>
            <pc:docMk/>
            <pc:sldMk cId="1548180819" sldId="322"/>
            <ac:spMk id="4" creationId="{C41CCA53-DDDE-2F91-3582-340B43239ACE}"/>
          </ac:spMkLst>
        </pc:spChg>
        <pc:spChg chg="mod ord">
          <ac:chgData name="Megan U Hazen" userId="30e05359-b9e4-47f2-a3de-c678b6693530" providerId="ADAL" clId="{F71778A2-0B0A-4390-A922-1251D981ACF5}" dt="2026-04-03T23:03:51.318" v="2314" actId="700"/>
          <ac:spMkLst>
            <pc:docMk/>
            <pc:sldMk cId="1548180819" sldId="322"/>
            <ac:spMk id="5" creationId="{80DB487B-77F5-83CF-B944-1568C841C5A1}"/>
          </ac:spMkLst>
        </pc:spChg>
        <pc:spChg chg="add mod ord">
          <ac:chgData name="Megan U Hazen" userId="30e05359-b9e4-47f2-a3de-c678b6693530" providerId="ADAL" clId="{F71778A2-0B0A-4390-A922-1251D981ACF5}" dt="2026-04-03T23:04:20.808" v="2344" actId="20577"/>
          <ac:spMkLst>
            <pc:docMk/>
            <pc:sldMk cId="1548180819" sldId="322"/>
            <ac:spMk id="6" creationId="{7A2FF3FB-1856-B965-A4E1-D3444AA6DA25}"/>
          </ac:spMkLst>
        </pc:spChg>
        <pc:spChg chg="add mod ord">
          <ac:chgData name="Megan U Hazen" userId="30e05359-b9e4-47f2-a3de-c678b6693530" providerId="ADAL" clId="{F71778A2-0B0A-4390-A922-1251D981ACF5}" dt="2026-04-03T23:06:57.932" v="2821" actId="20577"/>
          <ac:spMkLst>
            <pc:docMk/>
            <pc:sldMk cId="1548180819" sldId="322"/>
            <ac:spMk id="7" creationId="{B0C2F6EE-D779-551F-1F0B-21740E01CDDC}"/>
          </ac:spMkLst>
        </pc:spChg>
        <pc:spChg chg="add mod ord">
          <ac:chgData name="Megan U Hazen" userId="30e05359-b9e4-47f2-a3de-c678b6693530" providerId="ADAL" clId="{F71778A2-0B0A-4390-A922-1251D981ACF5}" dt="2026-04-03T23:04:26.466" v="2360" actId="20577"/>
          <ac:spMkLst>
            <pc:docMk/>
            <pc:sldMk cId="1548180819" sldId="322"/>
            <ac:spMk id="8" creationId="{325C860E-CD7F-C0B7-1104-0F9AC478243C}"/>
          </ac:spMkLst>
        </pc:spChg>
        <pc:spChg chg="add mod ord">
          <ac:chgData name="Megan U Hazen" userId="30e05359-b9e4-47f2-a3de-c678b6693530" providerId="ADAL" clId="{F71778A2-0B0A-4390-A922-1251D981ACF5}" dt="2026-04-03T23:06:42.213" v="2762" actId="20577"/>
          <ac:spMkLst>
            <pc:docMk/>
            <pc:sldMk cId="1548180819" sldId="322"/>
            <ac:spMk id="9" creationId="{E127FD4B-F11E-C7B6-7433-8ACBD201EC3F}"/>
          </ac:spMkLst>
        </pc:spChg>
      </pc:sldChg>
      <pc:sldChg chg="addSp modSp new mod setBg">
        <pc:chgData name="Megan U Hazen" userId="30e05359-b9e4-47f2-a3de-c678b6693530" providerId="ADAL" clId="{F71778A2-0B0A-4390-A922-1251D981ACF5}" dt="2026-04-03T23:00:29.093" v="2170" actId="26606"/>
        <pc:sldMkLst>
          <pc:docMk/>
          <pc:sldMk cId="3091345318" sldId="323"/>
        </pc:sldMkLst>
        <pc:spChg chg="mod">
          <ac:chgData name="Megan U Hazen" userId="30e05359-b9e4-47f2-a3de-c678b6693530" providerId="ADAL" clId="{F71778A2-0B0A-4390-A922-1251D981ACF5}" dt="2026-04-03T23:00:29.093" v="2170" actId="26606"/>
          <ac:spMkLst>
            <pc:docMk/>
            <pc:sldMk cId="3091345318" sldId="323"/>
            <ac:spMk id="2" creationId="{58CF7B2A-6D16-1006-5216-4EFA09F471D0}"/>
          </ac:spMkLst>
        </pc:spChg>
        <pc:spChg chg="mod">
          <ac:chgData name="Megan U Hazen" userId="30e05359-b9e4-47f2-a3de-c678b6693530" providerId="ADAL" clId="{F71778A2-0B0A-4390-A922-1251D981ACF5}" dt="2026-04-03T23:00:29.093" v="2170" actId="26606"/>
          <ac:spMkLst>
            <pc:docMk/>
            <pc:sldMk cId="3091345318" sldId="323"/>
            <ac:spMk id="3" creationId="{0F066FDC-9032-E3D3-6C61-12DCB738DA15}"/>
          </ac:spMkLst>
        </pc:spChg>
        <pc:spChg chg="mod">
          <ac:chgData name="Megan U Hazen" userId="30e05359-b9e4-47f2-a3de-c678b6693530" providerId="ADAL" clId="{F71778A2-0B0A-4390-A922-1251D981ACF5}" dt="2026-04-03T23:00:29.093" v="2170" actId="26606"/>
          <ac:spMkLst>
            <pc:docMk/>
            <pc:sldMk cId="3091345318" sldId="323"/>
            <ac:spMk id="4" creationId="{A70214AA-4CF2-A7F4-DCFE-E07792D53E3E}"/>
          </ac:spMkLst>
        </pc:spChg>
        <pc:spChg chg="mod">
          <ac:chgData name="Megan U Hazen" userId="30e05359-b9e4-47f2-a3de-c678b6693530" providerId="ADAL" clId="{F71778A2-0B0A-4390-A922-1251D981ACF5}" dt="2026-04-03T23:00:29.093" v="2170" actId="26606"/>
          <ac:spMkLst>
            <pc:docMk/>
            <pc:sldMk cId="3091345318" sldId="323"/>
            <ac:spMk id="5" creationId="{DDFA3184-5697-15F8-08E6-7C48C649D04E}"/>
          </ac:spMkLst>
        </pc:spChg>
        <pc:spChg chg="add">
          <ac:chgData name="Megan U Hazen" userId="30e05359-b9e4-47f2-a3de-c678b6693530" providerId="ADAL" clId="{F71778A2-0B0A-4390-A922-1251D981ACF5}" dt="2026-04-03T23:00:29.093" v="2170" actId="26606"/>
          <ac:spMkLst>
            <pc:docMk/>
            <pc:sldMk cId="3091345318" sldId="323"/>
            <ac:spMk id="10" creationId="{8E8DBDA3-652C-4F87-B53B-7F73AC8F4FF9}"/>
          </ac:spMkLst>
        </pc:spChg>
        <pc:spChg chg="add">
          <ac:chgData name="Megan U Hazen" userId="30e05359-b9e4-47f2-a3de-c678b6693530" providerId="ADAL" clId="{F71778A2-0B0A-4390-A922-1251D981ACF5}" dt="2026-04-03T23:00:29.093" v="2170" actId="26606"/>
          <ac:spMkLst>
            <pc:docMk/>
            <pc:sldMk cId="3091345318" sldId="323"/>
            <ac:spMk id="12" creationId="{42187232-3845-418F-A17C-C138F01D98AB}"/>
          </ac:spMkLst>
        </pc:spChg>
      </pc:sldChg>
      <pc:sldChg chg="addSp modSp new mod modClrScheme chgLayout modNotesTx">
        <pc:chgData name="Megan U Hazen" userId="30e05359-b9e4-47f2-a3de-c678b6693530" providerId="ADAL" clId="{F71778A2-0B0A-4390-A922-1251D981ACF5}" dt="2026-04-04T00:20:27.898" v="5171" actId="13244"/>
        <pc:sldMkLst>
          <pc:docMk/>
          <pc:sldMk cId="601093954" sldId="324"/>
        </pc:sldMkLst>
        <pc:spChg chg="mod ord">
          <ac:chgData name="Megan U Hazen" userId="30e05359-b9e4-47f2-a3de-c678b6693530" providerId="ADAL" clId="{F71778A2-0B0A-4390-A922-1251D981ACF5}" dt="2026-04-03T23:24:48.201" v="3106" actId="700"/>
          <ac:spMkLst>
            <pc:docMk/>
            <pc:sldMk cId="601093954" sldId="324"/>
            <ac:spMk id="2" creationId="{03867936-C646-C420-2410-E28CA85F08C8}"/>
          </ac:spMkLst>
        </pc:spChg>
        <pc:spChg chg="mod ord">
          <ac:chgData name="Megan U Hazen" userId="30e05359-b9e4-47f2-a3de-c678b6693530" providerId="ADAL" clId="{F71778A2-0B0A-4390-A922-1251D981ACF5}" dt="2026-04-03T23:26:26.245" v="3215" actId="2711"/>
          <ac:spMkLst>
            <pc:docMk/>
            <pc:sldMk cId="601093954" sldId="324"/>
            <ac:spMk id="3" creationId="{783827AD-D65E-8B95-6E99-9437B24CD06D}"/>
          </ac:spMkLst>
        </pc:spChg>
        <pc:spChg chg="mod ord">
          <ac:chgData name="Megan U Hazen" userId="30e05359-b9e4-47f2-a3de-c678b6693530" providerId="ADAL" clId="{F71778A2-0B0A-4390-A922-1251D981ACF5}" dt="2026-04-04T00:19:48.520" v="5167" actId="962"/>
          <ac:spMkLst>
            <pc:docMk/>
            <pc:sldMk cId="601093954" sldId="324"/>
            <ac:spMk id="4" creationId="{E15A3FE2-CAFF-FA59-C28F-C418DEB3CC4E}"/>
          </ac:spMkLst>
        </pc:spChg>
        <pc:spChg chg="mod ord">
          <ac:chgData name="Megan U Hazen" userId="30e05359-b9e4-47f2-a3de-c678b6693530" providerId="ADAL" clId="{F71778A2-0B0A-4390-A922-1251D981ACF5}" dt="2026-04-04T00:19:50.864" v="5168" actId="962"/>
          <ac:spMkLst>
            <pc:docMk/>
            <pc:sldMk cId="601093954" sldId="324"/>
            <ac:spMk id="5" creationId="{A4B32031-44A8-0563-CD4E-689373501442}"/>
          </ac:spMkLst>
        </pc:spChg>
        <pc:spChg chg="add mod ord">
          <ac:chgData name="Megan U Hazen" userId="30e05359-b9e4-47f2-a3de-c678b6693530" providerId="ADAL" clId="{F71778A2-0B0A-4390-A922-1251D981ACF5}" dt="2026-04-04T00:20:27.898" v="5171" actId="13244"/>
          <ac:spMkLst>
            <pc:docMk/>
            <pc:sldMk cId="601093954" sldId="324"/>
            <ac:spMk id="6" creationId="{2D4CD489-2438-2AB7-6FFA-1C85D287BC18}"/>
          </ac:spMkLst>
        </pc:spChg>
      </pc:sldChg>
      <pc:sldChg chg="modSp new mod">
        <pc:chgData name="Megan U Hazen" userId="30e05359-b9e4-47f2-a3de-c678b6693530" providerId="ADAL" clId="{F71778A2-0B0A-4390-A922-1251D981ACF5}" dt="2026-04-04T00:04:57.571" v="5054" actId="14100"/>
        <pc:sldMkLst>
          <pc:docMk/>
          <pc:sldMk cId="1285707154" sldId="325"/>
        </pc:sldMkLst>
        <pc:spChg chg="mod">
          <ac:chgData name="Megan U Hazen" userId="30e05359-b9e4-47f2-a3de-c678b6693530" providerId="ADAL" clId="{F71778A2-0B0A-4390-A922-1251D981ACF5}" dt="2026-04-04T00:04:03.110" v="5040" actId="20577"/>
          <ac:spMkLst>
            <pc:docMk/>
            <pc:sldMk cId="1285707154" sldId="325"/>
            <ac:spMk id="2" creationId="{70C7D538-5BF8-C566-500E-8E52EECADAAB}"/>
          </ac:spMkLst>
        </pc:spChg>
        <pc:spChg chg="mod">
          <ac:chgData name="Megan U Hazen" userId="30e05359-b9e4-47f2-a3de-c678b6693530" providerId="ADAL" clId="{F71778A2-0B0A-4390-A922-1251D981ACF5}" dt="2026-04-04T00:04:37.092" v="5051" actId="27636"/>
          <ac:spMkLst>
            <pc:docMk/>
            <pc:sldMk cId="1285707154" sldId="325"/>
            <ac:spMk id="3" creationId="{33196751-D55F-55A3-3A6E-81E87A96BB37}"/>
          </ac:spMkLst>
        </pc:spChg>
        <pc:spChg chg="mod">
          <ac:chgData name="Megan U Hazen" userId="30e05359-b9e4-47f2-a3de-c678b6693530" providerId="ADAL" clId="{F71778A2-0B0A-4390-A922-1251D981ACF5}" dt="2026-04-04T00:04:57.571" v="5054" actId="14100"/>
          <ac:spMkLst>
            <pc:docMk/>
            <pc:sldMk cId="1285707154" sldId="325"/>
            <ac:spMk id="4" creationId="{2D708E00-74B5-EBD5-1F1E-1894FCADFB3B}"/>
          </ac:spMkLst>
        </pc:spChg>
      </pc:sldChg>
      <pc:sldChg chg="addSp delSp modSp add mod">
        <pc:chgData name="Megan U Hazen" userId="30e05359-b9e4-47f2-a3de-c678b6693530" providerId="ADAL" clId="{F71778A2-0B0A-4390-A922-1251D981ACF5}" dt="2026-04-04T00:21:01.331" v="5176" actId="962"/>
        <pc:sldMkLst>
          <pc:docMk/>
          <pc:sldMk cId="147037549" sldId="326"/>
        </pc:sldMkLst>
        <pc:spChg chg="mod">
          <ac:chgData name="Megan U Hazen" userId="30e05359-b9e4-47f2-a3de-c678b6693530" providerId="ADAL" clId="{F71778A2-0B0A-4390-A922-1251D981ACF5}" dt="2026-04-04T00:19:14.128" v="5165" actId="20577"/>
          <ac:spMkLst>
            <pc:docMk/>
            <pc:sldMk cId="147037549" sldId="326"/>
            <ac:spMk id="2" creationId="{EE9E7ED3-CFF0-F3DD-3238-70759444083D}"/>
          </ac:spMkLst>
        </pc:spChg>
        <pc:spChg chg="mod">
          <ac:chgData name="Megan U Hazen" userId="30e05359-b9e4-47f2-a3de-c678b6693530" providerId="ADAL" clId="{F71778A2-0B0A-4390-A922-1251D981ACF5}" dt="2026-04-04T00:20:49.156" v="5173" actId="962"/>
          <ac:spMkLst>
            <pc:docMk/>
            <pc:sldMk cId="147037549" sldId="326"/>
            <ac:spMk id="4" creationId="{65D91599-204C-11E6-451B-490B5689EE8E}"/>
          </ac:spMkLst>
        </pc:spChg>
        <pc:spChg chg="mod">
          <ac:chgData name="Megan U Hazen" userId="30e05359-b9e4-47f2-a3de-c678b6693530" providerId="ADAL" clId="{F71778A2-0B0A-4390-A922-1251D981ACF5}" dt="2026-04-04T00:21:01.331" v="5176" actId="962"/>
          <ac:spMkLst>
            <pc:docMk/>
            <pc:sldMk cId="147037549" sldId="326"/>
            <ac:spMk id="5" creationId="{18EBC144-FFC5-AC6E-DB29-169F2DB2C22F}"/>
          </ac:spMkLst>
        </pc:spChg>
        <pc:spChg chg="add del mod">
          <ac:chgData name="Megan U Hazen" userId="30e05359-b9e4-47f2-a3de-c678b6693530" providerId="ADAL" clId="{F71778A2-0B0A-4390-A922-1251D981ACF5}" dt="2026-04-04T00:07:29.456" v="5123" actId="478"/>
          <ac:spMkLst>
            <pc:docMk/>
            <pc:sldMk cId="147037549" sldId="326"/>
            <ac:spMk id="6" creationId="{F0653D75-7CC0-99A1-FAE8-9E7D7BF84170}"/>
          </ac:spMkLst>
        </pc:spChg>
        <pc:spChg chg="mod">
          <ac:chgData name="Megan U Hazen" userId="30e05359-b9e4-47f2-a3de-c678b6693530" providerId="ADAL" clId="{F71778A2-0B0A-4390-A922-1251D981ACF5}" dt="2026-04-04T00:20:53.621" v="5175" actId="962"/>
          <ac:spMkLst>
            <pc:docMk/>
            <pc:sldMk cId="147037549" sldId="326"/>
            <ac:spMk id="9" creationId="{AC14C635-4495-3059-3B7F-73AED2BE9640}"/>
          </ac:spMkLst>
        </pc:spChg>
        <pc:spChg chg="del">
          <ac:chgData name="Megan U Hazen" userId="30e05359-b9e4-47f2-a3de-c678b6693530" providerId="ADAL" clId="{F71778A2-0B0A-4390-A922-1251D981ACF5}" dt="2026-04-04T00:07:26.041" v="5122" actId="478"/>
          <ac:spMkLst>
            <pc:docMk/>
            <pc:sldMk cId="147037549" sldId="326"/>
            <ac:spMk id="10" creationId="{648E6D97-4CD3-A8DC-AB62-416928BA45C7}"/>
          </ac:spMkLst>
        </pc:spChg>
        <pc:spChg chg="del">
          <ac:chgData name="Megan U Hazen" userId="30e05359-b9e4-47f2-a3de-c678b6693530" providerId="ADAL" clId="{F71778A2-0B0A-4390-A922-1251D981ACF5}" dt="2026-04-04T00:07:31.920" v="5124" actId="478"/>
          <ac:spMkLst>
            <pc:docMk/>
            <pc:sldMk cId="147037549" sldId="326"/>
            <ac:spMk id="11" creationId="{A5169D5A-A106-F5F6-833B-DC8EF106CB48}"/>
          </ac:spMkLst>
        </pc:spChg>
        <pc:spChg chg="add del mod">
          <ac:chgData name="Megan U Hazen" userId="30e05359-b9e4-47f2-a3de-c678b6693530" providerId="ADAL" clId="{F71778A2-0B0A-4390-A922-1251D981ACF5}" dt="2026-04-04T00:07:33.819" v="5125" actId="478"/>
          <ac:spMkLst>
            <pc:docMk/>
            <pc:sldMk cId="147037549" sldId="326"/>
            <ac:spMk id="12" creationId="{D4FA8E22-233A-2EED-0B42-4F7DB6FBDA9A}"/>
          </ac:spMkLst>
        </pc:spChg>
        <pc:spChg chg="add mod">
          <ac:chgData name="Megan U Hazen" userId="30e05359-b9e4-47f2-a3de-c678b6693530" providerId="ADAL" clId="{F71778A2-0B0A-4390-A922-1251D981ACF5}" dt="2026-04-04T00:14:40.301" v="5142" actId="14100"/>
          <ac:spMkLst>
            <pc:docMk/>
            <pc:sldMk cId="147037549" sldId="326"/>
            <ac:spMk id="13" creationId="{0477B48A-A452-F662-B596-1B96B7119D76}"/>
          </ac:spMkLst>
        </pc:spChg>
      </pc:sldChg>
      <pc:sldChg chg="add del">
        <pc:chgData name="Megan U Hazen" userId="30e05359-b9e4-47f2-a3de-c678b6693530" providerId="ADAL" clId="{F71778A2-0B0A-4390-A922-1251D981ACF5}" dt="2026-04-04T00:07:48.334" v="5127"/>
        <pc:sldMkLst>
          <pc:docMk/>
          <pc:sldMk cId="1515139469" sldId="327"/>
        </pc:sldMkLst>
      </pc:sldChg>
      <pc:sldChg chg="add del">
        <pc:chgData name="Megan U Hazen" userId="30e05359-b9e4-47f2-a3de-c678b6693530" providerId="ADAL" clId="{F71778A2-0B0A-4390-A922-1251D981ACF5}" dt="2026-04-04T00:07:57.240" v="5129"/>
        <pc:sldMkLst>
          <pc:docMk/>
          <pc:sldMk cId="1556807560" sldId="32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A47B4E-7C9D-40EA-B5F8-5AA7DD58618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AD69F17-641E-429A-8FAA-9DF3AF137AE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HW1</a:t>
          </a:r>
        </a:p>
      </dgm:t>
    </dgm:pt>
    <dgm:pt modelId="{6D704DA2-82C2-45FE-BBAF-EBD3D9E66D61}" type="parTrans" cxnId="{E04BB01C-A6D6-48CF-91CC-890016985167}">
      <dgm:prSet/>
      <dgm:spPr/>
      <dgm:t>
        <a:bodyPr/>
        <a:lstStyle/>
        <a:p>
          <a:endParaRPr lang="en-US"/>
        </a:p>
      </dgm:t>
    </dgm:pt>
    <dgm:pt modelId="{87505EE7-3AA0-4264-97F4-2384453B4D54}" type="sibTrans" cxnId="{E04BB01C-A6D6-48CF-91CC-890016985167}">
      <dgm:prSet/>
      <dgm:spPr/>
      <dgm:t>
        <a:bodyPr/>
        <a:lstStyle/>
        <a:p>
          <a:endParaRPr lang="en-US"/>
        </a:p>
      </dgm:t>
    </dgm:pt>
    <dgm:pt modelId="{F328DF61-BAB4-443F-B92C-CC0FF76E35CD}">
      <dgm:prSet/>
      <dgm:spPr/>
      <dgm:t>
        <a:bodyPr/>
        <a:lstStyle/>
        <a:p>
          <a:r>
            <a:rPr lang="en-US" dirty="0"/>
            <a:t>Practice problems</a:t>
          </a:r>
        </a:p>
      </dgm:t>
    </dgm:pt>
    <dgm:pt modelId="{1A3966D8-B22A-4786-9C56-123F329C5B9B}" type="parTrans" cxnId="{7C85388B-F5D4-4753-8FED-5542BADF702F}">
      <dgm:prSet/>
      <dgm:spPr/>
      <dgm:t>
        <a:bodyPr/>
        <a:lstStyle/>
        <a:p>
          <a:endParaRPr lang="en-US"/>
        </a:p>
      </dgm:t>
    </dgm:pt>
    <dgm:pt modelId="{28963712-9505-4719-A082-078E25D42D8A}" type="sibTrans" cxnId="{7C85388B-F5D4-4753-8FED-5542BADF702F}">
      <dgm:prSet/>
      <dgm:spPr/>
      <dgm:t>
        <a:bodyPr/>
        <a:lstStyle/>
        <a:p>
          <a:endParaRPr lang="en-US"/>
        </a:p>
      </dgm:t>
    </dgm:pt>
    <dgm:pt modelId="{C8FD8200-1568-41B9-8D8B-CBDE38530083}" type="pres">
      <dgm:prSet presAssocID="{A8A47B4E-7C9D-40EA-B5F8-5AA7DD586181}" presName="linear" presStyleCnt="0">
        <dgm:presLayoutVars>
          <dgm:animLvl val="lvl"/>
          <dgm:resizeHandles val="exact"/>
        </dgm:presLayoutVars>
      </dgm:prSet>
      <dgm:spPr/>
    </dgm:pt>
    <dgm:pt modelId="{02373362-2545-4A65-BB1B-62AA51E211EB}" type="pres">
      <dgm:prSet presAssocID="{4AD69F17-641E-429A-8FAA-9DF3AF137AE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188FA90-B50C-402F-8B95-4332CFF8FF7D}" type="pres">
      <dgm:prSet presAssocID="{87505EE7-3AA0-4264-97F4-2384453B4D54}" presName="spacer" presStyleCnt="0"/>
      <dgm:spPr/>
    </dgm:pt>
    <dgm:pt modelId="{0A4AED04-E37F-48AB-A288-00CC7D22FD84}" type="pres">
      <dgm:prSet presAssocID="{F328DF61-BAB4-443F-B92C-CC0FF76E35C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04BB01C-A6D6-48CF-91CC-890016985167}" srcId="{A8A47B4E-7C9D-40EA-B5F8-5AA7DD586181}" destId="{4AD69F17-641E-429A-8FAA-9DF3AF137AE0}" srcOrd="0" destOrd="0" parTransId="{6D704DA2-82C2-45FE-BBAF-EBD3D9E66D61}" sibTransId="{87505EE7-3AA0-4264-97F4-2384453B4D54}"/>
    <dgm:cxn modelId="{7C85388B-F5D4-4753-8FED-5542BADF702F}" srcId="{A8A47B4E-7C9D-40EA-B5F8-5AA7DD586181}" destId="{F328DF61-BAB4-443F-B92C-CC0FF76E35CD}" srcOrd="1" destOrd="0" parTransId="{1A3966D8-B22A-4786-9C56-123F329C5B9B}" sibTransId="{28963712-9505-4719-A082-078E25D42D8A}"/>
    <dgm:cxn modelId="{50F0CD95-B5AA-4B7F-8BEB-F1FD76E035C6}" type="presOf" srcId="{F328DF61-BAB4-443F-B92C-CC0FF76E35CD}" destId="{0A4AED04-E37F-48AB-A288-00CC7D22FD84}" srcOrd="0" destOrd="0" presId="urn:microsoft.com/office/officeart/2005/8/layout/vList2"/>
    <dgm:cxn modelId="{546C53B7-891D-4161-A0EF-3DBDE19F0B44}" type="presOf" srcId="{A8A47B4E-7C9D-40EA-B5F8-5AA7DD586181}" destId="{C8FD8200-1568-41B9-8D8B-CBDE38530083}" srcOrd="0" destOrd="0" presId="urn:microsoft.com/office/officeart/2005/8/layout/vList2"/>
    <dgm:cxn modelId="{3B60B5F2-05E6-40C2-912D-5CC71D22C989}" type="presOf" srcId="{4AD69F17-641E-429A-8FAA-9DF3AF137AE0}" destId="{02373362-2545-4A65-BB1B-62AA51E211EB}" srcOrd="0" destOrd="0" presId="urn:microsoft.com/office/officeart/2005/8/layout/vList2"/>
    <dgm:cxn modelId="{E248207B-FD0B-4F0A-B084-5F7BC0B735A1}" type="presParOf" srcId="{C8FD8200-1568-41B9-8D8B-CBDE38530083}" destId="{02373362-2545-4A65-BB1B-62AA51E211EB}" srcOrd="0" destOrd="0" presId="urn:microsoft.com/office/officeart/2005/8/layout/vList2"/>
    <dgm:cxn modelId="{C10C3DA6-D45D-46B2-9C29-06621D9C38A3}" type="presParOf" srcId="{C8FD8200-1568-41B9-8D8B-CBDE38530083}" destId="{8188FA90-B50C-402F-8B95-4332CFF8FF7D}" srcOrd="1" destOrd="0" presId="urn:microsoft.com/office/officeart/2005/8/layout/vList2"/>
    <dgm:cxn modelId="{1EEA795E-BF0F-477D-B4F0-9979EA697B18}" type="presParOf" srcId="{C8FD8200-1568-41B9-8D8B-CBDE38530083}" destId="{0A4AED04-E37F-48AB-A288-00CC7D22FD8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73362-2545-4A65-BB1B-62AA51E211EB}">
      <dsp:nvSpPr>
        <dsp:cNvPr id="0" name=""/>
        <dsp:cNvSpPr/>
      </dsp:nvSpPr>
      <dsp:spPr>
        <a:xfrm>
          <a:off x="0" y="683018"/>
          <a:ext cx="6451943" cy="14630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>
              <a:solidFill>
                <a:schemeClr val="tx1"/>
              </a:solidFill>
            </a:rPr>
            <a:t>HW1</a:t>
          </a:r>
        </a:p>
      </dsp:txBody>
      <dsp:txXfrm>
        <a:off x="71422" y="754440"/>
        <a:ext cx="6309099" cy="1320241"/>
      </dsp:txXfrm>
    </dsp:sp>
    <dsp:sp modelId="{0A4AED04-E37F-48AB-A288-00CC7D22FD84}">
      <dsp:nvSpPr>
        <dsp:cNvPr id="0" name=""/>
        <dsp:cNvSpPr/>
      </dsp:nvSpPr>
      <dsp:spPr>
        <a:xfrm>
          <a:off x="0" y="2321783"/>
          <a:ext cx="6451943" cy="1463085"/>
        </a:xfrm>
        <a:prstGeom prst="roundRect">
          <a:avLst/>
        </a:prstGeom>
        <a:solidFill>
          <a:schemeClr val="accent2">
            <a:hueOff val="-237901"/>
            <a:satOff val="-73332"/>
            <a:lumOff val="-882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/>
            <a:t>Practice problems</a:t>
          </a:r>
        </a:p>
      </dsp:txBody>
      <dsp:txXfrm>
        <a:off x="71422" y="2393205"/>
        <a:ext cx="6309099" cy="1320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Double parenthesis dictate arithmetic evaluation and comparisons</a:t>
            </a:r>
          </a:p>
          <a:p>
            <a:r>
              <a:rPr lang="en-US" dirty="0"/>
              <a:t>Returns 0 if the expression is non zero, and 1 if it is zero</a:t>
            </a:r>
          </a:p>
          <a:p>
            <a:r>
              <a:rPr lang="en-US" dirty="0"/>
              <a:t>May see old school expr to do this.</a:t>
            </a:r>
          </a:p>
          <a:p>
            <a:r>
              <a:rPr lang="en-US" dirty="0" err="1"/>
              <a:t>Lectfour</a:t>
            </a:r>
            <a:r>
              <a:rPr lang="en-US" dirty="0"/>
              <a:t> script demo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01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see </a:t>
            </a:r>
            <a:r>
              <a:rPr lang="en-US" dirty="0" err="1"/>
              <a:t>oldschool</a:t>
            </a:r>
            <a:r>
              <a:rPr lang="en-US" dirty="0"/>
              <a:t> ‘test’ function instead</a:t>
            </a:r>
            <a:br>
              <a:rPr lang="en-US" dirty="0"/>
            </a:br>
            <a:r>
              <a:rPr lang="en-US" dirty="0"/>
              <a:t>[[ ]] is a little more sophisticated 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90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17716-E58A-42D0-CC78-D183684CA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66AABD-3BB1-9BFA-4B62-110954C691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387CA1-A1BA-D1EC-56F6-056C00154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see </a:t>
            </a:r>
            <a:r>
              <a:rPr lang="en-US" dirty="0" err="1"/>
              <a:t>oldschool</a:t>
            </a:r>
            <a:r>
              <a:rPr lang="en-US" dirty="0"/>
              <a:t> ‘test’ function instead</a:t>
            </a:r>
            <a:br>
              <a:rPr lang="en-US" dirty="0"/>
            </a:br>
            <a:r>
              <a:rPr lang="en-US" dirty="0"/>
              <a:t>[[ ]] is a little more sophisticated 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7F14C-580C-E881-1265-719A0B35F4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72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238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52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you learn more about passwd?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7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alias la=‘ls –a’</a:t>
            </a:r>
            <a:br>
              <a:rPr lang="en-US" dirty="0"/>
            </a:br>
            <a:r>
              <a:rPr lang="en-US" dirty="0"/>
              <a:t>echo “alias emacs=‘emacs –</a:t>
            </a:r>
            <a:r>
              <a:rPr lang="en-US" dirty="0" err="1"/>
              <a:t>nw</a:t>
            </a:r>
            <a:r>
              <a:rPr lang="en-US" dirty="0"/>
              <a:t>’”  &gt;&gt; .</a:t>
            </a:r>
            <a:r>
              <a:rPr lang="en-US" dirty="0" err="1"/>
              <a:t>bashrc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83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hello.sh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we can look at the script, make it executable, and notice that the alias is available during the script but not after we exit.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68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4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  in Bash, ‘0’ is often used for true – this is really just symbolizing ‘yes, completed without an error’</a:t>
            </a:r>
            <a:br>
              <a:rPr lang="en-US" dirty="0"/>
            </a:br>
            <a:r>
              <a:rPr lang="en-US" dirty="0"/>
              <a:t>any non-zero number is assumed to be an error (false), numbers can convey what the error was.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Shift demo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59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https://www.gnu.org/software/bash/manual/html_node/Redirections.html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87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– we can use these in a script.  It allows us to call other processes (including ‘echo’) and direct them to either the </a:t>
            </a:r>
            <a:r>
              <a:rPr lang="en-US" dirty="0" err="1"/>
              <a:t>stdout</a:t>
            </a:r>
            <a:r>
              <a:rPr lang="en-US" dirty="0"/>
              <a:t> or stderr of the calling shell.  This gives us a way to produce output within the script, and send error messages.</a:t>
            </a:r>
            <a:br>
              <a:rPr lang="en-US" dirty="0"/>
            </a:br>
            <a:r>
              <a:rPr lang="en-US" dirty="0" err="1"/>
              <a:t>Dcdls</a:t>
            </a:r>
            <a:r>
              <a:rPr lang="en-US" dirty="0"/>
              <a:t>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2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5C49CA3-DD8D-45F3-A905-802F93EC5594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D68F2-68C1-4B4F-9A41-DA09FB2A603D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623E-76B2-4AE9-A6C8-8D5E7B3E1C34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73A1-E67B-428E-821C-703B30940AF6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1088-B7D9-479F-8EF1-062032E85B0E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DB45-F1D8-4075-8DCC-EAA914288679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D6E8-0397-4C2C-9103-DA5C3E2C8C7C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61BE-51AC-4967-BFD3-2EE41A7A12A3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BF04-3D1C-4EAB-98ED-A44D48777716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9B07-1BD7-44AA-95F8-E8AFE92E86F2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F7F5-64CC-4588-805F-F88D784C0B31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C14FFA3-7BC9-4F50-9A9E-A2F4C1C3E3D9}" type="datetime1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google.github.io/styleguide/shellguid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  <a:br>
              <a:rPr lang="en-US" dirty="0"/>
            </a:br>
            <a:r>
              <a:rPr lang="en-US" dirty="0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5AA5C-5267-B102-00B3-544855EB7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8EB95-3459-91A3-3BF9-3C61FD76C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 Redirection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3BD2DFC-E8F0-EEE1-2568-FD76B4640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4892040"/>
            <a:ext cx="9872871" cy="1203959"/>
          </a:xfrm>
        </p:spPr>
        <p:txBody>
          <a:bodyPr/>
          <a:lstStyle/>
          <a:p>
            <a:r>
              <a:rPr lang="en-US" dirty="0"/>
              <a:t>All processes have these three streams, </a:t>
            </a:r>
            <a:r>
              <a:rPr lang="en-US" sz="2800" dirty="0"/>
              <a:t>but, you can redirect</a:t>
            </a:r>
            <a:endParaRPr lang="en-US" dirty="0"/>
          </a:p>
          <a:p>
            <a:pPr lvl="1"/>
            <a:r>
              <a:rPr lang="en-US" dirty="0"/>
              <a:t>Use ‘&lt;‘ to redirect a file in</a:t>
            </a:r>
          </a:p>
          <a:p>
            <a:pPr lvl="1"/>
            <a:r>
              <a:rPr lang="en-US" dirty="0"/>
              <a:t>Use ‘&gt;’ to redirect out.  ‘&gt;&gt;’ appends, ‘2&gt;’ says redirect the second stream, or error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903F0-9D55-6EED-B678-581F4C1AE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D276E-5CB6-4AFF-DCBF-AE184C05E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A6F3F01D-8E91-2C06-A7D0-E9C34AD19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54200" y="1965960"/>
            <a:ext cx="1587500" cy="2049780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6A64A886-3045-4E53-4024-F26037C5A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7100" y="1965960"/>
            <a:ext cx="1930400" cy="87630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F167D4-A343-FECC-3FA7-3AD832D5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006600" y="2260601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96447F-34FC-7C2E-9D9A-E90EE70C1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94530" y="2159001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Output</a:t>
            </a:r>
          </a:p>
        </p:txBody>
      </p:sp>
      <p:sp>
        <p:nvSpPr>
          <p:cNvPr id="13" name="Rectangle: Folded Corner 12">
            <a:extLst>
              <a:ext uri="{FF2B5EF4-FFF2-40B4-BE49-F238E27FC236}">
                <a16:creationId xmlns:a16="http://schemas.microsoft.com/office/drawing/2014/main" id="{EFAC233B-7AE0-0B5F-552B-3BB270E4D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7100" y="3070860"/>
            <a:ext cx="1930400" cy="876300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344557-D5EC-297D-39DC-C63403CA5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66922" y="3263901"/>
            <a:ext cx="1810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Err file</a:t>
            </a:r>
          </a:p>
        </p:txBody>
      </p:sp>
      <p:sp>
        <p:nvSpPr>
          <p:cNvPr id="15" name="Cylinder 14">
            <a:extLst>
              <a:ext uri="{FF2B5EF4-FFF2-40B4-BE49-F238E27FC236}">
                <a16:creationId xmlns:a16="http://schemas.microsoft.com/office/drawing/2014/main" id="{F12A11A6-ED1A-9628-1B50-8676F1E57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27600" y="1965960"/>
            <a:ext cx="1778000" cy="2242821"/>
          </a:xfrm>
          <a:prstGeom prst="can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4BF0C0-65E1-64FA-72D3-ED4A23AA2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05400" y="2984501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Process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B2443BEA-9162-A8FF-47A7-775387D67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3911600" y="26587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39BDEA2A-093C-C0D3-C4C9-770865524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7454900" y="21253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EDCDBA11-1452-17A2-ED74-F43DC929D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7442200" y="29508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8C501-82A5-C1A2-BD79-3C0E03BC6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62770" y="2529184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AD376A-A7F2-071A-5348-C9E713B9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80670" y="2046584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E3D941-E5D3-09D9-D971-53A31E6AF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80670" y="2884784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2&gt;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2FEF27-1E4B-85BE-AD58-F1E83311E31F}"/>
              </a:ext>
            </a:extLst>
          </p:cNvPr>
          <p:cNvSpPr txBox="1"/>
          <p:nvPr/>
        </p:nvSpPr>
        <p:spPr>
          <a:xfrm>
            <a:off x="8089900" y="500994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Special file: /dev/null</a:t>
            </a:r>
          </a:p>
          <a:p>
            <a:r>
              <a:rPr lang="en-US" sz="2400" dirty="0"/>
              <a:t>Is </a:t>
            </a:r>
            <a:r>
              <a:rPr lang="en-US" sz="2400" dirty="0" err="1"/>
              <a:t>EoF</a:t>
            </a:r>
            <a:r>
              <a:rPr lang="en-US" sz="2400" dirty="0"/>
              <a:t> if input</a:t>
            </a:r>
          </a:p>
          <a:p>
            <a:r>
              <a:rPr lang="en-US" sz="2400" dirty="0"/>
              <a:t>Data is discarded if output</a:t>
            </a:r>
          </a:p>
        </p:txBody>
      </p:sp>
    </p:spTree>
    <p:extLst>
      <p:ext uri="{BB962C8B-B14F-4D97-AF65-F5344CB8AC3E}">
        <p14:creationId xmlns:p14="http://schemas.microsoft.com/office/powerpoint/2010/main" val="221548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70CF8-9EA4-2C75-4D1D-021F2A7A0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Redirection of script output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18BF58-9F83-C3B8-E547-E782ADA84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8ACBBE-035F-171E-98DD-2E82F4A7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17F3737-1810-7818-8F9B-E8B5C2AFE4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2767164"/>
              </p:ext>
            </p:extLst>
          </p:nvPr>
        </p:nvGraphicFramePr>
        <p:xfrm>
          <a:off x="2197099" y="1835558"/>
          <a:ext cx="8563666" cy="4248735"/>
        </p:xfrm>
        <a:graphic>
          <a:graphicData uri="http://schemas.openxmlformats.org/drawingml/2006/table">
            <a:tbl>
              <a:tblPr firstRow="1"/>
              <a:tblGrid>
                <a:gridCol w="4747040">
                  <a:extLst>
                    <a:ext uri="{9D8B030D-6E8A-4147-A177-3AD203B41FA5}">
                      <a16:colId xmlns:a16="http://schemas.microsoft.com/office/drawing/2014/main" val="2635117356"/>
                    </a:ext>
                  </a:extLst>
                </a:gridCol>
                <a:gridCol w="3816626">
                  <a:extLst>
                    <a:ext uri="{9D8B030D-6E8A-4147-A177-3AD203B41FA5}">
                      <a16:colId xmlns:a16="http://schemas.microsoft.com/office/drawing/2014/main" val="3828104216"/>
                    </a:ext>
                  </a:extLst>
                </a:gridCol>
              </a:tblGrid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To redirect: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Use this syntax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2290625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</a:t>
                      </a:r>
                      <a:r>
                        <a:rPr lang="en-US" sz="2000" b="0" i="0" u="none" strike="noStrike" dirty="0" err="1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stdout</a:t>
                      </a:r>
                      <a:r>
                        <a:rPr lang="en-US" sz="2000" b="0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 to a file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&gt; </a:t>
                      </a:r>
                      <a:r>
                        <a:rPr lang="en-US" sz="2000" b="1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output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577121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stderr to a file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2&gt; output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3862880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</a:t>
                      </a:r>
                      <a:r>
                        <a:rPr lang="en-US" sz="2000" b="0" i="0" u="none" strike="noStrike" dirty="0" err="1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stdout</a:t>
                      </a:r>
                      <a:r>
                        <a:rPr lang="en-US" sz="2000" b="0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 to stderr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1&gt;&amp;2 output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343209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stderr to </a:t>
                      </a:r>
                      <a:r>
                        <a:rPr lang="en-US" sz="2000" b="0" i="0" u="none" strike="noStrike" dirty="0" err="1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stdout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2&gt;&amp;1 output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01539"/>
                  </a:ext>
                </a:extLst>
              </a:tr>
              <a:tr h="71482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stderr and stdout to a file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&amp;&gt; output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7976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094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4803F-614E-DF2C-FB4B-C1A2ECF7C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1DAB6-C57F-7F9A-E08D-25106B477B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Variables hold strings</a:t>
            </a:r>
          </a:p>
          <a:p>
            <a:r>
              <a:rPr lang="en-US" dirty="0"/>
              <a:t>Math operators may not do what you want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K=$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+$j </a:t>
            </a:r>
            <a:r>
              <a:rPr lang="en-US" dirty="0"/>
              <a:t>concatenates!</a:t>
            </a:r>
          </a:p>
          <a:p>
            <a:r>
              <a:rPr lang="en-US" dirty="0"/>
              <a:t>Shell function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((</a:t>
            </a:r>
            <a:r>
              <a:rPr lang="en-US" dirty="0"/>
              <a:t> performs math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K=$(( 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+$j ))</a:t>
            </a:r>
          </a:p>
          <a:p>
            <a:pPr lvl="1"/>
            <a:r>
              <a:rPr lang="en-US" dirty="0"/>
              <a:t>Strings converted to numbers</a:t>
            </a:r>
          </a:p>
          <a:p>
            <a:pPr lvl="1"/>
            <a:r>
              <a:rPr lang="en-US" dirty="0"/>
              <a:t>Non-numerical string converted to 0</a:t>
            </a:r>
          </a:p>
          <a:p>
            <a:r>
              <a:rPr lang="en-US" dirty="0"/>
              <a:t>You could also use </a:t>
            </a:r>
          </a:p>
          <a:p>
            <a:r>
              <a:rPr lang="en-US" dirty="0"/>
              <a:t>Let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k=“$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+$j”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83F847-2630-282B-ED6B-63CA18A1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2E721-5C9F-F468-857F-04180036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056314E-5442-A657-61B1-8DE116DB41C7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294122" y="1778436"/>
            <a:ext cx="5345105" cy="3405748"/>
          </a:xfrm>
          <a:prstGeom prst="rect">
            <a:avLst/>
          </a:prstGeom>
          <a:solidFill>
            <a:schemeClr val="tx1"/>
          </a:solidFill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i=7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j=1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k=$i+$j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echo $k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7+1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k=$(( $i+$j ))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echo $k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8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let</a:t>
            </a: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m=$i+$j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echo $m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8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289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EA33-1C2E-A12F-EC7F-229B0D3EF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within scripts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305B145-DE35-1C0B-EC86-5444874D56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Flow control stuff (as you expect)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6851F07-3B92-CD04-9EC9-5CDE3A1FB8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if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then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commands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while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do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commands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done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for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variable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in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words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do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commands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done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EE77616-E38C-EEA8-1C07-268FAE4F71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Conditionals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3A9F371-631D-6B2B-65EB-79BEE24E8E9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use binary operators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-eq –ne –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–le –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–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ge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dirty="0"/>
              <a:t>Can use unary operators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-a file, -f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regular_file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-r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readable_file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-w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writerable_file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-d directory</a:t>
            </a:r>
          </a:p>
          <a:p>
            <a:r>
              <a:rPr lang="en-US" dirty="0"/>
              <a:t>Can use shell command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[[</a:t>
            </a:r>
          </a:p>
          <a:p>
            <a:pPr lvl="1"/>
            <a:r>
              <a:rPr lang="en-US" dirty="0"/>
              <a:t>And then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 &gt; ==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0454D-598B-009F-4AD1-63361ED3B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FBA000-90C3-B15D-47A4-8698714A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10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4CC01-5241-2BDE-1AD8-F5B74739C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E7ED3-CFF0-F3DD-3238-707594440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example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ACC04CB-B095-8010-B1AE-2EBF1201AA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Flow control stuff (as you expect)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C14C635-4495-3059-3B7F-73AED2BE964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if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then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commands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while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do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commands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done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for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variable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in </a:t>
            </a:r>
            <a:r>
              <a:rPr lang="en-US" i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words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do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commands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done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D91599-204C-11E6-451B-490B5689E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EBC144-FFC5-AC6E-DB29-169F2DB2C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0477B48A-A452-F662-B596-1B96B7119D76}"/>
              </a:ext>
            </a:extLst>
          </p:cNvPr>
          <p:cNvSpPr txBox="1">
            <a:spLocks/>
          </p:cNvSpPr>
          <p:nvPr/>
        </p:nvSpPr>
        <p:spPr>
          <a:xfrm>
            <a:off x="6417557" y="1487838"/>
            <a:ext cx="5035690" cy="4361364"/>
          </a:xfrm>
          <a:prstGeom prst="rect">
            <a:avLst/>
          </a:prstGeom>
          <a:solidFill>
            <a:schemeClr val="tx1"/>
          </a:solidFill>
        </p:spPr>
        <p:txBody>
          <a:bodyPr>
            <a:normAutofit fontScale="77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if [ -f ~/.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]; then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echo "You have a .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 Things are fine."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else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echo "Yikes! You have no .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!"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</a:t>
            </a:r>
          </a:p>
          <a:p>
            <a:pPr marL="45720" indent="0">
              <a:spcBef>
                <a:spcPts val="400"/>
              </a:spcBef>
              <a:buNone/>
            </a:pP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for (( c=1; c&lt;=5;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c++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))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echo "Welcome $c times"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done</a:t>
            </a:r>
          </a:p>
          <a:p>
            <a:pPr marL="45720" indent="0">
              <a:spcBef>
                <a:spcPts val="400"/>
              </a:spcBef>
              <a:buNone/>
            </a:pP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for v in "$*"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echo $v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echo 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47037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27B50-AB68-6353-BBB5-F7F71D3E9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Environment, scope, export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AA4FD-ACC1-AD69-4040-5C1FF679B8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Variables in Bash are global</a:t>
            </a:r>
            <a:r>
              <a:rPr lang="en-US" i="1" dirty="0"/>
              <a:t> within the environment</a:t>
            </a:r>
          </a:p>
          <a:p>
            <a:r>
              <a:rPr lang="en-US" dirty="0"/>
              <a:t>If you want to use a variable within a child-process: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export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myVar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export –n</a:t>
            </a:r>
            <a:r>
              <a:rPr lang="en-US" dirty="0"/>
              <a:t> to remove export property</a:t>
            </a:r>
          </a:p>
          <a:p>
            <a:pPr lvl="1"/>
            <a:r>
              <a:rPr lang="en-US" dirty="0"/>
              <a:t>Passes by value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15E958-9426-AB0F-D2E5-8A13F97B9D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/>
              <a:t>Could declare a local value within a function</a:t>
            </a:r>
          </a:p>
          <a:p>
            <a:pPr marL="45720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func1()</a:t>
            </a:r>
          </a:p>
          <a:p>
            <a:pPr marL="274320" lvl="1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{</a:t>
            </a:r>
          </a:p>
          <a:p>
            <a:pPr marL="274320" lvl="1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local var=‘func1 local’</a:t>
            </a:r>
          </a:p>
          <a:p>
            <a:pPr marL="274320" lvl="1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B08A99-228A-9E15-6104-29B97F65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0463F-00BC-ECE0-0189-1E6A72E72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06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08612-F6A2-37CF-9FE6-5EEF56222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59E4DB7-00DA-B7E3-C85C-B76EF3DA2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73480" y="1969759"/>
            <a:ext cx="4754880" cy="4023360"/>
          </a:xfrm>
        </p:spPr>
        <p:txBody>
          <a:bodyPr/>
          <a:lstStyle/>
          <a:p>
            <a:r>
              <a:rPr lang="en-US" dirty="0"/>
              <a:t>Yes!  </a:t>
            </a:r>
          </a:p>
          <a:p>
            <a:pPr lvl="1"/>
            <a:r>
              <a:rPr lang="en-US" dirty="0"/>
              <a:t>Define with () and {}</a:t>
            </a:r>
          </a:p>
          <a:p>
            <a:pPr lvl="1"/>
            <a:r>
              <a:rPr lang="en-US" dirty="0"/>
              <a:t>Take input</a:t>
            </a:r>
          </a:p>
          <a:p>
            <a:pPr lvl="1"/>
            <a:r>
              <a:rPr lang="en-US" dirty="0"/>
              <a:t>Return a numerical value return code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C28BBA9-709F-F648-517B-03FB947875E2}"/>
              </a:ext>
            </a:extLst>
          </p:cNvPr>
          <p:cNvSpPr txBox="1">
            <a:spLocks/>
          </p:cNvSpPr>
          <p:nvPr/>
        </p:nvSpPr>
        <p:spPr>
          <a:xfrm>
            <a:off x="1173480" y="3555096"/>
            <a:ext cx="4754563" cy="2438023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 is meow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dog is woof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fish+sauce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0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 is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dog is woof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5FC7971-48BC-9B4F-AF21-3896B662A98B}"/>
              </a:ext>
            </a:extLst>
          </p:cNvPr>
          <p:cNvSpPr txBox="1">
            <a:spLocks/>
          </p:cNvSpPr>
          <p:nvPr/>
        </p:nvSpPr>
        <p:spPr>
          <a:xfrm>
            <a:off x="6952248" y="1965960"/>
            <a:ext cx="4754563" cy="4022725"/>
          </a:xfrm>
          <a:prstGeom prst="rect">
            <a:avLst/>
          </a:prstGeom>
          <a:solidFill>
            <a:schemeClr val="tx1"/>
          </a:solidFill>
        </p:spPr>
        <p:txBody>
          <a:bodyPr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400"/>
              </a:spcBef>
              <a:buNone/>
            </a:pP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catfunction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{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local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="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meow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dog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="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woof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echo "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$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echo "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dog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$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dog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echo $1+$2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return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0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marL="45720" indent="0">
              <a:spcBef>
                <a:spcPts val="400"/>
              </a:spcBef>
              <a:buNone/>
            </a:pP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catfunction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fish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sauce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echo $?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echo "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$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echo "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dog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$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dog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"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8E585-589E-62A7-1B87-4A585FF68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361E7-D569-BA47-4A06-95D38B4F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260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CF7B2A-6D16-1006-5216-4EFA09F4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Gotchyas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66FDC-9032-E3D3-6C61-12DCB738D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White space – it matters!</a:t>
            </a:r>
          </a:p>
          <a:p>
            <a:pPr lvl="1"/>
            <a:r>
              <a:rPr lang="en-US" dirty="0"/>
              <a:t>Assign WITHOUT spaces around the =</a:t>
            </a:r>
          </a:p>
          <a:p>
            <a:pPr lvl="1"/>
            <a:r>
              <a:rPr lang="en-US" dirty="0"/>
              <a:t>Bracket are WITH SPACES</a:t>
            </a:r>
          </a:p>
          <a:p>
            <a:r>
              <a:rPr lang="en-US" sz="2000" dirty="0"/>
              <a:t>Typo on left creates a new variable</a:t>
            </a:r>
          </a:p>
          <a:p>
            <a:r>
              <a:rPr lang="en-US" sz="2000" dirty="0"/>
              <a:t>Typo on right returns empty string</a:t>
            </a:r>
          </a:p>
          <a:p>
            <a:r>
              <a:rPr lang="en-US" sz="2000" dirty="0"/>
              <a:t>Re-using a variable name changes the value</a:t>
            </a:r>
          </a:p>
          <a:p>
            <a:r>
              <a:rPr lang="en-US" sz="2000" dirty="0"/>
              <a:t>Put quotes around values in case they have spaces in them</a:t>
            </a:r>
          </a:p>
          <a:p>
            <a:r>
              <a:rPr lang="en-US" sz="2000" dirty="0"/>
              <a:t>Non-number string converts to a ‘0’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0214AA-4CF2-A7F4-DCFE-E07792D5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4,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A3184-5697-15F8-08E6-7C48C649D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45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E84E96-FF05-93F0-6DEF-F653FB8E2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Style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45264-81A7-F1B9-C6ED-1A843FE57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r>
              <a:rPr lang="en-US" sz="2000"/>
              <a:t>Scripts should be short</a:t>
            </a:r>
          </a:p>
          <a:p>
            <a:pPr lvl="1"/>
            <a:r>
              <a:rPr lang="en-US" dirty="0"/>
              <a:t>&lt; 200 lines?</a:t>
            </a:r>
          </a:p>
          <a:p>
            <a:pPr lvl="1"/>
            <a:r>
              <a:rPr lang="en-US" dirty="0"/>
              <a:t>DO ONE THING and DO IT WELL</a:t>
            </a:r>
          </a:p>
          <a:p>
            <a:r>
              <a:rPr lang="en-US" sz="2000"/>
              <a:t>Always use spaces, not tabs, to indent</a:t>
            </a:r>
          </a:p>
          <a:p>
            <a:r>
              <a:rPr lang="en-US" sz="2000"/>
              <a:t>Comment with a ‘#’</a:t>
            </a:r>
          </a:p>
          <a:p>
            <a:r>
              <a:rPr lang="en-US" sz="2000">
                <a:hlinkClick r:id="rId2"/>
              </a:rPr>
              <a:t>https://google.github.io/styleguide/shellguide.html</a:t>
            </a:r>
            <a:endParaRPr lang="en-US" sz="20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84B55E-BEEE-00A5-EA98-1A4CAB2C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4,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1A6718-AF87-D725-8BBD-2F9D59563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89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95F43-309D-CFAE-B0D8-A30AFB54B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 Scripting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A2FF3FB-1856-B965-A4E1-D3444AA6D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Bash Scripts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C2F6EE-D779-551F-1F0B-21740E01CD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Interpreted</a:t>
            </a:r>
          </a:p>
          <a:p>
            <a:r>
              <a:rPr lang="en-US" dirty="0"/>
              <a:t>Esoteric variable access</a:t>
            </a:r>
          </a:p>
          <a:p>
            <a:r>
              <a:rPr lang="en-US" dirty="0"/>
              <a:t>Everything is a string</a:t>
            </a:r>
          </a:p>
          <a:p>
            <a:r>
              <a:rPr lang="en-US" dirty="0"/>
              <a:t>Easy access to files and processes</a:t>
            </a:r>
          </a:p>
          <a:p>
            <a:r>
              <a:rPr lang="en-US" dirty="0"/>
              <a:t>Quick (to make &amp; execute)</a:t>
            </a:r>
          </a:p>
          <a:p>
            <a:r>
              <a:rPr lang="en-US" dirty="0"/>
              <a:t>Good for automating processes and building interactions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25C860E-CD7F-C0B7-1104-0F9AC4782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Java Programming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127FD4B-F11E-C7B6-7433-8ACBD201EC3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Compiled</a:t>
            </a:r>
          </a:p>
          <a:p>
            <a:r>
              <a:rPr lang="en-US" dirty="0"/>
              <a:t>Highly structured, strong typed variables</a:t>
            </a:r>
          </a:p>
          <a:p>
            <a:r>
              <a:rPr lang="en-US" dirty="0"/>
              <a:t>String libraries</a:t>
            </a:r>
          </a:p>
          <a:p>
            <a:r>
              <a:rPr lang="en-US" dirty="0"/>
              <a:t>Has data structures and libraries</a:t>
            </a:r>
          </a:p>
          <a:p>
            <a:r>
              <a:rPr lang="en-US" dirty="0"/>
              <a:t>More overhead to write well</a:t>
            </a:r>
          </a:p>
          <a:p>
            <a:r>
              <a:rPr lang="en-US" dirty="0"/>
              <a:t>Good for large, complex programs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1CCA53-DDDE-2F91-3582-340B4323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DB487B-77F5-83CF-B944-1568C841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180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5733789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Scripting</a:t>
            </a:r>
            <a:endParaRPr lang="en-US" sz="2600" dirty="0"/>
          </a:p>
          <a:p>
            <a:pPr lvl="1"/>
            <a:r>
              <a:rPr lang="en-US" sz="2600" dirty="0"/>
              <a:t>making executables </a:t>
            </a:r>
            <a:r>
              <a:rPr lang="en-US" sz="2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sz="24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hmod</a:t>
            </a:r>
            <a:endParaRPr lang="en-US" sz="24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lvl="1"/>
            <a:r>
              <a:rPr lang="en-US" sz="2600" dirty="0"/>
              <a:t>File layout</a:t>
            </a:r>
          </a:p>
          <a:p>
            <a:pPr lvl="1"/>
            <a:r>
              <a:rPr lang="en-US" sz="2600" dirty="0"/>
              <a:t>Special variables &amp; exit codes</a:t>
            </a:r>
          </a:p>
          <a:p>
            <a:pPr lvl="1"/>
            <a:r>
              <a:rPr lang="en-US" sz="2600" dirty="0"/>
              <a:t>Logic</a:t>
            </a:r>
          </a:p>
          <a:p>
            <a:pPr lvl="1"/>
            <a:r>
              <a:rPr lang="en-US" sz="2600" dirty="0"/>
              <a:t>Arithmetic</a:t>
            </a:r>
          </a:p>
          <a:p>
            <a:r>
              <a:rPr lang="en-US" sz="2800" dirty="0"/>
              <a:t>Environment, scope, and export</a:t>
            </a:r>
          </a:p>
          <a:p>
            <a:r>
              <a:rPr lang="en-US" sz="2800" dirty="0"/>
              <a:t>Style &amp; Notes</a:t>
            </a:r>
          </a:p>
          <a:p>
            <a:endParaRPr lang="en-US" sz="28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8351" y="2057400"/>
            <a:ext cx="3394140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HW1</a:t>
            </a:r>
          </a:p>
          <a:p>
            <a:r>
              <a:rPr lang="en-US" sz="3000" dirty="0"/>
              <a:t>Lecture 4 practice problem on </a:t>
            </a:r>
            <a:r>
              <a:rPr lang="en-US" sz="3000" dirty="0" err="1"/>
              <a:t>Gradescope</a:t>
            </a:r>
            <a:endParaRPr lang="en-US" sz="3000" dirty="0"/>
          </a:p>
          <a:p>
            <a:r>
              <a:rPr lang="en-US" sz="3000" dirty="0"/>
              <a:t>Process managements practice problem on </a:t>
            </a:r>
            <a:r>
              <a:rPr lang="en-US" sz="3000" dirty="0" err="1"/>
              <a:t>Gradescope</a:t>
            </a:r>
            <a:endParaRPr lang="en-US" sz="3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D1ED3E-1FA2-4794-9E9D-B5D1CD8B2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8884F3-6CB5-6A7F-0742-99ABEA4BB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/>
              <a:t>Practice makes perfect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78440-D371-F372-498E-FF2FF5FF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r-FR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CSE 374 SP26  Lecture 4, Professor Hazen</a:t>
            </a:r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72508-FF72-BF80-7213-C7F3BA57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99F48A26-0229-A789-970A-EE7A2C3D2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14514692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2958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7D538-5BF8-C566-500E-8E52EECAD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parenthesis etc.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96751-D55F-55A3-3A6E-81E87A96BB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b="1" dirty="0"/>
              <a:t>Command substitution:  </a:t>
            </a:r>
            <a:br>
              <a:rPr lang="en-US" sz="2800" b="1" dirty="0"/>
            </a:br>
            <a:r>
              <a:rPr lang="en-US" sz="2800" b="1" dirty="0"/>
              <a:t>$(</a:t>
            </a:r>
            <a:r>
              <a:rPr lang="en-US" sz="2800" b="1" i="1" dirty="0"/>
              <a:t>command</a:t>
            </a:r>
            <a:r>
              <a:rPr lang="en-US" sz="2800" b="1" dirty="0"/>
              <a:t>)  or `</a:t>
            </a:r>
            <a:r>
              <a:rPr lang="en-US" sz="2800" b="1" i="1" dirty="0"/>
              <a:t>command</a:t>
            </a:r>
            <a:r>
              <a:rPr lang="en-US" sz="2800" b="1" dirty="0"/>
              <a:t>`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Test:  </a:t>
            </a:r>
            <a:br>
              <a:rPr lang="en-US" sz="2800" b="1" dirty="0"/>
            </a:br>
            <a:r>
              <a:rPr lang="en-US" sz="2800" b="1" dirty="0"/>
              <a:t>test </a:t>
            </a:r>
            <a:r>
              <a:rPr lang="en-US" sz="2800" b="1" i="1" dirty="0"/>
              <a:t>condition</a:t>
            </a:r>
            <a:r>
              <a:rPr lang="en-US" sz="2800" b="1" dirty="0"/>
              <a:t> or [ </a:t>
            </a:r>
            <a:r>
              <a:rPr lang="en-US" sz="2800" b="1" i="1" dirty="0"/>
              <a:t>condition</a:t>
            </a:r>
            <a:r>
              <a:rPr lang="en-US" sz="2800" b="1" dirty="0"/>
              <a:t> ]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Upgrade: [[ </a:t>
            </a:r>
            <a:r>
              <a:rPr lang="en-US" sz="2800" b="1" i="1" dirty="0"/>
              <a:t>condition</a:t>
            </a:r>
            <a:r>
              <a:rPr lang="en-US" sz="2800" b="1" dirty="0"/>
              <a:t> ]]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Subshell:  ( </a:t>
            </a:r>
            <a:r>
              <a:rPr lang="en-US" sz="2800" b="1" i="1" dirty="0"/>
              <a:t>command</a:t>
            </a:r>
            <a:r>
              <a:rPr lang="en-US" sz="2800" b="1" dirty="0"/>
              <a:t> ) 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Math:  (( </a:t>
            </a:r>
            <a:r>
              <a:rPr lang="en-US" sz="2800" b="1" i="1" dirty="0"/>
              <a:t>expression</a:t>
            </a:r>
            <a:r>
              <a:rPr lang="en-US" sz="2800" b="1" dirty="0"/>
              <a:t> ))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Convert to string:  $( ) or $(( ))</a:t>
            </a:r>
            <a:endParaRPr 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08E00-74B5-EBD5-1F1E-1894FCADF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0284" y="2057400"/>
            <a:ext cx="4482207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/>
              <a:t>Tests:</a:t>
            </a:r>
            <a:br>
              <a:rPr lang="en-US" dirty="0"/>
            </a:br>
            <a:r>
              <a:rPr lang="en-US" dirty="0"/>
              <a:t>-eq : equals.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lt</a:t>
            </a:r>
            <a:r>
              <a:rPr lang="en-US" dirty="0"/>
              <a:t> : Less than.</a:t>
            </a:r>
            <a:br>
              <a:rPr lang="en-US" dirty="0"/>
            </a:br>
            <a:r>
              <a:rPr lang="en-US" dirty="0"/>
              <a:t>-e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exists.</a:t>
            </a:r>
            <a:br>
              <a:rPr lang="en-US" dirty="0"/>
            </a:br>
            <a:r>
              <a:rPr lang="en-US" dirty="0"/>
              <a:t>-f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and a regular file.</a:t>
            </a:r>
            <a:br>
              <a:rPr lang="en-US" dirty="0"/>
            </a:br>
            <a:r>
              <a:rPr lang="en-US" dirty="0"/>
              <a:t>-d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and is a directory.</a:t>
            </a:r>
            <a:br>
              <a:rPr lang="en-US" dirty="0"/>
            </a:br>
            <a:r>
              <a:rPr lang="en-US" dirty="0"/>
              <a:t>-w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with write permissions.</a:t>
            </a:r>
            <a:br>
              <a:rPr lang="en-US" dirty="0"/>
            </a:br>
            <a:r>
              <a:rPr lang="en-US" dirty="0"/>
              <a:t>-x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with execute permissions.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8010E-4FFB-E6AE-B986-666A22F9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1F674-3054-033F-8B44-83909695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0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CDF1-F550-8598-BE3E-BE4D8324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passwd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180F9-32C6-760C-C005-E1961CE25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Change your password (and do some other things like super users to manage other passwords) with</a:t>
            </a:r>
          </a:p>
          <a:p>
            <a:r>
              <a:rPr lang="en-US" sz="24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passwd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6ECF36C-AF9C-9A5D-12DC-4F638EC2C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Linux systems have consistent password management.</a:t>
            </a:r>
          </a:p>
          <a:p>
            <a:pPr fontAlgn="base"/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/passwd file contains user info</a:t>
            </a:r>
          </a:p>
          <a:p>
            <a:pPr lvl="1" fontAlgn="base"/>
            <a:r>
              <a:rPr lang="en-US" dirty="0"/>
              <a:t>Username</a:t>
            </a:r>
          </a:p>
          <a:p>
            <a:pPr lvl="1" fontAlgn="base"/>
            <a:r>
              <a:rPr lang="en-US" dirty="0"/>
              <a:t>Password</a:t>
            </a:r>
          </a:p>
          <a:p>
            <a:pPr lvl="1" fontAlgn="base"/>
            <a:r>
              <a:rPr lang="en-US" dirty="0" err="1"/>
              <a:t>Userid</a:t>
            </a:r>
            <a:r>
              <a:rPr lang="en-US" dirty="0"/>
              <a:t>, </a:t>
            </a:r>
            <a:r>
              <a:rPr lang="en-US" dirty="0" err="1"/>
              <a:t>groupid</a:t>
            </a:r>
            <a:endParaRPr lang="en-US" dirty="0"/>
          </a:p>
          <a:p>
            <a:pPr lvl="1" fontAlgn="base"/>
            <a:r>
              <a:rPr lang="en-US" dirty="0"/>
              <a:t>Shell</a:t>
            </a:r>
          </a:p>
          <a:p>
            <a:pPr lvl="1" fontAlgn="base"/>
            <a:r>
              <a:rPr lang="en-US" dirty="0"/>
              <a:t>Home directory</a:t>
            </a:r>
          </a:p>
          <a:p>
            <a:pPr fontAlgn="base"/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/shadow stores encrypted passwords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F8FC6-20BF-3F63-5422-F94D1A89BF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19FFC-390D-C68D-E323-BB9982FEB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7E470E-57FE-4856-04F5-54E2C5E828B9}"/>
              </a:ext>
            </a:extLst>
          </p:cNvPr>
          <p:cNvSpPr txBox="1"/>
          <p:nvPr/>
        </p:nvSpPr>
        <p:spPr>
          <a:xfrm>
            <a:off x="5649238" y="1640910"/>
            <a:ext cx="5711869" cy="403187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Well, </a:t>
            </a:r>
          </a:p>
          <a:p>
            <a:r>
              <a:rPr lang="en-US" sz="3200" dirty="0">
                <a:solidFill>
                  <a:schemeClr val="bg1"/>
                </a:solidFill>
              </a:rPr>
              <a:t>Calgary is actually a little different – passwords are obtained from </a:t>
            </a:r>
            <a:r>
              <a:rPr lang="en-US" sz="3200" dirty="0" err="1">
                <a:solidFill>
                  <a:schemeClr val="bg1"/>
                </a:solidFill>
              </a:rPr>
              <a:t>UWNetID</a:t>
            </a:r>
            <a:r>
              <a:rPr lang="en-US" sz="3200" dirty="0">
                <a:solidFill>
                  <a:schemeClr val="bg1"/>
                </a:solidFill>
              </a:rPr>
              <a:t> servers (not /</a:t>
            </a:r>
            <a:r>
              <a:rPr lang="en-US" sz="3200" dirty="0" err="1">
                <a:solidFill>
                  <a:schemeClr val="bg1"/>
                </a:solidFill>
              </a:rPr>
              <a:t>etc</a:t>
            </a:r>
            <a:r>
              <a:rPr lang="en-US" sz="3200" dirty="0">
                <a:solidFill>
                  <a:schemeClr val="bg1"/>
                </a:solidFill>
              </a:rPr>
              <a:t>/passwd entries).</a:t>
            </a:r>
          </a:p>
          <a:p>
            <a:r>
              <a:rPr lang="en-US" sz="3200" dirty="0">
                <a:solidFill>
                  <a:schemeClr val="bg1"/>
                </a:solidFill>
              </a:rPr>
              <a:t>Passwd </a:t>
            </a:r>
            <a:r>
              <a:rPr lang="en-US" sz="3200" b="1" dirty="0">
                <a:solidFill>
                  <a:schemeClr val="bg1"/>
                </a:solidFill>
              </a:rPr>
              <a:t>will</a:t>
            </a:r>
            <a:r>
              <a:rPr lang="en-US" sz="3200" dirty="0">
                <a:solidFill>
                  <a:schemeClr val="bg1"/>
                </a:solidFill>
              </a:rPr>
              <a:t> work and propagate change through the </a:t>
            </a:r>
            <a:r>
              <a:rPr lang="en-US" sz="3200" dirty="0" err="1">
                <a:solidFill>
                  <a:schemeClr val="bg1"/>
                </a:solidFill>
              </a:rPr>
              <a:t>UWNetID</a:t>
            </a:r>
            <a:r>
              <a:rPr lang="en-US" sz="3200" dirty="0">
                <a:solidFill>
                  <a:schemeClr val="bg1"/>
                </a:solidFill>
              </a:rPr>
              <a:t> servers….</a:t>
            </a:r>
          </a:p>
        </p:txBody>
      </p:sp>
    </p:spTree>
    <p:extLst>
      <p:ext uri="{BB962C8B-B14F-4D97-AF65-F5344CB8AC3E}">
        <p14:creationId xmlns:p14="http://schemas.microsoft.com/office/powerpoint/2010/main" val="336716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52CBA-CEE3-ED0E-F1FD-3027D2E3A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C1983-59BC-1B55-1645-5721013BDF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alias </a:t>
            </a:r>
          </a:p>
          <a:p>
            <a:pPr lvl="1"/>
            <a:r>
              <a:rPr lang="en-US" sz="3200" dirty="0"/>
              <a:t>Returns any aliases you have set</a:t>
            </a:r>
          </a:p>
          <a:p>
            <a:pPr lvl="1"/>
            <a:r>
              <a:rPr lang="en-US" sz="3200" dirty="0"/>
              <a:t>Defines a ‘short-cut’ or alias to a command</a:t>
            </a:r>
          </a:p>
          <a:p>
            <a:pPr lvl="1"/>
            <a:r>
              <a:rPr lang="en-US" sz="3200" dirty="0"/>
              <a:t>`unalias`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C0C34-090B-DCF9-257D-17070525A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389000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/>
              <a:t>Aside -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bashrc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/ 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dirty="0"/>
              <a:t>‘preferences’ files that include your personal environment settings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/>
              <a:t>is sourced every time you log-in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bashrc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/>
              <a:t>is sourced every time you open a new interactive shell  (usually called by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r>
              <a:rPr lang="en-US" dirty="0"/>
              <a:t>)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Can put aliases or environment variables in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bashrc</a:t>
            </a:r>
            <a:r>
              <a:rPr lang="en-US" dirty="0"/>
              <a:t> if you want to always use them.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2E5FD-EDA8-B56F-D5A7-3E906208C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5866-B704-AC87-E307-008113AB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7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CA6F1-2E14-D6AE-113C-778C07844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 states &amp; Scripting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AE329-33C4-EA8C-E9C2-E15C22118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953000" cy="4023360"/>
          </a:xfrm>
        </p:spPr>
        <p:txBody>
          <a:bodyPr>
            <a:noAutofit/>
          </a:bodyPr>
          <a:lstStyle/>
          <a:p>
            <a:r>
              <a:rPr lang="en-US" dirty="0"/>
              <a:t>Shell </a:t>
            </a:r>
            <a:r>
              <a:rPr lang="en-US" b="1" dirty="0"/>
              <a:t>has a state</a:t>
            </a:r>
          </a:p>
          <a:p>
            <a:pPr lvl="1"/>
            <a:r>
              <a:rPr lang="en-US" sz="2200" dirty="0"/>
              <a:t>Working directory, aliases, variables, history, streams</a:t>
            </a:r>
          </a:p>
          <a:p>
            <a:r>
              <a:rPr lang="en-US" dirty="0"/>
              <a:t>Can change your state with command line operations (such as defining a new alias)</a:t>
            </a:r>
          </a:p>
          <a:p>
            <a:r>
              <a:rPr lang="en-US" dirty="0"/>
              <a:t>Can use `source` to execute all the commands in a file, in your current shell, and </a:t>
            </a:r>
            <a:r>
              <a:rPr lang="en-US" b="1" dirty="0"/>
              <a:t>change your state</a:t>
            </a:r>
            <a:r>
              <a:rPr lang="en-US" dirty="0"/>
              <a:t>.</a:t>
            </a:r>
          </a:p>
          <a:p>
            <a:r>
              <a:rPr lang="en-US" dirty="0"/>
              <a:t>You can also run commands in a file </a:t>
            </a:r>
            <a:r>
              <a:rPr lang="en-US" b="1" dirty="0"/>
              <a:t>without</a:t>
            </a:r>
            <a:r>
              <a:rPr lang="en-US" dirty="0"/>
              <a:t> changing state – a SCRIPT!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8FC5C-AF53-2742-4ED8-F03CAA66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5522E-EA46-3FCB-C78B-807706CE9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4480EA1-F486-2B43-4565-8755F92AB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450" y="2057400"/>
            <a:ext cx="4754563" cy="4022725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echo "alias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='echo 6 7'" &gt;&gt;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party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command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found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source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party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6 7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251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09BAE-8944-B9F5-971A-F0D9472E1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&amp; Executable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4A128-54EA-E4C8-8C95-78A252538C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/>
              <a:t>We demonstrated source, but what about running a script?</a:t>
            </a:r>
          </a:p>
          <a:p>
            <a:r>
              <a:rPr lang="en-US" sz="2400" dirty="0"/>
              <a:t>Want to run in a separate shell</a:t>
            </a:r>
          </a:p>
          <a:p>
            <a:r>
              <a:rPr lang="en-US" sz="2400" dirty="0"/>
              <a:t>Need to specify what shell / interpreter</a:t>
            </a:r>
          </a:p>
          <a:p>
            <a:pPr lvl="1"/>
            <a:r>
              <a:rPr lang="en-US" sz="2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#/bin/bash</a:t>
            </a:r>
          </a:p>
          <a:p>
            <a:r>
              <a:rPr lang="en-US" sz="2400" dirty="0"/>
              <a:t>Need to make the file executable</a:t>
            </a:r>
          </a:p>
          <a:p>
            <a:pPr lvl="1"/>
            <a:r>
              <a:rPr lang="en-US" sz="22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n-US" sz="2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2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u+x</a:t>
            </a:r>
            <a:endParaRPr lang="en-US" sz="2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82A23-ECFA-D83D-2231-63E8D89B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B15A3-7284-E390-DA11-6A4A0DB9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676485C-212A-BBF4-F166-F3E5A5881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450" y="2057400"/>
            <a:ext cx="5639205" cy="4022725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CHMOD(1)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change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file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mode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bits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SYNOPSIS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MODE[,MODE]... FILE...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OCTAL-MODE FILE...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--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reference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=RFILE FILE...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744 hello.sh</a:t>
            </a:r>
          </a:p>
        </p:txBody>
      </p:sp>
    </p:spTree>
    <p:extLst>
      <p:ext uri="{BB962C8B-B14F-4D97-AF65-F5344CB8AC3E}">
        <p14:creationId xmlns:p14="http://schemas.microsoft.com/office/powerpoint/2010/main" val="3318503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C6DBAD6-8CB8-42FF-B0D9-6CE619D42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992F3A-302F-47CA-BADD-CDE438085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6864FA-1731-4EE6-AC97-3A689D688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62E6B9D-7061-462E-8947-2825B7578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BCBE66D-4E28-4F31-90A0-960C40C59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7B87E-77BD-D4E6-7121-8E05844E0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6" y="532263"/>
            <a:ext cx="9892751" cy="3684895"/>
          </a:xfrm>
          <a:noFill/>
          <a:ln w="12700" cmpd="sng">
            <a:noFill/>
          </a:ln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b="1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demo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9ED387D-D7FD-4C66-BF4F-0CF074FF9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519" y="4242097"/>
            <a:ext cx="11093260" cy="1649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accent3"/>
                </a:solidFill>
              </a:rPr>
              <a:t>wget</a:t>
            </a:r>
            <a:r>
              <a:rPr lang="en-US" sz="2600" dirty="0">
                <a:solidFill>
                  <a:schemeClr val="accent3"/>
                </a:solidFill>
              </a:rPr>
              <a:t> https://courses.cs.washington.edu/courses/cse374/26sp/lectures/hello.sh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E3F2A-58B1-275E-F3C1-92034DA7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2071" y="6237476"/>
            <a:ext cx="585746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4,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A5346-A82A-9E29-0776-5F33E7D9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37476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6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643FB-567A-8269-348A-2B38969C5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variables for scripting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8AE1B-3F16-F570-6F59-9E180A9B1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$#</a:t>
            </a:r>
            <a:r>
              <a:rPr lang="en-US" dirty="0"/>
              <a:t> stores number of parameters (strings) entered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$0 </a:t>
            </a:r>
            <a:r>
              <a:rPr lang="en-US" dirty="0"/>
              <a:t>first string entered - the command name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$N </a:t>
            </a:r>
            <a:r>
              <a:rPr lang="en-US" dirty="0"/>
              <a:t>returns the Nth argument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$?</a:t>
            </a:r>
            <a:r>
              <a:rPr lang="en-US" dirty="0"/>
              <a:t> Returns state of last exit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$*</a:t>
            </a:r>
            <a:r>
              <a:rPr lang="en-US" dirty="0"/>
              <a:t> returns all the arguments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$@</a:t>
            </a:r>
            <a:r>
              <a:rPr lang="en-US" dirty="0"/>
              <a:t> returns a space separated string with each argument</a:t>
            </a:r>
          </a:p>
          <a:p>
            <a:pPr marL="45720" indent="0">
              <a:buNone/>
            </a:pPr>
            <a:r>
              <a:rPr lang="en-US" dirty="0"/>
              <a:t>	(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*</a:t>
            </a:r>
            <a:r>
              <a:rPr lang="en-US" dirty="0"/>
              <a:t> returns one word with spaces,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@</a:t>
            </a:r>
            <a:r>
              <a:rPr lang="en-US" dirty="0"/>
              <a:t> returns a list of words)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Shift</a:t>
            </a:r>
            <a:r>
              <a:rPr lang="en-US" dirty="0"/>
              <a:t> moves arguments to left (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dirty="0"/>
              <a:t> becomes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$i-1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43CDA-AC81-AEB0-EA35-7A03F5F1D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715C7-5C25-887C-668B-D65E095C1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CBB787-60FD-E352-C5E5-53210FE70994}"/>
              </a:ext>
            </a:extLst>
          </p:cNvPr>
          <p:cNvSpPr txBox="1"/>
          <p:nvPr/>
        </p:nvSpPr>
        <p:spPr>
          <a:xfrm>
            <a:off x="5827364" y="1929571"/>
            <a:ext cx="5664630" cy="3970318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Note: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variables are strings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retain the value of something using ‘single quotes’</a:t>
            </a:r>
          </a:p>
          <a:p>
            <a:r>
              <a:rPr lang="en-US" sz="2800" dirty="0">
                <a:solidFill>
                  <a:schemeClr val="bg1"/>
                </a:solidFill>
              </a:rPr>
              <a:t>Retain the value except </a:t>
            </a:r>
            <a:r>
              <a:rPr lang="en-US" sz="2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$,`,\</a:t>
            </a:r>
            <a:r>
              <a:rPr lang="en-US" sz="2800" dirty="0">
                <a:solidFill>
                  <a:schemeClr val="bg1"/>
                </a:solidFill>
              </a:rPr>
              <a:t> use “double quotes”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Put $* and $@ in quotes in case the arguments have spaces in them.</a:t>
            </a:r>
          </a:p>
        </p:txBody>
      </p:sp>
    </p:spTree>
    <p:extLst>
      <p:ext uri="{BB962C8B-B14F-4D97-AF65-F5344CB8AC3E}">
        <p14:creationId xmlns:p14="http://schemas.microsoft.com/office/powerpoint/2010/main" val="33113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7936-C646-C420-2410-E28CA85F0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codes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4CD489-2438-2AB7-6FFA-1C85D287B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Processes in Bash exit with a numerical code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827AD-D65E-8B95-6E99-9437B24CD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No error: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 0</a:t>
            </a:r>
          </a:p>
          <a:p>
            <a:pPr marL="45720" indent="0">
              <a:buNone/>
            </a:pPr>
            <a:r>
              <a:rPr lang="en-US" dirty="0"/>
              <a:t>With an error: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 1</a:t>
            </a:r>
            <a:r>
              <a:rPr lang="en-US" dirty="0"/>
              <a:t> </a:t>
            </a:r>
          </a:p>
          <a:p>
            <a:r>
              <a:rPr lang="en-US" dirty="0"/>
              <a:t>or…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exit {1-255}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5A3FE2-CAFF-FA59-C28F-C418DEB3C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4,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32031-44A8-0563-CD4E-689373501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09395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4608</TotalTime>
  <Words>1992</Words>
  <Application>Microsoft Office PowerPoint</Application>
  <PresentationFormat>Widescreen</PresentationFormat>
  <Paragraphs>322</Paragraphs>
  <Slides>21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Aptos</vt:lpstr>
      <vt:lpstr>Arial</vt:lpstr>
      <vt:lpstr>Cascadia Code</vt:lpstr>
      <vt:lpstr>Corbel</vt:lpstr>
      <vt:lpstr>Roboto Mono</vt:lpstr>
      <vt:lpstr>Basis</vt:lpstr>
      <vt:lpstr>CSE 374: Programming Concepts and Tools</vt:lpstr>
      <vt:lpstr>Today’s Goals </vt:lpstr>
      <vt:lpstr>Aside: passwd</vt:lpstr>
      <vt:lpstr>Alias</vt:lpstr>
      <vt:lpstr>Shell states &amp; Scripting</vt:lpstr>
      <vt:lpstr>Source &amp; Executable</vt:lpstr>
      <vt:lpstr>demo</vt:lpstr>
      <vt:lpstr>Special variables for scripting</vt:lpstr>
      <vt:lpstr>Exit codes</vt:lpstr>
      <vt:lpstr>IO Redirection</vt:lpstr>
      <vt:lpstr>Redirection of script output</vt:lpstr>
      <vt:lpstr>Arithmetic </vt:lpstr>
      <vt:lpstr>Logic within scripts</vt:lpstr>
      <vt:lpstr>Logic example</vt:lpstr>
      <vt:lpstr>Environment, scope, export</vt:lpstr>
      <vt:lpstr>Functions</vt:lpstr>
      <vt:lpstr>Gotchyas</vt:lpstr>
      <vt:lpstr>Style guidance</vt:lpstr>
      <vt:lpstr>Shell Scripting </vt:lpstr>
      <vt:lpstr>Practice makes perfect</vt:lpstr>
      <vt:lpstr>A note on parenthesis etc.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uwmsds</cp:lastModifiedBy>
  <cp:revision>4</cp:revision>
  <dcterms:created xsi:type="dcterms:W3CDTF">2026-03-27T20:31:52Z</dcterms:created>
  <dcterms:modified xsi:type="dcterms:W3CDTF">2026-04-04T00:24:48Z</dcterms:modified>
</cp:coreProperties>
</file>