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4"/>
  </p:notesMasterIdLst>
  <p:sldIdLst>
    <p:sldId id="256" r:id="rId2"/>
    <p:sldId id="257" r:id="rId3"/>
    <p:sldId id="297" r:id="rId4"/>
    <p:sldId id="280" r:id="rId5"/>
    <p:sldId id="290" r:id="rId6"/>
    <p:sldId id="291" r:id="rId7"/>
    <p:sldId id="292" r:id="rId8"/>
    <p:sldId id="293" r:id="rId9"/>
    <p:sldId id="294" r:id="rId10"/>
    <p:sldId id="299" r:id="rId11"/>
    <p:sldId id="300" r:id="rId12"/>
    <p:sldId id="301" r:id="rId13"/>
    <p:sldId id="302" r:id="rId14"/>
    <p:sldId id="310" r:id="rId15"/>
    <p:sldId id="311" r:id="rId16"/>
    <p:sldId id="313" r:id="rId17"/>
    <p:sldId id="305" r:id="rId18"/>
    <p:sldId id="306" r:id="rId19"/>
    <p:sldId id="307" r:id="rId20"/>
    <p:sldId id="308" r:id="rId21"/>
    <p:sldId id="314" r:id="rId22"/>
    <p:sldId id="30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BFB2CD-5910-4686-951E-D44AE3BA0EB3}" v="44" dt="2026-04-02T23:58:47.0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1" autoAdjust="0"/>
    <p:restoredTop sz="81659" autoAdjust="0"/>
  </p:normalViewPr>
  <p:slideViewPr>
    <p:cSldViewPr snapToGrid="0">
      <p:cViewPr varScale="1">
        <p:scale>
          <a:sx n="80" d="100"/>
          <a:sy n="80" d="100"/>
        </p:scale>
        <p:origin x="64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U Hazen" userId="30e05359-b9e4-47f2-a3de-c678b6693530" providerId="ADAL" clId="{F71778A2-0B0A-4390-A922-1251D981ACF5}"/>
    <pc:docChg chg="undo custSel addSld delSld modSld">
      <pc:chgData name="Megan U Hazen" userId="30e05359-b9e4-47f2-a3de-c678b6693530" providerId="ADAL" clId="{F71778A2-0B0A-4390-A922-1251D981ACF5}" dt="2026-04-03T00:01:20.156" v="4232" actId="962"/>
      <pc:docMkLst>
        <pc:docMk/>
      </pc:docMkLst>
      <pc:sldChg chg="modSp mod">
        <pc:chgData name="Megan U Hazen" userId="30e05359-b9e4-47f2-a3de-c678b6693530" providerId="ADAL" clId="{F71778A2-0B0A-4390-A922-1251D981ACF5}" dt="2026-04-01T00:43:22.094" v="145" actId="20577"/>
        <pc:sldMkLst>
          <pc:docMk/>
          <pc:sldMk cId="542662734" sldId="257"/>
        </pc:sldMkLst>
        <pc:spChg chg="mod">
          <ac:chgData name="Megan U Hazen" userId="30e05359-b9e4-47f2-a3de-c678b6693530" providerId="ADAL" clId="{F71778A2-0B0A-4390-A922-1251D981ACF5}" dt="2026-04-01T00:43:22.094" v="145" actId="20577"/>
          <ac:spMkLst>
            <pc:docMk/>
            <pc:sldMk cId="542662734" sldId="257"/>
            <ac:spMk id="6" creationId="{E04EFF79-B751-51FA-D429-2BC7B7A1E61C}"/>
          </ac:spMkLst>
        </pc:spChg>
        <pc:spChg chg="mod">
          <ac:chgData name="Megan U Hazen" userId="30e05359-b9e4-47f2-a3de-c678b6693530" providerId="ADAL" clId="{F71778A2-0B0A-4390-A922-1251D981ACF5}" dt="2026-04-01T00:40:27.354" v="62" actId="20577"/>
          <ac:spMkLst>
            <pc:docMk/>
            <pc:sldMk cId="542662734" sldId="257"/>
            <ac:spMk id="7" creationId="{15779E58-2AED-AA67-E2CE-8F3132658E4F}"/>
          </ac:spMkLst>
        </pc:spChg>
      </pc:sldChg>
      <pc:sldChg chg="del">
        <pc:chgData name="Megan U Hazen" userId="30e05359-b9e4-47f2-a3de-c678b6693530" providerId="ADAL" clId="{F71778A2-0B0A-4390-A922-1251D981ACF5}" dt="2026-04-01T20:26:05.607" v="553" actId="47"/>
        <pc:sldMkLst>
          <pc:docMk/>
          <pc:sldMk cId="4085247470" sldId="278"/>
        </pc:sldMkLst>
      </pc:sldChg>
      <pc:sldChg chg="del">
        <pc:chgData name="Megan U Hazen" userId="30e05359-b9e4-47f2-a3de-c678b6693530" providerId="ADAL" clId="{F71778A2-0B0A-4390-A922-1251D981ACF5}" dt="2026-04-01T00:46:13.246" v="146" actId="47"/>
        <pc:sldMkLst>
          <pc:docMk/>
          <pc:sldMk cId="2100009982" sldId="282"/>
        </pc:sldMkLst>
      </pc:sldChg>
      <pc:sldChg chg="del">
        <pc:chgData name="Megan U Hazen" userId="30e05359-b9e4-47f2-a3de-c678b6693530" providerId="ADAL" clId="{F71778A2-0B0A-4390-A922-1251D981ACF5}" dt="2026-04-01T00:46:17.599" v="148" actId="47"/>
        <pc:sldMkLst>
          <pc:docMk/>
          <pc:sldMk cId="798212033" sldId="283"/>
        </pc:sldMkLst>
      </pc:sldChg>
      <pc:sldChg chg="del">
        <pc:chgData name="Megan U Hazen" userId="30e05359-b9e4-47f2-a3de-c678b6693530" providerId="ADAL" clId="{F71778A2-0B0A-4390-A922-1251D981ACF5}" dt="2026-04-01T00:46:18.416" v="149" actId="47"/>
        <pc:sldMkLst>
          <pc:docMk/>
          <pc:sldMk cId="3336941914" sldId="284"/>
        </pc:sldMkLst>
      </pc:sldChg>
      <pc:sldChg chg="del">
        <pc:chgData name="Megan U Hazen" userId="30e05359-b9e4-47f2-a3de-c678b6693530" providerId="ADAL" clId="{F71778A2-0B0A-4390-A922-1251D981ACF5}" dt="2026-04-01T00:46:16.528" v="147" actId="47"/>
        <pc:sldMkLst>
          <pc:docMk/>
          <pc:sldMk cId="414440824" sldId="285"/>
        </pc:sldMkLst>
      </pc:sldChg>
      <pc:sldChg chg="addSp delSp mod modNotesTx">
        <pc:chgData name="Megan U Hazen" userId="30e05359-b9e4-47f2-a3de-c678b6693530" providerId="ADAL" clId="{F71778A2-0B0A-4390-A922-1251D981ACF5}" dt="2026-04-01T20:25:40.895" v="547" actId="22"/>
        <pc:sldMkLst>
          <pc:docMk/>
          <pc:sldMk cId="246001348" sldId="291"/>
        </pc:sldMkLst>
        <pc:spChg chg="add del">
          <ac:chgData name="Megan U Hazen" userId="30e05359-b9e4-47f2-a3de-c678b6693530" providerId="ADAL" clId="{F71778A2-0B0A-4390-A922-1251D981ACF5}" dt="2026-04-01T20:25:40.895" v="547" actId="22"/>
          <ac:spMkLst>
            <pc:docMk/>
            <pc:sldMk cId="246001348" sldId="291"/>
            <ac:spMk id="6" creationId="{A8E46BDC-3B9A-AE9F-1BB0-F3E49A39558D}"/>
          </ac:spMkLst>
        </pc:spChg>
      </pc:sldChg>
      <pc:sldChg chg="add del">
        <pc:chgData name="Megan U Hazen" userId="30e05359-b9e4-47f2-a3de-c678b6693530" providerId="ADAL" clId="{F71778A2-0B0A-4390-A922-1251D981ACF5}" dt="2026-04-01T20:25:45.435" v="549"/>
        <pc:sldMkLst>
          <pc:docMk/>
          <pc:sldMk cId="2284198663" sldId="292"/>
        </pc:sldMkLst>
      </pc:sldChg>
      <pc:sldChg chg="delSp add del setBg delDesignElem">
        <pc:chgData name="Megan U Hazen" userId="30e05359-b9e4-47f2-a3de-c678b6693530" providerId="ADAL" clId="{F71778A2-0B0A-4390-A922-1251D981ACF5}" dt="2026-04-01T20:25:45.435" v="549"/>
        <pc:sldMkLst>
          <pc:docMk/>
          <pc:sldMk cId="1788161824" sldId="293"/>
        </pc:sldMkLst>
        <pc:spChg chg="del">
          <ac:chgData name="Megan U Hazen" userId="30e05359-b9e4-47f2-a3de-c678b6693530" providerId="ADAL" clId="{F71778A2-0B0A-4390-A922-1251D981ACF5}" dt="2026-04-01T20:25:45.435" v="549"/>
          <ac:spMkLst>
            <pc:docMk/>
            <pc:sldMk cId="1788161824" sldId="293"/>
            <ac:spMk id="13" creationId="{BC67B137-15B0-4AF6-94A8-AC00BA8D7BE3}"/>
          </ac:spMkLst>
        </pc:spChg>
        <pc:spChg chg="del">
          <ac:chgData name="Megan U Hazen" userId="30e05359-b9e4-47f2-a3de-c678b6693530" providerId="ADAL" clId="{F71778A2-0B0A-4390-A922-1251D981ACF5}" dt="2026-04-01T20:25:45.435" v="549"/>
          <ac:spMkLst>
            <pc:docMk/>
            <pc:sldMk cId="1788161824" sldId="293"/>
            <ac:spMk id="15" creationId="{5699F27B-22F2-45E1-BFB8-2B1FF14A955D}"/>
          </ac:spMkLst>
        </pc:spChg>
        <pc:cxnChg chg="del">
          <ac:chgData name="Megan U Hazen" userId="30e05359-b9e4-47f2-a3de-c678b6693530" providerId="ADAL" clId="{F71778A2-0B0A-4390-A922-1251D981ACF5}" dt="2026-04-01T20:25:45.435" v="549"/>
          <ac:cxnSpMkLst>
            <pc:docMk/>
            <pc:sldMk cId="1788161824" sldId="293"/>
            <ac:cxnSpMk id="17" creationId="{633ABDA7-FF8C-4E26-8C7D-47E0AE54EA20}"/>
          </ac:cxnSpMkLst>
        </pc:cxnChg>
      </pc:sldChg>
      <pc:sldChg chg="addSp modSp add del mod setBg modAnim">
        <pc:chgData name="Megan U Hazen" userId="30e05359-b9e4-47f2-a3de-c678b6693530" providerId="ADAL" clId="{F71778A2-0B0A-4390-A922-1251D981ACF5}" dt="2026-04-02T19:51:51.368" v="579"/>
        <pc:sldMkLst>
          <pc:docMk/>
          <pc:sldMk cId="2074039837" sldId="294"/>
        </pc:sldMkLst>
        <pc:spChg chg="add mod">
          <ac:chgData name="Megan U Hazen" userId="30e05359-b9e4-47f2-a3de-c678b6693530" providerId="ADAL" clId="{F71778A2-0B0A-4390-A922-1251D981ACF5}" dt="2026-04-02T19:51:44.799" v="578" actId="207"/>
          <ac:spMkLst>
            <pc:docMk/>
            <pc:sldMk cId="2074039837" sldId="294"/>
            <ac:spMk id="3" creationId="{F72BFE08-5BDD-BB29-20F2-474BB19348BC}"/>
          </ac:spMkLst>
        </pc:spChg>
      </pc:sldChg>
      <pc:sldChg chg="del">
        <pc:chgData name="Megan U Hazen" userId="30e05359-b9e4-47f2-a3de-c678b6693530" providerId="ADAL" clId="{F71778A2-0B0A-4390-A922-1251D981ACF5}" dt="2026-04-01T20:26:02.122" v="551" actId="47"/>
        <pc:sldMkLst>
          <pc:docMk/>
          <pc:sldMk cId="3246657048" sldId="295"/>
        </pc:sldMkLst>
      </pc:sldChg>
      <pc:sldChg chg="del">
        <pc:chgData name="Megan U Hazen" userId="30e05359-b9e4-47f2-a3de-c678b6693530" providerId="ADAL" clId="{F71778A2-0B0A-4390-A922-1251D981ACF5}" dt="2026-04-01T20:26:04.547" v="552" actId="47"/>
        <pc:sldMkLst>
          <pc:docMk/>
          <pc:sldMk cId="628814638" sldId="296"/>
        </pc:sldMkLst>
      </pc:sldChg>
      <pc:sldChg chg="addSp delSp modSp new mod modClrScheme chgLayout modNotesTx">
        <pc:chgData name="Megan U Hazen" userId="30e05359-b9e4-47f2-a3de-c678b6693530" providerId="ADAL" clId="{F71778A2-0B0A-4390-A922-1251D981ACF5}" dt="2026-04-02T19:39:47.136" v="568" actId="20577"/>
        <pc:sldMkLst>
          <pc:docMk/>
          <pc:sldMk cId="3367165860" sldId="297"/>
        </pc:sldMkLst>
        <pc:spChg chg="add del mod ord">
          <ac:chgData name="Megan U Hazen" userId="30e05359-b9e4-47f2-a3de-c678b6693530" providerId="ADAL" clId="{F71778A2-0B0A-4390-A922-1251D981ACF5}" dt="2026-04-01T00:50:53.360" v="177" actId="700"/>
          <ac:spMkLst>
            <pc:docMk/>
            <pc:sldMk cId="3367165860" sldId="297"/>
            <ac:spMk id="2" creationId="{B604CDF1-F550-8598-BE3E-BE4D8324C854}"/>
          </ac:spMkLst>
        </pc:spChg>
        <pc:spChg chg="del">
          <ac:chgData name="Megan U Hazen" userId="30e05359-b9e4-47f2-a3de-c678b6693530" providerId="ADAL" clId="{F71778A2-0B0A-4390-A922-1251D981ACF5}" dt="2026-04-01T00:48:52.147" v="175" actId="478"/>
          <ac:spMkLst>
            <pc:docMk/>
            <pc:sldMk cId="3367165860" sldId="297"/>
            <ac:spMk id="3" creationId="{24A99C5A-DBC9-B166-773B-A775F737EB3D}"/>
          </ac:spMkLst>
        </pc:spChg>
        <pc:spChg chg="del">
          <ac:chgData name="Megan U Hazen" userId="30e05359-b9e4-47f2-a3de-c678b6693530" providerId="ADAL" clId="{F71778A2-0B0A-4390-A922-1251D981ACF5}" dt="2026-04-01T00:48:54.040" v="176" actId="478"/>
          <ac:spMkLst>
            <pc:docMk/>
            <pc:sldMk cId="3367165860" sldId="297"/>
            <ac:spMk id="4" creationId="{58081A05-2A50-1C75-3D6C-2F146B980B7C}"/>
          </ac:spMkLst>
        </pc:spChg>
        <pc:spChg chg="mod ord">
          <ac:chgData name="Megan U Hazen" userId="30e05359-b9e4-47f2-a3de-c678b6693530" providerId="ADAL" clId="{F71778A2-0B0A-4390-A922-1251D981ACF5}" dt="2026-04-01T00:50:53.360" v="177" actId="700"/>
          <ac:spMkLst>
            <pc:docMk/>
            <pc:sldMk cId="3367165860" sldId="297"/>
            <ac:spMk id="5" creationId="{368F8FC6-20BF-3F63-5422-F94D1A89BFD1}"/>
          </ac:spMkLst>
        </pc:spChg>
        <pc:spChg chg="mod ord">
          <ac:chgData name="Megan U Hazen" userId="30e05359-b9e4-47f2-a3de-c678b6693530" providerId="ADAL" clId="{F71778A2-0B0A-4390-A922-1251D981ACF5}" dt="2026-04-01T00:50:53.360" v="177" actId="700"/>
          <ac:spMkLst>
            <pc:docMk/>
            <pc:sldMk cId="3367165860" sldId="297"/>
            <ac:spMk id="6" creationId="{5E119FFC-390D-C68D-E323-BB9982FEB0AA}"/>
          </ac:spMkLst>
        </pc:spChg>
        <pc:spChg chg="add del mod">
          <ac:chgData name="Megan U Hazen" userId="30e05359-b9e4-47f2-a3de-c678b6693530" providerId="ADAL" clId="{F71778A2-0B0A-4390-A922-1251D981ACF5}" dt="2026-04-01T00:48:42.894" v="174" actId="478"/>
          <ac:spMkLst>
            <pc:docMk/>
            <pc:sldMk cId="3367165860" sldId="297"/>
            <ac:spMk id="8" creationId="{0FD3EC1B-4202-2EEF-7686-F0F1B2BF973D}"/>
          </ac:spMkLst>
        </pc:spChg>
        <pc:spChg chg="add mod ord">
          <ac:chgData name="Megan U Hazen" userId="30e05359-b9e4-47f2-a3de-c678b6693530" providerId="ADAL" clId="{F71778A2-0B0A-4390-A922-1251D981ACF5}" dt="2026-04-01T00:51:00.876" v="179" actId="5793"/>
          <ac:spMkLst>
            <pc:docMk/>
            <pc:sldMk cId="3367165860" sldId="297"/>
            <ac:spMk id="9" creationId="{E6ECF36C-AF9C-9A5D-12DC-4F638EC2CC03}"/>
          </ac:spMkLst>
        </pc:spChg>
        <pc:spChg chg="add del mod ord">
          <ac:chgData name="Megan U Hazen" userId="30e05359-b9e4-47f2-a3de-c678b6693530" providerId="ADAL" clId="{F71778A2-0B0A-4390-A922-1251D981ACF5}" dt="2026-04-01T00:51:09.198" v="180" actId="478"/>
          <ac:spMkLst>
            <pc:docMk/>
            <pc:sldMk cId="3367165860" sldId="297"/>
            <ac:spMk id="10" creationId="{565CEAC4-BDE2-1157-12A7-BC04D6E2866B}"/>
          </ac:spMkLst>
        </pc:spChg>
      </pc:sldChg>
      <pc:sldChg chg="addSp delSp modSp new add del mod modClrScheme chgLayout">
        <pc:chgData name="Megan U Hazen" userId="30e05359-b9e4-47f2-a3de-c678b6693530" providerId="ADAL" clId="{F71778A2-0B0A-4390-A922-1251D981ACF5}" dt="2026-04-01T20:26:00.180" v="550" actId="47"/>
        <pc:sldMkLst>
          <pc:docMk/>
          <pc:sldMk cId="25231699" sldId="298"/>
        </pc:sldMkLst>
        <pc:spChg chg="del mod ord">
          <ac:chgData name="Megan U Hazen" userId="30e05359-b9e4-47f2-a3de-c678b6693530" providerId="ADAL" clId="{F71778A2-0B0A-4390-A922-1251D981ACF5}" dt="2026-04-01T05:01:50.600" v="512" actId="700"/>
          <ac:spMkLst>
            <pc:docMk/>
            <pc:sldMk cId="25231699" sldId="298"/>
            <ac:spMk id="2" creationId="{9ED9485A-F11E-FD60-1544-635170F7AF1E}"/>
          </ac:spMkLst>
        </pc:spChg>
        <pc:spChg chg="del mod ord">
          <ac:chgData name="Megan U Hazen" userId="30e05359-b9e4-47f2-a3de-c678b6693530" providerId="ADAL" clId="{F71778A2-0B0A-4390-A922-1251D981ACF5}" dt="2026-04-01T05:01:50.600" v="512" actId="700"/>
          <ac:spMkLst>
            <pc:docMk/>
            <pc:sldMk cId="25231699" sldId="298"/>
            <ac:spMk id="3" creationId="{D5013F96-AA00-9441-D200-BB4D102E0791}"/>
          </ac:spMkLst>
        </pc:spChg>
        <pc:spChg chg="del mod ord">
          <ac:chgData name="Megan U Hazen" userId="30e05359-b9e4-47f2-a3de-c678b6693530" providerId="ADAL" clId="{F71778A2-0B0A-4390-A922-1251D981ACF5}" dt="2026-04-01T05:01:50.600" v="512" actId="700"/>
          <ac:spMkLst>
            <pc:docMk/>
            <pc:sldMk cId="25231699" sldId="298"/>
            <ac:spMk id="4" creationId="{4032FFFA-BE54-DED9-ED55-06FACA11E0E1}"/>
          </ac:spMkLst>
        </pc:spChg>
        <pc:spChg chg="mod ord">
          <ac:chgData name="Megan U Hazen" userId="30e05359-b9e4-47f2-a3de-c678b6693530" providerId="ADAL" clId="{F71778A2-0B0A-4390-A922-1251D981ACF5}" dt="2026-04-01T05:01:50.600" v="512" actId="700"/>
          <ac:spMkLst>
            <pc:docMk/>
            <pc:sldMk cId="25231699" sldId="298"/>
            <ac:spMk id="5" creationId="{82C96AED-6AAE-22A4-CACA-526A68E4B04F}"/>
          </ac:spMkLst>
        </pc:spChg>
        <pc:spChg chg="mod ord">
          <ac:chgData name="Megan U Hazen" userId="30e05359-b9e4-47f2-a3de-c678b6693530" providerId="ADAL" clId="{F71778A2-0B0A-4390-A922-1251D981ACF5}" dt="2026-04-01T05:01:50.600" v="512" actId="700"/>
          <ac:spMkLst>
            <pc:docMk/>
            <pc:sldMk cId="25231699" sldId="298"/>
            <ac:spMk id="6" creationId="{EAA669B4-6F34-C1DE-B4F6-044B7DE94AFD}"/>
          </ac:spMkLst>
        </pc:spChg>
        <pc:spChg chg="add del mod ord">
          <ac:chgData name="Megan U Hazen" userId="30e05359-b9e4-47f2-a3de-c678b6693530" providerId="ADAL" clId="{F71778A2-0B0A-4390-A922-1251D981ACF5}" dt="2026-04-01T05:02:17.897" v="538" actId="478"/>
          <ac:spMkLst>
            <pc:docMk/>
            <pc:sldMk cId="25231699" sldId="298"/>
            <ac:spMk id="7" creationId="{86508B43-AA4E-111C-256F-CD1DAF85D113}"/>
          </ac:spMkLst>
        </pc:spChg>
        <pc:spChg chg="add mod ord">
          <ac:chgData name="Megan U Hazen" userId="30e05359-b9e4-47f2-a3de-c678b6693530" providerId="ADAL" clId="{F71778A2-0B0A-4390-A922-1251D981ACF5}" dt="2026-04-01T05:01:50.600" v="512" actId="700"/>
          <ac:spMkLst>
            <pc:docMk/>
            <pc:sldMk cId="25231699" sldId="298"/>
            <ac:spMk id="8" creationId="{51DF1149-14C5-03FB-4AA1-EE3404CB3977}"/>
          </ac:spMkLst>
        </pc:spChg>
        <pc:spChg chg="add del mod ord">
          <ac:chgData name="Megan U Hazen" userId="30e05359-b9e4-47f2-a3de-c678b6693530" providerId="ADAL" clId="{F71778A2-0B0A-4390-A922-1251D981ACF5}" dt="2026-04-01T05:02:22.168" v="539" actId="478"/>
          <ac:spMkLst>
            <pc:docMk/>
            <pc:sldMk cId="25231699" sldId="298"/>
            <ac:spMk id="9" creationId="{4B9CF5DC-DD4F-51D4-9E83-D3C153829589}"/>
          </ac:spMkLst>
        </pc:spChg>
        <pc:spChg chg="add mod">
          <ac:chgData name="Megan U Hazen" userId="30e05359-b9e4-47f2-a3de-c678b6693530" providerId="ADAL" clId="{F71778A2-0B0A-4390-A922-1251D981ACF5}" dt="2026-04-01T05:02:28.742" v="543" actId="20577"/>
          <ac:spMkLst>
            <pc:docMk/>
            <pc:sldMk cId="25231699" sldId="298"/>
            <ac:spMk id="11" creationId="{BC8A96D7-5007-31A5-F288-6428E86A0F3D}"/>
          </ac:spMkLst>
        </pc:spChg>
      </pc:sldChg>
      <pc:sldChg chg="addSp modSp add mod modAnim">
        <pc:chgData name="Megan U Hazen" userId="30e05359-b9e4-47f2-a3de-c678b6693530" providerId="ADAL" clId="{F71778A2-0B0A-4390-A922-1251D981ACF5}" dt="2026-04-02T19:52:51.061" v="583"/>
        <pc:sldMkLst>
          <pc:docMk/>
          <pc:sldMk cId="1172938077" sldId="299"/>
        </pc:sldMkLst>
        <pc:spChg chg="add mod">
          <ac:chgData name="Megan U Hazen" userId="30e05359-b9e4-47f2-a3de-c678b6693530" providerId="ADAL" clId="{F71778A2-0B0A-4390-A922-1251D981ACF5}" dt="2026-04-02T19:52:45.287" v="582" actId="2711"/>
          <ac:spMkLst>
            <pc:docMk/>
            <pc:sldMk cId="1172938077" sldId="299"/>
            <ac:spMk id="3" creationId="{19C3DED7-E84B-4F7C-BC53-7BE0CA702ED2}"/>
          </ac:spMkLst>
        </pc:spChg>
      </pc:sldChg>
      <pc:sldChg chg="add">
        <pc:chgData name="Megan U Hazen" userId="30e05359-b9e4-47f2-a3de-c678b6693530" providerId="ADAL" clId="{F71778A2-0B0A-4390-A922-1251D981ACF5}" dt="2026-04-01T20:25:45.435" v="549"/>
        <pc:sldMkLst>
          <pc:docMk/>
          <pc:sldMk cId="2222634900" sldId="300"/>
        </pc:sldMkLst>
      </pc:sldChg>
      <pc:sldChg chg="new del">
        <pc:chgData name="Megan U Hazen" userId="30e05359-b9e4-47f2-a3de-c678b6693530" providerId="ADAL" clId="{F71778A2-0B0A-4390-A922-1251D981ACF5}" dt="2026-04-02T19:54:33.126" v="585" actId="47"/>
        <pc:sldMkLst>
          <pc:docMk/>
          <pc:sldMk cId="412451101" sldId="301"/>
        </pc:sldMkLst>
      </pc:sldChg>
      <pc:sldChg chg="modSp new mod modNotesTx">
        <pc:chgData name="Megan U Hazen" userId="30e05359-b9e4-47f2-a3de-c678b6693530" providerId="ADAL" clId="{F71778A2-0B0A-4390-A922-1251D981ACF5}" dt="2026-04-02T20:33:49.780" v="1082" actId="207"/>
        <pc:sldMkLst>
          <pc:docMk/>
          <pc:sldMk cId="2758086969" sldId="301"/>
        </pc:sldMkLst>
        <pc:spChg chg="mod">
          <ac:chgData name="Megan U Hazen" userId="30e05359-b9e4-47f2-a3de-c678b6693530" providerId="ADAL" clId="{F71778A2-0B0A-4390-A922-1251D981ACF5}" dt="2026-04-02T19:58:04.671" v="600" actId="20577"/>
          <ac:spMkLst>
            <pc:docMk/>
            <pc:sldMk cId="2758086969" sldId="301"/>
            <ac:spMk id="2" creationId="{10840A36-8637-05DF-1C45-E7107BC5C8C7}"/>
          </ac:spMkLst>
        </pc:spChg>
        <pc:spChg chg="mod">
          <ac:chgData name="Megan U Hazen" userId="30e05359-b9e4-47f2-a3de-c678b6693530" providerId="ADAL" clId="{F71778A2-0B0A-4390-A922-1251D981ACF5}" dt="2026-04-02T20:32:09.975" v="1077" actId="27636"/>
          <ac:spMkLst>
            <pc:docMk/>
            <pc:sldMk cId="2758086969" sldId="301"/>
            <ac:spMk id="3" creationId="{C11ED1EA-FB4D-0D1D-ACAE-F62811EE9095}"/>
          </ac:spMkLst>
        </pc:spChg>
        <pc:spChg chg="mod">
          <ac:chgData name="Megan U Hazen" userId="30e05359-b9e4-47f2-a3de-c678b6693530" providerId="ADAL" clId="{F71778A2-0B0A-4390-A922-1251D981ACF5}" dt="2026-04-02T20:33:49.780" v="1082" actId="207"/>
          <ac:spMkLst>
            <pc:docMk/>
            <pc:sldMk cId="2758086969" sldId="301"/>
            <ac:spMk id="4" creationId="{1147E623-F8E5-66FC-946E-1701EA2DA41A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4-03T00:00:40.683" v="4223" actId="962"/>
        <pc:sldMkLst>
          <pc:docMk/>
          <pc:sldMk cId="3811296012" sldId="302"/>
        </pc:sldMkLst>
        <pc:spChg chg="mod ord">
          <ac:chgData name="Megan U Hazen" userId="30e05359-b9e4-47f2-a3de-c678b6693530" providerId="ADAL" clId="{F71778A2-0B0A-4390-A922-1251D981ACF5}" dt="2026-04-02T20:46:54.073" v="1083" actId="700"/>
          <ac:spMkLst>
            <pc:docMk/>
            <pc:sldMk cId="3811296012" sldId="302"/>
            <ac:spMk id="2" creationId="{B7F40756-150A-3312-B0F7-A44AAB9BFA9E}"/>
          </ac:spMkLst>
        </pc:spChg>
        <pc:spChg chg="del mod ord">
          <ac:chgData name="Megan U Hazen" userId="30e05359-b9e4-47f2-a3de-c678b6693530" providerId="ADAL" clId="{F71778A2-0B0A-4390-A922-1251D981ACF5}" dt="2026-04-02T20:46:54.073" v="1083" actId="700"/>
          <ac:spMkLst>
            <pc:docMk/>
            <pc:sldMk cId="3811296012" sldId="302"/>
            <ac:spMk id="3" creationId="{70509FFE-F392-F4BD-A0CE-0CCE222C5F1A}"/>
          </ac:spMkLst>
        </pc:spChg>
        <pc:spChg chg="del">
          <ac:chgData name="Megan U Hazen" userId="30e05359-b9e4-47f2-a3de-c678b6693530" providerId="ADAL" clId="{F71778A2-0B0A-4390-A922-1251D981ACF5}" dt="2026-04-02T20:46:54.073" v="1083" actId="700"/>
          <ac:spMkLst>
            <pc:docMk/>
            <pc:sldMk cId="3811296012" sldId="302"/>
            <ac:spMk id="4" creationId="{663658C0-966D-9594-BFCA-505A36D1F5D0}"/>
          </ac:spMkLst>
        </pc:spChg>
        <pc:spChg chg="mod ord">
          <ac:chgData name="Megan U Hazen" userId="30e05359-b9e4-47f2-a3de-c678b6693530" providerId="ADAL" clId="{F71778A2-0B0A-4390-A922-1251D981ACF5}" dt="2026-04-02T23:59:29.797" v="4216" actId="962"/>
          <ac:spMkLst>
            <pc:docMk/>
            <pc:sldMk cId="3811296012" sldId="302"/>
            <ac:spMk id="5" creationId="{916143AC-4B5A-6D84-5D7B-6A03B5542FC3}"/>
          </ac:spMkLst>
        </pc:spChg>
        <pc:spChg chg="mod ord">
          <ac:chgData name="Megan U Hazen" userId="30e05359-b9e4-47f2-a3de-c678b6693530" providerId="ADAL" clId="{F71778A2-0B0A-4390-A922-1251D981ACF5}" dt="2026-04-02T23:59:31.002" v="4217" actId="962"/>
          <ac:spMkLst>
            <pc:docMk/>
            <pc:sldMk cId="3811296012" sldId="302"/>
            <ac:spMk id="6" creationId="{D41A8991-99D1-784B-EAE0-47EFDD03250B}"/>
          </ac:spMkLst>
        </pc:spChg>
        <pc:spChg chg="add mod ord">
          <ac:chgData name="Megan U Hazen" userId="30e05359-b9e4-47f2-a3de-c678b6693530" providerId="ADAL" clId="{F71778A2-0B0A-4390-A922-1251D981ACF5}" dt="2026-04-02T21:03:03.393" v="1842" actId="20577"/>
          <ac:spMkLst>
            <pc:docMk/>
            <pc:sldMk cId="3811296012" sldId="302"/>
            <ac:spMk id="7" creationId="{30D94193-6C95-A6FA-8D73-105AEBACC36C}"/>
          </ac:spMkLst>
        </pc:spChg>
        <pc:spChg chg="add mod">
          <ac:chgData name="Megan U Hazen" userId="30e05359-b9e4-47f2-a3de-c678b6693530" providerId="ADAL" clId="{F71778A2-0B0A-4390-A922-1251D981ACF5}" dt="2026-04-02T23:57:51.800" v="4166" actId="962"/>
          <ac:spMkLst>
            <pc:docMk/>
            <pc:sldMk cId="3811296012" sldId="302"/>
            <ac:spMk id="8" creationId="{752727EE-B326-2CCB-D03F-1E750C7A14A4}"/>
          </ac:spMkLst>
        </pc:spChg>
        <pc:spChg chg="add del mod">
          <ac:chgData name="Megan U Hazen" userId="30e05359-b9e4-47f2-a3de-c678b6693530" providerId="ADAL" clId="{F71778A2-0B0A-4390-A922-1251D981ACF5}" dt="2026-04-02T20:52:33.180" v="1243" actId="478"/>
          <ac:spMkLst>
            <pc:docMk/>
            <pc:sldMk cId="3811296012" sldId="302"/>
            <ac:spMk id="9" creationId="{6CBD4AFE-D4BB-B0F2-6E4C-09F1BC438203}"/>
          </ac:spMkLst>
        </pc:spChg>
        <pc:spChg chg="add mod">
          <ac:chgData name="Megan U Hazen" userId="30e05359-b9e4-47f2-a3de-c678b6693530" providerId="ADAL" clId="{F71778A2-0B0A-4390-A922-1251D981ACF5}" dt="2026-04-02T23:57:54.204" v="4167" actId="962"/>
          <ac:spMkLst>
            <pc:docMk/>
            <pc:sldMk cId="3811296012" sldId="302"/>
            <ac:spMk id="10" creationId="{9748E504-6A70-9CE0-37FD-4D304E8A3C13}"/>
          </ac:spMkLst>
        </pc:spChg>
        <pc:spChg chg="add mod">
          <ac:chgData name="Megan U Hazen" userId="30e05359-b9e4-47f2-a3de-c678b6693530" providerId="ADAL" clId="{F71778A2-0B0A-4390-A922-1251D981ACF5}" dt="2026-04-03T00:00:35.001" v="4220" actId="962"/>
          <ac:spMkLst>
            <pc:docMk/>
            <pc:sldMk cId="3811296012" sldId="302"/>
            <ac:spMk id="11" creationId="{D1977FF9-6ABD-8680-B887-06484DB93BEE}"/>
          </ac:spMkLst>
        </pc:spChg>
        <pc:spChg chg="add mod">
          <ac:chgData name="Megan U Hazen" userId="30e05359-b9e4-47f2-a3de-c678b6693530" providerId="ADAL" clId="{F71778A2-0B0A-4390-A922-1251D981ACF5}" dt="2026-04-03T00:00:38.208" v="4222" actId="962"/>
          <ac:spMkLst>
            <pc:docMk/>
            <pc:sldMk cId="3811296012" sldId="302"/>
            <ac:spMk id="12" creationId="{181A1593-A8B6-2066-F84F-FF5440F8C345}"/>
          </ac:spMkLst>
        </pc:spChg>
        <pc:spChg chg="add mod">
          <ac:chgData name="Megan U Hazen" userId="30e05359-b9e4-47f2-a3de-c678b6693530" providerId="ADAL" clId="{F71778A2-0B0A-4390-A922-1251D981ACF5}" dt="2026-04-02T23:57:54.806" v="4168" actId="962"/>
          <ac:spMkLst>
            <pc:docMk/>
            <pc:sldMk cId="3811296012" sldId="302"/>
            <ac:spMk id="13" creationId="{A4FF8B85-95A5-4B30-FD9A-F93E53CE7747}"/>
          </ac:spMkLst>
        </pc:spChg>
        <pc:spChg chg="add mod">
          <ac:chgData name="Megan U Hazen" userId="30e05359-b9e4-47f2-a3de-c678b6693530" providerId="ADAL" clId="{F71778A2-0B0A-4390-A922-1251D981ACF5}" dt="2026-04-03T00:00:40.683" v="4223" actId="962"/>
          <ac:spMkLst>
            <pc:docMk/>
            <pc:sldMk cId="3811296012" sldId="302"/>
            <ac:spMk id="14" creationId="{F8A5E04F-80D4-4AFF-22CC-D7E737A68908}"/>
          </ac:spMkLst>
        </pc:spChg>
        <pc:spChg chg="add mod ord">
          <ac:chgData name="Megan U Hazen" userId="30e05359-b9e4-47f2-a3de-c678b6693530" providerId="ADAL" clId="{F71778A2-0B0A-4390-A922-1251D981ACF5}" dt="2026-04-03T00:00:06.235" v="4219" actId="13244"/>
          <ac:spMkLst>
            <pc:docMk/>
            <pc:sldMk cId="3811296012" sldId="302"/>
            <ac:spMk id="15" creationId="{04351492-2569-3EF3-FFA9-6DDFAEDFDFDF}"/>
          </ac:spMkLst>
        </pc:spChg>
        <pc:spChg chg="add mod ord">
          <ac:chgData name="Megan U Hazen" userId="30e05359-b9e4-47f2-a3de-c678b6693530" providerId="ADAL" clId="{F71778A2-0B0A-4390-A922-1251D981ACF5}" dt="2026-04-03T00:00:36.620" v="4221" actId="962"/>
          <ac:spMkLst>
            <pc:docMk/>
            <pc:sldMk cId="3811296012" sldId="302"/>
            <ac:spMk id="16" creationId="{42780563-514D-AC1C-7F60-42EDDD407FD0}"/>
          </ac:spMkLst>
        </pc:spChg>
        <pc:spChg chg="add mod">
          <ac:chgData name="Megan U Hazen" userId="30e05359-b9e4-47f2-a3de-c678b6693530" providerId="ADAL" clId="{F71778A2-0B0A-4390-A922-1251D981ACF5}" dt="2026-04-02T23:57:56.301" v="4170" actId="962"/>
          <ac:spMkLst>
            <pc:docMk/>
            <pc:sldMk cId="3811296012" sldId="302"/>
            <ac:spMk id="17" creationId="{86FC6BE1-3852-B368-E2BA-09D09AF7BA4B}"/>
          </ac:spMkLst>
        </pc:spChg>
        <pc:spChg chg="add mod">
          <ac:chgData name="Megan U Hazen" userId="30e05359-b9e4-47f2-a3de-c678b6693530" providerId="ADAL" clId="{F71778A2-0B0A-4390-A922-1251D981ACF5}" dt="2026-04-02T23:57:56.780" v="4171" actId="962"/>
          <ac:spMkLst>
            <pc:docMk/>
            <pc:sldMk cId="3811296012" sldId="302"/>
            <ac:spMk id="18" creationId="{6C591FF8-D1E7-9EEB-20A3-5D95A92649BB}"/>
          </ac:spMkLst>
        </pc:spChg>
        <pc:spChg chg="add mod">
          <ac:chgData name="Megan U Hazen" userId="30e05359-b9e4-47f2-a3de-c678b6693530" providerId="ADAL" clId="{F71778A2-0B0A-4390-A922-1251D981ACF5}" dt="2026-04-02T23:57:57.680" v="4172" actId="962"/>
          <ac:spMkLst>
            <pc:docMk/>
            <pc:sldMk cId="3811296012" sldId="302"/>
            <ac:spMk id="19" creationId="{5BA1C2D5-06D9-5E1B-7F8C-E775EAB85742}"/>
          </ac:spMkLst>
        </pc:spChg>
      </pc:sldChg>
      <pc:sldChg chg="modSp new del mod">
        <pc:chgData name="Megan U Hazen" userId="30e05359-b9e4-47f2-a3de-c678b6693530" providerId="ADAL" clId="{F71778A2-0B0A-4390-A922-1251D981ACF5}" dt="2026-04-02T21:03:44.127" v="1858" actId="47"/>
        <pc:sldMkLst>
          <pc:docMk/>
          <pc:sldMk cId="2129295777" sldId="303"/>
        </pc:sldMkLst>
        <pc:spChg chg="mod">
          <ac:chgData name="Megan U Hazen" userId="30e05359-b9e4-47f2-a3de-c678b6693530" providerId="ADAL" clId="{F71778A2-0B0A-4390-A922-1251D981ACF5}" dt="2026-04-02T19:58:42.269" v="638" actId="20577"/>
          <ac:spMkLst>
            <pc:docMk/>
            <pc:sldMk cId="2129295777" sldId="303"/>
            <ac:spMk id="2" creationId="{7D979137-EDBF-70D7-1D14-69EE80847B7B}"/>
          </ac:spMkLst>
        </pc:spChg>
      </pc:sldChg>
      <pc:sldChg chg="modSp new del mod">
        <pc:chgData name="Megan U Hazen" userId="30e05359-b9e4-47f2-a3de-c678b6693530" providerId="ADAL" clId="{F71778A2-0B0A-4390-A922-1251D981ACF5}" dt="2026-04-02T21:48:34.519" v="2678" actId="47"/>
        <pc:sldMkLst>
          <pc:docMk/>
          <pc:sldMk cId="2227196820" sldId="304"/>
        </pc:sldMkLst>
        <pc:spChg chg="mod">
          <ac:chgData name="Megan U Hazen" userId="30e05359-b9e4-47f2-a3de-c678b6693530" providerId="ADAL" clId="{F71778A2-0B0A-4390-A922-1251D981ACF5}" dt="2026-04-02T19:59:44" v="669" actId="20577"/>
          <ac:spMkLst>
            <pc:docMk/>
            <pc:sldMk cId="2227196820" sldId="304"/>
            <ac:spMk id="2" creationId="{1036C35D-839F-61CE-C8EE-EECDCF0402EF}"/>
          </ac:spMkLst>
        </pc:spChg>
      </pc:sldChg>
      <pc:sldChg chg="modSp new mod modNotesTx">
        <pc:chgData name="Megan U Hazen" userId="30e05359-b9e4-47f2-a3de-c678b6693530" providerId="ADAL" clId="{F71778A2-0B0A-4390-A922-1251D981ACF5}" dt="2026-04-02T22:37:20.125" v="3321" actId="2711"/>
        <pc:sldMkLst>
          <pc:docMk/>
          <pc:sldMk cId="187077517" sldId="305"/>
        </pc:sldMkLst>
        <pc:spChg chg="mod">
          <ac:chgData name="Megan U Hazen" userId="30e05359-b9e4-47f2-a3de-c678b6693530" providerId="ADAL" clId="{F71778A2-0B0A-4390-A922-1251D981ACF5}" dt="2026-04-02T19:59:59.700" v="675" actId="20577"/>
          <ac:spMkLst>
            <pc:docMk/>
            <pc:sldMk cId="187077517" sldId="305"/>
            <ac:spMk id="2" creationId="{24A52CBA-CEE3-ED0E-F1FD-3027D2E3A206}"/>
          </ac:spMkLst>
        </pc:spChg>
        <pc:spChg chg="mod">
          <ac:chgData name="Megan U Hazen" userId="30e05359-b9e4-47f2-a3de-c678b6693530" providerId="ADAL" clId="{F71778A2-0B0A-4390-A922-1251D981ACF5}" dt="2026-04-02T22:36:57.308" v="3262" actId="27636"/>
          <ac:spMkLst>
            <pc:docMk/>
            <pc:sldMk cId="187077517" sldId="305"/>
            <ac:spMk id="3" creationId="{522C1983-59BC-1B55-1645-5721013BDF78}"/>
          </ac:spMkLst>
        </pc:spChg>
        <pc:spChg chg="mod">
          <ac:chgData name="Megan U Hazen" userId="30e05359-b9e4-47f2-a3de-c678b6693530" providerId="ADAL" clId="{F71778A2-0B0A-4390-A922-1251D981ACF5}" dt="2026-04-02T22:37:20.125" v="3321" actId="2711"/>
          <ac:spMkLst>
            <pc:docMk/>
            <pc:sldMk cId="187077517" sldId="305"/>
            <ac:spMk id="4" creationId="{06FC0C34-090B-DCF9-257D-17070525AC23}"/>
          </ac:spMkLst>
        </pc:spChg>
      </pc:sldChg>
      <pc:sldChg chg="addSp delSp modSp new mod">
        <pc:chgData name="Megan U Hazen" userId="30e05359-b9e4-47f2-a3de-c678b6693530" providerId="ADAL" clId="{F71778A2-0B0A-4390-A922-1251D981ACF5}" dt="2026-04-02T23:10:57.630" v="3745" actId="27636"/>
        <pc:sldMkLst>
          <pc:docMk/>
          <pc:sldMk cId="3498251236" sldId="306"/>
        </pc:sldMkLst>
        <pc:spChg chg="mod">
          <ac:chgData name="Megan U Hazen" userId="30e05359-b9e4-47f2-a3de-c678b6693530" providerId="ADAL" clId="{F71778A2-0B0A-4390-A922-1251D981ACF5}" dt="2026-04-02T20:00:47.105" v="734" actId="20577"/>
          <ac:spMkLst>
            <pc:docMk/>
            <pc:sldMk cId="3498251236" sldId="306"/>
            <ac:spMk id="2" creationId="{8F2CA6F1-2E14-D6AE-113C-778C0784487C}"/>
          </ac:spMkLst>
        </pc:spChg>
        <pc:spChg chg="mod">
          <ac:chgData name="Megan U Hazen" userId="30e05359-b9e4-47f2-a3de-c678b6693530" providerId="ADAL" clId="{F71778A2-0B0A-4390-A922-1251D981ACF5}" dt="2026-04-02T23:02:37.454" v="3743" actId="255"/>
          <ac:spMkLst>
            <pc:docMk/>
            <pc:sldMk cId="3498251236" sldId="306"/>
            <ac:spMk id="3" creationId="{894AE329-33C4-EA8C-E9C2-E15C22118FBC}"/>
          </ac:spMkLst>
        </pc:spChg>
        <pc:spChg chg="del">
          <ac:chgData name="Megan U Hazen" userId="30e05359-b9e4-47f2-a3de-c678b6693530" providerId="ADAL" clId="{F71778A2-0B0A-4390-A922-1251D981ACF5}" dt="2026-04-02T23:00:54.222" v="3735"/>
          <ac:spMkLst>
            <pc:docMk/>
            <pc:sldMk cId="3498251236" sldId="306"/>
            <ac:spMk id="4" creationId="{589A47C1-481D-4C45-EF88-CBF7B7F819BB}"/>
          </ac:spMkLst>
        </pc:spChg>
        <pc:spChg chg="add mod">
          <ac:chgData name="Megan U Hazen" userId="30e05359-b9e4-47f2-a3de-c678b6693530" providerId="ADAL" clId="{F71778A2-0B0A-4390-A922-1251D981ACF5}" dt="2026-04-02T23:10:57.630" v="3745" actId="27636"/>
          <ac:spMkLst>
            <pc:docMk/>
            <pc:sldMk cId="3498251236" sldId="306"/>
            <ac:spMk id="7" creationId="{44480EA1-F486-2B43-4565-8755F92AB902}"/>
          </ac:spMkLst>
        </pc:spChg>
      </pc:sldChg>
      <pc:sldChg chg="addSp delSp modSp new mod setBg modClrScheme chgLayout modNotesTx">
        <pc:chgData name="Megan U Hazen" userId="30e05359-b9e4-47f2-a3de-c678b6693530" providerId="ADAL" clId="{F71778A2-0B0A-4390-A922-1251D981ACF5}" dt="2026-04-02T23:16:46.473" v="3795" actId="313"/>
        <pc:sldMkLst>
          <pc:docMk/>
          <pc:sldMk cId="3631567082" sldId="307"/>
        </pc:sldMkLst>
        <pc:spChg chg="mod ord">
          <ac:chgData name="Megan U Hazen" userId="30e05359-b9e4-47f2-a3de-c678b6693530" providerId="ADAL" clId="{F71778A2-0B0A-4390-A922-1251D981ACF5}" dt="2026-04-02T23:14:33.126" v="3752" actId="26606"/>
          <ac:spMkLst>
            <pc:docMk/>
            <pc:sldMk cId="3631567082" sldId="307"/>
            <ac:spMk id="2" creationId="{14A8D4CE-A48B-9F4C-8B92-2E88DD7212BD}"/>
          </ac:spMkLst>
        </pc:spChg>
        <pc:spChg chg="mod ord">
          <ac:chgData name="Megan U Hazen" userId="30e05359-b9e4-47f2-a3de-c678b6693530" providerId="ADAL" clId="{F71778A2-0B0A-4390-A922-1251D981ACF5}" dt="2026-04-02T23:14:33.126" v="3752" actId="26606"/>
          <ac:spMkLst>
            <pc:docMk/>
            <pc:sldMk cId="3631567082" sldId="307"/>
            <ac:spMk id="3" creationId="{010CD638-8A7C-E729-73F4-3FA8DF3D4B58}"/>
          </ac:spMkLst>
        </pc:spChg>
        <pc:spChg chg="del mod">
          <ac:chgData name="Megan U Hazen" userId="30e05359-b9e4-47f2-a3de-c678b6693530" providerId="ADAL" clId="{F71778A2-0B0A-4390-A922-1251D981ACF5}" dt="2026-04-02T23:14:22.836" v="3749" actId="478"/>
          <ac:spMkLst>
            <pc:docMk/>
            <pc:sldMk cId="3631567082" sldId="307"/>
            <ac:spMk id="4" creationId="{D040C92E-0D7F-B0E2-CCF6-1BFD0801D5F7}"/>
          </ac:spMkLst>
        </pc:spChg>
        <pc:spChg chg="mod ord">
          <ac:chgData name="Megan U Hazen" userId="30e05359-b9e4-47f2-a3de-c678b6693530" providerId="ADAL" clId="{F71778A2-0B0A-4390-A922-1251D981ACF5}" dt="2026-04-02T23:14:33.126" v="3752" actId="26606"/>
          <ac:spMkLst>
            <pc:docMk/>
            <pc:sldMk cId="3631567082" sldId="307"/>
            <ac:spMk id="5" creationId="{E7047E9B-D87D-AB63-7917-E9ABD58C36EC}"/>
          </ac:spMkLst>
        </pc:spChg>
        <pc:spChg chg="mod ord">
          <ac:chgData name="Megan U Hazen" userId="30e05359-b9e4-47f2-a3de-c678b6693530" providerId="ADAL" clId="{F71778A2-0B0A-4390-A922-1251D981ACF5}" dt="2026-04-02T23:14:33.126" v="3752" actId="26606"/>
          <ac:spMkLst>
            <pc:docMk/>
            <pc:sldMk cId="3631567082" sldId="307"/>
            <ac:spMk id="6" creationId="{8DAEC578-881C-6287-6A24-FA6691493BF2}"/>
          </ac:spMkLst>
        </pc:spChg>
        <pc:spChg chg="add">
          <ac:chgData name="Megan U Hazen" userId="30e05359-b9e4-47f2-a3de-c678b6693530" providerId="ADAL" clId="{F71778A2-0B0A-4390-A922-1251D981ACF5}" dt="2026-04-02T23:14:33.126" v="3752" actId="26606"/>
          <ac:spMkLst>
            <pc:docMk/>
            <pc:sldMk cId="3631567082" sldId="307"/>
            <ac:spMk id="11" creationId="{BC67B137-15B0-4AF6-94A8-AC00BA8D7BE3}"/>
          </ac:spMkLst>
        </pc:spChg>
        <pc:spChg chg="add">
          <ac:chgData name="Megan U Hazen" userId="30e05359-b9e4-47f2-a3de-c678b6693530" providerId="ADAL" clId="{F71778A2-0B0A-4390-A922-1251D981ACF5}" dt="2026-04-02T23:14:33.126" v="3752" actId="26606"/>
          <ac:spMkLst>
            <pc:docMk/>
            <pc:sldMk cId="3631567082" sldId="307"/>
            <ac:spMk id="13" creationId="{5699F27B-22F2-45E1-BFB8-2B1FF14A955D}"/>
          </ac:spMkLst>
        </pc:spChg>
        <pc:cxnChg chg="add">
          <ac:chgData name="Megan U Hazen" userId="30e05359-b9e4-47f2-a3de-c678b6693530" providerId="ADAL" clId="{F71778A2-0B0A-4390-A922-1251D981ACF5}" dt="2026-04-02T23:14:33.126" v="3752" actId="26606"/>
          <ac:cxnSpMkLst>
            <pc:docMk/>
            <pc:sldMk cId="3631567082" sldId="307"/>
            <ac:cxnSpMk id="15" creationId="{633ABDA7-FF8C-4E26-8C7D-47E0AE54EA20}"/>
          </ac:cxnSpMkLst>
        </pc:cxnChg>
      </pc:sldChg>
      <pc:sldChg chg="addSp delSp modSp new mod modNotesTx">
        <pc:chgData name="Megan U Hazen" userId="30e05359-b9e4-47f2-a3de-c678b6693530" providerId="ADAL" clId="{F71778A2-0B0A-4390-A922-1251D981ACF5}" dt="2026-04-02T23:53:05.155" v="4075" actId="20577"/>
        <pc:sldMkLst>
          <pc:docMk/>
          <pc:sldMk cId="3318503827" sldId="308"/>
        </pc:sldMkLst>
        <pc:spChg chg="mod">
          <ac:chgData name="Megan U Hazen" userId="30e05359-b9e4-47f2-a3de-c678b6693530" providerId="ADAL" clId="{F71778A2-0B0A-4390-A922-1251D981ACF5}" dt="2026-04-02T20:02:56.778" v="772" actId="20577"/>
          <ac:spMkLst>
            <pc:docMk/>
            <pc:sldMk cId="3318503827" sldId="308"/>
            <ac:spMk id="2" creationId="{0E409BAE-8944-B9F5-971A-F0D9472E1809}"/>
          </ac:spMkLst>
        </pc:spChg>
        <pc:spChg chg="mod">
          <ac:chgData name="Megan U Hazen" userId="30e05359-b9e4-47f2-a3de-c678b6693530" providerId="ADAL" clId="{F71778A2-0B0A-4390-A922-1251D981ACF5}" dt="2026-04-02T23:51:18.255" v="4038" actId="27636"/>
          <ac:spMkLst>
            <pc:docMk/>
            <pc:sldMk cId="3318503827" sldId="308"/>
            <ac:spMk id="3" creationId="{7CC4A128-54EA-E4C8-8C95-78A252538C86}"/>
          </ac:spMkLst>
        </pc:spChg>
        <pc:spChg chg="del mod">
          <ac:chgData name="Megan U Hazen" userId="30e05359-b9e4-47f2-a3de-c678b6693530" providerId="ADAL" clId="{F71778A2-0B0A-4390-A922-1251D981ACF5}" dt="2026-04-02T23:48:13.137" v="3995"/>
          <ac:spMkLst>
            <pc:docMk/>
            <pc:sldMk cId="3318503827" sldId="308"/>
            <ac:spMk id="4" creationId="{41E762F6-F999-A7AE-7A33-C5C14552CA57}"/>
          </ac:spMkLst>
        </pc:spChg>
        <pc:spChg chg="add mod">
          <ac:chgData name="Megan U Hazen" userId="30e05359-b9e4-47f2-a3de-c678b6693530" providerId="ADAL" clId="{F71778A2-0B0A-4390-A922-1251D981ACF5}" dt="2026-04-02T23:52:33.761" v="4049"/>
          <ac:spMkLst>
            <pc:docMk/>
            <pc:sldMk cId="3318503827" sldId="308"/>
            <ac:spMk id="7" creationId="{3676485C-212A-BBF4-F166-F3E5A588133E}"/>
          </ac:spMkLst>
        </pc:spChg>
      </pc:sldChg>
      <pc:sldChg chg="addSp delSp modSp new mod setBg">
        <pc:chgData name="Megan U Hazen" userId="30e05359-b9e4-47f2-a3de-c678b6693530" providerId="ADAL" clId="{F71778A2-0B0A-4390-A922-1251D981ACF5}" dt="2026-04-02T23:58:47.033" v="4181" actId="962"/>
        <pc:sldMkLst>
          <pc:docMk/>
          <pc:sldMk cId="1512958396" sldId="309"/>
        </pc:sldMkLst>
        <pc:spChg chg="mod">
          <ac:chgData name="Megan U Hazen" userId="30e05359-b9e4-47f2-a3de-c678b6693530" providerId="ADAL" clId="{F71778A2-0B0A-4390-A922-1251D981ACF5}" dt="2026-04-02T20:04:03.732" v="841" actId="26606"/>
          <ac:spMkLst>
            <pc:docMk/>
            <pc:sldMk cId="1512958396" sldId="309"/>
            <ac:spMk id="2" creationId="{008884F3-6CB5-6A7F-0742-99ABEA4BBAA0}"/>
          </ac:spMkLst>
        </pc:spChg>
        <pc:spChg chg="del mod">
          <ac:chgData name="Megan U Hazen" userId="30e05359-b9e4-47f2-a3de-c678b6693530" providerId="ADAL" clId="{F71778A2-0B0A-4390-A922-1251D981ACF5}" dt="2026-04-02T20:04:03.732" v="841" actId="26606"/>
          <ac:spMkLst>
            <pc:docMk/>
            <pc:sldMk cId="1512958396" sldId="309"/>
            <ac:spMk id="3" creationId="{53B0D88D-D992-68DC-D8C9-C40624949473}"/>
          </ac:spMkLst>
        </pc:spChg>
        <pc:spChg chg="del">
          <ac:chgData name="Megan U Hazen" userId="30e05359-b9e4-47f2-a3de-c678b6693530" providerId="ADAL" clId="{F71778A2-0B0A-4390-A922-1251D981ACF5}" dt="2026-04-02T20:03:41.847" v="840" actId="478"/>
          <ac:spMkLst>
            <pc:docMk/>
            <pc:sldMk cId="1512958396" sldId="309"/>
            <ac:spMk id="4" creationId="{6A683EB5-EE81-6085-7224-3D3CE33EDFFC}"/>
          </ac:spMkLst>
        </pc:spChg>
        <pc:spChg chg="mod">
          <ac:chgData name="Megan U Hazen" userId="30e05359-b9e4-47f2-a3de-c678b6693530" providerId="ADAL" clId="{F71778A2-0B0A-4390-A922-1251D981ACF5}" dt="2026-04-02T20:04:03.732" v="841" actId="26606"/>
          <ac:spMkLst>
            <pc:docMk/>
            <pc:sldMk cId="1512958396" sldId="309"/>
            <ac:spMk id="5" creationId="{3F078440-D371-F372-498E-FF2FF5FF9E44}"/>
          </ac:spMkLst>
        </pc:spChg>
        <pc:spChg chg="mod">
          <ac:chgData name="Megan U Hazen" userId="30e05359-b9e4-47f2-a3de-c678b6693530" providerId="ADAL" clId="{F71778A2-0B0A-4390-A922-1251D981ACF5}" dt="2026-04-02T20:04:03.732" v="841" actId="26606"/>
          <ac:spMkLst>
            <pc:docMk/>
            <pc:sldMk cId="1512958396" sldId="309"/>
            <ac:spMk id="6" creationId="{D2572508-FF72-BF80-7213-C7F3BA574F65}"/>
          </ac:spMkLst>
        </pc:spChg>
        <pc:spChg chg="add">
          <ac:chgData name="Megan U Hazen" userId="30e05359-b9e4-47f2-a3de-c678b6693530" providerId="ADAL" clId="{F71778A2-0B0A-4390-A922-1251D981ACF5}" dt="2026-04-02T20:04:03.732" v="841" actId="26606"/>
          <ac:spMkLst>
            <pc:docMk/>
            <pc:sldMk cId="1512958396" sldId="309"/>
            <ac:spMk id="12" creationId="{30D1ED3E-1FA2-4794-9E9D-B5D1CD8B255C}"/>
          </ac:spMkLst>
        </pc:spChg>
        <pc:graphicFrameChg chg="add mod modGraphic">
          <ac:chgData name="Megan U Hazen" userId="30e05359-b9e4-47f2-a3de-c678b6693530" providerId="ADAL" clId="{F71778A2-0B0A-4390-A922-1251D981ACF5}" dt="2026-04-02T23:58:47.033" v="4181" actId="962"/>
          <ac:graphicFrameMkLst>
            <pc:docMk/>
            <pc:sldMk cId="1512958396" sldId="309"/>
            <ac:graphicFrameMk id="8" creationId="{99F48A26-0229-A789-970A-EE7A2C3D27DA}"/>
          </ac:graphicFrameMkLst>
        </pc:graphicFrameChg>
      </pc:sldChg>
      <pc:sldChg chg="addSp modSp add mod modAnim modNotesTx">
        <pc:chgData name="Megan U Hazen" userId="30e05359-b9e4-47f2-a3de-c678b6693530" providerId="ADAL" clId="{F71778A2-0B0A-4390-A922-1251D981ACF5}" dt="2026-04-03T00:01:20.156" v="4232" actId="962"/>
        <pc:sldMkLst>
          <pc:docMk/>
          <pc:sldMk cId="2215487515" sldId="310"/>
        </pc:sldMkLst>
        <pc:spChg chg="mod">
          <ac:chgData name="Megan U Hazen" userId="30e05359-b9e4-47f2-a3de-c678b6693530" providerId="ADAL" clId="{F71778A2-0B0A-4390-A922-1251D981ACF5}" dt="2026-04-02T21:03:33.870" v="1857" actId="20577"/>
          <ac:spMkLst>
            <pc:docMk/>
            <pc:sldMk cId="2215487515" sldId="310"/>
            <ac:spMk id="2" creationId="{B098EB95-3459-91A3-3BF9-3C61FD76C2B1}"/>
          </ac:spMkLst>
        </pc:spChg>
        <pc:spChg chg="add mod">
          <ac:chgData name="Megan U Hazen" userId="30e05359-b9e4-47f2-a3de-c678b6693530" providerId="ADAL" clId="{F71778A2-0B0A-4390-A922-1251D981ACF5}" dt="2026-04-03T00:01:17.503" v="4230" actId="962"/>
          <ac:spMkLst>
            <pc:docMk/>
            <pc:sldMk cId="2215487515" sldId="310"/>
            <ac:spMk id="3" creationId="{D118C501-82A5-C1A2-BD79-3C0E03BC6C37}"/>
          </ac:spMkLst>
        </pc:spChg>
        <pc:spChg chg="add mod">
          <ac:chgData name="Megan U Hazen" userId="30e05359-b9e4-47f2-a3de-c678b6693530" providerId="ADAL" clId="{F71778A2-0B0A-4390-A922-1251D981ACF5}" dt="2026-04-03T00:01:19.189" v="4231" actId="962"/>
          <ac:spMkLst>
            <pc:docMk/>
            <pc:sldMk cId="2215487515" sldId="310"/>
            <ac:spMk id="4" creationId="{A0AD376A-A7F2-071A-5348-C9E713B91B34}"/>
          </ac:spMkLst>
        </pc:spChg>
        <pc:spChg chg="mod">
          <ac:chgData name="Megan U Hazen" userId="30e05359-b9e4-47f2-a3de-c678b6693530" providerId="ADAL" clId="{F71778A2-0B0A-4390-A922-1251D981ACF5}" dt="2026-04-03T00:00:54.170" v="4224" actId="962"/>
          <ac:spMkLst>
            <pc:docMk/>
            <pc:sldMk cId="2215487515" sldId="310"/>
            <ac:spMk id="5" creationId="{A2B903F0-9D55-6EED-B678-581F4C1AEB0F}"/>
          </ac:spMkLst>
        </pc:spChg>
        <pc:spChg chg="mod">
          <ac:chgData name="Megan U Hazen" userId="30e05359-b9e4-47f2-a3de-c678b6693530" providerId="ADAL" clId="{F71778A2-0B0A-4390-A922-1251D981ACF5}" dt="2026-04-03T00:00:54.809" v="4225" actId="962"/>
          <ac:spMkLst>
            <pc:docMk/>
            <pc:sldMk cId="2215487515" sldId="310"/>
            <ac:spMk id="6" creationId="{4D7D276E-5CB6-4AFF-DCBF-AE184C05EAAD}"/>
          </ac:spMkLst>
        </pc:spChg>
        <pc:spChg chg="mod">
          <ac:chgData name="Megan U Hazen" userId="30e05359-b9e4-47f2-a3de-c678b6693530" providerId="ADAL" clId="{F71778A2-0B0A-4390-A922-1251D981ACF5}" dt="2026-04-02T21:10:13.583" v="2334" actId="20577"/>
          <ac:spMkLst>
            <pc:docMk/>
            <pc:sldMk cId="2215487515" sldId="310"/>
            <ac:spMk id="7" creationId="{03BD2DFC-E8F0-EEE1-2568-FD76B4640D23}"/>
          </ac:spMkLst>
        </pc:spChg>
        <pc:spChg chg="mod">
          <ac:chgData name="Megan U Hazen" userId="30e05359-b9e4-47f2-a3de-c678b6693530" providerId="ADAL" clId="{F71778A2-0B0A-4390-A922-1251D981ACF5}" dt="2026-04-02T23:58:34.118" v="4179" actId="962"/>
          <ac:spMkLst>
            <pc:docMk/>
            <pc:sldMk cId="2215487515" sldId="310"/>
            <ac:spMk id="8" creationId="{A6F3F01D-8E91-2C06-A7D0-E9C34AD19729}"/>
          </ac:spMkLst>
        </pc:spChg>
        <pc:spChg chg="add mod">
          <ac:chgData name="Megan U Hazen" userId="30e05359-b9e4-47f2-a3de-c678b6693530" providerId="ADAL" clId="{F71778A2-0B0A-4390-A922-1251D981ACF5}" dt="2026-04-03T00:01:20.156" v="4232" actId="962"/>
          <ac:spMkLst>
            <pc:docMk/>
            <pc:sldMk cId="2215487515" sldId="310"/>
            <ac:spMk id="9" creationId="{50E3D941-E5D3-09D9-D971-53A31E6AFCB5}"/>
          </ac:spMkLst>
        </pc:spChg>
        <pc:spChg chg="mod">
          <ac:chgData name="Megan U Hazen" userId="30e05359-b9e4-47f2-a3de-c678b6693530" providerId="ADAL" clId="{F71778A2-0B0A-4390-A922-1251D981ACF5}" dt="2026-04-02T23:58:03.897" v="4173" actId="962"/>
          <ac:spMkLst>
            <pc:docMk/>
            <pc:sldMk cId="2215487515" sldId="310"/>
            <ac:spMk id="10" creationId="{6A64A886-3045-4E53-4024-F26037C5AA38}"/>
          </ac:spMkLst>
        </pc:spChg>
        <pc:spChg chg="mod">
          <ac:chgData name="Megan U Hazen" userId="30e05359-b9e4-47f2-a3de-c678b6693530" providerId="ADAL" clId="{F71778A2-0B0A-4390-A922-1251D981ACF5}" dt="2026-04-03T00:01:09.257" v="4226" actId="962"/>
          <ac:spMkLst>
            <pc:docMk/>
            <pc:sldMk cId="2215487515" sldId="310"/>
            <ac:spMk id="11" creationId="{3EF167D4-A343-FECC-3FA7-3AD832D52DFF}"/>
          </ac:spMkLst>
        </pc:spChg>
        <pc:spChg chg="mod">
          <ac:chgData name="Megan U Hazen" userId="30e05359-b9e4-47f2-a3de-c678b6693530" providerId="ADAL" clId="{F71778A2-0B0A-4390-A922-1251D981ACF5}" dt="2026-04-03T00:01:11.163" v="4227" actId="962"/>
          <ac:spMkLst>
            <pc:docMk/>
            <pc:sldMk cId="2215487515" sldId="310"/>
            <ac:spMk id="12" creationId="{D796447F-34FC-7C2E-9D9A-E90EE70C167D}"/>
          </ac:spMkLst>
        </pc:spChg>
        <pc:spChg chg="mod">
          <ac:chgData name="Megan U Hazen" userId="30e05359-b9e4-47f2-a3de-c678b6693530" providerId="ADAL" clId="{F71778A2-0B0A-4390-A922-1251D981ACF5}" dt="2026-04-02T23:58:04.430" v="4174" actId="962"/>
          <ac:spMkLst>
            <pc:docMk/>
            <pc:sldMk cId="2215487515" sldId="310"/>
            <ac:spMk id="13" creationId="{EFAC233B-7AE0-0B5F-552B-3BB270E4DBE9}"/>
          </ac:spMkLst>
        </pc:spChg>
        <pc:spChg chg="mod">
          <ac:chgData name="Megan U Hazen" userId="30e05359-b9e4-47f2-a3de-c678b6693530" providerId="ADAL" clId="{F71778A2-0B0A-4390-A922-1251D981ACF5}" dt="2026-04-03T00:01:13.408" v="4228" actId="962"/>
          <ac:spMkLst>
            <pc:docMk/>
            <pc:sldMk cId="2215487515" sldId="310"/>
            <ac:spMk id="14" creationId="{88344557-D5EC-297D-39DC-C63403CA5F1C}"/>
          </ac:spMkLst>
        </pc:spChg>
        <pc:spChg chg="mod">
          <ac:chgData name="Megan U Hazen" userId="30e05359-b9e4-47f2-a3de-c678b6693530" providerId="ADAL" clId="{F71778A2-0B0A-4390-A922-1251D981ACF5}" dt="2026-04-02T23:58:05.339" v="4175" actId="962"/>
          <ac:spMkLst>
            <pc:docMk/>
            <pc:sldMk cId="2215487515" sldId="310"/>
            <ac:spMk id="15" creationId="{F12A11A6-ED1A-9628-1B50-8676F1E57CA1}"/>
          </ac:spMkLst>
        </pc:spChg>
        <pc:spChg chg="mod">
          <ac:chgData name="Megan U Hazen" userId="30e05359-b9e4-47f2-a3de-c678b6693530" providerId="ADAL" clId="{F71778A2-0B0A-4390-A922-1251D981ACF5}" dt="2026-04-03T00:01:14.995" v="4229" actId="962"/>
          <ac:spMkLst>
            <pc:docMk/>
            <pc:sldMk cId="2215487515" sldId="310"/>
            <ac:spMk id="16" creationId="{4E4BF0C0-65E1-64FA-72D3-ED4A23AA2225}"/>
          </ac:spMkLst>
        </pc:spChg>
        <pc:spChg chg="mod">
          <ac:chgData name="Megan U Hazen" userId="30e05359-b9e4-47f2-a3de-c678b6693530" providerId="ADAL" clId="{F71778A2-0B0A-4390-A922-1251D981ACF5}" dt="2026-04-02T23:58:05.932" v="4176" actId="962"/>
          <ac:spMkLst>
            <pc:docMk/>
            <pc:sldMk cId="2215487515" sldId="310"/>
            <ac:spMk id="17" creationId="{B2443BEA-9162-A8FF-47A7-775387D6786D}"/>
          </ac:spMkLst>
        </pc:spChg>
        <pc:spChg chg="mod">
          <ac:chgData name="Megan U Hazen" userId="30e05359-b9e4-47f2-a3de-c678b6693530" providerId="ADAL" clId="{F71778A2-0B0A-4390-A922-1251D981ACF5}" dt="2026-04-02T23:58:06.477" v="4177" actId="962"/>
          <ac:spMkLst>
            <pc:docMk/>
            <pc:sldMk cId="2215487515" sldId="310"/>
            <ac:spMk id="18" creationId="{39BDEA2A-093C-C0D3-C4C9-770865524AA7}"/>
          </ac:spMkLst>
        </pc:spChg>
        <pc:spChg chg="mod">
          <ac:chgData name="Megan U Hazen" userId="30e05359-b9e4-47f2-a3de-c678b6693530" providerId="ADAL" clId="{F71778A2-0B0A-4390-A922-1251D981ACF5}" dt="2026-04-02T23:58:07.021" v="4178" actId="962"/>
          <ac:spMkLst>
            <pc:docMk/>
            <pc:sldMk cId="2215487515" sldId="310"/>
            <ac:spMk id="19" creationId="{EDCDBA11-1452-17A2-ED74-F43DC929DC49}"/>
          </ac:spMkLst>
        </pc:spChg>
        <pc:spChg chg="add mod">
          <ac:chgData name="Megan U Hazen" userId="30e05359-b9e4-47f2-a3de-c678b6693530" providerId="ADAL" clId="{F71778A2-0B0A-4390-A922-1251D981ACF5}" dt="2026-04-02T21:18:48.507" v="2467" actId="14100"/>
          <ac:spMkLst>
            <pc:docMk/>
            <pc:sldMk cId="2215487515" sldId="310"/>
            <ac:spMk id="20" creationId="{342FEF27-1E4B-85BE-AD58-F1E83311E31F}"/>
          </ac:spMkLst>
        </pc:spChg>
      </pc:sldChg>
      <pc:sldChg chg="addSp delSp modSp new mod">
        <pc:chgData name="Megan U Hazen" userId="30e05359-b9e4-47f2-a3de-c678b6693530" providerId="ADAL" clId="{F71778A2-0B0A-4390-A922-1251D981ACF5}" dt="2026-04-02T23:59:12.105" v="4215" actId="20577"/>
        <pc:sldMkLst>
          <pc:docMk/>
          <pc:sldMk cId="2219234676" sldId="311"/>
        </pc:sldMkLst>
        <pc:spChg chg="mod">
          <ac:chgData name="Megan U Hazen" userId="30e05359-b9e4-47f2-a3de-c678b6693530" providerId="ADAL" clId="{F71778A2-0B0A-4390-A922-1251D981ACF5}" dt="2026-04-02T21:14:27.180" v="2358" actId="20577"/>
          <ac:spMkLst>
            <pc:docMk/>
            <pc:sldMk cId="2219234676" sldId="311"/>
            <ac:spMk id="2" creationId="{29E38451-3D0E-136E-0E2C-084010BFCE57}"/>
          </ac:spMkLst>
        </pc:spChg>
        <pc:spChg chg="del">
          <ac:chgData name="Megan U Hazen" userId="30e05359-b9e4-47f2-a3de-c678b6693530" providerId="ADAL" clId="{F71778A2-0B0A-4390-A922-1251D981ACF5}" dt="2026-04-02T21:14:29.811" v="2359"/>
          <ac:spMkLst>
            <pc:docMk/>
            <pc:sldMk cId="2219234676" sldId="311"/>
            <ac:spMk id="3" creationId="{3C494612-EADA-D559-0FB6-2D72DDF01D98}"/>
          </ac:spMkLst>
        </pc:spChg>
        <pc:spChg chg="add del mod">
          <ac:chgData name="Megan U Hazen" userId="30e05359-b9e4-47f2-a3de-c678b6693530" providerId="ADAL" clId="{F71778A2-0B0A-4390-A922-1251D981ACF5}" dt="2026-04-02T23:58:41.873" v="4180" actId="478"/>
          <ac:spMkLst>
            <pc:docMk/>
            <pc:sldMk cId="2219234676" sldId="311"/>
            <ac:spMk id="7" creationId="{3909EF4A-BA5B-75A7-4037-20A95276CCE2}"/>
          </ac:spMkLst>
        </pc:spChg>
        <pc:graphicFrameChg chg="add mod modGraphic">
          <ac:chgData name="Megan U Hazen" userId="30e05359-b9e4-47f2-a3de-c678b6693530" providerId="ADAL" clId="{F71778A2-0B0A-4390-A922-1251D981ACF5}" dt="2026-04-02T23:59:12.105" v="4215" actId="20577"/>
          <ac:graphicFrameMkLst>
            <pc:docMk/>
            <pc:sldMk cId="2219234676" sldId="311"/>
            <ac:graphicFrameMk id="6" creationId="{4EE5DA44-11C2-0D5E-D67E-9C39BE3B0776}"/>
          </ac:graphicFrameMkLst>
        </pc:graphicFrameChg>
      </pc:sldChg>
      <pc:sldChg chg="modSp new del mod">
        <pc:chgData name="Megan U Hazen" userId="30e05359-b9e4-47f2-a3de-c678b6693530" providerId="ADAL" clId="{F71778A2-0B0A-4390-A922-1251D981ACF5}" dt="2026-04-02T21:33:32.010" v="2490" actId="47"/>
        <pc:sldMkLst>
          <pc:docMk/>
          <pc:sldMk cId="3678278562" sldId="312"/>
        </pc:sldMkLst>
        <pc:spChg chg="mod">
          <ac:chgData name="Megan U Hazen" userId="30e05359-b9e4-47f2-a3de-c678b6693530" providerId="ADAL" clId="{F71778A2-0B0A-4390-A922-1251D981ACF5}" dt="2026-04-02T21:32:28.419" v="2488" actId="20577"/>
          <ac:spMkLst>
            <pc:docMk/>
            <pc:sldMk cId="3678278562" sldId="312"/>
            <ac:spMk id="2" creationId="{3A3CD393-14D6-A743-34A1-F8A8AA9AE167}"/>
          </ac:spMkLst>
        </pc:spChg>
      </pc:sldChg>
      <pc:sldChg chg="modSp add mod">
        <pc:chgData name="Megan U Hazen" userId="30e05359-b9e4-47f2-a3de-c678b6693530" providerId="ADAL" clId="{F71778A2-0B0A-4390-A922-1251D981ACF5}" dt="2026-04-02T21:44:25.469" v="2677" actId="1036"/>
        <pc:sldMkLst>
          <pc:docMk/>
          <pc:sldMk cId="3523029900" sldId="313"/>
        </pc:sldMkLst>
        <pc:spChg chg="mod">
          <ac:chgData name="Megan U Hazen" userId="30e05359-b9e4-47f2-a3de-c678b6693530" providerId="ADAL" clId="{F71778A2-0B0A-4390-A922-1251D981ACF5}" dt="2026-04-02T21:33:47.199" v="2522" actId="20577"/>
          <ac:spMkLst>
            <pc:docMk/>
            <pc:sldMk cId="3523029900" sldId="313"/>
            <ac:spMk id="2" creationId="{936D670C-D50F-E37C-75AC-7C4FC49F499A}"/>
          </ac:spMkLst>
        </pc:spChg>
        <pc:spChg chg="mod">
          <ac:chgData name="Megan U Hazen" userId="30e05359-b9e4-47f2-a3de-c678b6693530" providerId="ADAL" clId="{F71778A2-0B0A-4390-A922-1251D981ACF5}" dt="2026-04-02T21:42:04.248" v="2656" actId="255"/>
          <ac:spMkLst>
            <pc:docMk/>
            <pc:sldMk cId="3523029900" sldId="313"/>
            <ac:spMk id="3" creationId="{B3D9E435-3945-74FB-C782-662DA3281E8F}"/>
          </ac:spMkLst>
        </pc:spChg>
        <pc:spChg chg="mod">
          <ac:chgData name="Megan U Hazen" userId="30e05359-b9e4-47f2-a3de-c678b6693530" providerId="ADAL" clId="{F71778A2-0B0A-4390-A922-1251D981ACF5}" dt="2026-04-02T21:44:25.469" v="2677" actId="1036"/>
          <ac:spMkLst>
            <pc:docMk/>
            <pc:sldMk cId="3523029900" sldId="313"/>
            <ac:spMk id="4" creationId="{CFC6830D-65A3-ED61-7493-814B47FDC13D}"/>
          </ac:spMkLst>
        </pc:spChg>
      </pc:sldChg>
      <pc:sldChg chg="addSp delSp modSp new mod setBg modClrScheme chgLayout">
        <pc:chgData name="Megan U Hazen" userId="30e05359-b9e4-47f2-a3de-c678b6693530" providerId="ADAL" clId="{F71778A2-0B0A-4390-A922-1251D981ACF5}" dt="2026-04-02T23:56:39.019" v="4163" actId="14100"/>
        <pc:sldMkLst>
          <pc:docMk/>
          <pc:sldMk cId="247096580" sldId="314"/>
        </pc:sldMkLst>
        <pc:spChg chg="mod ord">
          <ac:chgData name="Megan U Hazen" userId="30e05359-b9e4-47f2-a3de-c678b6693530" providerId="ADAL" clId="{F71778A2-0B0A-4390-A922-1251D981ACF5}" dt="2026-04-02T23:55:48.549" v="4114" actId="26606"/>
          <ac:spMkLst>
            <pc:docMk/>
            <pc:sldMk cId="247096580" sldId="314"/>
            <ac:spMk id="2" creationId="{55A7B87E-77BD-D4E6-7121-8E05844E04BF}"/>
          </ac:spMkLst>
        </pc:spChg>
        <pc:spChg chg="del mod ord">
          <ac:chgData name="Megan U Hazen" userId="30e05359-b9e4-47f2-a3de-c678b6693530" providerId="ADAL" clId="{F71778A2-0B0A-4390-A922-1251D981ACF5}" dt="2026-04-02T23:54:28.091" v="4081" actId="700"/>
          <ac:spMkLst>
            <pc:docMk/>
            <pc:sldMk cId="247096580" sldId="314"/>
            <ac:spMk id="3" creationId="{AB865C3C-2D82-E721-2D46-A13BD4002141}"/>
          </ac:spMkLst>
        </pc:spChg>
        <pc:spChg chg="del">
          <ac:chgData name="Megan U Hazen" userId="30e05359-b9e4-47f2-a3de-c678b6693530" providerId="ADAL" clId="{F71778A2-0B0A-4390-A922-1251D981ACF5}" dt="2026-04-02T23:54:28.091" v="4081" actId="700"/>
          <ac:spMkLst>
            <pc:docMk/>
            <pc:sldMk cId="247096580" sldId="314"/>
            <ac:spMk id="4" creationId="{2AA5A84E-5B6E-D231-3732-A3741470AB82}"/>
          </ac:spMkLst>
        </pc:spChg>
        <pc:spChg chg="mod ord">
          <ac:chgData name="Megan U Hazen" userId="30e05359-b9e4-47f2-a3de-c678b6693530" providerId="ADAL" clId="{F71778A2-0B0A-4390-A922-1251D981ACF5}" dt="2026-04-02T23:55:48.549" v="4114" actId="26606"/>
          <ac:spMkLst>
            <pc:docMk/>
            <pc:sldMk cId="247096580" sldId="314"/>
            <ac:spMk id="5" creationId="{E69E3F2A-58B1-275E-F3C1-92034DA714D3}"/>
          </ac:spMkLst>
        </pc:spChg>
        <pc:spChg chg="mod ord">
          <ac:chgData name="Megan U Hazen" userId="30e05359-b9e4-47f2-a3de-c678b6693530" providerId="ADAL" clId="{F71778A2-0B0A-4390-A922-1251D981ACF5}" dt="2026-04-02T23:55:48.549" v="4114" actId="26606"/>
          <ac:spMkLst>
            <pc:docMk/>
            <pc:sldMk cId="247096580" sldId="314"/>
            <ac:spMk id="6" creationId="{926A5346-A82A-9E29-0776-5F33E7D9969C}"/>
          </ac:spMkLst>
        </pc:spChg>
        <pc:spChg chg="add mod ord">
          <ac:chgData name="Megan U Hazen" userId="30e05359-b9e4-47f2-a3de-c678b6693530" providerId="ADAL" clId="{F71778A2-0B0A-4390-A922-1251D981ACF5}" dt="2026-04-02T23:56:39.019" v="4163" actId="14100"/>
          <ac:spMkLst>
            <pc:docMk/>
            <pc:sldMk cId="247096580" sldId="314"/>
            <ac:spMk id="7" creationId="{89ED387D-D7FD-4C66-BF4F-0CF074FF9BE8}"/>
          </ac:spMkLst>
        </pc:spChg>
        <pc:spChg chg="add">
          <ac:chgData name="Megan U Hazen" userId="30e05359-b9e4-47f2-a3de-c678b6693530" providerId="ADAL" clId="{F71778A2-0B0A-4390-A922-1251D981ACF5}" dt="2026-04-02T23:55:48.549" v="4114" actId="26606"/>
          <ac:spMkLst>
            <pc:docMk/>
            <pc:sldMk cId="247096580" sldId="314"/>
            <ac:spMk id="12" creationId="{2C6DBAD6-8CB8-42FF-B0D9-6CE619D42319}"/>
          </ac:spMkLst>
        </pc:spChg>
        <pc:spChg chg="add">
          <ac:chgData name="Megan U Hazen" userId="30e05359-b9e4-47f2-a3de-c678b6693530" providerId="ADAL" clId="{F71778A2-0B0A-4390-A922-1251D981ACF5}" dt="2026-04-02T23:55:48.549" v="4114" actId="26606"/>
          <ac:spMkLst>
            <pc:docMk/>
            <pc:sldMk cId="247096580" sldId="314"/>
            <ac:spMk id="14" creationId="{A7992F3A-302F-47CA-BADD-CDE438085157}"/>
          </ac:spMkLst>
        </pc:spChg>
        <pc:spChg chg="add">
          <ac:chgData name="Megan U Hazen" userId="30e05359-b9e4-47f2-a3de-c678b6693530" providerId="ADAL" clId="{F71778A2-0B0A-4390-A922-1251D981ACF5}" dt="2026-04-02T23:55:48.549" v="4114" actId="26606"/>
          <ac:spMkLst>
            <pc:docMk/>
            <pc:sldMk cId="247096580" sldId="314"/>
            <ac:spMk id="18" creationId="{A62E6B9D-7061-462E-8947-2825B75789B9}"/>
          </ac:spMkLst>
        </pc:spChg>
        <pc:spChg chg="add">
          <ac:chgData name="Megan U Hazen" userId="30e05359-b9e4-47f2-a3de-c678b6693530" providerId="ADAL" clId="{F71778A2-0B0A-4390-A922-1251D981ACF5}" dt="2026-04-02T23:55:48.549" v="4114" actId="26606"/>
          <ac:spMkLst>
            <pc:docMk/>
            <pc:sldMk cId="247096580" sldId="314"/>
            <ac:spMk id="20" creationId="{EBCBE66D-4E28-4F31-90A0-960C40C59C7D}"/>
          </ac:spMkLst>
        </pc:spChg>
        <pc:cxnChg chg="add">
          <ac:chgData name="Megan U Hazen" userId="30e05359-b9e4-47f2-a3de-c678b6693530" providerId="ADAL" clId="{F71778A2-0B0A-4390-A922-1251D981ACF5}" dt="2026-04-02T23:55:48.549" v="4114" actId="26606"/>
          <ac:cxnSpMkLst>
            <pc:docMk/>
            <pc:sldMk cId="247096580" sldId="314"/>
            <ac:cxnSpMk id="16" creationId="{C66864FA-1731-4EE6-AC97-3A689D688AC5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599500-760B-44AD-AA54-422F94A64075}" type="doc">
      <dgm:prSet loTypeId="urn:microsoft.com/office/officeart/2005/8/layout/chevron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20DA726-21A2-4050-B595-FEC6A737D474}">
      <dgm:prSet phldrT="[Text]" phldr="0"/>
      <dgm:spPr/>
      <dgm:t>
        <a:bodyPr/>
        <a:lstStyle/>
        <a:p>
          <a:r>
            <a:rPr lang="en-US" dirty="0"/>
            <a:t>Input</a:t>
          </a:r>
        </a:p>
      </dgm:t>
    </dgm:pt>
    <dgm:pt modelId="{5D6AEC43-02BF-4951-964E-20CD9460B7D1}" type="parTrans" cxnId="{769BBF6A-2710-454E-8E43-2DDDFFF7F0A6}">
      <dgm:prSet/>
      <dgm:spPr/>
      <dgm:t>
        <a:bodyPr/>
        <a:lstStyle/>
        <a:p>
          <a:endParaRPr lang="en-US"/>
        </a:p>
      </dgm:t>
    </dgm:pt>
    <dgm:pt modelId="{986F6BD4-3F95-4B3A-9121-C2F53159C9EB}" type="sibTrans" cxnId="{769BBF6A-2710-454E-8E43-2DDDFFF7F0A6}">
      <dgm:prSet/>
      <dgm:spPr/>
      <dgm:t>
        <a:bodyPr/>
        <a:lstStyle/>
        <a:p>
          <a:endParaRPr lang="en-US"/>
        </a:p>
      </dgm:t>
    </dgm:pt>
    <dgm:pt modelId="{8DA9CF5C-8314-4E77-9DB3-5C6B7EE0CA72}">
      <dgm:prSet phldrT="[Text]" phldr="0"/>
      <dgm:spPr>
        <a:solidFill>
          <a:schemeClr val="bg2"/>
        </a:solidFill>
      </dgm:spPr>
      <dgm:t>
        <a:bodyPr/>
        <a:lstStyle/>
        <a:p>
          <a:r>
            <a:rPr lang="en-US" dirty="0"/>
            <a:t>Process</a:t>
          </a:r>
        </a:p>
      </dgm:t>
    </dgm:pt>
    <dgm:pt modelId="{BBE3FB76-A963-4479-90CA-E2E2E9C45E38}" type="parTrans" cxnId="{B3744372-7113-49B4-8EDA-72CFE16AEDC6}">
      <dgm:prSet/>
      <dgm:spPr/>
      <dgm:t>
        <a:bodyPr/>
        <a:lstStyle/>
        <a:p>
          <a:endParaRPr lang="en-US"/>
        </a:p>
      </dgm:t>
    </dgm:pt>
    <dgm:pt modelId="{57837570-9240-4E04-8BDF-6925B5B1EB92}" type="sibTrans" cxnId="{B3744372-7113-49B4-8EDA-72CFE16AEDC6}">
      <dgm:prSet/>
      <dgm:spPr/>
      <dgm:t>
        <a:bodyPr/>
        <a:lstStyle/>
        <a:p>
          <a:endParaRPr lang="en-US"/>
        </a:p>
      </dgm:t>
    </dgm:pt>
    <dgm:pt modelId="{A1662D2D-EFAF-436C-A1D7-6D584BE5D2FE}">
      <dgm:prSet phldrT="[Text]" phldr="0"/>
      <dgm:spPr>
        <a:solidFill>
          <a:schemeClr val="accent2"/>
        </a:solidFill>
      </dgm:spPr>
      <dgm:t>
        <a:bodyPr/>
        <a:lstStyle/>
        <a:p>
          <a:r>
            <a:rPr lang="en-US" dirty="0"/>
            <a:t>Output</a:t>
          </a:r>
        </a:p>
      </dgm:t>
    </dgm:pt>
    <dgm:pt modelId="{4953CB84-A6E6-4FC9-8B41-78912CCFA06D}" type="parTrans" cxnId="{4B0AD529-B47B-42D9-BFEB-EC9193761590}">
      <dgm:prSet/>
      <dgm:spPr/>
      <dgm:t>
        <a:bodyPr/>
        <a:lstStyle/>
        <a:p>
          <a:endParaRPr lang="en-US"/>
        </a:p>
      </dgm:t>
    </dgm:pt>
    <dgm:pt modelId="{867E997B-56B6-4B00-9953-F3C865EA12ED}" type="sibTrans" cxnId="{4B0AD529-B47B-42D9-BFEB-EC9193761590}">
      <dgm:prSet/>
      <dgm:spPr/>
      <dgm:t>
        <a:bodyPr/>
        <a:lstStyle/>
        <a:p>
          <a:endParaRPr lang="en-US"/>
        </a:p>
      </dgm:t>
    </dgm:pt>
    <dgm:pt modelId="{E10378EE-DF13-4F71-B1D9-EAD438421496}" type="pres">
      <dgm:prSet presAssocID="{D8599500-760B-44AD-AA54-422F94A64075}" presName="Name0" presStyleCnt="0">
        <dgm:presLayoutVars>
          <dgm:dir/>
          <dgm:animLvl val="lvl"/>
          <dgm:resizeHandles val="exact"/>
        </dgm:presLayoutVars>
      </dgm:prSet>
      <dgm:spPr/>
    </dgm:pt>
    <dgm:pt modelId="{2B2B6483-0DBC-4834-9B45-9859FBC74969}" type="pres">
      <dgm:prSet presAssocID="{D20DA726-21A2-4050-B595-FEC6A737D47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A50B018-0D35-40BC-9DEB-FB1B9A9108A5}" type="pres">
      <dgm:prSet presAssocID="{986F6BD4-3F95-4B3A-9121-C2F53159C9EB}" presName="parTxOnlySpace" presStyleCnt="0"/>
      <dgm:spPr/>
    </dgm:pt>
    <dgm:pt modelId="{14407BF1-0F77-45A5-AE54-9152C886D3E3}" type="pres">
      <dgm:prSet presAssocID="{8DA9CF5C-8314-4E77-9DB3-5C6B7EE0CA72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6BAF75C-FB02-4037-BF90-C46943FF620F}" type="pres">
      <dgm:prSet presAssocID="{57837570-9240-4E04-8BDF-6925B5B1EB92}" presName="parTxOnlySpace" presStyleCnt="0"/>
      <dgm:spPr/>
    </dgm:pt>
    <dgm:pt modelId="{DA19985E-BE12-43FA-B8C7-EF0F22F206D3}" type="pres">
      <dgm:prSet presAssocID="{A1662D2D-EFAF-436C-A1D7-6D584BE5D2FE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ECF98611-239D-4CA0-8D6C-623C16823C99}" type="presOf" srcId="{A1662D2D-EFAF-436C-A1D7-6D584BE5D2FE}" destId="{DA19985E-BE12-43FA-B8C7-EF0F22F206D3}" srcOrd="0" destOrd="0" presId="urn:microsoft.com/office/officeart/2005/8/layout/chevron1"/>
    <dgm:cxn modelId="{4B0AD529-B47B-42D9-BFEB-EC9193761590}" srcId="{D8599500-760B-44AD-AA54-422F94A64075}" destId="{A1662D2D-EFAF-436C-A1D7-6D584BE5D2FE}" srcOrd="2" destOrd="0" parTransId="{4953CB84-A6E6-4FC9-8B41-78912CCFA06D}" sibTransId="{867E997B-56B6-4B00-9953-F3C865EA12ED}"/>
    <dgm:cxn modelId="{769BBF6A-2710-454E-8E43-2DDDFFF7F0A6}" srcId="{D8599500-760B-44AD-AA54-422F94A64075}" destId="{D20DA726-21A2-4050-B595-FEC6A737D474}" srcOrd="0" destOrd="0" parTransId="{5D6AEC43-02BF-4951-964E-20CD9460B7D1}" sibTransId="{986F6BD4-3F95-4B3A-9121-C2F53159C9EB}"/>
    <dgm:cxn modelId="{B3744372-7113-49B4-8EDA-72CFE16AEDC6}" srcId="{D8599500-760B-44AD-AA54-422F94A64075}" destId="{8DA9CF5C-8314-4E77-9DB3-5C6B7EE0CA72}" srcOrd="1" destOrd="0" parTransId="{BBE3FB76-A963-4479-90CA-E2E2E9C45E38}" sibTransId="{57837570-9240-4E04-8BDF-6925B5B1EB92}"/>
    <dgm:cxn modelId="{884526CD-FC46-47E1-A275-DB77C103D8C3}" type="presOf" srcId="{D20DA726-21A2-4050-B595-FEC6A737D474}" destId="{2B2B6483-0DBC-4834-9B45-9859FBC74969}" srcOrd="0" destOrd="0" presId="urn:microsoft.com/office/officeart/2005/8/layout/chevron1"/>
    <dgm:cxn modelId="{4C6865EC-4DE4-4BA4-A7F8-F68FDF9CFCD6}" type="presOf" srcId="{8DA9CF5C-8314-4E77-9DB3-5C6B7EE0CA72}" destId="{14407BF1-0F77-45A5-AE54-9152C886D3E3}" srcOrd="0" destOrd="0" presId="urn:microsoft.com/office/officeart/2005/8/layout/chevron1"/>
    <dgm:cxn modelId="{050CFBF8-2157-47A9-B305-64723A68DC48}" type="presOf" srcId="{D8599500-760B-44AD-AA54-422F94A64075}" destId="{E10378EE-DF13-4F71-B1D9-EAD438421496}" srcOrd="0" destOrd="0" presId="urn:microsoft.com/office/officeart/2005/8/layout/chevron1"/>
    <dgm:cxn modelId="{AF5581B1-906F-4660-992E-4A5363222D00}" type="presParOf" srcId="{E10378EE-DF13-4F71-B1D9-EAD438421496}" destId="{2B2B6483-0DBC-4834-9B45-9859FBC74969}" srcOrd="0" destOrd="0" presId="urn:microsoft.com/office/officeart/2005/8/layout/chevron1"/>
    <dgm:cxn modelId="{75C393F4-EB5D-4F99-9212-620BB7F6CF11}" type="presParOf" srcId="{E10378EE-DF13-4F71-B1D9-EAD438421496}" destId="{BA50B018-0D35-40BC-9DEB-FB1B9A9108A5}" srcOrd="1" destOrd="0" presId="urn:microsoft.com/office/officeart/2005/8/layout/chevron1"/>
    <dgm:cxn modelId="{A16C09F0-0B9F-4645-8672-C9E1F901981B}" type="presParOf" srcId="{E10378EE-DF13-4F71-B1D9-EAD438421496}" destId="{14407BF1-0F77-45A5-AE54-9152C886D3E3}" srcOrd="2" destOrd="0" presId="urn:microsoft.com/office/officeart/2005/8/layout/chevron1"/>
    <dgm:cxn modelId="{99DAD03C-86CC-4DFD-AB72-19173F881EBA}" type="presParOf" srcId="{E10378EE-DF13-4F71-B1D9-EAD438421496}" destId="{66BAF75C-FB02-4037-BF90-C46943FF620F}" srcOrd="3" destOrd="0" presId="urn:microsoft.com/office/officeart/2005/8/layout/chevron1"/>
    <dgm:cxn modelId="{D7C04E8A-98E6-4B8B-9010-07FA4B91F4BD}" type="presParOf" srcId="{E10378EE-DF13-4F71-B1D9-EAD438421496}" destId="{DA19985E-BE12-43FA-B8C7-EF0F22F206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599500-760B-44AD-AA54-422F94A64075}" type="doc">
      <dgm:prSet loTypeId="urn:microsoft.com/office/officeart/2005/8/layout/chevron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20DA726-21A2-4050-B595-FEC6A737D474}">
      <dgm:prSet phldrT="[Text]" phldr="0"/>
      <dgm:spPr/>
      <dgm:t>
        <a:bodyPr/>
        <a:lstStyle/>
        <a:p>
          <a:r>
            <a:rPr lang="en-US" dirty="0"/>
            <a:t>Input</a:t>
          </a:r>
        </a:p>
      </dgm:t>
    </dgm:pt>
    <dgm:pt modelId="{5D6AEC43-02BF-4951-964E-20CD9460B7D1}" type="parTrans" cxnId="{769BBF6A-2710-454E-8E43-2DDDFFF7F0A6}">
      <dgm:prSet/>
      <dgm:spPr/>
      <dgm:t>
        <a:bodyPr/>
        <a:lstStyle/>
        <a:p>
          <a:endParaRPr lang="en-US"/>
        </a:p>
      </dgm:t>
    </dgm:pt>
    <dgm:pt modelId="{986F6BD4-3F95-4B3A-9121-C2F53159C9EB}" type="sibTrans" cxnId="{769BBF6A-2710-454E-8E43-2DDDFFF7F0A6}">
      <dgm:prSet/>
      <dgm:spPr/>
      <dgm:t>
        <a:bodyPr/>
        <a:lstStyle/>
        <a:p>
          <a:endParaRPr lang="en-US"/>
        </a:p>
      </dgm:t>
    </dgm:pt>
    <dgm:pt modelId="{8DA9CF5C-8314-4E77-9DB3-5C6B7EE0CA72}">
      <dgm:prSet phldrT="[Text]" phldr="0"/>
      <dgm:spPr>
        <a:solidFill>
          <a:schemeClr val="bg2"/>
        </a:solidFill>
      </dgm:spPr>
      <dgm:t>
        <a:bodyPr/>
        <a:lstStyle/>
        <a:p>
          <a:r>
            <a:rPr lang="en-US" dirty="0"/>
            <a:t>Process</a:t>
          </a:r>
        </a:p>
      </dgm:t>
    </dgm:pt>
    <dgm:pt modelId="{BBE3FB76-A963-4479-90CA-E2E2E9C45E38}" type="parTrans" cxnId="{B3744372-7113-49B4-8EDA-72CFE16AEDC6}">
      <dgm:prSet/>
      <dgm:spPr/>
      <dgm:t>
        <a:bodyPr/>
        <a:lstStyle/>
        <a:p>
          <a:endParaRPr lang="en-US"/>
        </a:p>
      </dgm:t>
    </dgm:pt>
    <dgm:pt modelId="{57837570-9240-4E04-8BDF-6925B5B1EB92}" type="sibTrans" cxnId="{B3744372-7113-49B4-8EDA-72CFE16AEDC6}">
      <dgm:prSet/>
      <dgm:spPr/>
      <dgm:t>
        <a:bodyPr/>
        <a:lstStyle/>
        <a:p>
          <a:endParaRPr lang="en-US"/>
        </a:p>
      </dgm:t>
    </dgm:pt>
    <dgm:pt modelId="{A1662D2D-EFAF-436C-A1D7-6D584BE5D2FE}">
      <dgm:prSet phldrT="[Text]" phldr="0"/>
      <dgm:spPr>
        <a:solidFill>
          <a:schemeClr val="accent2"/>
        </a:solidFill>
      </dgm:spPr>
      <dgm:t>
        <a:bodyPr/>
        <a:lstStyle/>
        <a:p>
          <a:r>
            <a:rPr lang="en-US" dirty="0"/>
            <a:t>Output</a:t>
          </a:r>
        </a:p>
      </dgm:t>
    </dgm:pt>
    <dgm:pt modelId="{4953CB84-A6E6-4FC9-8B41-78912CCFA06D}" type="parTrans" cxnId="{4B0AD529-B47B-42D9-BFEB-EC9193761590}">
      <dgm:prSet/>
      <dgm:spPr/>
      <dgm:t>
        <a:bodyPr/>
        <a:lstStyle/>
        <a:p>
          <a:endParaRPr lang="en-US"/>
        </a:p>
      </dgm:t>
    </dgm:pt>
    <dgm:pt modelId="{867E997B-56B6-4B00-9953-F3C865EA12ED}" type="sibTrans" cxnId="{4B0AD529-B47B-42D9-BFEB-EC9193761590}">
      <dgm:prSet/>
      <dgm:spPr/>
      <dgm:t>
        <a:bodyPr/>
        <a:lstStyle/>
        <a:p>
          <a:endParaRPr lang="en-US"/>
        </a:p>
      </dgm:t>
    </dgm:pt>
    <dgm:pt modelId="{58095C8F-3B84-4D16-B9CE-2773B2FF7466}">
      <dgm:prSet phldrT="[Text]" phldr="0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Interpreted input</a:t>
          </a:r>
        </a:p>
      </dgm:t>
    </dgm:pt>
    <dgm:pt modelId="{FFD5DF3E-5C7C-4E9C-A253-34B14405F800}" type="parTrans" cxnId="{F1685914-FD46-49FF-B044-DDC912F04215}">
      <dgm:prSet/>
      <dgm:spPr/>
      <dgm:t>
        <a:bodyPr/>
        <a:lstStyle/>
        <a:p>
          <a:endParaRPr lang="en-US"/>
        </a:p>
      </dgm:t>
    </dgm:pt>
    <dgm:pt modelId="{0216E4CB-7329-401F-A118-899BA760DA48}" type="sibTrans" cxnId="{F1685914-FD46-49FF-B044-DDC912F04215}">
      <dgm:prSet/>
      <dgm:spPr/>
      <dgm:t>
        <a:bodyPr/>
        <a:lstStyle/>
        <a:p>
          <a:endParaRPr lang="en-US"/>
        </a:p>
      </dgm:t>
    </dgm:pt>
    <dgm:pt modelId="{C51986CC-EB62-43DD-B2BB-B35CCDF9DB9A}">
      <dgm:prSet phldrT="[Text]" phldr="0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Interpreted output</a:t>
          </a:r>
        </a:p>
      </dgm:t>
    </dgm:pt>
    <dgm:pt modelId="{073C4385-A243-4061-ABF8-06773796E0D5}" type="parTrans" cxnId="{EF13048C-5905-487A-B253-0FAD95F6F35B}">
      <dgm:prSet/>
      <dgm:spPr/>
      <dgm:t>
        <a:bodyPr/>
        <a:lstStyle/>
        <a:p>
          <a:endParaRPr lang="en-US"/>
        </a:p>
      </dgm:t>
    </dgm:pt>
    <dgm:pt modelId="{9AB6BAFA-2C5F-469D-955E-E40DFB63B800}" type="sibTrans" cxnId="{EF13048C-5905-487A-B253-0FAD95F6F35B}">
      <dgm:prSet/>
      <dgm:spPr/>
      <dgm:t>
        <a:bodyPr/>
        <a:lstStyle/>
        <a:p>
          <a:endParaRPr lang="en-US"/>
        </a:p>
      </dgm:t>
    </dgm:pt>
    <dgm:pt modelId="{E10378EE-DF13-4F71-B1D9-EAD438421496}" type="pres">
      <dgm:prSet presAssocID="{D8599500-760B-44AD-AA54-422F94A64075}" presName="Name0" presStyleCnt="0">
        <dgm:presLayoutVars>
          <dgm:dir/>
          <dgm:animLvl val="lvl"/>
          <dgm:resizeHandles val="exact"/>
        </dgm:presLayoutVars>
      </dgm:prSet>
      <dgm:spPr/>
    </dgm:pt>
    <dgm:pt modelId="{A55737F0-43A4-49A4-9C40-3FAA145F9B85}" type="pres">
      <dgm:prSet presAssocID="{D20DA726-21A2-4050-B595-FEC6A737D474}" presName="parTxOnly" presStyleLbl="node1" presStyleIdx="0" presStyleCnt="5" custScaleX="75721" custLinFactNeighborX="-5920">
        <dgm:presLayoutVars>
          <dgm:chMax val="0"/>
          <dgm:chPref val="0"/>
          <dgm:bulletEnabled val="1"/>
        </dgm:presLayoutVars>
      </dgm:prSet>
      <dgm:spPr/>
    </dgm:pt>
    <dgm:pt modelId="{311B614A-422E-42DD-B3B0-C870BB5A2A10}" type="pres">
      <dgm:prSet presAssocID="{986F6BD4-3F95-4B3A-9121-C2F53159C9EB}" presName="parTxOnlySpace" presStyleCnt="0"/>
      <dgm:spPr/>
    </dgm:pt>
    <dgm:pt modelId="{F6BA64A1-105F-4651-AAAC-C3E36FD8D858}" type="pres">
      <dgm:prSet presAssocID="{58095C8F-3B84-4D16-B9CE-2773B2FF7466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0E0CD0CF-B76C-46ED-9A5F-E5893F0F0CA2}" type="pres">
      <dgm:prSet presAssocID="{0216E4CB-7329-401F-A118-899BA760DA48}" presName="parTxOnlySpace" presStyleCnt="0"/>
      <dgm:spPr/>
    </dgm:pt>
    <dgm:pt modelId="{5385372A-D60B-4A79-A728-1DD29864A882}" type="pres">
      <dgm:prSet presAssocID="{8DA9CF5C-8314-4E77-9DB3-5C6B7EE0CA72}" presName="parTxOnly" presStyleLbl="node1" presStyleIdx="2" presStyleCnt="5" custScaleX="81144">
        <dgm:presLayoutVars>
          <dgm:chMax val="0"/>
          <dgm:chPref val="0"/>
          <dgm:bulletEnabled val="1"/>
        </dgm:presLayoutVars>
      </dgm:prSet>
      <dgm:spPr/>
    </dgm:pt>
    <dgm:pt modelId="{EFD688CF-9FDA-4FC4-9E5C-8D639DD76C2F}" type="pres">
      <dgm:prSet presAssocID="{57837570-9240-4E04-8BDF-6925B5B1EB92}" presName="parTxOnlySpace" presStyleCnt="0"/>
      <dgm:spPr/>
    </dgm:pt>
    <dgm:pt modelId="{AF63C26A-DE1A-4895-92B9-B4BAD217CB1F}" type="pres">
      <dgm:prSet presAssocID="{C51986CC-EB62-43DD-B2BB-B35CCDF9DB9A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BD8B6D6A-0892-4FF0-B077-F989D0201231}" type="pres">
      <dgm:prSet presAssocID="{9AB6BAFA-2C5F-469D-955E-E40DFB63B800}" presName="parTxOnlySpace" presStyleCnt="0"/>
      <dgm:spPr/>
    </dgm:pt>
    <dgm:pt modelId="{3F7CD159-2401-4646-8028-7E654371AE38}" type="pres">
      <dgm:prSet presAssocID="{A1662D2D-EFAF-436C-A1D7-6D584BE5D2FE}" presName="parTxOnly" presStyleLbl="node1" presStyleIdx="4" presStyleCnt="5" custScaleX="85981">
        <dgm:presLayoutVars>
          <dgm:chMax val="0"/>
          <dgm:chPref val="0"/>
          <dgm:bulletEnabled val="1"/>
        </dgm:presLayoutVars>
      </dgm:prSet>
      <dgm:spPr/>
    </dgm:pt>
  </dgm:ptLst>
  <dgm:cxnLst>
    <dgm:cxn modelId="{F1685914-FD46-49FF-B044-DDC912F04215}" srcId="{D8599500-760B-44AD-AA54-422F94A64075}" destId="{58095C8F-3B84-4D16-B9CE-2773B2FF7466}" srcOrd="1" destOrd="0" parTransId="{FFD5DF3E-5C7C-4E9C-A253-34B14405F800}" sibTransId="{0216E4CB-7329-401F-A118-899BA760DA48}"/>
    <dgm:cxn modelId="{F3F7221E-E629-4CD9-9EA2-1E6A84CB4906}" type="presOf" srcId="{58095C8F-3B84-4D16-B9CE-2773B2FF7466}" destId="{F6BA64A1-105F-4651-AAAC-C3E36FD8D858}" srcOrd="0" destOrd="0" presId="urn:microsoft.com/office/officeart/2005/8/layout/chevron1"/>
    <dgm:cxn modelId="{4B0AD529-B47B-42D9-BFEB-EC9193761590}" srcId="{D8599500-760B-44AD-AA54-422F94A64075}" destId="{A1662D2D-EFAF-436C-A1D7-6D584BE5D2FE}" srcOrd="4" destOrd="0" parTransId="{4953CB84-A6E6-4FC9-8B41-78912CCFA06D}" sibTransId="{867E997B-56B6-4B00-9953-F3C865EA12ED}"/>
    <dgm:cxn modelId="{AF95B83A-DE45-440B-AC3F-F0A69C8F6655}" type="presOf" srcId="{A1662D2D-EFAF-436C-A1D7-6D584BE5D2FE}" destId="{3F7CD159-2401-4646-8028-7E654371AE38}" srcOrd="0" destOrd="0" presId="urn:microsoft.com/office/officeart/2005/8/layout/chevron1"/>
    <dgm:cxn modelId="{454C4760-B65C-466B-A2B6-46FDEC86C63E}" type="presOf" srcId="{D20DA726-21A2-4050-B595-FEC6A737D474}" destId="{A55737F0-43A4-49A4-9C40-3FAA145F9B85}" srcOrd="0" destOrd="0" presId="urn:microsoft.com/office/officeart/2005/8/layout/chevron1"/>
    <dgm:cxn modelId="{769BBF6A-2710-454E-8E43-2DDDFFF7F0A6}" srcId="{D8599500-760B-44AD-AA54-422F94A64075}" destId="{D20DA726-21A2-4050-B595-FEC6A737D474}" srcOrd="0" destOrd="0" parTransId="{5D6AEC43-02BF-4951-964E-20CD9460B7D1}" sibTransId="{986F6BD4-3F95-4B3A-9121-C2F53159C9EB}"/>
    <dgm:cxn modelId="{B3744372-7113-49B4-8EDA-72CFE16AEDC6}" srcId="{D8599500-760B-44AD-AA54-422F94A64075}" destId="{8DA9CF5C-8314-4E77-9DB3-5C6B7EE0CA72}" srcOrd="2" destOrd="0" parTransId="{BBE3FB76-A963-4479-90CA-E2E2E9C45E38}" sibTransId="{57837570-9240-4E04-8BDF-6925B5B1EB92}"/>
    <dgm:cxn modelId="{EF13048C-5905-487A-B253-0FAD95F6F35B}" srcId="{D8599500-760B-44AD-AA54-422F94A64075}" destId="{C51986CC-EB62-43DD-B2BB-B35CCDF9DB9A}" srcOrd="3" destOrd="0" parTransId="{073C4385-A243-4061-ABF8-06773796E0D5}" sibTransId="{9AB6BAFA-2C5F-469D-955E-E40DFB63B800}"/>
    <dgm:cxn modelId="{5DC78DAD-A76F-48B4-A0A0-3EE157158BF0}" type="presOf" srcId="{8DA9CF5C-8314-4E77-9DB3-5C6B7EE0CA72}" destId="{5385372A-D60B-4A79-A728-1DD29864A882}" srcOrd="0" destOrd="0" presId="urn:microsoft.com/office/officeart/2005/8/layout/chevron1"/>
    <dgm:cxn modelId="{9CBCCBC4-C8A2-452D-8C0F-829D6B047C1F}" type="presOf" srcId="{C51986CC-EB62-43DD-B2BB-B35CCDF9DB9A}" destId="{AF63C26A-DE1A-4895-92B9-B4BAD217CB1F}" srcOrd="0" destOrd="0" presId="urn:microsoft.com/office/officeart/2005/8/layout/chevron1"/>
    <dgm:cxn modelId="{050CFBF8-2157-47A9-B305-64723A68DC48}" type="presOf" srcId="{D8599500-760B-44AD-AA54-422F94A64075}" destId="{E10378EE-DF13-4F71-B1D9-EAD438421496}" srcOrd="0" destOrd="0" presId="urn:microsoft.com/office/officeart/2005/8/layout/chevron1"/>
    <dgm:cxn modelId="{803C256D-99C5-4A9F-9146-F8AADA7E204E}" type="presParOf" srcId="{E10378EE-DF13-4F71-B1D9-EAD438421496}" destId="{A55737F0-43A4-49A4-9C40-3FAA145F9B85}" srcOrd="0" destOrd="0" presId="urn:microsoft.com/office/officeart/2005/8/layout/chevron1"/>
    <dgm:cxn modelId="{F7E5498E-36D6-4285-AB44-F8321E8C845C}" type="presParOf" srcId="{E10378EE-DF13-4F71-B1D9-EAD438421496}" destId="{311B614A-422E-42DD-B3B0-C870BB5A2A10}" srcOrd="1" destOrd="0" presId="urn:microsoft.com/office/officeart/2005/8/layout/chevron1"/>
    <dgm:cxn modelId="{2F8533C5-0022-4114-AF69-BD4B6603695A}" type="presParOf" srcId="{E10378EE-DF13-4F71-B1D9-EAD438421496}" destId="{F6BA64A1-105F-4651-AAAC-C3E36FD8D858}" srcOrd="2" destOrd="0" presId="urn:microsoft.com/office/officeart/2005/8/layout/chevron1"/>
    <dgm:cxn modelId="{68982B7F-3B50-44A1-B193-F1F06BA1F7E0}" type="presParOf" srcId="{E10378EE-DF13-4F71-B1D9-EAD438421496}" destId="{0E0CD0CF-B76C-46ED-9A5F-E5893F0F0CA2}" srcOrd="3" destOrd="0" presId="urn:microsoft.com/office/officeart/2005/8/layout/chevron1"/>
    <dgm:cxn modelId="{F24C637C-FA71-4452-A8EB-03089BDE37A6}" type="presParOf" srcId="{E10378EE-DF13-4F71-B1D9-EAD438421496}" destId="{5385372A-D60B-4A79-A728-1DD29864A882}" srcOrd="4" destOrd="0" presId="urn:microsoft.com/office/officeart/2005/8/layout/chevron1"/>
    <dgm:cxn modelId="{C3B43201-C0E2-47DA-9AD3-7264FEE53F31}" type="presParOf" srcId="{E10378EE-DF13-4F71-B1D9-EAD438421496}" destId="{EFD688CF-9FDA-4FC4-9E5C-8D639DD76C2F}" srcOrd="5" destOrd="0" presId="urn:microsoft.com/office/officeart/2005/8/layout/chevron1"/>
    <dgm:cxn modelId="{6375958E-73BD-449B-AF2E-2F0B59868287}" type="presParOf" srcId="{E10378EE-DF13-4F71-B1D9-EAD438421496}" destId="{AF63C26A-DE1A-4895-92B9-B4BAD217CB1F}" srcOrd="6" destOrd="0" presId="urn:microsoft.com/office/officeart/2005/8/layout/chevron1"/>
    <dgm:cxn modelId="{70A14A1C-592A-445D-897F-3FB83793A813}" type="presParOf" srcId="{E10378EE-DF13-4F71-B1D9-EAD438421496}" destId="{BD8B6D6A-0892-4FF0-B077-F989D0201231}" srcOrd="7" destOrd="0" presId="urn:microsoft.com/office/officeart/2005/8/layout/chevron1"/>
    <dgm:cxn modelId="{FA5CB20D-41FF-4FE7-8A39-51A6ABE3DEF2}" type="presParOf" srcId="{E10378EE-DF13-4F71-B1D9-EAD438421496}" destId="{3F7CD159-2401-4646-8028-7E654371AE38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A47B4E-7C9D-40EA-B5F8-5AA7DD58618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AD69F17-641E-429A-8FAA-9DF3AF137AE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HW 0, start HW1</a:t>
          </a:r>
        </a:p>
      </dgm:t>
    </dgm:pt>
    <dgm:pt modelId="{6D704DA2-82C2-45FE-BBAF-EBD3D9E66D61}" type="parTrans" cxnId="{E04BB01C-A6D6-48CF-91CC-890016985167}">
      <dgm:prSet/>
      <dgm:spPr/>
      <dgm:t>
        <a:bodyPr/>
        <a:lstStyle/>
        <a:p>
          <a:endParaRPr lang="en-US"/>
        </a:p>
      </dgm:t>
    </dgm:pt>
    <dgm:pt modelId="{87505EE7-3AA0-4264-97F4-2384453B4D54}" type="sibTrans" cxnId="{E04BB01C-A6D6-48CF-91CC-890016985167}">
      <dgm:prSet/>
      <dgm:spPr/>
      <dgm:t>
        <a:bodyPr/>
        <a:lstStyle/>
        <a:p>
          <a:endParaRPr lang="en-US"/>
        </a:p>
      </dgm:t>
    </dgm:pt>
    <dgm:pt modelId="{F328DF61-BAB4-443F-B92C-CC0FF76E35CD}">
      <dgm:prSet/>
      <dgm:spPr/>
      <dgm:t>
        <a:bodyPr/>
        <a:lstStyle/>
        <a:p>
          <a:r>
            <a:rPr lang="en-US" dirty="0"/>
            <a:t>Practice problems for Lectures 2&amp;3</a:t>
          </a:r>
        </a:p>
      </dgm:t>
    </dgm:pt>
    <dgm:pt modelId="{1A3966D8-B22A-4786-9C56-123F329C5B9B}" type="parTrans" cxnId="{7C85388B-F5D4-4753-8FED-5542BADF702F}">
      <dgm:prSet/>
      <dgm:spPr/>
      <dgm:t>
        <a:bodyPr/>
        <a:lstStyle/>
        <a:p>
          <a:endParaRPr lang="en-US"/>
        </a:p>
      </dgm:t>
    </dgm:pt>
    <dgm:pt modelId="{28963712-9505-4719-A082-078E25D42D8A}" type="sibTrans" cxnId="{7C85388B-F5D4-4753-8FED-5542BADF702F}">
      <dgm:prSet/>
      <dgm:spPr/>
      <dgm:t>
        <a:bodyPr/>
        <a:lstStyle/>
        <a:p>
          <a:endParaRPr lang="en-US"/>
        </a:p>
      </dgm:t>
    </dgm:pt>
    <dgm:pt modelId="{C8FD8200-1568-41B9-8D8B-CBDE38530083}" type="pres">
      <dgm:prSet presAssocID="{A8A47B4E-7C9D-40EA-B5F8-5AA7DD586181}" presName="linear" presStyleCnt="0">
        <dgm:presLayoutVars>
          <dgm:animLvl val="lvl"/>
          <dgm:resizeHandles val="exact"/>
        </dgm:presLayoutVars>
      </dgm:prSet>
      <dgm:spPr/>
    </dgm:pt>
    <dgm:pt modelId="{02373362-2545-4A65-BB1B-62AA51E211EB}" type="pres">
      <dgm:prSet presAssocID="{4AD69F17-641E-429A-8FAA-9DF3AF137AE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188FA90-B50C-402F-8B95-4332CFF8FF7D}" type="pres">
      <dgm:prSet presAssocID="{87505EE7-3AA0-4264-97F4-2384453B4D54}" presName="spacer" presStyleCnt="0"/>
      <dgm:spPr/>
    </dgm:pt>
    <dgm:pt modelId="{0A4AED04-E37F-48AB-A288-00CC7D22FD84}" type="pres">
      <dgm:prSet presAssocID="{F328DF61-BAB4-443F-B92C-CC0FF76E35C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04BB01C-A6D6-48CF-91CC-890016985167}" srcId="{A8A47B4E-7C9D-40EA-B5F8-5AA7DD586181}" destId="{4AD69F17-641E-429A-8FAA-9DF3AF137AE0}" srcOrd="0" destOrd="0" parTransId="{6D704DA2-82C2-45FE-BBAF-EBD3D9E66D61}" sibTransId="{87505EE7-3AA0-4264-97F4-2384453B4D54}"/>
    <dgm:cxn modelId="{7C85388B-F5D4-4753-8FED-5542BADF702F}" srcId="{A8A47B4E-7C9D-40EA-B5F8-5AA7DD586181}" destId="{F328DF61-BAB4-443F-B92C-CC0FF76E35CD}" srcOrd="1" destOrd="0" parTransId="{1A3966D8-B22A-4786-9C56-123F329C5B9B}" sibTransId="{28963712-9505-4719-A082-078E25D42D8A}"/>
    <dgm:cxn modelId="{50F0CD95-B5AA-4B7F-8BEB-F1FD76E035C6}" type="presOf" srcId="{F328DF61-BAB4-443F-B92C-CC0FF76E35CD}" destId="{0A4AED04-E37F-48AB-A288-00CC7D22FD84}" srcOrd="0" destOrd="0" presId="urn:microsoft.com/office/officeart/2005/8/layout/vList2"/>
    <dgm:cxn modelId="{546C53B7-891D-4161-A0EF-3DBDE19F0B44}" type="presOf" srcId="{A8A47B4E-7C9D-40EA-B5F8-5AA7DD586181}" destId="{C8FD8200-1568-41B9-8D8B-CBDE38530083}" srcOrd="0" destOrd="0" presId="urn:microsoft.com/office/officeart/2005/8/layout/vList2"/>
    <dgm:cxn modelId="{3B60B5F2-05E6-40C2-912D-5CC71D22C989}" type="presOf" srcId="{4AD69F17-641E-429A-8FAA-9DF3AF137AE0}" destId="{02373362-2545-4A65-BB1B-62AA51E211EB}" srcOrd="0" destOrd="0" presId="urn:microsoft.com/office/officeart/2005/8/layout/vList2"/>
    <dgm:cxn modelId="{E248207B-FD0B-4F0A-B084-5F7BC0B735A1}" type="presParOf" srcId="{C8FD8200-1568-41B9-8D8B-CBDE38530083}" destId="{02373362-2545-4A65-BB1B-62AA51E211EB}" srcOrd="0" destOrd="0" presId="urn:microsoft.com/office/officeart/2005/8/layout/vList2"/>
    <dgm:cxn modelId="{C10C3DA6-D45D-46B2-9C29-06621D9C38A3}" type="presParOf" srcId="{C8FD8200-1568-41B9-8D8B-CBDE38530083}" destId="{8188FA90-B50C-402F-8B95-4332CFF8FF7D}" srcOrd="1" destOrd="0" presId="urn:microsoft.com/office/officeart/2005/8/layout/vList2"/>
    <dgm:cxn modelId="{1EEA795E-BF0F-477D-B4F0-9979EA697B18}" type="presParOf" srcId="{C8FD8200-1568-41B9-8D8B-CBDE38530083}" destId="{0A4AED04-E37F-48AB-A288-00CC7D22FD8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B6483-0DBC-4834-9B45-9859FBC74969}">
      <dsp:nvSpPr>
        <dsp:cNvPr id="0" name=""/>
        <dsp:cNvSpPr/>
      </dsp:nvSpPr>
      <dsp:spPr>
        <a:xfrm>
          <a:off x="2892" y="1193957"/>
          <a:ext cx="3523885" cy="140955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023" tIns="61341" rIns="61341" bIns="61341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Input</a:t>
          </a:r>
        </a:p>
      </dsp:txBody>
      <dsp:txXfrm>
        <a:off x="707669" y="1193957"/>
        <a:ext cx="2114331" cy="1409554"/>
      </dsp:txXfrm>
    </dsp:sp>
    <dsp:sp modelId="{14407BF1-0F77-45A5-AE54-9152C886D3E3}">
      <dsp:nvSpPr>
        <dsp:cNvPr id="0" name=""/>
        <dsp:cNvSpPr/>
      </dsp:nvSpPr>
      <dsp:spPr>
        <a:xfrm>
          <a:off x="3174388" y="1193957"/>
          <a:ext cx="3523885" cy="1409554"/>
        </a:xfrm>
        <a:prstGeom prst="chevron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023" tIns="61341" rIns="61341" bIns="61341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Process</a:t>
          </a:r>
        </a:p>
      </dsp:txBody>
      <dsp:txXfrm>
        <a:off x="3879165" y="1193957"/>
        <a:ext cx="2114331" cy="1409554"/>
      </dsp:txXfrm>
    </dsp:sp>
    <dsp:sp modelId="{DA19985E-BE12-43FA-B8C7-EF0F22F206D3}">
      <dsp:nvSpPr>
        <dsp:cNvPr id="0" name=""/>
        <dsp:cNvSpPr/>
      </dsp:nvSpPr>
      <dsp:spPr>
        <a:xfrm>
          <a:off x="6345885" y="1193957"/>
          <a:ext cx="3523885" cy="1409554"/>
        </a:xfrm>
        <a:prstGeom prst="chevron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023" tIns="61341" rIns="61341" bIns="61341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Output</a:t>
          </a:r>
        </a:p>
      </dsp:txBody>
      <dsp:txXfrm>
        <a:off x="7050662" y="1193957"/>
        <a:ext cx="2114331" cy="14095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5737F0-43A4-49A4-9C40-3FAA145F9B85}">
      <dsp:nvSpPr>
        <dsp:cNvPr id="0" name=""/>
        <dsp:cNvSpPr/>
      </dsp:nvSpPr>
      <dsp:spPr>
        <a:xfrm>
          <a:off x="0" y="1408958"/>
          <a:ext cx="1854318" cy="979553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Input</a:t>
          </a:r>
        </a:p>
      </dsp:txBody>
      <dsp:txXfrm>
        <a:off x="489777" y="1408958"/>
        <a:ext cx="874765" cy="979553"/>
      </dsp:txXfrm>
    </dsp:sp>
    <dsp:sp modelId="{F6BA64A1-105F-4651-AAAC-C3E36FD8D858}">
      <dsp:nvSpPr>
        <dsp:cNvPr id="0" name=""/>
        <dsp:cNvSpPr/>
      </dsp:nvSpPr>
      <dsp:spPr>
        <a:xfrm>
          <a:off x="1613148" y="1408958"/>
          <a:ext cx="2448883" cy="979553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Interpreted input</a:t>
          </a:r>
        </a:p>
      </dsp:txBody>
      <dsp:txXfrm>
        <a:off x="2102925" y="1408958"/>
        <a:ext cx="1469330" cy="979553"/>
      </dsp:txXfrm>
    </dsp:sp>
    <dsp:sp modelId="{5385372A-D60B-4A79-A728-1DD29864A882}">
      <dsp:nvSpPr>
        <dsp:cNvPr id="0" name=""/>
        <dsp:cNvSpPr/>
      </dsp:nvSpPr>
      <dsp:spPr>
        <a:xfrm>
          <a:off x="3817142" y="1408958"/>
          <a:ext cx="1987121" cy="979553"/>
        </a:xfrm>
        <a:prstGeom prst="chevron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Process</a:t>
          </a:r>
        </a:p>
      </dsp:txBody>
      <dsp:txXfrm>
        <a:off x="4306919" y="1408958"/>
        <a:ext cx="1007568" cy="979553"/>
      </dsp:txXfrm>
    </dsp:sp>
    <dsp:sp modelId="{AF63C26A-DE1A-4895-92B9-B4BAD217CB1F}">
      <dsp:nvSpPr>
        <dsp:cNvPr id="0" name=""/>
        <dsp:cNvSpPr/>
      </dsp:nvSpPr>
      <dsp:spPr>
        <a:xfrm>
          <a:off x="5559376" y="1408958"/>
          <a:ext cx="2448883" cy="979553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Interpreted output</a:t>
          </a:r>
        </a:p>
      </dsp:txBody>
      <dsp:txXfrm>
        <a:off x="6049153" y="1408958"/>
        <a:ext cx="1469330" cy="979553"/>
      </dsp:txXfrm>
    </dsp:sp>
    <dsp:sp modelId="{3F7CD159-2401-4646-8028-7E654371AE38}">
      <dsp:nvSpPr>
        <dsp:cNvPr id="0" name=""/>
        <dsp:cNvSpPr/>
      </dsp:nvSpPr>
      <dsp:spPr>
        <a:xfrm>
          <a:off x="7763371" y="1408958"/>
          <a:ext cx="2105574" cy="979553"/>
        </a:xfrm>
        <a:prstGeom prst="chevron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Output</a:t>
          </a:r>
        </a:p>
      </dsp:txBody>
      <dsp:txXfrm>
        <a:off x="8253148" y="1408958"/>
        <a:ext cx="1126021" cy="9795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73362-2545-4A65-BB1B-62AA51E211EB}">
      <dsp:nvSpPr>
        <dsp:cNvPr id="0" name=""/>
        <dsp:cNvSpPr/>
      </dsp:nvSpPr>
      <dsp:spPr>
        <a:xfrm>
          <a:off x="0" y="11025"/>
          <a:ext cx="6451943" cy="214515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>
              <a:solidFill>
                <a:schemeClr val="tx1"/>
              </a:solidFill>
            </a:rPr>
            <a:t>HW 0, start HW1</a:t>
          </a:r>
        </a:p>
      </dsp:txBody>
      <dsp:txXfrm>
        <a:off x="104718" y="115743"/>
        <a:ext cx="6242507" cy="1935722"/>
      </dsp:txXfrm>
    </dsp:sp>
    <dsp:sp modelId="{0A4AED04-E37F-48AB-A288-00CC7D22FD84}">
      <dsp:nvSpPr>
        <dsp:cNvPr id="0" name=""/>
        <dsp:cNvSpPr/>
      </dsp:nvSpPr>
      <dsp:spPr>
        <a:xfrm>
          <a:off x="0" y="2311703"/>
          <a:ext cx="6451943" cy="2145158"/>
        </a:xfrm>
        <a:prstGeom prst="roundRect">
          <a:avLst/>
        </a:prstGeom>
        <a:solidFill>
          <a:schemeClr val="accent2">
            <a:hueOff val="-237901"/>
            <a:satOff val="-73332"/>
            <a:lumOff val="-882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Practice problems for Lectures 2&amp;3</a:t>
          </a:r>
        </a:p>
      </dsp:txBody>
      <dsp:txXfrm>
        <a:off x="104718" y="2416421"/>
        <a:ext cx="6242507" cy="19357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E607-F3CD-4D05-8211-05B214C08966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34D68-4E3A-47C4-BCAC-F17451564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49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alias la=‘ls –a’</a:t>
            </a:r>
            <a:br>
              <a:rPr lang="en-US" dirty="0"/>
            </a:br>
            <a:r>
              <a:rPr lang="en-US" dirty="0"/>
              <a:t>echo “alias emacs=‘emacs –</a:t>
            </a:r>
            <a:r>
              <a:rPr lang="en-US" dirty="0" err="1"/>
              <a:t>nw</a:t>
            </a:r>
            <a:r>
              <a:rPr lang="en-US" dirty="0"/>
              <a:t>’”  &gt;&gt; .</a:t>
            </a:r>
            <a:r>
              <a:rPr lang="en-US" dirty="0" err="1"/>
              <a:t>bashrc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83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 PS1=</a:t>
            </a:r>
            <a:r>
              <a:rPr lang="en-US" dirty="0" err="1"/>
              <a:t>GoNow</a:t>
            </a:r>
            <a:br>
              <a:rPr lang="en-US" dirty="0"/>
            </a:br>
            <a:r>
              <a:rPr lang="en-US" dirty="0"/>
              <a:t>PS1=“${USER}’s wish: “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951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hello.sh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29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emacs -</a:t>
            </a:r>
            <a:r>
              <a:rPr lang="en-US" dirty="0" err="1"/>
              <a:t>nw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7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Linux is an operating system.  It was conceived as a portable, open source OS modeled after Unix (1969, rewritten in C by Ritchie in 1973), in 1990/91 Linux </a:t>
            </a:r>
            <a:r>
              <a:rPr lang="en-US" dirty="0" err="1"/>
              <a:t>Tovalds</a:t>
            </a:r>
            <a:r>
              <a:rPr lang="en-US" dirty="0"/>
              <a:t> created Linux system kernel, and licensed it under the GNU free software license.</a:t>
            </a:r>
            <a:br>
              <a:rPr lang="en-US" dirty="0"/>
            </a:br>
            <a:r>
              <a:rPr lang="en-US" dirty="0"/>
              <a:t>Figure thanks to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https://www.tutorialspoint.com/operating_system/os_linux.htm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5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1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run vi and emacs, and put in background.</a:t>
            </a:r>
            <a:br>
              <a:rPr lang="en-US" dirty="0"/>
            </a:br>
            <a:r>
              <a:rPr lang="en-US" dirty="0"/>
              <a:t>Then </a:t>
            </a:r>
            <a:r>
              <a:rPr lang="en-US" dirty="0" err="1"/>
              <a:t>fg</a:t>
            </a:r>
            <a:r>
              <a:rPr lang="en-US" dirty="0"/>
              <a:t> # will bring one forward or send it back.</a:t>
            </a:r>
            <a:br>
              <a:rPr lang="en-US" dirty="0"/>
            </a:br>
            <a:r>
              <a:rPr lang="en-US" dirty="0"/>
              <a:t>Ps gives processes, kill ends program, </a:t>
            </a:r>
            <a:r>
              <a:rPr lang="en-US" dirty="0" err="1"/>
              <a:t>killall</a:t>
            </a:r>
            <a:r>
              <a:rPr lang="en-US" dirty="0"/>
              <a:t> –u &lt;username&gt; kills all the processes for that user.</a:t>
            </a:r>
            <a:br>
              <a:rPr lang="en-US" dirty="0"/>
            </a:br>
            <a:r>
              <a:rPr lang="en-US" dirty="0"/>
              <a:t>More allows you to move around a little, less moves around more. Hitting ‘h’ brings up help.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27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https://tldp.org/LDP/abs/html/special-chars.html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96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59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https://www.gnu.org/software/bash/manual/html_node/Redirections.html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87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22D99-3CD3-8D7F-AF2A-383FA43DA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68BE24-114B-B07F-8BA7-A33BC1A0AF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401FC3-261E-BA75-387F-C018391C00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8DB4D-4F68-2F44-A8C2-CFDF4FCB54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3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96AD253-7AE4-4B2E-90DB-15DF2E8DB858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30E3-0358-4178-9C4A-635F3A684E74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EF38-7287-41B8-B4A1-FE2AE2777899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8558-4B97-4C33-9A60-1D7A4470A8C0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5707-37B0-422B-BDFE-EDCB24EB6EF3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09A9-4C7E-495D-AF8E-EF4F94407F20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7D56-DA8C-49DC-8954-0E43D3F667FA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B97B-1B44-46CA-A669-E86EC057E357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A4E4-AD89-4C7C-9FC2-F63E415AE3BA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3A73-7FF6-4373-B6FF-B16D8CBD5722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1AFCC-E793-4223-A6DF-086787157145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7B51DBE5-96FF-4AA6-823B-E8D0FC85E865}" type="datetime1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nu.org/software/emacs/tou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code.visualstudio.com/docs/remote/ssh" TargetMode="External"/><Relationship Id="rId5" Type="http://schemas.openxmlformats.org/officeDocument/2006/relationships/hyperlink" Target="https://xkcd.com/378/" TargetMode="External"/><Relationship Id="rId4" Type="http://schemas.openxmlformats.org/officeDocument/2006/relationships/hyperlink" Target="http://web.mit.edu/merolish/Public/vi-ref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ldp.org/LDP/intro-linux/html/sect_03_01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tldp.org/LDP/intro-linux/html/sect_02_03.html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4D1-404F-3341-0FB7-7589A358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374: </a:t>
            </a:r>
            <a:r>
              <a:rPr lang="en-US" cap="none" dirty="0"/>
              <a:t>Programming Concepts and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84BD7-6E95-36FB-34CC-1AAFFD5FED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2026</a:t>
            </a:r>
            <a:br>
              <a:rPr lang="en-US" dirty="0"/>
            </a:br>
            <a:r>
              <a:rPr lang="en-US" dirty="0"/>
              <a:t>Instructor: Megan Hazen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2B6CB-583F-27FE-C871-E1FDDFC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54A7-F792-CFD7-AC50-59AEF533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F253F-6FCA-2C22-A1A3-0AD367F46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9754A-9BAC-2DA4-4FCC-F9FD5E26F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en-US" dirty="0" err="1"/>
              <a:t>Globbing</a:t>
            </a:r>
            <a:r>
              <a:rPr lang="en-US" dirty="0"/>
              <a:t> at work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8CFDFA-2F2A-576F-0286-12EC21B43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2C6445-6007-763F-6A0C-495344616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graphicFrame>
        <p:nvGraphicFramePr>
          <p:cNvPr id="6" name="Content Placeholder 5" descr="five arrow process going from input to interpreted input to process to interpreted output to output">
            <a:extLst>
              <a:ext uri="{FF2B5EF4-FFF2-40B4-BE49-F238E27FC236}">
                <a16:creationId xmlns:a16="http://schemas.microsoft.com/office/drawing/2014/main" id="{7C7508EB-3749-BCA2-B44E-911FDBB8028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43000" y="2298530"/>
          <a:ext cx="9872663" cy="379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13963BF-07DB-5D24-4788-725BF1052698}"/>
              </a:ext>
            </a:extLst>
          </p:cNvPr>
          <p:cNvSpPr txBox="1"/>
          <p:nvPr/>
        </p:nvSpPr>
        <p:spPr>
          <a:xfrm>
            <a:off x="1143000" y="1892300"/>
            <a:ext cx="1013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Bash does redirection, string-expansion, &amp; substitutions</a:t>
            </a:r>
          </a:p>
          <a:p>
            <a:r>
              <a:rPr lang="en-US" sz="3200" dirty="0"/>
              <a:t>Process only sees the interpreted I/O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C3DED7-E84B-4F7C-BC53-7BE0CA702ED2}"/>
              </a:ext>
            </a:extLst>
          </p:cNvPr>
          <p:cNvSpPr txBox="1"/>
          <p:nvPr/>
        </p:nvSpPr>
        <p:spPr>
          <a:xfrm>
            <a:off x="3767847" y="5077838"/>
            <a:ext cx="511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ls *.script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hw0.script  hw1.script</a:t>
            </a:r>
          </a:p>
        </p:txBody>
      </p:sp>
    </p:spTree>
    <p:extLst>
      <p:ext uri="{BB962C8B-B14F-4D97-AF65-F5344CB8AC3E}">
        <p14:creationId xmlns:p14="http://schemas.microsoft.com/office/powerpoint/2010/main" val="117293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88883-728D-CDD3-D01A-F8200D23B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Bash Special Characters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14C62-A6C5-4EEE-83CF-FA47CA1FA6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45720" indent="0" fontAlgn="base">
              <a:buNone/>
            </a:pPr>
            <a:r>
              <a:rPr lang="en-US" sz="3200" dirty="0"/>
              <a:t>Directory Shortcuts</a:t>
            </a:r>
          </a:p>
          <a:p>
            <a:pPr marL="274320" lvl="1" indent="0" fontAlgn="base">
              <a:buNone/>
            </a:pPr>
            <a:r>
              <a:rPr lang="en-US" sz="3200" dirty="0"/>
              <a:t>~</a:t>
            </a:r>
            <a:r>
              <a:rPr lang="en-US" sz="3200" dirty="0" err="1"/>
              <a:t>uname</a:t>
            </a:r>
            <a:r>
              <a:rPr lang="en-US" sz="3200" dirty="0"/>
              <a:t> or ~</a:t>
            </a:r>
          </a:p>
          <a:p>
            <a:pPr marL="274320" lvl="1" indent="0" fontAlgn="base">
              <a:buNone/>
            </a:pPr>
            <a:r>
              <a:rPr lang="en-US" sz="3200" dirty="0"/>
              <a:t>./ or ../</a:t>
            </a:r>
          </a:p>
          <a:p>
            <a:pPr marL="45720" indent="0" fontAlgn="base">
              <a:buNone/>
            </a:pPr>
            <a:r>
              <a:rPr lang="en-US" sz="3200" dirty="0"/>
              <a:t>Wildcards - </a:t>
            </a:r>
            <a:r>
              <a:rPr lang="en-US" sz="3200" dirty="0" err="1"/>
              <a:t>Globbing</a:t>
            </a:r>
            <a:endParaRPr lang="en-US" sz="3200" dirty="0"/>
          </a:p>
          <a:p>
            <a:pPr marL="274320" lvl="1" indent="0" fontAlgn="base">
              <a:buNone/>
            </a:pPr>
            <a:r>
              <a:rPr lang="en-US" sz="3200" dirty="0"/>
              <a:t>0 or more chars: *</a:t>
            </a:r>
          </a:p>
          <a:p>
            <a:pPr marL="274320" lvl="1" indent="0" fontAlgn="base">
              <a:buNone/>
            </a:pPr>
            <a:r>
              <a:rPr lang="en-US" sz="3200" dirty="0"/>
              <a:t>Exactly 1 char: ?</a:t>
            </a:r>
          </a:p>
          <a:p>
            <a:pPr marL="274320" lvl="1" indent="0" fontAlgn="base">
              <a:buNone/>
            </a:pPr>
            <a:r>
              <a:rPr lang="en-US" sz="3200" dirty="0"/>
              <a:t>Specified chars: [a-f]</a:t>
            </a:r>
          </a:p>
          <a:p>
            <a:pPr marL="45720" indent="0">
              <a:buNone/>
            </a:pPr>
            <a:r>
              <a:rPr lang="en-US" sz="3200" dirty="0"/>
              <a:t>History or `!`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0622EE8-D26D-A687-13B4-DF4D7D653A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! &gt; &lt; &amp; |  * ~ [] “ ‘ ` $ /</a:t>
            </a:r>
          </a:p>
          <a:p>
            <a:pPr marL="45720" indent="0">
              <a:buNone/>
            </a:pPr>
            <a:r>
              <a:rPr lang="en-US" sz="3200" dirty="0"/>
              <a:t> \ is escape character</a:t>
            </a:r>
          </a:p>
          <a:p>
            <a:pPr marL="45720" indent="0">
              <a:buNone/>
            </a:pPr>
            <a:r>
              <a:rPr lang="en-US" sz="3200" dirty="0"/>
              <a:t>“string”</a:t>
            </a:r>
          </a:p>
          <a:p>
            <a:pPr marL="274320" lvl="1" indent="0">
              <a:buNone/>
            </a:pPr>
            <a:r>
              <a:rPr lang="en-US" sz="3200" dirty="0"/>
              <a:t>Glob within the string </a:t>
            </a:r>
          </a:p>
          <a:p>
            <a:pPr marL="45720" indent="0">
              <a:buNone/>
            </a:pPr>
            <a:r>
              <a:rPr lang="en-US" sz="3200" dirty="0"/>
              <a:t>‘string’</a:t>
            </a:r>
          </a:p>
          <a:p>
            <a:pPr marL="274320" lvl="1" indent="0">
              <a:buNone/>
            </a:pPr>
            <a:r>
              <a:rPr lang="en-US" sz="3200" dirty="0"/>
              <a:t>Use the string as-is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F1E539-28B6-771C-2BE9-8E9E93306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E98A96-179F-0A45-B812-7C6FDDD94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34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40A36-8637-05DF-1C45-E7107BC5C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Bash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ED1EA-FB4D-0D1D-ACAE-F62811EE90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Define variable: </a:t>
            </a:r>
            <a:r>
              <a:rPr lang="en-US" b="1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=15</a:t>
            </a:r>
          </a:p>
          <a:p>
            <a:r>
              <a:rPr lang="en-US" dirty="0"/>
              <a:t>Access variable: </a:t>
            </a:r>
            <a:r>
              <a:rPr lang="en-US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</a:t>
            </a:r>
            <a:r>
              <a:rPr lang="en-US" b="1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${</a:t>
            </a:r>
            <a:r>
              <a:rPr lang="en-US" b="1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</a:t>
            </a:r>
            <a:r>
              <a:rPr lang="en-US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r>
              <a:rPr lang="en-US" dirty="0"/>
              <a:t>Undefined variable is empty string</a:t>
            </a:r>
          </a:p>
          <a:p>
            <a:r>
              <a:rPr lang="en-US" dirty="0"/>
              <a:t>Global scope within environment</a:t>
            </a:r>
          </a:p>
          <a:p>
            <a:r>
              <a:rPr lang="en-US" dirty="0"/>
              <a:t>See your variables:</a:t>
            </a:r>
          </a:p>
          <a:p>
            <a:pPr lvl="1"/>
            <a:r>
              <a:rPr lang="en-US" b="1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printenv</a:t>
            </a:r>
            <a:endParaRPr lang="en-US" b="1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lvl="1"/>
            <a:r>
              <a:rPr lang="en-US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env</a:t>
            </a:r>
          </a:p>
          <a:p>
            <a:pPr lvl="1"/>
            <a:r>
              <a:rPr lang="en-US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set</a:t>
            </a:r>
          </a:p>
          <a:p>
            <a:pPr lvl="1"/>
            <a:r>
              <a:rPr lang="en-US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declare -p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47E623-F8E5-66FC-946E-1701EA2DA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403688" cy="4023360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i=5</a:t>
            </a:r>
          </a:p>
          <a:p>
            <a:pPr marL="45720" indent="0"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j=</a:t>
            </a:r>
          </a:p>
          <a:p>
            <a:pPr marL="45720" indent="0"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echo $i</a:t>
            </a:r>
          </a:p>
          <a:p>
            <a:pPr marL="45720" indent="0"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</a:t>
            </a:r>
          </a:p>
          <a:p>
            <a:pPr marL="45720" indent="0"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echo $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ith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echo ${i}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th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5th</a:t>
            </a:r>
          </a:p>
          <a:p>
            <a:pPr marL="45720" indent="0"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echo $j</a:t>
            </a:r>
          </a:p>
          <a:p>
            <a:pPr marL="45720" indent="0">
              <a:buNone/>
            </a:pP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3A7E5-6A2A-586E-81EE-864C3AB5F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267B6-6A7E-00AE-5416-87749937B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086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40756-150A-3312-B0F7-A44AAB9BF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Input-Output (IO) streams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0D94193-6C95-A6FA-8D73-105AEBACC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4892040"/>
            <a:ext cx="9872871" cy="1203959"/>
          </a:xfrm>
        </p:spPr>
        <p:txBody>
          <a:bodyPr/>
          <a:lstStyle/>
          <a:p>
            <a:r>
              <a:rPr lang="en-US" dirty="0"/>
              <a:t>All processes have these three streams</a:t>
            </a:r>
          </a:p>
          <a:p>
            <a:pPr lvl="1"/>
            <a:r>
              <a:rPr lang="en-US" dirty="0" err="1"/>
              <a:t>StdIn</a:t>
            </a:r>
            <a:r>
              <a:rPr lang="en-US" dirty="0"/>
              <a:t>: keyboard</a:t>
            </a:r>
          </a:p>
          <a:p>
            <a:pPr lvl="1"/>
            <a:r>
              <a:rPr lang="en-US" dirty="0" err="1"/>
              <a:t>StdOut</a:t>
            </a:r>
            <a:r>
              <a:rPr lang="en-US" dirty="0"/>
              <a:t> = </a:t>
            </a:r>
            <a:r>
              <a:rPr lang="en-US" dirty="0" err="1"/>
              <a:t>StdErr</a:t>
            </a:r>
            <a:r>
              <a:rPr lang="en-US" dirty="0"/>
              <a:t>: terminal output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143AC-4B5A-6D84-5D7B-6A03B5542F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A8991-99D1-784B-EAE0-47EFDD0325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752727EE-B326-2CCB-D03F-1E750C7A1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54200" y="1965960"/>
            <a:ext cx="1587500" cy="2049780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Folded Corner 9">
            <a:extLst>
              <a:ext uri="{FF2B5EF4-FFF2-40B4-BE49-F238E27FC236}">
                <a16:creationId xmlns:a16="http://schemas.microsoft.com/office/drawing/2014/main" id="{9748E504-6A70-9CE0-37FD-4D304E8A3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7100" y="1965960"/>
            <a:ext cx="1930400" cy="876300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977FF9-6ABD-8680-B887-06484DB93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006600" y="2260601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StdIn</a:t>
            </a:r>
            <a:endParaRPr lang="en-US" sz="2400" b="1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15" name="Cylinder 14">
            <a:extLst>
              <a:ext uri="{FF2B5EF4-FFF2-40B4-BE49-F238E27FC236}">
                <a16:creationId xmlns:a16="http://schemas.microsoft.com/office/drawing/2014/main" id="{04351492-2569-3EF3-FFA9-6DDFAEDFD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27600" y="1965960"/>
            <a:ext cx="1778000" cy="2242821"/>
          </a:xfrm>
          <a:prstGeom prst="can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780563-514D-AC1C-7F60-42EDDD407F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05400" y="2984501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Process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1A1593-A8B6-2066-F84F-FF5440F8C3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953500" y="2159001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StdOut</a:t>
            </a:r>
            <a:endParaRPr lang="en-US" sz="2400" b="1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13" name="Rectangle: Folded Corner 12">
            <a:extLst>
              <a:ext uri="{FF2B5EF4-FFF2-40B4-BE49-F238E27FC236}">
                <a16:creationId xmlns:a16="http://schemas.microsoft.com/office/drawing/2014/main" id="{A4FF8B85-95A5-4B30-FD9A-F93E53CE77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7100" y="3070860"/>
            <a:ext cx="1930400" cy="876300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A5E04F-80D4-4AFF-22CC-D7E737A6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953500" y="3263901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StdErr</a:t>
            </a:r>
            <a:endParaRPr lang="en-US" sz="2400" b="1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86FC6BE1-3852-B368-E2BA-09D09AF7B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934797">
            <a:off x="3911600" y="2658766"/>
            <a:ext cx="584200" cy="1003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6C591FF8-D1E7-9EEB-20A3-5D95A9264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934797">
            <a:off x="7454900" y="2125366"/>
            <a:ext cx="584200" cy="1003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5BA1C2D5-06D9-5E1B-7F8C-E775EAB85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934797">
            <a:off x="7442200" y="2950866"/>
            <a:ext cx="584200" cy="1003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296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5AA5C-5267-B102-00B3-544855EB7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8EB95-3459-91A3-3BF9-3C61FD76C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 Redirection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3BD2DFC-E8F0-EEE1-2568-FD76B4640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4892040"/>
            <a:ext cx="9872871" cy="1203959"/>
          </a:xfrm>
        </p:spPr>
        <p:txBody>
          <a:bodyPr/>
          <a:lstStyle/>
          <a:p>
            <a:r>
              <a:rPr lang="en-US" dirty="0"/>
              <a:t>All processes have these three streams, </a:t>
            </a:r>
            <a:r>
              <a:rPr lang="en-US" sz="2800" dirty="0"/>
              <a:t>but, you can redirect</a:t>
            </a:r>
            <a:endParaRPr lang="en-US" dirty="0"/>
          </a:p>
          <a:p>
            <a:pPr lvl="1"/>
            <a:r>
              <a:rPr lang="en-US" dirty="0"/>
              <a:t>Use ‘&lt;‘ to redirect a file in</a:t>
            </a:r>
          </a:p>
          <a:p>
            <a:pPr lvl="1"/>
            <a:r>
              <a:rPr lang="en-US" dirty="0"/>
              <a:t>Use ‘&gt;’ to redirect out.  ‘&gt;&gt;’ appends, ‘2&gt;’ says redirect the second stream, or error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903F0-9D55-6EED-B678-581F4C1AE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D276E-5CB6-4AFF-DCBF-AE184C05E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A6F3F01D-8E91-2C06-A7D0-E9C34AD19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54200" y="1965960"/>
            <a:ext cx="1587500" cy="2049780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Folded Corner 9">
            <a:extLst>
              <a:ext uri="{FF2B5EF4-FFF2-40B4-BE49-F238E27FC236}">
                <a16:creationId xmlns:a16="http://schemas.microsoft.com/office/drawing/2014/main" id="{6A64A886-3045-4E53-4024-F26037C5A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7100" y="1965960"/>
            <a:ext cx="1930400" cy="876300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F167D4-A343-FECC-3FA7-3AD832D5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006600" y="2260601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96447F-34FC-7C2E-9D9A-E90EE70C1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94530" y="2159001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Output</a:t>
            </a:r>
          </a:p>
        </p:txBody>
      </p:sp>
      <p:sp>
        <p:nvSpPr>
          <p:cNvPr id="13" name="Rectangle: Folded Corner 12">
            <a:extLst>
              <a:ext uri="{FF2B5EF4-FFF2-40B4-BE49-F238E27FC236}">
                <a16:creationId xmlns:a16="http://schemas.microsoft.com/office/drawing/2014/main" id="{EFAC233B-7AE0-0B5F-552B-3BB270E4D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7100" y="3070860"/>
            <a:ext cx="1930400" cy="876300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344557-D5EC-297D-39DC-C63403CA5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66922" y="3263901"/>
            <a:ext cx="1810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Err file</a:t>
            </a:r>
          </a:p>
        </p:txBody>
      </p:sp>
      <p:sp>
        <p:nvSpPr>
          <p:cNvPr id="15" name="Cylinder 14">
            <a:extLst>
              <a:ext uri="{FF2B5EF4-FFF2-40B4-BE49-F238E27FC236}">
                <a16:creationId xmlns:a16="http://schemas.microsoft.com/office/drawing/2014/main" id="{F12A11A6-ED1A-9628-1B50-8676F1E57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27600" y="1965960"/>
            <a:ext cx="1778000" cy="2242821"/>
          </a:xfrm>
          <a:prstGeom prst="can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4BF0C0-65E1-64FA-72D3-ED4A23AA22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05400" y="2984501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Process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B2443BEA-9162-A8FF-47A7-775387D67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934797">
            <a:off x="3911600" y="2658766"/>
            <a:ext cx="584200" cy="1003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39BDEA2A-093C-C0D3-C4C9-770865524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934797">
            <a:off x="7454900" y="2125366"/>
            <a:ext cx="584200" cy="1003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EDCDBA11-1452-17A2-ED74-F43DC929D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934797">
            <a:off x="7442200" y="2950866"/>
            <a:ext cx="584200" cy="10033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18C501-82A5-C1A2-BD79-3C0E03BC6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62770" y="2529184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AD376A-A7F2-071A-5348-C9E713B9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380670" y="2046584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&gt;&gt;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E3D941-E5D3-09D9-D971-53A31E6AF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380670" y="2884784"/>
            <a:ext cx="127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2&gt;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2FEF27-1E4B-85BE-AD58-F1E83311E31F}"/>
              </a:ext>
            </a:extLst>
          </p:cNvPr>
          <p:cNvSpPr txBox="1"/>
          <p:nvPr/>
        </p:nvSpPr>
        <p:spPr>
          <a:xfrm>
            <a:off x="8089900" y="500994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Special file: /dev/null</a:t>
            </a:r>
          </a:p>
          <a:p>
            <a:r>
              <a:rPr lang="en-US" sz="2400" dirty="0"/>
              <a:t>Is </a:t>
            </a:r>
            <a:r>
              <a:rPr lang="en-US" sz="2400" dirty="0" err="1"/>
              <a:t>EoF</a:t>
            </a:r>
            <a:r>
              <a:rPr lang="en-US" sz="2400" dirty="0"/>
              <a:t> if input</a:t>
            </a:r>
          </a:p>
          <a:p>
            <a:r>
              <a:rPr lang="en-US" sz="2400" dirty="0"/>
              <a:t>Data is discarded if output</a:t>
            </a:r>
          </a:p>
        </p:txBody>
      </p:sp>
    </p:spTree>
    <p:extLst>
      <p:ext uri="{BB962C8B-B14F-4D97-AF65-F5344CB8AC3E}">
        <p14:creationId xmlns:p14="http://schemas.microsoft.com/office/powerpoint/2010/main" val="221548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8451-3D0E-136E-0E2C-084010BFC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 Redirection Syntax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EE5DA44-11C2-0D5E-D67E-9C39BE3B07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1096237"/>
              </p:ext>
            </p:extLst>
          </p:nvPr>
        </p:nvGraphicFramePr>
        <p:xfrm>
          <a:off x="2197099" y="2120900"/>
          <a:ext cx="8563666" cy="4248735"/>
        </p:xfrm>
        <a:graphic>
          <a:graphicData uri="http://schemas.openxmlformats.org/drawingml/2006/table">
            <a:tbl>
              <a:tblPr firstRow="1"/>
              <a:tblGrid>
                <a:gridCol w="4747040">
                  <a:extLst>
                    <a:ext uri="{9D8B030D-6E8A-4147-A177-3AD203B41FA5}">
                      <a16:colId xmlns:a16="http://schemas.microsoft.com/office/drawing/2014/main" val="2635117356"/>
                    </a:ext>
                  </a:extLst>
                </a:gridCol>
                <a:gridCol w="3816626">
                  <a:extLst>
                    <a:ext uri="{9D8B030D-6E8A-4147-A177-3AD203B41FA5}">
                      <a16:colId xmlns:a16="http://schemas.microsoft.com/office/drawing/2014/main" val="3828104216"/>
                    </a:ext>
                  </a:extLst>
                </a:gridCol>
              </a:tblGrid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To redirect: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Use this syntax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2290625"/>
                  </a:ext>
                </a:extLst>
              </a:tr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</a:t>
                      </a:r>
                      <a:r>
                        <a:rPr lang="en-US" sz="2000" b="0" i="0" u="none" strike="noStrike" dirty="0" err="1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stdout</a:t>
                      </a:r>
                      <a:r>
                        <a:rPr lang="en-US" sz="2000" b="0" i="0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 to a file 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0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&gt; </a:t>
                      </a:r>
                      <a:r>
                        <a:rPr lang="en-US" sz="2000" b="1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output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577121"/>
                  </a:ext>
                </a:extLst>
              </a:tr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stderr to a file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1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2&gt; output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3862880"/>
                  </a:ext>
                </a:extLst>
              </a:tr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stdout to stderr 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1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1&gt;&amp;2 output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343209"/>
                  </a:ext>
                </a:extLst>
              </a:tr>
              <a:tr h="702427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stderr to stdout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2&gt;&amp;1 output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01539"/>
                  </a:ext>
                </a:extLst>
              </a:tr>
              <a:tr h="714820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0" u="none" strike="noStrike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redirect stderr and stdout to a file</a:t>
                      </a:r>
                      <a:endParaRPr lang="en-US" sz="320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2000" b="0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command </a:t>
                      </a:r>
                      <a:r>
                        <a:rPr lang="en-US" sz="2000" b="1" i="1" u="none" strike="noStrike" dirty="0">
                          <a:solidFill>
                            <a:srgbClr val="611BB8"/>
                          </a:solidFill>
                          <a:effectLst/>
                          <a:latin typeface="Roboto Mono" panose="00000009000000000000" pitchFamily="49" charset="0"/>
                        </a:rPr>
                        <a:t>&amp;&gt; output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797611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415ABE-1406-1B6C-B51B-12E42FB00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EB973-02F4-CC9F-34E3-5E83556F2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34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942EA-C967-9A48-F87B-E9967D439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D670C-D50F-E37C-75AC-7C4FC49F4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9E435-3945-74FB-C782-662DA3281E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Can also redirect commands as input to other commands</a:t>
            </a:r>
          </a:p>
          <a:p>
            <a:pPr lvl="1" fontAlgn="base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Cmd1 | cmd2</a:t>
            </a:r>
            <a:r>
              <a:rPr lang="en-US" dirty="0"/>
              <a:t> - pipe output of cmd1 into input of cmd2</a:t>
            </a:r>
          </a:p>
          <a:p>
            <a:pPr lvl="1" fontAlgn="base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Cmd1; cmd2 </a:t>
            </a:r>
            <a:r>
              <a:rPr lang="en-US" dirty="0"/>
              <a:t>- do one after another</a:t>
            </a:r>
          </a:p>
          <a:p>
            <a:pPr lvl="1" fontAlgn="base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Cmd1 `cmd2` </a:t>
            </a:r>
            <a:r>
              <a:rPr lang="en-US" dirty="0"/>
              <a:t>- use output of cmd2 as argument to cmd1</a:t>
            </a:r>
          </a:p>
          <a:p>
            <a:r>
              <a:rPr lang="en-US" sz="2000" dirty="0">
                <a:ea typeface="Cascadia Code" panose="020B0609020000020004" pitchFamily="49" charset="0"/>
                <a:cs typeface="Cascadia Code" panose="020B0609020000020004" pitchFamily="49" charset="0"/>
              </a:rPr>
              <a:t>And do logic with commands</a:t>
            </a:r>
          </a:p>
          <a:p>
            <a:pPr lvl="1" fontAlgn="base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Cmd1 || cmd2 </a:t>
            </a:r>
            <a:r>
              <a:rPr lang="en-US" dirty="0"/>
              <a:t>- do cmd2 if cmd1 fails</a:t>
            </a:r>
          </a:p>
          <a:p>
            <a:pPr lvl="1" fontAlgn="base"/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Cmd1 &amp;&amp; cmd2</a:t>
            </a:r>
            <a:r>
              <a:rPr lang="en-US" dirty="0"/>
              <a:t> - do </a:t>
            </a:r>
            <a:r>
              <a:rPr lang="en-US" dirty="0" err="1"/>
              <a:t>cmd</a:t>
            </a:r>
            <a:r>
              <a:rPr lang="en-US" dirty="0"/>
              <a:t> 2 if cmd1 succeeds</a:t>
            </a:r>
            <a:endParaRPr lang="en-US" dirty="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C6830D-65A3-ED61-7493-814B47FDC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97880" y="1485900"/>
            <a:ext cx="5786120" cy="4747260"/>
          </a:xfrm>
          <a:solidFill>
            <a:schemeClr val="tx1"/>
          </a:solidFill>
        </p:spPr>
        <p:txBody>
          <a:bodyPr>
            <a:normAutofit fontScale="85000" lnSpcReduction="20000"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|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wc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2       2      22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wc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`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`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19    99   913 hw0.script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268  1320 32528 hw1.script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287  1419 33441 total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wc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$(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19    99   913 hw0.script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268  1320 32528 hw1.script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287  1419 33441 total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hw0.script &amp;&amp;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wc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hw0.script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hw0.script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19  99 913 hw0.script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^hw0.script^hw3.script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hw3.script &amp;&amp;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wc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hw0.script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cannot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access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'hw3.script': No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such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file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or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directory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17110-DA38-BA8F-ADF4-93895F438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9F7EE-D577-235F-0DA2-810F37092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029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52CBA-CEE3-ED0E-F1FD-3027D2E3A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C1983-59BC-1B55-1645-5721013BDF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alias </a:t>
            </a:r>
          </a:p>
          <a:p>
            <a:pPr lvl="1"/>
            <a:r>
              <a:rPr lang="en-US" sz="3200" dirty="0"/>
              <a:t>Returns any aliases you have set</a:t>
            </a:r>
          </a:p>
          <a:p>
            <a:pPr lvl="1"/>
            <a:r>
              <a:rPr lang="en-US" sz="3200" dirty="0"/>
              <a:t>Defines a ‘short-cut’ or alias to a command</a:t>
            </a:r>
          </a:p>
          <a:p>
            <a:pPr lvl="1"/>
            <a:r>
              <a:rPr lang="en-US" sz="3200" dirty="0"/>
              <a:t>`unalias`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C0C34-090B-DCF9-257D-17070525AC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389000" cy="40233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/>
              <a:t>Aside -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bashrc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/ 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bash_profile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buNone/>
            </a:pPr>
            <a:r>
              <a:rPr lang="en-US" dirty="0"/>
              <a:t>‘preferences’ files that include your personal environment settings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bash_profile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/>
              <a:t>is sourced every time you log-in</a:t>
            </a:r>
          </a:p>
          <a:p>
            <a:pPr marL="45720" indent="0">
              <a:buNone/>
            </a:pP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bashrc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dirty="0"/>
              <a:t>is sourced every time you open a new interactive shell  (usually called by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bash_profile</a:t>
            </a:r>
            <a:r>
              <a:rPr lang="en-US" dirty="0"/>
              <a:t>)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Can put aliases or environment variables in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bashrc</a:t>
            </a:r>
            <a:r>
              <a:rPr lang="en-US" dirty="0"/>
              <a:t> if you want to always use them.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2E5FD-EDA8-B56F-D5A7-3E906208C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5866-B704-AC87-E307-008113AB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7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CA6F1-2E14-D6AE-113C-778C07844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Shell states &amp; Scripting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AE329-33C4-EA8C-E9C2-E15C22118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953000" cy="4023360"/>
          </a:xfrm>
        </p:spPr>
        <p:txBody>
          <a:bodyPr>
            <a:noAutofit/>
          </a:bodyPr>
          <a:lstStyle/>
          <a:p>
            <a:r>
              <a:rPr lang="en-US" dirty="0"/>
              <a:t>Shell </a:t>
            </a:r>
            <a:r>
              <a:rPr lang="en-US" b="1" dirty="0"/>
              <a:t>has a state</a:t>
            </a:r>
          </a:p>
          <a:p>
            <a:pPr lvl="1"/>
            <a:r>
              <a:rPr lang="en-US" sz="2200" dirty="0"/>
              <a:t>Working directory, aliases, variables, history, streams</a:t>
            </a:r>
          </a:p>
          <a:p>
            <a:r>
              <a:rPr lang="en-US" dirty="0"/>
              <a:t>Can change your state with command line operations (such as defining a new alias)</a:t>
            </a:r>
          </a:p>
          <a:p>
            <a:r>
              <a:rPr lang="en-US" dirty="0"/>
              <a:t>Can use `source` to execute all the commands in a file, in your current shell, and </a:t>
            </a:r>
            <a:r>
              <a:rPr lang="en-US" b="1" dirty="0"/>
              <a:t>change your state</a:t>
            </a:r>
            <a:r>
              <a:rPr lang="en-US" dirty="0"/>
              <a:t>.</a:t>
            </a:r>
          </a:p>
          <a:p>
            <a:r>
              <a:rPr lang="en-US" dirty="0"/>
              <a:t>You can also run commands in a file </a:t>
            </a:r>
            <a:r>
              <a:rPr lang="en-US" b="1" dirty="0"/>
              <a:t>without</a:t>
            </a:r>
            <a:r>
              <a:rPr lang="en-US" dirty="0"/>
              <a:t> changing state – a SCRIPT!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8FC5C-AF53-2742-4ED8-F03CAA66C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5522E-EA46-3FCB-C78B-807706CE9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4480EA1-F486-2B43-4565-8755F92AB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450" y="2057400"/>
            <a:ext cx="4754563" cy="4022725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echo "alias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six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='echo 6 7'" &gt;&gt;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party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six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bash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six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command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not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found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source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party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six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6 7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251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C67B137-15B0-4AF6-94A8-AC00BA8D7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699F27B-22F2-45E1-BFB8-2B1FF14A9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A8D4CE-A48B-9F4C-8B92-2E88DD721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6"/>
            <a:ext cx="3602736" cy="5269651"/>
          </a:xfrm>
        </p:spPr>
        <p:txBody>
          <a:bodyPr>
            <a:normAutofit/>
          </a:bodyPr>
          <a:lstStyle/>
          <a:p>
            <a:pPr algn="ctr"/>
            <a:r>
              <a:rPr lang="en-US" sz="3200"/>
              <a:t>Special Variables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33ABDA7-FF8C-4E26-8C7D-47E0AE54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265557"/>
            <a:ext cx="7031" cy="39319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CD638-8A7C-E729-73F4-3FA8DF3D4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5182" y="643466"/>
            <a:ext cx="6173333" cy="5269650"/>
          </a:xfrm>
        </p:spPr>
        <p:txBody>
          <a:bodyPr anchor="ctr">
            <a:normAutofit/>
          </a:bodyPr>
          <a:lstStyle/>
          <a:p>
            <a:r>
              <a:rPr lang="en-US" sz="2000"/>
              <a:t>Common variables which set shell state:</a:t>
            </a:r>
          </a:p>
          <a:p>
            <a:r>
              <a:rPr lang="en-US" sz="2000"/>
              <a:t>$HOME - sets home directory.  $HOME=~/CSE374 would reset your home directory to always be CSE374</a:t>
            </a:r>
          </a:p>
          <a:p>
            <a:r>
              <a:rPr lang="en-US" sz="2000"/>
              <a:t>$PS1 - sets prompt</a:t>
            </a:r>
          </a:p>
          <a:p>
            <a:r>
              <a:rPr lang="en-US" sz="2000"/>
              <a:t>$PATH - tells shell where to look for things.  Often extended: $PATH=$PATH:~/CSE374  </a:t>
            </a:r>
          </a:p>
          <a:p>
            <a:r>
              <a:rPr lang="en-US" sz="2000"/>
              <a:t>Show current state:  printenv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47E9B-D87D-AB63-7917-E9ABD58C3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65182" y="6223828"/>
            <a:ext cx="4085642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3,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EC578-881C-6287-6A24-FA6691493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60758" y="6223828"/>
            <a:ext cx="87498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6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F0BF-AB7C-F51D-1C8F-2FCD4B75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EFF79-B751-51FA-D429-2BC7B7A1E6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Subject Matter</a:t>
            </a:r>
          </a:p>
          <a:p>
            <a:r>
              <a:rPr lang="en-US" sz="2800" dirty="0"/>
              <a:t>Dive into Bash </a:t>
            </a:r>
          </a:p>
          <a:p>
            <a:pPr lvl="1"/>
            <a:r>
              <a:rPr lang="en-US" sz="2600" dirty="0"/>
              <a:t>Special characters	</a:t>
            </a:r>
          </a:p>
          <a:p>
            <a:pPr lvl="1"/>
            <a:r>
              <a:rPr lang="en-US" sz="2600" dirty="0"/>
              <a:t>I/O &amp; Redirection</a:t>
            </a:r>
          </a:p>
          <a:p>
            <a:pPr lvl="1"/>
            <a:r>
              <a:rPr lang="en-US" sz="2600" dirty="0"/>
              <a:t>Variables</a:t>
            </a:r>
          </a:p>
          <a:p>
            <a:r>
              <a:rPr lang="en-US" sz="2800" dirty="0"/>
              <a:t>Alias</a:t>
            </a:r>
          </a:p>
          <a:p>
            <a:r>
              <a:rPr lang="en-US" sz="2800" dirty="0"/>
              <a:t>Set up for scripts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779E58-2AED-AA67-E2CE-8F3132658E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Your Goals</a:t>
            </a:r>
          </a:p>
          <a:p>
            <a:r>
              <a:rPr lang="en-US" sz="2800" dirty="0"/>
              <a:t>HW0</a:t>
            </a:r>
          </a:p>
          <a:p>
            <a:pPr lvl="1"/>
            <a:r>
              <a:rPr lang="en-US" sz="2800" dirty="0"/>
              <a:t>Find description on </a:t>
            </a:r>
            <a:r>
              <a:rPr lang="en-US" sz="2800" dirty="0" err="1"/>
              <a:t>webage</a:t>
            </a:r>
            <a:endParaRPr lang="en-US" sz="2800" dirty="0"/>
          </a:p>
          <a:p>
            <a:pPr lvl="1"/>
            <a:r>
              <a:rPr lang="en-US" sz="2800" dirty="0"/>
              <a:t>Complete HW0</a:t>
            </a:r>
          </a:p>
          <a:p>
            <a:pPr lvl="1"/>
            <a:r>
              <a:rPr lang="en-US" sz="2800" dirty="0"/>
              <a:t>Find </a:t>
            </a:r>
            <a:r>
              <a:rPr lang="en-US" sz="2800" dirty="0" err="1"/>
              <a:t>Gradescope</a:t>
            </a:r>
            <a:r>
              <a:rPr lang="en-US" sz="2800" dirty="0"/>
              <a:t> to turn it in</a:t>
            </a:r>
          </a:p>
          <a:p>
            <a:r>
              <a:rPr lang="en-US" sz="3000" dirty="0"/>
              <a:t>Second practice problem on </a:t>
            </a:r>
            <a:r>
              <a:rPr lang="en-US" sz="3000" dirty="0" err="1"/>
              <a:t>Gradescope</a:t>
            </a:r>
            <a:endParaRPr lang="en-US" sz="3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9831-05CF-E162-E157-B8F8298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A02FF-FFF6-4960-1279-E3377E52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62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09BAE-8944-B9F5-971A-F0D9472E1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&amp; Executable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4A128-54EA-E4C8-8C95-78A252538C8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/>
              <a:t>We demonstrated source, but what about running a script?</a:t>
            </a:r>
          </a:p>
          <a:p>
            <a:r>
              <a:rPr lang="en-US" sz="2400" dirty="0"/>
              <a:t>Want to run in a separate shell</a:t>
            </a:r>
          </a:p>
          <a:p>
            <a:r>
              <a:rPr lang="en-US" sz="2400" dirty="0"/>
              <a:t>Need to specify what shell / interpreter</a:t>
            </a:r>
          </a:p>
          <a:p>
            <a:pPr lvl="1"/>
            <a:r>
              <a:rPr lang="en-US" sz="2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#/bin/bash</a:t>
            </a:r>
          </a:p>
          <a:p>
            <a:r>
              <a:rPr lang="en-US" sz="2400" dirty="0"/>
              <a:t>Need to make the file executable</a:t>
            </a:r>
          </a:p>
          <a:p>
            <a:pPr lvl="1"/>
            <a:r>
              <a:rPr lang="en-US" sz="22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n-US" sz="2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2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u+x</a:t>
            </a:r>
            <a:endParaRPr lang="en-US" sz="2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82A23-ECFA-D83D-2231-63E8D89B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B15A3-7284-E390-DA11-6A4A0DB9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676485C-212A-BBF4-F166-F3E5A5881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450" y="2057400"/>
            <a:ext cx="5639205" cy="4022725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CHMOD(1)</a:t>
            </a:r>
          </a:p>
          <a:p>
            <a:pPr marL="45720" indent="0">
              <a:spcBef>
                <a:spcPts val="400"/>
              </a:spcBef>
              <a:buNone/>
            </a:pPr>
            <a:endParaRPr lang="es-E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NAME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change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file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mode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bits</a:t>
            </a:r>
          </a:p>
          <a:p>
            <a:pPr marL="45720" indent="0">
              <a:spcBef>
                <a:spcPts val="400"/>
              </a:spcBef>
              <a:buNone/>
            </a:pPr>
            <a:endParaRPr lang="es-E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SYNOPSIS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[OPTION]... MODE[,MODE]... FILE...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[OPTION]... OCTAL-MODE FILE...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[OPTION]... --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reference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=RFILE FILE...</a:t>
            </a:r>
          </a:p>
          <a:p>
            <a:pPr marL="45720" indent="0">
              <a:spcBef>
                <a:spcPts val="400"/>
              </a:spcBef>
              <a:buNone/>
            </a:pPr>
            <a:endParaRPr lang="es-E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744 hello.sh</a:t>
            </a:r>
          </a:p>
        </p:txBody>
      </p:sp>
    </p:spTree>
    <p:extLst>
      <p:ext uri="{BB962C8B-B14F-4D97-AF65-F5344CB8AC3E}">
        <p14:creationId xmlns:p14="http://schemas.microsoft.com/office/powerpoint/2010/main" val="3318503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C6DBAD6-8CB8-42FF-B0D9-6CE619D42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992F3A-302F-47CA-BADD-CDE438085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6864FA-1731-4EE6-AC97-3A689D688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A62E6B9D-7061-462E-8947-2825B7578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BCBE66D-4E28-4F31-90A0-960C40C59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A7B87E-77BD-D4E6-7121-8E05844E0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6" y="532263"/>
            <a:ext cx="9892751" cy="3684895"/>
          </a:xfrm>
          <a:noFill/>
          <a:ln w="12700" cmpd="sng">
            <a:noFill/>
          </a:ln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b="1" kern="1200" cap="all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demo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9ED387D-D7FD-4C66-BF4F-0CF074FF9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524" y="4242097"/>
            <a:ext cx="11091255" cy="1649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 err="1">
                <a:solidFill>
                  <a:schemeClr val="accent3"/>
                </a:solidFill>
              </a:rPr>
              <a:t>wget</a:t>
            </a:r>
            <a:r>
              <a:rPr lang="en-US" sz="3200" dirty="0">
                <a:solidFill>
                  <a:schemeClr val="accent3"/>
                </a:solidFill>
              </a:rPr>
              <a:t> https://courses.cs.washington.edu/cse374/26sp/lectures/hello.sh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E3F2A-58B1-275E-F3C1-92034DA7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2071" y="6237476"/>
            <a:ext cx="585746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CSE 374 SP26  Lecture 3,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A5346-A82A-9E29-0776-5F33E7D99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37476"/>
            <a:ext cx="17062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6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D1ED3E-1FA2-4794-9E9D-B5D1CD8B2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8884F3-6CB5-6A7F-0742-99ABEA4BB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/>
              <a:t>Happy Weekend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78440-D371-F372-498E-FF2FF5FF9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CSE 374 SP26  Lecture 3,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72508-FF72-BF80-7213-C7F3BA57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22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99F48A26-0229-A789-970A-EE7A2C3D2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54553736"/>
              </p:ext>
            </p:extLst>
          </p:nvPr>
        </p:nvGraphicFramePr>
        <p:xfrm>
          <a:off x="4545013" y="1199858"/>
          <a:ext cx="6451943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2958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4CDF1-F550-8598-BE3E-BE4D8324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Text Editors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6ECF36C-AF9C-9A5D-12DC-4F638EC2C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Editors</a:t>
            </a:r>
          </a:p>
          <a:p>
            <a:pPr lvl="1"/>
            <a:r>
              <a:rPr lang="en-US" u="sng" dirty="0">
                <a:hlinkClick r:id="rId3"/>
              </a:rPr>
              <a:t>emacs intro</a:t>
            </a:r>
            <a:endParaRPr lang="en-US" dirty="0"/>
          </a:p>
          <a:p>
            <a:pPr lvl="1"/>
            <a:r>
              <a:rPr lang="en-US" u="sng" dirty="0">
                <a:hlinkClick r:id="rId4"/>
              </a:rPr>
              <a:t>VI reference</a:t>
            </a:r>
            <a:endParaRPr lang="en-US" dirty="0"/>
          </a:p>
          <a:p>
            <a:pPr lvl="1"/>
            <a:r>
              <a:rPr lang="en-US" u="sng" dirty="0">
                <a:hlinkClick r:id="rId5"/>
              </a:rPr>
              <a:t>choosing</a:t>
            </a:r>
            <a:endParaRPr lang="en-US" dirty="0"/>
          </a:p>
          <a:p>
            <a:pPr lvl="1"/>
            <a:r>
              <a:rPr lang="en-US" u="sng" dirty="0">
                <a:hlinkClick r:id="rId6"/>
              </a:rPr>
              <a:t>Using Visual Studio remotely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F8FC6-20BF-3F63-5422-F94D1A89B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19FFC-390D-C68D-E323-BB9982FE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165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40814-F902-D9F2-F5EC-95A8EB94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Linux?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F1F40-D0E7-266C-F249-895617016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1A3EE3-0B4F-E73C-A049-491BBB09F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  <p:pic>
        <p:nvPicPr>
          <p:cNvPr id="1026" name="Picture 2" descr="Tux the linux penguin mascot">
            <a:extLst>
              <a:ext uri="{FF2B5EF4-FFF2-40B4-BE49-F238E27FC236}">
                <a16:creationId xmlns:a16="http://schemas.microsoft.com/office/drawing/2014/main" id="{37CEE9C2-B01F-7310-FF4C-C1A4F6038D1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0435" y="457397"/>
            <a:ext cx="1364456" cy="162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hematic of a linux server, concentric circles with hardware at the middle, surrounded by the kernel, then the shell, then a lot of applications, with users outside pointing in.">
            <a:extLst>
              <a:ext uri="{FF2B5EF4-FFF2-40B4-BE49-F238E27FC236}">
                <a16:creationId xmlns:a16="http://schemas.microsoft.com/office/drawing/2014/main" id="{390D4BC8-F708-550D-6009-A0CEFD86A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035" y="1954943"/>
            <a:ext cx="5334000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984268-7539-179A-1602-37101D564FE0}"/>
              </a:ext>
            </a:extLst>
          </p:cNvPr>
          <p:cNvSpPr txBox="1"/>
          <p:nvPr/>
        </p:nvSpPr>
        <p:spPr>
          <a:xfrm>
            <a:off x="6541774" y="1944982"/>
            <a:ext cx="491290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Linux is an operating system</a:t>
            </a:r>
          </a:p>
          <a:p>
            <a:endParaRPr lang="en-US" sz="2400" dirty="0"/>
          </a:p>
          <a:p>
            <a:r>
              <a:rPr lang="en-US" sz="2400" dirty="0"/>
              <a:t>Portable, open source, built with C</a:t>
            </a:r>
          </a:p>
          <a:p>
            <a:endParaRPr lang="en-US" sz="2400" dirty="0"/>
          </a:p>
          <a:p>
            <a:r>
              <a:rPr lang="en-US" sz="2400" dirty="0"/>
              <a:t>Kernel – does all the hardware interaction</a:t>
            </a:r>
          </a:p>
          <a:p>
            <a:endParaRPr lang="en-US" sz="2400" dirty="0"/>
          </a:p>
          <a:p>
            <a:r>
              <a:rPr lang="en-US" sz="2400" dirty="0"/>
              <a:t>Shell – provides interface for users</a:t>
            </a:r>
          </a:p>
          <a:p>
            <a:endParaRPr lang="en-US" sz="2400" dirty="0"/>
          </a:p>
          <a:p>
            <a:r>
              <a:rPr lang="en-US" sz="2400" dirty="0"/>
              <a:t>Users – control and run various processes (applications)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794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8131-42D6-DCD7-5464-76048DA9B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2F7D0-2719-776F-0437-7665BACDD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057400"/>
            <a:ext cx="9872871" cy="4038600"/>
          </a:xfrm>
        </p:spPr>
        <p:txBody>
          <a:bodyPr/>
          <a:lstStyle/>
          <a:p>
            <a:r>
              <a:rPr lang="en-US" dirty="0"/>
              <a:t>Data is stored in files</a:t>
            </a:r>
          </a:p>
          <a:p>
            <a:r>
              <a:rPr lang="en-US" dirty="0"/>
              <a:t>Files are organized in a file system</a:t>
            </a:r>
          </a:p>
          <a:p>
            <a:r>
              <a:rPr lang="en-US" dirty="0"/>
              <a:t>File systems are trees</a:t>
            </a:r>
          </a:p>
          <a:p>
            <a:r>
              <a:rPr lang="en-US" dirty="0"/>
              <a:t>Absolute file address starts from the top</a:t>
            </a:r>
            <a:br>
              <a:rPr lang="en-US" dirty="0"/>
            </a:br>
            <a:r>
              <a:rPr lang="en-US" dirty="0"/>
              <a:t>(`/`)</a:t>
            </a:r>
          </a:p>
          <a:p>
            <a:r>
              <a:rPr lang="en-US" dirty="0"/>
              <a:t>Relative file address from current position</a:t>
            </a:r>
            <a:br>
              <a:rPr lang="en-US" dirty="0"/>
            </a:br>
            <a:r>
              <a:rPr lang="en-US" dirty="0"/>
              <a:t>(`./`) – this directory</a:t>
            </a:r>
            <a:br>
              <a:rPr lang="en-US" dirty="0"/>
            </a:br>
            <a:r>
              <a:rPr lang="en-US" dirty="0"/>
              <a:t>(`../`) – one directory up</a:t>
            </a:r>
          </a:p>
          <a:p>
            <a:r>
              <a:rPr lang="en-US" dirty="0"/>
              <a:t>Home directly has short-cut</a:t>
            </a:r>
            <a:br>
              <a:rPr lang="en-US" dirty="0"/>
            </a:br>
            <a:r>
              <a:rPr lang="en-US" dirty="0"/>
              <a:t>(`~`)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9FA55-3CA5-422D-138C-C74FE23B5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4EEE86-AABD-85F5-9DC9-89519948E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pic>
        <p:nvPicPr>
          <p:cNvPr id="2050" name="Picture 2" descr="Image of a tree structured directory tree, with a / at the top.">
            <a:extLst>
              <a:ext uri="{FF2B5EF4-FFF2-40B4-BE49-F238E27FC236}">
                <a16:creationId xmlns:a16="http://schemas.microsoft.com/office/drawing/2014/main" id="{F6104C09-FB33-7AF9-98C6-AA1D20E5A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1209647"/>
            <a:ext cx="5659438" cy="310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B9AC1FD-5CF3-2D82-4364-C0005A58882F}"/>
              </a:ext>
            </a:extLst>
          </p:cNvPr>
          <p:cNvSpPr txBox="1"/>
          <p:nvPr/>
        </p:nvSpPr>
        <p:spPr>
          <a:xfrm>
            <a:off x="6273800" y="5130800"/>
            <a:ext cx="548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linkClick r:id="rId4"/>
              </a:rPr>
              <a:t>https://tldp.org/LDP/intro-linux/html/sect_03_01.html</a:t>
            </a:r>
            <a:endParaRPr lang="en-US" sz="1600" dirty="0"/>
          </a:p>
          <a:p>
            <a:r>
              <a:rPr lang="en-US" sz="1600" dirty="0"/>
              <a:t> - Linux layout, but windows is similar</a:t>
            </a:r>
          </a:p>
          <a:p>
            <a:r>
              <a:rPr lang="en-US" sz="1600" dirty="0"/>
              <a:t>Demo: </a:t>
            </a:r>
            <a:r>
              <a:rPr lang="en-US" sz="16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whoami</a:t>
            </a: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16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pwd</a:t>
            </a: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ls, </a:t>
            </a:r>
            <a:r>
              <a:rPr lang="en-US" sz="16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mkdir</a:t>
            </a: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cd, cp, mv, rm, cat</a:t>
            </a:r>
          </a:p>
        </p:txBody>
      </p:sp>
    </p:spTree>
    <p:extLst>
      <p:ext uri="{BB962C8B-B14F-4D97-AF65-F5344CB8AC3E}">
        <p14:creationId xmlns:p14="http://schemas.microsoft.com/office/powerpoint/2010/main" val="1315656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253C2-5FC5-9663-9194-37325DF8F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D1721B-A24A-94D5-B78D-7381F1067FC8}"/>
              </a:ext>
            </a:extLst>
          </p:cNvPr>
          <p:cNvSpPr txBox="1"/>
          <p:nvPr/>
        </p:nvSpPr>
        <p:spPr>
          <a:xfrm>
            <a:off x="5118100" y="106037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u="none" strike="noStrike" dirty="0">
                <a:solidFill>
                  <a:srgbClr val="611BB8"/>
                </a:solidFill>
                <a:effectLst/>
                <a:latin typeface="Arial" panose="020B0604020202020204" pitchFamily="34" charset="0"/>
              </a:rPr>
              <a:t>"On a UNIX system, everything is a file; if something is not a file, it is a process."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A2D6B8-963E-5D5F-6FFF-77AB729663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Shell essentially runs programs, or processes.  Shell *is* a process and has a state.</a:t>
            </a:r>
          </a:p>
          <a:p>
            <a:r>
              <a:rPr lang="en-US" dirty="0"/>
              <a:t>Usually launch a process and return to shell when done.</a:t>
            </a:r>
          </a:p>
          <a:p>
            <a:r>
              <a:rPr lang="en-US" dirty="0"/>
              <a:t>Each process has own memory stream and I/O</a:t>
            </a:r>
          </a:p>
          <a:p>
            <a:r>
              <a:rPr lang="en-US" dirty="0"/>
              <a:t>Stdin (keyboard), </a:t>
            </a:r>
            <a:r>
              <a:rPr lang="en-US" dirty="0" err="1"/>
              <a:t>stdout</a:t>
            </a:r>
            <a:r>
              <a:rPr lang="en-US" dirty="0"/>
              <a:t> (console), stderr</a:t>
            </a:r>
          </a:p>
          <a:p>
            <a:r>
              <a:rPr lang="en-US" dirty="0"/>
              <a:t>Many processes have options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63A55A5-577C-5BB2-96C7-AD71ECD82EF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dirty="0"/>
              <a:t>’ runs process in the background</a:t>
            </a:r>
          </a:p>
          <a:p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fg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bg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top, kill</a:t>
            </a:r>
          </a:p>
          <a:p>
            <a:r>
              <a:rPr lang="en-US" dirty="0"/>
              <a:t>Step through a script with built-in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source</a:t>
            </a:r>
          </a:p>
          <a:p>
            <a:r>
              <a:rPr lang="en-US" dirty="0"/>
              <a:t>Can redirect input and output  (‘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dirty="0"/>
              <a:t>’, 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  <a:r>
              <a:rPr lang="en-US" dirty="0"/>
              <a:t>’, 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&gt;&gt;</a:t>
            </a:r>
            <a:r>
              <a:rPr lang="en-US" dirty="0"/>
              <a:t>’)</a:t>
            </a:r>
          </a:p>
          <a:p>
            <a:r>
              <a:rPr lang="en-US" dirty="0"/>
              <a:t>Redirect output,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cat, more/less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D6E928-AE22-551D-5E06-305C734C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3,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E04A0F-0352-6220-A48C-CBDE676A2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01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467AD-1DFF-0388-46E9-75818216C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Help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6EFE138-CB7A-1A62-9152-CA0C591E2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5613400"/>
            <a:ext cx="5454488" cy="467360"/>
          </a:xfrm>
        </p:spPr>
        <p:txBody>
          <a:bodyPr>
            <a:normAutofit/>
          </a:bodyPr>
          <a:lstStyle/>
          <a:p>
            <a:r>
              <a:rPr lang="en-US" sz="1600" dirty="0">
                <a:hlinkClick r:id="rId2"/>
              </a:rPr>
              <a:t>https://tldp.org/LDP/intro-linux/html/sect_02_03.html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4AD8F6-4BFE-FBE6-0BDC-301A3BF1B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F18A11-99B1-6273-5BC0-7DB1686C9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3FB471E-9E82-1AD3-1110-66856FA1A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55700" y="2895234"/>
            <a:ext cx="10083800" cy="25060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231505-C0D4-7EFF-2181-4EC924BCE121}"/>
              </a:ext>
            </a:extLst>
          </p:cNvPr>
          <p:cNvSpPr txBox="1"/>
          <p:nvPr/>
        </p:nvSpPr>
        <p:spPr>
          <a:xfrm>
            <a:off x="1420104" y="3616227"/>
            <a:ext cx="893536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man date</a:t>
            </a:r>
          </a:p>
          <a:p>
            <a:r>
              <a:rPr lang="en-US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date –help</a:t>
            </a:r>
          </a:p>
          <a:p>
            <a:r>
              <a:rPr lang="en-US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man –k date</a:t>
            </a:r>
          </a:p>
          <a:p>
            <a:r>
              <a:rPr lang="en-US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apropos date</a:t>
            </a:r>
          </a:p>
          <a:p>
            <a:endParaRPr lang="en-US" sz="22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pic>
        <p:nvPicPr>
          <p:cNvPr id="3074" name="Picture 2" descr="XKCD comic strip about the difficulty of linux commands.">
            <a:extLst>
              <a:ext uri="{FF2B5EF4-FFF2-40B4-BE49-F238E27FC236}">
                <a16:creationId xmlns:a16="http://schemas.microsoft.com/office/drawing/2014/main" id="{9885D2C7-A7D6-6E53-D706-192CF46F2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611188"/>
            <a:ext cx="6791325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198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819423E-3110-CB66-41A6-C4AC45509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6"/>
            <a:ext cx="3602736" cy="5269651"/>
          </a:xfrm>
        </p:spPr>
        <p:txBody>
          <a:bodyPr>
            <a:normAutofit/>
          </a:bodyPr>
          <a:lstStyle/>
          <a:p>
            <a:pPr algn="ctr"/>
            <a:r>
              <a:rPr lang="en-US" sz="3200"/>
              <a:t>Bash as a language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EBFC4CD-2FB3-2AE1-696A-FB4DBF59F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5182" y="643466"/>
            <a:ext cx="6173333" cy="5269650"/>
          </a:xfrm>
        </p:spPr>
        <p:txBody>
          <a:bodyPr anchor="ctr">
            <a:normAutofit/>
          </a:bodyPr>
          <a:lstStyle/>
          <a:p>
            <a:pPr marL="45720" indent="0" fontAlgn="base">
              <a:buNone/>
            </a:pPr>
            <a:r>
              <a:rPr lang="en-US" sz="2800" dirty="0"/>
              <a:t>Bash acts as a language interpreter</a:t>
            </a:r>
          </a:p>
          <a:p>
            <a:pPr lvl="1" fontAlgn="base"/>
            <a:r>
              <a:rPr lang="en-US" sz="2800" dirty="0"/>
              <a:t>Commands are subroutines with arguments</a:t>
            </a:r>
          </a:p>
          <a:p>
            <a:pPr lvl="1" fontAlgn="base"/>
            <a:r>
              <a:rPr lang="en-US" sz="2800" dirty="0"/>
              <a:t>Bash interprets the arguments &amp; calls subroutine</a:t>
            </a:r>
          </a:p>
          <a:p>
            <a:pPr lvl="1" fontAlgn="base"/>
            <a:r>
              <a:rPr lang="en-US" sz="2800" dirty="0"/>
              <a:t>Bash also has its own variables and logic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989F0-4BB1-DE66-771A-763EAD516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65182" y="6223828"/>
            <a:ext cx="4085642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5F553-FFC7-79E8-0B16-5E74A7527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60758" y="6223828"/>
            <a:ext cx="87498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61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AB192-A9F4-24DA-0515-AA31976A6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en-US" dirty="0"/>
              <a:t>Bash </a:t>
            </a:r>
            <a:r>
              <a:rPr lang="en-US" dirty="0" err="1"/>
              <a:t>Globbing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77C40B-2F20-F083-187F-5C919A15C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5E11C-70E4-EBAD-602B-2F6803359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graphicFrame>
        <p:nvGraphicFramePr>
          <p:cNvPr id="6" name="Content Placeholder 5" descr="Three arrow process going from input to process to output">
            <a:extLst>
              <a:ext uri="{FF2B5EF4-FFF2-40B4-BE49-F238E27FC236}">
                <a16:creationId xmlns:a16="http://schemas.microsoft.com/office/drawing/2014/main" id="{313490CB-EC9F-11DF-AEAD-E1634F4544D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43000" y="2298530"/>
          <a:ext cx="9872663" cy="379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EADAF70-A3D3-1E5D-6C24-19883BE1AE05}"/>
              </a:ext>
            </a:extLst>
          </p:cNvPr>
          <p:cNvSpPr txBox="1"/>
          <p:nvPr/>
        </p:nvSpPr>
        <p:spPr>
          <a:xfrm>
            <a:off x="1143000" y="1892300"/>
            <a:ext cx="1013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Bash applies its own processing ( </a:t>
            </a:r>
            <a:r>
              <a:rPr lang="en-US" sz="3200" b="1" i="1" dirty="0" err="1"/>
              <a:t>globbing</a:t>
            </a:r>
            <a:r>
              <a:rPr lang="en-US" sz="3200" i="1" dirty="0"/>
              <a:t> </a:t>
            </a:r>
            <a:r>
              <a:rPr lang="en-US" sz="3200" dirty="0"/>
              <a:t>) to the I/O </a:t>
            </a:r>
          </a:p>
          <a:p>
            <a:r>
              <a:rPr lang="en-US" sz="3200" dirty="0"/>
              <a:t>			(Input / Output)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2BFE08-5BDD-BB29-20F2-474BB19348BC}"/>
              </a:ext>
            </a:extLst>
          </p:cNvPr>
          <p:cNvSpPr txBox="1"/>
          <p:nvPr/>
        </p:nvSpPr>
        <p:spPr>
          <a:xfrm>
            <a:off x="3352800" y="5343728"/>
            <a:ext cx="5314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ls hw0.script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hw0.script</a:t>
            </a:r>
          </a:p>
        </p:txBody>
      </p:sp>
    </p:spTree>
    <p:extLst>
      <p:ext uri="{BB962C8B-B14F-4D97-AF65-F5344CB8AC3E}">
        <p14:creationId xmlns:p14="http://schemas.microsoft.com/office/powerpoint/2010/main" val="207403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Basis">
  <a:themeElements>
    <a:clrScheme name="UWBrand">
      <a:dk1>
        <a:srgbClr val="32006E"/>
      </a:dk1>
      <a:lt1>
        <a:sysClr val="window" lastClr="FFFFFF"/>
      </a:lt1>
      <a:dk2>
        <a:srgbClr val="4B2E83"/>
      </a:dk2>
      <a:lt2>
        <a:srgbClr val="C5B4E3"/>
      </a:lt2>
      <a:accent1>
        <a:srgbClr val="4B2E83"/>
      </a:accent1>
      <a:accent2>
        <a:srgbClr val="FFC700"/>
      </a:accent2>
      <a:accent3>
        <a:srgbClr val="85754D"/>
      </a:accent3>
      <a:accent4>
        <a:srgbClr val="665EB8"/>
      </a:accent4>
      <a:accent5>
        <a:srgbClr val="AADB1E"/>
      </a:accent5>
      <a:accent6>
        <a:srgbClr val="2AD2C9"/>
      </a:accent6>
      <a:hlink>
        <a:srgbClr val="E93CAC"/>
      </a:hlink>
      <a:folHlink>
        <a:srgbClr val="E93CA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4110</TotalTime>
  <Words>1802</Words>
  <Application>Microsoft Office PowerPoint</Application>
  <PresentationFormat>Widescreen</PresentationFormat>
  <Paragraphs>292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Arial</vt:lpstr>
      <vt:lpstr>Cascadia Code</vt:lpstr>
      <vt:lpstr>Corbel</vt:lpstr>
      <vt:lpstr>Roboto Mono</vt:lpstr>
      <vt:lpstr>Basis</vt:lpstr>
      <vt:lpstr>CSE 374: Programming Concepts and Tools</vt:lpstr>
      <vt:lpstr>Today’s Goals </vt:lpstr>
      <vt:lpstr>Aside: Text Editors</vt:lpstr>
      <vt:lpstr>What is Linux?</vt:lpstr>
      <vt:lpstr>File Systems</vt:lpstr>
      <vt:lpstr>Processes</vt:lpstr>
      <vt:lpstr>Getting Help</vt:lpstr>
      <vt:lpstr>Bash as a language</vt:lpstr>
      <vt:lpstr>Bash Globbing</vt:lpstr>
      <vt:lpstr>Globbing at work</vt:lpstr>
      <vt:lpstr>Bash Special Characters</vt:lpstr>
      <vt:lpstr>Bash Variables</vt:lpstr>
      <vt:lpstr>Input-Output (IO) streams</vt:lpstr>
      <vt:lpstr>IO Redirection</vt:lpstr>
      <vt:lpstr>IO Redirection Syntax</vt:lpstr>
      <vt:lpstr>Combining Commands</vt:lpstr>
      <vt:lpstr>Alias</vt:lpstr>
      <vt:lpstr>Shell states &amp; Scripting</vt:lpstr>
      <vt:lpstr>Special Variables</vt:lpstr>
      <vt:lpstr>Source &amp; Executable</vt:lpstr>
      <vt:lpstr>demo</vt:lpstr>
      <vt:lpstr>Happy Weekend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uwmsds</dc:creator>
  <cp:lastModifiedBy>uwmsds</cp:lastModifiedBy>
  <cp:revision>3</cp:revision>
  <dcterms:created xsi:type="dcterms:W3CDTF">2026-03-27T20:31:52Z</dcterms:created>
  <dcterms:modified xsi:type="dcterms:W3CDTF">2026-04-03T00:01:20Z</dcterms:modified>
</cp:coreProperties>
</file>