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49"/>
  </p:notesMasterIdLst>
  <p:sldIdLst>
    <p:sldId id="256" r:id="rId2"/>
    <p:sldId id="257" r:id="rId3"/>
    <p:sldId id="351"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71" r:id="rId22"/>
    <p:sldId id="369" r:id="rId23"/>
    <p:sldId id="370" r:id="rId24"/>
    <p:sldId id="372" r:id="rId25"/>
    <p:sldId id="373" r:id="rId26"/>
    <p:sldId id="374" r:id="rId27"/>
    <p:sldId id="375" r:id="rId28"/>
    <p:sldId id="376" r:id="rId29"/>
    <p:sldId id="377" r:id="rId30"/>
    <p:sldId id="378" r:id="rId31"/>
    <p:sldId id="379" r:id="rId32"/>
    <p:sldId id="384" r:id="rId33"/>
    <p:sldId id="385" r:id="rId34"/>
    <p:sldId id="387" r:id="rId35"/>
    <p:sldId id="388" r:id="rId36"/>
    <p:sldId id="386" r:id="rId37"/>
    <p:sldId id="389" r:id="rId38"/>
    <p:sldId id="391" r:id="rId39"/>
    <p:sldId id="390" r:id="rId40"/>
    <p:sldId id="393" r:id="rId41"/>
    <p:sldId id="394" r:id="rId42"/>
    <p:sldId id="392" r:id="rId43"/>
    <p:sldId id="395" r:id="rId44"/>
    <p:sldId id="381" r:id="rId45"/>
    <p:sldId id="380" r:id="rId46"/>
    <p:sldId id="382" r:id="rId47"/>
    <p:sldId id="383"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4949"/>
    <a:srgbClr val="A36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B6E6BC-B489-4D5F-BBC5-94C151706E7B}" v="67" dt="2026-06-02T20:44:33.495"/>
    <p1510:client id="{7BDD01FC-EC5F-41E9-A852-0ACDB741D143}" v="58" dt="2026-06-03T00:18:11.3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3" autoAdjust="0"/>
    <p:restoredTop sz="86463" autoAdjust="0"/>
  </p:normalViewPr>
  <p:slideViewPr>
    <p:cSldViewPr snapToGrid="0">
      <p:cViewPr>
        <p:scale>
          <a:sx n="71" d="100"/>
          <a:sy n="71" d="100"/>
        </p:scale>
        <p:origin x="-1068" y="258"/>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6-02T20:51:11.329" v="3327" actId="20577"/>
      <pc:docMkLst>
        <pc:docMk/>
      </pc:docMkLst>
      <pc:sldChg chg="modSp mod">
        <pc:chgData name="Megan U Hazen" userId="30e05359-b9e4-47f2-a3de-c678b6693530" providerId="ADAL" clId="{F71778A2-0B0A-4390-A922-1251D981ACF5}" dt="2026-06-02T16:59:35.604" v="161" actId="20577"/>
        <pc:sldMkLst>
          <pc:docMk/>
          <pc:sldMk cId="542662734" sldId="257"/>
        </pc:sldMkLst>
        <pc:spChg chg="mod">
          <ac:chgData name="Megan U Hazen" userId="30e05359-b9e4-47f2-a3de-c678b6693530" providerId="ADAL" clId="{F71778A2-0B0A-4390-A922-1251D981ACF5}" dt="2026-06-02T16:59:35.604" v="161" actId="20577"/>
          <ac:spMkLst>
            <pc:docMk/>
            <pc:sldMk cId="542662734" sldId="257"/>
            <ac:spMk id="6" creationId="{E04EFF79-B751-51FA-D429-2BC7B7A1E61C}"/>
          </ac:spMkLst>
        </pc:spChg>
        <pc:spChg chg="mod">
          <ac:chgData name="Megan U Hazen" userId="30e05359-b9e4-47f2-a3de-c678b6693530" providerId="ADAL" clId="{F71778A2-0B0A-4390-A922-1251D981ACF5}" dt="2026-06-02T16:58:56.101" v="143" actId="15"/>
          <ac:spMkLst>
            <pc:docMk/>
            <pc:sldMk cId="542662734" sldId="257"/>
            <ac:spMk id="7" creationId="{15779E58-2AED-AA67-E2CE-8F3132658E4F}"/>
          </ac:spMkLst>
        </pc:spChg>
      </pc:sldChg>
      <pc:sldChg chg="del">
        <pc:chgData name="Megan U Hazen" userId="30e05359-b9e4-47f2-a3de-c678b6693530" providerId="ADAL" clId="{F71778A2-0B0A-4390-A922-1251D981ACF5}" dt="2026-06-02T18:51:39.933" v="290" actId="47"/>
        <pc:sldMkLst>
          <pc:docMk/>
          <pc:sldMk cId="1303866808" sldId="303"/>
        </pc:sldMkLst>
      </pc:sldChg>
      <pc:sldChg chg="del">
        <pc:chgData name="Megan U Hazen" userId="30e05359-b9e4-47f2-a3de-c678b6693530" providerId="ADAL" clId="{F71778A2-0B0A-4390-A922-1251D981ACF5}" dt="2026-06-02T16:56:30.799" v="7" actId="47"/>
        <pc:sldMkLst>
          <pc:docMk/>
          <pc:sldMk cId="1865580357" sldId="304"/>
        </pc:sldMkLst>
      </pc:sldChg>
      <pc:sldChg chg="del">
        <pc:chgData name="Megan U Hazen" userId="30e05359-b9e4-47f2-a3de-c678b6693530" providerId="ADAL" clId="{F71778A2-0B0A-4390-A922-1251D981ACF5}" dt="2026-06-02T16:56:28.324" v="4" actId="47"/>
        <pc:sldMkLst>
          <pc:docMk/>
          <pc:sldMk cId="3980285403" sldId="317"/>
        </pc:sldMkLst>
      </pc:sldChg>
      <pc:sldChg chg="del">
        <pc:chgData name="Megan U Hazen" userId="30e05359-b9e4-47f2-a3de-c678b6693530" providerId="ADAL" clId="{F71778A2-0B0A-4390-A922-1251D981ACF5}" dt="2026-06-02T16:56:57.488" v="12" actId="47"/>
        <pc:sldMkLst>
          <pc:docMk/>
          <pc:sldMk cId="2404779358" sldId="321"/>
        </pc:sldMkLst>
      </pc:sldChg>
      <pc:sldChg chg="del">
        <pc:chgData name="Megan U Hazen" userId="30e05359-b9e4-47f2-a3de-c678b6693530" providerId="ADAL" clId="{F71778A2-0B0A-4390-A922-1251D981ACF5}" dt="2026-06-02T16:56:24.350" v="3" actId="47"/>
        <pc:sldMkLst>
          <pc:docMk/>
          <pc:sldMk cId="3847914768" sldId="330"/>
        </pc:sldMkLst>
      </pc:sldChg>
      <pc:sldChg chg="del">
        <pc:chgData name="Megan U Hazen" userId="30e05359-b9e4-47f2-a3de-c678b6693530" providerId="ADAL" clId="{F71778A2-0B0A-4390-A922-1251D981ACF5}" dt="2026-06-02T16:56:58.787" v="14" actId="47"/>
        <pc:sldMkLst>
          <pc:docMk/>
          <pc:sldMk cId="596927103" sldId="335"/>
        </pc:sldMkLst>
      </pc:sldChg>
      <pc:sldChg chg="del">
        <pc:chgData name="Megan U Hazen" userId="30e05359-b9e4-47f2-a3de-c678b6693530" providerId="ADAL" clId="{F71778A2-0B0A-4390-A922-1251D981ACF5}" dt="2026-06-02T16:56:43.184" v="10" actId="47"/>
        <pc:sldMkLst>
          <pc:docMk/>
          <pc:sldMk cId="2823814223" sldId="336"/>
        </pc:sldMkLst>
      </pc:sldChg>
      <pc:sldChg chg="del">
        <pc:chgData name="Megan U Hazen" userId="30e05359-b9e4-47f2-a3de-c678b6693530" providerId="ADAL" clId="{F71778A2-0B0A-4390-A922-1251D981ACF5}" dt="2026-06-02T16:56:28.864" v="5" actId="47"/>
        <pc:sldMkLst>
          <pc:docMk/>
          <pc:sldMk cId="2301683513" sldId="337"/>
        </pc:sldMkLst>
      </pc:sldChg>
      <pc:sldChg chg="del">
        <pc:chgData name="Megan U Hazen" userId="30e05359-b9e4-47f2-a3de-c678b6693530" providerId="ADAL" clId="{F71778A2-0B0A-4390-A922-1251D981ACF5}" dt="2026-06-02T16:56:18.953" v="0" actId="47"/>
        <pc:sldMkLst>
          <pc:docMk/>
          <pc:sldMk cId="485347065" sldId="338"/>
        </pc:sldMkLst>
      </pc:sldChg>
      <pc:sldChg chg="del">
        <pc:chgData name="Megan U Hazen" userId="30e05359-b9e4-47f2-a3de-c678b6693530" providerId="ADAL" clId="{F71778A2-0B0A-4390-A922-1251D981ACF5}" dt="2026-06-02T16:56:21.222" v="2" actId="47"/>
        <pc:sldMkLst>
          <pc:docMk/>
          <pc:sldMk cId="1718695464" sldId="339"/>
        </pc:sldMkLst>
      </pc:sldChg>
      <pc:sldChg chg="del">
        <pc:chgData name="Megan U Hazen" userId="30e05359-b9e4-47f2-a3de-c678b6693530" providerId="ADAL" clId="{F71778A2-0B0A-4390-A922-1251D981ACF5}" dt="2026-06-02T16:56:30.239" v="6" actId="47"/>
        <pc:sldMkLst>
          <pc:docMk/>
          <pc:sldMk cId="1693025591" sldId="340"/>
        </pc:sldMkLst>
      </pc:sldChg>
      <pc:sldChg chg="del">
        <pc:chgData name="Megan U Hazen" userId="30e05359-b9e4-47f2-a3de-c678b6693530" providerId="ADAL" clId="{F71778A2-0B0A-4390-A922-1251D981ACF5}" dt="2026-06-02T16:56:32.605" v="8" actId="47"/>
        <pc:sldMkLst>
          <pc:docMk/>
          <pc:sldMk cId="1716039179" sldId="341"/>
        </pc:sldMkLst>
      </pc:sldChg>
      <pc:sldChg chg="del">
        <pc:chgData name="Megan U Hazen" userId="30e05359-b9e4-47f2-a3de-c678b6693530" providerId="ADAL" clId="{F71778A2-0B0A-4390-A922-1251D981ACF5}" dt="2026-06-02T16:56:56.116" v="11" actId="47"/>
        <pc:sldMkLst>
          <pc:docMk/>
          <pc:sldMk cId="2178163744" sldId="342"/>
        </pc:sldMkLst>
      </pc:sldChg>
      <pc:sldChg chg="del">
        <pc:chgData name="Megan U Hazen" userId="30e05359-b9e4-47f2-a3de-c678b6693530" providerId="ADAL" clId="{F71778A2-0B0A-4390-A922-1251D981ACF5}" dt="2026-06-02T16:56:34.737" v="9" actId="47"/>
        <pc:sldMkLst>
          <pc:docMk/>
          <pc:sldMk cId="4287700105" sldId="345"/>
        </pc:sldMkLst>
      </pc:sldChg>
      <pc:sldChg chg="del">
        <pc:chgData name="Megan U Hazen" userId="30e05359-b9e4-47f2-a3de-c678b6693530" providerId="ADAL" clId="{F71778A2-0B0A-4390-A922-1251D981ACF5}" dt="2026-06-02T16:56:58.208" v="13" actId="47"/>
        <pc:sldMkLst>
          <pc:docMk/>
          <pc:sldMk cId="1583014923" sldId="346"/>
        </pc:sldMkLst>
      </pc:sldChg>
      <pc:sldChg chg="del">
        <pc:chgData name="Megan U Hazen" userId="30e05359-b9e4-47f2-a3de-c678b6693530" providerId="ADAL" clId="{F71778A2-0B0A-4390-A922-1251D981ACF5}" dt="2026-06-02T16:56:59.249" v="15" actId="47"/>
        <pc:sldMkLst>
          <pc:docMk/>
          <pc:sldMk cId="1924479774" sldId="347"/>
        </pc:sldMkLst>
      </pc:sldChg>
      <pc:sldChg chg="del">
        <pc:chgData name="Megan U Hazen" userId="30e05359-b9e4-47f2-a3de-c678b6693530" providerId="ADAL" clId="{F71778A2-0B0A-4390-A922-1251D981ACF5}" dt="2026-06-02T16:56:59.733" v="16" actId="47"/>
        <pc:sldMkLst>
          <pc:docMk/>
          <pc:sldMk cId="2555438604" sldId="348"/>
        </pc:sldMkLst>
      </pc:sldChg>
      <pc:sldChg chg="del">
        <pc:chgData name="Megan U Hazen" userId="30e05359-b9e4-47f2-a3de-c678b6693530" providerId="ADAL" clId="{F71778A2-0B0A-4390-A922-1251D981ACF5}" dt="2026-06-02T16:57:01.224" v="17" actId="47"/>
        <pc:sldMkLst>
          <pc:docMk/>
          <pc:sldMk cId="3978485893" sldId="349"/>
        </pc:sldMkLst>
      </pc:sldChg>
      <pc:sldChg chg="del">
        <pc:chgData name="Megan U Hazen" userId="30e05359-b9e4-47f2-a3de-c678b6693530" providerId="ADAL" clId="{F71778A2-0B0A-4390-A922-1251D981ACF5}" dt="2026-06-02T16:56:20.455" v="1" actId="47"/>
        <pc:sldMkLst>
          <pc:docMk/>
          <pc:sldMk cId="1229039135" sldId="350"/>
        </pc:sldMkLst>
      </pc:sldChg>
      <pc:sldChg chg="add">
        <pc:chgData name="Megan U Hazen" userId="30e05359-b9e4-47f2-a3de-c678b6693530" providerId="ADAL" clId="{F71778A2-0B0A-4390-A922-1251D981ACF5}" dt="2026-06-02T16:58:04.342" v="18"/>
        <pc:sldMkLst>
          <pc:docMk/>
          <pc:sldMk cId="1382641053" sldId="351"/>
        </pc:sldMkLst>
      </pc:sldChg>
      <pc:sldChg chg="addSp delSp modSp add mod">
        <pc:chgData name="Megan U Hazen" userId="30e05359-b9e4-47f2-a3de-c678b6693530" providerId="ADAL" clId="{F71778A2-0B0A-4390-A922-1251D981ACF5}" dt="2026-06-02T18:51:17.157" v="289" actId="13926"/>
        <pc:sldMkLst>
          <pc:docMk/>
          <pc:sldMk cId="3138794226" sldId="352"/>
        </pc:sldMkLst>
        <pc:spChg chg="del mod">
          <ac:chgData name="Megan U Hazen" userId="30e05359-b9e4-47f2-a3de-c678b6693530" providerId="ADAL" clId="{F71778A2-0B0A-4390-A922-1251D981ACF5}" dt="2026-06-02T18:42:02.178" v="212" actId="478"/>
          <ac:spMkLst>
            <pc:docMk/>
            <pc:sldMk cId="3138794226" sldId="352"/>
            <ac:spMk id="3" creationId="{D41ED026-047F-370F-AF6A-1E786F541E09}"/>
          </ac:spMkLst>
        </pc:spChg>
        <pc:spChg chg="add del mod">
          <ac:chgData name="Megan U Hazen" userId="30e05359-b9e4-47f2-a3de-c678b6693530" providerId="ADAL" clId="{F71778A2-0B0A-4390-A922-1251D981ACF5}" dt="2026-06-02T18:38:51.274" v="166" actId="478"/>
          <ac:spMkLst>
            <pc:docMk/>
            <pc:sldMk cId="3138794226" sldId="352"/>
            <ac:spMk id="10" creationId="{F6AA8014-EB3C-59B0-D2C3-2A70EA69B40C}"/>
          </ac:spMkLst>
        </pc:spChg>
        <pc:spChg chg="add mod">
          <ac:chgData name="Megan U Hazen" userId="30e05359-b9e4-47f2-a3de-c678b6693530" providerId="ADAL" clId="{F71778A2-0B0A-4390-A922-1251D981ACF5}" dt="2026-06-02T18:50:21.152" v="276" actId="20577"/>
          <ac:spMkLst>
            <pc:docMk/>
            <pc:sldMk cId="3138794226" sldId="352"/>
            <ac:spMk id="11" creationId="{89F3CF44-E3D6-AFB7-C7E8-23B25CE1AEF3}"/>
          </ac:spMkLst>
        </pc:spChg>
        <pc:spChg chg="add mod">
          <ac:chgData name="Megan U Hazen" userId="30e05359-b9e4-47f2-a3de-c678b6693530" providerId="ADAL" clId="{F71778A2-0B0A-4390-A922-1251D981ACF5}" dt="2026-06-02T18:51:17.157" v="289" actId="13926"/>
          <ac:spMkLst>
            <pc:docMk/>
            <pc:sldMk cId="3138794226" sldId="352"/>
            <ac:spMk id="12" creationId="{ED40F91A-B855-9772-7E0C-5245CEE8EC6E}"/>
          </ac:spMkLst>
        </pc:spChg>
        <pc:spChg chg="del">
          <ac:chgData name="Megan U Hazen" userId="30e05359-b9e4-47f2-a3de-c678b6693530" providerId="ADAL" clId="{F71778A2-0B0A-4390-A922-1251D981ACF5}" dt="2026-06-02T18:38:43.030" v="164" actId="478"/>
          <ac:spMkLst>
            <pc:docMk/>
            <pc:sldMk cId="3138794226" sldId="352"/>
            <ac:spMk id="67" creationId="{654D4C0A-0402-E266-5CD6-98F6233875DF}"/>
          </ac:spMkLst>
        </pc:spChg>
        <pc:spChg chg="del">
          <ac:chgData name="Megan U Hazen" userId="30e05359-b9e4-47f2-a3de-c678b6693530" providerId="ADAL" clId="{F71778A2-0B0A-4390-A922-1251D981ACF5}" dt="2026-06-02T18:38:47.101" v="165" actId="478"/>
          <ac:spMkLst>
            <pc:docMk/>
            <pc:sldMk cId="3138794226" sldId="352"/>
            <ac:spMk id="74" creationId="{58E75E2B-A66E-2FAD-778D-D00E27D76F14}"/>
          </ac:spMkLst>
        </pc:spChg>
        <pc:grpChg chg="del">
          <ac:chgData name="Megan U Hazen" userId="30e05359-b9e4-47f2-a3de-c678b6693530" providerId="ADAL" clId="{F71778A2-0B0A-4390-A922-1251D981ACF5}" dt="2026-06-02T18:38:40.298" v="163" actId="478"/>
          <ac:grpSpMkLst>
            <pc:docMk/>
            <pc:sldMk cId="3138794226" sldId="352"/>
            <ac:grpSpMk id="8" creationId="{486D846D-DF4B-F9E0-3BC6-243DE1582DF5}"/>
          </ac:grpSpMkLst>
        </pc:grpChg>
      </pc:sldChg>
      <pc:sldChg chg="addSp modSp new mod setBg addAnim">
        <pc:chgData name="Megan U Hazen" userId="30e05359-b9e4-47f2-a3de-c678b6693530" providerId="ADAL" clId="{F71778A2-0B0A-4390-A922-1251D981ACF5}" dt="2026-06-02T18:52:02.658" v="304"/>
        <pc:sldMkLst>
          <pc:docMk/>
          <pc:sldMk cId="662325335" sldId="353"/>
        </pc:sldMkLst>
        <pc:spChg chg="mod">
          <ac:chgData name="Megan U Hazen" userId="30e05359-b9e4-47f2-a3de-c678b6693530" providerId="ADAL" clId="{F71778A2-0B0A-4390-A922-1251D981ACF5}" dt="2026-06-02T18:52:02.658" v="303" actId="26606"/>
          <ac:spMkLst>
            <pc:docMk/>
            <pc:sldMk cId="662325335" sldId="353"/>
            <ac:spMk id="2" creationId="{AA863B6E-B780-F3BD-D253-7B44A6E5E757}"/>
          </ac:spMkLst>
        </pc:spChg>
        <pc:spChg chg="mod">
          <ac:chgData name="Megan U Hazen" userId="30e05359-b9e4-47f2-a3de-c678b6693530" providerId="ADAL" clId="{F71778A2-0B0A-4390-A922-1251D981ACF5}" dt="2026-06-02T18:52:02.658" v="303" actId="26606"/>
          <ac:spMkLst>
            <pc:docMk/>
            <pc:sldMk cId="662325335" sldId="353"/>
            <ac:spMk id="3" creationId="{5C438CA3-F662-66A8-1644-532AA2557C1E}"/>
          </ac:spMkLst>
        </pc:spChg>
        <pc:spChg chg="mod">
          <ac:chgData name="Megan U Hazen" userId="30e05359-b9e4-47f2-a3de-c678b6693530" providerId="ADAL" clId="{F71778A2-0B0A-4390-A922-1251D981ACF5}" dt="2026-06-02T18:52:02.658" v="303" actId="26606"/>
          <ac:spMkLst>
            <pc:docMk/>
            <pc:sldMk cId="662325335" sldId="353"/>
            <ac:spMk id="4" creationId="{811456FE-A3C3-2D87-571A-B37CDE8E4792}"/>
          </ac:spMkLst>
        </pc:spChg>
        <pc:spChg chg="add">
          <ac:chgData name="Megan U Hazen" userId="30e05359-b9e4-47f2-a3de-c678b6693530" providerId="ADAL" clId="{F71778A2-0B0A-4390-A922-1251D981ACF5}" dt="2026-06-02T18:52:02.658" v="303" actId="26606"/>
          <ac:spMkLst>
            <pc:docMk/>
            <pc:sldMk cId="662325335" sldId="353"/>
            <ac:spMk id="10" creationId="{E104E71D-46AD-4098-B3F1-71C5B5AD2E96}"/>
          </ac:spMkLst>
        </pc:spChg>
        <pc:spChg chg="add">
          <ac:chgData name="Megan U Hazen" userId="30e05359-b9e4-47f2-a3de-c678b6693530" providerId="ADAL" clId="{F71778A2-0B0A-4390-A922-1251D981ACF5}" dt="2026-06-02T18:52:02.658" v="303" actId="26606"/>
          <ac:spMkLst>
            <pc:docMk/>
            <pc:sldMk cId="662325335" sldId="353"/>
            <ac:spMk id="12" creationId="{37E75FFA-2B8C-4584-9D0D-8297565777F5}"/>
          </ac:spMkLst>
        </pc:spChg>
        <pc:spChg chg="add">
          <ac:chgData name="Megan U Hazen" userId="30e05359-b9e4-47f2-a3de-c678b6693530" providerId="ADAL" clId="{F71778A2-0B0A-4390-A922-1251D981ACF5}" dt="2026-06-02T18:52:02.658" v="303" actId="26606"/>
          <ac:spMkLst>
            <pc:docMk/>
            <pc:sldMk cId="662325335" sldId="353"/>
            <ac:spMk id="16" creationId="{536C624B-ED18-4865-996C-E1304AA1D320}"/>
          </ac:spMkLst>
        </pc:spChg>
        <pc:spChg chg="add">
          <ac:chgData name="Megan U Hazen" userId="30e05359-b9e4-47f2-a3de-c678b6693530" providerId="ADAL" clId="{F71778A2-0B0A-4390-A922-1251D981ACF5}" dt="2026-06-02T18:52:02.658" v="303" actId="26606"/>
          <ac:spMkLst>
            <pc:docMk/>
            <pc:sldMk cId="662325335" sldId="353"/>
            <ac:spMk id="18" creationId="{D4A0D997-BC4A-4DB2-B8DB-093486DC5771}"/>
          </ac:spMkLst>
        </pc:spChg>
        <pc:picChg chg="add">
          <ac:chgData name="Megan U Hazen" userId="30e05359-b9e4-47f2-a3de-c678b6693530" providerId="ADAL" clId="{F71778A2-0B0A-4390-A922-1251D981ACF5}" dt="2026-06-02T18:52:02.658" v="303" actId="26606"/>
          <ac:picMkLst>
            <pc:docMk/>
            <pc:sldMk cId="662325335" sldId="353"/>
            <ac:picMk id="6" creationId="{BD28AD0E-02EC-2C5F-08E0-25B5BFD39355}"/>
          </ac:picMkLst>
        </pc:picChg>
        <pc:cxnChg chg="add">
          <ac:chgData name="Megan U Hazen" userId="30e05359-b9e4-47f2-a3de-c678b6693530" providerId="ADAL" clId="{F71778A2-0B0A-4390-A922-1251D981ACF5}" dt="2026-06-02T18:52:02.658" v="303" actId="26606"/>
          <ac:cxnSpMkLst>
            <pc:docMk/>
            <pc:sldMk cId="662325335" sldId="353"/>
            <ac:cxnSpMk id="14" creationId="{97345835-04CD-49BE-B105-1B4770F29A3C}"/>
          </ac:cxnSpMkLst>
        </pc:cxnChg>
        <pc:cxnChg chg="add">
          <ac:chgData name="Megan U Hazen" userId="30e05359-b9e4-47f2-a3de-c678b6693530" providerId="ADAL" clId="{F71778A2-0B0A-4390-A922-1251D981ACF5}" dt="2026-06-02T18:52:02.658" v="303" actId="26606"/>
          <ac:cxnSpMkLst>
            <pc:docMk/>
            <pc:sldMk cId="662325335" sldId="353"/>
            <ac:cxnSpMk id="20" creationId="{6DB4DA53-D7AC-481E-B130-9C190E76CA1E}"/>
          </ac:cxnSpMkLst>
        </pc:cxnChg>
      </pc:sldChg>
      <pc:sldChg chg="addSp modSp new mod modClrScheme chgLayout">
        <pc:chgData name="Megan U Hazen" userId="30e05359-b9e4-47f2-a3de-c678b6693530" providerId="ADAL" clId="{F71778A2-0B0A-4390-A922-1251D981ACF5}" dt="2026-06-02T18:53:21.635" v="339" actId="12"/>
        <pc:sldMkLst>
          <pc:docMk/>
          <pc:sldMk cId="3500567812" sldId="354"/>
        </pc:sldMkLst>
        <pc:spChg chg="mod ord">
          <ac:chgData name="Megan U Hazen" userId="30e05359-b9e4-47f2-a3de-c678b6693530" providerId="ADAL" clId="{F71778A2-0B0A-4390-A922-1251D981ACF5}" dt="2026-06-02T18:52:32.837" v="326" actId="700"/>
          <ac:spMkLst>
            <pc:docMk/>
            <pc:sldMk cId="3500567812" sldId="354"/>
            <ac:spMk id="2" creationId="{194928B5-B729-DD3F-3345-469C99A19C7F}"/>
          </ac:spMkLst>
        </pc:spChg>
        <pc:spChg chg="mod ord">
          <ac:chgData name="Megan U Hazen" userId="30e05359-b9e4-47f2-a3de-c678b6693530" providerId="ADAL" clId="{F71778A2-0B0A-4390-A922-1251D981ACF5}" dt="2026-06-02T18:52:32.837" v="326" actId="700"/>
          <ac:spMkLst>
            <pc:docMk/>
            <pc:sldMk cId="3500567812" sldId="354"/>
            <ac:spMk id="3" creationId="{E589910E-1908-A986-0561-90D7AD0E60D2}"/>
          </ac:spMkLst>
        </pc:spChg>
        <pc:spChg chg="mod ord">
          <ac:chgData name="Megan U Hazen" userId="30e05359-b9e4-47f2-a3de-c678b6693530" providerId="ADAL" clId="{F71778A2-0B0A-4390-A922-1251D981ACF5}" dt="2026-06-02T18:52:32.837" v="326" actId="700"/>
          <ac:spMkLst>
            <pc:docMk/>
            <pc:sldMk cId="3500567812" sldId="354"/>
            <ac:spMk id="4" creationId="{7DF3BE07-BCAB-1B85-53FF-B0B6F239CC74}"/>
          </ac:spMkLst>
        </pc:spChg>
        <pc:spChg chg="add mod ord">
          <ac:chgData name="Megan U Hazen" userId="30e05359-b9e4-47f2-a3de-c678b6693530" providerId="ADAL" clId="{F71778A2-0B0A-4390-A922-1251D981ACF5}" dt="2026-06-02T18:52:55.115" v="337" actId="20577"/>
          <ac:spMkLst>
            <pc:docMk/>
            <pc:sldMk cId="3500567812" sldId="354"/>
            <ac:spMk id="5" creationId="{AB31A28B-5561-52ED-693A-BED9CD382CA3}"/>
          </ac:spMkLst>
        </pc:spChg>
        <pc:spChg chg="add mod ord">
          <ac:chgData name="Megan U Hazen" userId="30e05359-b9e4-47f2-a3de-c678b6693530" providerId="ADAL" clId="{F71778A2-0B0A-4390-A922-1251D981ACF5}" dt="2026-06-02T18:53:21.635" v="339" actId="12"/>
          <ac:spMkLst>
            <pc:docMk/>
            <pc:sldMk cId="3500567812" sldId="354"/>
            <ac:spMk id="6" creationId="{56244310-290B-18FF-9626-35F87263E038}"/>
          </ac:spMkLst>
        </pc:spChg>
      </pc:sldChg>
      <pc:sldChg chg="addSp delSp modSp new mod modClrScheme modAnim chgLayout">
        <pc:chgData name="Megan U Hazen" userId="30e05359-b9e4-47f2-a3de-c678b6693530" providerId="ADAL" clId="{F71778A2-0B0A-4390-A922-1251D981ACF5}" dt="2026-06-02T18:57:16.813" v="492"/>
        <pc:sldMkLst>
          <pc:docMk/>
          <pc:sldMk cId="3850688784" sldId="355"/>
        </pc:sldMkLst>
        <pc:spChg chg="mod ord">
          <ac:chgData name="Megan U Hazen" userId="30e05359-b9e4-47f2-a3de-c678b6693530" providerId="ADAL" clId="{F71778A2-0B0A-4390-A922-1251D981ACF5}" dt="2026-06-02T18:56:43.912" v="469" actId="14100"/>
          <ac:spMkLst>
            <pc:docMk/>
            <pc:sldMk cId="3850688784" sldId="355"/>
            <ac:spMk id="2" creationId="{26EDD759-14E7-7D65-992F-344914495630}"/>
          </ac:spMkLst>
        </pc:spChg>
        <pc:spChg chg="del mod ord">
          <ac:chgData name="Megan U Hazen" userId="30e05359-b9e4-47f2-a3de-c678b6693530" providerId="ADAL" clId="{F71778A2-0B0A-4390-A922-1251D981ACF5}" dt="2026-06-02T18:53:58.583" v="377" actId="700"/>
          <ac:spMkLst>
            <pc:docMk/>
            <pc:sldMk cId="3850688784" sldId="355"/>
            <ac:spMk id="3" creationId="{81877075-DB05-BE08-2713-9A6946E035C0}"/>
          </ac:spMkLst>
        </pc:spChg>
        <pc:spChg chg="del">
          <ac:chgData name="Megan U Hazen" userId="30e05359-b9e4-47f2-a3de-c678b6693530" providerId="ADAL" clId="{F71778A2-0B0A-4390-A922-1251D981ACF5}" dt="2026-06-02T18:53:58.583" v="377" actId="700"/>
          <ac:spMkLst>
            <pc:docMk/>
            <pc:sldMk cId="3850688784" sldId="355"/>
            <ac:spMk id="4" creationId="{9BB362CC-D099-EC3B-EE98-4001D31D6908}"/>
          </ac:spMkLst>
        </pc:spChg>
        <pc:spChg chg="mod ord">
          <ac:chgData name="Megan U Hazen" userId="30e05359-b9e4-47f2-a3de-c678b6693530" providerId="ADAL" clId="{F71778A2-0B0A-4390-A922-1251D981ACF5}" dt="2026-06-02T18:53:58.583" v="377" actId="700"/>
          <ac:spMkLst>
            <pc:docMk/>
            <pc:sldMk cId="3850688784" sldId="355"/>
            <ac:spMk id="5" creationId="{D19EE648-7D79-B3F2-9182-2595CA117E10}"/>
          </ac:spMkLst>
        </pc:spChg>
        <pc:spChg chg="mod ord">
          <ac:chgData name="Megan U Hazen" userId="30e05359-b9e4-47f2-a3de-c678b6693530" providerId="ADAL" clId="{F71778A2-0B0A-4390-A922-1251D981ACF5}" dt="2026-06-02T18:53:58.583" v="377" actId="700"/>
          <ac:spMkLst>
            <pc:docMk/>
            <pc:sldMk cId="3850688784" sldId="355"/>
            <ac:spMk id="6" creationId="{CF67BF0E-209E-135E-F74C-48D6D1BD748F}"/>
          </ac:spMkLst>
        </pc:spChg>
        <pc:spChg chg="add mod ord">
          <ac:chgData name="Megan U Hazen" userId="30e05359-b9e4-47f2-a3de-c678b6693530" providerId="ADAL" clId="{F71778A2-0B0A-4390-A922-1251D981ACF5}" dt="2026-06-02T18:57:10.060" v="491" actId="27636"/>
          <ac:spMkLst>
            <pc:docMk/>
            <pc:sldMk cId="3850688784" sldId="355"/>
            <ac:spMk id="7" creationId="{5623FC3B-C9AE-5FA3-B2CE-6B94453B8332}"/>
          </ac:spMkLst>
        </pc:spChg>
      </pc:sldChg>
      <pc:sldChg chg="addSp delSp modSp new mod modAnim modNotesTx">
        <pc:chgData name="Megan U Hazen" userId="30e05359-b9e4-47f2-a3de-c678b6693530" providerId="ADAL" clId="{F71778A2-0B0A-4390-A922-1251D981ACF5}" dt="2026-06-02T20:03:16.467" v="934"/>
        <pc:sldMkLst>
          <pc:docMk/>
          <pc:sldMk cId="3308046341" sldId="356"/>
        </pc:sldMkLst>
        <pc:spChg chg="mod">
          <ac:chgData name="Megan U Hazen" userId="30e05359-b9e4-47f2-a3de-c678b6693530" providerId="ADAL" clId="{F71778A2-0B0A-4390-A922-1251D981ACF5}" dt="2026-06-02T19:49:55.540" v="520" actId="20577"/>
          <ac:spMkLst>
            <pc:docMk/>
            <pc:sldMk cId="3308046341" sldId="356"/>
            <ac:spMk id="2" creationId="{EDD7E055-8BDA-BFAC-942A-1A16189F66F9}"/>
          </ac:spMkLst>
        </pc:spChg>
        <pc:spChg chg="del mod">
          <ac:chgData name="Megan U Hazen" userId="30e05359-b9e4-47f2-a3de-c678b6693530" providerId="ADAL" clId="{F71778A2-0B0A-4390-A922-1251D981ACF5}" dt="2026-06-02T19:52:32.216" v="527" actId="478"/>
          <ac:spMkLst>
            <pc:docMk/>
            <pc:sldMk cId="3308046341" sldId="356"/>
            <ac:spMk id="3" creationId="{99CA726E-19C7-C0CB-DA3B-D1BE9DBF4000}"/>
          </ac:spMkLst>
        </pc:spChg>
        <pc:spChg chg="add del mod">
          <ac:chgData name="Megan U Hazen" userId="30e05359-b9e4-47f2-a3de-c678b6693530" providerId="ADAL" clId="{F71778A2-0B0A-4390-A922-1251D981ACF5}" dt="2026-06-02T19:52:32.217" v="529"/>
          <ac:spMkLst>
            <pc:docMk/>
            <pc:sldMk cId="3308046341" sldId="356"/>
            <ac:spMk id="6" creationId="{196AAD25-B2CB-AB60-398D-00BFE566C0A8}"/>
          </ac:spMkLst>
        </pc:spChg>
        <pc:spChg chg="add mod">
          <ac:chgData name="Megan U Hazen" userId="30e05359-b9e4-47f2-a3de-c678b6693530" providerId="ADAL" clId="{F71778A2-0B0A-4390-A922-1251D981ACF5}" dt="2026-06-02T19:59:05.699" v="907" actId="164"/>
          <ac:spMkLst>
            <pc:docMk/>
            <pc:sldMk cId="3308046341" sldId="356"/>
            <ac:spMk id="7" creationId="{84CE2A50-CCBC-9BDF-69D2-C0B90A359873}"/>
          </ac:spMkLst>
        </pc:spChg>
        <pc:spChg chg="add mod">
          <ac:chgData name="Megan U Hazen" userId="30e05359-b9e4-47f2-a3de-c678b6693530" providerId="ADAL" clId="{F71778A2-0B0A-4390-A922-1251D981ACF5}" dt="2026-06-02T19:59:05.699" v="907" actId="164"/>
          <ac:spMkLst>
            <pc:docMk/>
            <pc:sldMk cId="3308046341" sldId="356"/>
            <ac:spMk id="8" creationId="{823D071A-036C-D32A-4596-CBEE39B3BB70}"/>
          </ac:spMkLst>
        </pc:spChg>
        <pc:spChg chg="add mod">
          <ac:chgData name="Megan U Hazen" userId="30e05359-b9e4-47f2-a3de-c678b6693530" providerId="ADAL" clId="{F71778A2-0B0A-4390-A922-1251D981ACF5}" dt="2026-06-02T19:59:05.699" v="907" actId="164"/>
          <ac:spMkLst>
            <pc:docMk/>
            <pc:sldMk cId="3308046341" sldId="356"/>
            <ac:spMk id="9" creationId="{86350C7B-3B69-1F5D-DD3C-834FEA898BBD}"/>
          </ac:spMkLst>
        </pc:spChg>
        <pc:spChg chg="add mod">
          <ac:chgData name="Megan U Hazen" userId="30e05359-b9e4-47f2-a3de-c678b6693530" providerId="ADAL" clId="{F71778A2-0B0A-4390-A922-1251D981ACF5}" dt="2026-06-02T19:59:05.699" v="907" actId="164"/>
          <ac:spMkLst>
            <pc:docMk/>
            <pc:sldMk cId="3308046341" sldId="356"/>
            <ac:spMk id="10" creationId="{396D731B-A29E-3C48-AF40-B74B7EE52CA6}"/>
          </ac:spMkLst>
        </pc:spChg>
        <pc:spChg chg="add mod">
          <ac:chgData name="Megan U Hazen" userId="30e05359-b9e4-47f2-a3de-c678b6693530" providerId="ADAL" clId="{F71778A2-0B0A-4390-A922-1251D981ACF5}" dt="2026-06-02T19:59:05.699" v="907" actId="164"/>
          <ac:spMkLst>
            <pc:docMk/>
            <pc:sldMk cId="3308046341" sldId="356"/>
            <ac:spMk id="11" creationId="{40D3196D-7618-A278-97AF-E4987ABCC67C}"/>
          </ac:spMkLst>
        </pc:spChg>
        <pc:spChg chg="add mod">
          <ac:chgData name="Megan U Hazen" userId="30e05359-b9e4-47f2-a3de-c678b6693530" providerId="ADAL" clId="{F71778A2-0B0A-4390-A922-1251D981ACF5}" dt="2026-06-02T19:59:05.699" v="907" actId="164"/>
          <ac:spMkLst>
            <pc:docMk/>
            <pc:sldMk cId="3308046341" sldId="356"/>
            <ac:spMk id="12" creationId="{D1C77D66-B4DB-20CA-70E3-2EB922381AA6}"/>
          </ac:spMkLst>
        </pc:spChg>
        <pc:spChg chg="add mod">
          <ac:chgData name="Megan U Hazen" userId="30e05359-b9e4-47f2-a3de-c678b6693530" providerId="ADAL" clId="{F71778A2-0B0A-4390-A922-1251D981ACF5}" dt="2026-06-02T19:59:05.699" v="907" actId="164"/>
          <ac:spMkLst>
            <pc:docMk/>
            <pc:sldMk cId="3308046341" sldId="356"/>
            <ac:spMk id="13" creationId="{F8D8B99E-E835-2BF2-CA27-A6CCC1B7C4CE}"/>
          </ac:spMkLst>
        </pc:spChg>
        <pc:spChg chg="add mod">
          <ac:chgData name="Megan U Hazen" userId="30e05359-b9e4-47f2-a3de-c678b6693530" providerId="ADAL" clId="{F71778A2-0B0A-4390-A922-1251D981ACF5}" dt="2026-06-02T19:59:05.699" v="907" actId="164"/>
          <ac:spMkLst>
            <pc:docMk/>
            <pc:sldMk cId="3308046341" sldId="356"/>
            <ac:spMk id="14" creationId="{764EC839-A7F1-E9D9-C256-E03C4D2966E3}"/>
          </ac:spMkLst>
        </pc:spChg>
        <pc:spChg chg="add del mod">
          <ac:chgData name="Megan U Hazen" userId="30e05359-b9e4-47f2-a3de-c678b6693530" providerId="ADAL" clId="{F71778A2-0B0A-4390-A922-1251D981ACF5}" dt="2026-06-02T20:02:43.157" v="914" actId="478"/>
          <ac:spMkLst>
            <pc:docMk/>
            <pc:sldMk cId="3308046341" sldId="356"/>
            <ac:spMk id="35" creationId="{F6C2FD0B-E90F-39F8-B274-D2885BB0D044}"/>
          </ac:spMkLst>
        </pc:spChg>
        <pc:grpChg chg="add mod">
          <ac:chgData name="Megan U Hazen" userId="30e05359-b9e4-47f2-a3de-c678b6693530" providerId="ADAL" clId="{F71778A2-0B0A-4390-A922-1251D981ACF5}" dt="2026-06-02T19:59:10.159" v="908" actId="1076"/>
          <ac:grpSpMkLst>
            <pc:docMk/>
            <pc:sldMk cId="3308046341" sldId="356"/>
            <ac:grpSpMk id="34" creationId="{A4AAF852-C7FC-5EC1-A18E-9273D653E9B6}"/>
          </ac:grpSpMkLst>
        </pc:grpChg>
        <pc:graphicFrameChg chg="add mod modGraphic">
          <ac:chgData name="Megan U Hazen" userId="30e05359-b9e4-47f2-a3de-c678b6693530" providerId="ADAL" clId="{F71778A2-0B0A-4390-A922-1251D981ACF5}" dt="2026-06-02T20:03:06.111" v="933" actId="20577"/>
          <ac:graphicFrameMkLst>
            <pc:docMk/>
            <pc:sldMk cId="3308046341" sldId="356"/>
            <ac:graphicFrameMk id="36" creationId="{6DC0CC9A-9FC5-338A-E523-54C775A8D352}"/>
          </ac:graphicFrameMkLst>
        </pc:graphicFrameChg>
        <pc:cxnChg chg="add mod">
          <ac:chgData name="Megan U Hazen" userId="30e05359-b9e4-47f2-a3de-c678b6693530" providerId="ADAL" clId="{F71778A2-0B0A-4390-A922-1251D981ACF5}" dt="2026-06-02T19:56:51.887" v="703" actId="1582"/>
          <ac:cxnSpMkLst>
            <pc:docMk/>
            <pc:sldMk cId="3308046341" sldId="356"/>
            <ac:cxnSpMk id="16" creationId="{3E177E08-31CF-A84C-4FE5-8117CF5F3FC2}"/>
          </ac:cxnSpMkLst>
        </pc:cxnChg>
        <pc:cxnChg chg="add mod">
          <ac:chgData name="Megan U Hazen" userId="30e05359-b9e4-47f2-a3de-c678b6693530" providerId="ADAL" clId="{F71778A2-0B0A-4390-A922-1251D981ACF5}" dt="2026-06-02T19:56:51.887" v="703" actId="1582"/>
          <ac:cxnSpMkLst>
            <pc:docMk/>
            <pc:sldMk cId="3308046341" sldId="356"/>
            <ac:cxnSpMk id="17" creationId="{2CDEDBDD-1FCE-214B-4A0B-F58431D225A6}"/>
          </ac:cxnSpMkLst>
        </pc:cxnChg>
        <pc:cxnChg chg="add mod">
          <ac:chgData name="Megan U Hazen" userId="30e05359-b9e4-47f2-a3de-c678b6693530" providerId="ADAL" clId="{F71778A2-0B0A-4390-A922-1251D981ACF5}" dt="2026-06-02T19:56:51.887" v="703" actId="1582"/>
          <ac:cxnSpMkLst>
            <pc:docMk/>
            <pc:sldMk cId="3308046341" sldId="356"/>
            <ac:cxnSpMk id="18" creationId="{966D2EE5-5052-FCF2-EEB7-C4A50861A1AB}"/>
          </ac:cxnSpMkLst>
        </pc:cxnChg>
        <pc:cxnChg chg="add mod">
          <ac:chgData name="Megan U Hazen" userId="30e05359-b9e4-47f2-a3de-c678b6693530" providerId="ADAL" clId="{F71778A2-0B0A-4390-A922-1251D981ACF5}" dt="2026-06-02T19:57:56.799" v="714" actId="1582"/>
          <ac:cxnSpMkLst>
            <pc:docMk/>
            <pc:sldMk cId="3308046341" sldId="356"/>
            <ac:cxnSpMk id="24" creationId="{48D2E6C3-EE09-1FC5-D863-22F7F30CAA9C}"/>
          </ac:cxnSpMkLst>
        </pc:cxnChg>
        <pc:cxnChg chg="add mod">
          <ac:chgData name="Megan U Hazen" userId="30e05359-b9e4-47f2-a3de-c678b6693530" providerId="ADAL" clId="{F71778A2-0B0A-4390-A922-1251D981ACF5}" dt="2026-06-02T19:57:56.799" v="714" actId="1582"/>
          <ac:cxnSpMkLst>
            <pc:docMk/>
            <pc:sldMk cId="3308046341" sldId="356"/>
            <ac:cxnSpMk id="25" creationId="{63F16042-5E3A-1D16-0B9B-A34F94AA73CB}"/>
          </ac:cxnSpMkLst>
        </pc:cxnChg>
        <pc:cxnChg chg="add mod">
          <ac:chgData name="Megan U Hazen" userId="30e05359-b9e4-47f2-a3de-c678b6693530" providerId="ADAL" clId="{F71778A2-0B0A-4390-A922-1251D981ACF5}" dt="2026-06-02T19:59:05.699" v="907" actId="164"/>
          <ac:cxnSpMkLst>
            <pc:docMk/>
            <pc:sldMk cId="3308046341" sldId="356"/>
            <ac:cxnSpMk id="26" creationId="{30C47994-6B15-9680-17C8-81E32B9C9AD5}"/>
          </ac:cxnSpMkLst>
        </pc:cxnChg>
        <pc:cxnChg chg="add mod">
          <ac:chgData name="Megan U Hazen" userId="30e05359-b9e4-47f2-a3de-c678b6693530" providerId="ADAL" clId="{F71778A2-0B0A-4390-A922-1251D981ACF5}" dt="2026-06-02T19:57:56.799" v="714" actId="1582"/>
          <ac:cxnSpMkLst>
            <pc:docMk/>
            <pc:sldMk cId="3308046341" sldId="356"/>
            <ac:cxnSpMk id="27" creationId="{8C7AC4D3-0604-F6D3-23C0-601FE2457069}"/>
          </ac:cxnSpMkLst>
        </pc:cxnChg>
      </pc:sldChg>
      <pc:sldChg chg="addSp delSp modSp add mod modClrScheme delAnim chgLayout">
        <pc:chgData name="Megan U Hazen" userId="30e05359-b9e4-47f2-a3de-c678b6693530" providerId="ADAL" clId="{F71778A2-0B0A-4390-A922-1251D981ACF5}" dt="2026-06-02T20:11:16.642" v="1310" actId="20577"/>
        <pc:sldMkLst>
          <pc:docMk/>
          <pc:sldMk cId="3103247703" sldId="357"/>
        </pc:sldMkLst>
        <pc:spChg chg="mod ord">
          <ac:chgData name="Megan U Hazen" userId="30e05359-b9e4-47f2-a3de-c678b6693530" providerId="ADAL" clId="{F71778A2-0B0A-4390-A922-1251D981ACF5}" dt="2026-06-02T20:07:35.465" v="986" actId="14100"/>
          <ac:spMkLst>
            <pc:docMk/>
            <pc:sldMk cId="3103247703" sldId="357"/>
            <ac:spMk id="2" creationId="{F0EC2A11-B472-1349-FC19-B9A187CA8217}"/>
          </ac:spMkLst>
        </pc:spChg>
        <pc:spChg chg="add mod">
          <ac:chgData name="Megan U Hazen" userId="30e05359-b9e4-47f2-a3de-c678b6693530" providerId="ADAL" clId="{F71778A2-0B0A-4390-A922-1251D981ACF5}" dt="2026-06-02T20:07:15.280" v="981" actId="164"/>
          <ac:spMkLst>
            <pc:docMk/>
            <pc:sldMk cId="3103247703" sldId="357"/>
            <ac:spMk id="3" creationId="{FAB70CD3-0C9A-2F0F-9B5F-61BDAEABB35B}"/>
          </ac:spMkLst>
        </pc:spChg>
        <pc:spChg chg="mod ord">
          <ac:chgData name="Megan U Hazen" userId="30e05359-b9e4-47f2-a3de-c678b6693530" providerId="ADAL" clId="{F71778A2-0B0A-4390-A922-1251D981ACF5}" dt="2026-06-02T20:07:24.880" v="983" actId="700"/>
          <ac:spMkLst>
            <pc:docMk/>
            <pc:sldMk cId="3103247703" sldId="357"/>
            <ac:spMk id="4" creationId="{37F94E0E-46D8-809B-8DC8-520019E03196}"/>
          </ac:spMkLst>
        </pc:spChg>
        <pc:spChg chg="mod ord">
          <ac:chgData name="Megan U Hazen" userId="30e05359-b9e4-47f2-a3de-c678b6693530" providerId="ADAL" clId="{F71778A2-0B0A-4390-A922-1251D981ACF5}" dt="2026-06-02T20:07:24.880" v="983" actId="700"/>
          <ac:spMkLst>
            <pc:docMk/>
            <pc:sldMk cId="3103247703" sldId="357"/>
            <ac:spMk id="5" creationId="{687B07F9-3DFF-57C6-7825-758AC0CE7CBB}"/>
          </ac:spMkLst>
        </pc:spChg>
        <pc:spChg chg="add mod">
          <ac:chgData name="Megan U Hazen" userId="30e05359-b9e4-47f2-a3de-c678b6693530" providerId="ADAL" clId="{F71778A2-0B0A-4390-A922-1251D981ACF5}" dt="2026-06-02T20:07:15.280" v="981" actId="164"/>
          <ac:spMkLst>
            <pc:docMk/>
            <pc:sldMk cId="3103247703" sldId="357"/>
            <ac:spMk id="6" creationId="{99D42A72-6CA3-99AC-7F7B-7FAC30D69653}"/>
          </ac:spMkLst>
        </pc:spChg>
        <pc:spChg chg="mod topLvl">
          <ac:chgData name="Megan U Hazen" userId="30e05359-b9e4-47f2-a3de-c678b6693530" providerId="ADAL" clId="{F71778A2-0B0A-4390-A922-1251D981ACF5}" dt="2026-06-02T20:07:15.280" v="981" actId="164"/>
          <ac:spMkLst>
            <pc:docMk/>
            <pc:sldMk cId="3103247703" sldId="357"/>
            <ac:spMk id="7" creationId="{779BB082-E764-2FCC-4557-1E7F12BA89B1}"/>
          </ac:spMkLst>
        </pc:spChg>
        <pc:spChg chg="del mod topLvl">
          <ac:chgData name="Megan U Hazen" userId="30e05359-b9e4-47f2-a3de-c678b6693530" providerId="ADAL" clId="{F71778A2-0B0A-4390-A922-1251D981ACF5}" dt="2026-06-02T20:05:32.928" v="949" actId="478"/>
          <ac:spMkLst>
            <pc:docMk/>
            <pc:sldMk cId="3103247703" sldId="357"/>
            <ac:spMk id="8" creationId="{A28EA917-D37D-4D66-0ACE-E24B176C4B5E}"/>
          </ac:spMkLst>
        </pc:spChg>
        <pc:spChg chg="del mod topLvl">
          <ac:chgData name="Megan U Hazen" userId="30e05359-b9e4-47f2-a3de-c678b6693530" providerId="ADAL" clId="{F71778A2-0B0A-4390-A922-1251D981ACF5}" dt="2026-06-02T20:05:29.947" v="948" actId="478"/>
          <ac:spMkLst>
            <pc:docMk/>
            <pc:sldMk cId="3103247703" sldId="357"/>
            <ac:spMk id="9" creationId="{6F7BDBAC-4469-EDCC-048F-1F1FA167FCAC}"/>
          </ac:spMkLst>
        </pc:spChg>
        <pc:spChg chg="mod topLvl">
          <ac:chgData name="Megan U Hazen" userId="30e05359-b9e4-47f2-a3de-c678b6693530" providerId="ADAL" clId="{F71778A2-0B0A-4390-A922-1251D981ACF5}" dt="2026-06-02T20:07:15.280" v="981" actId="164"/>
          <ac:spMkLst>
            <pc:docMk/>
            <pc:sldMk cId="3103247703" sldId="357"/>
            <ac:spMk id="10" creationId="{CFE08674-A6E7-0757-12FB-776DC7581A98}"/>
          </ac:spMkLst>
        </pc:spChg>
        <pc:spChg chg="del mod topLvl">
          <ac:chgData name="Megan U Hazen" userId="30e05359-b9e4-47f2-a3de-c678b6693530" providerId="ADAL" clId="{F71778A2-0B0A-4390-A922-1251D981ACF5}" dt="2026-06-02T20:05:10.918" v="941" actId="478"/>
          <ac:spMkLst>
            <pc:docMk/>
            <pc:sldMk cId="3103247703" sldId="357"/>
            <ac:spMk id="11" creationId="{13E0781D-D459-EFB2-6B32-1706B2CE9677}"/>
          </ac:spMkLst>
        </pc:spChg>
        <pc:spChg chg="del mod topLvl">
          <ac:chgData name="Megan U Hazen" userId="30e05359-b9e4-47f2-a3de-c678b6693530" providerId="ADAL" clId="{F71778A2-0B0A-4390-A922-1251D981ACF5}" dt="2026-06-02T20:05:14.562" v="942" actId="478"/>
          <ac:spMkLst>
            <pc:docMk/>
            <pc:sldMk cId="3103247703" sldId="357"/>
            <ac:spMk id="12" creationId="{5A33D118-E290-DA47-1027-5A66105614B6}"/>
          </ac:spMkLst>
        </pc:spChg>
        <pc:spChg chg="del mod topLvl">
          <ac:chgData name="Megan U Hazen" userId="30e05359-b9e4-47f2-a3de-c678b6693530" providerId="ADAL" clId="{F71778A2-0B0A-4390-A922-1251D981ACF5}" dt="2026-06-02T20:05:15.751" v="943" actId="478"/>
          <ac:spMkLst>
            <pc:docMk/>
            <pc:sldMk cId="3103247703" sldId="357"/>
            <ac:spMk id="13" creationId="{E2E403E3-D739-31CC-B636-198BD518855E}"/>
          </ac:spMkLst>
        </pc:spChg>
        <pc:spChg chg="mod topLvl">
          <ac:chgData name="Megan U Hazen" userId="30e05359-b9e4-47f2-a3de-c678b6693530" providerId="ADAL" clId="{F71778A2-0B0A-4390-A922-1251D981ACF5}" dt="2026-06-02T20:07:15.280" v="981" actId="164"/>
          <ac:spMkLst>
            <pc:docMk/>
            <pc:sldMk cId="3103247703" sldId="357"/>
            <ac:spMk id="14" creationId="{AF189EAD-C633-EF77-8981-DC69AE194ADE}"/>
          </ac:spMkLst>
        </pc:spChg>
        <pc:spChg chg="add mod">
          <ac:chgData name="Megan U Hazen" userId="30e05359-b9e4-47f2-a3de-c678b6693530" providerId="ADAL" clId="{F71778A2-0B0A-4390-A922-1251D981ACF5}" dt="2026-06-02T20:07:15.280" v="981" actId="164"/>
          <ac:spMkLst>
            <pc:docMk/>
            <pc:sldMk cId="3103247703" sldId="357"/>
            <ac:spMk id="15" creationId="{1B589C96-3D20-3A8D-B6E1-57C0798DFC73}"/>
          </ac:spMkLst>
        </pc:spChg>
        <pc:spChg chg="add mod">
          <ac:chgData name="Megan U Hazen" userId="30e05359-b9e4-47f2-a3de-c678b6693530" providerId="ADAL" clId="{F71778A2-0B0A-4390-A922-1251D981ACF5}" dt="2026-06-02T20:07:15.280" v="981" actId="164"/>
          <ac:spMkLst>
            <pc:docMk/>
            <pc:sldMk cId="3103247703" sldId="357"/>
            <ac:spMk id="19" creationId="{1E6D1681-2A19-1A5A-0766-98C910A0F657}"/>
          </ac:spMkLst>
        </pc:spChg>
        <pc:spChg chg="add del mod ord">
          <ac:chgData name="Megan U Hazen" userId="30e05359-b9e4-47f2-a3de-c678b6693530" providerId="ADAL" clId="{F71778A2-0B0A-4390-A922-1251D981ACF5}" dt="2026-06-02T20:07:28.086" v="984" actId="478"/>
          <ac:spMkLst>
            <pc:docMk/>
            <pc:sldMk cId="3103247703" sldId="357"/>
            <ac:spMk id="21" creationId="{FB473608-5EE8-C871-CD6C-3EF2CFB1B390}"/>
          </ac:spMkLst>
        </pc:spChg>
        <pc:spChg chg="add mod ord">
          <ac:chgData name="Megan U Hazen" userId="30e05359-b9e4-47f2-a3de-c678b6693530" providerId="ADAL" clId="{F71778A2-0B0A-4390-A922-1251D981ACF5}" dt="2026-06-02T20:11:16.642" v="1310" actId="20577"/>
          <ac:spMkLst>
            <pc:docMk/>
            <pc:sldMk cId="3103247703" sldId="357"/>
            <ac:spMk id="22" creationId="{277A018A-D17C-C1C0-B4FC-B6A4AFCA640A}"/>
          </ac:spMkLst>
        </pc:spChg>
        <pc:spChg chg="mod">
          <ac:chgData name="Megan U Hazen" userId="30e05359-b9e4-47f2-a3de-c678b6693530" providerId="ADAL" clId="{F71778A2-0B0A-4390-A922-1251D981ACF5}" dt="2026-06-02T20:09:53.485" v="1266" actId="404"/>
          <ac:spMkLst>
            <pc:docMk/>
            <pc:sldMk cId="3103247703" sldId="357"/>
            <ac:spMk id="28" creationId="{E136D0A4-4558-F431-0070-3631BE45E308}"/>
          </ac:spMkLst>
        </pc:spChg>
        <pc:spChg chg="mod">
          <ac:chgData name="Megan U Hazen" userId="30e05359-b9e4-47f2-a3de-c678b6693530" providerId="ADAL" clId="{F71778A2-0B0A-4390-A922-1251D981ACF5}" dt="2026-06-02T20:09:47.682" v="1263" actId="404"/>
          <ac:spMkLst>
            <pc:docMk/>
            <pc:sldMk cId="3103247703" sldId="357"/>
            <ac:spMk id="29" creationId="{006652C4-F7AD-5C5B-DF04-3468860917DB}"/>
          </ac:spMkLst>
        </pc:spChg>
        <pc:spChg chg="mod">
          <ac:chgData name="Megan U Hazen" userId="30e05359-b9e4-47f2-a3de-c678b6693530" providerId="ADAL" clId="{F71778A2-0B0A-4390-A922-1251D981ACF5}" dt="2026-06-02T20:10:04.739" v="1272" actId="404"/>
          <ac:spMkLst>
            <pc:docMk/>
            <pc:sldMk cId="3103247703" sldId="357"/>
            <ac:spMk id="30" creationId="{09B1C2E8-91EE-915A-A2D9-5370D3745EB3}"/>
          </ac:spMkLst>
        </pc:spChg>
        <pc:spChg chg="mod">
          <ac:chgData name="Megan U Hazen" userId="30e05359-b9e4-47f2-a3de-c678b6693530" providerId="ADAL" clId="{F71778A2-0B0A-4390-A922-1251D981ACF5}" dt="2026-06-02T20:10:09.934" v="1275" actId="404"/>
          <ac:spMkLst>
            <pc:docMk/>
            <pc:sldMk cId="3103247703" sldId="357"/>
            <ac:spMk id="31" creationId="{FE91DB3A-6416-2F75-5B5D-CC261E445FF4}"/>
          </ac:spMkLst>
        </pc:spChg>
        <pc:spChg chg="mod">
          <ac:chgData name="Megan U Hazen" userId="30e05359-b9e4-47f2-a3de-c678b6693530" providerId="ADAL" clId="{F71778A2-0B0A-4390-A922-1251D981ACF5}" dt="2026-06-02T20:09:57.816" v="1269" actId="404"/>
          <ac:spMkLst>
            <pc:docMk/>
            <pc:sldMk cId="3103247703" sldId="357"/>
            <ac:spMk id="32" creationId="{B58192E0-1B40-8109-0E77-DB0F024D01FE}"/>
          </ac:spMkLst>
        </pc:spChg>
        <pc:spChg chg="mod">
          <ac:chgData name="Megan U Hazen" userId="30e05359-b9e4-47f2-a3de-c678b6693530" providerId="ADAL" clId="{F71778A2-0B0A-4390-A922-1251D981ACF5}" dt="2026-06-02T20:10:16.393" v="1278" actId="404"/>
          <ac:spMkLst>
            <pc:docMk/>
            <pc:sldMk cId="3103247703" sldId="357"/>
            <ac:spMk id="33" creationId="{1CFF370A-2602-4A73-C1F9-0F0258A51415}"/>
          </ac:spMkLst>
        </pc:spChg>
        <pc:spChg chg="mod">
          <ac:chgData name="Megan U Hazen" userId="30e05359-b9e4-47f2-a3de-c678b6693530" providerId="ADAL" clId="{F71778A2-0B0A-4390-A922-1251D981ACF5}" dt="2026-06-02T20:10:23.335" v="1281" actId="404"/>
          <ac:spMkLst>
            <pc:docMk/>
            <pc:sldMk cId="3103247703" sldId="357"/>
            <ac:spMk id="35" creationId="{F878DE87-172E-234A-E243-F15FAEFFB78C}"/>
          </ac:spMkLst>
        </pc:spChg>
        <pc:grpChg chg="add mod">
          <ac:chgData name="Megan U Hazen" userId="30e05359-b9e4-47f2-a3de-c678b6693530" providerId="ADAL" clId="{F71778A2-0B0A-4390-A922-1251D981ACF5}" dt="2026-06-02T20:10:58.961" v="1309" actId="1038"/>
          <ac:grpSpMkLst>
            <pc:docMk/>
            <pc:sldMk cId="3103247703" sldId="357"/>
            <ac:grpSpMk id="20" creationId="{77A0FAE9-C9C0-F8BB-1D94-B1C31FDFB7ED}"/>
          </ac:grpSpMkLst>
        </pc:grpChg>
        <pc:grpChg chg="add del mod">
          <ac:chgData name="Megan U Hazen" userId="30e05359-b9e4-47f2-a3de-c678b6693530" providerId="ADAL" clId="{F71778A2-0B0A-4390-A922-1251D981ACF5}" dt="2026-06-02T20:10:43.047" v="1284" actId="478"/>
          <ac:grpSpMkLst>
            <pc:docMk/>
            <pc:sldMk cId="3103247703" sldId="357"/>
            <ac:grpSpMk id="23" creationId="{41419F86-82DD-9908-77DD-AD9A1E58A4A5}"/>
          </ac:grpSpMkLst>
        </pc:grpChg>
        <pc:grpChg chg="del">
          <ac:chgData name="Megan U Hazen" userId="30e05359-b9e4-47f2-a3de-c678b6693530" providerId="ADAL" clId="{F71778A2-0B0A-4390-A922-1251D981ACF5}" dt="2026-06-02T20:04:32.919" v="938" actId="165"/>
          <ac:grpSpMkLst>
            <pc:docMk/>
            <pc:sldMk cId="3103247703" sldId="357"/>
            <ac:grpSpMk id="34" creationId="{51B16E1E-8D66-8C06-F02D-890B66EA7FA2}"/>
          </ac:grpSpMkLst>
        </pc:grpChg>
        <pc:graphicFrameChg chg="del">
          <ac:chgData name="Megan U Hazen" userId="30e05359-b9e4-47f2-a3de-c678b6693530" providerId="ADAL" clId="{F71778A2-0B0A-4390-A922-1251D981ACF5}" dt="2026-06-02T20:04:02.830" v="937" actId="478"/>
          <ac:graphicFrameMkLst>
            <pc:docMk/>
            <pc:sldMk cId="3103247703" sldId="357"/>
            <ac:graphicFrameMk id="36" creationId="{7BA65E52-002D-2B1A-4FC4-211848A4FB98}"/>
          </ac:graphicFrameMkLst>
        </pc:graphicFrameChg>
        <pc:cxnChg chg="del mod">
          <ac:chgData name="Megan U Hazen" userId="30e05359-b9e4-47f2-a3de-c678b6693530" providerId="ADAL" clId="{F71778A2-0B0A-4390-A922-1251D981ACF5}" dt="2026-06-02T20:04:45.035" v="939" actId="478"/>
          <ac:cxnSpMkLst>
            <pc:docMk/>
            <pc:sldMk cId="3103247703" sldId="357"/>
            <ac:cxnSpMk id="16" creationId="{89A7ECA9-DA53-DBC6-D24A-C1EA5827810A}"/>
          </ac:cxnSpMkLst>
        </pc:cxnChg>
        <pc:cxnChg chg="del mod">
          <ac:chgData name="Megan U Hazen" userId="30e05359-b9e4-47f2-a3de-c678b6693530" providerId="ADAL" clId="{F71778A2-0B0A-4390-A922-1251D981ACF5}" dt="2026-06-02T20:04:45.035" v="939" actId="478"/>
          <ac:cxnSpMkLst>
            <pc:docMk/>
            <pc:sldMk cId="3103247703" sldId="357"/>
            <ac:cxnSpMk id="17" creationId="{2F39071C-6DE1-E17C-E6EC-11034090EF05}"/>
          </ac:cxnSpMkLst>
        </pc:cxnChg>
        <pc:cxnChg chg="del mod">
          <ac:chgData name="Megan U Hazen" userId="30e05359-b9e4-47f2-a3de-c678b6693530" providerId="ADAL" clId="{F71778A2-0B0A-4390-A922-1251D981ACF5}" dt="2026-06-02T20:04:45.035" v="939" actId="478"/>
          <ac:cxnSpMkLst>
            <pc:docMk/>
            <pc:sldMk cId="3103247703" sldId="357"/>
            <ac:cxnSpMk id="18" creationId="{5C4F8270-04F8-620D-1DD9-EB96BCF93AA5}"/>
          </ac:cxnSpMkLst>
        </pc:cxnChg>
        <pc:cxnChg chg="del mod">
          <ac:chgData name="Megan U Hazen" userId="30e05359-b9e4-47f2-a3de-c678b6693530" providerId="ADAL" clId="{F71778A2-0B0A-4390-A922-1251D981ACF5}" dt="2026-06-02T20:04:45.035" v="939" actId="478"/>
          <ac:cxnSpMkLst>
            <pc:docMk/>
            <pc:sldMk cId="3103247703" sldId="357"/>
            <ac:cxnSpMk id="24" creationId="{34146BEF-5B65-B8BB-992E-DFFDEFE49FF9}"/>
          </ac:cxnSpMkLst>
        </pc:cxnChg>
        <pc:cxnChg chg="del mod topLvl">
          <ac:chgData name="Megan U Hazen" userId="30e05359-b9e4-47f2-a3de-c678b6693530" providerId="ADAL" clId="{F71778A2-0B0A-4390-A922-1251D981ACF5}" dt="2026-06-02T20:04:45.035" v="939" actId="478"/>
          <ac:cxnSpMkLst>
            <pc:docMk/>
            <pc:sldMk cId="3103247703" sldId="357"/>
            <ac:cxnSpMk id="25" creationId="{267D3D59-F21C-B7C1-14D9-C0BD540F55A8}"/>
          </ac:cxnSpMkLst>
        </pc:cxnChg>
        <pc:cxnChg chg="del mod">
          <ac:chgData name="Megan U Hazen" userId="30e05359-b9e4-47f2-a3de-c678b6693530" providerId="ADAL" clId="{F71778A2-0B0A-4390-A922-1251D981ACF5}" dt="2026-06-02T20:04:45.035" v="939" actId="478"/>
          <ac:cxnSpMkLst>
            <pc:docMk/>
            <pc:sldMk cId="3103247703" sldId="357"/>
            <ac:cxnSpMk id="26" creationId="{E2A50E23-4567-E7B1-2BD3-07C30C04E9CF}"/>
          </ac:cxnSpMkLst>
        </pc:cxnChg>
        <pc:cxnChg chg="del mod">
          <ac:chgData name="Megan U Hazen" userId="30e05359-b9e4-47f2-a3de-c678b6693530" providerId="ADAL" clId="{F71778A2-0B0A-4390-A922-1251D981ACF5}" dt="2026-06-02T20:04:45.035" v="939" actId="478"/>
          <ac:cxnSpMkLst>
            <pc:docMk/>
            <pc:sldMk cId="3103247703" sldId="357"/>
            <ac:cxnSpMk id="27" creationId="{9FA79D38-EB5B-058B-FF23-AE8E10B98BA8}"/>
          </ac:cxnSpMkLst>
        </pc:cxnChg>
      </pc:sldChg>
      <pc:sldChg chg="modSp add mod">
        <pc:chgData name="Megan U Hazen" userId="30e05359-b9e4-47f2-a3de-c678b6693530" providerId="ADAL" clId="{F71778A2-0B0A-4390-A922-1251D981ACF5}" dt="2026-06-02T20:12:53.686" v="1593" actId="20577"/>
        <pc:sldMkLst>
          <pc:docMk/>
          <pc:sldMk cId="3066895105" sldId="358"/>
        </pc:sldMkLst>
        <pc:spChg chg="mod">
          <ac:chgData name="Megan U Hazen" userId="30e05359-b9e4-47f2-a3de-c678b6693530" providerId="ADAL" clId="{F71778A2-0B0A-4390-A922-1251D981ACF5}" dt="2026-06-02T20:11:33.929" v="1332" actId="27636"/>
          <ac:spMkLst>
            <pc:docMk/>
            <pc:sldMk cId="3066895105" sldId="358"/>
            <ac:spMk id="2" creationId="{7673E884-D250-C3C9-B79A-F5A8A0E8D98E}"/>
          </ac:spMkLst>
        </pc:spChg>
        <pc:spChg chg="mod">
          <ac:chgData name="Megan U Hazen" userId="30e05359-b9e4-47f2-a3de-c678b6693530" providerId="ADAL" clId="{F71778A2-0B0A-4390-A922-1251D981ACF5}" dt="2026-06-02T20:12:53.686" v="1593" actId="20577"/>
          <ac:spMkLst>
            <pc:docMk/>
            <pc:sldMk cId="3066895105" sldId="358"/>
            <ac:spMk id="22" creationId="{AAAE21E6-EE59-F9ED-EB30-50BA9B203450}"/>
          </ac:spMkLst>
        </pc:spChg>
      </pc:sldChg>
      <pc:sldChg chg="addSp modSp add mod">
        <pc:chgData name="Megan U Hazen" userId="30e05359-b9e4-47f2-a3de-c678b6693530" providerId="ADAL" clId="{F71778A2-0B0A-4390-A922-1251D981ACF5}" dt="2026-06-02T20:16:20.553" v="1804" actId="1582"/>
        <pc:sldMkLst>
          <pc:docMk/>
          <pc:sldMk cId="3703247238" sldId="359"/>
        </pc:sldMkLst>
        <pc:spChg chg="mod">
          <ac:chgData name="Megan U Hazen" userId="30e05359-b9e4-47f2-a3de-c678b6693530" providerId="ADAL" clId="{F71778A2-0B0A-4390-A922-1251D981ACF5}" dt="2026-06-02T20:13:32.795" v="1600" actId="20577"/>
          <ac:spMkLst>
            <pc:docMk/>
            <pc:sldMk cId="3703247238" sldId="359"/>
            <ac:spMk id="2" creationId="{09A23B39-4D97-F8D9-94B8-8DD669CC1C50}"/>
          </ac:spMkLst>
        </pc:spChg>
        <pc:spChg chg="mod">
          <ac:chgData name="Megan U Hazen" userId="30e05359-b9e4-47f2-a3de-c678b6693530" providerId="ADAL" clId="{F71778A2-0B0A-4390-A922-1251D981ACF5}" dt="2026-06-02T20:15:46.643" v="1800" actId="13926"/>
          <ac:spMkLst>
            <pc:docMk/>
            <pc:sldMk cId="3703247238" sldId="359"/>
            <ac:spMk id="5" creationId="{EA55AEDF-3ECA-0BF2-8B63-79200AFD0399}"/>
          </ac:spMkLst>
        </pc:spChg>
        <pc:spChg chg="mod">
          <ac:chgData name="Megan U Hazen" userId="30e05359-b9e4-47f2-a3de-c678b6693530" providerId="ADAL" clId="{F71778A2-0B0A-4390-A922-1251D981ACF5}" dt="2026-06-02T20:15:18.772" v="1798" actId="20577"/>
          <ac:spMkLst>
            <pc:docMk/>
            <pc:sldMk cId="3703247238" sldId="359"/>
            <ac:spMk id="6" creationId="{63997A38-CAF6-5314-A35B-42C744659F72}"/>
          </ac:spMkLst>
        </pc:spChg>
        <pc:spChg chg="add mod">
          <ac:chgData name="Megan U Hazen" userId="30e05359-b9e4-47f2-a3de-c678b6693530" providerId="ADAL" clId="{F71778A2-0B0A-4390-A922-1251D981ACF5}" dt="2026-06-02T20:16:20.553" v="1804" actId="1582"/>
          <ac:spMkLst>
            <pc:docMk/>
            <pc:sldMk cId="3703247238" sldId="359"/>
            <ac:spMk id="7" creationId="{E64531D2-CE24-F7F4-EAFA-C9723B77C149}"/>
          </ac:spMkLst>
        </pc:spChg>
      </pc:sldChg>
      <pc:sldChg chg="addSp delSp modSp add mod">
        <pc:chgData name="Megan U Hazen" userId="30e05359-b9e4-47f2-a3de-c678b6693530" providerId="ADAL" clId="{F71778A2-0B0A-4390-A922-1251D981ACF5}" dt="2026-06-02T20:23:17.232" v="1897" actId="403"/>
        <pc:sldMkLst>
          <pc:docMk/>
          <pc:sldMk cId="1153043032" sldId="360"/>
        </pc:sldMkLst>
        <pc:spChg chg="mod">
          <ac:chgData name="Megan U Hazen" userId="30e05359-b9e4-47f2-a3de-c678b6693530" providerId="ADAL" clId="{F71778A2-0B0A-4390-A922-1251D981ACF5}" dt="2026-06-02T20:17:27.642" v="1813" actId="20577"/>
          <ac:spMkLst>
            <pc:docMk/>
            <pc:sldMk cId="1153043032" sldId="360"/>
            <ac:spMk id="2" creationId="{1F5BC0C9-AF0F-94C7-9207-C219985E7749}"/>
          </ac:spMkLst>
        </pc:spChg>
        <pc:spChg chg="mod topLvl">
          <ac:chgData name="Megan U Hazen" userId="30e05359-b9e4-47f2-a3de-c678b6693530" providerId="ADAL" clId="{F71778A2-0B0A-4390-A922-1251D981ACF5}" dt="2026-06-02T20:19:57.749" v="1851" actId="165"/>
          <ac:spMkLst>
            <pc:docMk/>
            <pc:sldMk cId="1153043032" sldId="360"/>
            <ac:spMk id="3" creationId="{6F4E5EBB-CC9B-A55B-3A73-EC1E5AABAD8E}"/>
          </ac:spMkLst>
        </pc:spChg>
        <pc:spChg chg="mod">
          <ac:chgData name="Megan U Hazen" userId="30e05359-b9e4-47f2-a3de-c678b6693530" providerId="ADAL" clId="{F71778A2-0B0A-4390-A922-1251D981ACF5}" dt="2026-06-02T20:22:06.596" v="1867" actId="1076"/>
          <ac:spMkLst>
            <pc:docMk/>
            <pc:sldMk cId="1153043032" sldId="360"/>
            <ac:spMk id="4" creationId="{2BE51460-FD97-09E2-989E-E2428DFEA608}"/>
          </ac:spMkLst>
        </pc:spChg>
        <pc:spChg chg="mod topLvl">
          <ac:chgData name="Megan U Hazen" userId="30e05359-b9e4-47f2-a3de-c678b6693530" providerId="ADAL" clId="{F71778A2-0B0A-4390-A922-1251D981ACF5}" dt="2026-06-02T20:19:57.749" v="1851" actId="165"/>
          <ac:spMkLst>
            <pc:docMk/>
            <pc:sldMk cId="1153043032" sldId="360"/>
            <ac:spMk id="6" creationId="{814D9C12-478C-0C37-CCA0-0C8E9E72FE38}"/>
          </ac:spMkLst>
        </pc:spChg>
        <pc:spChg chg="del">
          <ac:chgData name="Megan U Hazen" userId="30e05359-b9e4-47f2-a3de-c678b6693530" providerId="ADAL" clId="{F71778A2-0B0A-4390-A922-1251D981ACF5}" dt="2026-06-02T20:18:09.289" v="1820" actId="478"/>
          <ac:spMkLst>
            <pc:docMk/>
            <pc:sldMk cId="1153043032" sldId="360"/>
            <ac:spMk id="7" creationId="{85B6CFFD-B492-1063-9491-6C240C30F233}"/>
          </ac:spMkLst>
        </pc:spChg>
        <pc:spChg chg="mod topLvl">
          <ac:chgData name="Megan U Hazen" userId="30e05359-b9e4-47f2-a3de-c678b6693530" providerId="ADAL" clId="{F71778A2-0B0A-4390-A922-1251D981ACF5}" dt="2026-06-02T20:20:49.114" v="1858" actId="165"/>
          <ac:spMkLst>
            <pc:docMk/>
            <pc:sldMk cId="1153043032" sldId="360"/>
            <ac:spMk id="9" creationId="{5395CEC9-E8A2-792E-2641-B905AD66A8E9}"/>
          </ac:spMkLst>
        </pc:spChg>
        <pc:spChg chg="mod topLvl">
          <ac:chgData name="Megan U Hazen" userId="30e05359-b9e4-47f2-a3de-c678b6693530" providerId="ADAL" clId="{F71778A2-0B0A-4390-A922-1251D981ACF5}" dt="2026-06-02T20:21:28.009" v="1863" actId="1076"/>
          <ac:spMkLst>
            <pc:docMk/>
            <pc:sldMk cId="1153043032" sldId="360"/>
            <ac:spMk id="10" creationId="{FC54C684-7B71-C764-6038-0884C1846A95}"/>
          </ac:spMkLst>
        </pc:spChg>
        <pc:spChg chg="mod topLvl">
          <ac:chgData name="Megan U Hazen" userId="30e05359-b9e4-47f2-a3de-c678b6693530" providerId="ADAL" clId="{F71778A2-0B0A-4390-A922-1251D981ACF5}" dt="2026-06-02T20:21:37.515" v="1865" actId="1076"/>
          <ac:spMkLst>
            <pc:docMk/>
            <pc:sldMk cId="1153043032" sldId="360"/>
            <ac:spMk id="11" creationId="{06389C4F-E3BB-FECA-BC1A-47E67F2E2045}"/>
          </ac:spMkLst>
        </pc:spChg>
        <pc:spChg chg="mod topLvl">
          <ac:chgData name="Megan U Hazen" userId="30e05359-b9e4-47f2-a3de-c678b6693530" providerId="ADAL" clId="{F71778A2-0B0A-4390-A922-1251D981ACF5}" dt="2026-06-02T20:21:58.736" v="1866" actId="164"/>
          <ac:spMkLst>
            <pc:docMk/>
            <pc:sldMk cId="1153043032" sldId="360"/>
            <ac:spMk id="12" creationId="{81545DE1-3E01-6DD6-DBFB-BF09FF3C31CE}"/>
          </ac:spMkLst>
        </pc:spChg>
        <pc:spChg chg="mod topLvl">
          <ac:chgData name="Megan U Hazen" userId="30e05359-b9e4-47f2-a3de-c678b6693530" providerId="ADAL" clId="{F71778A2-0B0A-4390-A922-1251D981ACF5}" dt="2026-06-02T20:20:49.114" v="1858" actId="165"/>
          <ac:spMkLst>
            <pc:docMk/>
            <pc:sldMk cId="1153043032" sldId="360"/>
            <ac:spMk id="13" creationId="{78B8D40A-B47E-E6DB-BD77-FABB77D88904}"/>
          </ac:spMkLst>
        </pc:spChg>
        <pc:spChg chg="mod topLvl">
          <ac:chgData name="Megan U Hazen" userId="30e05359-b9e4-47f2-a3de-c678b6693530" providerId="ADAL" clId="{F71778A2-0B0A-4390-A922-1251D981ACF5}" dt="2026-06-02T20:19:57.749" v="1851" actId="165"/>
          <ac:spMkLst>
            <pc:docMk/>
            <pc:sldMk cId="1153043032" sldId="360"/>
            <ac:spMk id="14" creationId="{E8B56B55-6BE9-52EA-E8D5-813BBF6552A3}"/>
          </ac:spMkLst>
        </pc:spChg>
        <pc:spChg chg="mod topLvl">
          <ac:chgData name="Megan U Hazen" userId="30e05359-b9e4-47f2-a3de-c678b6693530" providerId="ADAL" clId="{F71778A2-0B0A-4390-A922-1251D981ACF5}" dt="2026-06-02T20:20:19.782" v="1855" actId="1076"/>
          <ac:spMkLst>
            <pc:docMk/>
            <pc:sldMk cId="1153043032" sldId="360"/>
            <ac:spMk id="15" creationId="{6B2EFB9F-233C-68D5-A102-D3B6FDA5916F}"/>
          </ac:spMkLst>
        </pc:spChg>
        <pc:spChg chg="mod topLvl">
          <ac:chgData name="Megan U Hazen" userId="30e05359-b9e4-47f2-a3de-c678b6693530" providerId="ADAL" clId="{F71778A2-0B0A-4390-A922-1251D981ACF5}" dt="2026-06-02T20:21:58.736" v="1866" actId="164"/>
          <ac:spMkLst>
            <pc:docMk/>
            <pc:sldMk cId="1153043032" sldId="360"/>
            <ac:spMk id="16" creationId="{306CFDAD-3CA3-C8EB-54B2-A95221DA329F}"/>
          </ac:spMkLst>
        </pc:spChg>
        <pc:spChg chg="mod topLvl">
          <ac:chgData name="Megan U Hazen" userId="30e05359-b9e4-47f2-a3de-c678b6693530" providerId="ADAL" clId="{F71778A2-0B0A-4390-A922-1251D981ACF5}" dt="2026-06-02T20:21:58.736" v="1866" actId="164"/>
          <ac:spMkLst>
            <pc:docMk/>
            <pc:sldMk cId="1153043032" sldId="360"/>
            <ac:spMk id="17" creationId="{CB05D9AC-C9BC-B528-A5DA-F8C9120754A0}"/>
          </ac:spMkLst>
        </pc:spChg>
        <pc:spChg chg="mod topLvl">
          <ac:chgData name="Megan U Hazen" userId="30e05359-b9e4-47f2-a3de-c678b6693530" providerId="ADAL" clId="{F71778A2-0B0A-4390-A922-1251D981ACF5}" dt="2026-06-02T20:20:58.038" v="1859" actId="1076"/>
          <ac:spMkLst>
            <pc:docMk/>
            <pc:sldMk cId="1153043032" sldId="360"/>
            <ac:spMk id="18" creationId="{8BF398C0-788A-3961-792B-F2419D4BDDF5}"/>
          </ac:spMkLst>
        </pc:spChg>
        <pc:spChg chg="mod topLvl">
          <ac:chgData name="Megan U Hazen" userId="30e05359-b9e4-47f2-a3de-c678b6693530" providerId="ADAL" clId="{F71778A2-0B0A-4390-A922-1251D981ACF5}" dt="2026-06-02T20:21:58.736" v="1866" actId="164"/>
          <ac:spMkLst>
            <pc:docMk/>
            <pc:sldMk cId="1153043032" sldId="360"/>
            <ac:spMk id="19" creationId="{D4D6381B-E962-FDA3-8B90-98D2BCD481E9}"/>
          </ac:spMkLst>
        </pc:spChg>
        <pc:spChg chg="mod">
          <ac:chgData name="Megan U Hazen" userId="30e05359-b9e4-47f2-a3de-c678b6693530" providerId="ADAL" clId="{F71778A2-0B0A-4390-A922-1251D981ACF5}" dt="2026-06-02T20:23:17.232" v="1897" actId="403"/>
          <ac:spMkLst>
            <pc:docMk/>
            <pc:sldMk cId="1153043032" sldId="360"/>
            <ac:spMk id="22" creationId="{087ECECB-581D-AAFC-998B-C4C88F2EC6C3}"/>
          </ac:spMkLst>
        </pc:spChg>
        <pc:spChg chg="mod topLvl">
          <ac:chgData name="Megan U Hazen" userId="30e05359-b9e4-47f2-a3de-c678b6693530" providerId="ADAL" clId="{F71778A2-0B0A-4390-A922-1251D981ACF5}" dt="2026-06-02T20:21:58.736" v="1866" actId="164"/>
          <ac:spMkLst>
            <pc:docMk/>
            <pc:sldMk cId="1153043032" sldId="360"/>
            <ac:spMk id="23" creationId="{B3BD07D0-5786-F125-1F63-15957B81CBF3}"/>
          </ac:spMkLst>
        </pc:spChg>
        <pc:spChg chg="mod topLvl">
          <ac:chgData name="Megan U Hazen" userId="30e05359-b9e4-47f2-a3de-c678b6693530" providerId="ADAL" clId="{F71778A2-0B0A-4390-A922-1251D981ACF5}" dt="2026-06-02T20:21:58.736" v="1866" actId="164"/>
          <ac:spMkLst>
            <pc:docMk/>
            <pc:sldMk cId="1153043032" sldId="360"/>
            <ac:spMk id="24" creationId="{D9C4410A-A111-97F4-2BFE-B85A850C0CF7}"/>
          </ac:spMkLst>
        </pc:spChg>
        <pc:spChg chg="mod topLvl">
          <ac:chgData name="Megan U Hazen" userId="30e05359-b9e4-47f2-a3de-c678b6693530" providerId="ADAL" clId="{F71778A2-0B0A-4390-A922-1251D981ACF5}" dt="2026-06-02T20:21:58.736" v="1866" actId="164"/>
          <ac:spMkLst>
            <pc:docMk/>
            <pc:sldMk cId="1153043032" sldId="360"/>
            <ac:spMk id="25" creationId="{32F809BC-BBEA-3F33-9C7F-5BEB940A6490}"/>
          </ac:spMkLst>
        </pc:spChg>
        <pc:spChg chg="mod topLvl">
          <ac:chgData name="Megan U Hazen" userId="30e05359-b9e4-47f2-a3de-c678b6693530" providerId="ADAL" clId="{F71778A2-0B0A-4390-A922-1251D981ACF5}" dt="2026-06-02T20:21:58.736" v="1866" actId="164"/>
          <ac:spMkLst>
            <pc:docMk/>
            <pc:sldMk cId="1153043032" sldId="360"/>
            <ac:spMk id="26" creationId="{CCB1D1B5-DF2F-7AB2-38D1-0B94EBEEF45E}"/>
          </ac:spMkLst>
        </pc:spChg>
        <pc:spChg chg="mod topLvl">
          <ac:chgData name="Megan U Hazen" userId="30e05359-b9e4-47f2-a3de-c678b6693530" providerId="ADAL" clId="{F71778A2-0B0A-4390-A922-1251D981ACF5}" dt="2026-06-02T20:21:58.736" v="1866" actId="164"/>
          <ac:spMkLst>
            <pc:docMk/>
            <pc:sldMk cId="1153043032" sldId="360"/>
            <ac:spMk id="27" creationId="{4A7DFD1C-1670-81AE-C5AB-8202B21C3A13}"/>
          </ac:spMkLst>
        </pc:spChg>
        <pc:spChg chg="mod topLvl">
          <ac:chgData name="Megan U Hazen" userId="30e05359-b9e4-47f2-a3de-c678b6693530" providerId="ADAL" clId="{F71778A2-0B0A-4390-A922-1251D981ACF5}" dt="2026-06-02T20:21:58.736" v="1866" actId="164"/>
          <ac:spMkLst>
            <pc:docMk/>
            <pc:sldMk cId="1153043032" sldId="360"/>
            <ac:spMk id="28" creationId="{5B831CF2-03E2-63AB-0375-EEE0FDAA941F}"/>
          </ac:spMkLst>
        </pc:spChg>
        <pc:spChg chg="mod topLvl">
          <ac:chgData name="Megan U Hazen" userId="30e05359-b9e4-47f2-a3de-c678b6693530" providerId="ADAL" clId="{F71778A2-0B0A-4390-A922-1251D981ACF5}" dt="2026-06-02T20:20:38.194" v="1857" actId="1076"/>
          <ac:spMkLst>
            <pc:docMk/>
            <pc:sldMk cId="1153043032" sldId="360"/>
            <ac:spMk id="29" creationId="{B6C0B8C3-5DA1-00D0-E4B7-17B4D24A37FF}"/>
          </ac:spMkLst>
        </pc:spChg>
        <pc:grpChg chg="add del mod">
          <ac:chgData name="Megan U Hazen" userId="30e05359-b9e4-47f2-a3de-c678b6693530" providerId="ADAL" clId="{F71778A2-0B0A-4390-A922-1251D981ACF5}" dt="2026-06-02T20:20:49.114" v="1858" actId="165"/>
          <ac:grpSpMkLst>
            <pc:docMk/>
            <pc:sldMk cId="1153043032" sldId="360"/>
            <ac:grpSpMk id="8" creationId="{118CC3E6-A3CB-B770-ABED-CB1ECE44AF8C}"/>
          </ac:grpSpMkLst>
        </pc:grpChg>
        <pc:grpChg chg="del mod">
          <ac:chgData name="Megan U Hazen" userId="30e05359-b9e4-47f2-a3de-c678b6693530" providerId="ADAL" clId="{F71778A2-0B0A-4390-A922-1251D981ACF5}" dt="2026-06-02T20:18:18.457" v="1822" actId="165"/>
          <ac:grpSpMkLst>
            <pc:docMk/>
            <pc:sldMk cId="1153043032" sldId="360"/>
            <ac:grpSpMk id="20" creationId="{92C0C81A-4141-1B15-0543-F3E0AF1C66B6}"/>
          </ac:grpSpMkLst>
        </pc:grpChg>
        <pc:grpChg chg="add del mod">
          <ac:chgData name="Megan U Hazen" userId="30e05359-b9e4-47f2-a3de-c678b6693530" providerId="ADAL" clId="{F71778A2-0B0A-4390-A922-1251D981ACF5}" dt="2026-06-02T20:20:26.983" v="1856" actId="165"/>
          <ac:grpSpMkLst>
            <pc:docMk/>
            <pc:sldMk cId="1153043032" sldId="360"/>
            <ac:grpSpMk id="21" creationId="{6A49979F-67FD-1098-E791-C944D730C4B6}"/>
          </ac:grpSpMkLst>
        </pc:grpChg>
        <pc:grpChg chg="add del mod">
          <ac:chgData name="Megan U Hazen" userId="30e05359-b9e4-47f2-a3de-c678b6693530" providerId="ADAL" clId="{F71778A2-0B0A-4390-A922-1251D981ACF5}" dt="2026-06-02T20:19:57.749" v="1851" actId="165"/>
          <ac:grpSpMkLst>
            <pc:docMk/>
            <pc:sldMk cId="1153043032" sldId="360"/>
            <ac:grpSpMk id="30" creationId="{274B2E6C-E48B-7782-612A-F9DC774118FE}"/>
          </ac:grpSpMkLst>
        </pc:grpChg>
      </pc:sldChg>
      <pc:sldChg chg="addSp delSp modSp new mod modClrScheme chgLayout">
        <pc:chgData name="Megan U Hazen" userId="30e05359-b9e4-47f2-a3de-c678b6693530" providerId="ADAL" clId="{F71778A2-0B0A-4390-A922-1251D981ACF5}" dt="2026-06-02T20:24:09.093" v="1913" actId="403"/>
        <pc:sldMkLst>
          <pc:docMk/>
          <pc:sldMk cId="3594308731" sldId="361"/>
        </pc:sldMkLst>
        <pc:spChg chg="del mod ord">
          <ac:chgData name="Megan U Hazen" userId="30e05359-b9e4-47f2-a3de-c678b6693530" providerId="ADAL" clId="{F71778A2-0B0A-4390-A922-1251D981ACF5}" dt="2026-06-02T20:23:33.063" v="1899" actId="700"/>
          <ac:spMkLst>
            <pc:docMk/>
            <pc:sldMk cId="3594308731" sldId="361"/>
            <ac:spMk id="2" creationId="{678B7B45-E107-3F2D-706D-80F7304A43B6}"/>
          </ac:spMkLst>
        </pc:spChg>
        <pc:spChg chg="del mod ord">
          <ac:chgData name="Megan U Hazen" userId="30e05359-b9e4-47f2-a3de-c678b6693530" providerId="ADAL" clId="{F71778A2-0B0A-4390-A922-1251D981ACF5}" dt="2026-06-02T20:23:33.063" v="1899" actId="700"/>
          <ac:spMkLst>
            <pc:docMk/>
            <pc:sldMk cId="3594308731" sldId="361"/>
            <ac:spMk id="3" creationId="{96F776EC-04FC-2F7C-0D55-6F4BD19AE7EB}"/>
          </ac:spMkLst>
        </pc:spChg>
        <pc:spChg chg="del">
          <ac:chgData name="Megan U Hazen" userId="30e05359-b9e4-47f2-a3de-c678b6693530" providerId="ADAL" clId="{F71778A2-0B0A-4390-A922-1251D981ACF5}" dt="2026-06-02T20:23:33.063" v="1899" actId="700"/>
          <ac:spMkLst>
            <pc:docMk/>
            <pc:sldMk cId="3594308731" sldId="361"/>
            <ac:spMk id="4" creationId="{D1E7643C-CE3A-C3B6-5B54-C0B7C2163AA6}"/>
          </ac:spMkLst>
        </pc:spChg>
        <pc:spChg chg="mod ord">
          <ac:chgData name="Megan U Hazen" userId="30e05359-b9e4-47f2-a3de-c678b6693530" providerId="ADAL" clId="{F71778A2-0B0A-4390-A922-1251D981ACF5}" dt="2026-06-02T20:23:33.063" v="1899" actId="700"/>
          <ac:spMkLst>
            <pc:docMk/>
            <pc:sldMk cId="3594308731" sldId="361"/>
            <ac:spMk id="5" creationId="{34D17D79-3949-FB1F-E6E0-C2736900D6AC}"/>
          </ac:spMkLst>
        </pc:spChg>
        <pc:spChg chg="mod ord">
          <ac:chgData name="Megan U Hazen" userId="30e05359-b9e4-47f2-a3de-c678b6693530" providerId="ADAL" clId="{F71778A2-0B0A-4390-A922-1251D981ACF5}" dt="2026-06-02T20:23:33.063" v="1899" actId="700"/>
          <ac:spMkLst>
            <pc:docMk/>
            <pc:sldMk cId="3594308731" sldId="361"/>
            <ac:spMk id="6" creationId="{B209C481-DC5C-84C2-2F27-03525EDE2BC6}"/>
          </ac:spMkLst>
        </pc:spChg>
        <pc:spChg chg="add mod ord">
          <ac:chgData name="Megan U Hazen" userId="30e05359-b9e4-47f2-a3de-c678b6693530" providerId="ADAL" clId="{F71778A2-0B0A-4390-A922-1251D981ACF5}" dt="2026-06-02T20:23:55.663" v="1911" actId="14100"/>
          <ac:spMkLst>
            <pc:docMk/>
            <pc:sldMk cId="3594308731" sldId="361"/>
            <ac:spMk id="7" creationId="{BAA31CBF-E054-8C54-6DF0-EE62D0931366}"/>
          </ac:spMkLst>
        </pc:spChg>
        <pc:spChg chg="add mod ord">
          <ac:chgData name="Megan U Hazen" userId="30e05359-b9e4-47f2-a3de-c678b6693530" providerId="ADAL" clId="{F71778A2-0B0A-4390-A922-1251D981ACF5}" dt="2026-06-02T20:24:09.093" v="1913" actId="403"/>
          <ac:spMkLst>
            <pc:docMk/>
            <pc:sldMk cId="3594308731" sldId="361"/>
            <ac:spMk id="8" creationId="{AC6FB3EC-08F4-148F-871B-A3AF9499EC45}"/>
          </ac:spMkLst>
        </pc:spChg>
      </pc:sldChg>
      <pc:sldChg chg="modSp add mod">
        <pc:chgData name="Megan U Hazen" userId="30e05359-b9e4-47f2-a3de-c678b6693530" providerId="ADAL" clId="{F71778A2-0B0A-4390-A922-1251D981ACF5}" dt="2026-06-02T20:25:24.006" v="1933" actId="27636"/>
        <pc:sldMkLst>
          <pc:docMk/>
          <pc:sldMk cId="433437089" sldId="362"/>
        </pc:sldMkLst>
        <pc:spChg chg="mod">
          <ac:chgData name="Megan U Hazen" userId="30e05359-b9e4-47f2-a3de-c678b6693530" providerId="ADAL" clId="{F71778A2-0B0A-4390-A922-1251D981ACF5}" dt="2026-06-02T20:24:43.739" v="1918" actId="20577"/>
          <ac:spMkLst>
            <pc:docMk/>
            <pc:sldMk cId="433437089" sldId="362"/>
            <ac:spMk id="7" creationId="{C9FC7954-8FFD-1487-B5F2-0449C3AA743F}"/>
          </ac:spMkLst>
        </pc:spChg>
        <pc:spChg chg="mod">
          <ac:chgData name="Megan U Hazen" userId="30e05359-b9e4-47f2-a3de-c678b6693530" providerId="ADAL" clId="{F71778A2-0B0A-4390-A922-1251D981ACF5}" dt="2026-06-02T20:25:24.006" v="1933" actId="27636"/>
          <ac:spMkLst>
            <pc:docMk/>
            <pc:sldMk cId="433437089" sldId="362"/>
            <ac:spMk id="8" creationId="{15D756D2-930C-D951-406E-A44D356DB2D4}"/>
          </ac:spMkLst>
        </pc:spChg>
      </pc:sldChg>
      <pc:sldChg chg="modSp new mod">
        <pc:chgData name="Megan U Hazen" userId="30e05359-b9e4-47f2-a3de-c678b6693530" providerId="ADAL" clId="{F71778A2-0B0A-4390-A922-1251D981ACF5}" dt="2026-06-02T20:26:41.536" v="1980" actId="27636"/>
        <pc:sldMkLst>
          <pc:docMk/>
          <pc:sldMk cId="4127293188" sldId="363"/>
        </pc:sldMkLst>
        <pc:spChg chg="mod">
          <ac:chgData name="Megan U Hazen" userId="30e05359-b9e4-47f2-a3de-c678b6693530" providerId="ADAL" clId="{F71778A2-0B0A-4390-A922-1251D981ACF5}" dt="2026-06-02T20:26:13.434" v="1964" actId="20577"/>
          <ac:spMkLst>
            <pc:docMk/>
            <pc:sldMk cId="4127293188" sldId="363"/>
            <ac:spMk id="2" creationId="{AEBC0A52-E9FA-E741-6EEB-E012D9312A62}"/>
          </ac:spMkLst>
        </pc:spChg>
        <pc:spChg chg="mod">
          <ac:chgData name="Megan U Hazen" userId="30e05359-b9e4-47f2-a3de-c678b6693530" providerId="ADAL" clId="{F71778A2-0B0A-4390-A922-1251D981ACF5}" dt="2026-06-02T20:26:41.536" v="1980" actId="27636"/>
          <ac:spMkLst>
            <pc:docMk/>
            <pc:sldMk cId="4127293188" sldId="363"/>
            <ac:spMk id="3" creationId="{E2B97A29-C810-1944-7ECE-F495117B4975}"/>
          </ac:spMkLst>
        </pc:spChg>
      </pc:sldChg>
      <pc:sldChg chg="modSp new mod">
        <pc:chgData name="Megan U Hazen" userId="30e05359-b9e4-47f2-a3de-c678b6693530" providerId="ADAL" clId="{F71778A2-0B0A-4390-A922-1251D981ACF5}" dt="2026-06-02T20:31:27.617" v="2164" actId="20577"/>
        <pc:sldMkLst>
          <pc:docMk/>
          <pc:sldMk cId="393576386" sldId="364"/>
        </pc:sldMkLst>
        <pc:spChg chg="mod">
          <ac:chgData name="Megan U Hazen" userId="30e05359-b9e4-47f2-a3de-c678b6693530" providerId="ADAL" clId="{F71778A2-0B0A-4390-A922-1251D981ACF5}" dt="2026-06-02T20:27:44.230" v="2010" actId="20577"/>
          <ac:spMkLst>
            <pc:docMk/>
            <pc:sldMk cId="393576386" sldId="364"/>
            <ac:spMk id="2" creationId="{F2B98BEB-282E-D957-0F4D-12785C31ED21}"/>
          </ac:spMkLst>
        </pc:spChg>
        <pc:spChg chg="mod">
          <ac:chgData name="Megan U Hazen" userId="30e05359-b9e4-47f2-a3de-c678b6693530" providerId="ADAL" clId="{F71778A2-0B0A-4390-A922-1251D981ACF5}" dt="2026-06-02T20:31:27.617" v="2164" actId="20577"/>
          <ac:spMkLst>
            <pc:docMk/>
            <pc:sldMk cId="393576386" sldId="364"/>
            <ac:spMk id="3" creationId="{BE96172A-AA24-FBD8-DFE2-A9CDCDD9C8EC}"/>
          </ac:spMkLst>
        </pc:spChg>
      </pc:sldChg>
      <pc:sldChg chg="modSp new mod chgLayout">
        <pc:chgData name="Megan U Hazen" userId="30e05359-b9e4-47f2-a3de-c678b6693530" providerId="ADAL" clId="{F71778A2-0B0A-4390-A922-1251D981ACF5}" dt="2026-06-02T20:33:23.955" v="2231" actId="700"/>
        <pc:sldMkLst>
          <pc:docMk/>
          <pc:sldMk cId="1702559883" sldId="365"/>
        </pc:sldMkLst>
        <pc:spChg chg="mod ord">
          <ac:chgData name="Megan U Hazen" userId="30e05359-b9e4-47f2-a3de-c678b6693530" providerId="ADAL" clId="{F71778A2-0B0A-4390-A922-1251D981ACF5}" dt="2026-06-02T20:33:23.955" v="2231" actId="700"/>
          <ac:spMkLst>
            <pc:docMk/>
            <pc:sldMk cId="1702559883" sldId="365"/>
            <ac:spMk id="2" creationId="{53D5A935-57D8-159F-1ABC-467C1D1E4CAD}"/>
          </ac:spMkLst>
        </pc:spChg>
        <pc:spChg chg="mod ord">
          <ac:chgData name="Megan U Hazen" userId="30e05359-b9e4-47f2-a3de-c678b6693530" providerId="ADAL" clId="{F71778A2-0B0A-4390-A922-1251D981ACF5}" dt="2026-06-02T20:33:23.955" v="2231" actId="700"/>
          <ac:spMkLst>
            <pc:docMk/>
            <pc:sldMk cId="1702559883" sldId="365"/>
            <ac:spMk id="3" creationId="{45E62F03-AE9F-76C1-EC2A-DFFE3F237330}"/>
          </ac:spMkLst>
        </pc:spChg>
        <pc:spChg chg="mod ord">
          <ac:chgData name="Megan U Hazen" userId="30e05359-b9e4-47f2-a3de-c678b6693530" providerId="ADAL" clId="{F71778A2-0B0A-4390-A922-1251D981ACF5}" dt="2026-06-02T20:33:23.955" v="2231" actId="700"/>
          <ac:spMkLst>
            <pc:docMk/>
            <pc:sldMk cId="1702559883" sldId="365"/>
            <ac:spMk id="4" creationId="{6A99E790-C8B5-17EB-EC1B-4197D9AAE3B0}"/>
          </ac:spMkLst>
        </pc:spChg>
        <pc:spChg chg="mod ord">
          <ac:chgData name="Megan U Hazen" userId="30e05359-b9e4-47f2-a3de-c678b6693530" providerId="ADAL" clId="{F71778A2-0B0A-4390-A922-1251D981ACF5}" dt="2026-06-02T20:33:23.955" v="2231" actId="700"/>
          <ac:spMkLst>
            <pc:docMk/>
            <pc:sldMk cId="1702559883" sldId="365"/>
            <ac:spMk id="5" creationId="{6AD2C254-C416-2FCD-BE29-7A90971E311E}"/>
          </ac:spMkLst>
        </pc:spChg>
      </pc:sldChg>
      <pc:sldChg chg="addSp delSp modSp new mod modClrScheme chgLayout">
        <pc:chgData name="Megan U Hazen" userId="30e05359-b9e4-47f2-a3de-c678b6693530" providerId="ADAL" clId="{F71778A2-0B0A-4390-A922-1251D981ACF5}" dt="2026-06-02T20:36:44.338" v="2646" actId="2711"/>
        <pc:sldMkLst>
          <pc:docMk/>
          <pc:sldMk cId="2829355842" sldId="366"/>
        </pc:sldMkLst>
        <pc:spChg chg="mod ord">
          <ac:chgData name="Megan U Hazen" userId="30e05359-b9e4-47f2-a3de-c678b6693530" providerId="ADAL" clId="{F71778A2-0B0A-4390-A922-1251D981ACF5}" dt="2026-06-02T20:34:33.484" v="2344" actId="14100"/>
          <ac:spMkLst>
            <pc:docMk/>
            <pc:sldMk cId="2829355842" sldId="366"/>
            <ac:spMk id="2" creationId="{597F7FAC-9176-39D8-8466-42D0939206B8}"/>
          </ac:spMkLst>
        </pc:spChg>
        <pc:spChg chg="del mod ord">
          <ac:chgData name="Megan U Hazen" userId="30e05359-b9e4-47f2-a3de-c678b6693530" providerId="ADAL" clId="{F71778A2-0B0A-4390-A922-1251D981ACF5}" dt="2026-06-02T20:33:47.989" v="2259" actId="700"/>
          <ac:spMkLst>
            <pc:docMk/>
            <pc:sldMk cId="2829355842" sldId="366"/>
            <ac:spMk id="3" creationId="{D8FA705E-B83B-147C-AA76-4D588FED44C7}"/>
          </ac:spMkLst>
        </pc:spChg>
        <pc:spChg chg="mod ord">
          <ac:chgData name="Megan U Hazen" userId="30e05359-b9e4-47f2-a3de-c678b6693530" providerId="ADAL" clId="{F71778A2-0B0A-4390-A922-1251D981ACF5}" dt="2026-06-02T20:33:47.989" v="2259" actId="700"/>
          <ac:spMkLst>
            <pc:docMk/>
            <pc:sldMk cId="2829355842" sldId="366"/>
            <ac:spMk id="4" creationId="{2091766D-D7AD-E517-3DDB-8B9D83E50361}"/>
          </ac:spMkLst>
        </pc:spChg>
        <pc:spChg chg="mod ord">
          <ac:chgData name="Megan U Hazen" userId="30e05359-b9e4-47f2-a3de-c678b6693530" providerId="ADAL" clId="{F71778A2-0B0A-4390-A922-1251D981ACF5}" dt="2026-06-02T20:33:47.989" v="2259" actId="700"/>
          <ac:spMkLst>
            <pc:docMk/>
            <pc:sldMk cId="2829355842" sldId="366"/>
            <ac:spMk id="5" creationId="{D27496FE-74E2-4EAD-EA98-1C54368BC0D4}"/>
          </ac:spMkLst>
        </pc:spChg>
        <pc:spChg chg="add mod ord">
          <ac:chgData name="Megan U Hazen" userId="30e05359-b9e4-47f2-a3de-c678b6693530" providerId="ADAL" clId="{F71778A2-0B0A-4390-A922-1251D981ACF5}" dt="2026-06-02T20:34:29.532" v="2343" actId="1035"/>
          <ac:spMkLst>
            <pc:docMk/>
            <pc:sldMk cId="2829355842" sldId="366"/>
            <ac:spMk id="6" creationId="{12C4CA1B-794E-DBAE-2E7A-F3F01FC816E4}"/>
          </ac:spMkLst>
        </pc:spChg>
        <pc:spChg chg="add mod ord">
          <ac:chgData name="Megan U Hazen" userId="30e05359-b9e4-47f2-a3de-c678b6693530" providerId="ADAL" clId="{F71778A2-0B0A-4390-A922-1251D981ACF5}" dt="2026-06-02T20:35:40.504" v="2494" actId="2711"/>
          <ac:spMkLst>
            <pc:docMk/>
            <pc:sldMk cId="2829355842" sldId="366"/>
            <ac:spMk id="7" creationId="{8D563D61-4AA4-8591-2516-DC56ADFD3521}"/>
          </ac:spMkLst>
        </pc:spChg>
        <pc:spChg chg="add mod ord">
          <ac:chgData name="Megan U Hazen" userId="30e05359-b9e4-47f2-a3de-c678b6693530" providerId="ADAL" clId="{F71778A2-0B0A-4390-A922-1251D981ACF5}" dt="2026-06-02T20:34:29.532" v="2343" actId="1035"/>
          <ac:spMkLst>
            <pc:docMk/>
            <pc:sldMk cId="2829355842" sldId="366"/>
            <ac:spMk id="8" creationId="{B463F4EC-DC46-518B-E636-957723300217}"/>
          </ac:spMkLst>
        </pc:spChg>
        <pc:spChg chg="add mod ord">
          <ac:chgData name="Megan U Hazen" userId="30e05359-b9e4-47f2-a3de-c678b6693530" providerId="ADAL" clId="{F71778A2-0B0A-4390-A922-1251D981ACF5}" dt="2026-06-02T20:36:44.338" v="2646" actId="2711"/>
          <ac:spMkLst>
            <pc:docMk/>
            <pc:sldMk cId="2829355842" sldId="366"/>
            <ac:spMk id="9" creationId="{8519BC4B-867F-0D54-C3F6-DF24F80664CE}"/>
          </ac:spMkLst>
        </pc:spChg>
      </pc:sldChg>
      <pc:sldChg chg="addSp delSp modSp new mod modClrScheme chgLayout">
        <pc:chgData name="Megan U Hazen" userId="30e05359-b9e4-47f2-a3de-c678b6693530" providerId="ADAL" clId="{F71778A2-0B0A-4390-A922-1251D981ACF5}" dt="2026-06-02T20:37:39.405" v="2671" actId="27636"/>
        <pc:sldMkLst>
          <pc:docMk/>
          <pc:sldMk cId="410910900" sldId="367"/>
        </pc:sldMkLst>
        <pc:spChg chg="del mod ord">
          <ac:chgData name="Megan U Hazen" userId="30e05359-b9e4-47f2-a3de-c678b6693530" providerId="ADAL" clId="{F71778A2-0B0A-4390-A922-1251D981ACF5}" dt="2026-06-02T20:36:58.152" v="2648" actId="700"/>
          <ac:spMkLst>
            <pc:docMk/>
            <pc:sldMk cId="410910900" sldId="367"/>
            <ac:spMk id="2" creationId="{DF9B2EE6-291C-F483-06AD-B169EF5C0763}"/>
          </ac:spMkLst>
        </pc:spChg>
        <pc:spChg chg="del">
          <ac:chgData name="Megan U Hazen" userId="30e05359-b9e4-47f2-a3de-c678b6693530" providerId="ADAL" clId="{F71778A2-0B0A-4390-A922-1251D981ACF5}" dt="2026-06-02T20:36:58.152" v="2648" actId="700"/>
          <ac:spMkLst>
            <pc:docMk/>
            <pc:sldMk cId="410910900" sldId="367"/>
            <ac:spMk id="3" creationId="{547B8800-9167-A9F5-8501-D8008D99C669}"/>
          </ac:spMkLst>
        </pc:spChg>
        <pc:spChg chg="del mod ord">
          <ac:chgData name="Megan U Hazen" userId="30e05359-b9e4-47f2-a3de-c678b6693530" providerId="ADAL" clId="{F71778A2-0B0A-4390-A922-1251D981ACF5}" dt="2026-06-02T20:36:58.152" v="2648" actId="700"/>
          <ac:spMkLst>
            <pc:docMk/>
            <pc:sldMk cId="410910900" sldId="367"/>
            <ac:spMk id="4" creationId="{A47C832A-E29E-F4A2-1D08-77EE419BF034}"/>
          </ac:spMkLst>
        </pc:spChg>
        <pc:spChg chg="del">
          <ac:chgData name="Megan U Hazen" userId="30e05359-b9e4-47f2-a3de-c678b6693530" providerId="ADAL" clId="{F71778A2-0B0A-4390-A922-1251D981ACF5}" dt="2026-06-02T20:36:58.152" v="2648" actId="700"/>
          <ac:spMkLst>
            <pc:docMk/>
            <pc:sldMk cId="410910900" sldId="367"/>
            <ac:spMk id="5" creationId="{750B9D6B-0FD9-4204-6958-FE0E9AD9D329}"/>
          </ac:spMkLst>
        </pc:spChg>
        <pc:spChg chg="del">
          <ac:chgData name="Megan U Hazen" userId="30e05359-b9e4-47f2-a3de-c678b6693530" providerId="ADAL" clId="{F71778A2-0B0A-4390-A922-1251D981ACF5}" dt="2026-06-02T20:36:58.152" v="2648" actId="700"/>
          <ac:spMkLst>
            <pc:docMk/>
            <pc:sldMk cId="410910900" sldId="367"/>
            <ac:spMk id="6" creationId="{54B5ADFA-620D-8E8F-1E10-D5E89D7D38F1}"/>
          </ac:spMkLst>
        </pc:spChg>
        <pc:spChg chg="mod ord">
          <ac:chgData name="Megan U Hazen" userId="30e05359-b9e4-47f2-a3de-c678b6693530" providerId="ADAL" clId="{F71778A2-0B0A-4390-A922-1251D981ACF5}" dt="2026-06-02T20:36:58.152" v="2648" actId="700"/>
          <ac:spMkLst>
            <pc:docMk/>
            <pc:sldMk cId="410910900" sldId="367"/>
            <ac:spMk id="7" creationId="{0A91AF62-0A04-FC8C-C8AE-742896F8E624}"/>
          </ac:spMkLst>
        </pc:spChg>
        <pc:spChg chg="mod ord">
          <ac:chgData name="Megan U Hazen" userId="30e05359-b9e4-47f2-a3de-c678b6693530" providerId="ADAL" clId="{F71778A2-0B0A-4390-A922-1251D981ACF5}" dt="2026-06-02T20:36:58.152" v="2648" actId="700"/>
          <ac:spMkLst>
            <pc:docMk/>
            <pc:sldMk cId="410910900" sldId="367"/>
            <ac:spMk id="8" creationId="{1E7995EA-8E92-10A8-F4E8-C706173E5CF1}"/>
          </ac:spMkLst>
        </pc:spChg>
        <pc:spChg chg="add mod ord">
          <ac:chgData name="Megan U Hazen" userId="30e05359-b9e4-47f2-a3de-c678b6693530" providerId="ADAL" clId="{F71778A2-0B0A-4390-A922-1251D981ACF5}" dt="2026-06-02T20:37:02.768" v="2660" actId="20577"/>
          <ac:spMkLst>
            <pc:docMk/>
            <pc:sldMk cId="410910900" sldId="367"/>
            <ac:spMk id="9" creationId="{1A9E1C61-B9A0-B385-2E2F-6D789DAB5358}"/>
          </ac:spMkLst>
        </pc:spChg>
        <pc:spChg chg="add mod ord">
          <ac:chgData name="Megan U Hazen" userId="30e05359-b9e4-47f2-a3de-c678b6693530" providerId="ADAL" clId="{F71778A2-0B0A-4390-A922-1251D981ACF5}" dt="2026-06-02T20:37:39.405" v="2671" actId="27636"/>
          <ac:spMkLst>
            <pc:docMk/>
            <pc:sldMk cId="410910900" sldId="367"/>
            <ac:spMk id="10" creationId="{42034001-CDA4-EC72-DFE2-FCC300CFA6F7}"/>
          </ac:spMkLst>
        </pc:spChg>
      </pc:sldChg>
      <pc:sldChg chg="modSp new mod">
        <pc:chgData name="Megan U Hazen" userId="30e05359-b9e4-47f2-a3de-c678b6693530" providerId="ADAL" clId="{F71778A2-0B0A-4390-A922-1251D981ACF5}" dt="2026-06-02T20:38:40.555" v="2706" actId="20577"/>
        <pc:sldMkLst>
          <pc:docMk/>
          <pc:sldMk cId="2108389174" sldId="368"/>
        </pc:sldMkLst>
        <pc:spChg chg="mod">
          <ac:chgData name="Megan U Hazen" userId="30e05359-b9e4-47f2-a3de-c678b6693530" providerId="ADAL" clId="{F71778A2-0B0A-4390-A922-1251D981ACF5}" dt="2026-06-02T20:38:13.702" v="2693" actId="2711"/>
          <ac:spMkLst>
            <pc:docMk/>
            <pc:sldMk cId="2108389174" sldId="368"/>
            <ac:spMk id="2" creationId="{15EBD9F0-0D9D-C951-5060-9105C9A9A879}"/>
          </ac:spMkLst>
        </pc:spChg>
        <pc:spChg chg="mod">
          <ac:chgData name="Megan U Hazen" userId="30e05359-b9e4-47f2-a3de-c678b6693530" providerId="ADAL" clId="{F71778A2-0B0A-4390-A922-1251D981ACF5}" dt="2026-06-02T20:38:40.555" v="2706" actId="20577"/>
          <ac:spMkLst>
            <pc:docMk/>
            <pc:sldMk cId="2108389174" sldId="368"/>
            <ac:spMk id="3" creationId="{1789689C-97A2-24B5-CD87-E2AAC7E42792}"/>
          </ac:spMkLst>
        </pc:spChg>
      </pc:sldChg>
      <pc:sldChg chg="modSp new mod">
        <pc:chgData name="Megan U Hazen" userId="30e05359-b9e4-47f2-a3de-c678b6693530" providerId="ADAL" clId="{F71778A2-0B0A-4390-A922-1251D981ACF5}" dt="2026-06-02T20:41:12.645" v="2743" actId="20577"/>
        <pc:sldMkLst>
          <pc:docMk/>
          <pc:sldMk cId="105562350" sldId="369"/>
        </pc:sldMkLst>
        <pc:spChg chg="mod">
          <ac:chgData name="Megan U Hazen" userId="30e05359-b9e4-47f2-a3de-c678b6693530" providerId="ADAL" clId="{F71778A2-0B0A-4390-A922-1251D981ACF5}" dt="2026-06-02T20:39:37.192" v="2722" actId="20577"/>
          <ac:spMkLst>
            <pc:docMk/>
            <pc:sldMk cId="105562350" sldId="369"/>
            <ac:spMk id="2" creationId="{1E28F65D-87FD-7852-4F5D-08FE8E865B74}"/>
          </ac:spMkLst>
        </pc:spChg>
        <pc:spChg chg="mod">
          <ac:chgData name="Megan U Hazen" userId="30e05359-b9e4-47f2-a3de-c678b6693530" providerId="ADAL" clId="{F71778A2-0B0A-4390-A922-1251D981ACF5}" dt="2026-06-02T20:41:12.645" v="2743" actId="20577"/>
          <ac:spMkLst>
            <pc:docMk/>
            <pc:sldMk cId="105562350" sldId="369"/>
            <ac:spMk id="3" creationId="{BF0382C8-7BD3-CAD2-D6F1-D08108C4BB54}"/>
          </ac:spMkLst>
        </pc:spChg>
      </pc:sldChg>
      <pc:sldChg chg="modSp new mod">
        <pc:chgData name="Megan U Hazen" userId="30e05359-b9e4-47f2-a3de-c678b6693530" providerId="ADAL" clId="{F71778A2-0B0A-4390-A922-1251D981ACF5}" dt="2026-06-02T20:41:52.935" v="2775" actId="5793"/>
        <pc:sldMkLst>
          <pc:docMk/>
          <pc:sldMk cId="4092212869" sldId="370"/>
        </pc:sldMkLst>
        <pc:spChg chg="mod">
          <ac:chgData name="Megan U Hazen" userId="30e05359-b9e4-47f2-a3de-c678b6693530" providerId="ADAL" clId="{F71778A2-0B0A-4390-A922-1251D981ACF5}" dt="2026-06-02T20:41:43.048" v="2772" actId="20577"/>
          <ac:spMkLst>
            <pc:docMk/>
            <pc:sldMk cId="4092212869" sldId="370"/>
            <ac:spMk id="2" creationId="{DFAE0EA9-DAEF-E5AE-62D0-8DB857298066}"/>
          </ac:spMkLst>
        </pc:spChg>
        <pc:spChg chg="mod">
          <ac:chgData name="Megan U Hazen" userId="30e05359-b9e4-47f2-a3de-c678b6693530" providerId="ADAL" clId="{F71778A2-0B0A-4390-A922-1251D981ACF5}" dt="2026-06-02T20:41:52.935" v="2775" actId="5793"/>
          <ac:spMkLst>
            <pc:docMk/>
            <pc:sldMk cId="4092212869" sldId="370"/>
            <ac:spMk id="3" creationId="{52333551-1BDB-8829-D8BD-6511B8C67B9F}"/>
          </ac:spMkLst>
        </pc:spChg>
      </pc:sldChg>
      <pc:sldChg chg="addSp modSp new mod ord modNotesTx">
        <pc:chgData name="Megan U Hazen" userId="30e05359-b9e4-47f2-a3de-c678b6693530" providerId="ADAL" clId="{F71778A2-0B0A-4390-A922-1251D981ACF5}" dt="2026-06-02T20:51:11.329" v="3327" actId="20577"/>
        <pc:sldMkLst>
          <pc:docMk/>
          <pc:sldMk cId="2035395294" sldId="371"/>
        </pc:sldMkLst>
        <pc:spChg chg="mod">
          <ac:chgData name="Megan U Hazen" userId="30e05359-b9e4-47f2-a3de-c678b6693530" providerId="ADAL" clId="{F71778A2-0B0A-4390-A922-1251D981ACF5}" dt="2026-06-02T20:45:03.932" v="2793" actId="14100"/>
          <ac:spMkLst>
            <pc:docMk/>
            <pc:sldMk cId="2035395294" sldId="371"/>
            <ac:spMk id="2" creationId="{C8ACE223-162A-5D22-E24E-A58710081FA9}"/>
          </ac:spMkLst>
        </pc:spChg>
        <pc:spChg chg="mod">
          <ac:chgData name="Megan U Hazen" userId="30e05359-b9e4-47f2-a3de-c678b6693530" providerId="ADAL" clId="{F71778A2-0B0A-4390-A922-1251D981ACF5}" dt="2026-06-02T20:50:52.981" v="3295" actId="2711"/>
          <ac:spMkLst>
            <pc:docMk/>
            <pc:sldMk cId="2035395294" sldId="371"/>
            <ac:spMk id="3" creationId="{C16AC1EF-E9D8-DF42-C444-8EFA8D96B455}"/>
          </ac:spMkLst>
        </pc:spChg>
        <pc:spChg chg="add mod">
          <ac:chgData name="Megan U Hazen" userId="30e05359-b9e4-47f2-a3de-c678b6693530" providerId="ADAL" clId="{F71778A2-0B0A-4390-A922-1251D981ACF5}" dt="2026-06-02T20:47:36.676" v="2867" actId="14100"/>
          <ac:spMkLst>
            <pc:docMk/>
            <pc:sldMk cId="2035395294" sldId="371"/>
            <ac:spMk id="6" creationId="{6E4897C2-5D93-E085-7B12-A5C1530F4195}"/>
          </ac:spMkLst>
        </pc:spChg>
      </pc:sldChg>
      <pc:sldChg chg="modSp add del mod">
        <pc:chgData name="Megan U Hazen" userId="30e05359-b9e4-47f2-a3de-c678b6693530" providerId="ADAL" clId="{F71778A2-0B0A-4390-A922-1251D981ACF5}" dt="2026-06-02T20:03:18.977" v="935" actId="47"/>
        <pc:sldMkLst>
          <pc:docMk/>
          <pc:sldMk cId="2080855490" sldId="407"/>
        </pc:sldMkLst>
        <pc:spChg chg="mod">
          <ac:chgData name="Megan U Hazen" userId="30e05359-b9e4-47f2-a3de-c678b6693530" providerId="ADAL" clId="{F71778A2-0B0A-4390-A922-1251D981ACF5}" dt="2026-06-02T20:02:04.069" v="910" actId="14100"/>
          <ac:spMkLst>
            <pc:docMk/>
            <pc:sldMk cId="2080855490" sldId="407"/>
            <ac:spMk id="23" creationId="{6F335440-824E-17C9-15EB-2223EDA71788}"/>
          </ac:spMkLst>
        </pc:spChg>
      </pc:sldChg>
    </pc:docChg>
  </pc:docChgLst>
  <pc:docChgLst>
    <pc:chgData name="Megan U Hazen" userId="30e05359-b9e4-47f2-a3de-c678b6693530" providerId="ADAL" clId="{939E2F73-DF29-49A4-8956-4EC824E7399B}"/>
    <pc:docChg chg="undo custSel addSld delSld modSld sldOrd">
      <pc:chgData name="Megan U Hazen" userId="30e05359-b9e4-47f2-a3de-c678b6693530" providerId="ADAL" clId="{939E2F73-DF29-49A4-8956-4EC824E7399B}" dt="2026-06-03T00:36:56.836" v="3146"/>
      <pc:docMkLst>
        <pc:docMk/>
      </pc:docMkLst>
      <pc:sldChg chg="modSp mod">
        <pc:chgData name="Megan U Hazen" userId="30e05359-b9e4-47f2-a3de-c678b6693530" providerId="ADAL" clId="{939E2F73-DF29-49A4-8956-4EC824E7399B}" dt="2026-06-03T00:36:34.109" v="3136"/>
        <pc:sldMkLst>
          <pc:docMk/>
          <pc:sldMk cId="3138794226" sldId="352"/>
        </pc:sldMkLst>
        <pc:spChg chg="ord">
          <ac:chgData name="Megan U Hazen" userId="30e05359-b9e4-47f2-a3de-c678b6693530" providerId="ADAL" clId="{939E2F73-DF29-49A4-8956-4EC824E7399B}" dt="2026-06-03T00:36:34.109" v="3136"/>
          <ac:spMkLst>
            <pc:docMk/>
            <pc:sldMk cId="3138794226" sldId="352"/>
            <ac:spMk id="5" creationId="{253C6C51-6850-42C6-3849-35C9E224A998}"/>
          </ac:spMkLst>
        </pc:spChg>
        <pc:spChg chg="ord">
          <ac:chgData name="Megan U Hazen" userId="30e05359-b9e4-47f2-a3de-c678b6693530" providerId="ADAL" clId="{939E2F73-DF29-49A4-8956-4EC824E7399B}" dt="2026-06-03T00:36:34.109" v="3136"/>
          <ac:spMkLst>
            <pc:docMk/>
            <pc:sldMk cId="3138794226" sldId="352"/>
            <ac:spMk id="6" creationId="{80DEBB86-97D6-10EB-B739-AA304F79A30A}"/>
          </ac:spMkLst>
        </pc:spChg>
        <pc:spChg chg="mod ord">
          <ac:chgData name="Megan U Hazen" userId="30e05359-b9e4-47f2-a3de-c678b6693530" providerId="ADAL" clId="{939E2F73-DF29-49A4-8956-4EC824E7399B}" dt="2026-06-03T00:36:34.109" v="3136"/>
          <ac:spMkLst>
            <pc:docMk/>
            <pc:sldMk cId="3138794226" sldId="352"/>
            <ac:spMk id="7" creationId="{62F37B6F-C6FA-4EF6-588F-9EBAF131A1E2}"/>
          </ac:spMkLst>
        </pc:spChg>
        <pc:spChg chg="mod ord">
          <ac:chgData name="Megan U Hazen" userId="30e05359-b9e4-47f2-a3de-c678b6693530" providerId="ADAL" clId="{939E2F73-DF29-49A4-8956-4EC824E7399B}" dt="2026-06-03T00:36:34.109" v="3136"/>
          <ac:spMkLst>
            <pc:docMk/>
            <pc:sldMk cId="3138794226" sldId="352"/>
            <ac:spMk id="11" creationId="{89F3CF44-E3D6-AFB7-C7E8-23B25CE1AEF3}"/>
          </ac:spMkLst>
        </pc:spChg>
        <pc:spChg chg="mod ord">
          <ac:chgData name="Megan U Hazen" userId="30e05359-b9e4-47f2-a3de-c678b6693530" providerId="ADAL" clId="{939E2F73-DF29-49A4-8956-4EC824E7399B}" dt="2026-06-03T00:36:34.109" v="3136"/>
          <ac:spMkLst>
            <pc:docMk/>
            <pc:sldMk cId="3138794226" sldId="352"/>
            <ac:spMk id="12" creationId="{ED40F91A-B855-9772-7E0C-5245CEE8EC6E}"/>
          </ac:spMkLst>
        </pc:spChg>
      </pc:sldChg>
      <pc:sldChg chg="modSp mod">
        <pc:chgData name="Megan U Hazen" userId="30e05359-b9e4-47f2-a3de-c678b6693530" providerId="ADAL" clId="{939E2F73-DF29-49A4-8956-4EC824E7399B}" dt="2026-06-03T00:34:01.211" v="3119" actId="962"/>
        <pc:sldMkLst>
          <pc:docMk/>
          <pc:sldMk cId="662325335" sldId="353"/>
        </pc:sldMkLst>
        <pc:picChg chg="mod">
          <ac:chgData name="Megan U Hazen" userId="30e05359-b9e4-47f2-a3de-c678b6693530" providerId="ADAL" clId="{939E2F73-DF29-49A4-8956-4EC824E7399B}" dt="2026-06-03T00:34:01.211" v="3119" actId="962"/>
          <ac:picMkLst>
            <pc:docMk/>
            <pc:sldMk cId="662325335" sldId="353"/>
            <ac:picMk id="6" creationId="{BD28AD0E-02EC-2C5F-08E0-25B5BFD39355}"/>
          </ac:picMkLst>
        </pc:picChg>
      </pc:sldChg>
      <pc:sldChg chg="addSp modSp mod modAnim">
        <pc:chgData name="Megan U Hazen" userId="30e05359-b9e4-47f2-a3de-c678b6693530" providerId="ADAL" clId="{939E2F73-DF29-49A4-8956-4EC824E7399B}" dt="2026-06-03T00:34:02.951" v="3120" actId="962"/>
        <pc:sldMkLst>
          <pc:docMk/>
          <pc:sldMk cId="3500567812" sldId="354"/>
        </pc:sldMkLst>
        <pc:spChg chg="add mod">
          <ac:chgData name="Megan U Hazen" userId="30e05359-b9e4-47f2-a3de-c678b6693530" providerId="ADAL" clId="{939E2F73-DF29-49A4-8956-4EC824E7399B}" dt="2026-06-03T00:34:02.951" v="3120" actId="962"/>
          <ac:spMkLst>
            <pc:docMk/>
            <pc:sldMk cId="3500567812" sldId="354"/>
            <ac:spMk id="7" creationId="{E64531D2-CE24-F7F4-EAFA-C9723B77C149}"/>
          </ac:spMkLst>
        </pc:spChg>
      </pc:sldChg>
      <pc:sldChg chg="modSp mod">
        <pc:chgData name="Megan U Hazen" userId="30e05359-b9e4-47f2-a3de-c678b6693530" providerId="ADAL" clId="{939E2F73-DF29-49A4-8956-4EC824E7399B}" dt="2026-06-03T00:36:35.859" v="3137"/>
        <pc:sldMkLst>
          <pc:docMk/>
          <pc:sldMk cId="3308046341" sldId="356"/>
        </pc:sldMkLst>
        <pc:spChg chg="ord">
          <ac:chgData name="Megan U Hazen" userId="30e05359-b9e4-47f2-a3de-c678b6693530" providerId="ADAL" clId="{939E2F73-DF29-49A4-8956-4EC824E7399B}" dt="2026-06-03T00:36:35.859" v="3137"/>
          <ac:spMkLst>
            <pc:docMk/>
            <pc:sldMk cId="3308046341" sldId="356"/>
            <ac:spMk id="2" creationId="{EDD7E055-8BDA-BFAC-942A-1A16189F66F9}"/>
          </ac:spMkLst>
        </pc:spChg>
        <pc:spChg chg="ord">
          <ac:chgData name="Megan U Hazen" userId="30e05359-b9e4-47f2-a3de-c678b6693530" providerId="ADAL" clId="{939E2F73-DF29-49A4-8956-4EC824E7399B}" dt="2026-06-03T00:36:35.859" v="3137"/>
          <ac:spMkLst>
            <pc:docMk/>
            <pc:sldMk cId="3308046341" sldId="356"/>
            <ac:spMk id="4" creationId="{CE12F3F1-F3AE-87D7-A3CB-EC5488073B9D}"/>
          </ac:spMkLst>
        </pc:spChg>
        <pc:spChg chg="ord">
          <ac:chgData name="Megan U Hazen" userId="30e05359-b9e4-47f2-a3de-c678b6693530" providerId="ADAL" clId="{939E2F73-DF29-49A4-8956-4EC824E7399B}" dt="2026-06-03T00:36:35.859" v="3137"/>
          <ac:spMkLst>
            <pc:docMk/>
            <pc:sldMk cId="3308046341" sldId="356"/>
            <ac:spMk id="5" creationId="{081164B7-7DF9-3D5E-D349-1CEB64A16CDA}"/>
          </ac:spMkLst>
        </pc:spChg>
        <pc:grpChg chg="mod ord">
          <ac:chgData name="Megan U Hazen" userId="30e05359-b9e4-47f2-a3de-c678b6693530" providerId="ADAL" clId="{939E2F73-DF29-49A4-8956-4EC824E7399B}" dt="2026-06-03T00:36:35.859" v="3137"/>
          <ac:grpSpMkLst>
            <pc:docMk/>
            <pc:sldMk cId="3308046341" sldId="356"/>
            <ac:grpSpMk id="34" creationId="{A4AAF852-C7FC-5EC1-A18E-9273D653E9B6}"/>
          </ac:grpSpMkLst>
        </pc:grpChg>
        <pc:graphicFrameChg chg="ord">
          <ac:chgData name="Megan U Hazen" userId="30e05359-b9e4-47f2-a3de-c678b6693530" providerId="ADAL" clId="{939E2F73-DF29-49A4-8956-4EC824E7399B}" dt="2026-06-03T00:36:35.859" v="3137"/>
          <ac:graphicFrameMkLst>
            <pc:docMk/>
            <pc:sldMk cId="3308046341" sldId="356"/>
            <ac:graphicFrameMk id="36" creationId="{6DC0CC9A-9FC5-338A-E523-54C775A8D352}"/>
          </ac:graphicFrameMkLst>
        </pc:graphicFrameChg>
      </pc:sldChg>
      <pc:sldChg chg="modSp mod">
        <pc:chgData name="Megan U Hazen" userId="30e05359-b9e4-47f2-a3de-c678b6693530" providerId="ADAL" clId="{939E2F73-DF29-49A4-8956-4EC824E7399B}" dt="2026-06-03T00:36:37.551" v="3138"/>
        <pc:sldMkLst>
          <pc:docMk/>
          <pc:sldMk cId="3103247703" sldId="357"/>
        </pc:sldMkLst>
        <pc:spChg chg="ord">
          <ac:chgData name="Megan U Hazen" userId="30e05359-b9e4-47f2-a3de-c678b6693530" providerId="ADAL" clId="{939E2F73-DF29-49A4-8956-4EC824E7399B}" dt="2026-06-03T00:36:37.551" v="3138"/>
          <ac:spMkLst>
            <pc:docMk/>
            <pc:sldMk cId="3103247703" sldId="357"/>
            <ac:spMk id="2" creationId="{F0EC2A11-B472-1349-FC19-B9A187CA8217}"/>
          </ac:spMkLst>
        </pc:spChg>
        <pc:spChg chg="ord">
          <ac:chgData name="Megan U Hazen" userId="30e05359-b9e4-47f2-a3de-c678b6693530" providerId="ADAL" clId="{939E2F73-DF29-49A4-8956-4EC824E7399B}" dt="2026-06-03T00:36:37.551" v="3138"/>
          <ac:spMkLst>
            <pc:docMk/>
            <pc:sldMk cId="3103247703" sldId="357"/>
            <ac:spMk id="4" creationId="{37F94E0E-46D8-809B-8DC8-520019E03196}"/>
          </ac:spMkLst>
        </pc:spChg>
        <pc:spChg chg="ord">
          <ac:chgData name="Megan U Hazen" userId="30e05359-b9e4-47f2-a3de-c678b6693530" providerId="ADAL" clId="{939E2F73-DF29-49A4-8956-4EC824E7399B}" dt="2026-06-03T00:36:37.551" v="3138"/>
          <ac:spMkLst>
            <pc:docMk/>
            <pc:sldMk cId="3103247703" sldId="357"/>
            <ac:spMk id="5" creationId="{687B07F9-3DFF-57C6-7825-758AC0CE7CBB}"/>
          </ac:spMkLst>
        </pc:spChg>
        <pc:spChg chg="ord">
          <ac:chgData name="Megan U Hazen" userId="30e05359-b9e4-47f2-a3de-c678b6693530" providerId="ADAL" clId="{939E2F73-DF29-49A4-8956-4EC824E7399B}" dt="2026-06-03T00:36:37.551" v="3138"/>
          <ac:spMkLst>
            <pc:docMk/>
            <pc:sldMk cId="3103247703" sldId="357"/>
            <ac:spMk id="22" creationId="{277A018A-D17C-C1C0-B4FC-B6A4AFCA640A}"/>
          </ac:spMkLst>
        </pc:spChg>
        <pc:grpChg chg="mod ord">
          <ac:chgData name="Megan U Hazen" userId="30e05359-b9e4-47f2-a3de-c678b6693530" providerId="ADAL" clId="{939E2F73-DF29-49A4-8956-4EC824E7399B}" dt="2026-06-03T00:36:37.551" v="3138"/>
          <ac:grpSpMkLst>
            <pc:docMk/>
            <pc:sldMk cId="3103247703" sldId="357"/>
            <ac:grpSpMk id="20" creationId="{77A0FAE9-C9C0-F8BB-1D94-B1C31FDFB7ED}"/>
          </ac:grpSpMkLst>
        </pc:grpChg>
      </pc:sldChg>
      <pc:sldChg chg="modSp mod">
        <pc:chgData name="Megan U Hazen" userId="30e05359-b9e4-47f2-a3de-c678b6693530" providerId="ADAL" clId="{939E2F73-DF29-49A4-8956-4EC824E7399B}" dt="2026-06-03T00:35:36.150" v="3125" actId="962"/>
        <pc:sldMkLst>
          <pc:docMk/>
          <pc:sldMk cId="3066895105" sldId="358"/>
        </pc:sldMkLst>
        <pc:grpChg chg="mod">
          <ac:chgData name="Megan U Hazen" userId="30e05359-b9e4-47f2-a3de-c678b6693530" providerId="ADAL" clId="{939E2F73-DF29-49A4-8956-4EC824E7399B}" dt="2026-06-03T00:35:36.150" v="3125" actId="962"/>
          <ac:grpSpMkLst>
            <pc:docMk/>
            <pc:sldMk cId="3066895105" sldId="358"/>
            <ac:grpSpMk id="20" creationId="{62D786F5-8489-650F-4C46-B0805E1360F6}"/>
          </ac:grpSpMkLst>
        </pc:grpChg>
      </pc:sldChg>
      <pc:sldChg chg="delSp modSp mod">
        <pc:chgData name="Megan U Hazen" userId="30e05359-b9e4-47f2-a3de-c678b6693530" providerId="ADAL" clId="{939E2F73-DF29-49A4-8956-4EC824E7399B}" dt="2026-06-03T00:17:53.785" v="2854" actId="21"/>
        <pc:sldMkLst>
          <pc:docMk/>
          <pc:sldMk cId="3703247238" sldId="359"/>
        </pc:sldMkLst>
        <pc:spChg chg="mod">
          <ac:chgData name="Megan U Hazen" userId="30e05359-b9e4-47f2-a3de-c678b6693530" providerId="ADAL" clId="{939E2F73-DF29-49A4-8956-4EC824E7399B}" dt="2026-06-03T00:17:24.291" v="2853" actId="20577"/>
          <ac:spMkLst>
            <pc:docMk/>
            <pc:sldMk cId="3703247238" sldId="359"/>
            <ac:spMk id="6" creationId="{63997A38-CAF6-5314-A35B-42C744659F72}"/>
          </ac:spMkLst>
        </pc:spChg>
        <pc:spChg chg="del">
          <ac:chgData name="Megan U Hazen" userId="30e05359-b9e4-47f2-a3de-c678b6693530" providerId="ADAL" clId="{939E2F73-DF29-49A4-8956-4EC824E7399B}" dt="2026-06-03T00:17:53.785" v="2854" actId="21"/>
          <ac:spMkLst>
            <pc:docMk/>
            <pc:sldMk cId="3703247238" sldId="359"/>
            <ac:spMk id="7" creationId="{E64531D2-CE24-F7F4-EAFA-C9723B77C149}"/>
          </ac:spMkLst>
        </pc:spChg>
      </pc:sldChg>
      <pc:sldChg chg="modSp mod">
        <pc:chgData name="Megan U Hazen" userId="30e05359-b9e4-47f2-a3de-c678b6693530" providerId="ADAL" clId="{939E2F73-DF29-49A4-8956-4EC824E7399B}" dt="2026-06-03T00:36:38.839" v="3139"/>
        <pc:sldMkLst>
          <pc:docMk/>
          <pc:sldMk cId="1153043032" sldId="360"/>
        </pc:sldMkLst>
        <pc:spChg chg="ord">
          <ac:chgData name="Megan U Hazen" userId="30e05359-b9e4-47f2-a3de-c678b6693530" providerId="ADAL" clId="{939E2F73-DF29-49A4-8956-4EC824E7399B}" dt="2026-06-03T00:36:38.839" v="3139"/>
          <ac:spMkLst>
            <pc:docMk/>
            <pc:sldMk cId="1153043032" sldId="360"/>
            <ac:spMk id="2" creationId="{1F5BC0C9-AF0F-94C7-9207-C219985E7749}"/>
          </ac:spMkLst>
        </pc:spChg>
        <pc:spChg chg="ord">
          <ac:chgData name="Megan U Hazen" userId="30e05359-b9e4-47f2-a3de-c678b6693530" providerId="ADAL" clId="{939E2F73-DF29-49A4-8956-4EC824E7399B}" dt="2026-06-03T00:36:38.839" v="3139"/>
          <ac:spMkLst>
            <pc:docMk/>
            <pc:sldMk cId="1153043032" sldId="360"/>
            <ac:spMk id="4" creationId="{2BE51460-FD97-09E2-989E-E2428DFEA608}"/>
          </ac:spMkLst>
        </pc:spChg>
        <pc:spChg chg="ord">
          <ac:chgData name="Megan U Hazen" userId="30e05359-b9e4-47f2-a3de-c678b6693530" providerId="ADAL" clId="{939E2F73-DF29-49A4-8956-4EC824E7399B}" dt="2026-06-03T00:36:38.839" v="3139"/>
          <ac:spMkLst>
            <pc:docMk/>
            <pc:sldMk cId="1153043032" sldId="360"/>
            <ac:spMk id="5" creationId="{3A155C0F-5E53-8666-4E57-DCDF81FB839C}"/>
          </ac:spMkLst>
        </pc:spChg>
        <pc:spChg chg="mod ord">
          <ac:chgData name="Megan U Hazen" userId="30e05359-b9e4-47f2-a3de-c678b6693530" providerId="ADAL" clId="{939E2F73-DF29-49A4-8956-4EC824E7399B}" dt="2026-06-03T00:36:38.839" v="3139"/>
          <ac:spMkLst>
            <pc:docMk/>
            <pc:sldMk cId="1153043032" sldId="360"/>
            <ac:spMk id="22" creationId="{087ECECB-581D-AAFC-998B-C4C88F2EC6C3}"/>
          </ac:spMkLst>
        </pc:spChg>
        <pc:grpChg chg="mod ord">
          <ac:chgData name="Megan U Hazen" userId="30e05359-b9e4-47f2-a3de-c678b6693530" providerId="ADAL" clId="{939E2F73-DF29-49A4-8956-4EC824E7399B}" dt="2026-06-03T00:36:38.839" v="3139"/>
          <ac:grpSpMkLst>
            <pc:docMk/>
            <pc:sldMk cId="1153043032" sldId="360"/>
            <ac:grpSpMk id="31" creationId="{103FC23B-D7AD-2900-BF5E-CBCAFA2431DB}"/>
          </ac:grpSpMkLst>
        </pc:grpChg>
      </pc:sldChg>
      <pc:sldChg chg="modSp mod">
        <pc:chgData name="Megan U Hazen" userId="30e05359-b9e4-47f2-a3de-c678b6693530" providerId="ADAL" clId="{939E2F73-DF29-49A4-8956-4EC824E7399B}" dt="2026-06-02T21:59:42.760" v="35" actId="1036"/>
        <pc:sldMkLst>
          <pc:docMk/>
          <pc:sldMk cId="2035395294" sldId="371"/>
        </pc:sldMkLst>
        <pc:spChg chg="mod">
          <ac:chgData name="Megan U Hazen" userId="30e05359-b9e4-47f2-a3de-c678b6693530" providerId="ADAL" clId="{939E2F73-DF29-49A4-8956-4EC824E7399B}" dt="2026-06-02T21:59:42.760" v="35" actId="1036"/>
          <ac:spMkLst>
            <pc:docMk/>
            <pc:sldMk cId="2035395294" sldId="371"/>
            <ac:spMk id="6" creationId="{6E4897C2-5D93-E085-7B12-A5C1530F4195}"/>
          </ac:spMkLst>
        </pc:spChg>
      </pc:sldChg>
      <pc:sldChg chg="addSp delSp modSp new mod modClrScheme modAnim chgLayout">
        <pc:chgData name="Megan U Hazen" userId="30e05359-b9e4-47f2-a3de-c678b6693530" providerId="ADAL" clId="{939E2F73-DF29-49A4-8956-4EC824E7399B}" dt="2026-06-03T00:36:06.923" v="3130" actId="962"/>
        <pc:sldMkLst>
          <pc:docMk/>
          <pc:sldMk cId="1364264324" sldId="372"/>
        </pc:sldMkLst>
        <pc:spChg chg="mod ord">
          <ac:chgData name="Megan U Hazen" userId="30e05359-b9e4-47f2-a3de-c678b6693530" providerId="ADAL" clId="{939E2F73-DF29-49A4-8956-4EC824E7399B}" dt="2026-06-02T21:59:26.780" v="33" actId="700"/>
          <ac:spMkLst>
            <pc:docMk/>
            <pc:sldMk cId="1364264324" sldId="372"/>
            <ac:spMk id="2" creationId="{9A5E9012-3BEE-7950-A625-748F2D38B56A}"/>
          </ac:spMkLst>
        </pc:spChg>
        <pc:spChg chg="del mod ord">
          <ac:chgData name="Megan U Hazen" userId="30e05359-b9e4-47f2-a3de-c678b6693530" providerId="ADAL" clId="{939E2F73-DF29-49A4-8956-4EC824E7399B}" dt="2026-06-02T21:59:26.780" v="33" actId="700"/>
          <ac:spMkLst>
            <pc:docMk/>
            <pc:sldMk cId="1364264324" sldId="372"/>
            <ac:spMk id="3" creationId="{434C4695-E0F4-065D-B3F7-517343C4F64F}"/>
          </ac:spMkLst>
        </pc:spChg>
        <pc:spChg chg="mod ord">
          <ac:chgData name="Megan U Hazen" userId="30e05359-b9e4-47f2-a3de-c678b6693530" providerId="ADAL" clId="{939E2F73-DF29-49A4-8956-4EC824E7399B}" dt="2026-06-02T21:59:26.780" v="33" actId="700"/>
          <ac:spMkLst>
            <pc:docMk/>
            <pc:sldMk cId="1364264324" sldId="372"/>
            <ac:spMk id="4" creationId="{79078203-C1DB-4354-BECF-8A54EEB95454}"/>
          </ac:spMkLst>
        </pc:spChg>
        <pc:spChg chg="mod ord">
          <ac:chgData name="Megan U Hazen" userId="30e05359-b9e4-47f2-a3de-c678b6693530" providerId="ADAL" clId="{939E2F73-DF29-49A4-8956-4EC824E7399B}" dt="2026-06-02T21:59:26.780" v="33" actId="700"/>
          <ac:spMkLst>
            <pc:docMk/>
            <pc:sldMk cId="1364264324" sldId="372"/>
            <ac:spMk id="5" creationId="{4B9B7AEA-BE93-B254-BA01-A00665633120}"/>
          </ac:spMkLst>
        </pc:spChg>
        <pc:spChg chg="add mod ord">
          <ac:chgData name="Megan U Hazen" userId="30e05359-b9e4-47f2-a3de-c678b6693530" providerId="ADAL" clId="{939E2F73-DF29-49A4-8956-4EC824E7399B}" dt="2026-06-02T22:03:20.130" v="207" actId="20577"/>
          <ac:spMkLst>
            <pc:docMk/>
            <pc:sldMk cId="1364264324" sldId="372"/>
            <ac:spMk id="6" creationId="{040CA482-A6CA-D4E9-BC2A-629720044AE5}"/>
          </ac:spMkLst>
        </pc:spChg>
        <pc:spChg chg="add del mod ord">
          <ac:chgData name="Megan U Hazen" userId="30e05359-b9e4-47f2-a3de-c678b6693530" providerId="ADAL" clId="{939E2F73-DF29-49A4-8956-4EC824E7399B}" dt="2026-06-02T21:59:30.769" v="34" actId="478"/>
          <ac:spMkLst>
            <pc:docMk/>
            <pc:sldMk cId="1364264324" sldId="372"/>
            <ac:spMk id="7" creationId="{0F6B1580-31E4-2CB1-AECE-49EF7BDD37C0}"/>
          </ac:spMkLst>
        </pc:spChg>
        <pc:spChg chg="add mod">
          <ac:chgData name="Megan U Hazen" userId="30e05359-b9e4-47f2-a3de-c678b6693530" providerId="ADAL" clId="{939E2F73-DF29-49A4-8956-4EC824E7399B}" dt="2026-06-02T22:00:43.242" v="48" actId="20577"/>
          <ac:spMkLst>
            <pc:docMk/>
            <pc:sldMk cId="1364264324" sldId="372"/>
            <ac:spMk id="8" creationId="{E3D38634-31CB-1EF4-E197-3D72A698DE2A}"/>
          </ac:spMkLst>
        </pc:spChg>
        <pc:grpChg chg="add mod">
          <ac:chgData name="Megan U Hazen" userId="30e05359-b9e4-47f2-a3de-c678b6693530" providerId="ADAL" clId="{939E2F73-DF29-49A4-8956-4EC824E7399B}" dt="2026-06-03T00:36:05.736" v="3128" actId="962"/>
          <ac:grpSpMkLst>
            <pc:docMk/>
            <pc:sldMk cId="1364264324" sldId="372"/>
            <ac:grpSpMk id="13" creationId="{A2B195C4-BB6E-3D2F-2CF4-BEF8A0405973}"/>
          </ac:grpSpMkLst>
        </pc:grpChg>
        <pc:grpChg chg="add mod">
          <ac:chgData name="Megan U Hazen" userId="30e05359-b9e4-47f2-a3de-c678b6693530" providerId="ADAL" clId="{939E2F73-DF29-49A4-8956-4EC824E7399B}" dt="2026-06-03T00:36:06.410" v="3129" actId="962"/>
          <ac:grpSpMkLst>
            <pc:docMk/>
            <pc:sldMk cId="1364264324" sldId="372"/>
            <ac:grpSpMk id="14" creationId="{EB90720D-FDAA-0CBF-844E-57804BF2DBD7}"/>
          </ac:grpSpMkLst>
        </pc:grpChg>
        <pc:grpChg chg="add mod">
          <ac:chgData name="Megan U Hazen" userId="30e05359-b9e4-47f2-a3de-c678b6693530" providerId="ADAL" clId="{939E2F73-DF29-49A4-8956-4EC824E7399B}" dt="2026-06-03T00:36:06.923" v="3130" actId="962"/>
          <ac:grpSpMkLst>
            <pc:docMk/>
            <pc:sldMk cId="1364264324" sldId="372"/>
            <ac:grpSpMk id="17" creationId="{C11FD891-F471-93EC-09DF-D117CF4A541D}"/>
          </ac:grpSpMkLst>
        </pc:grpChg>
        <pc:picChg chg="add mod">
          <ac:chgData name="Megan U Hazen" userId="30e05359-b9e4-47f2-a3de-c678b6693530" providerId="ADAL" clId="{939E2F73-DF29-49A4-8956-4EC824E7399B}" dt="2026-06-02T22:03:39.880" v="208" actId="164"/>
          <ac:picMkLst>
            <pc:docMk/>
            <pc:sldMk cId="1364264324" sldId="372"/>
            <ac:picMk id="10" creationId="{A433C84D-BE65-9128-8CCA-C1ECAECDE92C}"/>
          </ac:picMkLst>
        </pc:picChg>
        <pc:picChg chg="add mod">
          <ac:chgData name="Megan U Hazen" userId="30e05359-b9e4-47f2-a3de-c678b6693530" providerId="ADAL" clId="{939E2F73-DF29-49A4-8956-4EC824E7399B}" dt="2026-06-02T22:03:39.880" v="208" actId="164"/>
          <ac:picMkLst>
            <pc:docMk/>
            <pc:sldMk cId="1364264324" sldId="372"/>
            <ac:picMk id="12" creationId="{698A12A0-344B-966A-E31A-56B79748D6C8}"/>
          </ac:picMkLst>
        </pc:picChg>
        <pc:picChg chg="mod">
          <ac:chgData name="Megan U Hazen" userId="30e05359-b9e4-47f2-a3de-c678b6693530" providerId="ADAL" clId="{939E2F73-DF29-49A4-8956-4EC824E7399B}" dt="2026-06-02T22:03:44.465" v="209"/>
          <ac:picMkLst>
            <pc:docMk/>
            <pc:sldMk cId="1364264324" sldId="372"/>
            <ac:picMk id="15" creationId="{2AF8B397-A91D-2363-E2BA-BCB0CB6CDBF2}"/>
          </ac:picMkLst>
        </pc:picChg>
        <pc:picChg chg="mod">
          <ac:chgData name="Megan U Hazen" userId="30e05359-b9e4-47f2-a3de-c678b6693530" providerId="ADAL" clId="{939E2F73-DF29-49A4-8956-4EC824E7399B}" dt="2026-06-02T22:03:44.465" v="209"/>
          <ac:picMkLst>
            <pc:docMk/>
            <pc:sldMk cId="1364264324" sldId="372"/>
            <ac:picMk id="16" creationId="{F9049F20-8881-C78C-38AA-61FDFC6B6E69}"/>
          </ac:picMkLst>
        </pc:picChg>
        <pc:picChg chg="mod">
          <ac:chgData name="Megan U Hazen" userId="30e05359-b9e4-47f2-a3de-c678b6693530" providerId="ADAL" clId="{939E2F73-DF29-49A4-8956-4EC824E7399B}" dt="2026-06-02T22:04:08.863" v="211"/>
          <ac:picMkLst>
            <pc:docMk/>
            <pc:sldMk cId="1364264324" sldId="372"/>
            <ac:picMk id="18" creationId="{8593F23A-9289-E93F-8DF2-5961EFE66CA0}"/>
          </ac:picMkLst>
        </pc:picChg>
        <pc:picChg chg="mod">
          <ac:chgData name="Megan U Hazen" userId="30e05359-b9e4-47f2-a3de-c678b6693530" providerId="ADAL" clId="{939E2F73-DF29-49A4-8956-4EC824E7399B}" dt="2026-06-02T22:04:08.863" v="211"/>
          <ac:picMkLst>
            <pc:docMk/>
            <pc:sldMk cId="1364264324" sldId="372"/>
            <ac:picMk id="19" creationId="{BE2F6BF9-A498-E3C4-C27E-299FB61F1178}"/>
          </ac:picMkLst>
        </pc:picChg>
      </pc:sldChg>
      <pc:sldChg chg="delSp modSp add mod delAnim modAnim">
        <pc:chgData name="Megan U Hazen" userId="30e05359-b9e4-47f2-a3de-c678b6693530" providerId="ADAL" clId="{939E2F73-DF29-49A4-8956-4EC824E7399B}" dt="2026-06-03T00:36:07.786" v="3131" actId="962"/>
        <pc:sldMkLst>
          <pc:docMk/>
          <pc:sldMk cId="4210048533" sldId="373"/>
        </pc:sldMkLst>
        <pc:spChg chg="mod">
          <ac:chgData name="Megan U Hazen" userId="30e05359-b9e4-47f2-a3de-c678b6693530" providerId="ADAL" clId="{939E2F73-DF29-49A4-8956-4EC824E7399B}" dt="2026-06-02T22:05:58.459" v="273" actId="20577"/>
          <ac:spMkLst>
            <pc:docMk/>
            <pc:sldMk cId="4210048533" sldId="373"/>
            <ac:spMk id="2" creationId="{DFBD392E-0D2A-56EE-597F-F5BDB04C6AA8}"/>
          </ac:spMkLst>
        </pc:spChg>
        <pc:spChg chg="mod">
          <ac:chgData name="Megan U Hazen" userId="30e05359-b9e4-47f2-a3de-c678b6693530" providerId="ADAL" clId="{939E2F73-DF29-49A4-8956-4EC824E7399B}" dt="2026-06-02T22:08:33.008" v="532" actId="20577"/>
          <ac:spMkLst>
            <pc:docMk/>
            <pc:sldMk cId="4210048533" sldId="373"/>
            <ac:spMk id="6" creationId="{F9E34A3B-D381-1786-B9F6-0271C387D5AB}"/>
          </ac:spMkLst>
        </pc:spChg>
        <pc:spChg chg="mod">
          <ac:chgData name="Megan U Hazen" userId="30e05359-b9e4-47f2-a3de-c678b6693530" providerId="ADAL" clId="{939E2F73-DF29-49A4-8956-4EC824E7399B}" dt="2026-06-02T22:07:12.314" v="325" actId="14100"/>
          <ac:spMkLst>
            <pc:docMk/>
            <pc:sldMk cId="4210048533" sldId="373"/>
            <ac:spMk id="8" creationId="{53BE3798-D181-FCC3-E307-FA35CAB266AC}"/>
          </ac:spMkLst>
        </pc:spChg>
        <pc:grpChg chg="mod">
          <ac:chgData name="Megan U Hazen" userId="30e05359-b9e4-47f2-a3de-c678b6693530" providerId="ADAL" clId="{939E2F73-DF29-49A4-8956-4EC824E7399B}" dt="2026-06-03T00:36:07.786" v="3131" actId="962"/>
          <ac:grpSpMkLst>
            <pc:docMk/>
            <pc:sldMk cId="4210048533" sldId="373"/>
            <ac:grpSpMk id="13" creationId="{61EAB905-C699-9F22-B4C3-3C119533E97E}"/>
          </ac:grpSpMkLst>
        </pc:grpChg>
        <pc:grpChg chg="del">
          <ac:chgData name="Megan U Hazen" userId="30e05359-b9e4-47f2-a3de-c678b6693530" providerId="ADAL" clId="{939E2F73-DF29-49A4-8956-4EC824E7399B}" dt="2026-06-02T22:07:32.171" v="327" actId="478"/>
          <ac:grpSpMkLst>
            <pc:docMk/>
            <pc:sldMk cId="4210048533" sldId="373"/>
            <ac:grpSpMk id="14" creationId="{226F69B9-B44A-A452-316A-04FABA24F714}"/>
          </ac:grpSpMkLst>
        </pc:grpChg>
        <pc:grpChg chg="del">
          <ac:chgData name="Megan U Hazen" userId="30e05359-b9e4-47f2-a3de-c678b6693530" providerId="ADAL" clId="{939E2F73-DF29-49A4-8956-4EC824E7399B}" dt="2026-06-02T22:07:32.171" v="327" actId="478"/>
          <ac:grpSpMkLst>
            <pc:docMk/>
            <pc:sldMk cId="4210048533" sldId="373"/>
            <ac:grpSpMk id="17" creationId="{8A7AD8A7-B075-DEDE-1D09-44A30760D25E}"/>
          </ac:grpSpMkLst>
        </pc:grpChg>
      </pc:sldChg>
      <pc:sldChg chg="addSp delSp modSp add mod delAnim">
        <pc:chgData name="Megan U Hazen" userId="30e05359-b9e4-47f2-a3de-c678b6693530" providerId="ADAL" clId="{939E2F73-DF29-49A4-8956-4EC824E7399B}" dt="2026-06-03T00:36:40.473" v="3140"/>
        <pc:sldMkLst>
          <pc:docMk/>
          <pc:sldMk cId="2036746305" sldId="374"/>
        </pc:sldMkLst>
        <pc:spChg chg="mod ord">
          <ac:chgData name="Megan U Hazen" userId="30e05359-b9e4-47f2-a3de-c678b6693530" providerId="ADAL" clId="{939E2F73-DF29-49A4-8956-4EC824E7399B}" dt="2026-06-03T00:36:40.473" v="3140"/>
          <ac:spMkLst>
            <pc:docMk/>
            <pc:sldMk cId="2036746305" sldId="374"/>
            <ac:spMk id="2" creationId="{18F80284-04E7-95DD-DF81-63BC8D9E0580}"/>
          </ac:spMkLst>
        </pc:spChg>
        <pc:spChg chg="ord">
          <ac:chgData name="Megan U Hazen" userId="30e05359-b9e4-47f2-a3de-c678b6693530" providerId="ADAL" clId="{939E2F73-DF29-49A4-8956-4EC824E7399B}" dt="2026-06-03T00:36:40.473" v="3140"/>
          <ac:spMkLst>
            <pc:docMk/>
            <pc:sldMk cId="2036746305" sldId="374"/>
            <ac:spMk id="4" creationId="{239AE393-D023-3E12-F509-047DE588A94B}"/>
          </ac:spMkLst>
        </pc:spChg>
        <pc:spChg chg="ord">
          <ac:chgData name="Megan U Hazen" userId="30e05359-b9e4-47f2-a3de-c678b6693530" providerId="ADAL" clId="{939E2F73-DF29-49A4-8956-4EC824E7399B}" dt="2026-06-03T00:36:40.473" v="3140"/>
          <ac:spMkLst>
            <pc:docMk/>
            <pc:sldMk cId="2036746305" sldId="374"/>
            <ac:spMk id="5" creationId="{F32D3078-1D69-3C8C-A0F2-F0DDE15AE398}"/>
          </ac:spMkLst>
        </pc:spChg>
        <pc:spChg chg="del">
          <ac:chgData name="Megan U Hazen" userId="30e05359-b9e4-47f2-a3de-c678b6693530" providerId="ADAL" clId="{939E2F73-DF29-49A4-8956-4EC824E7399B}" dt="2026-06-02T22:09:12.466" v="563" actId="478"/>
          <ac:spMkLst>
            <pc:docMk/>
            <pc:sldMk cId="2036746305" sldId="374"/>
            <ac:spMk id="6" creationId="{AEF2D0F6-A9CF-CD74-53C8-534983B842A6}"/>
          </ac:spMkLst>
        </pc:spChg>
        <pc:spChg chg="add del mod">
          <ac:chgData name="Megan U Hazen" userId="30e05359-b9e4-47f2-a3de-c678b6693530" providerId="ADAL" clId="{939E2F73-DF29-49A4-8956-4EC824E7399B}" dt="2026-06-02T22:09:35.173" v="564" actId="3680"/>
          <ac:spMkLst>
            <pc:docMk/>
            <pc:sldMk cId="2036746305" sldId="374"/>
            <ac:spMk id="7" creationId="{20B424A8-53A1-EC35-90BC-C4EDBA85E589}"/>
          </ac:spMkLst>
        </pc:spChg>
        <pc:spChg chg="ord">
          <ac:chgData name="Megan U Hazen" userId="30e05359-b9e4-47f2-a3de-c678b6693530" providerId="ADAL" clId="{939E2F73-DF29-49A4-8956-4EC824E7399B}" dt="2026-06-03T00:36:40.473" v="3140"/>
          <ac:spMkLst>
            <pc:docMk/>
            <pc:sldMk cId="2036746305" sldId="374"/>
            <ac:spMk id="8" creationId="{ACA4F62B-CDAF-729C-1CEE-F1274390C4AC}"/>
          </ac:spMkLst>
        </pc:spChg>
        <pc:grpChg chg="del">
          <ac:chgData name="Megan U Hazen" userId="30e05359-b9e4-47f2-a3de-c678b6693530" providerId="ADAL" clId="{939E2F73-DF29-49A4-8956-4EC824E7399B}" dt="2026-06-02T22:09:08.103" v="562" actId="478"/>
          <ac:grpSpMkLst>
            <pc:docMk/>
            <pc:sldMk cId="2036746305" sldId="374"/>
            <ac:grpSpMk id="13" creationId="{200D0482-3AAD-12B1-B80C-994F7DE241E4}"/>
          </ac:grpSpMkLst>
        </pc:grpChg>
        <pc:graphicFrameChg chg="add mod ord modGraphic">
          <ac:chgData name="Megan U Hazen" userId="30e05359-b9e4-47f2-a3de-c678b6693530" providerId="ADAL" clId="{939E2F73-DF29-49A4-8956-4EC824E7399B}" dt="2026-06-03T00:36:40.473" v="3140"/>
          <ac:graphicFrameMkLst>
            <pc:docMk/>
            <pc:sldMk cId="2036746305" sldId="374"/>
            <ac:graphicFrameMk id="9" creationId="{3A670D2C-882E-F1ED-1F48-4679BD938AC1}"/>
          </ac:graphicFrameMkLst>
        </pc:graphicFrameChg>
      </pc:sldChg>
      <pc:sldChg chg="addSp delSp modSp new mod ord modClrScheme chgLayout">
        <pc:chgData name="Megan U Hazen" userId="30e05359-b9e4-47f2-a3de-c678b6693530" providerId="ADAL" clId="{939E2F73-DF29-49A4-8956-4EC824E7399B}" dt="2026-06-02T22:19:56.323" v="830"/>
        <pc:sldMkLst>
          <pc:docMk/>
          <pc:sldMk cId="2483545799" sldId="375"/>
        </pc:sldMkLst>
        <pc:spChg chg="mod ord">
          <ac:chgData name="Megan U Hazen" userId="30e05359-b9e4-47f2-a3de-c678b6693530" providerId="ADAL" clId="{939E2F73-DF29-49A4-8956-4EC824E7399B}" dt="2026-06-02T22:12:33.209" v="758" actId="700"/>
          <ac:spMkLst>
            <pc:docMk/>
            <pc:sldMk cId="2483545799" sldId="375"/>
            <ac:spMk id="2" creationId="{25802D6C-1D16-7D76-43E5-0E21549E32AA}"/>
          </ac:spMkLst>
        </pc:spChg>
        <pc:spChg chg="del mod ord">
          <ac:chgData name="Megan U Hazen" userId="30e05359-b9e4-47f2-a3de-c678b6693530" providerId="ADAL" clId="{939E2F73-DF29-49A4-8956-4EC824E7399B}" dt="2026-06-02T22:12:33.209" v="758" actId="700"/>
          <ac:spMkLst>
            <pc:docMk/>
            <pc:sldMk cId="2483545799" sldId="375"/>
            <ac:spMk id="3" creationId="{7A152F61-842B-C283-683F-9E2E83BA6DDE}"/>
          </ac:spMkLst>
        </pc:spChg>
        <pc:spChg chg="del">
          <ac:chgData name="Megan U Hazen" userId="30e05359-b9e4-47f2-a3de-c678b6693530" providerId="ADAL" clId="{939E2F73-DF29-49A4-8956-4EC824E7399B}" dt="2026-06-02T22:12:33.209" v="758" actId="700"/>
          <ac:spMkLst>
            <pc:docMk/>
            <pc:sldMk cId="2483545799" sldId="375"/>
            <ac:spMk id="4" creationId="{8CAF4F91-D5DC-5614-2243-B776605EA381}"/>
          </ac:spMkLst>
        </pc:spChg>
        <pc:spChg chg="mod ord">
          <ac:chgData name="Megan U Hazen" userId="30e05359-b9e4-47f2-a3de-c678b6693530" providerId="ADAL" clId="{939E2F73-DF29-49A4-8956-4EC824E7399B}" dt="2026-06-02T22:12:33.209" v="758" actId="700"/>
          <ac:spMkLst>
            <pc:docMk/>
            <pc:sldMk cId="2483545799" sldId="375"/>
            <ac:spMk id="5" creationId="{992C593E-2653-ECA5-FBA5-B76E3B4F0FED}"/>
          </ac:spMkLst>
        </pc:spChg>
        <pc:spChg chg="mod ord">
          <ac:chgData name="Megan U Hazen" userId="30e05359-b9e4-47f2-a3de-c678b6693530" providerId="ADAL" clId="{939E2F73-DF29-49A4-8956-4EC824E7399B}" dt="2026-06-02T22:12:33.209" v="758" actId="700"/>
          <ac:spMkLst>
            <pc:docMk/>
            <pc:sldMk cId="2483545799" sldId="375"/>
            <ac:spMk id="6" creationId="{C5213081-DA42-0A36-F05E-078E3A8A41E0}"/>
          </ac:spMkLst>
        </pc:spChg>
        <pc:spChg chg="add mod ord">
          <ac:chgData name="Megan U Hazen" userId="30e05359-b9e4-47f2-a3de-c678b6693530" providerId="ADAL" clId="{939E2F73-DF29-49A4-8956-4EC824E7399B}" dt="2026-06-02T22:13:13.793" v="772" actId="403"/>
          <ac:spMkLst>
            <pc:docMk/>
            <pc:sldMk cId="2483545799" sldId="375"/>
            <ac:spMk id="7" creationId="{3FCE2118-3093-C223-02C6-FC3BC53B89A4}"/>
          </ac:spMkLst>
        </pc:spChg>
      </pc:sldChg>
      <pc:sldChg chg="modSp new mod">
        <pc:chgData name="Megan U Hazen" userId="30e05359-b9e4-47f2-a3de-c678b6693530" providerId="ADAL" clId="{939E2F73-DF29-49A4-8956-4EC824E7399B}" dt="2026-06-02T22:14:54.031" v="804" actId="113"/>
        <pc:sldMkLst>
          <pc:docMk/>
          <pc:sldMk cId="256061478" sldId="376"/>
        </pc:sldMkLst>
        <pc:spChg chg="mod">
          <ac:chgData name="Megan U Hazen" userId="30e05359-b9e4-47f2-a3de-c678b6693530" providerId="ADAL" clId="{939E2F73-DF29-49A4-8956-4EC824E7399B}" dt="2026-06-02T22:13:53.526" v="786" actId="20577"/>
          <ac:spMkLst>
            <pc:docMk/>
            <pc:sldMk cId="256061478" sldId="376"/>
            <ac:spMk id="2" creationId="{4D2DDA51-2EAC-DD06-8B2D-064DA9468945}"/>
          </ac:spMkLst>
        </pc:spChg>
        <pc:spChg chg="mod">
          <ac:chgData name="Megan U Hazen" userId="30e05359-b9e4-47f2-a3de-c678b6693530" providerId="ADAL" clId="{939E2F73-DF29-49A4-8956-4EC824E7399B}" dt="2026-06-02T22:14:54.031" v="804" actId="113"/>
          <ac:spMkLst>
            <pc:docMk/>
            <pc:sldMk cId="256061478" sldId="376"/>
            <ac:spMk id="3" creationId="{3F6B0C95-7A0C-4F3F-E8D8-0BDCC583261A}"/>
          </ac:spMkLst>
        </pc:spChg>
      </pc:sldChg>
      <pc:sldChg chg="delSp modSp add mod delAnim">
        <pc:chgData name="Megan U Hazen" userId="30e05359-b9e4-47f2-a3de-c678b6693530" providerId="ADAL" clId="{939E2F73-DF29-49A4-8956-4EC824E7399B}" dt="2026-06-02T22:22:18.309" v="880" actId="113"/>
        <pc:sldMkLst>
          <pc:docMk/>
          <pc:sldMk cId="2102698163" sldId="377"/>
        </pc:sldMkLst>
        <pc:spChg chg="mod">
          <ac:chgData name="Megan U Hazen" userId="30e05359-b9e4-47f2-a3de-c678b6693530" providerId="ADAL" clId="{939E2F73-DF29-49A4-8956-4EC824E7399B}" dt="2026-06-02T22:20:18.184" v="854" actId="20577"/>
          <ac:spMkLst>
            <pc:docMk/>
            <pc:sldMk cId="2102698163" sldId="377"/>
            <ac:spMk id="2" creationId="{7782CA19-3F5D-1959-1A88-32533652FDF8}"/>
          </ac:spMkLst>
        </pc:spChg>
        <pc:spChg chg="mod">
          <ac:chgData name="Megan U Hazen" userId="30e05359-b9e4-47f2-a3de-c678b6693530" providerId="ADAL" clId="{939E2F73-DF29-49A4-8956-4EC824E7399B}" dt="2026-06-02T22:22:18.309" v="880" actId="113"/>
          <ac:spMkLst>
            <pc:docMk/>
            <pc:sldMk cId="2102698163" sldId="377"/>
            <ac:spMk id="6" creationId="{06BE23CC-9566-BB93-C8A6-32EED8BAE656}"/>
          </ac:spMkLst>
        </pc:spChg>
        <pc:spChg chg="mod">
          <ac:chgData name="Megan U Hazen" userId="30e05359-b9e4-47f2-a3de-c678b6693530" providerId="ADAL" clId="{939E2F73-DF29-49A4-8956-4EC824E7399B}" dt="2026-06-02T22:20:56.289" v="861" actId="6549"/>
          <ac:spMkLst>
            <pc:docMk/>
            <pc:sldMk cId="2102698163" sldId="377"/>
            <ac:spMk id="8" creationId="{935219B7-2A2F-C606-7781-B39DAA3FDB0E}"/>
          </ac:spMkLst>
        </pc:spChg>
        <pc:grpChg chg="del">
          <ac:chgData name="Megan U Hazen" userId="30e05359-b9e4-47f2-a3de-c678b6693530" providerId="ADAL" clId="{939E2F73-DF29-49A4-8956-4EC824E7399B}" dt="2026-06-02T22:20:25.828" v="856" actId="478"/>
          <ac:grpSpMkLst>
            <pc:docMk/>
            <pc:sldMk cId="2102698163" sldId="377"/>
            <ac:grpSpMk id="13" creationId="{FFAFE742-5CCF-759E-DAA6-99C4393B5AB0}"/>
          </ac:grpSpMkLst>
        </pc:grpChg>
      </pc:sldChg>
      <pc:sldChg chg="modSp new del mod">
        <pc:chgData name="Megan U Hazen" userId="30e05359-b9e4-47f2-a3de-c678b6693530" providerId="ADAL" clId="{939E2F73-DF29-49A4-8956-4EC824E7399B}" dt="2026-06-02T22:19:43.188" v="828" actId="47"/>
        <pc:sldMkLst>
          <pc:docMk/>
          <pc:sldMk cId="3463105357" sldId="377"/>
        </pc:sldMkLst>
        <pc:spChg chg="mod">
          <ac:chgData name="Megan U Hazen" userId="30e05359-b9e4-47f2-a3de-c678b6693530" providerId="ADAL" clId="{939E2F73-DF29-49A4-8956-4EC824E7399B}" dt="2026-06-02T22:19:32.571" v="827" actId="20577"/>
          <ac:spMkLst>
            <pc:docMk/>
            <pc:sldMk cId="3463105357" sldId="377"/>
            <ac:spMk id="2" creationId="{B9EACCF8-19C3-75B8-EBD7-0B59B2C53C11}"/>
          </ac:spMkLst>
        </pc:spChg>
      </pc:sldChg>
      <pc:sldChg chg="modSp add mod">
        <pc:chgData name="Megan U Hazen" userId="30e05359-b9e4-47f2-a3de-c678b6693530" providerId="ADAL" clId="{939E2F73-DF29-49A4-8956-4EC824E7399B}" dt="2026-06-02T22:25:01.161" v="949" actId="27636"/>
        <pc:sldMkLst>
          <pc:docMk/>
          <pc:sldMk cId="491978157" sldId="378"/>
        </pc:sldMkLst>
        <pc:spChg chg="mod">
          <ac:chgData name="Megan U Hazen" userId="30e05359-b9e4-47f2-a3de-c678b6693530" providerId="ADAL" clId="{939E2F73-DF29-49A4-8956-4EC824E7399B}" dt="2026-06-02T22:23:18.135" v="923" actId="20577"/>
          <ac:spMkLst>
            <pc:docMk/>
            <pc:sldMk cId="491978157" sldId="378"/>
            <ac:spMk id="2" creationId="{940189F3-54C4-8672-A97E-DF4FBE9DD867}"/>
          </ac:spMkLst>
        </pc:spChg>
        <pc:spChg chg="mod">
          <ac:chgData name="Megan U Hazen" userId="30e05359-b9e4-47f2-a3de-c678b6693530" providerId="ADAL" clId="{939E2F73-DF29-49A4-8956-4EC824E7399B}" dt="2026-06-02T22:25:01.161" v="949" actId="27636"/>
          <ac:spMkLst>
            <pc:docMk/>
            <pc:sldMk cId="491978157" sldId="378"/>
            <ac:spMk id="6" creationId="{E1515292-F0FB-BC95-E6F3-DEF38FBDC692}"/>
          </ac:spMkLst>
        </pc:spChg>
        <pc:spChg chg="mod">
          <ac:chgData name="Megan U Hazen" userId="30e05359-b9e4-47f2-a3de-c678b6693530" providerId="ADAL" clId="{939E2F73-DF29-49A4-8956-4EC824E7399B}" dt="2026-06-02T22:24:18.054" v="932" actId="20577"/>
          <ac:spMkLst>
            <pc:docMk/>
            <pc:sldMk cId="491978157" sldId="378"/>
            <ac:spMk id="8" creationId="{142B2DD7-7C89-40DE-9F8F-6E2ACCF8E7AA}"/>
          </ac:spMkLst>
        </pc:spChg>
      </pc:sldChg>
      <pc:sldChg chg="modSp add mod">
        <pc:chgData name="Megan U Hazen" userId="30e05359-b9e4-47f2-a3de-c678b6693530" providerId="ADAL" clId="{939E2F73-DF29-49A4-8956-4EC824E7399B}" dt="2026-06-02T22:30:36.766" v="1062" actId="20577"/>
        <pc:sldMkLst>
          <pc:docMk/>
          <pc:sldMk cId="2747459357" sldId="379"/>
        </pc:sldMkLst>
        <pc:spChg chg="mod">
          <ac:chgData name="Megan U Hazen" userId="30e05359-b9e4-47f2-a3de-c678b6693530" providerId="ADAL" clId="{939E2F73-DF29-49A4-8956-4EC824E7399B}" dt="2026-06-02T22:26:25.581" v="984" actId="2711"/>
          <ac:spMkLst>
            <pc:docMk/>
            <pc:sldMk cId="2747459357" sldId="379"/>
            <ac:spMk id="2" creationId="{7B073A3A-B46A-BE71-081D-73C4327E586F}"/>
          </ac:spMkLst>
        </pc:spChg>
        <pc:spChg chg="mod">
          <ac:chgData name="Megan U Hazen" userId="30e05359-b9e4-47f2-a3de-c678b6693530" providerId="ADAL" clId="{939E2F73-DF29-49A4-8956-4EC824E7399B}" dt="2026-06-02T22:28:53.169" v="1013" actId="1076"/>
          <ac:spMkLst>
            <pc:docMk/>
            <pc:sldMk cId="2747459357" sldId="379"/>
            <ac:spMk id="6" creationId="{22D3742F-8F5A-6A7E-CE5C-EE1C94DF6489}"/>
          </ac:spMkLst>
        </pc:spChg>
        <pc:spChg chg="mod">
          <ac:chgData name="Megan U Hazen" userId="30e05359-b9e4-47f2-a3de-c678b6693530" providerId="ADAL" clId="{939E2F73-DF29-49A4-8956-4EC824E7399B}" dt="2026-06-02T22:30:36.766" v="1062" actId="20577"/>
          <ac:spMkLst>
            <pc:docMk/>
            <pc:sldMk cId="2747459357" sldId="379"/>
            <ac:spMk id="8" creationId="{7C1B2312-147F-0863-9D0F-74069B924FFF}"/>
          </ac:spMkLst>
        </pc:spChg>
      </pc:sldChg>
      <pc:sldChg chg="addSp delSp modSp new mod modClrScheme chgLayout">
        <pc:chgData name="Megan U Hazen" userId="30e05359-b9e4-47f2-a3de-c678b6693530" providerId="ADAL" clId="{939E2F73-DF29-49A4-8956-4EC824E7399B}" dt="2026-06-02T22:33:27.856" v="1106" actId="2711"/>
        <pc:sldMkLst>
          <pc:docMk/>
          <pc:sldMk cId="2705313652" sldId="380"/>
        </pc:sldMkLst>
        <pc:spChg chg="del mod ord">
          <ac:chgData name="Megan U Hazen" userId="30e05359-b9e4-47f2-a3de-c678b6693530" providerId="ADAL" clId="{939E2F73-DF29-49A4-8956-4EC824E7399B}" dt="2026-06-02T22:31:44.515" v="1064" actId="700"/>
          <ac:spMkLst>
            <pc:docMk/>
            <pc:sldMk cId="2705313652" sldId="380"/>
            <ac:spMk id="2" creationId="{A669FCD8-A4E9-75EB-62FD-365A25C31CC2}"/>
          </ac:spMkLst>
        </pc:spChg>
        <pc:spChg chg="del mod ord">
          <ac:chgData name="Megan U Hazen" userId="30e05359-b9e4-47f2-a3de-c678b6693530" providerId="ADAL" clId="{939E2F73-DF29-49A4-8956-4EC824E7399B}" dt="2026-06-02T22:31:44.515" v="1064" actId="700"/>
          <ac:spMkLst>
            <pc:docMk/>
            <pc:sldMk cId="2705313652" sldId="380"/>
            <ac:spMk id="3" creationId="{31DADE40-A8BA-CCEB-0590-2AE6CBDFDD05}"/>
          </ac:spMkLst>
        </pc:spChg>
        <pc:spChg chg="del">
          <ac:chgData name="Megan U Hazen" userId="30e05359-b9e4-47f2-a3de-c678b6693530" providerId="ADAL" clId="{939E2F73-DF29-49A4-8956-4EC824E7399B}" dt="2026-06-02T22:31:44.515" v="1064" actId="700"/>
          <ac:spMkLst>
            <pc:docMk/>
            <pc:sldMk cId="2705313652" sldId="380"/>
            <ac:spMk id="4" creationId="{D683B06C-06FF-9C07-9FD2-AB37EFD41F27}"/>
          </ac:spMkLst>
        </pc:spChg>
        <pc:spChg chg="mod ord">
          <ac:chgData name="Megan U Hazen" userId="30e05359-b9e4-47f2-a3de-c678b6693530" providerId="ADAL" clId="{939E2F73-DF29-49A4-8956-4EC824E7399B}" dt="2026-06-02T22:31:44.515" v="1064" actId="700"/>
          <ac:spMkLst>
            <pc:docMk/>
            <pc:sldMk cId="2705313652" sldId="380"/>
            <ac:spMk id="5" creationId="{D658F2A9-7065-4857-5A22-F9EF27F3CBB9}"/>
          </ac:spMkLst>
        </pc:spChg>
        <pc:spChg chg="mod ord">
          <ac:chgData name="Megan U Hazen" userId="30e05359-b9e4-47f2-a3de-c678b6693530" providerId="ADAL" clId="{939E2F73-DF29-49A4-8956-4EC824E7399B}" dt="2026-06-02T22:31:44.515" v="1064" actId="700"/>
          <ac:spMkLst>
            <pc:docMk/>
            <pc:sldMk cId="2705313652" sldId="380"/>
            <ac:spMk id="6" creationId="{21051701-8B1B-D5E9-3E7B-E6A00ECBD192}"/>
          </ac:spMkLst>
        </pc:spChg>
        <pc:spChg chg="add mod ord">
          <ac:chgData name="Megan U Hazen" userId="30e05359-b9e4-47f2-a3de-c678b6693530" providerId="ADAL" clId="{939E2F73-DF29-49A4-8956-4EC824E7399B}" dt="2026-06-02T22:31:56.645" v="1094" actId="20577"/>
          <ac:spMkLst>
            <pc:docMk/>
            <pc:sldMk cId="2705313652" sldId="380"/>
            <ac:spMk id="7" creationId="{B70B2821-FAD1-DCC4-F714-C8E8789B13EF}"/>
          </ac:spMkLst>
        </pc:spChg>
        <pc:spChg chg="add mod ord">
          <ac:chgData name="Megan U Hazen" userId="30e05359-b9e4-47f2-a3de-c678b6693530" providerId="ADAL" clId="{939E2F73-DF29-49A4-8956-4EC824E7399B}" dt="2026-06-02T22:33:27.856" v="1106" actId="2711"/>
          <ac:spMkLst>
            <pc:docMk/>
            <pc:sldMk cId="2705313652" sldId="380"/>
            <ac:spMk id="8" creationId="{4833E980-7356-8827-CFBD-E9CB862E60C9}"/>
          </ac:spMkLst>
        </pc:spChg>
      </pc:sldChg>
      <pc:sldChg chg="addSp delSp modSp new mod modClrScheme chgLayout">
        <pc:chgData name="Megan U Hazen" userId="30e05359-b9e4-47f2-a3de-c678b6693530" providerId="ADAL" clId="{939E2F73-DF29-49A4-8956-4EC824E7399B}" dt="2026-06-02T22:34:29.284" v="1154" actId="14100"/>
        <pc:sldMkLst>
          <pc:docMk/>
          <pc:sldMk cId="3055063961" sldId="381"/>
        </pc:sldMkLst>
        <pc:spChg chg="del mod ord">
          <ac:chgData name="Megan U Hazen" userId="30e05359-b9e4-47f2-a3de-c678b6693530" providerId="ADAL" clId="{939E2F73-DF29-49A4-8956-4EC824E7399B}" dt="2026-06-02T22:33:55.065" v="1108" actId="700"/>
          <ac:spMkLst>
            <pc:docMk/>
            <pc:sldMk cId="3055063961" sldId="381"/>
            <ac:spMk id="2" creationId="{C415D2CE-9F69-A23B-C67E-5C6AA48A9BC9}"/>
          </ac:spMkLst>
        </pc:spChg>
        <pc:spChg chg="del mod ord">
          <ac:chgData name="Megan U Hazen" userId="30e05359-b9e4-47f2-a3de-c678b6693530" providerId="ADAL" clId="{939E2F73-DF29-49A4-8956-4EC824E7399B}" dt="2026-06-02T22:33:55.065" v="1108" actId="700"/>
          <ac:spMkLst>
            <pc:docMk/>
            <pc:sldMk cId="3055063961" sldId="381"/>
            <ac:spMk id="3" creationId="{EB231D95-AE01-C04B-4AB1-4F81A08BC8C1}"/>
          </ac:spMkLst>
        </pc:spChg>
        <pc:spChg chg="del">
          <ac:chgData name="Megan U Hazen" userId="30e05359-b9e4-47f2-a3de-c678b6693530" providerId="ADAL" clId="{939E2F73-DF29-49A4-8956-4EC824E7399B}" dt="2026-06-02T22:33:55.065" v="1108" actId="700"/>
          <ac:spMkLst>
            <pc:docMk/>
            <pc:sldMk cId="3055063961" sldId="381"/>
            <ac:spMk id="4" creationId="{8026BE6D-92B3-7E0E-3DF5-49B2B0CCBAF6}"/>
          </ac:spMkLst>
        </pc:spChg>
        <pc:spChg chg="mod ord">
          <ac:chgData name="Megan U Hazen" userId="30e05359-b9e4-47f2-a3de-c678b6693530" providerId="ADAL" clId="{939E2F73-DF29-49A4-8956-4EC824E7399B}" dt="2026-06-02T22:33:55.065" v="1108" actId="700"/>
          <ac:spMkLst>
            <pc:docMk/>
            <pc:sldMk cId="3055063961" sldId="381"/>
            <ac:spMk id="5" creationId="{CEC16C7B-CB08-D4DE-D328-7F236A1AD404}"/>
          </ac:spMkLst>
        </pc:spChg>
        <pc:spChg chg="mod ord">
          <ac:chgData name="Megan U Hazen" userId="30e05359-b9e4-47f2-a3de-c678b6693530" providerId="ADAL" clId="{939E2F73-DF29-49A4-8956-4EC824E7399B}" dt="2026-06-02T22:33:55.065" v="1108" actId="700"/>
          <ac:spMkLst>
            <pc:docMk/>
            <pc:sldMk cId="3055063961" sldId="381"/>
            <ac:spMk id="6" creationId="{18036512-2E1A-E685-F334-CB2897CCE6FE}"/>
          </ac:spMkLst>
        </pc:spChg>
        <pc:spChg chg="add mod ord">
          <ac:chgData name="Megan U Hazen" userId="30e05359-b9e4-47f2-a3de-c678b6693530" providerId="ADAL" clId="{939E2F73-DF29-49A4-8956-4EC824E7399B}" dt="2026-06-02T22:34:18.673" v="1150" actId="1035"/>
          <ac:spMkLst>
            <pc:docMk/>
            <pc:sldMk cId="3055063961" sldId="381"/>
            <ac:spMk id="7" creationId="{AAD077E7-5425-F44B-62FD-5A8EDDA26BBA}"/>
          </ac:spMkLst>
        </pc:spChg>
        <pc:spChg chg="add mod ord">
          <ac:chgData name="Megan U Hazen" userId="30e05359-b9e4-47f2-a3de-c678b6693530" providerId="ADAL" clId="{939E2F73-DF29-49A4-8956-4EC824E7399B}" dt="2026-06-02T22:34:29.284" v="1154" actId="14100"/>
          <ac:spMkLst>
            <pc:docMk/>
            <pc:sldMk cId="3055063961" sldId="381"/>
            <ac:spMk id="8" creationId="{3C25F496-E738-6D90-BDBE-0DA980DB3443}"/>
          </ac:spMkLst>
        </pc:spChg>
      </pc:sldChg>
      <pc:sldChg chg="modSp new mod">
        <pc:chgData name="Megan U Hazen" userId="30e05359-b9e4-47f2-a3de-c678b6693530" providerId="ADAL" clId="{939E2F73-DF29-49A4-8956-4EC824E7399B}" dt="2026-06-02T22:36:10.651" v="1178" actId="27636"/>
        <pc:sldMkLst>
          <pc:docMk/>
          <pc:sldMk cId="1038063491" sldId="382"/>
        </pc:sldMkLst>
        <pc:spChg chg="mod">
          <ac:chgData name="Megan U Hazen" userId="30e05359-b9e4-47f2-a3de-c678b6693530" providerId="ADAL" clId="{939E2F73-DF29-49A4-8956-4EC824E7399B}" dt="2026-06-02T22:35:59.236" v="1172" actId="20577"/>
          <ac:spMkLst>
            <pc:docMk/>
            <pc:sldMk cId="1038063491" sldId="382"/>
            <ac:spMk id="2" creationId="{C4F60808-10D6-8BEE-C5C0-D51CDDB2E2A0}"/>
          </ac:spMkLst>
        </pc:spChg>
        <pc:spChg chg="mod">
          <ac:chgData name="Megan U Hazen" userId="30e05359-b9e4-47f2-a3de-c678b6693530" providerId="ADAL" clId="{939E2F73-DF29-49A4-8956-4EC824E7399B}" dt="2026-06-02T22:36:10.651" v="1178" actId="27636"/>
          <ac:spMkLst>
            <pc:docMk/>
            <pc:sldMk cId="1038063491" sldId="382"/>
            <ac:spMk id="3" creationId="{9722F338-D29C-0AA5-81F7-8044A20AF225}"/>
          </ac:spMkLst>
        </pc:spChg>
      </pc:sldChg>
      <pc:sldChg chg="modSp add mod">
        <pc:chgData name="Megan U Hazen" userId="30e05359-b9e4-47f2-a3de-c678b6693530" providerId="ADAL" clId="{939E2F73-DF29-49A4-8956-4EC824E7399B}" dt="2026-06-02T22:37:07.495" v="1219" actId="27636"/>
        <pc:sldMkLst>
          <pc:docMk/>
          <pc:sldMk cId="1339576524" sldId="383"/>
        </pc:sldMkLst>
        <pc:spChg chg="mod">
          <ac:chgData name="Megan U Hazen" userId="30e05359-b9e4-47f2-a3de-c678b6693530" providerId="ADAL" clId="{939E2F73-DF29-49A4-8956-4EC824E7399B}" dt="2026-06-02T22:36:45.590" v="1211" actId="20577"/>
          <ac:spMkLst>
            <pc:docMk/>
            <pc:sldMk cId="1339576524" sldId="383"/>
            <ac:spMk id="2" creationId="{174953AA-6204-6E79-BE97-FB8B149E9758}"/>
          </ac:spMkLst>
        </pc:spChg>
        <pc:spChg chg="mod">
          <ac:chgData name="Megan U Hazen" userId="30e05359-b9e4-47f2-a3de-c678b6693530" providerId="ADAL" clId="{939E2F73-DF29-49A4-8956-4EC824E7399B}" dt="2026-06-02T22:37:07.495" v="1219" actId="27636"/>
          <ac:spMkLst>
            <pc:docMk/>
            <pc:sldMk cId="1339576524" sldId="383"/>
            <ac:spMk id="3" creationId="{E78085C8-60E5-2DDA-B0BC-CD38E434950A}"/>
          </ac:spMkLst>
        </pc:spChg>
      </pc:sldChg>
      <pc:sldChg chg="addSp delSp modSp new mod setBg modClrScheme chgLayout">
        <pc:chgData name="Megan U Hazen" userId="30e05359-b9e4-47f2-a3de-c678b6693530" providerId="ADAL" clId="{939E2F73-DF29-49A4-8956-4EC824E7399B}" dt="2026-06-03T00:36:56.836" v="3146"/>
        <pc:sldMkLst>
          <pc:docMk/>
          <pc:sldMk cId="635602673" sldId="384"/>
        </pc:sldMkLst>
        <pc:spChg chg="del mod ord">
          <ac:chgData name="Megan U Hazen" userId="30e05359-b9e4-47f2-a3de-c678b6693530" providerId="ADAL" clId="{939E2F73-DF29-49A4-8956-4EC824E7399B}" dt="2026-06-02T22:37:47.583" v="1221" actId="700"/>
          <ac:spMkLst>
            <pc:docMk/>
            <pc:sldMk cId="635602673" sldId="384"/>
            <ac:spMk id="2" creationId="{E1CA3B5D-2890-895C-9997-339AE6064A05}"/>
          </ac:spMkLst>
        </pc:spChg>
        <pc:spChg chg="del mod ord">
          <ac:chgData name="Megan U Hazen" userId="30e05359-b9e4-47f2-a3de-c678b6693530" providerId="ADAL" clId="{939E2F73-DF29-49A4-8956-4EC824E7399B}" dt="2026-06-02T22:37:47.583" v="1221" actId="700"/>
          <ac:spMkLst>
            <pc:docMk/>
            <pc:sldMk cId="635602673" sldId="384"/>
            <ac:spMk id="3" creationId="{90E7735F-C44D-A91C-4EE0-C575E913E82A}"/>
          </ac:spMkLst>
        </pc:spChg>
        <pc:spChg chg="del">
          <ac:chgData name="Megan U Hazen" userId="30e05359-b9e4-47f2-a3de-c678b6693530" providerId="ADAL" clId="{939E2F73-DF29-49A4-8956-4EC824E7399B}" dt="2026-06-02T22:37:47.583" v="1221" actId="700"/>
          <ac:spMkLst>
            <pc:docMk/>
            <pc:sldMk cId="635602673" sldId="384"/>
            <ac:spMk id="4" creationId="{F8BA3CA9-58C7-7827-D14F-202B67A21DBD}"/>
          </ac:spMkLst>
        </pc:spChg>
        <pc:spChg chg="mod ord">
          <ac:chgData name="Megan U Hazen" userId="30e05359-b9e4-47f2-a3de-c678b6693530" providerId="ADAL" clId="{939E2F73-DF29-49A4-8956-4EC824E7399B}" dt="2026-06-03T00:36:56.836" v="3146"/>
          <ac:spMkLst>
            <pc:docMk/>
            <pc:sldMk cId="635602673" sldId="384"/>
            <ac:spMk id="5" creationId="{0D16B901-8B05-57B7-962C-FBD8C4AA71C4}"/>
          </ac:spMkLst>
        </pc:spChg>
        <pc:spChg chg="mod ord">
          <ac:chgData name="Megan U Hazen" userId="30e05359-b9e4-47f2-a3de-c678b6693530" providerId="ADAL" clId="{939E2F73-DF29-49A4-8956-4EC824E7399B}" dt="2026-06-03T00:36:56.836" v="3146"/>
          <ac:spMkLst>
            <pc:docMk/>
            <pc:sldMk cId="635602673" sldId="384"/>
            <ac:spMk id="6" creationId="{8AF7A71D-2C60-EF26-2C5E-B70E7C31C121}"/>
          </ac:spMkLst>
        </pc:spChg>
        <pc:spChg chg="add del mod ord">
          <ac:chgData name="Megan U Hazen" userId="30e05359-b9e4-47f2-a3de-c678b6693530" providerId="ADAL" clId="{939E2F73-DF29-49A4-8956-4EC824E7399B}" dt="2026-06-02T22:37:54.255" v="1222" actId="700"/>
          <ac:spMkLst>
            <pc:docMk/>
            <pc:sldMk cId="635602673" sldId="384"/>
            <ac:spMk id="7" creationId="{3D274248-64F6-BA1F-12F5-0593CCFC70E7}"/>
          </ac:spMkLst>
        </pc:spChg>
        <pc:spChg chg="add del mod ord">
          <ac:chgData name="Megan U Hazen" userId="30e05359-b9e4-47f2-a3de-c678b6693530" providerId="ADAL" clId="{939E2F73-DF29-49A4-8956-4EC824E7399B}" dt="2026-06-02T22:37:54.255" v="1222" actId="700"/>
          <ac:spMkLst>
            <pc:docMk/>
            <pc:sldMk cId="635602673" sldId="384"/>
            <ac:spMk id="8" creationId="{052247F5-CEAA-3E52-74A0-991B5E97AFAF}"/>
          </ac:spMkLst>
        </pc:spChg>
        <pc:spChg chg="add mod ord">
          <ac:chgData name="Megan U Hazen" userId="30e05359-b9e4-47f2-a3de-c678b6693530" providerId="ADAL" clId="{939E2F73-DF29-49A4-8956-4EC824E7399B}" dt="2026-06-03T00:36:56.836" v="3146"/>
          <ac:spMkLst>
            <pc:docMk/>
            <pc:sldMk cId="635602673" sldId="384"/>
            <ac:spMk id="9" creationId="{C1A5DD7E-DDEF-5F0B-10CD-1FFFEC3EE9A4}"/>
          </ac:spMkLst>
        </pc:spChg>
        <pc:spChg chg="add del mod ord">
          <ac:chgData name="Megan U Hazen" userId="30e05359-b9e4-47f2-a3de-c678b6693530" providerId="ADAL" clId="{939E2F73-DF29-49A4-8956-4EC824E7399B}" dt="2026-06-02T22:38:00.798" v="1227" actId="478"/>
          <ac:spMkLst>
            <pc:docMk/>
            <pc:sldMk cId="635602673" sldId="384"/>
            <ac:spMk id="10" creationId="{3624BC84-FCA1-E34A-907F-6143FC92230F}"/>
          </ac:spMkLst>
        </pc:spChg>
        <pc:spChg chg="add mod ord">
          <ac:chgData name="Megan U Hazen" userId="30e05359-b9e4-47f2-a3de-c678b6693530" providerId="ADAL" clId="{939E2F73-DF29-49A4-8956-4EC824E7399B}" dt="2026-06-03T00:36:56.836" v="3146"/>
          <ac:spMkLst>
            <pc:docMk/>
            <pc:sldMk cId="635602673" sldId="384"/>
            <ac:spMk id="11" creationId="{90F55799-1625-66D1-5B00-CF636B9CDC4A}"/>
          </ac:spMkLst>
        </pc:spChg>
        <pc:spChg chg="add ord">
          <ac:chgData name="Megan U Hazen" userId="30e05359-b9e4-47f2-a3de-c678b6693530" providerId="ADAL" clId="{939E2F73-DF29-49A4-8956-4EC824E7399B}" dt="2026-06-03T00:36:56.836" v="3146"/>
          <ac:spMkLst>
            <pc:docMk/>
            <pc:sldMk cId="635602673" sldId="384"/>
            <ac:spMk id="18" creationId="{29E7461E-D3EF-467C-90B0-A07159CA65CD}"/>
          </ac:spMkLst>
        </pc:spChg>
        <pc:spChg chg="add ord">
          <ac:chgData name="Megan U Hazen" userId="30e05359-b9e4-47f2-a3de-c678b6693530" providerId="ADAL" clId="{939E2F73-DF29-49A4-8956-4EC824E7399B}" dt="2026-06-03T00:36:56.836" v="3146"/>
          <ac:spMkLst>
            <pc:docMk/>
            <pc:sldMk cId="635602673" sldId="384"/>
            <ac:spMk id="20" creationId="{6187544F-2A96-4442-9598-104754EE63D3}"/>
          </ac:spMkLst>
        </pc:spChg>
        <pc:spChg chg="add ord">
          <ac:chgData name="Megan U Hazen" userId="30e05359-b9e4-47f2-a3de-c678b6693530" providerId="ADAL" clId="{939E2F73-DF29-49A4-8956-4EC824E7399B}" dt="2026-06-03T00:36:56.836" v="3146"/>
          <ac:spMkLst>
            <pc:docMk/>
            <pc:sldMk cId="635602673" sldId="384"/>
            <ac:spMk id="24" creationId="{DAB94306-F934-4A95-8B44-81F9A6CC8878}"/>
          </ac:spMkLst>
        </pc:spChg>
        <pc:spChg chg="add ord">
          <ac:chgData name="Megan U Hazen" userId="30e05359-b9e4-47f2-a3de-c678b6693530" providerId="ADAL" clId="{939E2F73-DF29-49A4-8956-4EC824E7399B}" dt="2026-06-03T00:36:56.836" v="3146"/>
          <ac:spMkLst>
            <pc:docMk/>
            <pc:sldMk cId="635602673" sldId="384"/>
            <ac:spMk id="26" creationId="{98D49CEE-84FB-45A0-B9E1-10ABEEE1BCF6}"/>
          </ac:spMkLst>
        </pc:spChg>
        <pc:picChg chg="add mod ord">
          <ac:chgData name="Megan U Hazen" userId="30e05359-b9e4-47f2-a3de-c678b6693530" providerId="ADAL" clId="{939E2F73-DF29-49A4-8956-4EC824E7399B}" dt="2026-06-03T00:36:56.836" v="3146"/>
          <ac:picMkLst>
            <pc:docMk/>
            <pc:sldMk cId="635602673" sldId="384"/>
            <ac:picMk id="15" creationId="{6201540E-E4EB-844F-6207-1CD80FA51E29}"/>
          </ac:picMkLst>
        </pc:picChg>
        <pc:cxnChg chg="add ord">
          <ac:chgData name="Megan U Hazen" userId="30e05359-b9e4-47f2-a3de-c678b6693530" providerId="ADAL" clId="{939E2F73-DF29-49A4-8956-4EC824E7399B}" dt="2026-06-03T00:36:56.836" v="3146"/>
          <ac:cxnSpMkLst>
            <pc:docMk/>
            <pc:sldMk cId="635602673" sldId="384"/>
            <ac:cxnSpMk id="22" creationId="{9288961F-689B-486C-86C4-49DA3F389CFB}"/>
          </ac:cxnSpMkLst>
        </pc:cxnChg>
      </pc:sldChg>
      <pc:sldChg chg="modSp add mod">
        <pc:chgData name="Megan U Hazen" userId="30e05359-b9e4-47f2-a3de-c678b6693530" providerId="ADAL" clId="{939E2F73-DF29-49A4-8956-4EC824E7399B}" dt="2026-06-03T00:32:08.693" v="3099" actId="14100"/>
        <pc:sldMkLst>
          <pc:docMk/>
          <pc:sldMk cId="1345343340" sldId="385"/>
        </pc:sldMkLst>
        <pc:spChg chg="mod">
          <ac:chgData name="Megan U Hazen" userId="30e05359-b9e4-47f2-a3de-c678b6693530" providerId="ADAL" clId="{939E2F73-DF29-49A4-8956-4EC824E7399B}" dt="2026-06-02T23:20:11.710" v="1322" actId="20577"/>
          <ac:spMkLst>
            <pc:docMk/>
            <pc:sldMk cId="1345343340" sldId="385"/>
            <ac:spMk id="2" creationId="{E65AE5EF-9680-E32B-4C84-585A21777B52}"/>
          </ac:spMkLst>
        </pc:spChg>
        <pc:spChg chg="mod">
          <ac:chgData name="Megan U Hazen" userId="30e05359-b9e4-47f2-a3de-c678b6693530" providerId="ADAL" clId="{939E2F73-DF29-49A4-8956-4EC824E7399B}" dt="2026-06-02T23:23:02.782" v="1583" actId="14100"/>
          <ac:spMkLst>
            <pc:docMk/>
            <pc:sldMk cId="1345343340" sldId="385"/>
            <ac:spMk id="6" creationId="{30C218A7-39CE-634E-DC09-08A4F3BCC6C4}"/>
          </ac:spMkLst>
        </pc:spChg>
        <pc:spChg chg="mod">
          <ac:chgData name="Megan U Hazen" userId="30e05359-b9e4-47f2-a3de-c678b6693530" providerId="ADAL" clId="{939E2F73-DF29-49A4-8956-4EC824E7399B}" dt="2026-06-03T00:32:08.693" v="3099" actId="14100"/>
          <ac:spMkLst>
            <pc:docMk/>
            <pc:sldMk cId="1345343340" sldId="385"/>
            <ac:spMk id="8" creationId="{C528F46F-9E09-61A1-7301-B349E1D0BD11}"/>
          </ac:spMkLst>
        </pc:spChg>
      </pc:sldChg>
      <pc:sldChg chg="add del">
        <pc:chgData name="Megan U Hazen" userId="30e05359-b9e4-47f2-a3de-c678b6693530" providerId="ADAL" clId="{939E2F73-DF29-49A4-8956-4EC824E7399B}" dt="2026-06-02T22:42:31.014" v="1294" actId="47"/>
        <pc:sldMkLst>
          <pc:docMk/>
          <pc:sldMk cId="87851481" sldId="386"/>
        </pc:sldMkLst>
      </pc:sldChg>
      <pc:sldChg chg="add del">
        <pc:chgData name="Megan U Hazen" userId="30e05359-b9e4-47f2-a3de-c678b6693530" providerId="ADAL" clId="{939E2F73-DF29-49A4-8956-4EC824E7399B}" dt="2026-06-02T22:45:00.485" v="1298" actId="47"/>
        <pc:sldMkLst>
          <pc:docMk/>
          <pc:sldMk cId="435497426" sldId="386"/>
        </pc:sldMkLst>
      </pc:sldChg>
      <pc:sldChg chg="add del">
        <pc:chgData name="Megan U Hazen" userId="30e05359-b9e4-47f2-a3de-c678b6693530" providerId="ADAL" clId="{939E2F73-DF29-49A4-8956-4EC824E7399B}" dt="2026-06-02T23:24:20.448" v="1586" actId="47"/>
        <pc:sldMkLst>
          <pc:docMk/>
          <pc:sldMk cId="2007865054" sldId="386"/>
        </pc:sldMkLst>
      </pc:sldChg>
      <pc:sldChg chg="add del">
        <pc:chgData name="Megan U Hazen" userId="30e05359-b9e4-47f2-a3de-c678b6693530" providerId="ADAL" clId="{939E2F73-DF29-49A4-8956-4EC824E7399B}" dt="2026-06-02T22:43:20.055" v="1296" actId="47"/>
        <pc:sldMkLst>
          <pc:docMk/>
          <pc:sldMk cId="3197297907" sldId="386"/>
        </pc:sldMkLst>
      </pc:sldChg>
      <pc:sldChg chg="modSp add mod ord">
        <pc:chgData name="Megan U Hazen" userId="30e05359-b9e4-47f2-a3de-c678b6693530" providerId="ADAL" clId="{939E2F73-DF29-49A4-8956-4EC824E7399B}" dt="2026-06-03T00:25:29.379" v="2907" actId="20577"/>
        <pc:sldMkLst>
          <pc:docMk/>
          <pc:sldMk cId="3865730410" sldId="386"/>
        </pc:sldMkLst>
        <pc:spChg chg="mod">
          <ac:chgData name="Megan U Hazen" userId="30e05359-b9e4-47f2-a3de-c678b6693530" providerId="ADAL" clId="{939E2F73-DF29-49A4-8956-4EC824E7399B}" dt="2026-06-03T00:25:21.417" v="2906" actId="20577"/>
          <ac:spMkLst>
            <pc:docMk/>
            <pc:sldMk cId="3865730410" sldId="386"/>
            <ac:spMk id="2" creationId="{EB5DBE06-E842-9006-D62D-8E850A294844}"/>
          </ac:spMkLst>
        </pc:spChg>
        <pc:spChg chg="mod">
          <ac:chgData name="Megan U Hazen" userId="30e05359-b9e4-47f2-a3de-c678b6693530" providerId="ADAL" clId="{939E2F73-DF29-49A4-8956-4EC824E7399B}" dt="2026-06-03T00:25:29.379" v="2907" actId="20577"/>
          <ac:spMkLst>
            <pc:docMk/>
            <pc:sldMk cId="3865730410" sldId="386"/>
            <ac:spMk id="6" creationId="{DD1546EC-25D7-1C5F-5067-0CB20C89056D}"/>
          </ac:spMkLst>
        </pc:spChg>
        <pc:spChg chg="mod">
          <ac:chgData name="Megan U Hazen" userId="30e05359-b9e4-47f2-a3de-c678b6693530" providerId="ADAL" clId="{939E2F73-DF29-49A4-8956-4EC824E7399B}" dt="2026-06-02T23:32:41.808" v="1949" actId="20577"/>
          <ac:spMkLst>
            <pc:docMk/>
            <pc:sldMk cId="3865730410" sldId="386"/>
            <ac:spMk id="8" creationId="{971ED3F4-7AA6-1030-AED7-711EA74D9917}"/>
          </ac:spMkLst>
        </pc:spChg>
      </pc:sldChg>
      <pc:sldChg chg="modSp add mod ord">
        <pc:chgData name="Megan U Hazen" userId="30e05359-b9e4-47f2-a3de-c678b6693530" providerId="ADAL" clId="{939E2F73-DF29-49A4-8956-4EC824E7399B}" dt="2026-06-02T23:31:35.467" v="1878"/>
        <pc:sldMkLst>
          <pc:docMk/>
          <pc:sldMk cId="1222127803" sldId="387"/>
        </pc:sldMkLst>
        <pc:spChg chg="mod">
          <ac:chgData name="Megan U Hazen" userId="30e05359-b9e4-47f2-a3de-c678b6693530" providerId="ADAL" clId="{939E2F73-DF29-49A4-8956-4EC824E7399B}" dt="2026-06-02T23:27:50.054" v="1660" actId="113"/>
          <ac:spMkLst>
            <pc:docMk/>
            <pc:sldMk cId="1222127803" sldId="387"/>
            <ac:spMk id="6" creationId="{D6BB205F-3669-B2FD-44B3-C2CFA2B11DDB}"/>
          </ac:spMkLst>
        </pc:spChg>
        <pc:spChg chg="mod">
          <ac:chgData name="Megan U Hazen" userId="30e05359-b9e4-47f2-a3de-c678b6693530" providerId="ADAL" clId="{939E2F73-DF29-49A4-8956-4EC824E7399B}" dt="2026-06-02T23:27:29.100" v="1654" actId="20577"/>
          <ac:spMkLst>
            <pc:docMk/>
            <pc:sldMk cId="1222127803" sldId="387"/>
            <ac:spMk id="8" creationId="{D3C26EB3-7E8D-BFD1-7081-741714D6C2A4}"/>
          </ac:spMkLst>
        </pc:spChg>
      </pc:sldChg>
      <pc:sldChg chg="addSp delSp modSp new mod modClrScheme chgLayout">
        <pc:chgData name="Megan U Hazen" userId="30e05359-b9e4-47f2-a3de-c678b6693530" providerId="ADAL" clId="{939E2F73-DF29-49A4-8956-4EC824E7399B}" dt="2026-06-02T23:30:42.336" v="1874" actId="20577"/>
        <pc:sldMkLst>
          <pc:docMk/>
          <pc:sldMk cId="1436226234" sldId="388"/>
        </pc:sldMkLst>
        <pc:spChg chg="del mod ord">
          <ac:chgData name="Megan U Hazen" userId="30e05359-b9e4-47f2-a3de-c678b6693530" providerId="ADAL" clId="{939E2F73-DF29-49A4-8956-4EC824E7399B}" dt="2026-06-02T23:28:23.416" v="1662" actId="700"/>
          <ac:spMkLst>
            <pc:docMk/>
            <pc:sldMk cId="1436226234" sldId="388"/>
            <ac:spMk id="2" creationId="{9E8B1A2E-F12C-1567-CF5B-726F6846DE6A}"/>
          </ac:spMkLst>
        </pc:spChg>
        <pc:spChg chg="del mod ord">
          <ac:chgData name="Megan U Hazen" userId="30e05359-b9e4-47f2-a3de-c678b6693530" providerId="ADAL" clId="{939E2F73-DF29-49A4-8956-4EC824E7399B}" dt="2026-06-02T23:28:23.416" v="1662" actId="700"/>
          <ac:spMkLst>
            <pc:docMk/>
            <pc:sldMk cId="1436226234" sldId="388"/>
            <ac:spMk id="3" creationId="{4CAB1E56-2488-4702-4E6A-75254056079C}"/>
          </ac:spMkLst>
        </pc:spChg>
        <pc:spChg chg="del mod ord">
          <ac:chgData name="Megan U Hazen" userId="30e05359-b9e4-47f2-a3de-c678b6693530" providerId="ADAL" clId="{939E2F73-DF29-49A4-8956-4EC824E7399B}" dt="2026-06-02T23:28:23.416" v="1662" actId="700"/>
          <ac:spMkLst>
            <pc:docMk/>
            <pc:sldMk cId="1436226234" sldId="388"/>
            <ac:spMk id="4" creationId="{2CD09C87-4EE7-DC0C-82C9-47E7679826C5}"/>
          </ac:spMkLst>
        </pc:spChg>
        <pc:spChg chg="mod ord">
          <ac:chgData name="Megan U Hazen" userId="30e05359-b9e4-47f2-a3de-c678b6693530" providerId="ADAL" clId="{939E2F73-DF29-49A4-8956-4EC824E7399B}" dt="2026-06-02T23:28:23.416" v="1662" actId="700"/>
          <ac:spMkLst>
            <pc:docMk/>
            <pc:sldMk cId="1436226234" sldId="388"/>
            <ac:spMk id="5" creationId="{C9ADC9B8-AFCE-2EB2-5F9E-A690FAB0C8E6}"/>
          </ac:spMkLst>
        </pc:spChg>
        <pc:spChg chg="mod ord">
          <ac:chgData name="Megan U Hazen" userId="30e05359-b9e4-47f2-a3de-c678b6693530" providerId="ADAL" clId="{939E2F73-DF29-49A4-8956-4EC824E7399B}" dt="2026-06-02T23:28:23.416" v="1662" actId="700"/>
          <ac:spMkLst>
            <pc:docMk/>
            <pc:sldMk cId="1436226234" sldId="388"/>
            <ac:spMk id="6" creationId="{198005D7-BB6F-8CE1-3637-F2AA0C083045}"/>
          </ac:spMkLst>
        </pc:spChg>
        <pc:spChg chg="add mod ord">
          <ac:chgData name="Megan U Hazen" userId="30e05359-b9e4-47f2-a3de-c678b6693530" providerId="ADAL" clId="{939E2F73-DF29-49A4-8956-4EC824E7399B}" dt="2026-06-02T23:28:33.820" v="1685" actId="20577"/>
          <ac:spMkLst>
            <pc:docMk/>
            <pc:sldMk cId="1436226234" sldId="388"/>
            <ac:spMk id="7" creationId="{74AB732B-C3D9-6F05-EDC0-C54A39871477}"/>
          </ac:spMkLst>
        </pc:spChg>
        <pc:spChg chg="add mod ord">
          <ac:chgData name="Megan U Hazen" userId="30e05359-b9e4-47f2-a3de-c678b6693530" providerId="ADAL" clId="{939E2F73-DF29-49A4-8956-4EC824E7399B}" dt="2026-06-02T23:29:04.374" v="1704" actId="207"/>
          <ac:spMkLst>
            <pc:docMk/>
            <pc:sldMk cId="1436226234" sldId="388"/>
            <ac:spMk id="8" creationId="{5EEBC47A-57A4-5942-A485-E0B7F8FE0BB6}"/>
          </ac:spMkLst>
        </pc:spChg>
        <pc:spChg chg="add mod ord">
          <ac:chgData name="Megan U Hazen" userId="30e05359-b9e4-47f2-a3de-c678b6693530" providerId="ADAL" clId="{939E2F73-DF29-49A4-8956-4EC824E7399B}" dt="2026-06-02T23:30:42.336" v="1874" actId="20577"/>
          <ac:spMkLst>
            <pc:docMk/>
            <pc:sldMk cId="1436226234" sldId="388"/>
            <ac:spMk id="9" creationId="{0088C747-C9CF-A6B9-4E76-CE08E0402F72}"/>
          </ac:spMkLst>
        </pc:spChg>
        <pc:spChg chg="add mod ord">
          <ac:chgData name="Megan U Hazen" userId="30e05359-b9e4-47f2-a3de-c678b6693530" providerId="ADAL" clId="{939E2F73-DF29-49A4-8956-4EC824E7399B}" dt="2026-06-02T23:29:12.599" v="1705" actId="207"/>
          <ac:spMkLst>
            <pc:docMk/>
            <pc:sldMk cId="1436226234" sldId="388"/>
            <ac:spMk id="10" creationId="{46223BBD-4D6A-ECCF-988E-1E13F185CA12}"/>
          </ac:spMkLst>
        </pc:spChg>
        <pc:spChg chg="add mod ord">
          <ac:chgData name="Megan U Hazen" userId="30e05359-b9e4-47f2-a3de-c678b6693530" providerId="ADAL" clId="{939E2F73-DF29-49A4-8956-4EC824E7399B}" dt="2026-06-02T23:30:37.580" v="1857" actId="27636"/>
          <ac:spMkLst>
            <pc:docMk/>
            <pc:sldMk cId="1436226234" sldId="388"/>
            <ac:spMk id="11" creationId="{F1EF0296-703D-99CB-3C9E-2BC15C09CE01}"/>
          </ac:spMkLst>
        </pc:spChg>
      </pc:sldChg>
      <pc:sldChg chg="addSp delSp modSp new mod modClrScheme chgLayout">
        <pc:chgData name="Megan U Hazen" userId="30e05359-b9e4-47f2-a3de-c678b6693530" providerId="ADAL" clId="{939E2F73-DF29-49A4-8956-4EC824E7399B}" dt="2026-06-02T23:34:26.962" v="1984" actId="2711"/>
        <pc:sldMkLst>
          <pc:docMk/>
          <pc:sldMk cId="710614390" sldId="389"/>
        </pc:sldMkLst>
        <pc:spChg chg="del mod ord">
          <ac:chgData name="Megan U Hazen" userId="30e05359-b9e4-47f2-a3de-c678b6693530" providerId="ADAL" clId="{939E2F73-DF29-49A4-8956-4EC824E7399B}" dt="2026-06-02T23:33:08.927" v="1955" actId="700"/>
          <ac:spMkLst>
            <pc:docMk/>
            <pc:sldMk cId="710614390" sldId="389"/>
            <ac:spMk id="2" creationId="{55543F46-1582-C4DD-EA1A-F8366D1C3AB3}"/>
          </ac:spMkLst>
        </pc:spChg>
        <pc:spChg chg="del mod ord">
          <ac:chgData name="Megan U Hazen" userId="30e05359-b9e4-47f2-a3de-c678b6693530" providerId="ADAL" clId="{939E2F73-DF29-49A4-8956-4EC824E7399B}" dt="2026-06-02T23:33:08.927" v="1955" actId="700"/>
          <ac:spMkLst>
            <pc:docMk/>
            <pc:sldMk cId="710614390" sldId="389"/>
            <ac:spMk id="3" creationId="{6EFF1C1E-846B-C179-2B22-8682A527F9AE}"/>
          </ac:spMkLst>
        </pc:spChg>
        <pc:spChg chg="del">
          <ac:chgData name="Megan U Hazen" userId="30e05359-b9e4-47f2-a3de-c678b6693530" providerId="ADAL" clId="{939E2F73-DF29-49A4-8956-4EC824E7399B}" dt="2026-06-02T23:33:08.927" v="1955" actId="700"/>
          <ac:spMkLst>
            <pc:docMk/>
            <pc:sldMk cId="710614390" sldId="389"/>
            <ac:spMk id="4" creationId="{A82C8D68-A252-F8FE-9DB6-467027B74FDF}"/>
          </ac:spMkLst>
        </pc:spChg>
        <pc:spChg chg="mod ord">
          <ac:chgData name="Megan U Hazen" userId="30e05359-b9e4-47f2-a3de-c678b6693530" providerId="ADAL" clId="{939E2F73-DF29-49A4-8956-4EC824E7399B}" dt="2026-06-02T23:33:08.927" v="1955" actId="700"/>
          <ac:spMkLst>
            <pc:docMk/>
            <pc:sldMk cId="710614390" sldId="389"/>
            <ac:spMk id="5" creationId="{4A0F4E81-DCC4-5009-C7AC-EFB6FA59ADC1}"/>
          </ac:spMkLst>
        </pc:spChg>
        <pc:spChg chg="mod ord">
          <ac:chgData name="Megan U Hazen" userId="30e05359-b9e4-47f2-a3de-c678b6693530" providerId="ADAL" clId="{939E2F73-DF29-49A4-8956-4EC824E7399B}" dt="2026-06-02T23:33:08.927" v="1955" actId="700"/>
          <ac:spMkLst>
            <pc:docMk/>
            <pc:sldMk cId="710614390" sldId="389"/>
            <ac:spMk id="6" creationId="{EA60058C-E6E2-69F7-0534-4419F1AE32A0}"/>
          </ac:spMkLst>
        </pc:spChg>
        <pc:spChg chg="add mod ord">
          <ac:chgData name="Megan U Hazen" userId="30e05359-b9e4-47f2-a3de-c678b6693530" providerId="ADAL" clId="{939E2F73-DF29-49A4-8956-4EC824E7399B}" dt="2026-06-02T23:33:25.287" v="1974" actId="2711"/>
          <ac:spMkLst>
            <pc:docMk/>
            <pc:sldMk cId="710614390" sldId="389"/>
            <ac:spMk id="7" creationId="{E9933198-A547-0954-5526-13D3471F0462}"/>
          </ac:spMkLst>
        </pc:spChg>
        <pc:spChg chg="add mod ord">
          <ac:chgData name="Megan U Hazen" userId="30e05359-b9e4-47f2-a3de-c678b6693530" providerId="ADAL" clId="{939E2F73-DF29-49A4-8956-4EC824E7399B}" dt="2026-06-02T23:34:26.962" v="1984" actId="2711"/>
          <ac:spMkLst>
            <pc:docMk/>
            <pc:sldMk cId="710614390" sldId="389"/>
            <ac:spMk id="8" creationId="{4126D715-670B-328F-6266-BC8CA914EA2B}"/>
          </ac:spMkLst>
        </pc:spChg>
      </pc:sldChg>
      <pc:sldChg chg="modSp add mod">
        <pc:chgData name="Megan U Hazen" userId="30e05359-b9e4-47f2-a3de-c678b6693530" providerId="ADAL" clId="{939E2F73-DF29-49A4-8956-4EC824E7399B}" dt="2026-06-03T00:30:03.310" v="3056" actId="207"/>
        <pc:sldMkLst>
          <pc:docMk/>
          <pc:sldMk cId="1881967312" sldId="390"/>
        </pc:sldMkLst>
        <pc:spChg chg="mod">
          <ac:chgData name="Megan U Hazen" userId="30e05359-b9e4-47f2-a3de-c678b6693530" providerId="ADAL" clId="{939E2F73-DF29-49A4-8956-4EC824E7399B}" dt="2026-06-02T23:40:37.532" v="2135" actId="27636"/>
          <ac:spMkLst>
            <pc:docMk/>
            <pc:sldMk cId="1881967312" sldId="390"/>
            <ac:spMk id="2" creationId="{D2D5E04F-E1A7-2E63-7EB2-71970806D415}"/>
          </ac:spMkLst>
        </pc:spChg>
        <pc:spChg chg="mod">
          <ac:chgData name="Megan U Hazen" userId="30e05359-b9e4-47f2-a3de-c678b6693530" providerId="ADAL" clId="{939E2F73-DF29-49A4-8956-4EC824E7399B}" dt="2026-06-02T23:40:34.017" v="2133" actId="27636"/>
          <ac:spMkLst>
            <pc:docMk/>
            <pc:sldMk cId="1881967312" sldId="390"/>
            <ac:spMk id="6" creationId="{EDA0F636-1BAC-5237-90E9-4911F8B350E1}"/>
          </ac:spMkLst>
        </pc:spChg>
        <pc:spChg chg="mod">
          <ac:chgData name="Megan U Hazen" userId="30e05359-b9e4-47f2-a3de-c678b6693530" providerId="ADAL" clId="{939E2F73-DF29-49A4-8956-4EC824E7399B}" dt="2026-06-03T00:30:03.310" v="3056" actId="207"/>
          <ac:spMkLst>
            <pc:docMk/>
            <pc:sldMk cId="1881967312" sldId="390"/>
            <ac:spMk id="8" creationId="{8B471C89-23E4-3B9D-D601-0AE2466AE607}"/>
          </ac:spMkLst>
        </pc:spChg>
      </pc:sldChg>
      <pc:sldChg chg="addSp modSp add mod modNotesTx">
        <pc:chgData name="Megan U Hazen" userId="30e05359-b9e4-47f2-a3de-c678b6693530" providerId="ADAL" clId="{939E2F73-DF29-49A4-8956-4EC824E7399B}" dt="2026-06-02T23:45:54.588" v="2424" actId="20577"/>
        <pc:sldMkLst>
          <pc:docMk/>
          <pc:sldMk cId="53844130" sldId="391"/>
        </pc:sldMkLst>
        <pc:spChg chg="add mod">
          <ac:chgData name="Megan U Hazen" userId="30e05359-b9e4-47f2-a3de-c678b6693530" providerId="ADAL" clId="{939E2F73-DF29-49A4-8956-4EC824E7399B}" dt="2026-06-02T23:44:24.317" v="2164" actId="1076"/>
          <ac:spMkLst>
            <pc:docMk/>
            <pc:sldMk cId="53844130" sldId="391"/>
            <ac:spMk id="2" creationId="{E92C1B2D-3AD7-9813-4015-9176BE0E990E}"/>
          </ac:spMkLst>
        </pc:spChg>
        <pc:spChg chg="mod">
          <ac:chgData name="Megan U Hazen" userId="30e05359-b9e4-47f2-a3de-c678b6693530" providerId="ADAL" clId="{939E2F73-DF29-49A4-8956-4EC824E7399B}" dt="2026-06-02T23:41:40.907" v="2150" actId="20577"/>
          <ac:spMkLst>
            <pc:docMk/>
            <pc:sldMk cId="53844130" sldId="391"/>
            <ac:spMk id="7" creationId="{0050EB50-2A10-D924-5CB6-338FB367ECEB}"/>
          </ac:spMkLst>
        </pc:spChg>
        <pc:spChg chg="mod">
          <ac:chgData name="Megan U Hazen" userId="30e05359-b9e4-47f2-a3de-c678b6693530" providerId="ADAL" clId="{939E2F73-DF29-49A4-8956-4EC824E7399B}" dt="2026-06-02T23:44:17.020" v="2163" actId="20577"/>
          <ac:spMkLst>
            <pc:docMk/>
            <pc:sldMk cId="53844130" sldId="391"/>
            <ac:spMk id="8" creationId="{C91F76A8-5412-80B6-085A-7A7E1FEB4709}"/>
          </ac:spMkLst>
        </pc:spChg>
      </pc:sldChg>
      <pc:sldChg chg="modSp add mod">
        <pc:chgData name="Megan U Hazen" userId="30e05359-b9e4-47f2-a3de-c678b6693530" providerId="ADAL" clId="{939E2F73-DF29-49A4-8956-4EC824E7399B}" dt="2026-06-03T00:33:55.273" v="3118" actId="207"/>
        <pc:sldMkLst>
          <pc:docMk/>
          <pc:sldMk cId="2731569124" sldId="392"/>
        </pc:sldMkLst>
        <pc:spChg chg="mod">
          <ac:chgData name="Megan U Hazen" userId="30e05359-b9e4-47f2-a3de-c678b6693530" providerId="ADAL" clId="{939E2F73-DF29-49A4-8956-4EC824E7399B}" dt="2026-06-03T00:09:26.495" v="2672" actId="20577"/>
          <ac:spMkLst>
            <pc:docMk/>
            <pc:sldMk cId="2731569124" sldId="392"/>
            <ac:spMk id="2" creationId="{6F1F3C1D-9FEE-4B84-F7DC-EB49A9B8EB6B}"/>
          </ac:spMkLst>
        </pc:spChg>
        <pc:spChg chg="mod">
          <ac:chgData name="Megan U Hazen" userId="30e05359-b9e4-47f2-a3de-c678b6693530" providerId="ADAL" clId="{939E2F73-DF29-49A4-8956-4EC824E7399B}" dt="2026-06-03T00:10:04.907" v="2762" actId="2711"/>
          <ac:spMkLst>
            <pc:docMk/>
            <pc:sldMk cId="2731569124" sldId="392"/>
            <ac:spMk id="6" creationId="{3F910296-794D-422A-BC77-DF981A7F8FCB}"/>
          </ac:spMkLst>
        </pc:spChg>
        <pc:spChg chg="mod">
          <ac:chgData name="Megan U Hazen" userId="30e05359-b9e4-47f2-a3de-c678b6693530" providerId="ADAL" clId="{939E2F73-DF29-49A4-8956-4EC824E7399B}" dt="2026-06-03T00:33:55.273" v="3118" actId="207"/>
          <ac:spMkLst>
            <pc:docMk/>
            <pc:sldMk cId="2731569124" sldId="392"/>
            <ac:spMk id="8" creationId="{36A0692B-A548-22F2-AB3B-8C156B17CE5A}"/>
          </ac:spMkLst>
        </pc:spChg>
      </pc:sldChg>
      <pc:sldChg chg="modSp add mod ord">
        <pc:chgData name="Megan U Hazen" userId="30e05359-b9e4-47f2-a3de-c678b6693530" providerId="ADAL" clId="{939E2F73-DF29-49A4-8956-4EC824E7399B}" dt="2026-06-03T00:32:49.750" v="3106" actId="207"/>
        <pc:sldMkLst>
          <pc:docMk/>
          <pc:sldMk cId="3461367152" sldId="393"/>
        </pc:sldMkLst>
        <pc:spChg chg="mod">
          <ac:chgData name="Megan U Hazen" userId="30e05359-b9e4-47f2-a3de-c678b6693530" providerId="ADAL" clId="{939E2F73-DF29-49A4-8956-4EC824E7399B}" dt="2026-06-03T00:05:59.472" v="2619" actId="5793"/>
          <ac:spMkLst>
            <pc:docMk/>
            <pc:sldMk cId="3461367152" sldId="393"/>
            <ac:spMk id="6" creationId="{95B765FF-EA44-CDDC-724B-EC5A0B35109D}"/>
          </ac:spMkLst>
        </pc:spChg>
        <pc:spChg chg="mod">
          <ac:chgData name="Megan U Hazen" userId="30e05359-b9e4-47f2-a3de-c678b6693530" providerId="ADAL" clId="{939E2F73-DF29-49A4-8956-4EC824E7399B}" dt="2026-06-03T00:32:49.750" v="3106" actId="207"/>
          <ac:spMkLst>
            <pc:docMk/>
            <pc:sldMk cId="3461367152" sldId="393"/>
            <ac:spMk id="8" creationId="{1916C604-6738-452B-CBC4-463A8A180108}"/>
          </ac:spMkLst>
        </pc:spChg>
      </pc:sldChg>
      <pc:sldChg chg="addSp delSp modSp add mod modClrScheme chgLayout">
        <pc:chgData name="Megan U Hazen" userId="30e05359-b9e4-47f2-a3de-c678b6693530" providerId="ADAL" clId="{939E2F73-DF29-49A4-8956-4EC824E7399B}" dt="2026-06-03T00:08:02.262" v="2657" actId="20577"/>
        <pc:sldMkLst>
          <pc:docMk/>
          <pc:sldMk cId="313205813" sldId="394"/>
        </pc:sldMkLst>
        <pc:spChg chg="mod ord">
          <ac:chgData name="Megan U Hazen" userId="30e05359-b9e4-47f2-a3de-c678b6693530" providerId="ADAL" clId="{939E2F73-DF29-49A4-8956-4EC824E7399B}" dt="2026-06-03T00:07:52.073" v="2651" actId="27636"/>
          <ac:spMkLst>
            <pc:docMk/>
            <pc:sldMk cId="313205813" sldId="394"/>
            <ac:spMk id="2" creationId="{6C835E0F-E02F-E4C0-30AC-CFEBC36247DF}"/>
          </ac:spMkLst>
        </pc:spChg>
        <pc:spChg chg="mod ord">
          <ac:chgData name="Megan U Hazen" userId="30e05359-b9e4-47f2-a3de-c678b6693530" providerId="ADAL" clId="{939E2F73-DF29-49A4-8956-4EC824E7399B}" dt="2026-06-03T00:07:52.042" v="2650" actId="700"/>
          <ac:spMkLst>
            <pc:docMk/>
            <pc:sldMk cId="313205813" sldId="394"/>
            <ac:spMk id="4" creationId="{0F2C78E4-7242-BD56-A3D8-5114E2AD25E4}"/>
          </ac:spMkLst>
        </pc:spChg>
        <pc:spChg chg="mod ord">
          <ac:chgData name="Megan U Hazen" userId="30e05359-b9e4-47f2-a3de-c678b6693530" providerId="ADAL" clId="{939E2F73-DF29-49A4-8956-4EC824E7399B}" dt="2026-06-03T00:07:52.042" v="2650" actId="700"/>
          <ac:spMkLst>
            <pc:docMk/>
            <pc:sldMk cId="313205813" sldId="394"/>
            <ac:spMk id="5" creationId="{B08FB1A0-CF77-8633-ECDC-4A52958E643C}"/>
          </ac:spMkLst>
        </pc:spChg>
        <pc:spChg chg="del">
          <ac:chgData name="Megan U Hazen" userId="30e05359-b9e4-47f2-a3de-c678b6693530" providerId="ADAL" clId="{939E2F73-DF29-49A4-8956-4EC824E7399B}" dt="2026-06-03T00:07:48.928" v="2649" actId="478"/>
          <ac:spMkLst>
            <pc:docMk/>
            <pc:sldMk cId="313205813" sldId="394"/>
            <ac:spMk id="6" creationId="{5471FE1C-2024-FD8C-2929-2113EA23CAAC}"/>
          </ac:spMkLst>
        </pc:spChg>
        <pc:spChg chg="add del mod ord">
          <ac:chgData name="Megan U Hazen" userId="30e05359-b9e4-47f2-a3de-c678b6693530" providerId="ADAL" clId="{939E2F73-DF29-49A4-8956-4EC824E7399B}" dt="2026-06-03T00:07:52.042" v="2650" actId="700"/>
          <ac:spMkLst>
            <pc:docMk/>
            <pc:sldMk cId="313205813" sldId="394"/>
            <ac:spMk id="7" creationId="{1A82E812-2EBF-BB02-20B6-65B6F42823C0}"/>
          </ac:spMkLst>
        </pc:spChg>
        <pc:spChg chg="del">
          <ac:chgData name="Megan U Hazen" userId="30e05359-b9e4-47f2-a3de-c678b6693530" providerId="ADAL" clId="{939E2F73-DF29-49A4-8956-4EC824E7399B}" dt="2026-06-03T00:07:45.923" v="2648" actId="478"/>
          <ac:spMkLst>
            <pc:docMk/>
            <pc:sldMk cId="313205813" sldId="394"/>
            <ac:spMk id="8" creationId="{22DE0D2C-DF89-3B59-CBDC-6F1626D57F07}"/>
          </ac:spMkLst>
        </pc:spChg>
        <pc:spChg chg="add mod ord">
          <ac:chgData name="Megan U Hazen" userId="30e05359-b9e4-47f2-a3de-c678b6693530" providerId="ADAL" clId="{939E2F73-DF29-49A4-8956-4EC824E7399B}" dt="2026-06-03T00:08:02.262" v="2657" actId="20577"/>
          <ac:spMkLst>
            <pc:docMk/>
            <pc:sldMk cId="313205813" sldId="394"/>
            <ac:spMk id="9" creationId="{910E5D54-5AD8-9C94-C8FE-9BFAACACA114}"/>
          </ac:spMkLst>
        </pc:spChg>
      </pc:sldChg>
      <pc:sldChg chg="modSp add mod">
        <pc:chgData name="Megan U Hazen" userId="30e05359-b9e4-47f2-a3de-c678b6693530" providerId="ADAL" clId="{939E2F73-DF29-49A4-8956-4EC824E7399B}" dt="2026-06-03T00:24:44.624" v="2898" actId="20577"/>
        <pc:sldMkLst>
          <pc:docMk/>
          <pc:sldMk cId="2141385724" sldId="395"/>
        </pc:sldMkLst>
        <pc:spChg chg="mod">
          <ac:chgData name="Megan U Hazen" userId="30e05359-b9e4-47f2-a3de-c678b6693530" providerId="ADAL" clId="{939E2F73-DF29-49A4-8956-4EC824E7399B}" dt="2026-06-03T00:10:58.333" v="2778" actId="2711"/>
          <ac:spMkLst>
            <pc:docMk/>
            <pc:sldMk cId="2141385724" sldId="395"/>
            <ac:spMk id="2" creationId="{DA3CEC07-5879-9009-20E4-C14B962D19C4}"/>
          </ac:spMkLst>
        </pc:spChg>
        <pc:spChg chg="mod">
          <ac:chgData name="Megan U Hazen" userId="30e05359-b9e4-47f2-a3de-c678b6693530" providerId="ADAL" clId="{939E2F73-DF29-49A4-8956-4EC824E7399B}" dt="2026-06-03T00:24:37.488" v="2896" actId="404"/>
          <ac:spMkLst>
            <pc:docMk/>
            <pc:sldMk cId="2141385724" sldId="395"/>
            <ac:spMk id="6" creationId="{64347B44-56F3-DB02-EC1F-543DEEC970C2}"/>
          </ac:spMkLst>
        </pc:spChg>
        <pc:spChg chg="mod">
          <ac:chgData name="Megan U Hazen" userId="30e05359-b9e4-47f2-a3de-c678b6693530" providerId="ADAL" clId="{939E2F73-DF29-49A4-8956-4EC824E7399B}" dt="2026-06-03T00:24:44.624" v="2898" actId="20577"/>
          <ac:spMkLst>
            <pc:docMk/>
            <pc:sldMk cId="2141385724" sldId="395"/>
            <ac:spMk id="8" creationId="{0B718481-FE58-496A-A561-CBC0ACE25E3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E12BD-86CD-41F6-973D-33880BB1BA90}" type="doc">
      <dgm:prSet loTypeId="urn:microsoft.com/office/officeart/2005/8/layout/pyramid1" loCatId="pyramid" qsTypeId="urn:microsoft.com/office/officeart/2005/8/quickstyle/simple1" qsCatId="simple" csTypeId="urn:microsoft.com/office/officeart/2005/8/colors/colorful5" csCatId="colorful" phldr="1"/>
      <dgm:spPr/>
      <dgm:t>
        <a:bodyPr/>
        <a:lstStyle/>
        <a:p>
          <a:endParaRPr lang="en-US"/>
        </a:p>
      </dgm:t>
    </dgm:pt>
    <dgm:pt modelId="{43E661A0-AA24-4B23-9A79-54343A2BEC27}">
      <dgm:prSet phldrT="[Text]" phldr="0"/>
      <dgm:spPr/>
      <dgm:t>
        <a:bodyPr/>
        <a:lstStyle/>
        <a:p>
          <a:r>
            <a:rPr lang="en-US" b="1" dirty="0">
              <a:solidFill>
                <a:srgbClr val="000000"/>
              </a:solidFill>
            </a:rPr>
            <a:t>Registers</a:t>
          </a:r>
        </a:p>
        <a:p>
          <a:r>
            <a:rPr lang="en-US" b="1" dirty="0">
              <a:solidFill>
                <a:srgbClr val="000000"/>
              </a:solidFill>
            </a:rPr>
            <a:t>&lt; 1ns</a:t>
          </a:r>
        </a:p>
      </dgm:t>
    </dgm:pt>
    <dgm:pt modelId="{5B7C24EC-1C3B-4A47-B1E0-2EB565B19968}" type="parTrans" cxnId="{0E390C72-CDFF-470B-B469-1ECBC59EE9CC}">
      <dgm:prSet/>
      <dgm:spPr/>
      <dgm:t>
        <a:bodyPr/>
        <a:lstStyle/>
        <a:p>
          <a:endParaRPr lang="en-US"/>
        </a:p>
      </dgm:t>
    </dgm:pt>
    <dgm:pt modelId="{1809F692-0444-400B-821B-C47BEDDD3712}" type="sibTrans" cxnId="{0E390C72-CDFF-470B-B469-1ECBC59EE9CC}">
      <dgm:prSet/>
      <dgm:spPr/>
      <dgm:t>
        <a:bodyPr/>
        <a:lstStyle/>
        <a:p>
          <a:endParaRPr lang="en-US"/>
        </a:p>
      </dgm:t>
    </dgm:pt>
    <dgm:pt modelId="{3D97BF25-1CFE-4B2A-AAB2-495A1148C76B}">
      <dgm:prSet phldrT="[Text]" phldr="0"/>
      <dgm:spPr/>
      <dgm:t>
        <a:bodyPr/>
        <a:lstStyle/>
        <a:p>
          <a:r>
            <a:rPr lang="en-US" b="1" dirty="0">
              <a:solidFill>
                <a:srgbClr val="000000"/>
              </a:solidFill>
            </a:rPr>
            <a:t>On-chip L1 cache (SRAM)</a:t>
          </a:r>
        </a:p>
      </dgm:t>
    </dgm:pt>
    <dgm:pt modelId="{EA44275F-A7DD-458F-9334-034947047F8C}" type="parTrans" cxnId="{110CA9A4-9052-4F1F-8C10-92A0657B1A44}">
      <dgm:prSet/>
      <dgm:spPr/>
      <dgm:t>
        <a:bodyPr/>
        <a:lstStyle/>
        <a:p>
          <a:endParaRPr lang="en-US"/>
        </a:p>
      </dgm:t>
    </dgm:pt>
    <dgm:pt modelId="{BEFC3675-151A-4943-87D7-987AC0345935}" type="sibTrans" cxnId="{110CA9A4-9052-4F1F-8C10-92A0657B1A44}">
      <dgm:prSet/>
      <dgm:spPr/>
      <dgm:t>
        <a:bodyPr/>
        <a:lstStyle/>
        <a:p>
          <a:endParaRPr lang="en-US"/>
        </a:p>
      </dgm:t>
    </dgm:pt>
    <dgm:pt modelId="{E34B659A-E85C-48DC-BBDE-7FD89AE3ACC8}">
      <dgm:prSet phldrT="[Text]" phldr="0"/>
      <dgm:spPr/>
      <dgm:t>
        <a:bodyPr/>
        <a:lstStyle/>
        <a:p>
          <a:r>
            <a:rPr lang="en-US" b="1" dirty="0">
              <a:solidFill>
                <a:srgbClr val="000000"/>
              </a:solidFill>
            </a:rPr>
            <a:t>Off-chip L2 cache (SRAM)</a:t>
          </a:r>
        </a:p>
      </dgm:t>
    </dgm:pt>
    <dgm:pt modelId="{486FCFD6-3B62-4C64-BBBF-D6FA00275640}" type="parTrans" cxnId="{B01B0CFE-CAFE-47A2-A0C4-434F974E3690}">
      <dgm:prSet/>
      <dgm:spPr/>
      <dgm:t>
        <a:bodyPr/>
        <a:lstStyle/>
        <a:p>
          <a:endParaRPr lang="en-US"/>
        </a:p>
      </dgm:t>
    </dgm:pt>
    <dgm:pt modelId="{C11A0A2D-0253-4A40-8631-A957A1D6ED59}" type="sibTrans" cxnId="{B01B0CFE-CAFE-47A2-A0C4-434F974E3690}">
      <dgm:prSet/>
      <dgm:spPr/>
      <dgm:t>
        <a:bodyPr/>
        <a:lstStyle/>
        <a:p>
          <a:endParaRPr lang="en-US"/>
        </a:p>
      </dgm:t>
    </dgm:pt>
    <dgm:pt modelId="{A1DD898C-8FC1-4062-A17D-4260AC6B9907}">
      <dgm:prSet phldrT="[Text]" phldr="0"/>
      <dgm:spPr/>
      <dgm:t>
        <a:bodyPr/>
        <a:lstStyle/>
        <a:p>
          <a:r>
            <a:rPr lang="en-US" b="1">
              <a:solidFill>
                <a:srgbClr val="000000"/>
              </a:solidFill>
            </a:rPr>
            <a:t>Main memory (DRAM)</a:t>
          </a:r>
          <a:endParaRPr lang="en-US" b="1" dirty="0">
            <a:solidFill>
              <a:srgbClr val="000000"/>
            </a:solidFill>
          </a:endParaRPr>
        </a:p>
      </dgm:t>
    </dgm:pt>
    <dgm:pt modelId="{F681D970-0FCF-4D12-8DAB-A77CF5733036}" type="parTrans" cxnId="{9CEDD949-E43D-4AA1-915B-711F753D13BD}">
      <dgm:prSet/>
      <dgm:spPr/>
      <dgm:t>
        <a:bodyPr/>
        <a:lstStyle/>
        <a:p>
          <a:endParaRPr lang="en-US"/>
        </a:p>
      </dgm:t>
    </dgm:pt>
    <dgm:pt modelId="{E48E60D2-2792-4478-82D8-79C45573C375}" type="sibTrans" cxnId="{9CEDD949-E43D-4AA1-915B-711F753D13BD}">
      <dgm:prSet/>
      <dgm:spPr/>
      <dgm:t>
        <a:bodyPr/>
        <a:lstStyle/>
        <a:p>
          <a:endParaRPr lang="en-US"/>
        </a:p>
      </dgm:t>
    </dgm:pt>
    <dgm:pt modelId="{50646EE4-96C3-4F56-94AD-0B42A9E4B27B}">
      <dgm:prSet phldrT="[Text]" phldr="0"/>
      <dgm:spPr/>
      <dgm:t>
        <a:bodyPr/>
        <a:lstStyle/>
        <a:p>
          <a:r>
            <a:rPr lang="en-US" b="1" dirty="0">
              <a:solidFill>
                <a:srgbClr val="000000"/>
              </a:solidFill>
            </a:rPr>
            <a:t>(SSD) Local secondary storage – local disks</a:t>
          </a:r>
        </a:p>
      </dgm:t>
    </dgm:pt>
    <dgm:pt modelId="{C8ADB431-05F3-4DA2-885E-40FFF74C19F9}" type="parTrans" cxnId="{C6403AF7-843B-421F-BC5E-A370AD5A930E}">
      <dgm:prSet/>
      <dgm:spPr/>
      <dgm:t>
        <a:bodyPr/>
        <a:lstStyle/>
        <a:p>
          <a:endParaRPr lang="en-US"/>
        </a:p>
      </dgm:t>
    </dgm:pt>
    <dgm:pt modelId="{56F5E180-4A17-4CE7-9A3E-55081882056D}" type="sibTrans" cxnId="{C6403AF7-843B-421F-BC5E-A370AD5A930E}">
      <dgm:prSet/>
      <dgm:spPr/>
      <dgm:t>
        <a:bodyPr/>
        <a:lstStyle/>
        <a:p>
          <a:endParaRPr lang="en-US"/>
        </a:p>
      </dgm:t>
    </dgm:pt>
    <dgm:pt modelId="{408AA131-042F-4BF3-B5E2-27D0ECBC6CFE}">
      <dgm:prSet phldrT="[Text]" phldr="0"/>
      <dgm:spPr/>
      <dgm:t>
        <a:bodyPr/>
        <a:lstStyle/>
        <a:p>
          <a:r>
            <a:rPr lang="en-US" b="1" dirty="0">
              <a:solidFill>
                <a:srgbClr val="000000"/>
              </a:solidFill>
            </a:rPr>
            <a:t>Remote secondary storage – remote disks 1-150 </a:t>
          </a:r>
          <a:r>
            <a:rPr lang="en-US" b="1" dirty="0" err="1">
              <a:solidFill>
                <a:srgbClr val="000000"/>
              </a:solidFill>
            </a:rPr>
            <a:t>ms</a:t>
          </a:r>
          <a:endParaRPr lang="en-US" b="1" dirty="0">
            <a:solidFill>
              <a:srgbClr val="000000"/>
            </a:solidFill>
          </a:endParaRPr>
        </a:p>
      </dgm:t>
    </dgm:pt>
    <dgm:pt modelId="{F82C1636-C8BB-4475-9189-212AE414FFE6}" type="parTrans" cxnId="{BA4C2E72-7A62-420D-B21C-39E37FD376EC}">
      <dgm:prSet/>
      <dgm:spPr/>
      <dgm:t>
        <a:bodyPr/>
        <a:lstStyle/>
        <a:p>
          <a:endParaRPr lang="en-US"/>
        </a:p>
      </dgm:t>
    </dgm:pt>
    <dgm:pt modelId="{00C46822-D511-411D-913D-513F73207075}" type="sibTrans" cxnId="{BA4C2E72-7A62-420D-B21C-39E37FD376EC}">
      <dgm:prSet/>
      <dgm:spPr/>
      <dgm:t>
        <a:bodyPr/>
        <a:lstStyle/>
        <a:p>
          <a:endParaRPr lang="en-US"/>
        </a:p>
      </dgm:t>
    </dgm:pt>
    <dgm:pt modelId="{FD6B5211-1D52-4F48-BBE7-F508A311E604}" type="pres">
      <dgm:prSet presAssocID="{871E12BD-86CD-41F6-973D-33880BB1BA90}" presName="Name0" presStyleCnt="0">
        <dgm:presLayoutVars>
          <dgm:dir/>
          <dgm:animLvl val="lvl"/>
          <dgm:resizeHandles val="exact"/>
        </dgm:presLayoutVars>
      </dgm:prSet>
      <dgm:spPr/>
    </dgm:pt>
    <dgm:pt modelId="{59AB3856-F45D-4198-ACAA-99645FED48F6}" type="pres">
      <dgm:prSet presAssocID="{43E661A0-AA24-4B23-9A79-54343A2BEC27}" presName="Name8" presStyleCnt="0"/>
      <dgm:spPr/>
    </dgm:pt>
    <dgm:pt modelId="{24244BC7-F3B2-4DB7-BE31-CC57CB06DBD8}" type="pres">
      <dgm:prSet presAssocID="{43E661A0-AA24-4B23-9A79-54343A2BEC27}" presName="level" presStyleLbl="node1" presStyleIdx="0" presStyleCnt="6">
        <dgm:presLayoutVars>
          <dgm:chMax val="1"/>
          <dgm:bulletEnabled val="1"/>
        </dgm:presLayoutVars>
      </dgm:prSet>
      <dgm:spPr/>
    </dgm:pt>
    <dgm:pt modelId="{91B05817-6801-4905-982B-9755EB0EF6D5}" type="pres">
      <dgm:prSet presAssocID="{43E661A0-AA24-4B23-9A79-54343A2BEC27}" presName="levelTx" presStyleLbl="revTx" presStyleIdx="0" presStyleCnt="0">
        <dgm:presLayoutVars>
          <dgm:chMax val="1"/>
          <dgm:bulletEnabled val="1"/>
        </dgm:presLayoutVars>
      </dgm:prSet>
      <dgm:spPr/>
    </dgm:pt>
    <dgm:pt modelId="{DA7EB1ED-72AC-4B36-9F7F-A2581893D92D}" type="pres">
      <dgm:prSet presAssocID="{3D97BF25-1CFE-4B2A-AAB2-495A1148C76B}" presName="Name8" presStyleCnt="0"/>
      <dgm:spPr/>
    </dgm:pt>
    <dgm:pt modelId="{F718A39C-0038-4CC9-BAD2-E637893584C9}" type="pres">
      <dgm:prSet presAssocID="{3D97BF25-1CFE-4B2A-AAB2-495A1148C76B}" presName="level" presStyleLbl="node1" presStyleIdx="1" presStyleCnt="6">
        <dgm:presLayoutVars>
          <dgm:chMax val="1"/>
          <dgm:bulletEnabled val="1"/>
        </dgm:presLayoutVars>
      </dgm:prSet>
      <dgm:spPr/>
    </dgm:pt>
    <dgm:pt modelId="{C71B8F63-8E9E-49D6-90BC-8476B06505A6}" type="pres">
      <dgm:prSet presAssocID="{3D97BF25-1CFE-4B2A-AAB2-495A1148C76B}" presName="levelTx" presStyleLbl="revTx" presStyleIdx="0" presStyleCnt="0">
        <dgm:presLayoutVars>
          <dgm:chMax val="1"/>
          <dgm:bulletEnabled val="1"/>
        </dgm:presLayoutVars>
      </dgm:prSet>
      <dgm:spPr/>
    </dgm:pt>
    <dgm:pt modelId="{3C501746-AEB0-426F-BDCD-F21C1B09CA07}" type="pres">
      <dgm:prSet presAssocID="{E34B659A-E85C-48DC-BBDE-7FD89AE3ACC8}" presName="Name8" presStyleCnt="0"/>
      <dgm:spPr/>
    </dgm:pt>
    <dgm:pt modelId="{E07E4688-DF30-42C4-A7EB-4FEAD77B8334}" type="pres">
      <dgm:prSet presAssocID="{E34B659A-E85C-48DC-BBDE-7FD89AE3ACC8}" presName="level" presStyleLbl="node1" presStyleIdx="2" presStyleCnt="6">
        <dgm:presLayoutVars>
          <dgm:chMax val="1"/>
          <dgm:bulletEnabled val="1"/>
        </dgm:presLayoutVars>
      </dgm:prSet>
      <dgm:spPr/>
    </dgm:pt>
    <dgm:pt modelId="{572EABF7-30A8-4AFF-8458-8854863636B0}" type="pres">
      <dgm:prSet presAssocID="{E34B659A-E85C-48DC-BBDE-7FD89AE3ACC8}" presName="levelTx" presStyleLbl="revTx" presStyleIdx="0" presStyleCnt="0">
        <dgm:presLayoutVars>
          <dgm:chMax val="1"/>
          <dgm:bulletEnabled val="1"/>
        </dgm:presLayoutVars>
      </dgm:prSet>
      <dgm:spPr/>
    </dgm:pt>
    <dgm:pt modelId="{27C4698F-B779-4129-AE58-EACDFE086C26}" type="pres">
      <dgm:prSet presAssocID="{A1DD898C-8FC1-4062-A17D-4260AC6B9907}" presName="Name8" presStyleCnt="0"/>
      <dgm:spPr/>
    </dgm:pt>
    <dgm:pt modelId="{F331AB8C-50F5-4B7C-A009-4AB979408E08}" type="pres">
      <dgm:prSet presAssocID="{A1DD898C-8FC1-4062-A17D-4260AC6B9907}" presName="level" presStyleLbl="node1" presStyleIdx="3" presStyleCnt="6">
        <dgm:presLayoutVars>
          <dgm:chMax val="1"/>
          <dgm:bulletEnabled val="1"/>
        </dgm:presLayoutVars>
      </dgm:prSet>
      <dgm:spPr/>
    </dgm:pt>
    <dgm:pt modelId="{4061A534-16A9-4F6E-BDF9-1FC150D89E30}" type="pres">
      <dgm:prSet presAssocID="{A1DD898C-8FC1-4062-A17D-4260AC6B9907}" presName="levelTx" presStyleLbl="revTx" presStyleIdx="0" presStyleCnt="0">
        <dgm:presLayoutVars>
          <dgm:chMax val="1"/>
          <dgm:bulletEnabled val="1"/>
        </dgm:presLayoutVars>
      </dgm:prSet>
      <dgm:spPr/>
    </dgm:pt>
    <dgm:pt modelId="{3D1E9EAA-8586-4DC2-9F34-806DD870E8E5}" type="pres">
      <dgm:prSet presAssocID="{50646EE4-96C3-4F56-94AD-0B42A9E4B27B}" presName="Name8" presStyleCnt="0"/>
      <dgm:spPr/>
    </dgm:pt>
    <dgm:pt modelId="{6745DFCC-04E4-4FAE-BC9E-854BE08B6436}" type="pres">
      <dgm:prSet presAssocID="{50646EE4-96C3-4F56-94AD-0B42A9E4B27B}" presName="level" presStyleLbl="node1" presStyleIdx="4" presStyleCnt="6">
        <dgm:presLayoutVars>
          <dgm:chMax val="1"/>
          <dgm:bulletEnabled val="1"/>
        </dgm:presLayoutVars>
      </dgm:prSet>
      <dgm:spPr/>
    </dgm:pt>
    <dgm:pt modelId="{2AE45E85-1456-4BD0-A97D-4C709573AC53}" type="pres">
      <dgm:prSet presAssocID="{50646EE4-96C3-4F56-94AD-0B42A9E4B27B}" presName="levelTx" presStyleLbl="revTx" presStyleIdx="0" presStyleCnt="0">
        <dgm:presLayoutVars>
          <dgm:chMax val="1"/>
          <dgm:bulletEnabled val="1"/>
        </dgm:presLayoutVars>
      </dgm:prSet>
      <dgm:spPr/>
    </dgm:pt>
    <dgm:pt modelId="{A87F2BED-789A-4E88-8603-1271918BA99D}" type="pres">
      <dgm:prSet presAssocID="{408AA131-042F-4BF3-B5E2-27D0ECBC6CFE}" presName="Name8" presStyleCnt="0"/>
      <dgm:spPr/>
    </dgm:pt>
    <dgm:pt modelId="{E0DBF0B6-D8EA-4119-90E5-2C4BFD34E0E3}" type="pres">
      <dgm:prSet presAssocID="{408AA131-042F-4BF3-B5E2-27D0ECBC6CFE}" presName="level" presStyleLbl="node1" presStyleIdx="5" presStyleCnt="6">
        <dgm:presLayoutVars>
          <dgm:chMax val="1"/>
          <dgm:bulletEnabled val="1"/>
        </dgm:presLayoutVars>
      </dgm:prSet>
      <dgm:spPr/>
    </dgm:pt>
    <dgm:pt modelId="{DEC8B321-E6AC-43B5-81BA-B8F2031FB621}" type="pres">
      <dgm:prSet presAssocID="{408AA131-042F-4BF3-B5E2-27D0ECBC6CFE}" presName="levelTx" presStyleLbl="revTx" presStyleIdx="0" presStyleCnt="0">
        <dgm:presLayoutVars>
          <dgm:chMax val="1"/>
          <dgm:bulletEnabled val="1"/>
        </dgm:presLayoutVars>
      </dgm:prSet>
      <dgm:spPr/>
    </dgm:pt>
  </dgm:ptLst>
  <dgm:cxnLst>
    <dgm:cxn modelId="{410D2C1C-9123-4673-843B-C531D311C858}" type="presOf" srcId="{E34B659A-E85C-48DC-BBDE-7FD89AE3ACC8}" destId="{E07E4688-DF30-42C4-A7EB-4FEAD77B8334}" srcOrd="0" destOrd="0" presId="urn:microsoft.com/office/officeart/2005/8/layout/pyramid1"/>
    <dgm:cxn modelId="{B68A701E-0CAD-4E98-B92D-7AE6B23BEFC4}" type="presOf" srcId="{3D97BF25-1CFE-4B2A-AAB2-495A1148C76B}" destId="{C71B8F63-8E9E-49D6-90BC-8476B06505A6}" srcOrd="1" destOrd="0" presId="urn:microsoft.com/office/officeart/2005/8/layout/pyramid1"/>
    <dgm:cxn modelId="{CA9B3538-E00D-4A2D-B848-F28BBA2FE9F0}" type="presOf" srcId="{A1DD898C-8FC1-4062-A17D-4260AC6B9907}" destId="{4061A534-16A9-4F6E-BDF9-1FC150D89E30}" srcOrd="1" destOrd="0" presId="urn:microsoft.com/office/officeart/2005/8/layout/pyramid1"/>
    <dgm:cxn modelId="{9CEDD949-E43D-4AA1-915B-711F753D13BD}" srcId="{871E12BD-86CD-41F6-973D-33880BB1BA90}" destId="{A1DD898C-8FC1-4062-A17D-4260AC6B9907}" srcOrd="3" destOrd="0" parTransId="{F681D970-0FCF-4D12-8DAB-A77CF5733036}" sibTransId="{E48E60D2-2792-4478-82D8-79C45573C375}"/>
    <dgm:cxn modelId="{A294BC6E-9403-4BD1-A415-4239B3D9E21E}" type="presOf" srcId="{43E661A0-AA24-4B23-9A79-54343A2BEC27}" destId="{91B05817-6801-4905-982B-9755EB0EF6D5}" srcOrd="1" destOrd="0" presId="urn:microsoft.com/office/officeart/2005/8/layout/pyramid1"/>
    <dgm:cxn modelId="{D30D6471-C417-434A-A18B-3F3B7E445298}" type="presOf" srcId="{3D97BF25-1CFE-4B2A-AAB2-495A1148C76B}" destId="{F718A39C-0038-4CC9-BAD2-E637893584C9}" srcOrd="0" destOrd="0" presId="urn:microsoft.com/office/officeart/2005/8/layout/pyramid1"/>
    <dgm:cxn modelId="{D2C4BD71-CD0B-474E-B4DA-2284A334A437}" type="presOf" srcId="{408AA131-042F-4BF3-B5E2-27D0ECBC6CFE}" destId="{DEC8B321-E6AC-43B5-81BA-B8F2031FB621}" srcOrd="1" destOrd="0" presId="urn:microsoft.com/office/officeart/2005/8/layout/pyramid1"/>
    <dgm:cxn modelId="{0E390C72-CDFF-470B-B469-1ECBC59EE9CC}" srcId="{871E12BD-86CD-41F6-973D-33880BB1BA90}" destId="{43E661A0-AA24-4B23-9A79-54343A2BEC27}" srcOrd="0" destOrd="0" parTransId="{5B7C24EC-1C3B-4A47-B1E0-2EB565B19968}" sibTransId="{1809F692-0444-400B-821B-C47BEDDD3712}"/>
    <dgm:cxn modelId="{BA4C2E72-7A62-420D-B21C-39E37FD376EC}" srcId="{871E12BD-86CD-41F6-973D-33880BB1BA90}" destId="{408AA131-042F-4BF3-B5E2-27D0ECBC6CFE}" srcOrd="5" destOrd="0" parTransId="{F82C1636-C8BB-4475-9189-212AE414FFE6}" sibTransId="{00C46822-D511-411D-913D-513F73207075}"/>
    <dgm:cxn modelId="{ADC3495A-AB28-4647-BE80-E6AC60F6EE0C}" type="presOf" srcId="{50646EE4-96C3-4F56-94AD-0B42A9E4B27B}" destId="{2AE45E85-1456-4BD0-A97D-4C709573AC53}" srcOrd="1" destOrd="0" presId="urn:microsoft.com/office/officeart/2005/8/layout/pyramid1"/>
    <dgm:cxn modelId="{597C137C-A443-49D2-A314-EC1C43A50E95}" type="presOf" srcId="{A1DD898C-8FC1-4062-A17D-4260AC6B9907}" destId="{F331AB8C-50F5-4B7C-A009-4AB979408E08}" srcOrd="0" destOrd="0" presId="urn:microsoft.com/office/officeart/2005/8/layout/pyramid1"/>
    <dgm:cxn modelId="{A4E1AD95-AB10-459B-A771-521874AAFBD4}" type="presOf" srcId="{871E12BD-86CD-41F6-973D-33880BB1BA90}" destId="{FD6B5211-1D52-4F48-BBE7-F508A311E604}" srcOrd="0" destOrd="0" presId="urn:microsoft.com/office/officeart/2005/8/layout/pyramid1"/>
    <dgm:cxn modelId="{EC07389B-962F-42D2-9935-B530FC2BB74B}" type="presOf" srcId="{50646EE4-96C3-4F56-94AD-0B42A9E4B27B}" destId="{6745DFCC-04E4-4FAE-BC9E-854BE08B6436}" srcOrd="0" destOrd="0" presId="urn:microsoft.com/office/officeart/2005/8/layout/pyramid1"/>
    <dgm:cxn modelId="{110CA9A4-9052-4F1F-8C10-92A0657B1A44}" srcId="{871E12BD-86CD-41F6-973D-33880BB1BA90}" destId="{3D97BF25-1CFE-4B2A-AAB2-495A1148C76B}" srcOrd="1" destOrd="0" parTransId="{EA44275F-A7DD-458F-9334-034947047F8C}" sibTransId="{BEFC3675-151A-4943-87D7-987AC0345935}"/>
    <dgm:cxn modelId="{644AE6BA-0D82-464F-98BA-9FF5A3D3B66C}" type="presOf" srcId="{E34B659A-E85C-48DC-BBDE-7FD89AE3ACC8}" destId="{572EABF7-30A8-4AFF-8458-8854863636B0}" srcOrd="1" destOrd="0" presId="urn:microsoft.com/office/officeart/2005/8/layout/pyramid1"/>
    <dgm:cxn modelId="{ABAF71EB-BC03-4220-8853-C3F998C64BED}" type="presOf" srcId="{43E661A0-AA24-4B23-9A79-54343A2BEC27}" destId="{24244BC7-F3B2-4DB7-BE31-CC57CB06DBD8}" srcOrd="0" destOrd="0" presId="urn:microsoft.com/office/officeart/2005/8/layout/pyramid1"/>
    <dgm:cxn modelId="{C6403AF7-843B-421F-BC5E-A370AD5A930E}" srcId="{871E12BD-86CD-41F6-973D-33880BB1BA90}" destId="{50646EE4-96C3-4F56-94AD-0B42A9E4B27B}" srcOrd="4" destOrd="0" parTransId="{C8ADB431-05F3-4DA2-885E-40FFF74C19F9}" sibTransId="{56F5E180-4A17-4CE7-9A3E-55081882056D}"/>
    <dgm:cxn modelId="{A0A0E7F8-6750-43C7-A24E-8C454DF06381}" type="presOf" srcId="{408AA131-042F-4BF3-B5E2-27D0ECBC6CFE}" destId="{E0DBF0B6-D8EA-4119-90E5-2C4BFD34E0E3}" srcOrd="0" destOrd="0" presId="urn:microsoft.com/office/officeart/2005/8/layout/pyramid1"/>
    <dgm:cxn modelId="{B01B0CFE-CAFE-47A2-A0C4-434F974E3690}" srcId="{871E12BD-86CD-41F6-973D-33880BB1BA90}" destId="{E34B659A-E85C-48DC-BBDE-7FD89AE3ACC8}" srcOrd="2" destOrd="0" parTransId="{486FCFD6-3B62-4C64-BBBF-D6FA00275640}" sibTransId="{C11A0A2D-0253-4A40-8631-A957A1D6ED59}"/>
    <dgm:cxn modelId="{7E31B3F3-68A7-4B50-B197-D9855EBBF899}" type="presParOf" srcId="{FD6B5211-1D52-4F48-BBE7-F508A311E604}" destId="{59AB3856-F45D-4198-ACAA-99645FED48F6}" srcOrd="0" destOrd="0" presId="urn:microsoft.com/office/officeart/2005/8/layout/pyramid1"/>
    <dgm:cxn modelId="{9C6098E8-95B8-46B4-83CD-71BE0A2B92F6}" type="presParOf" srcId="{59AB3856-F45D-4198-ACAA-99645FED48F6}" destId="{24244BC7-F3B2-4DB7-BE31-CC57CB06DBD8}" srcOrd="0" destOrd="0" presId="urn:microsoft.com/office/officeart/2005/8/layout/pyramid1"/>
    <dgm:cxn modelId="{AB5A1BDB-A847-46D7-9A7C-FE0A1FA43BDC}" type="presParOf" srcId="{59AB3856-F45D-4198-ACAA-99645FED48F6}" destId="{91B05817-6801-4905-982B-9755EB0EF6D5}" srcOrd="1" destOrd="0" presId="urn:microsoft.com/office/officeart/2005/8/layout/pyramid1"/>
    <dgm:cxn modelId="{41274B47-8306-4072-84CC-7088C577AAAA}" type="presParOf" srcId="{FD6B5211-1D52-4F48-BBE7-F508A311E604}" destId="{DA7EB1ED-72AC-4B36-9F7F-A2581893D92D}" srcOrd="1" destOrd="0" presId="urn:microsoft.com/office/officeart/2005/8/layout/pyramid1"/>
    <dgm:cxn modelId="{22EA02AC-408F-4E32-997C-C6E14CCA45B7}" type="presParOf" srcId="{DA7EB1ED-72AC-4B36-9F7F-A2581893D92D}" destId="{F718A39C-0038-4CC9-BAD2-E637893584C9}" srcOrd="0" destOrd="0" presId="urn:microsoft.com/office/officeart/2005/8/layout/pyramid1"/>
    <dgm:cxn modelId="{7168197B-357D-43C7-A883-E75E798731DC}" type="presParOf" srcId="{DA7EB1ED-72AC-4B36-9F7F-A2581893D92D}" destId="{C71B8F63-8E9E-49D6-90BC-8476B06505A6}" srcOrd="1" destOrd="0" presId="urn:microsoft.com/office/officeart/2005/8/layout/pyramid1"/>
    <dgm:cxn modelId="{CAD57EE8-8B6E-4AF9-843A-C6FA27CD393B}" type="presParOf" srcId="{FD6B5211-1D52-4F48-BBE7-F508A311E604}" destId="{3C501746-AEB0-426F-BDCD-F21C1B09CA07}" srcOrd="2" destOrd="0" presId="urn:microsoft.com/office/officeart/2005/8/layout/pyramid1"/>
    <dgm:cxn modelId="{E6407B65-D891-4D15-8B17-617B9C0595E6}" type="presParOf" srcId="{3C501746-AEB0-426F-BDCD-F21C1B09CA07}" destId="{E07E4688-DF30-42C4-A7EB-4FEAD77B8334}" srcOrd="0" destOrd="0" presId="urn:microsoft.com/office/officeart/2005/8/layout/pyramid1"/>
    <dgm:cxn modelId="{6B542176-805E-4DCB-A817-8D5660CB29CC}" type="presParOf" srcId="{3C501746-AEB0-426F-BDCD-F21C1B09CA07}" destId="{572EABF7-30A8-4AFF-8458-8854863636B0}" srcOrd="1" destOrd="0" presId="urn:microsoft.com/office/officeart/2005/8/layout/pyramid1"/>
    <dgm:cxn modelId="{8AA61037-60BB-4863-883A-14766D5D6CC4}" type="presParOf" srcId="{FD6B5211-1D52-4F48-BBE7-F508A311E604}" destId="{27C4698F-B779-4129-AE58-EACDFE086C26}" srcOrd="3" destOrd="0" presId="urn:microsoft.com/office/officeart/2005/8/layout/pyramid1"/>
    <dgm:cxn modelId="{00DEDE29-FB19-4AA5-8340-C4409A02F51D}" type="presParOf" srcId="{27C4698F-B779-4129-AE58-EACDFE086C26}" destId="{F331AB8C-50F5-4B7C-A009-4AB979408E08}" srcOrd="0" destOrd="0" presId="urn:microsoft.com/office/officeart/2005/8/layout/pyramid1"/>
    <dgm:cxn modelId="{FF4250B9-D887-4C17-9F57-477CE9CDA75D}" type="presParOf" srcId="{27C4698F-B779-4129-AE58-EACDFE086C26}" destId="{4061A534-16A9-4F6E-BDF9-1FC150D89E30}" srcOrd="1" destOrd="0" presId="urn:microsoft.com/office/officeart/2005/8/layout/pyramid1"/>
    <dgm:cxn modelId="{C62F94C1-496A-4C50-A12B-AFD4A85B94D6}" type="presParOf" srcId="{FD6B5211-1D52-4F48-BBE7-F508A311E604}" destId="{3D1E9EAA-8586-4DC2-9F34-806DD870E8E5}" srcOrd="4" destOrd="0" presId="urn:microsoft.com/office/officeart/2005/8/layout/pyramid1"/>
    <dgm:cxn modelId="{B52D1E7F-58A5-4F6C-8D32-6FA3FA5381BE}" type="presParOf" srcId="{3D1E9EAA-8586-4DC2-9F34-806DD870E8E5}" destId="{6745DFCC-04E4-4FAE-BC9E-854BE08B6436}" srcOrd="0" destOrd="0" presId="urn:microsoft.com/office/officeart/2005/8/layout/pyramid1"/>
    <dgm:cxn modelId="{EDC31370-CF5D-408E-9AAF-06A4BF24176B}" type="presParOf" srcId="{3D1E9EAA-8586-4DC2-9F34-806DD870E8E5}" destId="{2AE45E85-1456-4BD0-A97D-4C709573AC53}" srcOrd="1" destOrd="0" presId="urn:microsoft.com/office/officeart/2005/8/layout/pyramid1"/>
    <dgm:cxn modelId="{983C661F-2447-49A4-8B8F-6AC1154D9220}" type="presParOf" srcId="{FD6B5211-1D52-4F48-BBE7-F508A311E604}" destId="{A87F2BED-789A-4E88-8603-1271918BA99D}" srcOrd="5" destOrd="0" presId="urn:microsoft.com/office/officeart/2005/8/layout/pyramid1"/>
    <dgm:cxn modelId="{49BE0DE6-9078-45CC-B345-E4AD59E7BFD4}" type="presParOf" srcId="{A87F2BED-789A-4E88-8603-1271918BA99D}" destId="{E0DBF0B6-D8EA-4119-90E5-2C4BFD34E0E3}" srcOrd="0" destOrd="0" presId="urn:microsoft.com/office/officeart/2005/8/layout/pyramid1"/>
    <dgm:cxn modelId="{1AEE8CE2-DEEF-49A4-884C-5025E2B0BE82}" type="presParOf" srcId="{A87F2BED-789A-4E88-8603-1271918BA99D}" destId="{DEC8B321-E6AC-43B5-81BA-B8F2031FB621}"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44BC7-F3B2-4DB7-BE31-CC57CB06DBD8}">
      <dsp:nvSpPr>
        <dsp:cNvPr id="0" name=""/>
        <dsp:cNvSpPr/>
      </dsp:nvSpPr>
      <dsp:spPr>
        <a:xfrm>
          <a:off x="2200169" y="0"/>
          <a:ext cx="880067" cy="673100"/>
        </a:xfrm>
        <a:prstGeom prst="trapezoid">
          <a:avLst>
            <a:gd name="adj" fmla="val 65374"/>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Registers</a:t>
          </a:r>
        </a:p>
        <a:p>
          <a:pPr marL="0" lvl="0" indent="0" algn="ctr" defTabSz="666750">
            <a:lnSpc>
              <a:spcPct val="90000"/>
            </a:lnSpc>
            <a:spcBef>
              <a:spcPct val="0"/>
            </a:spcBef>
            <a:spcAft>
              <a:spcPct val="35000"/>
            </a:spcAft>
            <a:buNone/>
          </a:pPr>
          <a:r>
            <a:rPr lang="en-US" sz="1500" b="1" kern="1200" dirty="0">
              <a:solidFill>
                <a:srgbClr val="000000"/>
              </a:solidFill>
            </a:rPr>
            <a:t>&lt; 1ns</a:t>
          </a:r>
        </a:p>
      </dsp:txBody>
      <dsp:txXfrm>
        <a:off x="2200169" y="0"/>
        <a:ext cx="880067" cy="673100"/>
      </dsp:txXfrm>
    </dsp:sp>
    <dsp:sp modelId="{F718A39C-0038-4CC9-BAD2-E637893584C9}">
      <dsp:nvSpPr>
        <dsp:cNvPr id="0" name=""/>
        <dsp:cNvSpPr/>
      </dsp:nvSpPr>
      <dsp:spPr>
        <a:xfrm>
          <a:off x="1760135" y="673100"/>
          <a:ext cx="1760135" cy="673100"/>
        </a:xfrm>
        <a:prstGeom prst="trapezoid">
          <a:avLst>
            <a:gd name="adj" fmla="val 65374"/>
          </a:avLst>
        </a:prstGeom>
        <a:solidFill>
          <a:schemeClr val="accent5">
            <a:hueOff val="1214768"/>
            <a:satOff val="-1848"/>
            <a:lumOff val="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On-chip L1 cache (SRAM)</a:t>
          </a:r>
        </a:p>
      </dsp:txBody>
      <dsp:txXfrm>
        <a:off x="2068159" y="673100"/>
        <a:ext cx="1144087" cy="673100"/>
      </dsp:txXfrm>
    </dsp:sp>
    <dsp:sp modelId="{E07E4688-DF30-42C4-A7EB-4FEAD77B8334}">
      <dsp:nvSpPr>
        <dsp:cNvPr id="0" name=""/>
        <dsp:cNvSpPr/>
      </dsp:nvSpPr>
      <dsp:spPr>
        <a:xfrm>
          <a:off x="1320101" y="1346200"/>
          <a:ext cx="2640203" cy="673100"/>
        </a:xfrm>
        <a:prstGeom prst="trapezoid">
          <a:avLst>
            <a:gd name="adj" fmla="val 65374"/>
          </a:avLst>
        </a:prstGeom>
        <a:solidFill>
          <a:schemeClr val="accent5">
            <a:hueOff val="2429536"/>
            <a:satOff val="-3695"/>
            <a:lumOff val="2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Off-chip L2 cache (SRAM)</a:t>
          </a:r>
        </a:p>
      </dsp:txBody>
      <dsp:txXfrm>
        <a:off x="1782137" y="1346200"/>
        <a:ext cx="1716131" cy="673100"/>
      </dsp:txXfrm>
    </dsp:sp>
    <dsp:sp modelId="{F331AB8C-50F5-4B7C-A009-4AB979408E08}">
      <dsp:nvSpPr>
        <dsp:cNvPr id="0" name=""/>
        <dsp:cNvSpPr/>
      </dsp:nvSpPr>
      <dsp:spPr>
        <a:xfrm>
          <a:off x="880067" y="2019300"/>
          <a:ext cx="3520270" cy="673100"/>
        </a:xfrm>
        <a:prstGeom prst="trapezoid">
          <a:avLst>
            <a:gd name="adj" fmla="val 65374"/>
          </a:avLst>
        </a:prstGeom>
        <a:solidFill>
          <a:schemeClr val="accent5">
            <a:hueOff val="3644303"/>
            <a:satOff val="-5543"/>
            <a:lumOff val="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00"/>
              </a:solidFill>
            </a:rPr>
            <a:t>Main memory (DRAM)</a:t>
          </a:r>
          <a:endParaRPr lang="en-US" sz="1500" b="1" kern="1200" dirty="0">
            <a:solidFill>
              <a:srgbClr val="000000"/>
            </a:solidFill>
          </a:endParaRPr>
        </a:p>
      </dsp:txBody>
      <dsp:txXfrm>
        <a:off x="1496115" y="2019300"/>
        <a:ext cx="2288175" cy="673100"/>
      </dsp:txXfrm>
    </dsp:sp>
    <dsp:sp modelId="{6745DFCC-04E4-4FAE-BC9E-854BE08B6436}">
      <dsp:nvSpPr>
        <dsp:cNvPr id="0" name=""/>
        <dsp:cNvSpPr/>
      </dsp:nvSpPr>
      <dsp:spPr>
        <a:xfrm>
          <a:off x="440033" y="2692400"/>
          <a:ext cx="4400338" cy="673100"/>
        </a:xfrm>
        <a:prstGeom prst="trapezoid">
          <a:avLst>
            <a:gd name="adj" fmla="val 65374"/>
          </a:avLst>
        </a:prstGeom>
        <a:solidFill>
          <a:schemeClr val="accent5">
            <a:hueOff val="4859071"/>
            <a:satOff val="-7390"/>
            <a:lumOff val="47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(SSD) Local secondary storage – local disks</a:t>
          </a:r>
        </a:p>
      </dsp:txBody>
      <dsp:txXfrm>
        <a:off x="1210093" y="2692400"/>
        <a:ext cx="2860219" cy="673100"/>
      </dsp:txXfrm>
    </dsp:sp>
    <dsp:sp modelId="{E0DBF0B6-D8EA-4119-90E5-2C4BFD34E0E3}">
      <dsp:nvSpPr>
        <dsp:cNvPr id="0" name=""/>
        <dsp:cNvSpPr/>
      </dsp:nvSpPr>
      <dsp:spPr>
        <a:xfrm>
          <a:off x="0" y="3365500"/>
          <a:ext cx="5280406" cy="673100"/>
        </a:xfrm>
        <a:prstGeom prst="trapezoid">
          <a:avLst>
            <a:gd name="adj" fmla="val 65374"/>
          </a:avLst>
        </a:prstGeom>
        <a:solidFill>
          <a:schemeClr val="accent5">
            <a:hueOff val="6073839"/>
            <a:satOff val="-9238"/>
            <a:lumOff val="58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Remote secondary storage – remote disks 1-150 </a:t>
          </a:r>
          <a:r>
            <a:rPr lang="en-US" sz="1500" b="1" kern="1200" dirty="0" err="1">
              <a:solidFill>
                <a:srgbClr val="000000"/>
              </a:solidFill>
            </a:rPr>
            <a:t>ms</a:t>
          </a:r>
          <a:endParaRPr lang="en-US" sz="1500" b="1" kern="1200" dirty="0">
            <a:solidFill>
              <a:srgbClr val="000000"/>
            </a:solidFill>
          </a:endParaRPr>
        </a:p>
      </dsp:txBody>
      <dsp:txXfrm>
        <a:off x="924071" y="3365500"/>
        <a:ext cx="3432263" cy="67310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6/2/2026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39</a:t>
            </a:fld>
            <a:endParaRPr lang="en-US"/>
          </a:p>
        </p:txBody>
      </p:sp>
    </p:spTree>
    <p:extLst>
      <p:ext uri="{BB962C8B-B14F-4D97-AF65-F5344CB8AC3E}">
        <p14:creationId xmlns:p14="http://schemas.microsoft.com/office/powerpoint/2010/main" val="1525657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E39F9-0BCB-D74C-F27B-D6F618DC63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10992-C2D6-1EB0-88B0-D04E68592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B8E59B-3516-4E5F-25BF-3A29991307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4F6922-D517-8734-7990-B0F762FDB3D4}"/>
              </a:ext>
            </a:extLst>
          </p:cNvPr>
          <p:cNvSpPr>
            <a:spLocks noGrp="1"/>
          </p:cNvSpPr>
          <p:nvPr>
            <p:ph type="sldNum" sz="quarter" idx="5"/>
          </p:nvPr>
        </p:nvSpPr>
        <p:spPr/>
        <p:txBody>
          <a:bodyPr/>
          <a:lstStyle/>
          <a:p>
            <a:fld id="{BF434D68-4E3A-47C4-BCAC-F17451564682}" type="slidenum">
              <a:rPr lang="en-US" smtClean="0"/>
              <a:t>40</a:t>
            </a:fld>
            <a:endParaRPr lang="en-US"/>
          </a:p>
        </p:txBody>
      </p:sp>
    </p:spTree>
    <p:extLst>
      <p:ext uri="{BB962C8B-B14F-4D97-AF65-F5344CB8AC3E}">
        <p14:creationId xmlns:p14="http://schemas.microsoft.com/office/powerpoint/2010/main" val="2217208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D0582-DF67-9CEA-C14B-E148A694C1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812AD1-C109-BCCB-6652-ED123D038E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6F5B8B-6023-B9F8-7E02-01A8BA0EC0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1711BE-CC41-D8E9-5F10-6A20438ED516}"/>
              </a:ext>
            </a:extLst>
          </p:cNvPr>
          <p:cNvSpPr>
            <a:spLocks noGrp="1"/>
          </p:cNvSpPr>
          <p:nvPr>
            <p:ph type="sldNum" sz="quarter" idx="5"/>
          </p:nvPr>
        </p:nvSpPr>
        <p:spPr/>
        <p:txBody>
          <a:bodyPr/>
          <a:lstStyle/>
          <a:p>
            <a:fld id="{BF434D68-4E3A-47C4-BCAC-F17451564682}" type="slidenum">
              <a:rPr lang="en-US" smtClean="0"/>
              <a:t>41</a:t>
            </a:fld>
            <a:endParaRPr lang="en-US"/>
          </a:p>
        </p:txBody>
      </p:sp>
    </p:spTree>
    <p:extLst>
      <p:ext uri="{BB962C8B-B14F-4D97-AF65-F5344CB8AC3E}">
        <p14:creationId xmlns:p14="http://schemas.microsoft.com/office/powerpoint/2010/main" val="116664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65D9F-C4C2-3477-2B2A-4015C96C9A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CCF23E-227C-B96C-6794-2986514E3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689A0A-1851-E848-8C91-8E7677A1DF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4E6B81-D9B5-7CE7-D709-9D6D80D8CA5D}"/>
              </a:ext>
            </a:extLst>
          </p:cNvPr>
          <p:cNvSpPr>
            <a:spLocks noGrp="1"/>
          </p:cNvSpPr>
          <p:nvPr>
            <p:ph type="sldNum" sz="quarter" idx="5"/>
          </p:nvPr>
        </p:nvSpPr>
        <p:spPr/>
        <p:txBody>
          <a:bodyPr/>
          <a:lstStyle/>
          <a:p>
            <a:fld id="{BF434D68-4E3A-47C4-BCAC-F17451564682}" type="slidenum">
              <a:rPr lang="en-US" smtClean="0"/>
              <a:t>42</a:t>
            </a:fld>
            <a:endParaRPr lang="en-US"/>
          </a:p>
        </p:txBody>
      </p:sp>
    </p:spTree>
    <p:extLst>
      <p:ext uri="{BB962C8B-B14F-4D97-AF65-F5344CB8AC3E}">
        <p14:creationId xmlns:p14="http://schemas.microsoft.com/office/powerpoint/2010/main" val="27649338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67FF8-43F4-427B-C926-33E7FF5698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B8E7E-2857-F2D7-32F5-1466D46531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E097B3-1E7A-1DF5-92BE-C09BED4DE5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C5D4E0-5A9D-5EC6-0C56-5B1941430E64}"/>
              </a:ext>
            </a:extLst>
          </p:cNvPr>
          <p:cNvSpPr>
            <a:spLocks noGrp="1"/>
          </p:cNvSpPr>
          <p:nvPr>
            <p:ph type="sldNum" sz="quarter" idx="5"/>
          </p:nvPr>
        </p:nvSpPr>
        <p:spPr/>
        <p:txBody>
          <a:bodyPr/>
          <a:lstStyle/>
          <a:p>
            <a:fld id="{BF434D68-4E3A-47C4-BCAC-F17451564682}" type="slidenum">
              <a:rPr lang="en-US" smtClean="0"/>
              <a:t>43</a:t>
            </a:fld>
            <a:endParaRPr lang="en-US"/>
          </a:p>
        </p:txBody>
      </p:sp>
    </p:spTree>
    <p:extLst>
      <p:ext uri="{BB962C8B-B14F-4D97-AF65-F5344CB8AC3E}">
        <p14:creationId xmlns:p14="http://schemas.microsoft.com/office/powerpoint/2010/main" val="2756013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D80A9-9962-31E4-0F01-2C2B61F12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B626D-1249-7B55-4DA0-6254713FC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5882F-C495-A986-C767-DDA11F74A2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5A165F-5417-E85A-E6E1-7D87591AA044}"/>
              </a:ext>
            </a:extLst>
          </p:cNvPr>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386412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BCF6C-7A46-DDA8-3295-D380995C88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93BF6A-303D-245E-A8AE-612189798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188D3-1A2A-032E-0C66-B8D13D2FC0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F8B26E-2A0F-8B5F-A509-DEA26B28308B}"/>
              </a:ext>
            </a:extLst>
          </p:cNvPr>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3555926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 processor – a </a:t>
            </a:r>
            <a:r>
              <a:rPr lang="en-US" dirty="0" err="1"/>
              <a:t>cpu</a:t>
            </a:r>
            <a:r>
              <a:rPr lang="en-US" dirty="0"/>
              <a:t> – and it is interacting with index files and client information.</a:t>
            </a:r>
            <a:br>
              <a:rPr lang="en-US" dirty="0"/>
            </a:br>
            <a:r>
              <a:rPr lang="en-US" dirty="0"/>
              <a:t>Remember that I/O on those two types of data is much more costly than processing.</a:t>
            </a:r>
          </a:p>
        </p:txBody>
      </p:sp>
      <p:sp>
        <p:nvSpPr>
          <p:cNvPr id="4" name="Slide Number Placeholder 3"/>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2326514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B5CFF-6D7B-F5DB-3D66-3951649247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F8F653-9AAE-F4F2-BA2E-5AAD7D3A0E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F0A320-DADF-1097-1F93-BE06E272FC39}"/>
              </a:ext>
            </a:extLst>
          </p:cNvPr>
          <p:cNvSpPr>
            <a:spLocks noGrp="1"/>
          </p:cNvSpPr>
          <p:nvPr>
            <p:ph type="body" idx="1"/>
          </p:nvPr>
        </p:nvSpPr>
        <p:spPr/>
        <p:txBody>
          <a:bodyPr/>
          <a:lstStyle/>
          <a:p>
            <a:r>
              <a:rPr lang="en-US" dirty="0"/>
              <a:t>We have a processor – a </a:t>
            </a:r>
            <a:r>
              <a:rPr lang="en-US" dirty="0" err="1"/>
              <a:t>cpu</a:t>
            </a:r>
            <a:r>
              <a:rPr lang="en-US" dirty="0"/>
              <a:t> – and it is interacting with index files and client information.</a:t>
            </a:r>
            <a:br>
              <a:rPr lang="en-US" dirty="0"/>
            </a:br>
            <a:r>
              <a:rPr lang="en-US" dirty="0"/>
              <a:t>Remember that I/O on those two types of data is much more costly than processing.</a:t>
            </a:r>
          </a:p>
        </p:txBody>
      </p:sp>
      <p:sp>
        <p:nvSpPr>
          <p:cNvPr id="4" name="Slide Number Placeholder 3">
            <a:extLst>
              <a:ext uri="{FF2B5EF4-FFF2-40B4-BE49-F238E27FC236}">
                <a16:creationId xmlns:a16="http://schemas.microsoft.com/office/drawing/2014/main" id="{5D3D7E8A-0888-DAF4-A77A-5A05CD78F1B8}"/>
              </a:ext>
            </a:extLst>
          </p:cNvPr>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339217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30F1B-37C8-2139-8D84-79EACB9F3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6C2CDC-2CFA-C6C3-EA5E-151AA14EED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53BF99-3CAE-DD28-B9F1-49C57FBAD96E}"/>
              </a:ext>
            </a:extLst>
          </p:cNvPr>
          <p:cNvSpPr>
            <a:spLocks noGrp="1"/>
          </p:cNvSpPr>
          <p:nvPr>
            <p:ph type="body" idx="1"/>
          </p:nvPr>
        </p:nvSpPr>
        <p:spPr/>
        <p:txBody>
          <a:bodyPr/>
          <a:lstStyle/>
          <a:p>
            <a:r>
              <a:rPr lang="en-US" dirty="0"/>
              <a:t>We have a processor – a </a:t>
            </a:r>
            <a:r>
              <a:rPr lang="en-US" dirty="0" err="1"/>
              <a:t>cpu</a:t>
            </a:r>
            <a:r>
              <a:rPr lang="en-US" dirty="0"/>
              <a:t> – and it is interacting with index files and client information.</a:t>
            </a:r>
            <a:br>
              <a:rPr lang="en-US" dirty="0"/>
            </a:br>
            <a:r>
              <a:rPr lang="en-US" dirty="0"/>
              <a:t>Remember that I/O on those two types of data is much more costly than processing.</a:t>
            </a:r>
          </a:p>
        </p:txBody>
      </p:sp>
      <p:sp>
        <p:nvSpPr>
          <p:cNvPr id="4" name="Slide Number Placeholder 3">
            <a:extLst>
              <a:ext uri="{FF2B5EF4-FFF2-40B4-BE49-F238E27FC236}">
                <a16:creationId xmlns:a16="http://schemas.microsoft.com/office/drawing/2014/main" id="{FCB440D1-4922-5C23-B00B-1BABFA85E090}"/>
              </a:ext>
            </a:extLst>
          </p:cNvPr>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3291831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72103-2596-2D05-6591-07F83BE388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0B920-02C3-CA62-877F-795272FF58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CDB860-D2D2-3419-FF99-EAF1768A7273}"/>
              </a:ext>
            </a:extLst>
          </p:cNvPr>
          <p:cNvSpPr>
            <a:spLocks noGrp="1"/>
          </p:cNvSpPr>
          <p:nvPr>
            <p:ph type="body" idx="1"/>
          </p:nvPr>
        </p:nvSpPr>
        <p:spPr/>
        <p:txBody>
          <a:bodyPr/>
          <a:lstStyle/>
          <a:p>
            <a:r>
              <a:rPr lang="en-US" dirty="0"/>
              <a:t>We have a processor – a </a:t>
            </a:r>
            <a:r>
              <a:rPr lang="en-US" dirty="0" err="1"/>
              <a:t>cpu</a:t>
            </a:r>
            <a:r>
              <a:rPr lang="en-US" dirty="0"/>
              <a:t> – and it is interacting with index files and client information.</a:t>
            </a:r>
            <a:br>
              <a:rPr lang="en-US" dirty="0"/>
            </a:br>
            <a:r>
              <a:rPr lang="en-US" dirty="0"/>
              <a:t>Remember that I/O on those two types of data is much more costly than processing.</a:t>
            </a:r>
          </a:p>
        </p:txBody>
      </p:sp>
      <p:sp>
        <p:nvSpPr>
          <p:cNvPr id="4" name="Slide Number Placeholder 3">
            <a:extLst>
              <a:ext uri="{FF2B5EF4-FFF2-40B4-BE49-F238E27FC236}">
                <a16:creationId xmlns:a16="http://schemas.microsoft.com/office/drawing/2014/main" id="{40B39418-C512-C10B-3DFE-E834ABF35FB1}"/>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2103727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 </a:t>
            </a:r>
            <a:r>
              <a:rPr lang="en-US" dirty="0" err="1"/>
              <a:t>thread_</a:t>
            </a:r>
            <a:r>
              <a:rPr lang="en-US" err="1"/>
              <a:t>example</a:t>
            </a:r>
            <a:r>
              <a:rPr lang="en-US"/>
              <a:t>.cc</a:t>
            </a:r>
          </a:p>
        </p:txBody>
      </p:sp>
      <p:sp>
        <p:nvSpPr>
          <p:cNvPr id="4" name="Slide Number Placeholder 3"/>
          <p:cNvSpPr>
            <a:spLocks noGrp="1"/>
          </p:cNvSpPr>
          <p:nvPr>
            <p:ph type="sldNum" sz="quarter" idx="5"/>
          </p:nvPr>
        </p:nvSpPr>
        <p:spPr/>
        <p:txBody>
          <a:bodyPr/>
          <a:lstStyle/>
          <a:p>
            <a:fld id="{BF434D68-4E3A-47C4-BCAC-F17451564682}" type="slidenum">
              <a:rPr lang="en-US" smtClean="0"/>
              <a:t>21</a:t>
            </a:fld>
            <a:endParaRPr lang="en-US"/>
          </a:p>
        </p:txBody>
      </p:sp>
    </p:spTree>
    <p:extLst>
      <p:ext uri="{BB962C8B-B14F-4D97-AF65-F5344CB8AC3E}">
        <p14:creationId xmlns:p14="http://schemas.microsoft.com/office/powerpoint/2010/main" val="3123911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decipher this:</a:t>
            </a:r>
            <a:br>
              <a:rPr lang="en-US" dirty="0"/>
            </a:br>
            <a:r>
              <a:rPr lang="en-US" dirty="0"/>
              <a:t>We want something of the datatype std::</a:t>
            </a:r>
            <a:r>
              <a:rPr lang="en-US" dirty="0" err="1"/>
              <a:t>lock_guard</a:t>
            </a:r>
            <a:r>
              <a:rPr lang="en-US" dirty="0"/>
              <a:t>, which is a templated type.  Set the template t to std::mutex.  Construct a new instance lock with the argument to the constructor m_</a:t>
            </a:r>
          </a:p>
        </p:txBody>
      </p:sp>
      <p:sp>
        <p:nvSpPr>
          <p:cNvPr id="4" name="Slide Number Placeholder 3"/>
          <p:cNvSpPr>
            <a:spLocks noGrp="1"/>
          </p:cNvSpPr>
          <p:nvPr>
            <p:ph type="sldNum" sz="quarter" idx="5"/>
          </p:nvPr>
        </p:nvSpPr>
        <p:spPr/>
        <p:txBody>
          <a:bodyPr/>
          <a:lstStyle/>
          <a:p>
            <a:fld id="{BF434D68-4E3A-47C4-BCAC-F17451564682}" type="slidenum">
              <a:rPr lang="en-US" smtClean="0"/>
              <a:t>38</a:t>
            </a:fld>
            <a:endParaRPr lang="en-US"/>
          </a:p>
        </p:txBody>
      </p:sp>
    </p:spTree>
    <p:extLst>
      <p:ext uri="{BB962C8B-B14F-4D97-AF65-F5344CB8AC3E}">
        <p14:creationId xmlns:p14="http://schemas.microsoft.com/office/powerpoint/2010/main" val="2322489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E0E71DCD-697C-443D-8342-88222C6D5C66}" type="datetime1">
              <a:rPr lang="en-US" smtClean="0"/>
              <a:t>6/2/2026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Concurrency,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C45A49-70B6-4C16-90CF-1B8C5B098017}" type="datetime1">
              <a:rPr lang="en-US" smtClean="0"/>
              <a:t>6/2/2026</a:t>
            </a:fld>
            <a:endParaRPr lang="en-US"/>
          </a:p>
        </p:txBody>
      </p:sp>
      <p:sp>
        <p:nvSpPr>
          <p:cNvPr id="5" name="Footer Placeholder 4"/>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50027-3BB5-4DCA-BF74-34ADA33EE26D}" type="datetime1">
              <a:rPr lang="en-US" smtClean="0"/>
              <a:t>6/2/2026</a:t>
            </a:fld>
            <a:endParaRPr lang="en-US"/>
          </a:p>
        </p:txBody>
      </p:sp>
      <p:sp>
        <p:nvSpPr>
          <p:cNvPr id="5" name="Footer Placeholder 4"/>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1711E1-3B69-42BB-B6F7-F69A1FD34CED}" type="datetime1">
              <a:rPr lang="en-US" smtClean="0"/>
              <a:t>6/2/2026</a:t>
            </a:fld>
            <a:endParaRPr lang="en-US"/>
          </a:p>
        </p:txBody>
      </p:sp>
      <p:sp>
        <p:nvSpPr>
          <p:cNvPr id="5" name="Footer Placeholder 4"/>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11BC5-D476-4A7F-B243-66BF6C271C17}" type="datetime1">
              <a:rPr lang="en-US" smtClean="0"/>
              <a:t>6/2/2026</a:t>
            </a:fld>
            <a:endParaRPr lang="en-US"/>
          </a:p>
        </p:txBody>
      </p:sp>
      <p:sp>
        <p:nvSpPr>
          <p:cNvPr id="5" name="Footer Placeholder 4"/>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DD556-F508-4558-93B2-11C024B71503}" type="datetime1">
              <a:rPr lang="en-US" smtClean="0"/>
              <a:t>6/2/2026</a:t>
            </a:fld>
            <a:endParaRPr lang="en-US"/>
          </a:p>
        </p:txBody>
      </p:sp>
      <p:sp>
        <p:nvSpPr>
          <p:cNvPr id="6" name="Footer Placeholder 5"/>
          <p:cNvSpPr>
            <a:spLocks noGrp="1"/>
          </p:cNvSpPr>
          <p:nvPr>
            <p:ph type="ftr" sz="quarter" idx="11"/>
          </p:nvPr>
        </p:nvSpPr>
        <p:spPr/>
        <p:txBody>
          <a:bodyPr/>
          <a:lstStyle/>
          <a:p>
            <a:r>
              <a:rPr lang="fr-FR"/>
              <a:t>CSE 374 SP26  Lecture Concurrency,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827D23-9617-43C0-9056-3F5B62222596}" type="datetime1">
              <a:rPr lang="en-US" smtClean="0"/>
              <a:t>6/2/2026</a:t>
            </a:fld>
            <a:endParaRPr lang="en-US"/>
          </a:p>
        </p:txBody>
      </p:sp>
      <p:sp>
        <p:nvSpPr>
          <p:cNvPr id="8" name="Footer Placeholder 7"/>
          <p:cNvSpPr>
            <a:spLocks noGrp="1"/>
          </p:cNvSpPr>
          <p:nvPr>
            <p:ph type="ftr" sz="quarter" idx="11"/>
          </p:nvPr>
        </p:nvSpPr>
        <p:spPr/>
        <p:txBody>
          <a:bodyPr/>
          <a:lstStyle/>
          <a:p>
            <a:r>
              <a:rPr lang="fr-FR"/>
              <a:t>CSE 374 SP26  Lecture Concurrency,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B6F1A8-72D1-4369-B3B4-F6B803092A6A}" type="datetime1">
              <a:rPr lang="en-US" smtClean="0"/>
              <a:t>6/2/2026</a:t>
            </a:fld>
            <a:endParaRPr lang="en-US"/>
          </a:p>
        </p:txBody>
      </p:sp>
      <p:sp>
        <p:nvSpPr>
          <p:cNvPr id="4" name="Footer Placeholder 3"/>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3E2FC9-1676-47C4-9363-43546334A337}" type="datetime1">
              <a:rPr lang="en-US" smtClean="0"/>
              <a:t>6/2/2026</a:t>
            </a:fld>
            <a:endParaRPr lang="en-US"/>
          </a:p>
        </p:txBody>
      </p:sp>
      <p:sp>
        <p:nvSpPr>
          <p:cNvPr id="3" name="Footer Placeholder 2"/>
          <p:cNvSpPr>
            <a:spLocks noGrp="1"/>
          </p:cNvSpPr>
          <p:nvPr>
            <p:ph type="ftr" sz="quarter" idx="11"/>
          </p:nvPr>
        </p:nvSpPr>
        <p:spPr/>
        <p:txBody>
          <a:bodyPr/>
          <a:lstStyle/>
          <a:p>
            <a:r>
              <a:rPr lang="fr-FR"/>
              <a:t>CSE 374 SP26  Lecture Concurrency,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CF644-82C3-4051-B806-BA8819E2787B}" type="datetime1">
              <a:rPr lang="en-US" smtClean="0"/>
              <a:t>6/2/2026</a:t>
            </a:fld>
            <a:endParaRPr lang="en-US"/>
          </a:p>
        </p:txBody>
      </p:sp>
      <p:sp>
        <p:nvSpPr>
          <p:cNvPr id="6" name="Footer Placeholder 5"/>
          <p:cNvSpPr>
            <a:spLocks noGrp="1"/>
          </p:cNvSpPr>
          <p:nvPr>
            <p:ph type="ftr" sz="quarter" idx="11"/>
          </p:nvPr>
        </p:nvSpPr>
        <p:spPr/>
        <p:txBody>
          <a:bodyPr/>
          <a:lstStyle/>
          <a:p>
            <a:r>
              <a:rPr lang="fr-FR"/>
              <a:t>CSE 374 SP26  Lecture Concurrency,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C6E0C2-BFD3-4D3E-8AC9-F54EE9260BF5}" type="datetime1">
              <a:rPr lang="en-US" smtClean="0"/>
              <a:t>6/2/2026</a:t>
            </a:fld>
            <a:endParaRPr lang="en-US"/>
          </a:p>
        </p:txBody>
      </p:sp>
      <p:sp>
        <p:nvSpPr>
          <p:cNvPr id="6" name="Footer Placeholder 5"/>
          <p:cNvSpPr>
            <a:spLocks noGrp="1"/>
          </p:cNvSpPr>
          <p:nvPr>
            <p:ph type="ftr" sz="quarter" idx="11"/>
          </p:nvPr>
        </p:nvSpPr>
        <p:spPr/>
        <p:txBody>
          <a:bodyPr/>
          <a:lstStyle/>
          <a:p>
            <a:r>
              <a:rPr lang="fr-FR"/>
              <a:t>CSE 374 SP26  Lecture Concurrency,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0952F236-CA1A-4E2C-B248-F19CCC82158B}" type="datetime1">
              <a:rPr lang="en-US" smtClean="0"/>
              <a:t>6/2/2026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Concurrency,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hyperlink" Target="https://man7.org/linux/man-pages/man3/pthread_create.3.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Concurrency,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44086-C285-9F74-C7B8-230EA50AD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3E884-D250-C3C9-B79A-F5A8A0E8D98E}"/>
              </a:ext>
            </a:extLst>
          </p:cNvPr>
          <p:cNvSpPr>
            <a:spLocks noGrp="1"/>
          </p:cNvSpPr>
          <p:nvPr>
            <p:ph type="title"/>
          </p:nvPr>
        </p:nvSpPr>
        <p:spPr>
          <a:xfrm>
            <a:off x="1142999" y="307782"/>
            <a:ext cx="10734575" cy="856875"/>
          </a:xfrm>
        </p:spPr>
        <p:txBody>
          <a:bodyPr>
            <a:normAutofit/>
          </a:bodyPr>
          <a:lstStyle/>
          <a:p>
            <a:r>
              <a:rPr lang="en-US" dirty="0"/>
              <a:t>What about web queries? – sequential queries</a:t>
            </a:r>
          </a:p>
        </p:txBody>
      </p:sp>
      <p:sp>
        <p:nvSpPr>
          <p:cNvPr id="22" name="Content Placeholder 21">
            <a:extLst>
              <a:ext uri="{FF2B5EF4-FFF2-40B4-BE49-F238E27FC236}">
                <a16:creationId xmlns:a16="http://schemas.microsoft.com/office/drawing/2014/main" id="{AAAE21E6-EE59-F9ED-EB30-50BA9B203450}"/>
              </a:ext>
            </a:extLst>
          </p:cNvPr>
          <p:cNvSpPr>
            <a:spLocks noGrp="1"/>
          </p:cNvSpPr>
          <p:nvPr>
            <p:ph sz="half" idx="2"/>
          </p:nvPr>
        </p:nvSpPr>
        <p:spPr>
          <a:xfrm>
            <a:off x="6080760" y="1499294"/>
            <a:ext cx="4754880" cy="4023360"/>
          </a:xfrm>
        </p:spPr>
        <p:txBody>
          <a:bodyPr/>
          <a:lstStyle/>
          <a:p>
            <a:r>
              <a:rPr lang="en-US" dirty="0"/>
              <a:t>Only one query is processed at a time</a:t>
            </a:r>
          </a:p>
          <a:p>
            <a:pPr lvl="1"/>
            <a:r>
              <a:rPr lang="en-US" dirty="0"/>
              <a:t>All others must wait</a:t>
            </a:r>
          </a:p>
          <a:p>
            <a:r>
              <a:rPr lang="en-US" dirty="0"/>
              <a:t>The CPU is idle most of the time</a:t>
            </a:r>
          </a:p>
          <a:p>
            <a:pPr lvl="1"/>
            <a:r>
              <a:rPr lang="en-US" dirty="0"/>
              <a:t>It must wait for I/O which is very slow</a:t>
            </a:r>
          </a:p>
          <a:p>
            <a:r>
              <a:rPr lang="en-US" dirty="0"/>
              <a:t>At most one I/O operation happens at once</a:t>
            </a:r>
          </a:p>
          <a:p>
            <a:pPr lvl="1"/>
            <a:r>
              <a:rPr lang="en-US" dirty="0"/>
              <a:t>Can’t parallelize separate devices</a:t>
            </a:r>
          </a:p>
        </p:txBody>
      </p:sp>
      <p:sp>
        <p:nvSpPr>
          <p:cNvPr id="4" name="Footer Placeholder 3">
            <a:extLst>
              <a:ext uri="{FF2B5EF4-FFF2-40B4-BE49-F238E27FC236}">
                <a16:creationId xmlns:a16="http://schemas.microsoft.com/office/drawing/2014/main" id="{6355571A-35AA-D2A4-F453-773F0E8C1853}"/>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F6F1A4F2-66FE-1B67-BEC2-67756655A129}"/>
              </a:ext>
            </a:extLst>
          </p:cNvPr>
          <p:cNvSpPr>
            <a:spLocks noGrp="1"/>
          </p:cNvSpPr>
          <p:nvPr>
            <p:ph type="sldNum" sz="quarter" idx="12"/>
          </p:nvPr>
        </p:nvSpPr>
        <p:spPr/>
        <p:txBody>
          <a:bodyPr/>
          <a:lstStyle/>
          <a:p>
            <a:fld id="{4FAB73BC-B049-4115-A692-8D63A059BFB8}" type="slidenum">
              <a:rPr lang="en-US" smtClean="0"/>
              <a:t>10</a:t>
            </a:fld>
            <a:endParaRPr lang="en-US"/>
          </a:p>
        </p:txBody>
      </p:sp>
      <p:grpSp>
        <p:nvGrpSpPr>
          <p:cNvPr id="20" name="Group 19">
            <a:extLst>
              <a:ext uri="{FF2B5EF4-FFF2-40B4-BE49-F238E27FC236}">
                <a16:creationId xmlns:a16="http://schemas.microsoft.com/office/drawing/2014/main" id="{62D786F5-8489-650F-4C46-B0805E1360F6}"/>
              </a:ext>
              <a:ext uri="{C183D7F6-B498-43B3-948B-1728B52AA6E4}">
                <adec:decorative xmlns:adec="http://schemas.microsoft.com/office/drawing/2017/decorative" val="1"/>
              </a:ext>
            </a:extLst>
          </p:cNvPr>
          <p:cNvGrpSpPr/>
          <p:nvPr/>
        </p:nvGrpSpPr>
        <p:grpSpPr>
          <a:xfrm>
            <a:off x="2482512" y="1428144"/>
            <a:ext cx="1347541" cy="4978246"/>
            <a:chOff x="1433357" y="1879754"/>
            <a:chExt cx="1347541" cy="4978246"/>
          </a:xfrm>
        </p:grpSpPr>
        <p:sp>
          <p:nvSpPr>
            <p:cNvPr id="7" name="TextBox 6">
              <a:extLst>
                <a:ext uri="{FF2B5EF4-FFF2-40B4-BE49-F238E27FC236}">
                  <a16:creationId xmlns:a16="http://schemas.microsoft.com/office/drawing/2014/main" id="{16661B9F-651C-0664-4763-46085B7DF64D}"/>
                </a:ext>
              </a:extLst>
            </p:cNvPr>
            <p:cNvSpPr txBox="1"/>
            <p:nvPr/>
          </p:nvSpPr>
          <p:spPr>
            <a:xfrm>
              <a:off x="1433361" y="2895417"/>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0" name="TextBox 9">
              <a:extLst>
                <a:ext uri="{FF2B5EF4-FFF2-40B4-BE49-F238E27FC236}">
                  <a16:creationId xmlns:a16="http://schemas.microsoft.com/office/drawing/2014/main" id="{B876A749-7446-96AB-6246-56B78E43B0FB}"/>
                </a:ext>
              </a:extLst>
            </p:cNvPr>
            <p:cNvSpPr txBox="1"/>
            <p:nvPr/>
          </p:nvSpPr>
          <p:spPr>
            <a:xfrm>
              <a:off x="1433361" y="1879754"/>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sp>
          <p:nvSpPr>
            <p:cNvPr id="14" name="TextBox 13">
              <a:extLst>
                <a:ext uri="{FF2B5EF4-FFF2-40B4-BE49-F238E27FC236}">
                  <a16:creationId xmlns:a16="http://schemas.microsoft.com/office/drawing/2014/main" id="{126E87A4-D9CD-A257-9D9F-EAE30C713FB5}"/>
                </a:ext>
              </a:extLst>
            </p:cNvPr>
            <p:cNvSpPr txBox="1"/>
            <p:nvPr/>
          </p:nvSpPr>
          <p:spPr>
            <a:xfrm>
              <a:off x="1433360" y="4321865"/>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3" name="TextBox 2">
              <a:extLst>
                <a:ext uri="{FF2B5EF4-FFF2-40B4-BE49-F238E27FC236}">
                  <a16:creationId xmlns:a16="http://schemas.microsoft.com/office/drawing/2014/main" id="{416ECDE2-D302-0B99-EDB3-F083A645BA8F}"/>
                </a:ext>
              </a:extLst>
            </p:cNvPr>
            <p:cNvSpPr txBox="1"/>
            <p:nvPr/>
          </p:nvSpPr>
          <p:spPr>
            <a:xfrm>
              <a:off x="1433359" y="4732651"/>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6" name="TextBox 5">
              <a:extLst>
                <a:ext uri="{FF2B5EF4-FFF2-40B4-BE49-F238E27FC236}">
                  <a16:creationId xmlns:a16="http://schemas.microsoft.com/office/drawing/2014/main" id="{7E0B50BC-99A4-2C10-31B3-65465A3C5DDC}"/>
                </a:ext>
              </a:extLst>
            </p:cNvPr>
            <p:cNvSpPr txBox="1"/>
            <p:nvPr/>
          </p:nvSpPr>
          <p:spPr>
            <a:xfrm>
              <a:off x="1433360" y="3608641"/>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5" name="TextBox 14">
              <a:extLst>
                <a:ext uri="{FF2B5EF4-FFF2-40B4-BE49-F238E27FC236}">
                  <a16:creationId xmlns:a16="http://schemas.microsoft.com/office/drawing/2014/main" id="{9A73DE42-F90B-EAAF-A958-171AF61812D9}"/>
                </a:ext>
              </a:extLst>
            </p:cNvPr>
            <p:cNvSpPr txBox="1"/>
            <p:nvPr/>
          </p:nvSpPr>
          <p:spPr>
            <a:xfrm>
              <a:off x="1433358" y="5451213"/>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19" name="TextBox 18">
              <a:extLst>
                <a:ext uri="{FF2B5EF4-FFF2-40B4-BE49-F238E27FC236}">
                  <a16:creationId xmlns:a16="http://schemas.microsoft.com/office/drawing/2014/main" id="{987912AF-CB04-4281-2DF5-AF3FA9CC6934}"/>
                </a:ext>
              </a:extLst>
            </p:cNvPr>
            <p:cNvSpPr txBox="1"/>
            <p:nvPr/>
          </p:nvSpPr>
          <p:spPr>
            <a:xfrm>
              <a:off x="1433357" y="5842337"/>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grpSp>
    </p:spTree>
    <p:extLst>
      <p:ext uri="{BB962C8B-B14F-4D97-AF65-F5344CB8AC3E}">
        <p14:creationId xmlns:p14="http://schemas.microsoft.com/office/powerpoint/2010/main" val="306689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776F5-6913-E158-5592-CF47CD057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23B39-4D97-F8D9-94B8-8DD669CC1C50}"/>
              </a:ext>
            </a:extLst>
          </p:cNvPr>
          <p:cNvSpPr>
            <a:spLocks noGrp="1"/>
          </p:cNvSpPr>
          <p:nvPr>
            <p:ph type="title"/>
          </p:nvPr>
        </p:nvSpPr>
        <p:spPr/>
        <p:txBody>
          <a:bodyPr/>
          <a:lstStyle/>
          <a:p>
            <a:r>
              <a:rPr lang="en-US" dirty="0"/>
              <a:t>So, concurrency!</a:t>
            </a:r>
          </a:p>
        </p:txBody>
      </p:sp>
      <p:sp>
        <p:nvSpPr>
          <p:cNvPr id="5" name="Content Placeholder 4">
            <a:extLst>
              <a:ext uri="{FF2B5EF4-FFF2-40B4-BE49-F238E27FC236}">
                <a16:creationId xmlns:a16="http://schemas.microsoft.com/office/drawing/2014/main" id="{EA55AEDF-3ECA-0BF2-8B63-79200AFD0399}"/>
              </a:ext>
            </a:extLst>
          </p:cNvPr>
          <p:cNvSpPr>
            <a:spLocks noGrp="1"/>
          </p:cNvSpPr>
          <p:nvPr>
            <p:ph sz="half" idx="1"/>
          </p:nvPr>
        </p:nvSpPr>
        <p:spPr/>
        <p:txBody>
          <a:bodyPr>
            <a:normAutofit fontScale="92500" lnSpcReduction="20000"/>
          </a:bodyPr>
          <a:lstStyle/>
          <a:p>
            <a:pPr fontAlgn="base"/>
            <a:r>
              <a:rPr lang="en-US" sz="2400" dirty="0"/>
              <a:t>Running multiple processes simultaneously</a:t>
            </a:r>
          </a:p>
          <a:p>
            <a:pPr lvl="1" fontAlgn="base"/>
            <a:r>
              <a:rPr lang="en-US" dirty="0"/>
              <a:t>Running separate programs simultaneously</a:t>
            </a:r>
          </a:p>
          <a:p>
            <a:pPr lvl="1" fontAlgn="base"/>
            <a:r>
              <a:rPr lang="en-US" dirty="0"/>
              <a:t>Running two different ‘threads’ in one program</a:t>
            </a:r>
          </a:p>
          <a:p>
            <a:pPr fontAlgn="base"/>
            <a:r>
              <a:rPr lang="en-US" sz="2400" dirty="0"/>
              <a:t>Each ‘process’ is one ‘thread’</a:t>
            </a:r>
          </a:p>
          <a:p>
            <a:pPr fontAlgn="base"/>
            <a:r>
              <a:rPr lang="en-US" sz="2400" dirty="0"/>
              <a:t>Parallelism refers to running things simultaneously on separate resources (ex. Separate CPUS)</a:t>
            </a:r>
          </a:p>
          <a:p>
            <a:pPr fontAlgn="base"/>
            <a:r>
              <a:rPr lang="en-US" sz="2400" dirty="0"/>
              <a:t>Concurrency refers to running multiple processes on SHARED resources</a:t>
            </a:r>
          </a:p>
        </p:txBody>
      </p:sp>
      <p:sp>
        <p:nvSpPr>
          <p:cNvPr id="6" name="Content Placeholder 5">
            <a:extLst>
              <a:ext uri="{FF2B5EF4-FFF2-40B4-BE49-F238E27FC236}">
                <a16:creationId xmlns:a16="http://schemas.microsoft.com/office/drawing/2014/main" id="{63997A38-CAF6-5314-A35B-42C744659F72}"/>
              </a:ext>
            </a:extLst>
          </p:cNvPr>
          <p:cNvSpPr>
            <a:spLocks noGrp="1"/>
          </p:cNvSpPr>
          <p:nvPr>
            <p:ph sz="half" idx="2"/>
          </p:nvPr>
        </p:nvSpPr>
        <p:spPr>
          <a:xfrm>
            <a:off x="6267611" y="2057400"/>
            <a:ext cx="5321205" cy="4023360"/>
          </a:xfrm>
        </p:spPr>
        <p:txBody>
          <a:bodyPr>
            <a:normAutofit fontScale="92500" lnSpcReduction="20000"/>
          </a:bodyPr>
          <a:lstStyle/>
          <a:p>
            <a:pPr marL="45720" indent="0">
              <a:buNone/>
            </a:pPr>
            <a:r>
              <a:rPr lang="en-US" sz="3000" dirty="0"/>
              <a:t>Web server could do many things at once.</a:t>
            </a:r>
          </a:p>
          <a:p>
            <a:r>
              <a:rPr lang="en-US" sz="3000" dirty="0"/>
              <a:t>Process one query while another does I/O</a:t>
            </a:r>
          </a:p>
          <a:p>
            <a:r>
              <a:rPr lang="en-US" sz="3000" dirty="0"/>
              <a:t>Execute many queries one at a time, but issue I/O request simultaneously</a:t>
            </a:r>
          </a:p>
          <a:p>
            <a:pPr marL="45720" indent="0">
              <a:buNone/>
            </a:pPr>
            <a:endParaRPr lang="en-US" dirty="0"/>
          </a:p>
          <a:p>
            <a:pPr marL="45720" indent="0">
              <a:buNone/>
            </a:pPr>
            <a:endParaRPr lang="en-US" dirty="0"/>
          </a:p>
        </p:txBody>
      </p:sp>
      <p:sp>
        <p:nvSpPr>
          <p:cNvPr id="3" name="Footer Placeholder 2">
            <a:extLst>
              <a:ext uri="{FF2B5EF4-FFF2-40B4-BE49-F238E27FC236}">
                <a16:creationId xmlns:a16="http://schemas.microsoft.com/office/drawing/2014/main" id="{B604E8F2-46A0-5737-3592-1B45754C6948}"/>
              </a:ext>
            </a:extLst>
          </p:cNvPr>
          <p:cNvSpPr>
            <a:spLocks noGrp="1"/>
          </p:cNvSpPr>
          <p:nvPr>
            <p:ph type="ftr" sz="quarter" idx="11"/>
          </p:nvPr>
        </p:nvSpPr>
        <p:spPr/>
        <p:txBody>
          <a:bodyPr/>
          <a:lstStyle/>
          <a:p>
            <a:r>
              <a:rPr lang="fr-FR"/>
              <a:t>CSE 374 SP26  Lecture Concurrency, Professor Hazen</a:t>
            </a:r>
            <a:endParaRPr lang="en-US"/>
          </a:p>
        </p:txBody>
      </p:sp>
      <p:sp>
        <p:nvSpPr>
          <p:cNvPr id="4" name="Slide Number Placeholder 3">
            <a:extLst>
              <a:ext uri="{FF2B5EF4-FFF2-40B4-BE49-F238E27FC236}">
                <a16:creationId xmlns:a16="http://schemas.microsoft.com/office/drawing/2014/main" id="{DD70DD1F-7F09-2CBE-5C21-36C756028321}"/>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370324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4AFD3-ADD4-7D48-DA8A-56A80D42A9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5BC0C9-AF0F-94C7-9207-C219985E7749}"/>
              </a:ext>
            </a:extLst>
          </p:cNvPr>
          <p:cNvSpPr>
            <a:spLocks noGrp="1"/>
          </p:cNvSpPr>
          <p:nvPr>
            <p:ph type="title"/>
          </p:nvPr>
        </p:nvSpPr>
        <p:spPr>
          <a:xfrm>
            <a:off x="1142999" y="307782"/>
            <a:ext cx="10734575" cy="856875"/>
          </a:xfrm>
        </p:spPr>
        <p:txBody>
          <a:bodyPr>
            <a:normAutofit/>
          </a:bodyPr>
          <a:lstStyle/>
          <a:p>
            <a:r>
              <a:rPr lang="en-US" dirty="0"/>
              <a:t>What about web queries? – threaded queries</a:t>
            </a:r>
          </a:p>
        </p:txBody>
      </p:sp>
      <p:grpSp>
        <p:nvGrpSpPr>
          <p:cNvPr id="31" name="Group 30" descr="Shows multiple web serving queries (such as what was on the slide two slides ago) interleaved.">
            <a:extLst>
              <a:ext uri="{FF2B5EF4-FFF2-40B4-BE49-F238E27FC236}">
                <a16:creationId xmlns:a16="http://schemas.microsoft.com/office/drawing/2014/main" id="{103FC23B-D7AD-2900-BF5E-CBCAFA2431DB}"/>
              </a:ext>
            </a:extLst>
          </p:cNvPr>
          <p:cNvGrpSpPr/>
          <p:nvPr/>
        </p:nvGrpSpPr>
        <p:grpSpPr>
          <a:xfrm>
            <a:off x="875426" y="1329628"/>
            <a:ext cx="4135400" cy="5233625"/>
            <a:chOff x="875426" y="1329628"/>
            <a:chExt cx="4135400" cy="5233625"/>
          </a:xfrm>
        </p:grpSpPr>
        <p:sp>
          <p:nvSpPr>
            <p:cNvPr id="10" name="TextBox 9">
              <a:extLst>
                <a:ext uri="{FF2B5EF4-FFF2-40B4-BE49-F238E27FC236}">
                  <a16:creationId xmlns:a16="http://schemas.microsoft.com/office/drawing/2014/main" id="{FC54C684-7B71-C764-6038-0884C1846A95}"/>
                </a:ext>
              </a:extLst>
            </p:cNvPr>
            <p:cNvSpPr txBox="1"/>
            <p:nvPr/>
          </p:nvSpPr>
          <p:spPr>
            <a:xfrm>
              <a:off x="2264250" y="1597587"/>
              <a:ext cx="1347537" cy="707886"/>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p:txBody>
        </p:sp>
        <p:sp>
          <p:nvSpPr>
            <p:cNvPr id="14" name="TextBox 13">
              <a:extLst>
                <a:ext uri="{FF2B5EF4-FFF2-40B4-BE49-F238E27FC236}">
                  <a16:creationId xmlns:a16="http://schemas.microsoft.com/office/drawing/2014/main" id="{E8B56B55-6BE9-52EA-E8D5-813BBF6552A3}"/>
                </a:ext>
              </a:extLst>
            </p:cNvPr>
            <p:cNvSpPr txBox="1"/>
            <p:nvPr/>
          </p:nvSpPr>
          <p:spPr>
            <a:xfrm>
              <a:off x="2254043" y="3012367"/>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3" name="TextBox 2">
              <a:extLst>
                <a:ext uri="{FF2B5EF4-FFF2-40B4-BE49-F238E27FC236}">
                  <a16:creationId xmlns:a16="http://schemas.microsoft.com/office/drawing/2014/main" id="{6F4E5EBB-CC9B-A55B-3A73-EC1E5AABAD8E}"/>
                </a:ext>
              </a:extLst>
            </p:cNvPr>
            <p:cNvSpPr txBox="1"/>
            <p:nvPr/>
          </p:nvSpPr>
          <p:spPr>
            <a:xfrm>
              <a:off x="2264250" y="3412477"/>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6" name="TextBox 5">
              <a:extLst>
                <a:ext uri="{FF2B5EF4-FFF2-40B4-BE49-F238E27FC236}">
                  <a16:creationId xmlns:a16="http://schemas.microsoft.com/office/drawing/2014/main" id="{814D9C12-478C-0C37-CCA0-0C8E9E72FE38}"/>
                </a:ext>
              </a:extLst>
            </p:cNvPr>
            <p:cNvSpPr txBox="1"/>
            <p:nvPr/>
          </p:nvSpPr>
          <p:spPr>
            <a:xfrm>
              <a:off x="2264250" y="2305473"/>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5" name="TextBox 14">
              <a:extLst>
                <a:ext uri="{FF2B5EF4-FFF2-40B4-BE49-F238E27FC236}">
                  <a16:creationId xmlns:a16="http://schemas.microsoft.com/office/drawing/2014/main" id="{6B2EFB9F-233C-68D5-A102-D3B6FDA5916F}"/>
                </a:ext>
              </a:extLst>
            </p:cNvPr>
            <p:cNvSpPr txBox="1"/>
            <p:nvPr/>
          </p:nvSpPr>
          <p:spPr>
            <a:xfrm>
              <a:off x="2264250" y="4286570"/>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19" name="TextBox 18">
              <a:extLst>
                <a:ext uri="{FF2B5EF4-FFF2-40B4-BE49-F238E27FC236}">
                  <a16:creationId xmlns:a16="http://schemas.microsoft.com/office/drawing/2014/main" id="{D4D6381B-E962-FDA3-8B90-98D2BCD481E9}"/>
                </a:ext>
              </a:extLst>
            </p:cNvPr>
            <p:cNvSpPr txBox="1"/>
            <p:nvPr/>
          </p:nvSpPr>
          <p:spPr>
            <a:xfrm>
              <a:off x="2254042" y="4686680"/>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sp>
          <p:nvSpPr>
            <p:cNvPr id="9" name="TextBox 8">
              <a:extLst>
                <a:ext uri="{FF2B5EF4-FFF2-40B4-BE49-F238E27FC236}">
                  <a16:creationId xmlns:a16="http://schemas.microsoft.com/office/drawing/2014/main" id="{5395CEC9-E8A2-792E-2641-B905AD66A8E9}"/>
                </a:ext>
              </a:extLst>
            </p:cNvPr>
            <p:cNvSpPr txBox="1"/>
            <p:nvPr/>
          </p:nvSpPr>
          <p:spPr>
            <a:xfrm>
              <a:off x="3653082" y="2388883"/>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1" name="TextBox 10">
              <a:extLst>
                <a:ext uri="{FF2B5EF4-FFF2-40B4-BE49-F238E27FC236}">
                  <a16:creationId xmlns:a16="http://schemas.microsoft.com/office/drawing/2014/main" id="{06389C4F-E3BB-FECA-BC1A-47E67F2E2045}"/>
                </a:ext>
              </a:extLst>
            </p:cNvPr>
            <p:cNvSpPr txBox="1"/>
            <p:nvPr/>
          </p:nvSpPr>
          <p:spPr>
            <a:xfrm>
              <a:off x="3663289" y="1690988"/>
              <a:ext cx="1347537" cy="707886"/>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p:txBody>
        </p:sp>
        <p:sp>
          <p:nvSpPr>
            <p:cNvPr id="12" name="TextBox 11">
              <a:extLst>
                <a:ext uri="{FF2B5EF4-FFF2-40B4-BE49-F238E27FC236}">
                  <a16:creationId xmlns:a16="http://schemas.microsoft.com/office/drawing/2014/main" id="{81545DE1-3E01-6DD6-DBFB-BF09FF3C31CE}"/>
                </a:ext>
              </a:extLst>
            </p:cNvPr>
            <p:cNvSpPr txBox="1"/>
            <p:nvPr/>
          </p:nvSpPr>
          <p:spPr>
            <a:xfrm>
              <a:off x="3653081" y="3815331"/>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13" name="TextBox 12">
              <a:extLst>
                <a:ext uri="{FF2B5EF4-FFF2-40B4-BE49-F238E27FC236}">
                  <a16:creationId xmlns:a16="http://schemas.microsoft.com/office/drawing/2014/main" id="{78B8D40A-B47E-E6DB-BD77-FABB77D88904}"/>
                </a:ext>
              </a:extLst>
            </p:cNvPr>
            <p:cNvSpPr txBox="1"/>
            <p:nvPr/>
          </p:nvSpPr>
          <p:spPr>
            <a:xfrm>
              <a:off x="3653080" y="4226117"/>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6" name="TextBox 15">
              <a:extLst>
                <a:ext uri="{FF2B5EF4-FFF2-40B4-BE49-F238E27FC236}">
                  <a16:creationId xmlns:a16="http://schemas.microsoft.com/office/drawing/2014/main" id="{306CFDAD-3CA3-C8EB-54B2-A95221DA329F}"/>
                </a:ext>
              </a:extLst>
            </p:cNvPr>
            <p:cNvSpPr txBox="1"/>
            <p:nvPr/>
          </p:nvSpPr>
          <p:spPr>
            <a:xfrm>
              <a:off x="3653081" y="3102107"/>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7" name="TextBox 16">
              <a:extLst>
                <a:ext uri="{FF2B5EF4-FFF2-40B4-BE49-F238E27FC236}">
                  <a16:creationId xmlns:a16="http://schemas.microsoft.com/office/drawing/2014/main" id="{CB05D9AC-C9BC-B528-A5DA-F8C9120754A0}"/>
                </a:ext>
              </a:extLst>
            </p:cNvPr>
            <p:cNvSpPr txBox="1"/>
            <p:nvPr/>
          </p:nvSpPr>
          <p:spPr>
            <a:xfrm>
              <a:off x="3653080" y="5156466"/>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18" name="TextBox 17">
              <a:extLst>
                <a:ext uri="{FF2B5EF4-FFF2-40B4-BE49-F238E27FC236}">
                  <a16:creationId xmlns:a16="http://schemas.microsoft.com/office/drawing/2014/main" id="{8BF398C0-788A-3961-792B-F2419D4BDDF5}"/>
                </a:ext>
              </a:extLst>
            </p:cNvPr>
            <p:cNvSpPr txBox="1"/>
            <p:nvPr/>
          </p:nvSpPr>
          <p:spPr>
            <a:xfrm>
              <a:off x="3653079" y="5547590"/>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sp>
          <p:nvSpPr>
            <p:cNvPr id="23" name="TextBox 22">
              <a:extLst>
                <a:ext uri="{FF2B5EF4-FFF2-40B4-BE49-F238E27FC236}">
                  <a16:creationId xmlns:a16="http://schemas.microsoft.com/office/drawing/2014/main" id="{B3BD07D0-5786-F125-1F63-15957B81CBF3}"/>
                </a:ext>
              </a:extLst>
            </p:cNvPr>
            <p:cNvSpPr txBox="1"/>
            <p:nvPr/>
          </p:nvSpPr>
          <p:spPr>
            <a:xfrm>
              <a:off x="886083" y="2037514"/>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24" name="TextBox 23">
              <a:extLst>
                <a:ext uri="{FF2B5EF4-FFF2-40B4-BE49-F238E27FC236}">
                  <a16:creationId xmlns:a16="http://schemas.microsoft.com/office/drawing/2014/main" id="{D9C4410A-A111-97F4-2BFE-B85A850C0CF7}"/>
                </a:ext>
              </a:extLst>
            </p:cNvPr>
            <p:cNvSpPr txBox="1"/>
            <p:nvPr/>
          </p:nvSpPr>
          <p:spPr>
            <a:xfrm>
              <a:off x="875426" y="1329628"/>
              <a:ext cx="1347537" cy="707886"/>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p:txBody>
        </p:sp>
        <p:sp>
          <p:nvSpPr>
            <p:cNvPr id="25" name="TextBox 24">
              <a:extLst>
                <a:ext uri="{FF2B5EF4-FFF2-40B4-BE49-F238E27FC236}">
                  <a16:creationId xmlns:a16="http://schemas.microsoft.com/office/drawing/2014/main" id="{32F809BC-BBEA-3F33-9C7F-5BEB940A6490}"/>
                </a:ext>
              </a:extLst>
            </p:cNvPr>
            <p:cNvSpPr txBox="1"/>
            <p:nvPr/>
          </p:nvSpPr>
          <p:spPr>
            <a:xfrm>
              <a:off x="886082" y="3463962"/>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26" name="TextBox 25">
              <a:extLst>
                <a:ext uri="{FF2B5EF4-FFF2-40B4-BE49-F238E27FC236}">
                  <a16:creationId xmlns:a16="http://schemas.microsoft.com/office/drawing/2014/main" id="{CCB1D1B5-DF2F-7AB2-38D1-0B94EBEEF45E}"/>
                </a:ext>
              </a:extLst>
            </p:cNvPr>
            <p:cNvSpPr txBox="1"/>
            <p:nvPr/>
          </p:nvSpPr>
          <p:spPr>
            <a:xfrm>
              <a:off x="886081" y="3874748"/>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27" name="TextBox 26">
              <a:extLst>
                <a:ext uri="{FF2B5EF4-FFF2-40B4-BE49-F238E27FC236}">
                  <a16:creationId xmlns:a16="http://schemas.microsoft.com/office/drawing/2014/main" id="{4A7DFD1C-1670-81AE-C5AB-8202B21C3A13}"/>
                </a:ext>
              </a:extLst>
            </p:cNvPr>
            <p:cNvSpPr txBox="1"/>
            <p:nvPr/>
          </p:nvSpPr>
          <p:spPr>
            <a:xfrm>
              <a:off x="886082" y="2750738"/>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28" name="TextBox 27">
              <a:extLst>
                <a:ext uri="{FF2B5EF4-FFF2-40B4-BE49-F238E27FC236}">
                  <a16:creationId xmlns:a16="http://schemas.microsoft.com/office/drawing/2014/main" id="{5B831CF2-03E2-63AB-0375-EEE0FDAA941F}"/>
                </a:ext>
              </a:extLst>
            </p:cNvPr>
            <p:cNvSpPr txBox="1"/>
            <p:nvPr/>
          </p:nvSpPr>
          <p:spPr>
            <a:xfrm>
              <a:off x="886081" y="4733948"/>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29" name="TextBox 28">
              <a:extLst>
                <a:ext uri="{FF2B5EF4-FFF2-40B4-BE49-F238E27FC236}">
                  <a16:creationId xmlns:a16="http://schemas.microsoft.com/office/drawing/2014/main" id="{B6C0B8C3-5DA1-00D0-E4B7-17B4D24A37FF}"/>
                </a:ext>
              </a:extLst>
            </p:cNvPr>
            <p:cNvSpPr txBox="1"/>
            <p:nvPr/>
          </p:nvSpPr>
          <p:spPr>
            <a:xfrm>
              <a:off x="886080" y="5125072"/>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grpSp>
      <p:sp>
        <p:nvSpPr>
          <p:cNvPr id="22" name="Content Placeholder 21">
            <a:extLst>
              <a:ext uri="{FF2B5EF4-FFF2-40B4-BE49-F238E27FC236}">
                <a16:creationId xmlns:a16="http://schemas.microsoft.com/office/drawing/2014/main" id="{087ECECB-581D-AAFC-998B-C4C88F2EC6C3}"/>
              </a:ext>
            </a:extLst>
          </p:cNvPr>
          <p:cNvSpPr>
            <a:spLocks noGrp="1"/>
          </p:cNvSpPr>
          <p:nvPr>
            <p:ph sz="half" idx="2"/>
          </p:nvPr>
        </p:nvSpPr>
        <p:spPr>
          <a:xfrm>
            <a:off x="6080760" y="1499294"/>
            <a:ext cx="4754880" cy="4023360"/>
          </a:xfrm>
        </p:spPr>
        <p:txBody>
          <a:bodyPr/>
          <a:lstStyle/>
          <a:p>
            <a:r>
              <a:rPr lang="en-US" dirty="0"/>
              <a:t>A new query can start as soon as a </a:t>
            </a:r>
            <a:r>
              <a:rPr lang="en-US" dirty="0" err="1"/>
              <a:t>cpu</a:t>
            </a:r>
            <a:r>
              <a:rPr lang="en-US" dirty="0"/>
              <a:t> is available</a:t>
            </a:r>
          </a:p>
          <a:p>
            <a:r>
              <a:rPr lang="en-US" dirty="0"/>
              <a:t>Queries continue unless they both need to see the same memory</a:t>
            </a:r>
          </a:p>
          <a:p>
            <a:r>
              <a:rPr lang="en-US" dirty="0"/>
              <a:t>Each query is a </a:t>
            </a:r>
            <a:r>
              <a:rPr lang="en-US" sz="3600" b="1" dirty="0">
                <a:latin typeface="Bradley Hand ITC" panose="03070402050302030203" pitchFamily="66" charset="0"/>
              </a:rPr>
              <a:t>thread</a:t>
            </a:r>
            <a:endParaRPr lang="en-US" b="1" dirty="0">
              <a:latin typeface="Bradley Hand ITC" panose="03070402050302030203" pitchFamily="66" charset="0"/>
            </a:endParaRPr>
          </a:p>
        </p:txBody>
      </p:sp>
      <p:sp>
        <p:nvSpPr>
          <p:cNvPr id="4" name="Footer Placeholder 3">
            <a:extLst>
              <a:ext uri="{FF2B5EF4-FFF2-40B4-BE49-F238E27FC236}">
                <a16:creationId xmlns:a16="http://schemas.microsoft.com/office/drawing/2014/main" id="{2BE51460-FD97-09E2-989E-E2428DFEA608}"/>
              </a:ext>
            </a:extLst>
          </p:cNvPr>
          <p:cNvSpPr>
            <a:spLocks noGrp="1"/>
          </p:cNvSpPr>
          <p:nvPr>
            <p:ph type="ftr" sz="quarter" idx="11"/>
          </p:nvPr>
        </p:nvSpPr>
        <p:spPr>
          <a:xfrm>
            <a:off x="5464864" y="6232912"/>
            <a:ext cx="4717774" cy="365125"/>
          </a:xfrm>
        </p:spPr>
        <p:txBody>
          <a:bodyPr/>
          <a:lstStyle/>
          <a:p>
            <a:r>
              <a:rPr lang="fr-FR" dirty="0"/>
              <a:t>CSE 374 SP26  Lecture </a:t>
            </a:r>
            <a:r>
              <a:rPr lang="fr-FR" dirty="0" err="1"/>
              <a:t>Concurrency</a:t>
            </a:r>
            <a:r>
              <a:rPr lang="fr-FR" dirty="0"/>
              <a:t>, Professor Hazen</a:t>
            </a:r>
            <a:endParaRPr lang="en-US" dirty="0"/>
          </a:p>
        </p:txBody>
      </p:sp>
      <p:sp>
        <p:nvSpPr>
          <p:cNvPr id="5" name="Slide Number Placeholder 4">
            <a:extLst>
              <a:ext uri="{FF2B5EF4-FFF2-40B4-BE49-F238E27FC236}">
                <a16:creationId xmlns:a16="http://schemas.microsoft.com/office/drawing/2014/main" id="{3A155C0F-5E53-8666-4E57-DCDF81FB839C}"/>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1153043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AA31CBF-E054-8C54-6DF0-EE62D0931366}"/>
              </a:ext>
            </a:extLst>
          </p:cNvPr>
          <p:cNvSpPr>
            <a:spLocks noGrp="1"/>
          </p:cNvSpPr>
          <p:nvPr>
            <p:ph type="title"/>
          </p:nvPr>
        </p:nvSpPr>
        <p:spPr>
          <a:xfrm>
            <a:off x="1143000" y="609600"/>
            <a:ext cx="9875520" cy="1026695"/>
          </a:xfrm>
        </p:spPr>
        <p:txBody>
          <a:bodyPr/>
          <a:lstStyle/>
          <a:p>
            <a:r>
              <a:rPr lang="en-US" dirty="0"/>
              <a:t>Threads</a:t>
            </a:r>
          </a:p>
        </p:txBody>
      </p:sp>
      <p:sp>
        <p:nvSpPr>
          <p:cNvPr id="8" name="Content Placeholder 7">
            <a:extLst>
              <a:ext uri="{FF2B5EF4-FFF2-40B4-BE49-F238E27FC236}">
                <a16:creationId xmlns:a16="http://schemas.microsoft.com/office/drawing/2014/main" id="{AC6FB3EC-08F4-148F-871B-A3AF9499EC45}"/>
              </a:ext>
            </a:extLst>
          </p:cNvPr>
          <p:cNvSpPr>
            <a:spLocks noGrp="1"/>
          </p:cNvSpPr>
          <p:nvPr>
            <p:ph idx="1"/>
          </p:nvPr>
        </p:nvSpPr>
        <p:spPr>
          <a:xfrm>
            <a:off x="1143000" y="1867301"/>
            <a:ext cx="10493943" cy="4228699"/>
          </a:xfrm>
        </p:spPr>
        <p:txBody>
          <a:bodyPr>
            <a:normAutofit/>
          </a:bodyPr>
          <a:lstStyle/>
          <a:p>
            <a:pPr fontAlgn="base"/>
            <a:r>
              <a:rPr lang="en-US" sz="2400" dirty="0"/>
              <a:t>Threads were formerly called “lightweight processes”</a:t>
            </a:r>
            <a:endParaRPr lang="en-US" sz="1400" dirty="0"/>
          </a:p>
          <a:p>
            <a:pPr lvl="1" fontAlgn="base"/>
            <a:r>
              <a:rPr lang="en-US" sz="2400" dirty="0"/>
              <a:t>They execute concurrently like processes</a:t>
            </a:r>
          </a:p>
          <a:p>
            <a:pPr lvl="2" fontAlgn="base"/>
            <a:r>
              <a:rPr lang="en-US" sz="2000" dirty="0"/>
              <a:t>OS’s often treat them, not processes, as the unit of scheduling</a:t>
            </a:r>
            <a:endParaRPr lang="en-US" sz="2400" dirty="0"/>
          </a:p>
          <a:p>
            <a:pPr lvl="2" fontAlgn="base"/>
            <a:r>
              <a:rPr lang="en-US" sz="2000" dirty="0"/>
              <a:t>Parallelism for free! If you have multiple CPUs/cores, can run them simultaneously</a:t>
            </a:r>
            <a:endParaRPr lang="en-US" sz="2400" dirty="0"/>
          </a:p>
          <a:p>
            <a:pPr lvl="1" fontAlgn="base"/>
            <a:r>
              <a:rPr lang="en-US" sz="2400" dirty="0"/>
              <a:t>Unlike processes, threads cohabitate the same address space</a:t>
            </a:r>
          </a:p>
          <a:p>
            <a:pPr lvl="2" fontAlgn="base"/>
            <a:r>
              <a:rPr lang="en-US" sz="2000" dirty="0"/>
              <a:t>Threads within a process see the same heap and </a:t>
            </a:r>
            <a:r>
              <a:rPr lang="en-US" sz="2000" dirty="0" err="1"/>
              <a:t>globals</a:t>
            </a:r>
            <a:r>
              <a:rPr lang="en-US" sz="2000" dirty="0"/>
              <a:t> and can communicate with each other through variables and memory</a:t>
            </a:r>
            <a:endParaRPr lang="en-US" sz="2400" dirty="0"/>
          </a:p>
          <a:p>
            <a:pPr lvl="3" fontAlgn="base"/>
            <a:r>
              <a:rPr lang="en-US" sz="1800" dirty="0"/>
              <a:t>But can interfere with each other – need synchronization for shared resources</a:t>
            </a:r>
          </a:p>
          <a:p>
            <a:pPr lvl="2" fontAlgn="base"/>
            <a:r>
              <a:rPr lang="en-US" sz="2000" dirty="0"/>
              <a:t>Each thread has its own stack</a:t>
            </a:r>
            <a:endParaRPr lang="en-US" sz="2400" dirty="0"/>
          </a:p>
          <a:p>
            <a:pPr fontAlgn="base"/>
            <a:r>
              <a:rPr lang="en-US" sz="2400" dirty="0"/>
              <a:t>What does the OS do when you switch processes?</a:t>
            </a:r>
            <a:endParaRPr lang="en-US" sz="1400" dirty="0"/>
          </a:p>
          <a:p>
            <a:pPr lvl="1" fontAlgn="base"/>
            <a:r>
              <a:rPr lang="en-US" sz="2400" dirty="0"/>
              <a:t>How does that differ from switching threads?</a:t>
            </a:r>
          </a:p>
        </p:txBody>
      </p:sp>
      <p:sp>
        <p:nvSpPr>
          <p:cNvPr id="5" name="Footer Placeholder 4">
            <a:extLst>
              <a:ext uri="{FF2B5EF4-FFF2-40B4-BE49-F238E27FC236}">
                <a16:creationId xmlns:a16="http://schemas.microsoft.com/office/drawing/2014/main" id="{34D17D79-3949-FB1F-E6E0-C2736900D6AC}"/>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B209C481-DC5C-84C2-2F27-03525EDE2BC6}"/>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3594308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AD265-19B3-CFFF-DF62-921708F816B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9FC7954-8FFD-1487-B5F2-0449C3AA743F}"/>
              </a:ext>
            </a:extLst>
          </p:cNvPr>
          <p:cNvSpPr>
            <a:spLocks noGrp="1"/>
          </p:cNvSpPr>
          <p:nvPr>
            <p:ph type="title"/>
          </p:nvPr>
        </p:nvSpPr>
        <p:spPr>
          <a:xfrm>
            <a:off x="1143000" y="609600"/>
            <a:ext cx="9875520" cy="1026695"/>
          </a:xfrm>
        </p:spPr>
        <p:txBody>
          <a:bodyPr/>
          <a:lstStyle/>
          <a:p>
            <a:r>
              <a:rPr lang="en-US" dirty="0"/>
              <a:t>Why Threads</a:t>
            </a:r>
          </a:p>
        </p:txBody>
      </p:sp>
      <p:sp>
        <p:nvSpPr>
          <p:cNvPr id="8" name="Content Placeholder 7">
            <a:extLst>
              <a:ext uri="{FF2B5EF4-FFF2-40B4-BE49-F238E27FC236}">
                <a16:creationId xmlns:a16="http://schemas.microsoft.com/office/drawing/2014/main" id="{15D756D2-930C-D951-406E-A44D356DB2D4}"/>
              </a:ext>
            </a:extLst>
          </p:cNvPr>
          <p:cNvSpPr>
            <a:spLocks noGrp="1"/>
          </p:cNvSpPr>
          <p:nvPr>
            <p:ph idx="1"/>
          </p:nvPr>
        </p:nvSpPr>
        <p:spPr>
          <a:xfrm>
            <a:off x="1143000" y="1867301"/>
            <a:ext cx="10493943" cy="4228699"/>
          </a:xfrm>
        </p:spPr>
        <p:txBody>
          <a:bodyPr>
            <a:normAutofit fontScale="92500" lnSpcReduction="10000"/>
          </a:bodyPr>
          <a:lstStyle/>
          <a:p>
            <a:pPr fontAlgn="base"/>
            <a:r>
              <a:rPr lang="en-US" sz="3200" dirty="0"/>
              <a:t>Advantages:</a:t>
            </a:r>
            <a:endParaRPr lang="en-US" sz="1800" dirty="0"/>
          </a:p>
          <a:p>
            <a:pPr lvl="1" fontAlgn="base"/>
            <a:r>
              <a:rPr lang="en-US" sz="3200" dirty="0"/>
              <a:t>You (mostly) write sequential-looking code</a:t>
            </a:r>
          </a:p>
          <a:p>
            <a:pPr lvl="1" fontAlgn="base"/>
            <a:r>
              <a:rPr lang="en-US" sz="3200" dirty="0"/>
              <a:t>Threads can run in parallel if you have multiple CPUs/cores</a:t>
            </a:r>
            <a:br>
              <a:rPr lang="en-US" sz="3200" dirty="0"/>
            </a:br>
            <a:endParaRPr lang="en-US" sz="1800" dirty="0"/>
          </a:p>
          <a:p>
            <a:pPr fontAlgn="base"/>
            <a:r>
              <a:rPr lang="en-US" sz="3200" dirty="0"/>
              <a:t>Disadvantages:</a:t>
            </a:r>
            <a:endParaRPr lang="en-US" sz="1800" dirty="0"/>
          </a:p>
          <a:p>
            <a:pPr lvl="1" fontAlgn="base"/>
            <a:r>
              <a:rPr lang="en-US" sz="3200" dirty="0"/>
              <a:t>If threads share data, you need </a:t>
            </a:r>
            <a:r>
              <a:rPr lang="en-US" sz="3200" b="1" dirty="0">
                <a:solidFill>
                  <a:schemeClr val="accent6">
                    <a:lumMod val="50000"/>
                  </a:schemeClr>
                </a:solidFill>
              </a:rPr>
              <a:t>locks</a:t>
            </a:r>
            <a:r>
              <a:rPr lang="en-US" sz="3200" dirty="0"/>
              <a:t> or other </a:t>
            </a:r>
            <a:r>
              <a:rPr lang="en-US" sz="3200" b="1" dirty="0">
                <a:solidFill>
                  <a:schemeClr val="accent6">
                    <a:lumMod val="50000"/>
                  </a:schemeClr>
                </a:solidFill>
              </a:rPr>
              <a:t>synchronization</a:t>
            </a:r>
          </a:p>
          <a:p>
            <a:pPr lvl="2" fontAlgn="base"/>
            <a:r>
              <a:rPr lang="en-US" sz="2800" dirty="0"/>
              <a:t>Very bug-prone and difficult to debug</a:t>
            </a:r>
            <a:endParaRPr lang="en-US" sz="3200" dirty="0"/>
          </a:p>
          <a:p>
            <a:pPr lvl="1" fontAlgn="base"/>
            <a:r>
              <a:rPr lang="en-US" sz="3200" dirty="0"/>
              <a:t>Threads can introduce overhead</a:t>
            </a:r>
          </a:p>
          <a:p>
            <a:pPr lvl="2" fontAlgn="base"/>
            <a:r>
              <a:rPr lang="en-US" sz="2800" dirty="0"/>
              <a:t>Lock contention, context switch overhead, and other issues</a:t>
            </a:r>
            <a:endParaRPr lang="en-US" sz="3200" dirty="0"/>
          </a:p>
          <a:p>
            <a:pPr lvl="1" fontAlgn="base"/>
            <a:r>
              <a:rPr lang="en-US" sz="3200" dirty="0"/>
              <a:t>Need language support for threads</a:t>
            </a:r>
          </a:p>
        </p:txBody>
      </p:sp>
      <p:sp>
        <p:nvSpPr>
          <p:cNvPr id="5" name="Footer Placeholder 4">
            <a:extLst>
              <a:ext uri="{FF2B5EF4-FFF2-40B4-BE49-F238E27FC236}">
                <a16:creationId xmlns:a16="http://schemas.microsoft.com/office/drawing/2014/main" id="{B6F14FEC-DAF9-D0CC-B897-F69774420646}"/>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1E1B63CE-0300-CA3F-53F8-0413AC9AAE6D}"/>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433437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C0A52-E9FA-E741-6EEB-E012D9312A62}"/>
              </a:ext>
            </a:extLst>
          </p:cNvPr>
          <p:cNvSpPr>
            <a:spLocks noGrp="1"/>
          </p:cNvSpPr>
          <p:nvPr>
            <p:ph type="title"/>
          </p:nvPr>
        </p:nvSpPr>
        <p:spPr/>
        <p:txBody>
          <a:bodyPr/>
          <a:lstStyle/>
          <a:p>
            <a:r>
              <a:rPr lang="en-US" dirty="0"/>
              <a:t>Alternative: Processes</a:t>
            </a:r>
          </a:p>
        </p:txBody>
      </p:sp>
      <p:sp>
        <p:nvSpPr>
          <p:cNvPr id="3" name="Content Placeholder 2">
            <a:extLst>
              <a:ext uri="{FF2B5EF4-FFF2-40B4-BE49-F238E27FC236}">
                <a16:creationId xmlns:a16="http://schemas.microsoft.com/office/drawing/2014/main" id="{E2B97A29-C810-1944-7ECE-F495117B4975}"/>
              </a:ext>
            </a:extLst>
          </p:cNvPr>
          <p:cNvSpPr>
            <a:spLocks noGrp="1"/>
          </p:cNvSpPr>
          <p:nvPr>
            <p:ph idx="1"/>
          </p:nvPr>
        </p:nvSpPr>
        <p:spPr/>
        <p:txBody>
          <a:bodyPr>
            <a:normAutofit fontScale="92500"/>
          </a:bodyPr>
          <a:lstStyle/>
          <a:p>
            <a:pPr marL="45720" indent="0" fontAlgn="base">
              <a:buNone/>
            </a:pPr>
            <a:r>
              <a:rPr lang="en-US" sz="3600" dirty="0"/>
              <a:t>What if we forked processes instead of threads?</a:t>
            </a:r>
            <a:br>
              <a:rPr lang="en-US" sz="3600" dirty="0"/>
            </a:br>
            <a:endParaRPr lang="en-US" sz="1800" dirty="0"/>
          </a:p>
          <a:p>
            <a:pPr fontAlgn="base"/>
            <a:r>
              <a:rPr lang="en-US" sz="2800" dirty="0"/>
              <a:t>Advantages:</a:t>
            </a:r>
            <a:endParaRPr lang="en-US" sz="1400" dirty="0"/>
          </a:p>
          <a:p>
            <a:pPr lvl="1" fontAlgn="base"/>
            <a:r>
              <a:rPr lang="en-US" sz="2800" dirty="0"/>
              <a:t>No shared memory between processes</a:t>
            </a:r>
            <a:endParaRPr lang="en-US" sz="3600" dirty="0"/>
          </a:p>
          <a:p>
            <a:pPr lvl="1" fontAlgn="base"/>
            <a:r>
              <a:rPr lang="en-US" sz="2800" dirty="0"/>
              <a:t>No need for language support; OS provides “fork”</a:t>
            </a:r>
            <a:endParaRPr lang="en-US" sz="1400" dirty="0"/>
          </a:p>
          <a:p>
            <a:pPr fontAlgn="base"/>
            <a:r>
              <a:rPr lang="en-US" sz="2800" dirty="0"/>
              <a:t>Disadvantages:</a:t>
            </a:r>
            <a:endParaRPr lang="en-US" sz="1400" dirty="0"/>
          </a:p>
          <a:p>
            <a:pPr lvl="1" fontAlgn="base"/>
            <a:r>
              <a:rPr lang="en-US" sz="2800" dirty="0"/>
              <a:t>More overhead than threads during creation and context switching</a:t>
            </a:r>
            <a:endParaRPr lang="en-US" sz="3600" dirty="0"/>
          </a:p>
          <a:p>
            <a:pPr lvl="1" fontAlgn="base"/>
            <a:r>
              <a:rPr lang="en-US" sz="2800" dirty="0"/>
              <a:t>Cannot easily share memory between processes – typically communicate through the file system</a:t>
            </a:r>
            <a:endParaRPr lang="en-US" sz="3600" dirty="0"/>
          </a:p>
        </p:txBody>
      </p:sp>
      <p:sp>
        <p:nvSpPr>
          <p:cNvPr id="4" name="Footer Placeholder 3">
            <a:extLst>
              <a:ext uri="{FF2B5EF4-FFF2-40B4-BE49-F238E27FC236}">
                <a16:creationId xmlns:a16="http://schemas.microsoft.com/office/drawing/2014/main" id="{C7A0EB58-BDF8-F942-555A-62C0A38F4F94}"/>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0CAE1EDD-F5EF-C970-12D0-980BF37AB2DD}"/>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4127293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98BEB-282E-D957-0F4D-12785C31ED21}"/>
              </a:ext>
            </a:extLst>
          </p:cNvPr>
          <p:cNvSpPr>
            <a:spLocks noGrp="1"/>
          </p:cNvSpPr>
          <p:nvPr>
            <p:ph type="title"/>
          </p:nvPr>
        </p:nvSpPr>
        <p:spPr/>
        <p:txBody>
          <a:bodyPr/>
          <a:lstStyle/>
          <a:p>
            <a:r>
              <a:rPr lang="en-US" dirty="0"/>
              <a:t>Alternative: Asynchronous I/O</a:t>
            </a:r>
          </a:p>
        </p:txBody>
      </p:sp>
      <p:sp>
        <p:nvSpPr>
          <p:cNvPr id="3" name="Content Placeholder 2">
            <a:extLst>
              <a:ext uri="{FF2B5EF4-FFF2-40B4-BE49-F238E27FC236}">
                <a16:creationId xmlns:a16="http://schemas.microsoft.com/office/drawing/2014/main" id="{BE96172A-AA24-FBD8-DFE2-A9CDCDD9C8EC}"/>
              </a:ext>
            </a:extLst>
          </p:cNvPr>
          <p:cNvSpPr>
            <a:spLocks noGrp="1"/>
          </p:cNvSpPr>
          <p:nvPr>
            <p:ph idx="1"/>
          </p:nvPr>
        </p:nvSpPr>
        <p:spPr>
          <a:xfrm>
            <a:off x="904776" y="2057400"/>
            <a:ext cx="10838046" cy="4038600"/>
          </a:xfrm>
        </p:spPr>
        <p:txBody>
          <a:bodyPr>
            <a:normAutofit fontScale="92500" lnSpcReduction="20000"/>
          </a:bodyPr>
          <a:lstStyle/>
          <a:p>
            <a:pPr fontAlgn="base"/>
            <a:r>
              <a:rPr lang="en-US" sz="2800" dirty="0"/>
              <a:t>Use asynchronous or non-blocking I/O</a:t>
            </a:r>
            <a:br>
              <a:rPr lang="en-US" sz="2800" dirty="0"/>
            </a:br>
            <a:endParaRPr lang="en-US" sz="1400" dirty="0"/>
          </a:p>
          <a:p>
            <a:pPr fontAlgn="base"/>
            <a:r>
              <a:rPr lang="en-US" sz="2800" dirty="0"/>
              <a:t>Your program begins processing a query</a:t>
            </a:r>
            <a:endParaRPr lang="en-US" sz="1400" dirty="0"/>
          </a:p>
          <a:p>
            <a:pPr lvl="1" fontAlgn="base"/>
            <a:r>
              <a:rPr lang="en-US" sz="2800" dirty="0"/>
              <a:t>When your program needs to read data to make further progress, it registers interest in the data with the OS and then switches to a different query</a:t>
            </a:r>
            <a:endParaRPr lang="en-US" sz="3600" dirty="0"/>
          </a:p>
          <a:p>
            <a:pPr lvl="1" fontAlgn="base"/>
            <a:r>
              <a:rPr lang="en-US" sz="2800" dirty="0"/>
              <a:t>The OS handles the details of issuing the read on the disk, or waiting for data from the console (or other devices, like the network)</a:t>
            </a:r>
            <a:endParaRPr lang="en-US" sz="3600" dirty="0"/>
          </a:p>
          <a:p>
            <a:pPr lvl="1" fontAlgn="base"/>
            <a:r>
              <a:rPr lang="en-US" sz="2800" dirty="0"/>
              <a:t>When data becomes available, the OS lets your program know</a:t>
            </a:r>
            <a:br>
              <a:rPr lang="en-US" sz="2800" dirty="0"/>
            </a:br>
            <a:endParaRPr lang="en-US" sz="1400" dirty="0"/>
          </a:p>
          <a:p>
            <a:pPr fontAlgn="base"/>
            <a:r>
              <a:rPr lang="en-US" sz="2800" dirty="0"/>
              <a:t>Advantage: Your program (almost never) blocks on I/O</a:t>
            </a:r>
          </a:p>
          <a:p>
            <a:pPr fontAlgn="base"/>
            <a:r>
              <a:rPr lang="en-US" sz="2800" dirty="0"/>
              <a:t>Disadvantage: You need to write more complex code to handle events</a:t>
            </a:r>
          </a:p>
          <a:p>
            <a:pPr fontAlgn="base"/>
            <a:endParaRPr lang="en-US" sz="1400" dirty="0"/>
          </a:p>
          <a:p>
            <a:endParaRPr lang="en-US" sz="2800" dirty="0"/>
          </a:p>
        </p:txBody>
      </p:sp>
      <p:sp>
        <p:nvSpPr>
          <p:cNvPr id="4" name="Footer Placeholder 3">
            <a:extLst>
              <a:ext uri="{FF2B5EF4-FFF2-40B4-BE49-F238E27FC236}">
                <a16:creationId xmlns:a16="http://schemas.microsoft.com/office/drawing/2014/main" id="{A6FD453B-AA35-A3AD-6AFB-714EAD3FF9C5}"/>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0572FC9B-07BD-9CFA-9160-54D42A80F7D3}"/>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393576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5A935-57D8-159F-1ABC-467C1D1E4CAD}"/>
              </a:ext>
            </a:extLst>
          </p:cNvPr>
          <p:cNvSpPr>
            <a:spLocks noGrp="1"/>
          </p:cNvSpPr>
          <p:nvPr>
            <p:ph type="title"/>
          </p:nvPr>
        </p:nvSpPr>
        <p:spPr/>
        <p:txBody>
          <a:bodyPr/>
          <a:lstStyle/>
          <a:p>
            <a:r>
              <a:rPr lang="en-US" dirty="0"/>
              <a:t>How do we actually make threads work?</a:t>
            </a:r>
          </a:p>
        </p:txBody>
      </p:sp>
      <p:sp>
        <p:nvSpPr>
          <p:cNvPr id="3" name="Content Placeholder 2">
            <a:extLst>
              <a:ext uri="{FF2B5EF4-FFF2-40B4-BE49-F238E27FC236}">
                <a16:creationId xmlns:a16="http://schemas.microsoft.com/office/drawing/2014/main" id="{45E62F03-AE9F-76C1-EC2A-DFFE3F237330}"/>
              </a:ext>
            </a:extLst>
          </p:cNvPr>
          <p:cNvSpPr>
            <a:spLocks noGrp="1"/>
          </p:cNvSpPr>
          <p:nvPr>
            <p:ph idx="1"/>
          </p:nvPr>
        </p:nvSpPr>
        <p:spPr/>
        <p:txBody>
          <a:bodyPr/>
          <a:lstStyle/>
          <a:p>
            <a:pPr fontAlgn="base"/>
            <a:r>
              <a:rPr lang="en-US" sz="2400" dirty="0"/>
              <a:t>C, Java support concurrency similarly (other languages can be different) </a:t>
            </a:r>
          </a:p>
          <a:p>
            <a:pPr lvl="1" fontAlgn="base"/>
            <a:r>
              <a:rPr lang="en-US" dirty="0"/>
              <a:t>one pile of code, </a:t>
            </a:r>
            <a:r>
              <a:rPr lang="en-US" dirty="0" err="1"/>
              <a:t>globals</a:t>
            </a:r>
            <a:r>
              <a:rPr lang="en-US" dirty="0"/>
              <a:t>, heap</a:t>
            </a:r>
          </a:p>
          <a:p>
            <a:pPr lvl="1" fontAlgn="base"/>
            <a:r>
              <a:rPr lang="en-US" dirty="0"/>
              <a:t>multiple “stack + program </a:t>
            </a:r>
            <a:r>
              <a:rPr lang="en-US" dirty="0" err="1"/>
              <a:t>counter”s</a:t>
            </a:r>
            <a:r>
              <a:rPr lang="en-US" dirty="0"/>
              <a:t> — called threads</a:t>
            </a:r>
          </a:p>
          <a:p>
            <a:pPr lvl="1" fontAlgn="base"/>
            <a:r>
              <a:rPr lang="en-US" dirty="0"/>
              <a:t>threads are run or pre-empted by a scheduler</a:t>
            </a:r>
          </a:p>
          <a:p>
            <a:pPr lvl="1" fontAlgn="base"/>
            <a:r>
              <a:rPr lang="en-US" dirty="0"/>
              <a:t>threads all share the same memory</a:t>
            </a:r>
          </a:p>
          <a:p>
            <a:pPr fontAlgn="base"/>
            <a:r>
              <a:rPr lang="en-US" sz="2400" dirty="0"/>
              <a:t>Various synchronization mechanisms control when threads run</a:t>
            </a:r>
          </a:p>
          <a:p>
            <a:pPr lvl="1" fontAlgn="base"/>
            <a:r>
              <a:rPr lang="en-US" dirty="0"/>
              <a:t>“don’t run until I’m done with this”</a:t>
            </a:r>
          </a:p>
        </p:txBody>
      </p:sp>
      <p:sp>
        <p:nvSpPr>
          <p:cNvPr id="4" name="Footer Placeholder 3">
            <a:extLst>
              <a:ext uri="{FF2B5EF4-FFF2-40B4-BE49-F238E27FC236}">
                <a16:creationId xmlns:a16="http://schemas.microsoft.com/office/drawing/2014/main" id="{6A99E790-C8B5-17EB-EC1B-4197D9AAE3B0}"/>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6AD2C254-C416-2FCD-BE29-7A90971E311E}"/>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1702559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F7FAC-9176-39D8-8466-42D0939206B8}"/>
              </a:ext>
            </a:extLst>
          </p:cNvPr>
          <p:cNvSpPr>
            <a:spLocks noGrp="1"/>
          </p:cNvSpPr>
          <p:nvPr>
            <p:ph type="title"/>
          </p:nvPr>
        </p:nvSpPr>
        <p:spPr>
          <a:xfrm>
            <a:off x="1143000" y="609600"/>
            <a:ext cx="9875520" cy="1152706"/>
          </a:xfrm>
        </p:spPr>
        <p:txBody>
          <a:bodyPr/>
          <a:lstStyle/>
          <a:p>
            <a:r>
              <a:rPr lang="en-US" dirty="0"/>
              <a:t>Multi-threaded options</a:t>
            </a:r>
          </a:p>
        </p:txBody>
      </p:sp>
      <p:sp>
        <p:nvSpPr>
          <p:cNvPr id="6" name="Text Placeholder 5">
            <a:extLst>
              <a:ext uri="{FF2B5EF4-FFF2-40B4-BE49-F238E27FC236}">
                <a16:creationId xmlns:a16="http://schemas.microsoft.com/office/drawing/2014/main" id="{12C4CA1B-794E-DBAE-2E7A-F3F01FC816E4}"/>
              </a:ext>
            </a:extLst>
          </p:cNvPr>
          <p:cNvSpPr>
            <a:spLocks noGrp="1"/>
          </p:cNvSpPr>
          <p:nvPr>
            <p:ph type="body" idx="1"/>
          </p:nvPr>
        </p:nvSpPr>
        <p:spPr>
          <a:xfrm>
            <a:off x="1143000" y="1886011"/>
            <a:ext cx="4754880" cy="777240"/>
          </a:xfrm>
          <a:solidFill>
            <a:schemeClr val="accent2">
              <a:lumMod val="20000"/>
              <a:lumOff val="80000"/>
            </a:schemeClr>
          </a:solidFill>
        </p:spPr>
        <p:txBody>
          <a:bodyPr/>
          <a:lstStyle/>
          <a:p>
            <a:r>
              <a:rPr lang="en-US" dirty="0"/>
              <a:t>C: POSIX thread (</a:t>
            </a:r>
            <a:r>
              <a:rPr lang="en-US" dirty="0" err="1"/>
              <a:t>pthreads</a:t>
            </a:r>
            <a:r>
              <a:rPr lang="en-US" dirty="0"/>
              <a:t>)</a:t>
            </a:r>
          </a:p>
        </p:txBody>
      </p:sp>
      <p:sp>
        <p:nvSpPr>
          <p:cNvPr id="7" name="Content Placeholder 6">
            <a:extLst>
              <a:ext uri="{FF2B5EF4-FFF2-40B4-BE49-F238E27FC236}">
                <a16:creationId xmlns:a16="http://schemas.microsoft.com/office/drawing/2014/main" id="{8D563D61-4AA4-8591-2516-DC56ADFD3521}"/>
              </a:ext>
            </a:extLst>
          </p:cNvPr>
          <p:cNvSpPr>
            <a:spLocks noGrp="1"/>
          </p:cNvSpPr>
          <p:nvPr>
            <p:ph sz="half" idx="2"/>
          </p:nvPr>
        </p:nvSpPr>
        <p:spPr/>
        <p: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pthread.h</a:t>
            </a:r>
            <a:r>
              <a:rPr lang="en-US" dirty="0">
                <a:latin typeface="Cascadia Code" panose="020B0609020000020004" pitchFamily="49" charset="0"/>
                <a:ea typeface="Cascadia Code" panose="020B0609020000020004" pitchFamily="49" charset="0"/>
                <a:cs typeface="Cascadia Code" panose="020B0609020000020004" pitchFamily="49" charset="0"/>
              </a:rPr>
              <a:t>&gt;</a:t>
            </a:r>
          </a:p>
          <a:p>
            <a:r>
              <a:rPr lang="en-US" dirty="0"/>
              <a:t>Pass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lpthread</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t>to </a:t>
            </a:r>
            <a:r>
              <a:rPr lang="en-US" dirty="0" err="1"/>
              <a:t>gcc</a:t>
            </a:r>
            <a:r>
              <a:rPr lang="en-US" dirty="0"/>
              <a:t> (for linking)</a:t>
            </a:r>
          </a:p>
          <a:p>
            <a:r>
              <a:rPr lang="en-US" dirty="0" err="1">
                <a:latin typeface="Cascadia Code" panose="020B0609020000020004" pitchFamily="49" charset="0"/>
                <a:ea typeface="Cascadia Code" panose="020B0609020000020004" pitchFamily="49" charset="0"/>
                <a:cs typeface="Cascadia Code" panose="020B0609020000020004" pitchFamily="49" charset="0"/>
              </a:rPr>
              <a:t>pthread_create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t>takes a function pointer and arguments</a:t>
            </a:r>
          </a:p>
          <a:p>
            <a:pPr lvl="1"/>
            <a:r>
              <a:rPr lang="en-US" dirty="0"/>
              <a:t>Runs as a separate thread</a:t>
            </a:r>
          </a:p>
        </p:txBody>
      </p:sp>
      <p:sp>
        <p:nvSpPr>
          <p:cNvPr id="8" name="Text Placeholder 7">
            <a:extLst>
              <a:ext uri="{FF2B5EF4-FFF2-40B4-BE49-F238E27FC236}">
                <a16:creationId xmlns:a16="http://schemas.microsoft.com/office/drawing/2014/main" id="{B463F4EC-DC46-518B-E636-957723300217}"/>
              </a:ext>
            </a:extLst>
          </p:cNvPr>
          <p:cNvSpPr>
            <a:spLocks noGrp="1"/>
          </p:cNvSpPr>
          <p:nvPr>
            <p:ph type="body" sz="quarter" idx="3"/>
          </p:nvPr>
        </p:nvSpPr>
        <p:spPr>
          <a:xfrm>
            <a:off x="6269173" y="1883532"/>
            <a:ext cx="4754880" cy="777240"/>
          </a:xfrm>
          <a:solidFill>
            <a:schemeClr val="accent2">
              <a:lumMod val="20000"/>
              <a:lumOff val="80000"/>
            </a:schemeClr>
          </a:solidFill>
        </p:spPr>
        <p:txBody>
          <a:bodyPr/>
          <a:lstStyle/>
          <a:p>
            <a:r>
              <a:rPr lang="en-US" dirty="0"/>
              <a:t>Java: built into language</a:t>
            </a:r>
          </a:p>
        </p:txBody>
      </p:sp>
      <p:sp>
        <p:nvSpPr>
          <p:cNvPr id="9" name="Content Placeholder 8">
            <a:extLst>
              <a:ext uri="{FF2B5EF4-FFF2-40B4-BE49-F238E27FC236}">
                <a16:creationId xmlns:a16="http://schemas.microsoft.com/office/drawing/2014/main" id="{8519BC4B-867F-0D54-C3F6-DF24F80664CE}"/>
              </a:ext>
            </a:extLst>
          </p:cNvPr>
          <p:cNvSpPr>
            <a:spLocks noGrp="1"/>
          </p:cNvSpPr>
          <p:nvPr>
            <p:ph sz="quarter" idx="4"/>
          </p:nvPr>
        </p:nvSpPr>
        <p:spPr/>
        <p:txBody>
          <a:bodyPr/>
          <a:lstStyle/>
          <a:p>
            <a:r>
              <a:rPr lang="en-US" dirty="0"/>
              <a:t>Subclass </a:t>
            </a:r>
            <a:r>
              <a:rPr lang="en-US" dirty="0" err="1">
                <a:latin typeface="Cascadia Code" panose="020B0609020000020004" pitchFamily="49" charset="0"/>
                <a:ea typeface="Cascadia Code" panose="020B0609020000020004" pitchFamily="49" charset="0"/>
                <a:cs typeface="Cascadia Code" panose="020B0609020000020004" pitchFamily="49" charset="0"/>
              </a:rPr>
              <a:t>java.lang.Thread</a:t>
            </a:r>
            <a:r>
              <a:rPr lang="en-US" dirty="0">
                <a:latin typeface="Cascadia Code" panose="020B0609020000020004" pitchFamily="49" charset="0"/>
                <a:ea typeface="Cascadia Code" panose="020B0609020000020004" pitchFamily="49" charset="0"/>
                <a:cs typeface="Cascadia Code" panose="020B0609020000020004" pitchFamily="49" charset="0"/>
              </a:rPr>
              <a:t> </a:t>
            </a:r>
          </a:p>
          <a:p>
            <a:pPr lvl="1"/>
            <a:r>
              <a:rPr lang="en-US" dirty="0"/>
              <a:t>Override </a:t>
            </a:r>
            <a:r>
              <a:rPr lang="en-US" dirty="0">
                <a:latin typeface="Cascadia Code" panose="020B0609020000020004" pitchFamily="49" charset="0"/>
                <a:ea typeface="Cascadia Code" panose="020B0609020000020004" pitchFamily="49" charset="0"/>
                <a:cs typeface="Cascadia Code" panose="020B0609020000020004" pitchFamily="49" charset="0"/>
              </a:rPr>
              <a:t>run</a:t>
            </a:r>
            <a:r>
              <a:rPr lang="en-US" dirty="0"/>
              <a:t> method</a:t>
            </a:r>
          </a:p>
          <a:p>
            <a:r>
              <a:rPr lang="en-US" dirty="0"/>
              <a:t>Create a thread object and call its </a:t>
            </a:r>
            <a:r>
              <a:rPr lang="en-US" dirty="0">
                <a:latin typeface="Cascadia Code" panose="020B0609020000020004" pitchFamily="49" charset="0"/>
                <a:ea typeface="Cascadia Code" panose="020B0609020000020004" pitchFamily="49" charset="0"/>
                <a:cs typeface="Cascadia Code" panose="020B0609020000020004" pitchFamily="49" charset="0"/>
              </a:rPr>
              <a:t>start </a:t>
            </a:r>
            <a:r>
              <a:rPr lang="en-US" dirty="0"/>
              <a:t>method</a:t>
            </a:r>
          </a:p>
          <a:p>
            <a:r>
              <a:rPr lang="en-US" dirty="0"/>
              <a:t>Any object can be ‘synchronized on’</a:t>
            </a:r>
          </a:p>
        </p:txBody>
      </p:sp>
      <p:sp>
        <p:nvSpPr>
          <p:cNvPr id="4" name="Footer Placeholder 3">
            <a:extLst>
              <a:ext uri="{FF2B5EF4-FFF2-40B4-BE49-F238E27FC236}">
                <a16:creationId xmlns:a16="http://schemas.microsoft.com/office/drawing/2014/main" id="{2091766D-D7AD-E517-3DDB-8B9D83E50361}"/>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D27496FE-74E2-4EAD-EA98-1C54368BC0D4}"/>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829355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A9E1C61-B9A0-B385-2E2F-6D789DAB5358}"/>
              </a:ext>
            </a:extLst>
          </p:cNvPr>
          <p:cNvSpPr>
            <a:spLocks noGrp="1"/>
          </p:cNvSpPr>
          <p:nvPr>
            <p:ph type="title"/>
          </p:nvPr>
        </p:nvSpPr>
        <p:spPr/>
        <p:txBody>
          <a:bodyPr/>
          <a:lstStyle/>
          <a:p>
            <a:r>
              <a:rPr lang="en-US" dirty="0"/>
              <a:t>Aside: POSIX</a:t>
            </a:r>
          </a:p>
        </p:txBody>
      </p:sp>
      <p:sp>
        <p:nvSpPr>
          <p:cNvPr id="10" name="Content Placeholder 9">
            <a:extLst>
              <a:ext uri="{FF2B5EF4-FFF2-40B4-BE49-F238E27FC236}">
                <a16:creationId xmlns:a16="http://schemas.microsoft.com/office/drawing/2014/main" id="{42034001-CDA4-EC72-DFE2-FCC300CFA6F7}"/>
              </a:ext>
            </a:extLst>
          </p:cNvPr>
          <p:cNvSpPr>
            <a:spLocks noGrp="1"/>
          </p:cNvSpPr>
          <p:nvPr>
            <p:ph idx="1"/>
          </p:nvPr>
        </p:nvSpPr>
        <p:spPr/>
        <p:txBody>
          <a:bodyPr>
            <a:normAutofit lnSpcReduction="10000"/>
          </a:bodyPr>
          <a:lstStyle/>
          <a:p>
            <a:pPr marL="45720" indent="0">
              <a:buNone/>
            </a:pPr>
            <a:r>
              <a:rPr lang="en-US" sz="3200" dirty="0">
                <a:latin typeface="Aptos Display" panose="020B0004020202020204" pitchFamily="34" charset="0"/>
              </a:rPr>
              <a:t> “ The Portable Operating System Interface (POSIX)[1] is a family of standards specified by the IEEE Computer Society for maintaining compatibility between operating systems. POSIX defines the application programming interface (API), along with command line shells and utility interfaces, for software compatibility with variants of Unix and other operating systems.[2][3]”  - Wikipedia</a:t>
            </a:r>
          </a:p>
          <a:p>
            <a:pPr marL="45720" indent="0">
              <a:buNone/>
            </a:pPr>
            <a:r>
              <a:rPr lang="en-US" sz="3200" dirty="0">
                <a:latin typeface="Aptos Display" panose="020B0004020202020204" pitchFamily="34" charset="0"/>
              </a:rPr>
              <a:t>The C ‘</a:t>
            </a:r>
            <a:r>
              <a:rPr lang="en-US" sz="3200" dirty="0" err="1">
                <a:latin typeface="Aptos Display" panose="020B0004020202020204" pitchFamily="34" charset="0"/>
              </a:rPr>
              <a:t>pthread</a:t>
            </a:r>
            <a:r>
              <a:rPr lang="en-US" sz="3200" dirty="0">
                <a:latin typeface="Aptos Display" panose="020B0004020202020204" pitchFamily="34" charset="0"/>
              </a:rPr>
              <a:t>’ conforms to the POSIX standard for threading.</a:t>
            </a:r>
          </a:p>
        </p:txBody>
      </p:sp>
      <p:sp>
        <p:nvSpPr>
          <p:cNvPr id="7" name="Footer Placeholder 6">
            <a:extLst>
              <a:ext uri="{FF2B5EF4-FFF2-40B4-BE49-F238E27FC236}">
                <a16:creationId xmlns:a16="http://schemas.microsoft.com/office/drawing/2014/main" id="{0A91AF62-0A04-FC8C-C8AE-742896F8E624}"/>
              </a:ext>
            </a:extLst>
          </p:cNvPr>
          <p:cNvSpPr>
            <a:spLocks noGrp="1"/>
          </p:cNvSpPr>
          <p:nvPr>
            <p:ph type="ftr" sz="quarter" idx="11"/>
          </p:nvPr>
        </p:nvSpPr>
        <p:spPr/>
        <p:txBody>
          <a:bodyPr/>
          <a:lstStyle/>
          <a:p>
            <a:r>
              <a:rPr lang="fr-FR"/>
              <a:t>CSE 374 SP26  Lecture Concurrency, Professor Hazen</a:t>
            </a:r>
            <a:endParaRPr lang="en-US"/>
          </a:p>
        </p:txBody>
      </p:sp>
      <p:sp>
        <p:nvSpPr>
          <p:cNvPr id="8" name="Slide Number Placeholder 7">
            <a:extLst>
              <a:ext uri="{FF2B5EF4-FFF2-40B4-BE49-F238E27FC236}">
                <a16:creationId xmlns:a16="http://schemas.microsoft.com/office/drawing/2014/main" id="{1E7995EA-8E92-10A8-F4E8-C706173E5CF1}"/>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410910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Function pointers</a:t>
            </a:r>
          </a:p>
          <a:p>
            <a:r>
              <a:rPr lang="en-US" sz="2800" dirty="0"/>
              <a:t>Overview of concurrency</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Finish HW 7</a:t>
            </a:r>
          </a:p>
          <a:p>
            <a:r>
              <a:rPr lang="en-US" sz="2800" dirty="0"/>
              <a:t>Work on reference sheet for assessment 3</a:t>
            </a:r>
          </a:p>
          <a:p>
            <a:pPr lvl="1"/>
            <a:r>
              <a:rPr lang="en-US" sz="2600" dirty="0"/>
              <a:t>(double sided 8.5x11 paper)	</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Concurrency,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BD9F0-0D9D-C951-5060-9105C9A9A879}"/>
              </a:ext>
            </a:extLst>
          </p:cNvPr>
          <p:cNvSpPr>
            <a:spLocks noGrp="1"/>
          </p:cNvSpPr>
          <p:nvPr>
            <p:ph type="title"/>
          </p:nvPr>
        </p:nvSpPr>
        <p:spPr/>
        <p:txBody>
          <a:bodyPr/>
          <a:lstStyle/>
          <a:p>
            <a:r>
              <a:rPr lang="en-US" dirty="0" err="1">
                <a:latin typeface="Cascadia Code" panose="020B0609020000020004" pitchFamily="49" charset="0"/>
                <a:ea typeface="Cascadia Code" panose="020B0609020000020004" pitchFamily="49" charset="0"/>
                <a:cs typeface="Cascadia Code" panose="020B0609020000020004" pitchFamily="49" charset="0"/>
              </a:rPr>
              <a:t>pthread</a:t>
            </a:r>
            <a:r>
              <a:rPr lang="en-US" dirty="0"/>
              <a:t> functions</a:t>
            </a:r>
          </a:p>
        </p:txBody>
      </p:sp>
      <p:sp>
        <p:nvSpPr>
          <p:cNvPr id="3" name="Content Placeholder 2">
            <a:extLst>
              <a:ext uri="{FF2B5EF4-FFF2-40B4-BE49-F238E27FC236}">
                <a16:creationId xmlns:a16="http://schemas.microsoft.com/office/drawing/2014/main" id="{1789689C-97A2-24B5-CD87-E2AAC7E42792}"/>
              </a:ext>
            </a:extLst>
          </p:cNvPr>
          <p:cNvSpPr>
            <a:spLocks noGrp="1"/>
          </p:cNvSpPr>
          <p:nvPr>
            <p:ph idx="1"/>
          </p:nvPr>
        </p:nvSpPr>
        <p:spPr/>
        <p:txBody>
          <a:bodyPr>
            <a:normAutofit fontScale="85000" lnSpcReduction="20000"/>
          </a:bodyPr>
          <a:lstStyle/>
          <a:p>
            <a:pPr rtl="0">
              <a:spcAft>
                <a:spcPts val="1600"/>
              </a:spcAft>
              <a:buNone/>
            </a:pPr>
            <a:r>
              <a:rPr lang="en-US" sz="2400" b="0" i="0" u="none" strike="noStrike" dirty="0" err="1">
                <a:solidFill>
                  <a:srgbClr val="000000"/>
                </a:solidFill>
                <a:effectLst/>
                <a:latin typeface="Courier New" panose="02070309020205020404" pitchFamily="49" charset="0"/>
              </a:rPr>
              <a:t>Pthread_t</a:t>
            </a:r>
            <a:r>
              <a:rPr lang="en-US" sz="2400" b="0" i="0" u="none" strike="noStrike" dirty="0">
                <a:solidFill>
                  <a:srgbClr val="000000"/>
                </a:solidFill>
                <a:effectLst/>
                <a:latin typeface="Courier New" panose="02070309020205020404" pitchFamily="49" charset="0"/>
              </a:rPr>
              <a:t> </a:t>
            </a:r>
            <a:r>
              <a:rPr lang="en-US" sz="2400" b="0" i="0" u="none" strike="noStrike" dirty="0" err="1">
                <a:solidFill>
                  <a:srgbClr val="000000"/>
                </a:solidFill>
                <a:effectLst/>
                <a:latin typeface="Courier New" panose="02070309020205020404" pitchFamily="49" charset="0"/>
              </a:rPr>
              <a:t>threadID</a:t>
            </a:r>
            <a:r>
              <a:rPr lang="en-US" sz="2400" b="0" i="0" u="none" strike="noStrike" dirty="0">
                <a:solidFill>
                  <a:srgbClr val="000000"/>
                </a:solidFill>
                <a:effectLst/>
                <a:latin typeface="Courier New" panose="02070309020205020404" pitchFamily="49" charset="0"/>
              </a:rPr>
              <a:t>;</a:t>
            </a:r>
            <a:br>
              <a:rPr lang="en-US" sz="2400" b="0" i="0" u="none" strike="noStrike" dirty="0">
                <a:solidFill>
                  <a:srgbClr val="000000"/>
                </a:solidFill>
                <a:effectLst/>
                <a:latin typeface="Courier New" panose="02070309020205020404" pitchFamily="49" charset="0"/>
              </a:rPr>
            </a:br>
            <a:br>
              <a:rPr lang="en-US" sz="2400" b="0" i="0" u="none" strike="noStrike" dirty="0">
                <a:solidFill>
                  <a:srgbClr val="000000"/>
                </a:solidFill>
                <a:effectLst/>
                <a:latin typeface="Courier New" panose="02070309020205020404" pitchFamily="49" charset="0"/>
              </a:rPr>
            </a:br>
            <a:r>
              <a:rPr lang="en-US" sz="2400" b="0" i="0" u="none" strike="noStrike" dirty="0">
                <a:solidFill>
                  <a:srgbClr val="000000"/>
                </a:solidFill>
                <a:effectLst/>
                <a:latin typeface="Source Sans Pro" panose="020B0503030403020204" pitchFamily="34" charset="0"/>
              </a:rPr>
              <a:t>The </a:t>
            </a:r>
            <a:r>
              <a:rPr lang="en-US" sz="2400" b="0" i="0" u="none" strike="noStrike" dirty="0" err="1">
                <a:solidFill>
                  <a:srgbClr val="000000"/>
                </a:solidFill>
                <a:effectLst/>
                <a:latin typeface="Source Sans Pro" panose="020B0503030403020204" pitchFamily="34" charset="0"/>
              </a:rPr>
              <a:t>threadID</a:t>
            </a:r>
            <a:r>
              <a:rPr lang="en-US" sz="2400" b="0" i="0" u="none" strike="noStrike" dirty="0">
                <a:solidFill>
                  <a:srgbClr val="000000"/>
                </a:solidFill>
                <a:effectLst/>
                <a:latin typeface="Source Sans Pro" panose="020B0503030403020204" pitchFamily="34" charset="0"/>
              </a:rPr>
              <a:t> keeps track of  which thread we are referring.</a:t>
            </a:r>
            <a:endParaRPr lang="en-US" b="0" dirty="0">
              <a:effectLst/>
            </a:endParaRPr>
          </a:p>
          <a:p>
            <a:pPr rtl="0">
              <a:spcAft>
                <a:spcPts val="1600"/>
              </a:spcAft>
              <a:buNone/>
            </a:pPr>
            <a:r>
              <a:rPr lang="en-US" sz="2400" b="0" i="0" u="none" strike="noStrike" dirty="0">
                <a:solidFill>
                  <a:srgbClr val="000000"/>
                </a:solidFill>
                <a:effectLst/>
                <a:latin typeface="Courier New" panose="02070309020205020404" pitchFamily="49" charset="0"/>
              </a:rPr>
              <a:t>int </a:t>
            </a:r>
            <a:r>
              <a:rPr lang="en-US" sz="2400" b="0" i="0" u="none" strike="noStrike" dirty="0" err="1">
                <a:solidFill>
                  <a:srgbClr val="000000"/>
                </a:solidFill>
                <a:effectLst/>
                <a:latin typeface="Courier New" panose="02070309020205020404" pitchFamily="49" charset="0"/>
              </a:rPr>
              <a:t>pthread_create</a:t>
            </a:r>
            <a:r>
              <a:rPr lang="en-US" sz="2400" b="0" i="0" u="none" strike="noStrike" dirty="0">
                <a:solidFill>
                  <a:srgbClr val="000000"/>
                </a:solidFill>
                <a:effectLst/>
                <a:latin typeface="Courier New" panose="02070309020205020404" pitchFamily="49" charset="0"/>
              </a:rPr>
              <a:t>(</a:t>
            </a:r>
            <a:r>
              <a:rPr lang="en-US" sz="2400" b="0" i="0" u="none" strike="noStrike" dirty="0" err="1">
                <a:solidFill>
                  <a:srgbClr val="000000"/>
                </a:solidFill>
                <a:effectLst/>
                <a:latin typeface="Courier New" panose="02070309020205020404" pitchFamily="49" charset="0"/>
              </a:rPr>
              <a:t>pthread_t</a:t>
            </a:r>
            <a:r>
              <a:rPr lang="en-US" sz="2400" b="0" i="0" u="none" strike="noStrike" dirty="0">
                <a:solidFill>
                  <a:srgbClr val="000000"/>
                </a:solidFill>
                <a:effectLst/>
                <a:latin typeface="Courier New" panose="02070309020205020404" pitchFamily="49" charset="0"/>
              </a:rPr>
              <a:t> *</a:t>
            </a:r>
            <a:r>
              <a:rPr lang="en-US" sz="2400" b="0" i="1" u="none" strike="noStrike" dirty="0">
                <a:solidFill>
                  <a:srgbClr val="000000"/>
                </a:solidFill>
                <a:effectLst/>
                <a:latin typeface="Courier New" panose="02070309020205020404" pitchFamily="49" charset="0"/>
              </a:rPr>
              <a:t>thread</a:t>
            </a:r>
            <a:r>
              <a:rPr lang="en-US" sz="2400" b="0" i="0" u="none" strike="noStrike" dirty="0">
                <a:solidFill>
                  <a:srgbClr val="000000"/>
                </a:solidFill>
                <a:effectLst/>
                <a:latin typeface="Courier New" panose="02070309020205020404" pitchFamily="49" charset="0"/>
              </a:rPr>
              <a:t>, const </a:t>
            </a:r>
            <a:r>
              <a:rPr lang="en-US" sz="2400" b="0" i="0" u="none" strike="noStrike" dirty="0" err="1">
                <a:solidFill>
                  <a:srgbClr val="000000"/>
                </a:solidFill>
                <a:effectLst/>
                <a:latin typeface="Courier New" panose="02070309020205020404" pitchFamily="49" charset="0"/>
              </a:rPr>
              <a:t>pthread_attr_t</a:t>
            </a:r>
            <a:r>
              <a:rPr lang="en-US" sz="2400" b="0" i="0" u="none" strike="noStrike" dirty="0">
                <a:solidFill>
                  <a:srgbClr val="000000"/>
                </a:solidFill>
                <a:effectLst/>
                <a:latin typeface="Courier New" panose="02070309020205020404" pitchFamily="49" charset="0"/>
              </a:rPr>
              <a:t> *</a:t>
            </a:r>
            <a:r>
              <a:rPr lang="en-US" sz="2400" b="0" i="1" u="none" strike="noStrike" dirty="0" err="1">
                <a:solidFill>
                  <a:srgbClr val="000000"/>
                </a:solidFill>
                <a:effectLst/>
                <a:latin typeface="Courier New" panose="02070309020205020404" pitchFamily="49" charset="0"/>
              </a:rPr>
              <a:t>attr</a:t>
            </a:r>
            <a:r>
              <a:rPr lang="en-US" sz="2400" b="0" i="0" u="none" strike="noStrike" dirty="0">
                <a:solidFill>
                  <a:srgbClr val="000000"/>
                </a:solidFill>
                <a:effectLst/>
                <a:latin typeface="Courier New" panose="02070309020205020404" pitchFamily="49" charset="0"/>
              </a:rPr>
              <a:t>, void *(*</a:t>
            </a:r>
            <a:r>
              <a:rPr lang="en-US" sz="2400" b="0" i="1" u="none" strike="noStrike" dirty="0" err="1">
                <a:solidFill>
                  <a:srgbClr val="000000"/>
                </a:solidFill>
                <a:effectLst/>
                <a:latin typeface="Courier New" panose="02070309020205020404" pitchFamily="49" charset="0"/>
              </a:rPr>
              <a:t>start_routine</a:t>
            </a:r>
            <a:r>
              <a:rPr lang="en-US" sz="2400" b="0" i="0" u="none" strike="noStrike" dirty="0">
                <a:solidFill>
                  <a:srgbClr val="000000"/>
                </a:solidFill>
                <a:effectLst/>
                <a:latin typeface="Courier New" panose="02070309020205020404" pitchFamily="49" charset="0"/>
              </a:rPr>
              <a:t>)(void*), void *</a:t>
            </a:r>
            <a:r>
              <a:rPr lang="en-US" sz="2400" b="0" i="1" u="none" strike="noStrike" dirty="0" err="1">
                <a:solidFill>
                  <a:srgbClr val="000000"/>
                </a:solidFill>
                <a:effectLst/>
                <a:latin typeface="Courier New" panose="02070309020205020404" pitchFamily="49" charset="0"/>
              </a:rPr>
              <a:t>arg</a:t>
            </a:r>
            <a:r>
              <a:rPr lang="en-US" sz="2400" b="0" i="0" u="none" strike="noStrike" dirty="0">
                <a:solidFill>
                  <a:srgbClr val="000000"/>
                </a:solidFill>
                <a:effectLst/>
                <a:latin typeface="Courier New" panose="02070309020205020404" pitchFamily="49" charset="0"/>
              </a:rPr>
              <a:t>);</a:t>
            </a:r>
            <a:br>
              <a:rPr lang="en-US" sz="2400" b="0" i="0" u="none" strike="noStrike" dirty="0">
                <a:solidFill>
                  <a:srgbClr val="000000"/>
                </a:solidFill>
                <a:effectLst/>
                <a:latin typeface="Courier New" panose="02070309020205020404" pitchFamily="49" charset="0"/>
              </a:rPr>
            </a:br>
            <a:br>
              <a:rPr lang="en-US" sz="2400" b="0" i="0" u="none" strike="noStrike" dirty="0">
                <a:solidFill>
                  <a:srgbClr val="000000"/>
                </a:solidFill>
                <a:effectLst/>
                <a:latin typeface="Courier New" panose="02070309020205020404" pitchFamily="49" charset="0"/>
              </a:rPr>
            </a:br>
            <a:r>
              <a:rPr lang="en-US" sz="2000" b="0" i="0" u="sng" strike="noStrike" dirty="0">
                <a:solidFill>
                  <a:srgbClr val="009688"/>
                </a:solidFill>
                <a:effectLst/>
                <a:latin typeface="Source Sans Pro" panose="020B0503030403020204" pitchFamily="34" charset="0"/>
                <a:hlinkClick r:id="rId2"/>
              </a:rPr>
              <a:t>https://man7.org/linux/man-pages/man3/pthread_create.3.html</a:t>
            </a:r>
            <a:br>
              <a:rPr lang="en-US" sz="2400" b="0" i="0" u="none" strike="noStrike" dirty="0">
                <a:solidFill>
                  <a:srgbClr val="000000"/>
                </a:solidFill>
                <a:effectLst/>
                <a:latin typeface="Source Sans Pro" panose="020B0503030403020204" pitchFamily="34" charset="0"/>
                <a:hlinkClick r:id="rId2"/>
              </a:rPr>
            </a:br>
            <a:br>
              <a:rPr lang="en-US" sz="2400" b="0" i="0" u="none" strike="noStrike" dirty="0">
                <a:solidFill>
                  <a:srgbClr val="000000"/>
                </a:solidFill>
                <a:effectLst/>
                <a:latin typeface="Source Sans Pro" panose="020B0503030403020204" pitchFamily="34" charset="0"/>
              </a:rPr>
            </a:br>
            <a:r>
              <a:rPr lang="en-US" sz="2400" b="0" i="0" u="none" strike="noStrike" dirty="0">
                <a:solidFill>
                  <a:srgbClr val="000000"/>
                </a:solidFill>
                <a:effectLst/>
                <a:latin typeface="Source Sans Pro" panose="020B0503030403020204" pitchFamily="34" charset="0"/>
              </a:rPr>
              <a:t>Note - </a:t>
            </a:r>
            <a:r>
              <a:rPr lang="en-US" sz="2400" b="0" i="0" u="none" strike="noStrike" dirty="0" err="1">
                <a:solidFill>
                  <a:srgbClr val="000000"/>
                </a:solidFill>
                <a:effectLst/>
                <a:latin typeface="Source Sans Pro" panose="020B0503030403020204" pitchFamily="34" charset="0"/>
              </a:rPr>
              <a:t>pthread_create</a:t>
            </a:r>
            <a:r>
              <a:rPr lang="en-US" sz="2400" b="0" i="0" u="none" strike="noStrike" dirty="0">
                <a:solidFill>
                  <a:srgbClr val="000000"/>
                </a:solidFill>
                <a:effectLst/>
                <a:latin typeface="Source Sans Pro" panose="020B0503030403020204" pitchFamily="34" charset="0"/>
              </a:rPr>
              <a:t> takes two generic (untyped) pointers</a:t>
            </a:r>
            <a:br>
              <a:rPr lang="en-US" sz="2400" b="0" i="0" u="none" strike="noStrike" dirty="0">
                <a:solidFill>
                  <a:srgbClr val="000000"/>
                </a:solidFill>
                <a:effectLst/>
                <a:latin typeface="Source Sans Pro" panose="020B0503030403020204" pitchFamily="34" charset="0"/>
              </a:rPr>
            </a:br>
            <a:r>
              <a:rPr lang="en-US" sz="2400" b="0" i="0" u="none" strike="noStrike" dirty="0">
                <a:solidFill>
                  <a:srgbClr val="000000"/>
                </a:solidFill>
                <a:effectLst/>
                <a:latin typeface="Source Sans Pro" panose="020B0503030403020204" pitchFamily="34" charset="0"/>
              </a:rPr>
              <a:t>interprets the first as a function pointer and the second as an argument pointer.  This kicks off a new thread.</a:t>
            </a:r>
            <a:endParaRPr lang="en-US" b="0" dirty="0">
              <a:effectLst/>
            </a:endParaRPr>
          </a:p>
          <a:p>
            <a:pPr rtl="0">
              <a:spcAft>
                <a:spcPts val="1600"/>
              </a:spcAft>
              <a:buNone/>
            </a:pPr>
            <a:r>
              <a:rPr lang="en-US" sz="2400" b="0" i="0" u="none" strike="noStrike" dirty="0">
                <a:solidFill>
                  <a:srgbClr val="000000"/>
                </a:solidFill>
                <a:effectLst/>
                <a:latin typeface="Courier New" panose="02070309020205020404" pitchFamily="49" charset="0"/>
              </a:rPr>
              <a:t>int </a:t>
            </a:r>
            <a:r>
              <a:rPr lang="en-US" sz="2400" b="0" i="0" u="none" strike="noStrike" dirty="0" err="1">
                <a:solidFill>
                  <a:srgbClr val="000000"/>
                </a:solidFill>
                <a:effectLst/>
                <a:latin typeface="Courier New" panose="02070309020205020404" pitchFamily="49" charset="0"/>
              </a:rPr>
              <a:t>pthread_join</a:t>
            </a:r>
            <a:r>
              <a:rPr lang="en-US" sz="2400" b="0" i="0" u="none" strike="noStrike" dirty="0">
                <a:solidFill>
                  <a:srgbClr val="000000"/>
                </a:solidFill>
                <a:effectLst/>
                <a:latin typeface="Courier New" panose="02070309020205020404" pitchFamily="49" charset="0"/>
              </a:rPr>
              <a:t>(</a:t>
            </a:r>
            <a:r>
              <a:rPr lang="en-US" sz="2400" b="0" i="0" u="none" strike="noStrike" dirty="0" err="1">
                <a:solidFill>
                  <a:srgbClr val="000000"/>
                </a:solidFill>
                <a:effectLst/>
                <a:latin typeface="Courier New" panose="02070309020205020404" pitchFamily="49" charset="0"/>
              </a:rPr>
              <a:t>pthread_t</a:t>
            </a:r>
            <a:r>
              <a:rPr lang="en-US" sz="2400" b="0" i="0" u="none" strike="noStrike" dirty="0">
                <a:solidFill>
                  <a:srgbClr val="000000"/>
                </a:solidFill>
                <a:effectLst/>
                <a:latin typeface="Courier New" panose="02070309020205020404" pitchFamily="49" charset="0"/>
              </a:rPr>
              <a:t> </a:t>
            </a:r>
            <a:r>
              <a:rPr lang="en-US" sz="2400" b="0" i="1" u="none" strike="noStrike" dirty="0">
                <a:solidFill>
                  <a:srgbClr val="000000"/>
                </a:solidFill>
                <a:effectLst/>
                <a:latin typeface="Courier New" panose="02070309020205020404" pitchFamily="49" charset="0"/>
              </a:rPr>
              <a:t>thread</a:t>
            </a:r>
            <a:r>
              <a:rPr lang="en-US" sz="2400" b="0" i="0" u="none" strike="noStrike" dirty="0">
                <a:solidFill>
                  <a:srgbClr val="000000"/>
                </a:solidFill>
                <a:effectLst/>
                <a:latin typeface="Courier New" panose="02070309020205020404" pitchFamily="49" charset="0"/>
              </a:rPr>
              <a:t>, void **</a:t>
            </a:r>
            <a:r>
              <a:rPr lang="en-US" sz="2400" b="0" i="1" u="none" strike="noStrike" dirty="0" err="1">
                <a:solidFill>
                  <a:srgbClr val="000000"/>
                </a:solidFill>
                <a:effectLst/>
                <a:latin typeface="Courier New" panose="02070309020205020404" pitchFamily="49" charset="0"/>
              </a:rPr>
              <a:t>value_ptr</a:t>
            </a:r>
            <a:r>
              <a:rPr lang="en-US" sz="2400" b="0" i="0" u="none" strike="noStrike" dirty="0">
                <a:solidFill>
                  <a:srgbClr val="000000"/>
                </a:solidFill>
                <a:effectLst/>
                <a:latin typeface="Courier New" panose="02070309020205020404" pitchFamily="49" charset="0"/>
              </a:rPr>
              <a:t>);</a:t>
            </a:r>
            <a:br>
              <a:rPr lang="en-US" sz="2400" b="0" i="0" u="none" strike="noStrike" dirty="0">
                <a:solidFill>
                  <a:srgbClr val="000000"/>
                </a:solidFill>
                <a:effectLst/>
                <a:latin typeface="Courier New" panose="02070309020205020404" pitchFamily="49" charset="0"/>
              </a:rPr>
            </a:br>
            <a:br>
              <a:rPr lang="en-US" sz="2400" b="0" i="0" u="none" strike="noStrike" dirty="0">
                <a:solidFill>
                  <a:srgbClr val="000000"/>
                </a:solidFill>
                <a:effectLst/>
                <a:latin typeface="Courier New" panose="02070309020205020404" pitchFamily="49" charset="0"/>
              </a:rPr>
            </a:br>
            <a:r>
              <a:rPr lang="en-US" sz="2400" b="0" i="0" u="none" strike="noStrike" dirty="0">
                <a:solidFill>
                  <a:srgbClr val="000000"/>
                </a:solidFill>
                <a:effectLst/>
                <a:latin typeface="Source Sans Pro" panose="020B0503030403020204" pitchFamily="34" charset="0"/>
              </a:rPr>
              <a:t>Puts calling thread ‘on hold’ until </a:t>
            </a:r>
            <a:r>
              <a:rPr lang="en-US" sz="2400" b="0" i="1" u="none" strike="noStrike" dirty="0">
                <a:solidFill>
                  <a:srgbClr val="000000"/>
                </a:solidFill>
                <a:effectLst/>
                <a:latin typeface="Source Sans Pro" panose="020B0503030403020204" pitchFamily="34" charset="0"/>
              </a:rPr>
              <a:t>‘thread’</a:t>
            </a:r>
            <a:r>
              <a:rPr lang="en-US" sz="2400" b="0" i="0" u="none" strike="noStrike" dirty="0">
                <a:solidFill>
                  <a:srgbClr val="000000"/>
                </a:solidFill>
                <a:effectLst/>
                <a:latin typeface="Source Sans Pro" panose="020B0503030403020204" pitchFamily="34" charset="0"/>
              </a:rPr>
              <a:t> completes - useful for waiting to thread to exit</a:t>
            </a:r>
            <a:endParaRPr lang="en-US" b="0" dirty="0">
              <a:effectLst/>
            </a:endParaRPr>
          </a:p>
        </p:txBody>
      </p:sp>
      <p:sp>
        <p:nvSpPr>
          <p:cNvPr id="4" name="Footer Placeholder 3">
            <a:extLst>
              <a:ext uri="{FF2B5EF4-FFF2-40B4-BE49-F238E27FC236}">
                <a16:creationId xmlns:a16="http://schemas.microsoft.com/office/drawing/2014/main" id="{2A687EBB-BCF7-5B8D-E8D4-A29D71491DF5}"/>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8A207E22-43FD-D320-EEC7-2A54FD0828FA}"/>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108389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E223-162A-5D22-E24E-A58710081FA9}"/>
              </a:ext>
            </a:extLst>
          </p:cNvPr>
          <p:cNvSpPr>
            <a:spLocks noGrp="1"/>
          </p:cNvSpPr>
          <p:nvPr>
            <p:ph type="title"/>
          </p:nvPr>
        </p:nvSpPr>
        <p:spPr>
          <a:xfrm>
            <a:off x="1143000" y="609600"/>
            <a:ext cx="4712720" cy="1356360"/>
          </a:xfrm>
        </p:spPr>
        <p:txBody>
          <a:bodyPr/>
          <a:lstStyle/>
          <a:p>
            <a:r>
              <a:rPr lang="en-US" dirty="0" err="1">
                <a:latin typeface="Cascadia Code" panose="020B0609020000020004" pitchFamily="49" charset="0"/>
                <a:ea typeface="Cascadia Code" panose="020B0609020000020004" pitchFamily="49" charset="0"/>
                <a:cs typeface="Cascadia Code" panose="020B0609020000020004" pitchFamily="49" charset="0"/>
              </a:rPr>
              <a:t>pthread</a:t>
            </a:r>
            <a:r>
              <a:rPr lang="en-US" dirty="0"/>
              <a:t> actions</a:t>
            </a:r>
          </a:p>
        </p:txBody>
      </p:sp>
      <p:sp>
        <p:nvSpPr>
          <p:cNvPr id="3" name="Content Placeholder 2">
            <a:extLst>
              <a:ext uri="{FF2B5EF4-FFF2-40B4-BE49-F238E27FC236}">
                <a16:creationId xmlns:a16="http://schemas.microsoft.com/office/drawing/2014/main" id="{C16AC1EF-E9D8-DF42-C444-8EFA8D96B455}"/>
              </a:ext>
            </a:extLst>
          </p:cNvPr>
          <p:cNvSpPr>
            <a:spLocks noGrp="1"/>
          </p:cNvSpPr>
          <p:nvPr>
            <p:ph idx="1"/>
          </p:nvPr>
        </p:nvSpPr>
        <p:spPr>
          <a:xfrm>
            <a:off x="1137946" y="2075594"/>
            <a:ext cx="4717774" cy="4038600"/>
          </a:xfrm>
        </p:spPr>
        <p:txBody>
          <a:bodyPr>
            <a:normAutofit lnSpcReduction="10000"/>
          </a:bodyPr>
          <a:lstStyle/>
          <a:p>
            <a:r>
              <a:rPr lang="en-US" dirty="0"/>
              <a:t>Create: make a new thread with given attributes</a:t>
            </a:r>
          </a:p>
          <a:p>
            <a:pPr lvl="1"/>
            <a:r>
              <a:rPr lang="en-US" dirty="0"/>
              <a:t>Returns status code (0 or error)</a:t>
            </a:r>
          </a:p>
          <a:p>
            <a:pPr lvl="1"/>
            <a:r>
              <a:rPr lang="en-US" dirty="0"/>
              <a:t>Runs </a:t>
            </a:r>
            <a:r>
              <a:rPr lang="en-US" dirty="0" err="1">
                <a:latin typeface="Cascadia Code" panose="020B0609020000020004" pitchFamily="49" charset="0"/>
                <a:ea typeface="Cascadia Code" panose="020B0609020000020004" pitchFamily="49" charset="0"/>
                <a:cs typeface="Cascadia Code" panose="020B0609020000020004" pitchFamily="49" charset="0"/>
              </a:rPr>
              <a:t>start_routine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arg</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r>
              <a:rPr lang="en-US" dirty="0"/>
              <a:t>Exit: equivalent of an exit statement</a:t>
            </a:r>
          </a:p>
          <a:p>
            <a:pPr lvl="1"/>
            <a:r>
              <a:rPr lang="en-US" dirty="0"/>
              <a:t>Automatic when it returns from </a:t>
            </a:r>
            <a:r>
              <a:rPr lang="en-US" dirty="0" err="1">
                <a:latin typeface="Cascadia Code" panose="020B0609020000020004" pitchFamily="49" charset="0"/>
                <a:ea typeface="Cascadia Code" panose="020B0609020000020004" pitchFamily="49" charset="0"/>
                <a:cs typeface="Cascadia Code" panose="020B0609020000020004" pitchFamily="49" charset="0"/>
              </a:rPr>
              <a:t>start_routine</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t>Join: Waits for thread to terminate and puts thread exit code in </a:t>
            </a:r>
            <a:r>
              <a:rPr lang="en-US" dirty="0" err="1">
                <a:latin typeface="Cascadia Code" panose="020B0609020000020004" pitchFamily="49" charset="0"/>
                <a:ea typeface="Cascadia Code" panose="020B0609020000020004" pitchFamily="49" charset="0"/>
                <a:cs typeface="Cascadia Code" panose="020B0609020000020004" pitchFamily="49" charset="0"/>
              </a:rPr>
              <a:t>retval</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a:t>Detach: Let’s a thread go, and cleans up resources afterwards.</a:t>
            </a:r>
          </a:p>
        </p:txBody>
      </p:sp>
      <p:sp>
        <p:nvSpPr>
          <p:cNvPr id="4" name="Footer Placeholder 3">
            <a:extLst>
              <a:ext uri="{FF2B5EF4-FFF2-40B4-BE49-F238E27FC236}">
                <a16:creationId xmlns:a16="http://schemas.microsoft.com/office/drawing/2014/main" id="{8F3D1FE5-7D60-60CC-EE73-EF7BABEF26F7}"/>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74ADB22E-28EF-8A5D-C4FA-AD593648A17B}"/>
              </a:ext>
            </a:extLst>
          </p:cNvPr>
          <p:cNvSpPr>
            <a:spLocks noGrp="1"/>
          </p:cNvSpPr>
          <p:nvPr>
            <p:ph type="sldNum" sz="quarter" idx="12"/>
          </p:nvPr>
        </p:nvSpPr>
        <p:spPr/>
        <p:txBody>
          <a:bodyPr/>
          <a:lstStyle/>
          <a:p>
            <a:fld id="{4FAB73BC-B049-4115-A692-8D63A059BFB8}" type="slidenum">
              <a:rPr lang="en-US" smtClean="0"/>
              <a:t>21</a:t>
            </a:fld>
            <a:endParaRPr lang="en-US"/>
          </a:p>
        </p:txBody>
      </p:sp>
      <p:sp>
        <p:nvSpPr>
          <p:cNvPr id="6" name="Content Placeholder 9">
            <a:extLst>
              <a:ext uri="{FF2B5EF4-FFF2-40B4-BE49-F238E27FC236}">
                <a16:creationId xmlns:a16="http://schemas.microsoft.com/office/drawing/2014/main" id="{6E4897C2-5D93-E085-7B12-A5C1530F4195}"/>
              </a:ext>
            </a:extLst>
          </p:cNvPr>
          <p:cNvSpPr txBox="1">
            <a:spLocks/>
          </p:cNvSpPr>
          <p:nvPr/>
        </p:nvSpPr>
        <p:spPr>
          <a:xfrm>
            <a:off x="6146800" y="1132880"/>
            <a:ext cx="5653313" cy="4954604"/>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pthread_create</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thread,</a:t>
            </a:r>
            <a:br>
              <a:rPr lang="en-US" sz="20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pthread_attr_t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attr</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start_routine</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rtl="0">
              <a:buNone/>
            </a:pPr>
            <a:endPar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pthread_exit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retval</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buNone/>
            </a:pP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pthread_join</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thread,</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retval</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buNone/>
            </a:pP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pthread_detach</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thread);</a:t>
            </a: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2035395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8F65D-87FD-7852-4F5D-08FE8E865B74}"/>
              </a:ext>
            </a:extLst>
          </p:cNvPr>
          <p:cNvSpPr>
            <a:spLocks noGrp="1"/>
          </p:cNvSpPr>
          <p:nvPr>
            <p:ph type="title"/>
          </p:nvPr>
        </p:nvSpPr>
        <p:spPr/>
        <p:txBody>
          <a:bodyPr/>
          <a:lstStyle/>
          <a:p>
            <a:r>
              <a:rPr lang="en-US" dirty="0"/>
              <a:t>Threaded memory</a:t>
            </a:r>
          </a:p>
        </p:txBody>
      </p:sp>
      <p:sp>
        <p:nvSpPr>
          <p:cNvPr id="3" name="Content Placeholder 2">
            <a:extLst>
              <a:ext uri="{FF2B5EF4-FFF2-40B4-BE49-F238E27FC236}">
                <a16:creationId xmlns:a16="http://schemas.microsoft.com/office/drawing/2014/main" id="{BF0382C8-7BD3-CAD2-D6F1-D08108C4BB54}"/>
              </a:ext>
            </a:extLst>
          </p:cNvPr>
          <p:cNvSpPr>
            <a:spLocks noGrp="1"/>
          </p:cNvSpPr>
          <p:nvPr>
            <p:ph idx="1"/>
          </p:nvPr>
        </p:nvSpPr>
        <p:spPr/>
        <p:txBody>
          <a:bodyPr>
            <a:normAutofit fontScale="92500" lnSpcReduction="20000"/>
          </a:bodyPr>
          <a:lstStyle/>
          <a:p>
            <a:pPr marL="45720" indent="0" fontAlgn="base">
              <a:buNone/>
            </a:pPr>
            <a:r>
              <a:rPr lang="en-US" sz="3600" dirty="0"/>
              <a:t>Threads are like lightweight processes</a:t>
            </a:r>
            <a:br>
              <a:rPr lang="en-US" sz="3600" dirty="0"/>
            </a:br>
            <a:endParaRPr lang="en-US" sz="2000" dirty="0"/>
          </a:p>
          <a:p>
            <a:pPr lvl="1" fontAlgn="base"/>
            <a:r>
              <a:rPr lang="en-US" sz="3200" dirty="0"/>
              <a:t>They execute concurrently like processes</a:t>
            </a:r>
            <a:endParaRPr lang="en-US" sz="3600" dirty="0"/>
          </a:p>
          <a:p>
            <a:pPr lvl="1" fontAlgn="base"/>
            <a:r>
              <a:rPr lang="en-US" sz="3200" dirty="0"/>
              <a:t>Multiple threads can run simultaneously on multiple CPUs/cores</a:t>
            </a:r>
          </a:p>
          <a:p>
            <a:pPr lvl="1" fontAlgn="base"/>
            <a:r>
              <a:rPr lang="en-US" sz="3200" dirty="0"/>
              <a:t>Unlike processes, threads cohabitate the same address space</a:t>
            </a:r>
            <a:endParaRPr lang="en-US" sz="3600" dirty="0"/>
          </a:p>
          <a:p>
            <a:pPr lvl="2" fontAlgn="base"/>
            <a:r>
              <a:rPr lang="en-US" sz="2800" dirty="0"/>
              <a:t>Threads within a process see the same heap and </a:t>
            </a:r>
            <a:r>
              <a:rPr lang="en-US" sz="2800" dirty="0" err="1"/>
              <a:t>globals</a:t>
            </a:r>
            <a:r>
              <a:rPr lang="en-US" sz="2800" dirty="0"/>
              <a:t> and can communicate with each other through variables and memory</a:t>
            </a:r>
            <a:endParaRPr lang="en-US" sz="3200" dirty="0"/>
          </a:p>
          <a:p>
            <a:pPr lvl="3" fontAlgn="base"/>
            <a:r>
              <a:rPr lang="en-US" sz="2400" dirty="0"/>
              <a:t>But they can interfere with each other – need synchronization for shared resources</a:t>
            </a:r>
          </a:p>
          <a:p>
            <a:pPr lvl="2" fontAlgn="base"/>
            <a:r>
              <a:rPr lang="en-US" sz="2800" dirty="0"/>
              <a:t>Each thread has its own stack</a:t>
            </a:r>
            <a:endParaRPr lang="en-US" sz="3200" dirty="0"/>
          </a:p>
        </p:txBody>
      </p:sp>
      <p:sp>
        <p:nvSpPr>
          <p:cNvPr id="4" name="Footer Placeholder 3">
            <a:extLst>
              <a:ext uri="{FF2B5EF4-FFF2-40B4-BE49-F238E27FC236}">
                <a16:creationId xmlns:a16="http://schemas.microsoft.com/office/drawing/2014/main" id="{4220302F-CB93-7287-27B7-3CA2B53DCDEA}"/>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27BD76BA-2E9D-7EC1-73DC-98EFCA6DB230}"/>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105562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E0EA9-DAEF-E5AE-62D0-8DB857298066}"/>
              </a:ext>
            </a:extLst>
          </p:cNvPr>
          <p:cNvSpPr>
            <a:spLocks noGrp="1"/>
          </p:cNvSpPr>
          <p:nvPr>
            <p:ph type="title"/>
          </p:nvPr>
        </p:nvSpPr>
        <p:spPr/>
        <p:txBody>
          <a:bodyPr/>
          <a:lstStyle/>
          <a:p>
            <a:r>
              <a:rPr lang="en-US" dirty="0"/>
              <a:t>This sounds complicated….</a:t>
            </a:r>
          </a:p>
        </p:txBody>
      </p:sp>
      <p:sp>
        <p:nvSpPr>
          <p:cNvPr id="3" name="Content Placeholder 2">
            <a:extLst>
              <a:ext uri="{FF2B5EF4-FFF2-40B4-BE49-F238E27FC236}">
                <a16:creationId xmlns:a16="http://schemas.microsoft.com/office/drawing/2014/main" id="{52333551-1BDB-8829-D8BD-6511B8C67B9F}"/>
              </a:ext>
            </a:extLst>
          </p:cNvPr>
          <p:cNvSpPr>
            <a:spLocks noGrp="1"/>
          </p:cNvSpPr>
          <p:nvPr>
            <p:ph idx="1"/>
          </p:nvPr>
        </p:nvSpPr>
        <p:spPr/>
        <p:txBody>
          <a:bodyPr>
            <a:normAutofit lnSpcReduction="10000"/>
          </a:bodyPr>
          <a:lstStyle/>
          <a:p>
            <a:pPr marL="45720" indent="0">
              <a:buNone/>
            </a:pPr>
            <a:r>
              <a:rPr lang="en-US" sz="2400" i="1" dirty="0"/>
              <a:t>(ex. </a:t>
            </a:r>
            <a:r>
              <a:rPr lang="en-US" sz="2400" i="1" dirty="0" err="1"/>
              <a:t>pthreadex.c</a:t>
            </a:r>
            <a:r>
              <a:rPr lang="en-US" sz="2400" i="1" dirty="0"/>
              <a:t>)</a:t>
            </a:r>
            <a:endParaRPr lang="en-US" dirty="0"/>
          </a:p>
          <a:p>
            <a:pPr fontAlgn="base"/>
            <a:r>
              <a:rPr lang="en-US" sz="2400" dirty="0"/>
              <a:t>If one thread did nothing of interest to any other thread, why bother running?</a:t>
            </a:r>
          </a:p>
          <a:p>
            <a:pPr fontAlgn="base"/>
            <a:r>
              <a:rPr lang="en-US" sz="2400" dirty="0"/>
              <a:t>Threads must communicate and coordinate</a:t>
            </a:r>
          </a:p>
          <a:p>
            <a:pPr lvl="1" fontAlgn="base"/>
            <a:r>
              <a:rPr lang="en-US" dirty="0"/>
              <a:t>Use results from other threads, and coordinate access to shared resources</a:t>
            </a:r>
          </a:p>
          <a:p>
            <a:pPr fontAlgn="base"/>
            <a:r>
              <a:rPr lang="en-US" sz="2400" dirty="0"/>
              <a:t>Simplest ways to not mess each other up:</a:t>
            </a:r>
          </a:p>
          <a:p>
            <a:pPr lvl="1" fontAlgn="base"/>
            <a:r>
              <a:rPr lang="en-US" dirty="0"/>
              <a:t>Don’t access same memory (complete isolation)</a:t>
            </a:r>
          </a:p>
          <a:p>
            <a:pPr lvl="1" fontAlgn="base"/>
            <a:r>
              <a:rPr lang="en-US" dirty="0"/>
              <a:t>Don’t write to shared memory (write isolation)</a:t>
            </a:r>
          </a:p>
          <a:p>
            <a:pPr fontAlgn="base"/>
            <a:r>
              <a:rPr lang="en-US" sz="2400" dirty="0"/>
              <a:t>Next simplest: </a:t>
            </a:r>
          </a:p>
          <a:p>
            <a:pPr lvl="1" fontAlgn="base"/>
            <a:r>
              <a:rPr lang="en-US" dirty="0"/>
              <a:t>One thread doesn’t run until/unless another is done</a:t>
            </a:r>
          </a:p>
          <a:p>
            <a:endParaRPr lang="en-US" dirty="0"/>
          </a:p>
        </p:txBody>
      </p:sp>
      <p:sp>
        <p:nvSpPr>
          <p:cNvPr id="4" name="Footer Placeholder 3">
            <a:extLst>
              <a:ext uri="{FF2B5EF4-FFF2-40B4-BE49-F238E27FC236}">
                <a16:creationId xmlns:a16="http://schemas.microsoft.com/office/drawing/2014/main" id="{377CB94A-B3E6-2326-C9B7-A7926543AD4B}"/>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00B55D7E-19B8-CE31-E855-B806D5C55FB9}"/>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4092212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E9012-3BEE-7950-A625-748F2D38B56A}"/>
              </a:ext>
            </a:extLst>
          </p:cNvPr>
          <p:cNvSpPr>
            <a:spLocks noGrp="1"/>
          </p:cNvSpPr>
          <p:nvPr>
            <p:ph type="title"/>
          </p:nvPr>
        </p:nvSpPr>
        <p:spPr/>
        <p:txBody>
          <a:bodyPr/>
          <a:lstStyle/>
          <a:p>
            <a:r>
              <a:rPr lang="en-US" dirty="0"/>
              <a:t>Taking care of memory (races!)</a:t>
            </a:r>
          </a:p>
        </p:txBody>
      </p:sp>
      <p:sp>
        <p:nvSpPr>
          <p:cNvPr id="6" name="Content Placeholder 5">
            <a:extLst>
              <a:ext uri="{FF2B5EF4-FFF2-40B4-BE49-F238E27FC236}">
                <a16:creationId xmlns:a16="http://schemas.microsoft.com/office/drawing/2014/main" id="{040CA482-A6CA-D4E9-BC2A-629720044AE5}"/>
              </a:ext>
            </a:extLst>
          </p:cNvPr>
          <p:cNvSpPr>
            <a:spLocks noGrp="1"/>
          </p:cNvSpPr>
          <p:nvPr>
            <p:ph sz="half" idx="1"/>
          </p:nvPr>
        </p:nvSpPr>
        <p:spPr/>
        <p:txBody>
          <a:bodyPr/>
          <a:lstStyle/>
          <a:p>
            <a:r>
              <a:rPr lang="en-US" dirty="0"/>
              <a:t>If your fridge has no milk, go buy some more?</a:t>
            </a:r>
          </a:p>
          <a:p>
            <a:r>
              <a:rPr lang="en-US" dirty="0"/>
              <a:t>What could go wrong?</a:t>
            </a:r>
          </a:p>
          <a:p>
            <a:r>
              <a:rPr lang="en-US" dirty="0"/>
              <a:t>If you live alone?  Maybe nothing</a:t>
            </a:r>
          </a:p>
          <a:p>
            <a:endParaRPr lang="en-US" dirty="0"/>
          </a:p>
          <a:p>
            <a:endParaRPr lang="en-US" dirty="0"/>
          </a:p>
          <a:p>
            <a:r>
              <a:rPr lang="en-US" dirty="0"/>
              <a:t>If you have a roommate?</a:t>
            </a:r>
          </a:p>
        </p:txBody>
      </p:sp>
      <p:sp>
        <p:nvSpPr>
          <p:cNvPr id="4" name="Footer Placeholder 3">
            <a:extLst>
              <a:ext uri="{FF2B5EF4-FFF2-40B4-BE49-F238E27FC236}">
                <a16:creationId xmlns:a16="http://schemas.microsoft.com/office/drawing/2014/main" id="{79078203-C1DB-4354-BECF-8A54EEB95454}"/>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4B9B7AEA-BE93-B254-BA01-A00665633120}"/>
              </a:ext>
            </a:extLst>
          </p:cNvPr>
          <p:cNvSpPr>
            <a:spLocks noGrp="1"/>
          </p:cNvSpPr>
          <p:nvPr>
            <p:ph type="sldNum" sz="quarter" idx="12"/>
          </p:nvPr>
        </p:nvSpPr>
        <p:spPr/>
        <p:txBody>
          <a:bodyPr/>
          <a:lstStyle/>
          <a:p>
            <a:fld id="{4FAB73BC-B049-4115-A692-8D63A059BFB8}" type="slidenum">
              <a:rPr lang="en-US" smtClean="0"/>
              <a:t>24</a:t>
            </a:fld>
            <a:endParaRPr lang="en-US"/>
          </a:p>
        </p:txBody>
      </p:sp>
      <p:sp>
        <p:nvSpPr>
          <p:cNvPr id="8" name="Content Placeholder 9">
            <a:extLst>
              <a:ext uri="{FF2B5EF4-FFF2-40B4-BE49-F238E27FC236}">
                <a16:creationId xmlns:a16="http://schemas.microsoft.com/office/drawing/2014/main" id="{E3D38634-31CB-1EF4-E197-3D72A698DE2A}"/>
              </a:ext>
            </a:extLst>
          </p:cNvPr>
          <p:cNvSpPr txBox="1">
            <a:spLocks/>
          </p:cNvSpPr>
          <p:nvPr/>
        </p:nvSpPr>
        <p:spPr>
          <a:xfrm>
            <a:off x="6146800" y="2057398"/>
            <a:ext cx="5653313" cy="4023361"/>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rtl="0">
              <a:buNone/>
            </a:pPr>
            <a:endPar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 </a:t>
            </a: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 {</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buy milk</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grpSp>
        <p:nvGrpSpPr>
          <p:cNvPr id="13" name="Group 12">
            <a:extLst>
              <a:ext uri="{FF2B5EF4-FFF2-40B4-BE49-F238E27FC236}">
                <a16:creationId xmlns:a16="http://schemas.microsoft.com/office/drawing/2014/main" id="{A2B195C4-BB6E-3D2F-2CF4-BEF8A0405973}"/>
              </a:ext>
              <a:ext uri="{C183D7F6-B498-43B3-948B-1728B52AA6E4}">
                <adec:decorative xmlns:adec="http://schemas.microsoft.com/office/drawing/2017/decorative" val="1"/>
              </a:ext>
            </a:extLst>
          </p:cNvPr>
          <p:cNvGrpSpPr/>
          <p:nvPr/>
        </p:nvGrpSpPr>
        <p:grpSpPr>
          <a:xfrm>
            <a:off x="1967753" y="3731559"/>
            <a:ext cx="1328121" cy="914400"/>
            <a:chOff x="1967753" y="3731559"/>
            <a:chExt cx="1328121" cy="914400"/>
          </a:xfrm>
        </p:grpSpPr>
        <p:pic>
          <p:nvPicPr>
            <p:cNvPr id="10" name="Graphic 9" descr="Run with solid fill">
              <a:extLst>
                <a:ext uri="{FF2B5EF4-FFF2-40B4-BE49-F238E27FC236}">
                  <a16:creationId xmlns:a16="http://schemas.microsoft.com/office/drawing/2014/main" id="{A433C84D-BE65-9128-8CCA-C1ECAECDE92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967753" y="3731559"/>
              <a:ext cx="914400" cy="914400"/>
            </a:xfrm>
            <a:prstGeom prst="rect">
              <a:avLst/>
            </a:prstGeom>
          </p:spPr>
        </p:pic>
        <p:pic>
          <p:nvPicPr>
            <p:cNvPr id="12" name="Graphic 11" descr="Dairy with solid fill">
              <a:extLst>
                <a:ext uri="{FF2B5EF4-FFF2-40B4-BE49-F238E27FC236}">
                  <a16:creationId xmlns:a16="http://schemas.microsoft.com/office/drawing/2014/main" id="{698A12A0-344B-966A-E31A-56B79748D6C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717352" y="3731559"/>
              <a:ext cx="578522" cy="578522"/>
            </a:xfrm>
            <a:prstGeom prst="rect">
              <a:avLst/>
            </a:prstGeom>
          </p:spPr>
        </p:pic>
      </p:grpSp>
      <p:grpSp>
        <p:nvGrpSpPr>
          <p:cNvPr id="14" name="Group 13">
            <a:extLst>
              <a:ext uri="{FF2B5EF4-FFF2-40B4-BE49-F238E27FC236}">
                <a16:creationId xmlns:a16="http://schemas.microsoft.com/office/drawing/2014/main" id="{EB90720D-FDAA-0CBF-844E-57804BF2DBD7}"/>
              </a:ext>
              <a:ext uri="{C183D7F6-B498-43B3-948B-1728B52AA6E4}">
                <adec:decorative xmlns:adec="http://schemas.microsoft.com/office/drawing/2017/decorative" val="1"/>
              </a:ext>
            </a:extLst>
          </p:cNvPr>
          <p:cNvGrpSpPr/>
          <p:nvPr/>
        </p:nvGrpSpPr>
        <p:grpSpPr>
          <a:xfrm>
            <a:off x="1389231" y="5237894"/>
            <a:ext cx="1328121" cy="914400"/>
            <a:chOff x="1967753" y="3731559"/>
            <a:chExt cx="1328121" cy="914400"/>
          </a:xfrm>
        </p:grpSpPr>
        <p:pic>
          <p:nvPicPr>
            <p:cNvPr id="15" name="Graphic 14" descr="Run with solid fill">
              <a:extLst>
                <a:ext uri="{FF2B5EF4-FFF2-40B4-BE49-F238E27FC236}">
                  <a16:creationId xmlns:a16="http://schemas.microsoft.com/office/drawing/2014/main" id="{2AF8B397-A91D-2363-E2BA-BCB0CB6CDBF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967753" y="3731559"/>
              <a:ext cx="914400" cy="914400"/>
            </a:xfrm>
            <a:prstGeom prst="rect">
              <a:avLst/>
            </a:prstGeom>
          </p:spPr>
        </p:pic>
        <p:pic>
          <p:nvPicPr>
            <p:cNvPr id="16" name="Graphic 15" descr="Dairy with solid fill">
              <a:extLst>
                <a:ext uri="{FF2B5EF4-FFF2-40B4-BE49-F238E27FC236}">
                  <a16:creationId xmlns:a16="http://schemas.microsoft.com/office/drawing/2014/main" id="{F9049F20-8881-C78C-38AA-61FDFC6B6E6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717352" y="3731559"/>
              <a:ext cx="578522" cy="578522"/>
            </a:xfrm>
            <a:prstGeom prst="rect">
              <a:avLst/>
            </a:prstGeom>
          </p:spPr>
        </p:pic>
      </p:grpSp>
      <p:grpSp>
        <p:nvGrpSpPr>
          <p:cNvPr id="17" name="Group 16">
            <a:extLst>
              <a:ext uri="{FF2B5EF4-FFF2-40B4-BE49-F238E27FC236}">
                <a16:creationId xmlns:a16="http://schemas.microsoft.com/office/drawing/2014/main" id="{C11FD891-F471-93EC-09DF-D117CF4A541D}"/>
              </a:ext>
              <a:ext uri="{C183D7F6-B498-43B3-948B-1728B52AA6E4}">
                <adec:decorative xmlns:adec="http://schemas.microsoft.com/office/drawing/2017/decorative" val="1"/>
              </a:ext>
            </a:extLst>
          </p:cNvPr>
          <p:cNvGrpSpPr/>
          <p:nvPr/>
        </p:nvGrpSpPr>
        <p:grpSpPr>
          <a:xfrm flipH="1">
            <a:off x="3374835" y="5235747"/>
            <a:ext cx="1150097" cy="775091"/>
            <a:chOff x="1967753" y="3731559"/>
            <a:chExt cx="1328121" cy="914400"/>
          </a:xfrm>
        </p:grpSpPr>
        <p:pic>
          <p:nvPicPr>
            <p:cNvPr id="18" name="Graphic 17" descr="Run with solid fill">
              <a:extLst>
                <a:ext uri="{FF2B5EF4-FFF2-40B4-BE49-F238E27FC236}">
                  <a16:creationId xmlns:a16="http://schemas.microsoft.com/office/drawing/2014/main" id="{8593F23A-9289-E93F-8DF2-5961EFE66CA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967753" y="3731559"/>
              <a:ext cx="914400" cy="914400"/>
            </a:xfrm>
            <a:prstGeom prst="rect">
              <a:avLst/>
            </a:prstGeom>
          </p:spPr>
        </p:pic>
        <p:pic>
          <p:nvPicPr>
            <p:cNvPr id="19" name="Graphic 18" descr="Dairy with solid fill">
              <a:extLst>
                <a:ext uri="{FF2B5EF4-FFF2-40B4-BE49-F238E27FC236}">
                  <a16:creationId xmlns:a16="http://schemas.microsoft.com/office/drawing/2014/main" id="{BE2F6BF9-A498-E3C4-C27E-299FB61F117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717352" y="3731559"/>
              <a:ext cx="578522" cy="578522"/>
            </a:xfrm>
            <a:prstGeom prst="rect">
              <a:avLst/>
            </a:prstGeom>
          </p:spPr>
        </p:pic>
      </p:grpSp>
    </p:spTree>
    <p:extLst>
      <p:ext uri="{BB962C8B-B14F-4D97-AF65-F5344CB8AC3E}">
        <p14:creationId xmlns:p14="http://schemas.microsoft.com/office/powerpoint/2010/main" val="136426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17D21-49F6-D85C-9C2A-12EFC28B16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BD392E-0D2A-56EE-597F-F5BDB04C6AA8}"/>
              </a:ext>
            </a:extLst>
          </p:cNvPr>
          <p:cNvSpPr>
            <a:spLocks noGrp="1"/>
          </p:cNvSpPr>
          <p:nvPr>
            <p:ph type="title"/>
          </p:nvPr>
        </p:nvSpPr>
        <p:spPr/>
        <p:txBody>
          <a:bodyPr/>
          <a:lstStyle/>
          <a:p>
            <a:r>
              <a:rPr lang="en-US" dirty="0"/>
              <a:t>Taking care of memory – what to do?</a:t>
            </a:r>
          </a:p>
        </p:txBody>
      </p:sp>
      <p:sp>
        <p:nvSpPr>
          <p:cNvPr id="6" name="Content Placeholder 5">
            <a:extLst>
              <a:ext uri="{FF2B5EF4-FFF2-40B4-BE49-F238E27FC236}">
                <a16:creationId xmlns:a16="http://schemas.microsoft.com/office/drawing/2014/main" id="{F9E34A3B-D381-1786-B9F6-0271C387D5AB}"/>
              </a:ext>
            </a:extLst>
          </p:cNvPr>
          <p:cNvSpPr>
            <a:spLocks noGrp="1"/>
          </p:cNvSpPr>
          <p:nvPr>
            <p:ph sz="half" idx="1"/>
          </p:nvPr>
        </p:nvSpPr>
        <p:spPr/>
        <p:txBody>
          <a:bodyPr/>
          <a:lstStyle/>
          <a:p>
            <a:r>
              <a:rPr lang="en-US" dirty="0"/>
              <a:t>If your fridge has no milk, go buy some more?  </a:t>
            </a:r>
            <a:br>
              <a:rPr lang="en-US" dirty="0"/>
            </a:br>
            <a:r>
              <a:rPr lang="en-US" dirty="0"/>
              <a:t>	But leave a note first?</a:t>
            </a:r>
          </a:p>
          <a:p>
            <a:endParaRPr lang="en-US" dirty="0"/>
          </a:p>
          <a:p>
            <a:endParaRPr lang="en-US" dirty="0"/>
          </a:p>
          <a:p>
            <a:endParaRPr lang="en-US" dirty="0"/>
          </a:p>
          <a:p>
            <a:r>
              <a:rPr lang="en-US" dirty="0"/>
              <a:t>Is the problem fixed?</a:t>
            </a:r>
          </a:p>
        </p:txBody>
      </p:sp>
      <p:sp>
        <p:nvSpPr>
          <p:cNvPr id="4" name="Footer Placeholder 3">
            <a:extLst>
              <a:ext uri="{FF2B5EF4-FFF2-40B4-BE49-F238E27FC236}">
                <a16:creationId xmlns:a16="http://schemas.microsoft.com/office/drawing/2014/main" id="{DDFEEF24-CF71-C91C-6C2F-9D6813ACF0D9}"/>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29433BAE-D8FB-D99D-392D-CC9C0CB90ABA}"/>
              </a:ext>
            </a:extLst>
          </p:cNvPr>
          <p:cNvSpPr>
            <a:spLocks noGrp="1"/>
          </p:cNvSpPr>
          <p:nvPr>
            <p:ph type="sldNum" sz="quarter" idx="12"/>
          </p:nvPr>
        </p:nvSpPr>
        <p:spPr/>
        <p:txBody>
          <a:bodyPr/>
          <a:lstStyle/>
          <a:p>
            <a:fld id="{4FAB73BC-B049-4115-A692-8D63A059BFB8}" type="slidenum">
              <a:rPr lang="en-US" smtClean="0"/>
              <a:t>25</a:t>
            </a:fld>
            <a:endParaRPr lang="en-US"/>
          </a:p>
        </p:txBody>
      </p:sp>
      <p:sp>
        <p:nvSpPr>
          <p:cNvPr id="8" name="Content Placeholder 9">
            <a:extLst>
              <a:ext uri="{FF2B5EF4-FFF2-40B4-BE49-F238E27FC236}">
                <a16:creationId xmlns:a16="http://schemas.microsoft.com/office/drawing/2014/main" id="{53BE3798-D181-FCC3-E307-FA35CAB266AC}"/>
              </a:ext>
            </a:extLst>
          </p:cNvPr>
          <p:cNvSpPr txBox="1">
            <a:spLocks/>
          </p:cNvSpPr>
          <p:nvPr/>
        </p:nvSpPr>
        <p:spPr>
          <a:xfrm>
            <a:off x="6146800" y="1842248"/>
            <a:ext cx="5653313"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buNone/>
            </a:pPr>
            <a:r>
              <a:rPr lang="en-US" sz="3200" dirty="0">
                <a:solidFill>
                  <a:srgbClr val="E2661A"/>
                </a:solidFill>
                <a:latin typeface="Cascadia Code SemiBold" panose="020B0609020000020004" pitchFamily="49" charset="0"/>
                <a:ea typeface="Cascadia Code SemiBold" panose="020B0609020000020004" pitchFamily="49" charset="0"/>
                <a:cs typeface="Cascadia Code SemiBold" panose="020B0609020000020004" pitchFamily="49" charset="0"/>
              </a:rPr>
              <a:t>if </a:t>
            </a: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(!note) {</a:t>
            </a:r>
            <a:endPar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if </a:t>
            </a: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 {</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leave note</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buy milk</a:t>
            </a: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remove notes</a:t>
            </a: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grpSp>
        <p:nvGrpSpPr>
          <p:cNvPr id="13" name="Group 12">
            <a:extLst>
              <a:ext uri="{FF2B5EF4-FFF2-40B4-BE49-F238E27FC236}">
                <a16:creationId xmlns:a16="http://schemas.microsoft.com/office/drawing/2014/main" id="{61EAB905-C699-9F22-B4C3-3C119533E97E}"/>
              </a:ext>
              <a:ext uri="{C183D7F6-B498-43B3-948B-1728B52AA6E4}">
                <adec:decorative xmlns:adec="http://schemas.microsoft.com/office/drawing/2017/decorative" val="1"/>
              </a:ext>
            </a:extLst>
          </p:cNvPr>
          <p:cNvGrpSpPr/>
          <p:nvPr/>
        </p:nvGrpSpPr>
        <p:grpSpPr>
          <a:xfrm>
            <a:off x="3816722" y="3160065"/>
            <a:ext cx="1328121" cy="914400"/>
            <a:chOff x="1967753" y="3731559"/>
            <a:chExt cx="1328121" cy="914400"/>
          </a:xfrm>
        </p:grpSpPr>
        <p:pic>
          <p:nvPicPr>
            <p:cNvPr id="10" name="Graphic 9" descr="Run with solid fill">
              <a:extLst>
                <a:ext uri="{FF2B5EF4-FFF2-40B4-BE49-F238E27FC236}">
                  <a16:creationId xmlns:a16="http://schemas.microsoft.com/office/drawing/2014/main" id="{D0E08BFF-9257-4059-C159-96C800FE9EA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967753" y="3731559"/>
              <a:ext cx="914400" cy="914400"/>
            </a:xfrm>
            <a:prstGeom prst="rect">
              <a:avLst/>
            </a:prstGeom>
          </p:spPr>
        </p:pic>
        <p:pic>
          <p:nvPicPr>
            <p:cNvPr id="12" name="Graphic 11" descr="Dairy with solid fill">
              <a:extLst>
                <a:ext uri="{FF2B5EF4-FFF2-40B4-BE49-F238E27FC236}">
                  <a16:creationId xmlns:a16="http://schemas.microsoft.com/office/drawing/2014/main" id="{2A3B3C7F-5EED-A7FC-B404-D6E10B0F63B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717352" y="3731559"/>
              <a:ext cx="578522" cy="578522"/>
            </a:xfrm>
            <a:prstGeom prst="rect">
              <a:avLst/>
            </a:prstGeom>
          </p:spPr>
        </p:pic>
      </p:grpSp>
    </p:spTree>
    <p:extLst>
      <p:ext uri="{BB962C8B-B14F-4D97-AF65-F5344CB8AC3E}">
        <p14:creationId xmlns:p14="http://schemas.microsoft.com/office/powerpoint/2010/main" val="4210048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AD1C2-66CD-6178-DAA3-B7E8272187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80284-04E7-95DD-DF81-63BC8D9E0580}"/>
              </a:ext>
            </a:extLst>
          </p:cNvPr>
          <p:cNvSpPr>
            <a:spLocks noGrp="1"/>
          </p:cNvSpPr>
          <p:nvPr>
            <p:ph type="title"/>
          </p:nvPr>
        </p:nvSpPr>
        <p:spPr/>
        <p:txBody>
          <a:bodyPr/>
          <a:lstStyle/>
          <a:p>
            <a:r>
              <a:rPr lang="en-US" dirty="0"/>
              <a:t>Memory – race walk through</a:t>
            </a:r>
          </a:p>
        </p:txBody>
      </p:sp>
      <p:graphicFrame>
        <p:nvGraphicFramePr>
          <p:cNvPr id="9" name="Content Placeholder 8">
            <a:extLst>
              <a:ext uri="{FF2B5EF4-FFF2-40B4-BE49-F238E27FC236}">
                <a16:creationId xmlns:a16="http://schemas.microsoft.com/office/drawing/2014/main" id="{3A670D2C-882E-F1ED-1F48-4679BD938AC1}"/>
              </a:ext>
            </a:extLst>
          </p:cNvPr>
          <p:cNvGraphicFramePr>
            <a:graphicFrameLocks noGrp="1"/>
          </p:cNvGraphicFramePr>
          <p:nvPr>
            <p:ph sz="half" idx="1"/>
            <p:extLst>
              <p:ext uri="{D42A27DB-BD31-4B8C-83A1-F6EECF244321}">
                <p14:modId xmlns:p14="http://schemas.microsoft.com/office/powerpoint/2010/main" val="2139596047"/>
              </p:ext>
            </p:extLst>
          </p:nvPr>
        </p:nvGraphicFramePr>
        <p:xfrm>
          <a:off x="1143000" y="1660699"/>
          <a:ext cx="4754562" cy="4480560"/>
        </p:xfrm>
        <a:graphic>
          <a:graphicData uri="http://schemas.openxmlformats.org/drawingml/2006/table">
            <a:tbl>
              <a:tblPr firstRow="1" bandRow="1">
                <a:tableStyleId>{00A15C55-8517-42AA-B614-E9B94910E393}</a:tableStyleId>
              </a:tblPr>
              <a:tblGrid>
                <a:gridCol w="2377281">
                  <a:extLst>
                    <a:ext uri="{9D8B030D-6E8A-4147-A177-3AD203B41FA5}">
                      <a16:colId xmlns:a16="http://schemas.microsoft.com/office/drawing/2014/main" val="2167757689"/>
                    </a:ext>
                  </a:extLst>
                </a:gridCol>
                <a:gridCol w="2377281">
                  <a:extLst>
                    <a:ext uri="{9D8B030D-6E8A-4147-A177-3AD203B41FA5}">
                      <a16:colId xmlns:a16="http://schemas.microsoft.com/office/drawing/2014/main" val="2463015380"/>
                    </a:ext>
                  </a:extLst>
                </a:gridCol>
              </a:tblGrid>
              <a:tr h="370840">
                <a:tc>
                  <a:txBody>
                    <a:bodyPr/>
                    <a:lstStyle/>
                    <a:p>
                      <a:r>
                        <a:rPr lang="en-US" sz="2400" dirty="0"/>
                        <a:t>Ada</a:t>
                      </a:r>
                    </a:p>
                  </a:txBody>
                  <a:tcPr/>
                </a:tc>
                <a:tc>
                  <a:txBody>
                    <a:bodyPr/>
                    <a:lstStyle/>
                    <a:p>
                      <a:r>
                        <a:rPr lang="en-US" sz="2400" dirty="0"/>
                        <a:t>Bob</a:t>
                      </a:r>
                    </a:p>
                  </a:txBody>
                  <a:tcPr/>
                </a:tc>
                <a:extLst>
                  <a:ext uri="{0D108BD9-81ED-4DB2-BD59-A6C34878D82A}">
                    <a16:rowId xmlns:a16="http://schemas.microsoft.com/office/drawing/2014/main" val="266572227"/>
                  </a:ext>
                </a:extLst>
              </a:tr>
              <a:tr h="370840">
                <a:tc>
                  <a:txBody>
                    <a:bodyPr/>
                    <a:lstStyle/>
                    <a:p>
                      <a:r>
                        <a:rPr lang="en-US" sz="2400" b="1" dirty="0">
                          <a:solidFill>
                            <a:schemeClr val="tx1">
                              <a:lumMod val="50000"/>
                            </a:schemeClr>
                          </a:solidFill>
                        </a:rPr>
                        <a:t>!note</a:t>
                      </a:r>
                      <a:br>
                        <a:rPr lang="en-US" sz="2400" b="1" dirty="0">
                          <a:solidFill>
                            <a:schemeClr val="tx1">
                              <a:lumMod val="50000"/>
                            </a:schemeClr>
                          </a:solidFill>
                        </a:rPr>
                      </a:br>
                      <a:r>
                        <a:rPr lang="en-US" sz="2400" b="1" dirty="0">
                          <a:solidFill>
                            <a:schemeClr val="tx1">
                              <a:lumMod val="50000"/>
                            </a:schemeClr>
                          </a:solidFill>
                        </a:rPr>
                        <a:t>!milk</a:t>
                      </a:r>
                    </a:p>
                  </a:txBody>
                  <a:tcPr/>
                </a:tc>
                <a:tc>
                  <a:txBody>
                    <a:bodyPr/>
                    <a:lstStyle/>
                    <a:p>
                      <a:endParaRPr lang="en-US" sz="2400" b="1" dirty="0">
                        <a:solidFill>
                          <a:schemeClr val="tx1">
                            <a:lumMod val="50000"/>
                          </a:schemeClr>
                        </a:solidFill>
                      </a:endParaRPr>
                    </a:p>
                  </a:txBody>
                  <a:tcPr/>
                </a:tc>
                <a:extLst>
                  <a:ext uri="{0D108BD9-81ED-4DB2-BD59-A6C34878D82A}">
                    <a16:rowId xmlns:a16="http://schemas.microsoft.com/office/drawing/2014/main" val="259956458"/>
                  </a:ext>
                </a:extLst>
              </a:tr>
              <a:tr h="370840">
                <a:tc>
                  <a:txBody>
                    <a:bodyPr/>
                    <a:lstStyle/>
                    <a:p>
                      <a:endParaRPr lang="en-US" sz="2400" b="1" dirty="0">
                        <a:solidFill>
                          <a:schemeClr val="tx1">
                            <a:lumMod val="50000"/>
                          </a:schemeClr>
                        </a:solidFill>
                      </a:endParaRPr>
                    </a:p>
                  </a:txBody>
                  <a:tcPr/>
                </a:tc>
                <a:tc>
                  <a:txBody>
                    <a:bodyPr/>
                    <a:lstStyle/>
                    <a:p>
                      <a:r>
                        <a:rPr lang="en-US" sz="2400" b="1" dirty="0">
                          <a:solidFill>
                            <a:schemeClr val="tx1">
                              <a:lumMod val="50000"/>
                            </a:schemeClr>
                          </a:solidFill>
                        </a:rPr>
                        <a:t>!note</a:t>
                      </a:r>
                    </a:p>
                    <a:p>
                      <a:r>
                        <a:rPr lang="en-US" sz="2400" b="1" dirty="0">
                          <a:solidFill>
                            <a:schemeClr val="tx1">
                              <a:lumMod val="50000"/>
                            </a:schemeClr>
                          </a:solidFill>
                        </a:rPr>
                        <a:t>!milk</a:t>
                      </a:r>
                    </a:p>
                  </a:txBody>
                  <a:tcPr/>
                </a:tc>
                <a:extLst>
                  <a:ext uri="{0D108BD9-81ED-4DB2-BD59-A6C34878D82A}">
                    <a16:rowId xmlns:a16="http://schemas.microsoft.com/office/drawing/2014/main" val="497794477"/>
                  </a:ext>
                </a:extLst>
              </a:tr>
              <a:tr h="370840">
                <a:tc>
                  <a:txBody>
                    <a:bodyPr/>
                    <a:lstStyle/>
                    <a:p>
                      <a:endParaRPr lang="en-US" sz="2400" b="1" dirty="0">
                        <a:solidFill>
                          <a:schemeClr val="tx1">
                            <a:lumMod val="50000"/>
                          </a:schemeClr>
                        </a:solidFill>
                      </a:endParaRPr>
                    </a:p>
                  </a:txBody>
                  <a:tcPr/>
                </a:tc>
                <a:tc>
                  <a:txBody>
                    <a:bodyPr/>
                    <a:lstStyle/>
                    <a:p>
                      <a:r>
                        <a:rPr lang="en-US" sz="2400" b="1" dirty="0">
                          <a:solidFill>
                            <a:schemeClr val="tx1">
                              <a:lumMod val="50000"/>
                            </a:schemeClr>
                          </a:solidFill>
                        </a:rPr>
                        <a:t>Leave note</a:t>
                      </a:r>
                    </a:p>
                    <a:p>
                      <a:r>
                        <a:rPr lang="en-US" sz="2400" b="1" dirty="0">
                          <a:solidFill>
                            <a:schemeClr val="tx1">
                              <a:lumMod val="50000"/>
                            </a:schemeClr>
                          </a:solidFill>
                        </a:rPr>
                        <a:t>Buy milk</a:t>
                      </a:r>
                    </a:p>
                    <a:p>
                      <a:r>
                        <a:rPr lang="en-US" sz="2400" b="1" dirty="0">
                          <a:solidFill>
                            <a:schemeClr val="tx1">
                              <a:lumMod val="50000"/>
                            </a:schemeClr>
                          </a:solidFill>
                        </a:rPr>
                        <a:t>Remove note</a:t>
                      </a:r>
                    </a:p>
                  </a:txBody>
                  <a:tcPr/>
                </a:tc>
                <a:extLst>
                  <a:ext uri="{0D108BD9-81ED-4DB2-BD59-A6C34878D82A}">
                    <a16:rowId xmlns:a16="http://schemas.microsoft.com/office/drawing/2014/main" val="535051363"/>
                  </a:ext>
                </a:extLst>
              </a:tr>
              <a:tr h="370840">
                <a:tc>
                  <a:txBody>
                    <a:bodyPr/>
                    <a:lstStyle/>
                    <a:p>
                      <a:r>
                        <a:rPr lang="en-US" sz="2400" b="1" dirty="0">
                          <a:solidFill>
                            <a:schemeClr val="tx1">
                              <a:lumMod val="50000"/>
                            </a:schemeClr>
                          </a:solidFill>
                        </a:rPr>
                        <a:t>Leave note</a:t>
                      </a:r>
                    </a:p>
                    <a:p>
                      <a:r>
                        <a:rPr lang="en-US" sz="2400" b="1" dirty="0">
                          <a:solidFill>
                            <a:schemeClr val="tx1">
                              <a:lumMod val="50000"/>
                            </a:schemeClr>
                          </a:solidFill>
                        </a:rPr>
                        <a:t>Buy milk</a:t>
                      </a:r>
                    </a:p>
                    <a:p>
                      <a:r>
                        <a:rPr lang="en-US" sz="2400" b="1" dirty="0">
                          <a:solidFill>
                            <a:schemeClr val="tx1">
                              <a:lumMod val="50000"/>
                            </a:schemeClr>
                          </a:solidFill>
                        </a:rPr>
                        <a:t>Remove note</a:t>
                      </a:r>
                    </a:p>
                  </a:txBody>
                  <a:tcPr/>
                </a:tc>
                <a:tc>
                  <a:txBody>
                    <a:bodyPr/>
                    <a:lstStyle/>
                    <a:p>
                      <a:endParaRPr lang="en-US" sz="2400" b="1" dirty="0">
                        <a:solidFill>
                          <a:schemeClr val="tx1">
                            <a:lumMod val="50000"/>
                          </a:schemeClr>
                        </a:solidFill>
                      </a:endParaRPr>
                    </a:p>
                  </a:txBody>
                  <a:tcPr/>
                </a:tc>
                <a:extLst>
                  <a:ext uri="{0D108BD9-81ED-4DB2-BD59-A6C34878D82A}">
                    <a16:rowId xmlns:a16="http://schemas.microsoft.com/office/drawing/2014/main" val="3880451333"/>
                  </a:ext>
                </a:extLst>
              </a:tr>
            </a:tbl>
          </a:graphicData>
        </a:graphic>
      </p:graphicFrame>
      <p:sp>
        <p:nvSpPr>
          <p:cNvPr id="8" name="Content Placeholder 9">
            <a:extLst>
              <a:ext uri="{FF2B5EF4-FFF2-40B4-BE49-F238E27FC236}">
                <a16:creationId xmlns:a16="http://schemas.microsoft.com/office/drawing/2014/main" id="{ACA4F62B-CDAF-729C-1CEE-F1274390C4AC}"/>
              </a:ext>
            </a:extLst>
          </p:cNvPr>
          <p:cNvSpPr txBox="1">
            <a:spLocks/>
          </p:cNvSpPr>
          <p:nvPr/>
        </p:nvSpPr>
        <p:spPr>
          <a:xfrm>
            <a:off x="6146800" y="1842248"/>
            <a:ext cx="5653313"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buNone/>
            </a:pPr>
            <a:r>
              <a:rPr lang="en-US" sz="3200" dirty="0">
                <a:solidFill>
                  <a:srgbClr val="E2661A"/>
                </a:solidFill>
                <a:latin typeface="Cascadia Code SemiBold" panose="020B0609020000020004" pitchFamily="49" charset="0"/>
                <a:ea typeface="Cascadia Code SemiBold" panose="020B0609020000020004" pitchFamily="49" charset="0"/>
                <a:cs typeface="Cascadia Code SemiBold" panose="020B0609020000020004" pitchFamily="49" charset="0"/>
              </a:rPr>
              <a:t>if </a:t>
            </a: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(!note) {</a:t>
            </a:r>
            <a:endPar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if </a:t>
            </a: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 {</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leave note</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buy milk</a:t>
            </a: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remove notes</a:t>
            </a: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dirty="0">
                <a:solidFill>
                  <a:srgbClr val="611BB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32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239AE393-D023-3E12-F509-047DE588A94B}"/>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F32D3078-1D69-3C8C-A0F2-F0DDE15AE398}"/>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2036746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02D6C-1D16-7D76-43E5-0E21549E32AA}"/>
              </a:ext>
            </a:extLst>
          </p:cNvPr>
          <p:cNvSpPr>
            <a:spLocks noGrp="1"/>
          </p:cNvSpPr>
          <p:nvPr>
            <p:ph type="title"/>
          </p:nvPr>
        </p:nvSpPr>
        <p:spPr/>
        <p:txBody>
          <a:bodyPr/>
          <a:lstStyle/>
          <a:p>
            <a:r>
              <a:rPr lang="en-US" dirty="0"/>
              <a:t>Threads and data races</a:t>
            </a:r>
          </a:p>
        </p:txBody>
      </p:sp>
      <p:sp>
        <p:nvSpPr>
          <p:cNvPr id="7" name="Content Placeholder 6">
            <a:extLst>
              <a:ext uri="{FF2B5EF4-FFF2-40B4-BE49-F238E27FC236}">
                <a16:creationId xmlns:a16="http://schemas.microsoft.com/office/drawing/2014/main" id="{3FCE2118-3093-C223-02C6-FC3BC53B89A4}"/>
              </a:ext>
            </a:extLst>
          </p:cNvPr>
          <p:cNvSpPr>
            <a:spLocks noGrp="1"/>
          </p:cNvSpPr>
          <p:nvPr>
            <p:ph idx="1"/>
          </p:nvPr>
        </p:nvSpPr>
        <p:spPr/>
        <p:txBody>
          <a:bodyPr>
            <a:normAutofit lnSpcReduction="10000"/>
          </a:bodyPr>
          <a:lstStyle/>
          <a:p>
            <a:pPr marL="45720" indent="0">
              <a:buNone/>
            </a:pPr>
            <a:r>
              <a:rPr lang="en-US" sz="2400" dirty="0"/>
              <a:t>Data races might interfere in painful, non-obvious ways, depending on the specifics of the data structure</a:t>
            </a:r>
          </a:p>
          <a:p>
            <a:r>
              <a:rPr lang="en-US" b="1" dirty="0"/>
              <a:t>Example</a:t>
            </a:r>
            <a:r>
              <a:rPr lang="en-US" dirty="0"/>
              <a:t>:  two threads try to read from and write to the same shared memory location</a:t>
            </a:r>
          </a:p>
          <a:p>
            <a:pPr lvl="1" fontAlgn="base"/>
            <a:r>
              <a:rPr lang="en-US" dirty="0"/>
              <a:t>Could get “correct” answer</a:t>
            </a:r>
          </a:p>
          <a:p>
            <a:pPr lvl="1" fontAlgn="base"/>
            <a:r>
              <a:rPr lang="en-US" dirty="0"/>
              <a:t>Could accidentally read old value	</a:t>
            </a:r>
          </a:p>
          <a:p>
            <a:pPr lvl="1" fontAlgn="base"/>
            <a:r>
              <a:rPr lang="en-US" dirty="0"/>
              <a:t>One thread’s work could get “lost”</a:t>
            </a:r>
          </a:p>
          <a:p>
            <a:r>
              <a:rPr lang="en-US" b="1" dirty="0"/>
              <a:t>Example</a:t>
            </a:r>
            <a:r>
              <a:rPr lang="en-US" dirty="0"/>
              <a:t>: two threads try to push an item onto the head of the linked list at the same time</a:t>
            </a:r>
          </a:p>
          <a:p>
            <a:pPr lvl="1" fontAlgn="base"/>
            <a:r>
              <a:rPr lang="en-US" dirty="0"/>
              <a:t>Could get “correct” answer</a:t>
            </a:r>
          </a:p>
          <a:p>
            <a:pPr lvl="1" fontAlgn="base"/>
            <a:r>
              <a:rPr lang="en-US" dirty="0"/>
              <a:t>Could get different ordering of items</a:t>
            </a:r>
          </a:p>
          <a:p>
            <a:pPr lvl="1" fontAlgn="base"/>
            <a:r>
              <a:rPr lang="en-US" dirty="0"/>
              <a:t>Could break the data structure! </a:t>
            </a:r>
          </a:p>
          <a:p>
            <a:pPr marL="45720" indent="0">
              <a:buNone/>
            </a:pPr>
            <a:endParaRPr lang="en-US" dirty="0"/>
          </a:p>
        </p:txBody>
      </p:sp>
      <p:sp>
        <p:nvSpPr>
          <p:cNvPr id="5" name="Footer Placeholder 4">
            <a:extLst>
              <a:ext uri="{FF2B5EF4-FFF2-40B4-BE49-F238E27FC236}">
                <a16:creationId xmlns:a16="http://schemas.microsoft.com/office/drawing/2014/main" id="{992C593E-2653-ECA5-FBA5-B76E3B4F0FED}"/>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C5213081-DA42-0A36-F05E-078E3A8A41E0}"/>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2483545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DDA51-2EAC-DD06-8B2D-064DA9468945}"/>
              </a:ext>
            </a:extLst>
          </p:cNvPr>
          <p:cNvSpPr>
            <a:spLocks noGrp="1"/>
          </p:cNvSpPr>
          <p:nvPr>
            <p:ph type="title"/>
          </p:nvPr>
        </p:nvSpPr>
        <p:spPr/>
        <p:txBody>
          <a:bodyPr/>
          <a:lstStyle/>
          <a:p>
            <a:r>
              <a:rPr lang="en-US" dirty="0"/>
              <a:t>Synchronicity</a:t>
            </a:r>
          </a:p>
        </p:txBody>
      </p:sp>
      <p:sp>
        <p:nvSpPr>
          <p:cNvPr id="3" name="Content Placeholder 2">
            <a:extLst>
              <a:ext uri="{FF2B5EF4-FFF2-40B4-BE49-F238E27FC236}">
                <a16:creationId xmlns:a16="http://schemas.microsoft.com/office/drawing/2014/main" id="{3F6B0C95-7A0C-4F3F-E8D8-0BDCC583261A}"/>
              </a:ext>
            </a:extLst>
          </p:cNvPr>
          <p:cNvSpPr>
            <a:spLocks noGrp="1"/>
          </p:cNvSpPr>
          <p:nvPr>
            <p:ph idx="1"/>
          </p:nvPr>
        </p:nvSpPr>
        <p:spPr/>
        <p:txBody>
          <a:bodyPr>
            <a:normAutofit fontScale="92500" lnSpcReduction="20000"/>
          </a:bodyPr>
          <a:lstStyle/>
          <a:p>
            <a:pPr marL="45720" indent="0">
              <a:buNone/>
            </a:pPr>
            <a:r>
              <a:rPr lang="en-US" sz="2800" b="1" dirty="0">
                <a:solidFill>
                  <a:schemeClr val="accent6">
                    <a:lumMod val="50000"/>
                  </a:schemeClr>
                </a:solidFill>
              </a:rPr>
              <a:t>Synchronization</a:t>
            </a:r>
            <a:r>
              <a:rPr lang="en-US" sz="2800" dirty="0"/>
              <a:t> is the act of preventing two (or more) concurrently running threads from interfering with each other when operating on shared data</a:t>
            </a:r>
            <a:endParaRPr lang="en-US" sz="2400" dirty="0"/>
          </a:p>
          <a:p>
            <a:pPr fontAlgn="base"/>
            <a:r>
              <a:rPr lang="en-US" sz="2400" dirty="0"/>
              <a:t>Need some mechanism to coordinate the threads</a:t>
            </a:r>
          </a:p>
          <a:p>
            <a:pPr lvl="1" fontAlgn="base"/>
            <a:r>
              <a:rPr lang="en-US" dirty="0"/>
              <a:t>“Let me go first, then you can go”</a:t>
            </a:r>
          </a:p>
          <a:p>
            <a:pPr fontAlgn="base"/>
            <a:r>
              <a:rPr lang="en-US" sz="2400" dirty="0"/>
              <a:t>Many different coordination mechanisms have been invented</a:t>
            </a:r>
            <a:endParaRPr lang="en-US" dirty="0"/>
          </a:p>
          <a:p>
            <a:pPr marL="45720" indent="0">
              <a:buNone/>
            </a:pPr>
            <a:r>
              <a:rPr lang="en-US" sz="2600" dirty="0"/>
              <a:t>Goals of synchronization:</a:t>
            </a:r>
          </a:p>
          <a:p>
            <a:pPr fontAlgn="base"/>
            <a:r>
              <a:rPr lang="en-US" sz="2400" b="1" dirty="0">
                <a:solidFill>
                  <a:schemeClr val="accent6">
                    <a:lumMod val="50000"/>
                  </a:schemeClr>
                </a:solidFill>
              </a:rPr>
              <a:t>Liveness </a:t>
            </a:r>
            <a:r>
              <a:rPr lang="en-US" sz="2400" dirty="0"/>
              <a:t>– ability to execute in a timely manner </a:t>
            </a:r>
            <a:br>
              <a:rPr lang="en-US" sz="2400" dirty="0"/>
            </a:br>
            <a:r>
              <a:rPr lang="en-US" sz="2400" dirty="0"/>
              <a:t>(informally, “something good happens”)</a:t>
            </a:r>
          </a:p>
          <a:p>
            <a:pPr fontAlgn="base"/>
            <a:r>
              <a:rPr lang="en-US" sz="2400" b="1" dirty="0">
                <a:solidFill>
                  <a:schemeClr val="accent6">
                    <a:lumMod val="50000"/>
                  </a:schemeClr>
                </a:solidFill>
              </a:rPr>
              <a:t>Safety</a:t>
            </a:r>
            <a:r>
              <a:rPr lang="en-US" sz="2400" dirty="0"/>
              <a:t> – avoid unintended interactions with shared data structures (informally, “nothing bad happens”)</a:t>
            </a:r>
          </a:p>
          <a:p>
            <a:endParaRPr lang="en-US" dirty="0"/>
          </a:p>
        </p:txBody>
      </p:sp>
      <p:sp>
        <p:nvSpPr>
          <p:cNvPr id="4" name="Footer Placeholder 3">
            <a:extLst>
              <a:ext uri="{FF2B5EF4-FFF2-40B4-BE49-F238E27FC236}">
                <a16:creationId xmlns:a16="http://schemas.microsoft.com/office/drawing/2014/main" id="{79DBA3A5-0825-816D-FCB0-D2001D5913E0}"/>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96F8CFBB-2105-27CE-EC8E-169D314F8BCA}"/>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256061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5FF36-D179-0E29-BEDE-CA617B868B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2CA19-3F5D-1959-1A88-32533652FDF8}"/>
              </a:ext>
            </a:extLst>
          </p:cNvPr>
          <p:cNvSpPr>
            <a:spLocks noGrp="1"/>
          </p:cNvSpPr>
          <p:nvPr>
            <p:ph type="title"/>
          </p:nvPr>
        </p:nvSpPr>
        <p:spPr>
          <a:xfrm>
            <a:off x="1143000" y="609600"/>
            <a:ext cx="9875520" cy="1024218"/>
          </a:xfrm>
        </p:spPr>
        <p:txBody>
          <a:bodyPr/>
          <a:lstStyle/>
          <a:p>
            <a:r>
              <a:rPr lang="en-US" dirty="0"/>
              <a:t>Lock synchronization</a:t>
            </a:r>
          </a:p>
        </p:txBody>
      </p:sp>
      <p:sp>
        <p:nvSpPr>
          <p:cNvPr id="6" name="Content Placeholder 5">
            <a:extLst>
              <a:ext uri="{FF2B5EF4-FFF2-40B4-BE49-F238E27FC236}">
                <a16:creationId xmlns:a16="http://schemas.microsoft.com/office/drawing/2014/main" id="{06BE23CC-9566-BB93-C8A6-32EED8BAE656}"/>
              </a:ext>
            </a:extLst>
          </p:cNvPr>
          <p:cNvSpPr>
            <a:spLocks noGrp="1"/>
          </p:cNvSpPr>
          <p:nvPr>
            <p:ph sz="half" idx="1"/>
          </p:nvPr>
        </p:nvSpPr>
        <p:spPr/>
        <p:txBody>
          <a:bodyPr>
            <a:normAutofit fontScale="92500" lnSpcReduction="20000"/>
          </a:bodyPr>
          <a:lstStyle/>
          <a:p>
            <a:pPr marL="45720" indent="0">
              <a:buNone/>
            </a:pPr>
            <a:r>
              <a:rPr lang="en-US" dirty="0"/>
              <a:t>Use a “Lock” to grant access to a </a:t>
            </a:r>
            <a:r>
              <a:rPr lang="en-US" b="1" dirty="0">
                <a:solidFill>
                  <a:schemeClr val="accent6">
                    <a:lumMod val="50000"/>
                  </a:schemeClr>
                </a:solidFill>
              </a:rPr>
              <a:t>critical section</a:t>
            </a:r>
            <a:r>
              <a:rPr lang="en-US" dirty="0"/>
              <a:t> so that only one thread can operate there at a time</a:t>
            </a:r>
          </a:p>
          <a:p>
            <a:pPr fontAlgn="base"/>
            <a:r>
              <a:rPr lang="en-US" dirty="0"/>
              <a:t>Executed in an uninterruptible (</a:t>
            </a:r>
            <a:r>
              <a:rPr lang="en-US" i="1" dirty="0"/>
              <a:t>i.e.</a:t>
            </a:r>
            <a:r>
              <a:rPr lang="en-US" dirty="0"/>
              <a:t> </a:t>
            </a:r>
            <a:r>
              <a:rPr lang="en-US" b="1" dirty="0">
                <a:solidFill>
                  <a:schemeClr val="accent6">
                    <a:lumMod val="50000"/>
                  </a:schemeClr>
                </a:solidFill>
              </a:rPr>
              <a:t>atomic</a:t>
            </a:r>
            <a:r>
              <a:rPr lang="en-US" dirty="0"/>
              <a:t>) manner</a:t>
            </a:r>
          </a:p>
          <a:p>
            <a:pPr marL="45720" indent="0">
              <a:buNone/>
            </a:pPr>
            <a:r>
              <a:rPr lang="en-US" dirty="0"/>
              <a:t>Lock Acquire</a:t>
            </a:r>
          </a:p>
          <a:p>
            <a:pPr fontAlgn="base"/>
            <a:r>
              <a:rPr lang="en-US" dirty="0"/>
              <a:t>Wait until the lock is free,</a:t>
            </a:r>
            <a:br>
              <a:rPr lang="en-US" dirty="0"/>
            </a:br>
            <a:r>
              <a:rPr lang="en-US" dirty="0"/>
              <a:t>then take it</a:t>
            </a:r>
          </a:p>
          <a:p>
            <a:pPr marL="45720" indent="0">
              <a:buNone/>
            </a:pPr>
            <a:r>
              <a:rPr lang="en-US" dirty="0"/>
              <a:t>Lock Release</a:t>
            </a:r>
          </a:p>
          <a:p>
            <a:pPr fontAlgn="base"/>
            <a:r>
              <a:rPr lang="en-US" dirty="0"/>
              <a:t>Release the lock</a:t>
            </a:r>
          </a:p>
          <a:p>
            <a:pPr fontAlgn="base"/>
            <a:r>
              <a:rPr lang="en-US" dirty="0"/>
              <a:t>If other threads are waiting, wake exactly one up to pass lock to</a:t>
            </a:r>
          </a:p>
          <a:p>
            <a:pPr marL="45720" indent="0">
              <a:buNone/>
            </a:pPr>
            <a:endParaRPr lang="en-US" dirty="0"/>
          </a:p>
        </p:txBody>
      </p:sp>
      <p:sp>
        <p:nvSpPr>
          <p:cNvPr id="4" name="Footer Placeholder 3">
            <a:extLst>
              <a:ext uri="{FF2B5EF4-FFF2-40B4-BE49-F238E27FC236}">
                <a16:creationId xmlns:a16="http://schemas.microsoft.com/office/drawing/2014/main" id="{B454B7AE-5C54-EA1D-EBA8-530D3DCDD01F}"/>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4187C78A-F7EA-38BB-4BEB-B4901490F5A8}"/>
              </a:ext>
            </a:extLst>
          </p:cNvPr>
          <p:cNvSpPr>
            <a:spLocks noGrp="1"/>
          </p:cNvSpPr>
          <p:nvPr>
            <p:ph type="sldNum" sz="quarter" idx="12"/>
          </p:nvPr>
        </p:nvSpPr>
        <p:spPr/>
        <p:txBody>
          <a:bodyPr/>
          <a:lstStyle/>
          <a:p>
            <a:fld id="{4FAB73BC-B049-4115-A692-8D63A059BFB8}" type="slidenum">
              <a:rPr lang="en-US" smtClean="0"/>
              <a:t>29</a:t>
            </a:fld>
            <a:endParaRPr lang="en-US"/>
          </a:p>
        </p:txBody>
      </p:sp>
      <p:sp>
        <p:nvSpPr>
          <p:cNvPr id="8" name="Content Placeholder 9">
            <a:extLst>
              <a:ext uri="{FF2B5EF4-FFF2-40B4-BE49-F238E27FC236}">
                <a16:creationId xmlns:a16="http://schemas.microsoft.com/office/drawing/2014/main" id="{935219B7-2A2F-C606-7781-B39DAA3FDB0E}"/>
              </a:ext>
            </a:extLst>
          </p:cNvPr>
          <p:cNvSpPr txBox="1">
            <a:spLocks/>
          </p:cNvSpPr>
          <p:nvPr/>
        </p:nvSpPr>
        <p:spPr>
          <a:xfrm>
            <a:off x="6146800" y="1842248"/>
            <a:ext cx="5653313"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rtl="0">
              <a:buNone/>
            </a:pPr>
            <a:r>
              <a:rPr lang="en-US" sz="3200" b="0" i="1"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non-critical code</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err="1">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3200" b="1" i="0" u="none" strike="noStrike" dirty="0" err="1">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acquire</a:t>
            </a:r>
            <a:r>
              <a:rPr lang="en-US" sz="3200" b="0" i="0" u="none" strike="noStrike"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1" u="none" strike="noStrike"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critical section</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0" u="none" strike="noStrike" dirty="0" err="1">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3200" b="1" i="0" u="none" strike="noStrike" dirty="0" err="1">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release</a:t>
            </a:r>
            <a:r>
              <a:rPr lang="en-US" sz="3200" b="0" i="0" u="none" strike="noStrike"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3200" b="0" i="1"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non-critical code</a:t>
            </a: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b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2102698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E557-F480-7E9A-A6A2-0C7172BD51D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D3C6B-83C0-46FD-A576-73214900CC50}"/>
              </a:ext>
            </a:extLst>
          </p:cNvPr>
          <p:cNvSpPr>
            <a:spLocks noGrp="1"/>
          </p:cNvSpPr>
          <p:nvPr>
            <p:ph type="title"/>
          </p:nvPr>
        </p:nvSpPr>
        <p:spPr>
          <a:xfrm>
            <a:off x="1143000" y="609600"/>
            <a:ext cx="9875520" cy="962025"/>
          </a:xfrm>
        </p:spPr>
        <p:txBody>
          <a:bodyPr/>
          <a:lstStyle/>
          <a:p>
            <a:r>
              <a:rPr lang="en-US" dirty="0"/>
              <a:t>Function Pointers</a:t>
            </a:r>
          </a:p>
        </p:txBody>
      </p:sp>
      <p:grpSp>
        <p:nvGrpSpPr>
          <p:cNvPr id="8" name="Group 7" descr="This is our memory model diagram with a lot of memory addresses color coded for code, globals, heap, stack">
            <a:extLst>
              <a:ext uri="{FF2B5EF4-FFF2-40B4-BE49-F238E27FC236}">
                <a16:creationId xmlns:a16="http://schemas.microsoft.com/office/drawing/2014/main" id="{CBDF44AF-670F-47E9-8BAD-3D1D6AE80EFC}"/>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3B79ADB0-9402-9638-9D9A-08BF07A582D6}"/>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FD88C7-94ED-990A-D946-E334B4ED205D}"/>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9AF0C6C-CC7A-576F-9BFB-09957B1FEEDE}"/>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1282C41-B713-FC8C-81DB-74EBD374F4AC}"/>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8786398-AA8B-C88C-4696-7352FCB0F9BF}"/>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F7432F9-048B-7978-E9F0-31C6F43225B2}"/>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173919-6E48-E408-87D8-B0B75827F33B}"/>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65E2CFB-AF43-77C4-CC25-62DD92ACA12E}"/>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F2C45283-850A-503B-491A-476BE45E280F}"/>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EFAD2D5-D987-9B96-3618-75D9FBF643AC}"/>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0C15CE7-D08E-21B8-1063-45CDC438B444}"/>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1C16FCF-A963-CF5E-9BC9-9E6BE5147397}"/>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15F612B2-ADE8-8FB3-A8E1-DB11A9BE80C4}"/>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4A3D3D0-28CB-5040-AA2B-235F7F36ADE7}"/>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65227AAE-983A-29E4-E593-C428E02BCF4F}"/>
                </a:ext>
              </a:extLst>
            </p:cNvPr>
            <p:cNvGrpSpPr/>
            <p:nvPr/>
          </p:nvGrpSpPr>
          <p:grpSpPr>
            <a:xfrm>
              <a:off x="4876800" y="1737360"/>
              <a:ext cx="2529840" cy="678180"/>
              <a:chOff x="4876800" y="1737360"/>
              <a:chExt cx="2529840" cy="678180"/>
            </a:xfrm>
          </p:grpSpPr>
          <p:sp>
            <p:nvSpPr>
              <p:cNvPr id="45" name="Rectangle 44">
                <a:extLst>
                  <a:ext uri="{FF2B5EF4-FFF2-40B4-BE49-F238E27FC236}">
                    <a16:creationId xmlns:a16="http://schemas.microsoft.com/office/drawing/2014/main" id="{86864BEA-1DD5-228B-A166-51BA9F1E7FA9}"/>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A00EDA46-3AA6-9BE1-B1C5-BC2CF7E7B41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5E9291-AB22-BFA5-DDCA-88DB4744361F}"/>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8546251-39D0-5EBB-9967-F04B7AE4465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988BBC8-E26A-94F0-16E1-4C288004E96C}"/>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ABDB772-F5C9-A6FD-E2E5-916D59404FA5}"/>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910D711-EECE-517F-92CA-6DE1F499BF2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4434E12-0581-6BA6-0748-0AA820EE5F63}"/>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73EB696-EBF4-B51A-158A-6B2B88D5E35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Oval 62">
              <a:extLst>
                <a:ext uri="{FF2B5EF4-FFF2-40B4-BE49-F238E27FC236}">
                  <a16:creationId xmlns:a16="http://schemas.microsoft.com/office/drawing/2014/main" id="{E7F5A5C4-DAA0-F25C-E3BE-AAD5EEE8B7C7}"/>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33BCCC39-0745-1F4A-655C-B4A16C9CCDC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E40D78B-819A-ACD9-34FA-08A4769B9160}"/>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139A387-34DA-BCA3-C44E-3D776336A604}"/>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473676A-B76B-1F11-77A9-39EA822A0F0C}"/>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8065391-D21D-C31A-04D4-7171B2DF11D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7CF7F0A-D477-7F06-7920-3283C45D7DF7}"/>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29A8EBBC-C1B6-5B79-8DD9-2173A9A86C8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FAF0418-D191-F4C2-2DDC-C6B413139E1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B768378-CEE2-241A-1D03-7511F98C89F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E48DA067-F77E-43B8-FE36-CB9EA1BEA062}"/>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BEF9872C-AD1B-BFF9-9ABD-84E2FEA3D643}"/>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423E484-1404-021E-B459-D13AEA7BA053}"/>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7588179-8BE5-C19F-4215-52102E09548E}"/>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EBD07E29-4E5C-8282-0185-F3F1865AB6DA}"/>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1607A4C2-0726-6CD1-43CC-7CD25F817907}"/>
              </a:ext>
            </a:extLst>
          </p:cNvPr>
          <p:cNvSpPr>
            <a:spLocks noGrp="1"/>
          </p:cNvSpPr>
          <p:nvPr>
            <p:ph idx="1"/>
          </p:nvPr>
        </p:nvSpPr>
        <p:spPr>
          <a:xfrm>
            <a:off x="1143001" y="3517880"/>
            <a:ext cx="4583429" cy="2705948"/>
          </a:xfrm>
        </p:spPr>
        <p:txBody>
          <a:bodyPr>
            <a:normAutofit fontScale="77500" lnSpcReduction="20000"/>
          </a:bodyPr>
          <a:lstStyle/>
          <a:p>
            <a:pPr fontAlgn="base"/>
            <a:r>
              <a:rPr lang="en-US" sz="2400" dirty="0"/>
              <a:t>Code also lives in memory</a:t>
            </a:r>
          </a:p>
          <a:p>
            <a:pPr lvl="1" fontAlgn="base"/>
            <a:r>
              <a:rPr lang="en-US" sz="2200" dirty="0"/>
              <a:t>That means we can hold an address where a function’s code resides</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return_type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pointer_name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function_arguments</a:t>
            </a:r>
            <a:r>
              <a:rPr lang="en-US" sz="2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Set equal to ‘address of function’ (&amp;f)</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br>
              <a:rPr lang="en-US" dirty="0"/>
            </a:br>
            <a:endParaRPr lang="en-US" sz="2200" dirty="0"/>
          </a:p>
        </p:txBody>
      </p:sp>
      <p:sp>
        <p:nvSpPr>
          <p:cNvPr id="3" name="Content Placeholder 9">
            <a:extLst>
              <a:ext uri="{FF2B5EF4-FFF2-40B4-BE49-F238E27FC236}">
                <a16:creationId xmlns:a16="http://schemas.microsoft.com/office/drawing/2014/main" id="{D4A30460-6770-A2AD-15A5-F57A36FEC9DB}"/>
              </a:ext>
            </a:extLst>
          </p:cNvPr>
          <p:cNvSpPr txBox="1">
            <a:spLocks/>
          </p:cNvSpPr>
          <p:nvPr/>
        </p:nvSpPr>
        <p:spPr>
          <a:xfrm>
            <a:off x="6146800" y="3429000"/>
            <a:ext cx="5653313" cy="2651760"/>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return</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delta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 += (*f)(x) * ((hi-lo) / (n+1));</a:t>
            </a: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(n</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F698E845-9453-0DB3-375E-B8FA823E5A8B}"/>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9967AFE8-2CC0-7BFB-259E-4D4AE10096CA}"/>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1382641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6448E-E940-F212-54C6-D668CE18BE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189F3-54C4-8672-A97E-DF4FBE9DD867}"/>
              </a:ext>
            </a:extLst>
          </p:cNvPr>
          <p:cNvSpPr>
            <a:spLocks noGrp="1"/>
          </p:cNvSpPr>
          <p:nvPr>
            <p:ph type="title"/>
          </p:nvPr>
        </p:nvSpPr>
        <p:spPr>
          <a:xfrm>
            <a:off x="1143000" y="609600"/>
            <a:ext cx="9875520" cy="1024218"/>
          </a:xfrm>
        </p:spPr>
        <p:txBody>
          <a:bodyPr/>
          <a:lstStyle/>
          <a:p>
            <a:r>
              <a:rPr lang="en-US" dirty="0"/>
              <a:t>Milk – what is a ‘critical section’ ?</a:t>
            </a:r>
          </a:p>
        </p:txBody>
      </p:sp>
      <p:sp>
        <p:nvSpPr>
          <p:cNvPr id="6" name="Content Placeholder 5">
            <a:extLst>
              <a:ext uri="{FF2B5EF4-FFF2-40B4-BE49-F238E27FC236}">
                <a16:creationId xmlns:a16="http://schemas.microsoft.com/office/drawing/2014/main" id="{E1515292-F0FB-BC95-E6F3-DEF38FBDC692}"/>
              </a:ext>
            </a:extLst>
          </p:cNvPr>
          <p:cNvSpPr>
            <a:spLocks noGrp="1"/>
          </p:cNvSpPr>
          <p:nvPr>
            <p:ph sz="half" idx="1"/>
          </p:nvPr>
        </p:nvSpPr>
        <p:spPr>
          <a:xfrm>
            <a:off x="1143000" y="1842247"/>
            <a:ext cx="4754880" cy="4238512"/>
          </a:xfrm>
        </p:spPr>
        <p:txBody>
          <a:bodyPr>
            <a:normAutofit lnSpcReduction="10000"/>
          </a:bodyPr>
          <a:lstStyle/>
          <a:p>
            <a:pPr marL="45720" indent="0">
              <a:buNone/>
            </a:pPr>
            <a:r>
              <a:rPr lang="en-US" b="1" dirty="0"/>
              <a:t>What if we use a lock on the  refrigerator?</a:t>
            </a:r>
          </a:p>
          <a:p>
            <a:pPr fontAlgn="base"/>
            <a:r>
              <a:rPr lang="en-US" dirty="0"/>
              <a:t>Probably overkill – what if  roommate wanted to get eggs?</a:t>
            </a:r>
          </a:p>
          <a:p>
            <a:pPr marL="45720" indent="0">
              <a:buNone/>
            </a:pPr>
            <a:endParaRPr lang="en-US" dirty="0"/>
          </a:p>
          <a:p>
            <a:pPr marL="45720" indent="0">
              <a:buNone/>
            </a:pPr>
            <a:r>
              <a:rPr lang="en-US" b="1" dirty="0"/>
              <a:t>For performance reasons, only put what is necessary in the critical section</a:t>
            </a:r>
          </a:p>
          <a:p>
            <a:pPr fontAlgn="base"/>
            <a:r>
              <a:rPr lang="en-US" dirty="0"/>
              <a:t>Only lock the milk</a:t>
            </a:r>
          </a:p>
          <a:p>
            <a:pPr fontAlgn="base"/>
            <a:r>
              <a:rPr lang="en-US" dirty="0"/>
              <a:t>But lock all steps that must run uninterrupted (</a:t>
            </a:r>
            <a:r>
              <a:rPr lang="en-US" i="1" dirty="0"/>
              <a:t>i.e.</a:t>
            </a:r>
            <a:r>
              <a:rPr lang="en-US" dirty="0"/>
              <a:t> must run as an atomic unit)</a:t>
            </a:r>
          </a:p>
        </p:txBody>
      </p:sp>
      <p:sp>
        <p:nvSpPr>
          <p:cNvPr id="4" name="Footer Placeholder 3">
            <a:extLst>
              <a:ext uri="{FF2B5EF4-FFF2-40B4-BE49-F238E27FC236}">
                <a16:creationId xmlns:a16="http://schemas.microsoft.com/office/drawing/2014/main" id="{368F15AC-F3E0-F83C-7D5B-7062EF88C330}"/>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98CF9A68-DE3E-FCEE-B0F7-33B47EF67A06}"/>
              </a:ext>
            </a:extLst>
          </p:cNvPr>
          <p:cNvSpPr>
            <a:spLocks noGrp="1"/>
          </p:cNvSpPr>
          <p:nvPr>
            <p:ph type="sldNum" sz="quarter" idx="12"/>
          </p:nvPr>
        </p:nvSpPr>
        <p:spPr/>
        <p:txBody>
          <a:bodyPr/>
          <a:lstStyle/>
          <a:p>
            <a:fld id="{4FAB73BC-B049-4115-A692-8D63A059BFB8}" type="slidenum">
              <a:rPr lang="en-US" smtClean="0"/>
              <a:t>30</a:t>
            </a:fld>
            <a:endParaRPr lang="en-US"/>
          </a:p>
        </p:txBody>
      </p:sp>
      <p:sp>
        <p:nvSpPr>
          <p:cNvPr id="8" name="Content Placeholder 9">
            <a:extLst>
              <a:ext uri="{FF2B5EF4-FFF2-40B4-BE49-F238E27FC236}">
                <a16:creationId xmlns:a16="http://schemas.microsoft.com/office/drawing/2014/main" id="{142B2DD7-7C89-40DE-9F8F-6E2ACCF8E7AA}"/>
              </a:ext>
            </a:extLst>
          </p:cNvPr>
          <p:cNvSpPr txBox="1">
            <a:spLocks/>
          </p:cNvSpPr>
          <p:nvPr/>
        </p:nvSpPr>
        <p:spPr>
          <a:xfrm>
            <a:off x="6153524" y="1842248"/>
            <a:ext cx="5653313"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rtl="0">
              <a:lnSpc>
                <a:spcPct val="100000"/>
              </a:lnSpc>
              <a:spcBef>
                <a:spcPts val="200"/>
              </a:spcBef>
              <a:spcAft>
                <a:spcPts val="200"/>
              </a:spcAft>
              <a:buNone/>
            </a:pP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fridge.</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 </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 {</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buy milk</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fridge.</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unlock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milk_lock.</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 </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 {</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buy milk</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milk_lock.</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unlock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br>
              <a:rPr lang="en-US" sz="1800" dirty="0">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20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4919781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5FE7A-6C20-8709-E1B4-8B65B8D056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73A3A-B46A-BE71-081D-73C4327E586F}"/>
              </a:ext>
            </a:extLst>
          </p:cNvPr>
          <p:cNvSpPr>
            <a:spLocks noGrp="1"/>
          </p:cNvSpPr>
          <p:nvPr>
            <p:ph type="title"/>
          </p:nvPr>
        </p:nvSpPr>
        <p:spPr>
          <a:xfrm>
            <a:off x="1143000" y="609600"/>
            <a:ext cx="9875520" cy="1024218"/>
          </a:xfrm>
        </p:spPr>
        <p:txBody>
          <a:bodyPr/>
          <a:lstStyle/>
          <a:p>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pthread</a:t>
            </a:r>
            <a:r>
              <a:rPr lang="en-US" dirty="0"/>
              <a:t> &amp; Locks</a:t>
            </a:r>
          </a:p>
        </p:txBody>
      </p:sp>
      <p:sp>
        <p:nvSpPr>
          <p:cNvPr id="6" name="Content Placeholder 5">
            <a:extLst>
              <a:ext uri="{FF2B5EF4-FFF2-40B4-BE49-F238E27FC236}">
                <a16:creationId xmlns:a16="http://schemas.microsoft.com/office/drawing/2014/main" id="{22D3742F-8F5A-6A7E-CE5C-EE1C94DF6489}"/>
              </a:ext>
            </a:extLst>
          </p:cNvPr>
          <p:cNvSpPr>
            <a:spLocks noGrp="1"/>
          </p:cNvSpPr>
          <p:nvPr>
            <p:ph sz="half" idx="1"/>
          </p:nvPr>
        </p:nvSpPr>
        <p:spPr>
          <a:xfrm>
            <a:off x="289112" y="1842248"/>
            <a:ext cx="4754880" cy="4238512"/>
          </a:xfrm>
        </p:spPr>
        <p:txBody>
          <a:bodyPr>
            <a:normAutofit lnSpcReduction="10000"/>
          </a:bodyPr>
          <a:lstStyle/>
          <a:p>
            <a:pPr marL="45720" indent="0">
              <a:buNone/>
            </a:pPr>
            <a:r>
              <a:rPr lang="en-US" dirty="0"/>
              <a:t>Another term for a lock is a mutex (“mutual exclusion”)</a:t>
            </a:r>
          </a:p>
          <a:p>
            <a:pPr marL="45720" indent="0">
              <a:buNone/>
            </a:pP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pthread.h</a:t>
            </a:r>
            <a:r>
              <a:rPr lang="en-US" dirty="0"/>
              <a:t> defines datatype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pthread_mutex_t</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dirty="0"/>
              <a:t>Initializes a mutex with specified attributes</a:t>
            </a:r>
          </a:p>
          <a:p>
            <a:r>
              <a:rPr lang="en-US" dirty="0"/>
              <a:t>Acquire the lock – blocks if already locked</a:t>
            </a:r>
          </a:p>
          <a:p>
            <a:r>
              <a:rPr lang="en-US" dirty="0"/>
              <a:t>Releases the lock </a:t>
            </a:r>
          </a:p>
          <a:p>
            <a:r>
              <a:rPr lang="en-US" dirty="0"/>
              <a:t>“</a:t>
            </a:r>
            <a:r>
              <a:rPr lang="en-US" dirty="0" err="1"/>
              <a:t>Uninitializes</a:t>
            </a:r>
            <a:r>
              <a:rPr lang="en-US" dirty="0"/>
              <a:t>” a mutex – clean up when done</a:t>
            </a:r>
            <a:br>
              <a:rPr lang="en-US" dirty="0"/>
            </a:br>
            <a:endParaRPr lang="en-US" dirty="0"/>
          </a:p>
        </p:txBody>
      </p:sp>
      <p:sp>
        <p:nvSpPr>
          <p:cNvPr id="4" name="Footer Placeholder 3">
            <a:extLst>
              <a:ext uri="{FF2B5EF4-FFF2-40B4-BE49-F238E27FC236}">
                <a16:creationId xmlns:a16="http://schemas.microsoft.com/office/drawing/2014/main" id="{A764E67D-F8A8-A69C-9F74-A716F43AB09F}"/>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C9957C6E-C442-2E05-7E59-8BC76EC0E5A2}"/>
              </a:ext>
            </a:extLst>
          </p:cNvPr>
          <p:cNvSpPr>
            <a:spLocks noGrp="1"/>
          </p:cNvSpPr>
          <p:nvPr>
            <p:ph type="sldNum" sz="quarter" idx="12"/>
          </p:nvPr>
        </p:nvSpPr>
        <p:spPr/>
        <p:txBody>
          <a:bodyPr/>
          <a:lstStyle/>
          <a:p>
            <a:fld id="{4FAB73BC-B049-4115-A692-8D63A059BFB8}" type="slidenum">
              <a:rPr lang="en-US" smtClean="0"/>
              <a:t>31</a:t>
            </a:fld>
            <a:endParaRPr lang="en-US"/>
          </a:p>
        </p:txBody>
      </p:sp>
      <p:sp>
        <p:nvSpPr>
          <p:cNvPr id="8" name="Content Placeholder 9">
            <a:extLst>
              <a:ext uri="{FF2B5EF4-FFF2-40B4-BE49-F238E27FC236}">
                <a16:creationId xmlns:a16="http://schemas.microsoft.com/office/drawing/2014/main" id="{7C1B2312-147F-0863-9D0F-74069B924FFF}"/>
              </a:ext>
            </a:extLst>
          </p:cNvPr>
          <p:cNvSpPr txBox="1">
            <a:spLocks/>
          </p:cNvSpPr>
          <p:nvPr/>
        </p:nvSpPr>
        <p:spPr>
          <a:xfrm>
            <a:off x="5043992" y="1842248"/>
            <a:ext cx="6858896"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pthread_mutex_init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mutex,</a:t>
            </a:r>
            <a:b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pthread_mutexattr_t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attr</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mutex);</a:t>
            </a:r>
          </a:p>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pthread_mutex_unlock</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mutex);</a:t>
            </a: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buNone/>
            </a:pP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 </a:t>
            </a:r>
            <a:r>
              <a:rPr lang="en-US" sz="2000" b="1" i="0" u="none" strike="noStrike" dirty="0" err="1">
                <a:solidFill>
                  <a:srgbClr val="6699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pthread_mutex_destroy</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i="0" u="none" strike="noStrike" dirty="0" err="1">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pthread_mutex_t</a:t>
            </a:r>
            <a:r>
              <a:rPr lang="en-US" sz="20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mutex);</a:t>
            </a: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2747459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2" name="Straight Connector 21">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24" name="Rectangle 23">
            <a:extLst>
              <a:ext uri="{FF2B5EF4-FFF2-40B4-BE49-F238E27FC236}">
                <a16:creationId xmlns:a16="http://schemas.microsoft.com/office/drawing/2014/main" id="{DAB94306-F934-4A95-8B44-81F9A6CC88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856"/>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5" name="Graphic 14">
            <a:extLst>
              <a:ext uri="{FF2B5EF4-FFF2-40B4-BE49-F238E27FC236}">
                <a16:creationId xmlns:a16="http://schemas.microsoft.com/office/drawing/2014/main" id="{6201540E-E4EB-844F-6207-1CD80FA51E29}"/>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72064" y="1131152"/>
            <a:ext cx="4593715" cy="4593715"/>
          </a:xfrm>
          <a:prstGeom prst="rect">
            <a:avLst/>
          </a:prstGeom>
        </p:spPr>
      </p:pic>
      <p:sp>
        <p:nvSpPr>
          <p:cNvPr id="5" name="Footer Placeholder 4">
            <a:extLst>
              <a:ext uri="{FF2B5EF4-FFF2-40B4-BE49-F238E27FC236}">
                <a16:creationId xmlns:a16="http://schemas.microsoft.com/office/drawing/2014/main" id="{0D16B901-8B05-57B7-962C-FBD8C4AA71C4}"/>
              </a:ext>
              <a:ext uri="{C183D7F6-B498-43B3-948B-1728B52AA6E4}">
                <adec:decorative xmlns:adec="http://schemas.microsoft.com/office/drawing/2017/decorative" val="1"/>
              </a:ext>
            </a:extLst>
          </p:cNvPr>
          <p:cNvSpPr>
            <a:spLocks noGrp="1"/>
          </p:cNvSpPr>
          <p:nvPr>
            <p:ph type="ftr" sz="quarter" idx="11"/>
          </p:nvPr>
        </p:nvSpPr>
        <p:spPr>
          <a:xfrm>
            <a:off x="895468" y="6223828"/>
            <a:ext cx="4717774" cy="365125"/>
          </a:xfrm>
        </p:spPr>
        <p:txBody>
          <a:bodyPr vert="horz" lIns="91440" tIns="45720" rIns="91440" bIns="45720" rtlCol="0" anchor="ctr">
            <a:normAutofit/>
          </a:bodyPr>
          <a:lstStyle/>
          <a:p>
            <a:pPr algn="l" defTabSz="914400">
              <a:spcAft>
                <a:spcPts val="600"/>
              </a:spcAft>
            </a:pPr>
            <a:r>
              <a:rPr lang="en-US" kern="1200">
                <a:solidFill>
                  <a:schemeClr val="tx1"/>
                </a:solidFill>
                <a:latin typeface="+mn-lt"/>
                <a:ea typeface="+mn-ea"/>
                <a:cs typeface="+mn-cs"/>
              </a:rPr>
              <a:t>CSE 374 SP26  Lecture Concurrency, Professor Hazen</a:t>
            </a:r>
          </a:p>
        </p:txBody>
      </p:sp>
      <p:sp>
        <p:nvSpPr>
          <p:cNvPr id="26" name="Rectangle 25">
            <a:extLst>
              <a:ext uri="{FF2B5EF4-FFF2-40B4-BE49-F238E27FC236}">
                <a16:creationId xmlns:a16="http://schemas.microsoft.com/office/drawing/2014/main" id="{98D49CEE-84FB-45A0-B9E1-10ABEEE1BC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9378" y="246887"/>
            <a:ext cx="5861321"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Title 8">
            <a:extLst>
              <a:ext uri="{FF2B5EF4-FFF2-40B4-BE49-F238E27FC236}">
                <a16:creationId xmlns:a16="http://schemas.microsoft.com/office/drawing/2014/main" id="{C1A5DD7E-DDEF-5F0B-10CD-1FFFEC3EE9A4}"/>
              </a:ext>
            </a:extLst>
          </p:cNvPr>
          <p:cNvSpPr>
            <a:spLocks noGrp="1"/>
          </p:cNvSpPr>
          <p:nvPr>
            <p:ph type="title"/>
          </p:nvPr>
        </p:nvSpPr>
        <p:spPr>
          <a:xfrm>
            <a:off x="6736924" y="857675"/>
            <a:ext cx="4566230" cy="3437782"/>
          </a:xfrm>
        </p:spPr>
        <p:txBody>
          <a:bodyPr vert="horz" lIns="91440" tIns="45720" rIns="91440" bIns="45720" rtlCol="0" anchor="b">
            <a:normAutofit/>
          </a:bodyPr>
          <a:lstStyle/>
          <a:p>
            <a:pPr algn="ctr">
              <a:lnSpc>
                <a:spcPct val="85000"/>
              </a:lnSpc>
            </a:pPr>
            <a:r>
              <a:rPr lang="en-US" sz="7200" b="1" cap="all"/>
              <a:t>Demo</a:t>
            </a:r>
          </a:p>
        </p:txBody>
      </p:sp>
      <p:cxnSp>
        <p:nvCxnSpPr>
          <p:cNvPr id="28" name="Straight Connector 27">
            <a:extLst>
              <a:ext uri="{FF2B5EF4-FFF2-40B4-BE49-F238E27FC236}">
                <a16:creationId xmlns:a16="http://schemas.microsoft.com/office/drawing/2014/main" id="{F434E2FF-BF33-4015-946E-D6A4D769BB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36924" y="4220801"/>
            <a:ext cx="421593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0F55799-1625-66D1-5B00-CF636B9CDC4A}"/>
              </a:ext>
            </a:extLst>
          </p:cNvPr>
          <p:cNvSpPr>
            <a:spLocks noGrp="1"/>
          </p:cNvSpPr>
          <p:nvPr>
            <p:ph type="body" sz="half" idx="2"/>
          </p:nvPr>
        </p:nvSpPr>
        <p:spPr>
          <a:xfrm>
            <a:off x="6736924" y="4356635"/>
            <a:ext cx="4535850" cy="1543422"/>
          </a:xfrm>
        </p:spPr>
        <p:txBody>
          <a:bodyPr vert="horz" lIns="91440" tIns="45720" rIns="91440" bIns="45720" rtlCol="0">
            <a:normAutofit/>
          </a:bodyPr>
          <a:lstStyle/>
          <a:p>
            <a:pPr algn="ctr">
              <a:lnSpc>
                <a:spcPct val="90000"/>
              </a:lnSpc>
              <a:spcBef>
                <a:spcPts val="1400"/>
              </a:spcBef>
            </a:pPr>
            <a:r>
              <a:rPr lang="en-US" sz="2200" dirty="0"/>
              <a:t>Bank Accounts</a:t>
            </a:r>
          </a:p>
          <a:p>
            <a:pPr algn="ctr">
              <a:lnSpc>
                <a:spcPct val="90000"/>
              </a:lnSpc>
              <a:spcBef>
                <a:spcPts val="1400"/>
              </a:spcBef>
            </a:pPr>
            <a:r>
              <a:rPr lang="en-US" sz="2200" dirty="0"/>
              <a:t>(</a:t>
            </a:r>
            <a:r>
              <a:rPr lang="en-US" sz="2200" dirty="0" err="1"/>
              <a:t>BankAccountThread</a:t>
            </a:r>
            <a:r>
              <a:rPr lang="en-US" sz="2200" dirty="0"/>
              <a:t>.[</a:t>
            </a:r>
            <a:r>
              <a:rPr lang="en-US" sz="2200" dirty="0" err="1"/>
              <a:t>h,c</a:t>
            </a:r>
            <a:r>
              <a:rPr lang="en-US" sz="2200" dirty="0"/>
              <a:t>])</a:t>
            </a:r>
          </a:p>
        </p:txBody>
      </p:sp>
      <p:sp>
        <p:nvSpPr>
          <p:cNvPr id="6" name="Slide Number Placeholder 5">
            <a:extLst>
              <a:ext uri="{FF2B5EF4-FFF2-40B4-BE49-F238E27FC236}">
                <a16:creationId xmlns:a16="http://schemas.microsoft.com/office/drawing/2014/main" id="{8AF7A71D-2C60-EF26-2C5E-B70E7C31C121}"/>
              </a:ext>
              <a:ext uri="{C183D7F6-B498-43B3-948B-1728B52AA6E4}">
                <adec:decorative xmlns:adec="http://schemas.microsoft.com/office/drawing/2017/decorative" val="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32</a:t>
            </a:fld>
            <a:endParaRPr lang="en-US"/>
          </a:p>
        </p:txBody>
      </p:sp>
    </p:spTree>
    <p:extLst>
      <p:ext uri="{BB962C8B-B14F-4D97-AF65-F5344CB8AC3E}">
        <p14:creationId xmlns:p14="http://schemas.microsoft.com/office/powerpoint/2010/main" val="635602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09A90-110A-117E-6661-3CDFC4D217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AE5EF-9680-E32B-4C84-585A21777B52}"/>
              </a:ext>
            </a:extLst>
          </p:cNvPr>
          <p:cNvSpPr>
            <a:spLocks noGrp="1"/>
          </p:cNvSpPr>
          <p:nvPr>
            <p:ph type="title"/>
          </p:nvPr>
        </p:nvSpPr>
        <p:spPr>
          <a:xfrm>
            <a:off x="363072" y="609600"/>
            <a:ext cx="4598894" cy="1024218"/>
          </a:xfrm>
        </p:spPr>
        <p:txBody>
          <a:bodyPr>
            <a:normAutofit/>
          </a:bodyPr>
          <a:lstStyle/>
          <a:p>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endParaRPr lang="en-US" dirty="0"/>
          </a:p>
        </p:txBody>
      </p:sp>
      <p:sp>
        <p:nvSpPr>
          <p:cNvPr id="6" name="Content Placeholder 5">
            <a:extLst>
              <a:ext uri="{FF2B5EF4-FFF2-40B4-BE49-F238E27FC236}">
                <a16:creationId xmlns:a16="http://schemas.microsoft.com/office/drawing/2014/main" id="{30C218A7-39CE-634E-DC09-08A4F3BCC6C4}"/>
              </a:ext>
            </a:extLst>
          </p:cNvPr>
          <p:cNvSpPr>
            <a:spLocks noGrp="1"/>
          </p:cNvSpPr>
          <p:nvPr>
            <p:ph sz="half" idx="1"/>
          </p:nvPr>
        </p:nvSpPr>
        <p:spPr>
          <a:xfrm>
            <a:off x="289112" y="1842248"/>
            <a:ext cx="4363570" cy="4238512"/>
          </a:xfrm>
        </p:spPr>
        <p:txBody>
          <a:bodyPr>
            <a:normAutofit/>
          </a:bodyPr>
          <a:lstStyle/>
          <a:p>
            <a:pPr marL="45720" indent="0">
              <a:buNone/>
            </a:pPr>
            <a:r>
              <a:rPr lang="en-US" dirty="0"/>
              <a:t>Bank Accounts may have many users interacting with them (or other accounts in the same system) simultaneously.</a:t>
            </a:r>
          </a:p>
          <a:p>
            <a:pPr marL="45720" indent="0">
              <a:buNone/>
            </a:pPr>
            <a:r>
              <a:rPr lang="en-US" dirty="0"/>
              <a:t>It would be bad to interrupt a withdraw or transfer in process.</a:t>
            </a:r>
          </a:p>
        </p:txBody>
      </p:sp>
      <p:sp>
        <p:nvSpPr>
          <p:cNvPr id="4" name="Footer Placeholder 3">
            <a:extLst>
              <a:ext uri="{FF2B5EF4-FFF2-40B4-BE49-F238E27FC236}">
                <a16:creationId xmlns:a16="http://schemas.microsoft.com/office/drawing/2014/main" id="{7B57947F-D45A-6F99-7F7C-2FE499CB7CF7}"/>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5F9761C6-F941-3528-8916-8E6AD69636C2}"/>
              </a:ext>
            </a:extLst>
          </p:cNvPr>
          <p:cNvSpPr>
            <a:spLocks noGrp="1"/>
          </p:cNvSpPr>
          <p:nvPr>
            <p:ph type="sldNum" sz="quarter" idx="12"/>
          </p:nvPr>
        </p:nvSpPr>
        <p:spPr/>
        <p:txBody>
          <a:bodyPr/>
          <a:lstStyle/>
          <a:p>
            <a:fld id="{4FAB73BC-B049-4115-A692-8D63A059BFB8}" type="slidenum">
              <a:rPr lang="en-US" smtClean="0"/>
              <a:t>33</a:t>
            </a:fld>
            <a:endParaRPr lang="en-US"/>
          </a:p>
        </p:txBody>
      </p:sp>
      <p:sp>
        <p:nvSpPr>
          <p:cNvPr id="8" name="Content Placeholder 9">
            <a:extLst>
              <a:ext uri="{FF2B5EF4-FFF2-40B4-BE49-F238E27FC236}">
                <a16:creationId xmlns:a16="http://schemas.microsoft.com/office/drawing/2014/main" id="{C528F46F-9E09-61A1-7301-B349E1D0BD11}"/>
              </a:ext>
            </a:extLst>
          </p:cNvPr>
          <p:cNvSpPr txBox="1">
            <a:spLocks/>
          </p:cNvSpPr>
          <p:nvPr/>
        </p:nvSpPr>
        <p:spPr>
          <a:xfrm>
            <a:off x="5043992" y="389965"/>
            <a:ext cx="6858896" cy="5833863"/>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1" dirty="0">
                <a:solidFill>
                  <a:srgbClr val="AF00D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a:t>
            </a:r>
            <a:r>
              <a:rPr lang="en-US" sz="1400" b="1" dirty="0">
                <a:solidFill>
                  <a:srgbClr val="0000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0A306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&lt;atomic&gt;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AF00DB"/>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#include</a:t>
            </a:r>
            <a:r>
              <a:rPr lang="en-US" sz="1400" b="1" dirty="0">
                <a:solidFill>
                  <a:srgbClr val="0000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0A306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&lt;mutex&gt;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class</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BankAccount</a:t>
            </a:r>
            <a:r>
              <a:rPr lang="en-US" sz="1400" b="1" dirty="0">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public:</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BankAccount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deposit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9538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withdraw</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9538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getBalance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setBalance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9538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transferTo</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9538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BankAccoun</a:t>
            </a:r>
            <a:r>
              <a:rPr lang="en-US" sz="1400" b="1" dirty="0" err="1">
                <a:solidFill>
                  <a:srgbClr val="267F9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t</a:t>
            </a:r>
            <a:r>
              <a:rPr lang="en-US" sz="1400" b="1" dirty="0">
                <a:solidFill>
                  <a:srgbClr val="0000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&amp;</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chemeClr val="accent2">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other</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br>
              <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private:</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6E778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49494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This function is only called when mutex is already locked.</a:t>
            </a: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8250D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setBalanceWithLock</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9538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amount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0000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const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accountId</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_;</a:t>
            </a:r>
            <a:b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6E778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49494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This mutex protects access to the balance_.</a:t>
            </a: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std::mutex </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m_;</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double</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balance_;</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6E778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494949"/>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Atomic so when we get a new id, we don't have any races</a:t>
            </a: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rgbClr val="0000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static</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a:solidFill>
                  <a:schemeClr val="accent6">
                    <a:lumMod val="5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std::atomic</a:t>
            </a:r>
            <a:r>
              <a:rPr lang="en-US" sz="1400" b="1" dirty="0">
                <a:solidFill>
                  <a:srgbClr val="00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&lt;</a:t>
            </a:r>
            <a:r>
              <a:rPr lang="en-US" sz="1400" b="1" dirty="0">
                <a:solidFill>
                  <a:srgbClr val="CF222E"/>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1400" b="1" dirty="0">
                <a:solidFill>
                  <a:srgbClr val="00000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&gt;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1400" b="1" dirty="0" err="1">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accountCount</a:t>
            </a: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_;</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1400" b="1" dirty="0">
              <a:solidFill>
                <a:srgbClr val="202020"/>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00000"/>
              </a:lnSpc>
              <a:spcBef>
                <a:spcPts val="200"/>
              </a:spcBef>
              <a:spcAft>
                <a:spcPts val="200"/>
              </a:spcAft>
              <a:buNone/>
            </a:pPr>
            <a:endParaRPr lang="en-US" sz="1800" b="1" dirty="0">
              <a:solidFill>
                <a:srgbClr val="F8F8F2"/>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Tree>
    <p:extLst>
      <p:ext uri="{BB962C8B-B14F-4D97-AF65-F5344CB8AC3E}">
        <p14:creationId xmlns:p14="http://schemas.microsoft.com/office/powerpoint/2010/main" val="13453433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6BE3A-D7C7-94FB-55B7-C79DAECF95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EC2B0-6EEE-1F10-6348-6A654E0F3D0B}"/>
              </a:ext>
            </a:extLst>
          </p:cNvPr>
          <p:cNvSpPr>
            <a:spLocks noGrp="1"/>
          </p:cNvSpPr>
          <p:nvPr>
            <p:ph type="title"/>
          </p:nvPr>
        </p:nvSpPr>
        <p:spPr>
          <a:xfrm>
            <a:off x="1143000" y="609600"/>
            <a:ext cx="9875520" cy="1024218"/>
          </a:xfrm>
        </p:spPr>
        <p:txBody>
          <a:bodyPr/>
          <a:lstStyle/>
          <a:p>
            <a:r>
              <a:rPr lang="en-US" dirty="0"/>
              <a:t>Bank account data races</a:t>
            </a:r>
          </a:p>
        </p:txBody>
      </p:sp>
      <p:sp>
        <p:nvSpPr>
          <p:cNvPr id="6" name="Content Placeholder 5">
            <a:extLst>
              <a:ext uri="{FF2B5EF4-FFF2-40B4-BE49-F238E27FC236}">
                <a16:creationId xmlns:a16="http://schemas.microsoft.com/office/drawing/2014/main" id="{D6BB205F-3669-B2FD-44B3-C2CFA2B11DDB}"/>
              </a:ext>
            </a:extLst>
          </p:cNvPr>
          <p:cNvSpPr>
            <a:spLocks noGrp="1"/>
          </p:cNvSpPr>
          <p:nvPr>
            <p:ph sz="half" idx="1"/>
          </p:nvPr>
        </p:nvSpPr>
        <p:spPr>
          <a:xfrm>
            <a:off x="1143000" y="1842247"/>
            <a:ext cx="3771900" cy="4238512"/>
          </a:xfrm>
        </p:spPr>
        <p:txBody>
          <a:bodyPr>
            <a:normAutofit/>
          </a:bodyPr>
          <a:lstStyle/>
          <a:p>
            <a:r>
              <a:rPr lang="en-US" dirty="0"/>
              <a:t>This code is correct in a sequential program</a:t>
            </a:r>
          </a:p>
          <a:p>
            <a:r>
              <a:rPr lang="en-US" dirty="0"/>
              <a:t>It may have a </a:t>
            </a:r>
            <a:r>
              <a:rPr lang="en-US" b="1" dirty="0">
                <a:solidFill>
                  <a:schemeClr val="accent6">
                    <a:lumMod val="50000"/>
                  </a:schemeClr>
                </a:solidFill>
              </a:rPr>
              <a:t>race condition in a concurrent program</a:t>
            </a:r>
            <a:r>
              <a:rPr lang="en-US" dirty="0"/>
              <a:t>, allowing for a negative balance </a:t>
            </a:r>
          </a:p>
          <a:p>
            <a:r>
              <a:rPr lang="en-US" dirty="0"/>
              <a:t>Discovering this bug with testing is very hard</a:t>
            </a:r>
          </a:p>
          <a:p>
            <a:pPr marL="45720" indent="0">
              <a:buNone/>
            </a:pPr>
            <a:endParaRPr lang="en-US" dirty="0"/>
          </a:p>
        </p:txBody>
      </p:sp>
      <p:sp>
        <p:nvSpPr>
          <p:cNvPr id="4" name="Footer Placeholder 3">
            <a:extLst>
              <a:ext uri="{FF2B5EF4-FFF2-40B4-BE49-F238E27FC236}">
                <a16:creationId xmlns:a16="http://schemas.microsoft.com/office/drawing/2014/main" id="{828C1661-65A3-B707-8324-BD1E25B1DF80}"/>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B38376C1-A7A8-645D-09CC-AFD755B06C3E}"/>
              </a:ext>
            </a:extLst>
          </p:cNvPr>
          <p:cNvSpPr>
            <a:spLocks noGrp="1"/>
          </p:cNvSpPr>
          <p:nvPr>
            <p:ph type="sldNum" sz="quarter" idx="12"/>
          </p:nvPr>
        </p:nvSpPr>
        <p:spPr/>
        <p:txBody>
          <a:bodyPr/>
          <a:lstStyle/>
          <a:p>
            <a:fld id="{4FAB73BC-B049-4115-A692-8D63A059BFB8}" type="slidenum">
              <a:rPr lang="en-US" smtClean="0"/>
              <a:t>34</a:t>
            </a:fld>
            <a:endParaRPr lang="en-US"/>
          </a:p>
        </p:txBody>
      </p:sp>
      <p:sp>
        <p:nvSpPr>
          <p:cNvPr id="8" name="Content Placeholder 9">
            <a:extLst>
              <a:ext uri="{FF2B5EF4-FFF2-40B4-BE49-F238E27FC236}">
                <a16:creationId xmlns:a16="http://schemas.microsoft.com/office/drawing/2014/main" id="{D3C26EB3-7E8D-BFD1-7081-741714D6C2A4}"/>
              </a:ext>
            </a:extLst>
          </p:cNvPr>
          <p:cNvSpPr txBox="1">
            <a:spLocks/>
          </p:cNvSpPr>
          <p:nvPr/>
        </p:nvSpPr>
        <p:spPr>
          <a:xfrm>
            <a:off x="5103160" y="1842248"/>
            <a:ext cx="6703678"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withdraw</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throw</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invalid_argument</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"can't withdraw"</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a:t>
            </a:r>
            <a:r>
              <a:rPr lang="en-US" sz="20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lnSpc>
                <a:spcPct val="100000"/>
              </a:lnSpc>
              <a:spcBef>
                <a:spcPts val="200"/>
              </a:spcBef>
              <a:spcAft>
                <a:spcPts val="200"/>
              </a:spcAft>
              <a:buNone/>
            </a:pPr>
            <a:endParaRPr lang="en-US" sz="2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12221278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4AB732B-C3D9-6F05-EDC0-C54A39871477}"/>
              </a:ext>
            </a:extLst>
          </p:cNvPr>
          <p:cNvSpPr>
            <a:spLocks noGrp="1"/>
          </p:cNvSpPr>
          <p:nvPr>
            <p:ph type="title"/>
          </p:nvPr>
        </p:nvSpPr>
        <p:spPr/>
        <p:txBody>
          <a:bodyPr/>
          <a:lstStyle/>
          <a:p>
            <a:r>
              <a:rPr lang="en-US" dirty="0"/>
              <a:t>Withdraw race example</a:t>
            </a:r>
          </a:p>
        </p:txBody>
      </p:sp>
      <p:sp>
        <p:nvSpPr>
          <p:cNvPr id="8" name="Text Placeholder 7">
            <a:extLst>
              <a:ext uri="{FF2B5EF4-FFF2-40B4-BE49-F238E27FC236}">
                <a16:creationId xmlns:a16="http://schemas.microsoft.com/office/drawing/2014/main" id="{5EEBC47A-57A4-5942-A485-E0B7F8FE0BB6}"/>
              </a:ext>
            </a:extLst>
          </p:cNvPr>
          <p:cNvSpPr>
            <a:spLocks noGrp="1"/>
          </p:cNvSpPr>
          <p:nvPr>
            <p:ph type="body" idx="1"/>
          </p:nvPr>
        </p:nvSpPr>
        <p:spPr>
          <a:solidFill>
            <a:schemeClr val="accent6">
              <a:lumMod val="20000"/>
              <a:lumOff val="80000"/>
            </a:schemeClr>
          </a:solidFill>
        </p:spPr>
        <p:txBody>
          <a:bodyPr/>
          <a:lstStyle/>
          <a:p>
            <a:r>
              <a:rPr lang="en-US" dirty="0"/>
              <a:t>Thread 1</a:t>
            </a:r>
          </a:p>
        </p:txBody>
      </p:sp>
      <p:sp>
        <p:nvSpPr>
          <p:cNvPr id="9" name="Content Placeholder 8">
            <a:extLst>
              <a:ext uri="{FF2B5EF4-FFF2-40B4-BE49-F238E27FC236}">
                <a16:creationId xmlns:a16="http://schemas.microsoft.com/office/drawing/2014/main" id="{0088C747-C9CF-A6B9-4E76-CE08E0402F72}"/>
              </a:ext>
            </a:extLst>
          </p:cNvPr>
          <p:cNvSpPr>
            <a:spLocks noGrp="1"/>
          </p:cNvSpPr>
          <p:nvPr>
            <p:ph sz="half" idx="2"/>
          </p:nvPr>
        </p:nvSpPr>
        <p:spPr>
          <a:xfrm>
            <a:off x="1143000" y="2971799"/>
            <a:ext cx="4754880" cy="3132963"/>
          </a:xfrm>
        </p:spPr>
        <p:txBody>
          <a:bodyPr>
            <a:normAutofit lnSpcReduction="10000"/>
          </a:bodyPr>
          <a:lstStyle/>
          <a:p>
            <a:r>
              <a:rPr lang="en-US" dirty="0"/>
              <a:t>Balance == $150</a:t>
            </a:r>
          </a:p>
          <a:p>
            <a:r>
              <a:rPr lang="en-US" dirty="0"/>
              <a:t>T1 tries to withdraw $100</a:t>
            </a:r>
          </a:p>
          <a:p>
            <a:r>
              <a:rPr lang="en-US" dirty="0"/>
              <a:t>Checks balance – OK!</a:t>
            </a:r>
          </a:p>
          <a:p>
            <a:endParaRPr lang="en-US" dirty="0"/>
          </a:p>
          <a:p>
            <a:endParaRPr lang="en-US" dirty="0"/>
          </a:p>
          <a:p>
            <a:endParaRPr lang="en-US" dirty="0"/>
          </a:p>
          <a:p>
            <a:r>
              <a:rPr lang="en-US" dirty="0"/>
              <a:t>T1 withdraws $100</a:t>
            </a:r>
          </a:p>
          <a:p>
            <a:endParaRPr lang="en-US" dirty="0"/>
          </a:p>
          <a:p>
            <a:endParaRPr lang="en-US" dirty="0"/>
          </a:p>
        </p:txBody>
      </p:sp>
      <p:sp>
        <p:nvSpPr>
          <p:cNvPr id="10" name="Text Placeholder 9">
            <a:extLst>
              <a:ext uri="{FF2B5EF4-FFF2-40B4-BE49-F238E27FC236}">
                <a16:creationId xmlns:a16="http://schemas.microsoft.com/office/drawing/2014/main" id="{46223BBD-4D6A-ECCF-988E-1E13F185CA12}"/>
              </a:ext>
            </a:extLst>
          </p:cNvPr>
          <p:cNvSpPr>
            <a:spLocks noGrp="1"/>
          </p:cNvSpPr>
          <p:nvPr>
            <p:ph type="body" sz="quarter" idx="3"/>
          </p:nvPr>
        </p:nvSpPr>
        <p:spPr>
          <a:solidFill>
            <a:schemeClr val="accent6">
              <a:lumMod val="20000"/>
              <a:lumOff val="80000"/>
            </a:schemeClr>
          </a:solidFill>
        </p:spPr>
        <p:txBody>
          <a:bodyPr/>
          <a:lstStyle/>
          <a:p>
            <a:r>
              <a:rPr lang="en-US" dirty="0"/>
              <a:t>Thread 2</a:t>
            </a:r>
          </a:p>
        </p:txBody>
      </p:sp>
      <p:sp>
        <p:nvSpPr>
          <p:cNvPr id="11" name="Content Placeholder 10">
            <a:extLst>
              <a:ext uri="{FF2B5EF4-FFF2-40B4-BE49-F238E27FC236}">
                <a16:creationId xmlns:a16="http://schemas.microsoft.com/office/drawing/2014/main" id="{F1EF0296-703D-99CB-3C9E-2BC15C09CE01}"/>
              </a:ext>
            </a:extLst>
          </p:cNvPr>
          <p:cNvSpPr>
            <a:spLocks noGrp="1"/>
          </p:cNvSpPr>
          <p:nvPr>
            <p:ph sz="quarter" idx="4"/>
          </p:nvPr>
        </p:nvSpPr>
        <p:spPr>
          <a:xfrm>
            <a:off x="6269173" y="2969638"/>
            <a:ext cx="4754880" cy="3132964"/>
          </a:xfrm>
        </p:spPr>
        <p:txBody>
          <a:bodyPr>
            <a:normAutofit lnSpcReduction="10000"/>
          </a:bodyPr>
          <a:lstStyle/>
          <a:p>
            <a:r>
              <a:rPr lang="en-US" dirty="0"/>
              <a:t>Balance == $150</a:t>
            </a:r>
          </a:p>
          <a:p>
            <a:endParaRPr lang="en-US" dirty="0"/>
          </a:p>
          <a:p>
            <a:endParaRPr lang="en-US" dirty="0"/>
          </a:p>
          <a:p>
            <a:r>
              <a:rPr lang="en-US" dirty="0"/>
              <a:t>T2 tries to withdraw $100</a:t>
            </a:r>
          </a:p>
          <a:p>
            <a:r>
              <a:rPr lang="en-US" dirty="0"/>
              <a:t>Checks balance – OK!</a:t>
            </a:r>
          </a:p>
          <a:p>
            <a:r>
              <a:rPr lang="en-US" dirty="0"/>
              <a:t>T2 withdraws $100</a:t>
            </a:r>
          </a:p>
          <a:p>
            <a:endParaRPr lang="en-US" dirty="0"/>
          </a:p>
        </p:txBody>
      </p:sp>
      <p:sp>
        <p:nvSpPr>
          <p:cNvPr id="5" name="Footer Placeholder 4">
            <a:extLst>
              <a:ext uri="{FF2B5EF4-FFF2-40B4-BE49-F238E27FC236}">
                <a16:creationId xmlns:a16="http://schemas.microsoft.com/office/drawing/2014/main" id="{C9ADC9B8-AFCE-2EB2-5F9E-A690FAB0C8E6}"/>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198005D7-BB6F-8CE1-3637-F2AA0C083045}"/>
              </a:ext>
            </a:extLst>
          </p:cNvPr>
          <p:cNvSpPr>
            <a:spLocks noGrp="1"/>
          </p:cNvSpPr>
          <p:nvPr>
            <p:ph type="sldNum" sz="quarter" idx="12"/>
          </p:nvPr>
        </p:nvSpPr>
        <p:spPr/>
        <p:txBody>
          <a:bodyPr/>
          <a:lstStyle/>
          <a:p>
            <a:fld id="{4FAB73BC-B049-4115-A692-8D63A059BFB8}" type="slidenum">
              <a:rPr lang="en-US" smtClean="0"/>
              <a:t>35</a:t>
            </a:fld>
            <a:endParaRPr lang="en-US"/>
          </a:p>
        </p:txBody>
      </p:sp>
    </p:spTree>
    <p:extLst>
      <p:ext uri="{BB962C8B-B14F-4D97-AF65-F5344CB8AC3E}">
        <p14:creationId xmlns:p14="http://schemas.microsoft.com/office/powerpoint/2010/main" val="14362262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76C3B-6131-3B83-2EAD-381CF7340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5DBE06-E842-9006-D62D-8E850A294844}"/>
              </a:ext>
            </a:extLst>
          </p:cNvPr>
          <p:cNvSpPr>
            <a:spLocks noGrp="1"/>
          </p:cNvSpPr>
          <p:nvPr>
            <p:ph type="title"/>
          </p:nvPr>
        </p:nvSpPr>
        <p:spPr>
          <a:xfrm>
            <a:off x="1143000" y="609600"/>
            <a:ext cx="9875520" cy="1024218"/>
          </a:xfrm>
        </p:spPr>
        <p:txBody>
          <a:bodyPr>
            <a:normAutofit/>
          </a:bodyPr>
          <a:lstStyle/>
          <a:p>
            <a:r>
              <a:rPr lang="en-US" dirty="0"/>
              <a:t>Bank account data races – fix with </a:t>
            </a:r>
            <a:r>
              <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mutex</a:t>
            </a:r>
          </a:p>
        </p:txBody>
      </p:sp>
      <p:sp>
        <p:nvSpPr>
          <p:cNvPr id="6" name="Content Placeholder 5">
            <a:extLst>
              <a:ext uri="{FF2B5EF4-FFF2-40B4-BE49-F238E27FC236}">
                <a16:creationId xmlns:a16="http://schemas.microsoft.com/office/drawing/2014/main" id="{DD1546EC-25D7-1C5F-5067-0CB20C89056D}"/>
              </a:ext>
            </a:extLst>
          </p:cNvPr>
          <p:cNvSpPr>
            <a:spLocks noGrp="1"/>
          </p:cNvSpPr>
          <p:nvPr>
            <p:ph sz="half" idx="1"/>
          </p:nvPr>
        </p:nvSpPr>
        <p:spPr>
          <a:xfrm>
            <a:off x="1143000" y="1842247"/>
            <a:ext cx="3771900" cy="4238512"/>
          </a:xfrm>
        </p:spPr>
        <p:txBody>
          <a:bodyPr>
            <a:normAutofit/>
          </a:bodyPr>
          <a:lstStyle/>
          <a:p>
            <a:pPr fontAlgn="base"/>
            <a:r>
              <a:rPr lang="en-US" sz="2400" dirty="0"/>
              <a:t>An operation we want to be done all at once</a:t>
            </a:r>
          </a:p>
          <a:p>
            <a:pPr lvl="1" fontAlgn="base"/>
            <a:r>
              <a:rPr lang="en-US" dirty="0"/>
              <a:t>No interruptions</a:t>
            </a:r>
          </a:p>
          <a:p>
            <a:pPr fontAlgn="base"/>
            <a:r>
              <a:rPr lang="en-US" sz="2400" dirty="0"/>
              <a:t>Note:  Must be the right size</a:t>
            </a:r>
          </a:p>
          <a:p>
            <a:pPr lvl="1" fontAlgn="base"/>
            <a:r>
              <a:rPr lang="en-US" dirty="0"/>
              <a:t>Too big - program runs sequentially</a:t>
            </a:r>
          </a:p>
          <a:p>
            <a:pPr lvl="1" fontAlgn="base"/>
            <a:r>
              <a:rPr lang="en-US" dirty="0"/>
              <a:t>Too small - program has potential races</a:t>
            </a:r>
          </a:p>
        </p:txBody>
      </p:sp>
      <p:sp>
        <p:nvSpPr>
          <p:cNvPr id="4" name="Footer Placeholder 3">
            <a:extLst>
              <a:ext uri="{FF2B5EF4-FFF2-40B4-BE49-F238E27FC236}">
                <a16:creationId xmlns:a16="http://schemas.microsoft.com/office/drawing/2014/main" id="{9F6A6488-89E4-1499-7F94-88807DE5636E}"/>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BC1BFC4C-2216-6977-A6A1-03E3065A028B}"/>
              </a:ext>
            </a:extLst>
          </p:cNvPr>
          <p:cNvSpPr>
            <a:spLocks noGrp="1"/>
          </p:cNvSpPr>
          <p:nvPr>
            <p:ph type="sldNum" sz="quarter" idx="12"/>
          </p:nvPr>
        </p:nvSpPr>
        <p:spPr/>
        <p:txBody>
          <a:bodyPr/>
          <a:lstStyle/>
          <a:p>
            <a:fld id="{4FAB73BC-B049-4115-A692-8D63A059BFB8}" type="slidenum">
              <a:rPr lang="en-US" smtClean="0"/>
              <a:t>36</a:t>
            </a:fld>
            <a:endParaRPr lang="en-US"/>
          </a:p>
        </p:txBody>
      </p:sp>
      <p:sp>
        <p:nvSpPr>
          <p:cNvPr id="8" name="Content Placeholder 9">
            <a:extLst>
              <a:ext uri="{FF2B5EF4-FFF2-40B4-BE49-F238E27FC236}">
                <a16:creationId xmlns:a16="http://schemas.microsoft.com/office/drawing/2014/main" id="{971ED3F4-7AA6-1030-AED7-711EA74D9917}"/>
              </a:ext>
            </a:extLst>
          </p:cNvPr>
          <p:cNvSpPr txBox="1">
            <a:spLocks/>
          </p:cNvSpPr>
          <p:nvPr/>
        </p:nvSpPr>
        <p:spPr>
          <a:xfrm>
            <a:off x="5103160" y="1842248"/>
            <a:ext cx="6703678" cy="4238512"/>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withdraw</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0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mutex</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m_</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throw</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invalid_argument</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"can't withdraw"</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0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0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 m_ unlocks when it goes out of scope</a:t>
            </a: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lnSpc>
                <a:spcPct val="100000"/>
              </a:lnSpc>
              <a:spcBef>
                <a:spcPts val="200"/>
              </a:spcBef>
              <a:spcAft>
                <a:spcPts val="200"/>
              </a:spcAft>
              <a:buNone/>
            </a:pPr>
            <a:endParaRPr lang="en-US" sz="2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3865730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9933198-A547-0954-5526-13D3471F0462}"/>
              </a:ext>
            </a:extLst>
          </p:cNvPr>
          <p:cNvSpPr>
            <a:spLocks noGrp="1"/>
          </p:cNvSpPr>
          <p:nvPr>
            <p:ph type="title"/>
          </p:nvPr>
        </p:nvSpPr>
        <p:spPr/>
        <p:txBody>
          <a:bodyPr/>
          <a:lstStyle/>
          <a:p>
            <a:r>
              <a:rPr lang="en-US" dirty="0"/>
              <a:t>C </a:t>
            </a:r>
            <a:r>
              <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mutex</a:t>
            </a:r>
            <a:r>
              <a:rPr lang="en-US" dirty="0"/>
              <a:t> lock</a:t>
            </a:r>
          </a:p>
        </p:txBody>
      </p:sp>
      <p:sp>
        <p:nvSpPr>
          <p:cNvPr id="8" name="Content Placeholder 7">
            <a:extLst>
              <a:ext uri="{FF2B5EF4-FFF2-40B4-BE49-F238E27FC236}">
                <a16:creationId xmlns:a16="http://schemas.microsoft.com/office/drawing/2014/main" id="{4126D715-670B-328F-6266-BC8CA914EA2B}"/>
              </a:ext>
            </a:extLst>
          </p:cNvPr>
          <p:cNvSpPr>
            <a:spLocks noGrp="1"/>
          </p:cNvSpPr>
          <p:nvPr>
            <p:ph idx="1"/>
          </p:nvPr>
        </p:nvSpPr>
        <p:spPr/>
        <p:txBody>
          <a:bodyPr>
            <a:normAutofit lnSpcReduction="10000"/>
          </a:bodyPr>
          <a:lstStyle/>
          <a:p>
            <a:pPr marL="502920" indent="-457200" fontAlgn="base">
              <a:buFont typeface="+mj-lt"/>
              <a:buAutoNum type="arabicPeriod"/>
            </a:pPr>
            <a:r>
              <a:rPr lang="en-US" sz="3200" dirty="0"/>
              <a:t>Create a lock for specific data</a:t>
            </a:r>
          </a:p>
          <a:p>
            <a:pPr marL="502920" indent="-457200" fontAlgn="base">
              <a:buFont typeface="+mj-lt"/>
              <a:buAutoNum type="arabicPeriod"/>
            </a:pPr>
            <a:r>
              <a:rPr lang="en-US" sz="3200" dirty="0"/>
              <a:t>Lock before atomic part of code</a:t>
            </a:r>
          </a:p>
          <a:p>
            <a:pPr marL="502920" indent="-457200" fontAlgn="base">
              <a:buFont typeface="+mj-lt"/>
              <a:buAutoNum type="arabicPeriod"/>
            </a:pPr>
            <a:r>
              <a:rPr lang="en-US" sz="3200" dirty="0"/>
              <a:t>Unlock after atomic operation</a:t>
            </a:r>
          </a:p>
          <a:p>
            <a:r>
              <a:rPr lang="en-US" sz="3200" dirty="0"/>
              <a:t>What happens if more than one piece of code affects the data?</a:t>
            </a:r>
          </a:p>
          <a:p>
            <a:r>
              <a:rPr lang="en-US" sz="3200" dirty="0"/>
              <a:t>Idea:  Use same mutex (‘</a:t>
            </a:r>
            <a:r>
              <a:rPr lang="en-US" sz="3200" dirty="0">
                <a:latin typeface="Cascadia Code SemiBold" panose="020B0609020000020004" pitchFamily="49" charset="0"/>
                <a:ea typeface="Cascadia Code SemiBold" panose="020B0609020000020004" pitchFamily="49" charset="0"/>
                <a:cs typeface="Cascadia Code SemiBold" panose="020B0609020000020004" pitchFamily="49" charset="0"/>
              </a:rPr>
              <a:t>m</a:t>
            </a:r>
            <a:r>
              <a:rPr lang="en-US" sz="3200" dirty="0"/>
              <a:t>’) for each piece of code that modifies ‘</a:t>
            </a:r>
            <a:r>
              <a:rPr lang="en-US" sz="3200" dirty="0">
                <a:latin typeface="Cascadia Code SemiBold" panose="020B0609020000020004" pitchFamily="49" charset="0"/>
                <a:ea typeface="Cascadia Code SemiBold" panose="020B0609020000020004" pitchFamily="49" charset="0"/>
                <a:cs typeface="Cascadia Code SemiBold" panose="020B0609020000020004" pitchFamily="49" charset="0"/>
              </a:rPr>
              <a:t>balance_</a:t>
            </a:r>
            <a:r>
              <a:rPr lang="en-US" sz="3200" dirty="0"/>
              <a:t>’</a:t>
            </a:r>
            <a:br>
              <a:rPr lang="en-US" sz="3200" dirty="0"/>
            </a:br>
            <a:endParaRPr lang="en-US" sz="3200" dirty="0"/>
          </a:p>
        </p:txBody>
      </p:sp>
      <p:sp>
        <p:nvSpPr>
          <p:cNvPr id="5" name="Footer Placeholder 4">
            <a:extLst>
              <a:ext uri="{FF2B5EF4-FFF2-40B4-BE49-F238E27FC236}">
                <a16:creationId xmlns:a16="http://schemas.microsoft.com/office/drawing/2014/main" id="{4A0F4E81-DCC4-5009-C7AC-EFB6FA59ADC1}"/>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EA60058C-E6E2-69F7-0534-4419F1AE32A0}"/>
              </a:ext>
            </a:extLst>
          </p:cNvPr>
          <p:cNvSpPr>
            <a:spLocks noGrp="1"/>
          </p:cNvSpPr>
          <p:nvPr>
            <p:ph type="sldNum" sz="quarter" idx="12"/>
          </p:nvPr>
        </p:nvSpPr>
        <p:spPr/>
        <p:txBody>
          <a:bodyPr/>
          <a:lstStyle/>
          <a:p>
            <a:fld id="{4FAB73BC-B049-4115-A692-8D63A059BFB8}" type="slidenum">
              <a:rPr lang="en-US" smtClean="0"/>
              <a:t>37</a:t>
            </a:fld>
            <a:endParaRPr lang="en-US"/>
          </a:p>
        </p:txBody>
      </p:sp>
    </p:spTree>
    <p:extLst>
      <p:ext uri="{BB962C8B-B14F-4D97-AF65-F5344CB8AC3E}">
        <p14:creationId xmlns:p14="http://schemas.microsoft.com/office/powerpoint/2010/main" val="7106143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D5AB5-AC9A-513D-7E5A-8AF65A21544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050EB50-2A10-D924-5CB6-338FB367ECEB}"/>
              </a:ext>
            </a:extLst>
          </p:cNvPr>
          <p:cNvSpPr>
            <a:spLocks noGrp="1"/>
          </p:cNvSpPr>
          <p:nvPr>
            <p:ph type="title"/>
          </p:nvPr>
        </p:nvSpPr>
        <p:spPr/>
        <p:txBody>
          <a:bodyPr/>
          <a:lstStyle/>
          <a:p>
            <a:r>
              <a:rPr lang="en-US" dirty="0"/>
              <a:t>C++ </a:t>
            </a:r>
            <a:r>
              <a:rPr lang="en-US"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lockguards</a:t>
            </a:r>
            <a:endParaRPr lang="en-US" dirty="0"/>
          </a:p>
        </p:txBody>
      </p:sp>
      <p:sp>
        <p:nvSpPr>
          <p:cNvPr id="8" name="Content Placeholder 7">
            <a:extLst>
              <a:ext uri="{FF2B5EF4-FFF2-40B4-BE49-F238E27FC236}">
                <a16:creationId xmlns:a16="http://schemas.microsoft.com/office/drawing/2014/main" id="{C91F76A8-5412-80B6-085A-7A7E1FEB4709}"/>
              </a:ext>
            </a:extLst>
          </p:cNvPr>
          <p:cNvSpPr>
            <a:spLocks noGrp="1"/>
          </p:cNvSpPr>
          <p:nvPr>
            <p:ph idx="1"/>
          </p:nvPr>
        </p:nvSpPr>
        <p:spPr>
          <a:xfrm>
            <a:off x="1143000" y="1862418"/>
            <a:ext cx="9872871" cy="4233582"/>
          </a:xfrm>
        </p:spPr>
        <p:txBody>
          <a:bodyPr>
            <a:normAutofit/>
          </a:bodyPr>
          <a:lstStyle/>
          <a:p>
            <a:pPr fontAlgn="base"/>
            <a:r>
              <a:rPr lang="en-US" sz="3200" dirty="0"/>
              <a:t>A “lock guard” is an object that </a:t>
            </a:r>
          </a:p>
          <a:p>
            <a:pPr lvl="1" fontAlgn="base"/>
            <a:r>
              <a:rPr lang="en-US" sz="2800" dirty="0"/>
              <a:t>Locks the mutex in the constructor</a:t>
            </a:r>
          </a:p>
          <a:p>
            <a:pPr lvl="1" fontAlgn="base"/>
            <a:r>
              <a:rPr lang="en-US" sz="2800" dirty="0"/>
              <a:t>Unlocks in the destructor</a:t>
            </a:r>
          </a:p>
          <a:p>
            <a:pPr fontAlgn="base"/>
            <a:endParaRPr lang="en-US" sz="3200" dirty="0"/>
          </a:p>
          <a:p>
            <a:pPr fontAlgn="base"/>
            <a:r>
              <a:rPr lang="en-US" sz="3200" dirty="0"/>
              <a:t>If the lock guard is added to the stack it is locked upon creation</a:t>
            </a:r>
          </a:p>
          <a:p>
            <a:pPr fontAlgn="base"/>
            <a:r>
              <a:rPr lang="en-US" sz="3200" dirty="0"/>
              <a:t>Mutex is unlocked when object is removed from the stack; even correctly responding for an exception.</a:t>
            </a:r>
          </a:p>
        </p:txBody>
      </p:sp>
      <p:sp>
        <p:nvSpPr>
          <p:cNvPr id="5" name="Footer Placeholder 4">
            <a:extLst>
              <a:ext uri="{FF2B5EF4-FFF2-40B4-BE49-F238E27FC236}">
                <a16:creationId xmlns:a16="http://schemas.microsoft.com/office/drawing/2014/main" id="{79E37B0E-76F7-FBC7-6D2C-AE9A10B3AD4D}"/>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E042B7DC-E6E8-F6E6-6A0A-A2A208616DD3}"/>
              </a:ext>
            </a:extLst>
          </p:cNvPr>
          <p:cNvSpPr>
            <a:spLocks noGrp="1"/>
          </p:cNvSpPr>
          <p:nvPr>
            <p:ph type="sldNum" sz="quarter" idx="12"/>
          </p:nvPr>
        </p:nvSpPr>
        <p:spPr/>
        <p:txBody>
          <a:bodyPr/>
          <a:lstStyle/>
          <a:p>
            <a:fld id="{4FAB73BC-B049-4115-A692-8D63A059BFB8}" type="slidenum">
              <a:rPr lang="en-US" smtClean="0"/>
              <a:t>38</a:t>
            </a:fld>
            <a:endParaRPr lang="en-US"/>
          </a:p>
        </p:txBody>
      </p:sp>
      <p:sp>
        <p:nvSpPr>
          <p:cNvPr id="2" name="TextBox 1">
            <a:extLst>
              <a:ext uri="{FF2B5EF4-FFF2-40B4-BE49-F238E27FC236}">
                <a16:creationId xmlns:a16="http://schemas.microsoft.com/office/drawing/2014/main" id="{E92C1B2D-3AD7-9813-4015-9176BE0E990E}"/>
              </a:ext>
            </a:extLst>
          </p:cNvPr>
          <p:cNvSpPr txBox="1"/>
          <p:nvPr/>
        </p:nvSpPr>
        <p:spPr>
          <a:xfrm>
            <a:off x="3361765" y="3375213"/>
            <a:ext cx="7954422" cy="523220"/>
          </a:xfrm>
          <a:prstGeom prst="rect">
            <a:avLst/>
          </a:prstGeom>
          <a:noFill/>
        </p:spPr>
        <p:txBody>
          <a:bodyPr wrap="none" rtlCol="0">
            <a:spAutoFit/>
          </a:bodyPr>
          <a:lstStyle/>
          <a:p>
            <a:r>
              <a:rPr lang="en-US" sz="28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800" dirty="0" err="1">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28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8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8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mutex</a:t>
            </a:r>
            <a:r>
              <a:rPr lang="en-US" sz="28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2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m_</a:t>
            </a:r>
            <a:r>
              <a:rPr lang="en-US" sz="2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800" dirty="0"/>
          </a:p>
        </p:txBody>
      </p:sp>
    </p:spTree>
    <p:extLst>
      <p:ext uri="{BB962C8B-B14F-4D97-AF65-F5344CB8AC3E}">
        <p14:creationId xmlns:p14="http://schemas.microsoft.com/office/powerpoint/2010/main" val="538441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B7090-6D4E-587B-BA50-EDCF463475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5E04F-E1A7-2E63-7EB2-71970806D415}"/>
              </a:ext>
            </a:extLst>
          </p:cNvPr>
          <p:cNvSpPr>
            <a:spLocks noGrp="1"/>
          </p:cNvSpPr>
          <p:nvPr>
            <p:ph type="title"/>
          </p:nvPr>
        </p:nvSpPr>
        <p:spPr>
          <a:xfrm>
            <a:off x="1143000" y="609600"/>
            <a:ext cx="9875520" cy="667871"/>
          </a:xfrm>
        </p:spPr>
        <p:txBody>
          <a:bodyPr>
            <a:normAutofit fontScale="90000"/>
          </a:bodyPr>
          <a:lstStyle/>
          <a:p>
            <a:r>
              <a:rPr lang="en-US" dirty="0"/>
              <a:t>Bank account deadlocking</a:t>
            </a:r>
            <a:endPar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 name="Content Placeholder 5">
            <a:extLst>
              <a:ext uri="{FF2B5EF4-FFF2-40B4-BE49-F238E27FC236}">
                <a16:creationId xmlns:a16="http://schemas.microsoft.com/office/drawing/2014/main" id="{EDA0F636-1BAC-5237-90E9-4911F8B350E1}"/>
              </a:ext>
            </a:extLst>
          </p:cNvPr>
          <p:cNvSpPr>
            <a:spLocks noGrp="1"/>
          </p:cNvSpPr>
          <p:nvPr>
            <p:ph sz="half" idx="1"/>
          </p:nvPr>
        </p:nvSpPr>
        <p:spPr>
          <a:xfrm>
            <a:off x="692524" y="1506071"/>
            <a:ext cx="4222376" cy="4574688"/>
          </a:xfrm>
        </p:spPr>
        <p:txBody>
          <a:bodyPr>
            <a:normAutofit/>
          </a:bodyPr>
          <a:lstStyle/>
          <a:p>
            <a:pPr marL="45720" indent="0">
              <a:buNone/>
            </a:pPr>
            <a:r>
              <a:rPr lang="en-US" dirty="0"/>
              <a:t>Every piece of code that refers to a datum calls the lock for that datum</a:t>
            </a:r>
            <a:endParaRPr lang="en-US" sz="2400" dirty="0"/>
          </a:p>
          <a:p>
            <a:pPr marL="45720" indent="0">
              <a:buNone/>
            </a:pPr>
            <a:r>
              <a:rPr lang="en-US" dirty="0"/>
              <a:t>If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withdraw </a:t>
            </a:r>
            <a:r>
              <a:rPr lang="en-US" dirty="0"/>
              <a:t>locks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balance</a:t>
            </a:r>
            <a:r>
              <a:rPr lang="en-US" dirty="0"/>
              <a:t>, and then calls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setBalance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which also must lock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balance</a:t>
            </a:r>
            <a:r>
              <a:rPr lang="en-US" dirty="0"/>
              <a:t>, we get a deadlock - we can’t progress because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setBalance</a:t>
            </a:r>
            <a:r>
              <a:rPr lang="en-US" dirty="0"/>
              <a:t> can not complete</a:t>
            </a:r>
            <a:endParaRPr lang="en-US" sz="2400" dirty="0"/>
          </a:p>
          <a:p>
            <a:pPr marL="45720" indent="0">
              <a:buNone/>
            </a:pPr>
            <a:r>
              <a:rPr lang="en-US" dirty="0"/>
              <a:t>One solution is to write a helper function to replace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setBalance</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8FE49515-A411-DDD4-6B32-84341C50439B}"/>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2A0914FE-9D5B-FB88-C860-6D92A9251508}"/>
              </a:ext>
            </a:extLst>
          </p:cNvPr>
          <p:cNvSpPr>
            <a:spLocks noGrp="1"/>
          </p:cNvSpPr>
          <p:nvPr>
            <p:ph type="sldNum" sz="quarter" idx="12"/>
          </p:nvPr>
        </p:nvSpPr>
        <p:spPr/>
        <p:txBody>
          <a:bodyPr/>
          <a:lstStyle/>
          <a:p>
            <a:fld id="{4FAB73BC-B049-4115-A692-8D63A059BFB8}" type="slidenum">
              <a:rPr lang="en-US" smtClean="0"/>
              <a:t>39</a:t>
            </a:fld>
            <a:endParaRPr lang="en-US"/>
          </a:p>
        </p:txBody>
      </p:sp>
      <p:sp>
        <p:nvSpPr>
          <p:cNvPr id="8" name="Content Placeholder 9">
            <a:extLst>
              <a:ext uri="{FF2B5EF4-FFF2-40B4-BE49-F238E27FC236}">
                <a16:creationId xmlns:a16="http://schemas.microsoft.com/office/drawing/2014/main" id="{8B471C89-23E4-3B9D-D601-0AE2466AE607}"/>
              </a:ext>
            </a:extLst>
          </p:cNvPr>
          <p:cNvSpPr txBox="1">
            <a:spLocks/>
          </p:cNvSpPr>
          <p:nvPr/>
        </p:nvSpPr>
        <p:spPr>
          <a:xfrm>
            <a:off x="5103160" y="1506071"/>
            <a:ext cx="6703678" cy="4742329"/>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withdraw</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m_</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throw</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invalid_argument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"can't withdraw"</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balance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m_</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balance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balance_</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endParaRPr lang="en-US" sz="16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188196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F5A43-4F57-E60F-5ED5-06AE1164645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2F37B6F-C6FA-4EF6-588F-9EBAF131A1E2}"/>
              </a:ext>
            </a:extLst>
          </p:cNvPr>
          <p:cNvSpPr>
            <a:spLocks noGrp="1"/>
          </p:cNvSpPr>
          <p:nvPr>
            <p:ph type="title"/>
          </p:nvPr>
        </p:nvSpPr>
        <p:spPr>
          <a:xfrm>
            <a:off x="1143000" y="609600"/>
            <a:ext cx="9875520" cy="962025"/>
          </a:xfrm>
        </p:spPr>
        <p:txBody>
          <a:bodyPr/>
          <a:lstStyle/>
          <a:p>
            <a:r>
              <a:rPr lang="en-US" dirty="0"/>
              <a:t>Function Pointers 2</a:t>
            </a:r>
          </a:p>
        </p:txBody>
      </p:sp>
      <p:sp>
        <p:nvSpPr>
          <p:cNvPr id="11" name="Content Placeholder 9">
            <a:extLst>
              <a:ext uri="{FF2B5EF4-FFF2-40B4-BE49-F238E27FC236}">
                <a16:creationId xmlns:a16="http://schemas.microsoft.com/office/drawing/2014/main" id="{89F3CF44-E3D6-AFB7-C7E8-23B25CE1AEF3}"/>
              </a:ext>
            </a:extLst>
          </p:cNvPr>
          <p:cNvSpPr txBox="1">
            <a:spLocks/>
          </p:cNvSpPr>
          <p:nvPr/>
        </p:nvSpPr>
        <p:spPr>
          <a:xfrm>
            <a:off x="510228" y="1571623"/>
            <a:ext cx="5373738" cy="4509135"/>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endPar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integrate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991111"/>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 (*f)(</a:t>
            </a:r>
            <a:r>
              <a:rPr lang="en-US" sz="1400" dirty="0">
                <a:solidFill>
                  <a:srgbClr val="991111"/>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lo,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hi,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delta)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 x;</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 =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0.5</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+(hi-lo)/delta);</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 n;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x = lo +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*delta;</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(*f)(x) </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((hi-lo) / (n+</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printf</a:t>
            </a:r>
            <a:r>
              <a:rPr lang="en-US" sz="1400" dirty="0">
                <a:solidFill>
                  <a:srgbClr val="A363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("sin(x) from 0 to pi/2 at 0.01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a:t>
            </a:r>
            <a:r>
              <a:rPr lang="en-US" sz="1400" dirty="0">
                <a:solidFill>
                  <a:srgbClr val="A363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integrate</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dirty="0">
                <a:solidFill>
                  <a:srgbClr val="00008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sin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0.01</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12" name="Content Placeholder 9">
            <a:extLst>
              <a:ext uri="{FF2B5EF4-FFF2-40B4-BE49-F238E27FC236}">
                <a16:creationId xmlns:a16="http://schemas.microsoft.com/office/drawing/2014/main" id="{ED40F91A-B855-9772-7E0C-5245CEE8EC6E}"/>
              </a:ext>
            </a:extLst>
          </p:cNvPr>
          <p:cNvSpPr txBox="1">
            <a:spLocks/>
          </p:cNvSpPr>
          <p:nvPr/>
        </p:nvSpPr>
        <p:spPr>
          <a:xfrm>
            <a:off x="6308035" y="1078029"/>
            <a:ext cx="5373738" cy="5002730"/>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dirty="0">
                <a:solidFill>
                  <a:srgbClr val="D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Define </a:t>
            </a:r>
            <a:r>
              <a:rPr lang="en-US" sz="1400" dirty="0" err="1">
                <a:solidFill>
                  <a:srgbClr val="D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fdd</a:t>
            </a:r>
            <a:r>
              <a:rPr lang="en-US" sz="1400" dirty="0">
                <a:solidFill>
                  <a:srgbClr val="D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as a double-&gt;double function */</a:t>
            </a:r>
            <a:endPar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dirty="0">
                <a:solidFill>
                  <a:srgbClr val="00008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typedef</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D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fdd</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991111"/>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integrate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err="1">
                <a:solidFill>
                  <a:srgbClr val="0000D0"/>
                </a:solidFill>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fdd</a:t>
            </a:r>
            <a:r>
              <a:rPr lang="en-US" sz="1400" dirty="0">
                <a:solidFill>
                  <a:srgbClr val="0000D0"/>
                </a:solidFill>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f</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lo,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hi,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delta)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 x;</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 = (</a:t>
            </a: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0.5</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+(hi-lo)/delta);</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 n;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x = lo +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*delta;</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dirty="0">
                <a:solidFill>
                  <a:srgbClr val="00000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f(x)</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((hi-lo) / (n+</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ans</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99111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err="1">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printf</a:t>
            </a:r>
            <a:r>
              <a:rPr lang="en-US" sz="1400" dirty="0">
                <a:solidFill>
                  <a:srgbClr val="A363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("sin(x) from 0 to pi/2 at 0.01 =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a:t>
            </a:r>
            <a:r>
              <a:rPr lang="en-US" sz="1400" dirty="0">
                <a:solidFill>
                  <a:srgbClr val="A363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integrate</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0080"/>
                </a:solidFill>
                <a:effectLst/>
                <a:highlight>
                  <a:srgbClr val="FFFF00"/>
                </a:highlight>
                <a:latin typeface="Cascadia Code SemiBold" panose="020B0609020000020004" pitchFamily="49" charset="0"/>
                <a:ea typeface="Cascadia Code SemiBold" panose="020B0609020000020004" pitchFamily="49" charset="0"/>
                <a:cs typeface="Cascadia Code SemiBold" panose="020B0609020000020004" pitchFamily="49" charset="0"/>
              </a:rPr>
              <a:t>sin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PI</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0.01</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008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dirty="0">
                <a:solidFill>
                  <a:srgbClr val="007F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5" name="Footer Placeholder 4">
            <a:extLst>
              <a:ext uri="{FF2B5EF4-FFF2-40B4-BE49-F238E27FC236}">
                <a16:creationId xmlns:a16="http://schemas.microsoft.com/office/drawing/2014/main" id="{253C6C51-6850-42C6-3849-35C9E224A998}"/>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80DEBB86-97D6-10EB-B739-AA304F79A30A}"/>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31387942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E8C29-FFFA-4ACD-D550-66A1788C7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DFC06-EA80-67F8-BC3A-A9CA88294C0E}"/>
              </a:ext>
            </a:extLst>
          </p:cNvPr>
          <p:cNvSpPr>
            <a:spLocks noGrp="1"/>
          </p:cNvSpPr>
          <p:nvPr>
            <p:ph type="title"/>
          </p:nvPr>
        </p:nvSpPr>
        <p:spPr>
          <a:xfrm>
            <a:off x="1143000" y="609600"/>
            <a:ext cx="9875520" cy="667871"/>
          </a:xfrm>
        </p:spPr>
        <p:txBody>
          <a:bodyPr>
            <a:normAutofit fontScale="90000"/>
          </a:bodyPr>
          <a:lstStyle/>
          <a:p>
            <a:r>
              <a:rPr lang="en-US" dirty="0"/>
              <a:t>Bank account more deadlocking</a:t>
            </a:r>
            <a:endPar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 name="Content Placeholder 5">
            <a:extLst>
              <a:ext uri="{FF2B5EF4-FFF2-40B4-BE49-F238E27FC236}">
                <a16:creationId xmlns:a16="http://schemas.microsoft.com/office/drawing/2014/main" id="{95B765FF-EA44-CDDC-724B-EC5A0B35109D}"/>
              </a:ext>
            </a:extLst>
          </p:cNvPr>
          <p:cNvSpPr>
            <a:spLocks noGrp="1"/>
          </p:cNvSpPr>
          <p:nvPr>
            <p:ph sz="half" idx="1"/>
          </p:nvPr>
        </p:nvSpPr>
        <p:spPr>
          <a:xfrm>
            <a:off x="692524" y="1506071"/>
            <a:ext cx="4222376" cy="4574688"/>
          </a:xfrm>
        </p:spPr>
        <p:txBody>
          <a:bodyPr>
            <a:normAutofit/>
          </a:bodyPr>
          <a:lstStyle/>
          <a:p>
            <a:pPr marL="45720" indent="0">
              <a:buNone/>
            </a:pPr>
            <a:r>
              <a:rPr lang="en-US" sz="2400" dirty="0">
                <a:ea typeface="Cascadia Code SemiBold" panose="020B0609020000020004" pitchFamily="49" charset="0"/>
                <a:cs typeface="Cascadia Code SemiBold" panose="020B0609020000020004" pitchFamily="49" charset="0"/>
              </a:rPr>
              <a:t>Different kind of deadlock:</a:t>
            </a:r>
            <a:br>
              <a:rPr lang="en-US" sz="2400" dirty="0">
                <a:ea typeface="Cascadia Code SemiBold" panose="020B0609020000020004" pitchFamily="49" charset="0"/>
                <a:cs typeface="Cascadia Code SemiBold" panose="020B0609020000020004" pitchFamily="49" charset="0"/>
              </a:rPr>
            </a:br>
            <a:endParaRPr lang="en-US" sz="2400" dirty="0">
              <a:ea typeface="Cascadia Code SemiBold" panose="020B0609020000020004" pitchFamily="49" charset="0"/>
              <a:cs typeface="Cascadia Code SemiBold" panose="020B0609020000020004" pitchFamily="49" charset="0"/>
            </a:endParaRPr>
          </a:p>
          <a:p>
            <a:r>
              <a:rPr lang="en-US" dirty="0"/>
              <a:t>Must lock the value on each account.</a:t>
            </a:r>
            <a:endParaRPr lang="en-US" sz="2400" dirty="0"/>
          </a:p>
          <a:p>
            <a:r>
              <a:rPr lang="en-US" dirty="0"/>
              <a:t>But what happens if one transfer is started from account A to account B while a simultaneous transfer is started from account B to account A?</a:t>
            </a:r>
            <a:endParaRPr lang="en-US" sz="2400" dirty="0"/>
          </a:p>
          <a:p>
            <a:pPr marL="45720" indent="0">
              <a:buNone/>
            </a:pPr>
            <a:endParaRPr lang="en-US" sz="2400" dirty="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B8F95F55-20BE-383B-B632-703931FA65AF}"/>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7A044D89-62C7-478F-5189-17B68AD994EF}"/>
              </a:ext>
            </a:extLst>
          </p:cNvPr>
          <p:cNvSpPr>
            <a:spLocks noGrp="1"/>
          </p:cNvSpPr>
          <p:nvPr>
            <p:ph type="sldNum" sz="quarter" idx="12"/>
          </p:nvPr>
        </p:nvSpPr>
        <p:spPr/>
        <p:txBody>
          <a:bodyPr/>
          <a:lstStyle/>
          <a:p>
            <a:fld id="{4FAB73BC-B049-4115-A692-8D63A059BFB8}" type="slidenum">
              <a:rPr lang="en-US" smtClean="0"/>
              <a:t>40</a:t>
            </a:fld>
            <a:endParaRPr lang="en-US"/>
          </a:p>
        </p:txBody>
      </p:sp>
      <p:sp>
        <p:nvSpPr>
          <p:cNvPr id="8" name="Content Placeholder 9">
            <a:extLst>
              <a:ext uri="{FF2B5EF4-FFF2-40B4-BE49-F238E27FC236}">
                <a16:creationId xmlns:a16="http://schemas.microsoft.com/office/drawing/2014/main" id="{1916C604-6738-452B-CBC4-463A8A180108}"/>
              </a:ext>
            </a:extLst>
          </p:cNvPr>
          <p:cNvSpPr txBox="1">
            <a:spLocks/>
          </p:cNvSpPr>
          <p:nvPr/>
        </p:nvSpPr>
        <p:spPr>
          <a:xfrm>
            <a:off x="5103160" y="1506071"/>
            <a:ext cx="6703678" cy="4742329"/>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transferTo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std::mutex</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 = &amp;m</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std::mutex</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 = &amp;</a:t>
            </a:r>
            <a:r>
              <a:rPr lang="en-US" sz="1400" dirty="0" err="1">
                <a:solidFill>
                  <a:srgbClr val="953800"/>
                </a:solidFill>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throw</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invalid_argument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"can't transfer, not enough funds"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lnSpc>
                <a:spcPct val="100000"/>
              </a:lnSpc>
              <a:spcBef>
                <a:spcPts val="200"/>
              </a:spcBef>
              <a:spcAft>
                <a:spcPts val="200"/>
              </a:spcAft>
              <a:buNone/>
            </a:pP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34613671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3CC24-165C-EB0E-241F-E80B36275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35E0F-E02F-E4C0-30AC-CFEBC36247DF}"/>
              </a:ext>
            </a:extLst>
          </p:cNvPr>
          <p:cNvSpPr>
            <a:spLocks noGrp="1"/>
          </p:cNvSpPr>
          <p:nvPr>
            <p:ph type="title"/>
          </p:nvPr>
        </p:nvSpPr>
        <p:spPr/>
        <p:txBody>
          <a:bodyPr>
            <a:normAutofit/>
          </a:bodyPr>
          <a:lstStyle/>
          <a:p>
            <a:r>
              <a:rPr lang="en-US" dirty="0"/>
              <a:t>Fixes?  Bank account more deadlocking</a:t>
            </a:r>
            <a:endPar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9" name="Content Placeholder 8">
            <a:extLst>
              <a:ext uri="{FF2B5EF4-FFF2-40B4-BE49-F238E27FC236}">
                <a16:creationId xmlns:a16="http://schemas.microsoft.com/office/drawing/2014/main" id="{910E5D54-5AD8-9C94-C8FE-9BFAACACA114}"/>
              </a:ext>
            </a:extLst>
          </p:cNvPr>
          <p:cNvSpPr>
            <a:spLocks noGrp="1"/>
          </p:cNvSpPr>
          <p:nvPr>
            <p:ph idx="1"/>
          </p:nvPr>
        </p:nvSpPr>
        <p:spPr/>
        <p:txBody>
          <a:bodyPr>
            <a:normAutofit fontScale="92500" lnSpcReduction="10000"/>
          </a:bodyPr>
          <a:lstStyle/>
          <a:p>
            <a:pPr fontAlgn="base"/>
            <a:r>
              <a:rPr lang="en-US" sz="2400" b="1" dirty="0"/>
              <a:t>Use smaller critical sections.</a:t>
            </a:r>
            <a:r>
              <a:rPr lang="en-US" sz="2400" dirty="0"/>
              <a:t> Lock A's mutex only around the modification of A's balance, and lock B's mutex when modifying B's balance. </a:t>
            </a:r>
            <a:endParaRPr lang="en-US" sz="1400" dirty="0"/>
          </a:p>
          <a:p>
            <a:pPr lvl="1" fontAlgn="base"/>
            <a:r>
              <a:rPr lang="en-US" dirty="0"/>
              <a:t>But - we expose an intermediate state in which A's account has been debited but the funds haven't been put in B's account yet - we've temporarily lost money, which isn't great.</a:t>
            </a:r>
            <a:endParaRPr lang="en-US" sz="1600" dirty="0"/>
          </a:p>
          <a:p>
            <a:pPr fontAlgn="base"/>
            <a:r>
              <a:rPr lang="en-US" sz="2400" b="1" dirty="0"/>
              <a:t>Use larger critical sections.</a:t>
            </a:r>
            <a:r>
              <a:rPr lang="en-US" sz="2400" dirty="0"/>
              <a:t> Add a single lock for all bank accounts that must be acquired before doing multi-account transactions. </a:t>
            </a:r>
            <a:endParaRPr lang="en-US" sz="1400" dirty="0"/>
          </a:p>
          <a:p>
            <a:pPr lvl="1" fontAlgn="base"/>
            <a:r>
              <a:rPr lang="en-US" dirty="0"/>
              <a:t>But it means that we can only do one transaction at a time throughout the entire bank, even if the accounts aren't related to each other. This is a performance loss.</a:t>
            </a:r>
            <a:endParaRPr lang="en-US" sz="1600" dirty="0"/>
          </a:p>
          <a:p>
            <a:pPr fontAlgn="base"/>
            <a:r>
              <a:rPr lang="en-US" sz="2400" b="1" dirty="0"/>
              <a:t>Always lock mutexes in a specific order. </a:t>
            </a:r>
            <a:r>
              <a:rPr lang="en-US" sz="2400" dirty="0"/>
              <a:t>We can choose to always lock the mutex of the account with the lower account id first, then lock the id of the higher account id. This works because account ids are unique and immutable, thus we can rely on them without synchronization. </a:t>
            </a:r>
            <a:endParaRPr lang="en-US" sz="1400" dirty="0"/>
          </a:p>
        </p:txBody>
      </p:sp>
      <p:sp>
        <p:nvSpPr>
          <p:cNvPr id="4" name="Footer Placeholder 3">
            <a:extLst>
              <a:ext uri="{FF2B5EF4-FFF2-40B4-BE49-F238E27FC236}">
                <a16:creationId xmlns:a16="http://schemas.microsoft.com/office/drawing/2014/main" id="{0F2C78E4-7242-BD56-A3D8-5114E2AD25E4}"/>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B08FB1A0-CF77-8633-ECDC-4A52958E643C}"/>
              </a:ext>
            </a:extLst>
          </p:cNvPr>
          <p:cNvSpPr>
            <a:spLocks noGrp="1"/>
          </p:cNvSpPr>
          <p:nvPr>
            <p:ph type="sldNum" sz="quarter" idx="12"/>
          </p:nvPr>
        </p:nvSpPr>
        <p:spPr/>
        <p:txBody>
          <a:bodyPr/>
          <a:lstStyle/>
          <a:p>
            <a:fld id="{4FAB73BC-B049-4115-A692-8D63A059BFB8}" type="slidenum">
              <a:rPr lang="en-US" smtClean="0"/>
              <a:t>41</a:t>
            </a:fld>
            <a:endParaRPr lang="en-US"/>
          </a:p>
        </p:txBody>
      </p:sp>
    </p:spTree>
    <p:extLst>
      <p:ext uri="{BB962C8B-B14F-4D97-AF65-F5344CB8AC3E}">
        <p14:creationId xmlns:p14="http://schemas.microsoft.com/office/powerpoint/2010/main" val="3132058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F052E-CDB0-9AA5-1293-464A29EE9B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F3C1D-9FEE-4B84-F7DC-EB49A9B8EB6B}"/>
              </a:ext>
            </a:extLst>
          </p:cNvPr>
          <p:cNvSpPr>
            <a:spLocks noGrp="1"/>
          </p:cNvSpPr>
          <p:nvPr>
            <p:ph type="title"/>
          </p:nvPr>
        </p:nvSpPr>
        <p:spPr>
          <a:xfrm>
            <a:off x="1143000" y="609600"/>
            <a:ext cx="9875520" cy="667871"/>
          </a:xfrm>
        </p:spPr>
        <p:txBody>
          <a:bodyPr>
            <a:normAutofit fontScale="90000"/>
          </a:bodyPr>
          <a:lstStyle/>
          <a:p>
            <a:r>
              <a:rPr lang="en-US" dirty="0"/>
              <a:t>FIXED! Bank account more deadlocking</a:t>
            </a:r>
            <a:endPar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 name="Content Placeholder 5">
            <a:extLst>
              <a:ext uri="{FF2B5EF4-FFF2-40B4-BE49-F238E27FC236}">
                <a16:creationId xmlns:a16="http://schemas.microsoft.com/office/drawing/2014/main" id="{3F910296-794D-422A-BC77-DF981A7F8FCB}"/>
              </a:ext>
            </a:extLst>
          </p:cNvPr>
          <p:cNvSpPr>
            <a:spLocks noGrp="1"/>
          </p:cNvSpPr>
          <p:nvPr>
            <p:ph sz="half" idx="1"/>
          </p:nvPr>
        </p:nvSpPr>
        <p:spPr>
          <a:xfrm>
            <a:off x="692524" y="1506071"/>
            <a:ext cx="4222376" cy="4574688"/>
          </a:xfrm>
        </p:spPr>
        <p:txBody>
          <a:bodyPr>
            <a:normAutofit/>
          </a:bodyPr>
          <a:lstStyle/>
          <a:p>
            <a:pPr marL="45720" indent="0">
              <a:buNone/>
            </a:pPr>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marL="45720" indent="0">
              <a:buNone/>
            </a:pP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Mutex </a:t>
            </a:r>
            <a:r>
              <a:rPr lang="en-US" sz="2400" dirty="0">
                <a:ea typeface="Cascadia Code SemiBold" panose="020B0609020000020004" pitchFamily="49" charset="0"/>
                <a:cs typeface="Cascadia Code SemiBold" panose="020B0609020000020004" pitchFamily="49" charset="0"/>
              </a:rPr>
              <a:t>locks are set in a specific order – always the lower account id first.</a:t>
            </a:r>
          </a:p>
        </p:txBody>
      </p:sp>
      <p:sp>
        <p:nvSpPr>
          <p:cNvPr id="4" name="Footer Placeholder 3">
            <a:extLst>
              <a:ext uri="{FF2B5EF4-FFF2-40B4-BE49-F238E27FC236}">
                <a16:creationId xmlns:a16="http://schemas.microsoft.com/office/drawing/2014/main" id="{55F280EF-8DA8-CD59-0645-96042F0F3A24}"/>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C8269DA5-1147-4E6E-5C5C-56687EF5E793}"/>
              </a:ext>
            </a:extLst>
          </p:cNvPr>
          <p:cNvSpPr>
            <a:spLocks noGrp="1"/>
          </p:cNvSpPr>
          <p:nvPr>
            <p:ph type="sldNum" sz="quarter" idx="12"/>
          </p:nvPr>
        </p:nvSpPr>
        <p:spPr/>
        <p:txBody>
          <a:bodyPr/>
          <a:lstStyle/>
          <a:p>
            <a:fld id="{4FAB73BC-B049-4115-A692-8D63A059BFB8}" type="slidenum">
              <a:rPr lang="en-US" smtClean="0"/>
              <a:t>42</a:t>
            </a:fld>
            <a:endParaRPr lang="en-US"/>
          </a:p>
        </p:txBody>
      </p:sp>
      <p:sp>
        <p:nvSpPr>
          <p:cNvPr id="8" name="Content Placeholder 9">
            <a:extLst>
              <a:ext uri="{FF2B5EF4-FFF2-40B4-BE49-F238E27FC236}">
                <a16:creationId xmlns:a16="http://schemas.microsoft.com/office/drawing/2014/main" id="{36A0692B-A548-22F2-AB3B-8C156B17CE5A}"/>
              </a:ext>
            </a:extLst>
          </p:cNvPr>
          <p:cNvSpPr txBox="1">
            <a:spLocks/>
          </p:cNvSpPr>
          <p:nvPr/>
        </p:nvSpPr>
        <p:spPr>
          <a:xfrm>
            <a:off x="4511488" y="1277471"/>
            <a:ext cx="7295350" cy="4970929"/>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transferTo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std::mutex</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std::mutex</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accountId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accountId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else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lock_guard</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&lt;std::mutex&gt;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lock2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throw</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invalid_argument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"can't transfer, not enough funds"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setBalanceWithLock</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other</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getBalance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amount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rtl="0">
              <a:lnSpc>
                <a:spcPct val="100000"/>
              </a:lnSpc>
              <a:spcBef>
                <a:spcPts val="200"/>
              </a:spcBef>
              <a:spcAft>
                <a:spcPts val="200"/>
              </a:spcAft>
              <a:buNone/>
            </a:pPr>
            <a:endParaRPr lang="en-US" sz="1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27315691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D4DF7-F2B1-F07C-62E0-08F4237224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3CEC07-5879-9009-20E4-C14B962D19C4}"/>
              </a:ext>
            </a:extLst>
          </p:cNvPr>
          <p:cNvSpPr>
            <a:spLocks noGrp="1"/>
          </p:cNvSpPr>
          <p:nvPr>
            <p:ph type="title"/>
          </p:nvPr>
        </p:nvSpPr>
        <p:spPr>
          <a:xfrm>
            <a:off x="1143000" y="609600"/>
            <a:ext cx="9875520" cy="667871"/>
          </a:xfrm>
        </p:spPr>
        <p:txBody>
          <a:bodyPr>
            <a:normAutofit fontScale="90000"/>
          </a:bodyPr>
          <a:lstStyle/>
          <a:p>
            <a:r>
              <a:rPr lang="en-US" dirty="0"/>
              <a:t>C++ </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atomic</a:t>
            </a:r>
            <a:endParaRPr lang="en-US"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6" name="Content Placeholder 5">
            <a:extLst>
              <a:ext uri="{FF2B5EF4-FFF2-40B4-BE49-F238E27FC236}">
                <a16:creationId xmlns:a16="http://schemas.microsoft.com/office/drawing/2014/main" id="{64347B44-56F3-DB02-EC1F-543DEEC970C2}"/>
              </a:ext>
            </a:extLst>
          </p:cNvPr>
          <p:cNvSpPr>
            <a:spLocks noGrp="1"/>
          </p:cNvSpPr>
          <p:nvPr>
            <p:ph sz="half" idx="1"/>
          </p:nvPr>
        </p:nvSpPr>
        <p:spPr>
          <a:xfrm>
            <a:off x="692524" y="1506071"/>
            <a:ext cx="4222376" cy="4742328"/>
          </a:xfrm>
        </p:spPr>
        <p:txBody>
          <a:bodyPr>
            <a:noAutofit/>
          </a:bodyPr>
          <a:lstStyle/>
          <a:p>
            <a:r>
              <a:rPr lang="en-US" sz="2400" dirty="0"/>
              <a:t>Even single line integer operations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accountCount</a:t>
            </a:r>
            <a:r>
              <a:rPr lang="en-US" sz="2400" dirty="0"/>
              <a:t>) may be subject to race conditions.</a:t>
            </a:r>
          </a:p>
          <a:p>
            <a:r>
              <a:rPr lang="en-US" sz="2400" dirty="0"/>
              <a:t>Instead of manually locking and unlocking every integer operation, can make  the data declaration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std::atomic</a:t>
            </a:r>
          </a:p>
          <a:p>
            <a:r>
              <a:rPr lang="en-US" sz="2400" dirty="0"/>
              <a:t>Atomic renders that variable safe for read/write operations.</a:t>
            </a:r>
          </a:p>
          <a:p>
            <a:r>
              <a:rPr lang="en-US" sz="2400" dirty="0"/>
              <a:t>Atomic uses a hardware primitive</a:t>
            </a:r>
          </a:p>
        </p:txBody>
      </p:sp>
      <p:sp>
        <p:nvSpPr>
          <p:cNvPr id="4" name="Footer Placeholder 3">
            <a:extLst>
              <a:ext uri="{FF2B5EF4-FFF2-40B4-BE49-F238E27FC236}">
                <a16:creationId xmlns:a16="http://schemas.microsoft.com/office/drawing/2014/main" id="{6A3FF53A-62B0-3A13-3F18-5F65067A94C7}"/>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3F7175D9-BBCA-7159-DDF1-F5C27A2B9652}"/>
              </a:ext>
            </a:extLst>
          </p:cNvPr>
          <p:cNvSpPr>
            <a:spLocks noGrp="1"/>
          </p:cNvSpPr>
          <p:nvPr>
            <p:ph type="sldNum" sz="quarter" idx="12"/>
          </p:nvPr>
        </p:nvSpPr>
        <p:spPr/>
        <p:txBody>
          <a:bodyPr/>
          <a:lstStyle/>
          <a:p>
            <a:fld id="{4FAB73BC-B049-4115-A692-8D63A059BFB8}" type="slidenum">
              <a:rPr lang="en-US" smtClean="0"/>
              <a:t>43</a:t>
            </a:fld>
            <a:endParaRPr lang="en-US"/>
          </a:p>
        </p:txBody>
      </p:sp>
      <p:sp>
        <p:nvSpPr>
          <p:cNvPr id="8" name="Content Placeholder 9">
            <a:extLst>
              <a:ext uri="{FF2B5EF4-FFF2-40B4-BE49-F238E27FC236}">
                <a16:creationId xmlns:a16="http://schemas.microsoft.com/office/drawing/2014/main" id="{0B718481-FE58-496A-A561-CBC0ACE25E3A}"/>
              </a:ext>
            </a:extLst>
          </p:cNvPr>
          <p:cNvSpPr txBox="1">
            <a:spLocks/>
          </p:cNvSpPr>
          <p:nvPr/>
        </p:nvSpPr>
        <p:spPr>
          <a:xfrm>
            <a:off x="5103160" y="1506071"/>
            <a:ext cx="6703678" cy="4742329"/>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4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Header:</a:t>
            </a:r>
          </a:p>
          <a:p>
            <a:pPr>
              <a:lnSpc>
                <a:spcPts val="1425"/>
              </a:lnSpc>
              <a:buNone/>
            </a:pPr>
            <a:r>
              <a:rPr lang="en-US" sz="2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2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&lt;atomic&gt;</a:t>
            </a:r>
            <a:endPar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static</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atomic</a:t>
            </a:r>
            <a:r>
              <a:rPr lang="en-US" sz="2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2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4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accCount</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p>
          <a:p>
            <a:pPr>
              <a:lnSpc>
                <a:spcPts val="1425"/>
              </a:lnSpc>
              <a:buNone/>
            </a:pPr>
            <a:endParaRPr lang="en-US" sz="24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4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Module:</a:t>
            </a:r>
          </a:p>
          <a:p>
            <a:pPr>
              <a:lnSpc>
                <a:spcPts val="1425"/>
              </a:lnSpc>
              <a:buNone/>
            </a:pPr>
            <a:r>
              <a:rPr lang="en-US" sz="2400" b="0" dirty="0" err="1">
                <a:solidFill>
                  <a:srgbClr val="267F9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BankAccount</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2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accountId</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accCount</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balance_</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2400" b="0" dirty="0">
                <a:solidFill>
                  <a:srgbClr val="09865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00000"/>
              </a:lnSpc>
              <a:spcBef>
                <a:spcPts val="200"/>
              </a:spcBef>
              <a:spcAft>
                <a:spcPts val="200"/>
              </a:spcAft>
              <a:buNone/>
            </a:pPr>
            <a:endParaRPr lang="en-US" sz="24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Tree>
    <p:extLst>
      <p:ext uri="{BB962C8B-B14F-4D97-AF65-F5344CB8AC3E}">
        <p14:creationId xmlns:p14="http://schemas.microsoft.com/office/powerpoint/2010/main" val="21413857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AD077E7-5425-F44B-62FD-5A8EDDA26BBA}"/>
              </a:ext>
            </a:extLst>
          </p:cNvPr>
          <p:cNvSpPr>
            <a:spLocks noGrp="1"/>
          </p:cNvSpPr>
          <p:nvPr>
            <p:ph type="title"/>
          </p:nvPr>
        </p:nvSpPr>
        <p:spPr>
          <a:xfrm>
            <a:off x="1143000" y="300314"/>
            <a:ext cx="9875520" cy="1356360"/>
          </a:xfrm>
        </p:spPr>
        <p:txBody>
          <a:bodyPr/>
          <a:lstStyle/>
          <a:p>
            <a:r>
              <a:rPr lang="en-US" dirty="0"/>
              <a:t>Other types of locks</a:t>
            </a:r>
          </a:p>
        </p:txBody>
      </p:sp>
      <p:sp>
        <p:nvSpPr>
          <p:cNvPr id="8" name="Content Placeholder 7">
            <a:extLst>
              <a:ext uri="{FF2B5EF4-FFF2-40B4-BE49-F238E27FC236}">
                <a16:creationId xmlns:a16="http://schemas.microsoft.com/office/drawing/2014/main" id="{3C25F496-E738-6D90-BDBE-0DA980DB3443}"/>
              </a:ext>
            </a:extLst>
          </p:cNvPr>
          <p:cNvSpPr>
            <a:spLocks noGrp="1"/>
          </p:cNvSpPr>
          <p:nvPr>
            <p:ph idx="1"/>
          </p:nvPr>
        </p:nvSpPr>
        <p:spPr>
          <a:xfrm>
            <a:off x="652182" y="1656674"/>
            <a:ext cx="10919012" cy="4439326"/>
          </a:xfrm>
        </p:spPr>
        <p:txBody>
          <a:bodyPr>
            <a:normAutofit fontScale="85000" lnSpcReduction="20000"/>
          </a:bodyPr>
          <a:lstStyle/>
          <a:p>
            <a:r>
              <a:rPr lang="en-US" dirty="0"/>
              <a:t>There are other types of locks and primitives that are useful, besides the regular mutex, lock guard, and std::atomic:</a:t>
            </a:r>
          </a:p>
          <a:p>
            <a:pPr fontAlgn="base"/>
            <a:r>
              <a:rPr lang="en-US" b="1" dirty="0"/>
              <a:t>Reentrant locks.</a:t>
            </a:r>
            <a:r>
              <a:rPr lang="en-US" dirty="0"/>
              <a:t> We had a problem earlier where one function that locked the mutex tried to call another function that would lock the same mutex, but this didn't work because the first function already had the lock! Use this behavior with a "reentrant lock": the same thread may re-lock the same lock any number of times. The lock will be released to a different thread once all of the lock() calls have been correspondingly unlock()'ed. Re-entrant locks can be difficult to trace.</a:t>
            </a:r>
          </a:p>
          <a:p>
            <a:pPr fontAlgn="base"/>
            <a:r>
              <a:rPr lang="en-US" b="1" dirty="0"/>
              <a:t>Reader-writer locks.</a:t>
            </a:r>
            <a:r>
              <a:rPr lang="en-US" dirty="0"/>
              <a:t> All of the problems that we've seen so far have resulted by read/write or write/write combinations of calls. It is only the writing that causes problem.  To improve efficiency, you might use "reader-writer locks": these allow multiple threads to read the same data at a time, but if any thread tries to write, it will make sure that no other thread is either reading or writing at the same time. This improves the performance of reads (allowing them to happen at once) while still maintaining correctness of the program.</a:t>
            </a:r>
          </a:p>
          <a:p>
            <a:pPr fontAlgn="base"/>
            <a:r>
              <a:rPr lang="en-US" b="1" dirty="0"/>
              <a:t>Condition variables.</a:t>
            </a:r>
            <a:r>
              <a:rPr lang="en-US" dirty="0"/>
              <a:t> Let's say you are trying to dequeue from a queue, but there's no data in the queue at the moment. You want to wait until some other thread inserts into the queue, then you can wake up and dequeue that element! In this case you can use a "condition variable": a primitive that can be used to block a thread until another thread notifies the condition variable that the waiting condition has been satisfied.</a:t>
            </a:r>
          </a:p>
        </p:txBody>
      </p:sp>
      <p:sp>
        <p:nvSpPr>
          <p:cNvPr id="5" name="Footer Placeholder 4">
            <a:extLst>
              <a:ext uri="{FF2B5EF4-FFF2-40B4-BE49-F238E27FC236}">
                <a16:creationId xmlns:a16="http://schemas.microsoft.com/office/drawing/2014/main" id="{CEC16C7B-CB08-D4DE-D328-7F236A1AD404}"/>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18036512-2E1A-E685-F334-CB2897CCE6FE}"/>
              </a:ext>
            </a:extLst>
          </p:cNvPr>
          <p:cNvSpPr>
            <a:spLocks noGrp="1"/>
          </p:cNvSpPr>
          <p:nvPr>
            <p:ph type="sldNum" sz="quarter" idx="12"/>
          </p:nvPr>
        </p:nvSpPr>
        <p:spPr/>
        <p:txBody>
          <a:bodyPr/>
          <a:lstStyle/>
          <a:p>
            <a:fld id="{4FAB73BC-B049-4115-A692-8D63A059BFB8}" type="slidenum">
              <a:rPr lang="en-US" smtClean="0"/>
              <a:t>44</a:t>
            </a:fld>
            <a:endParaRPr lang="en-US"/>
          </a:p>
        </p:txBody>
      </p:sp>
    </p:spTree>
    <p:extLst>
      <p:ext uri="{BB962C8B-B14F-4D97-AF65-F5344CB8AC3E}">
        <p14:creationId xmlns:p14="http://schemas.microsoft.com/office/powerpoint/2010/main" val="30550639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70B2821-FAD1-DCC4-F714-C8E8789B13EF}"/>
              </a:ext>
            </a:extLst>
          </p:cNvPr>
          <p:cNvSpPr>
            <a:spLocks noGrp="1"/>
          </p:cNvSpPr>
          <p:nvPr>
            <p:ph type="title"/>
          </p:nvPr>
        </p:nvSpPr>
        <p:spPr/>
        <p:txBody>
          <a:bodyPr/>
          <a:lstStyle/>
          <a:p>
            <a:r>
              <a:rPr lang="en-US" dirty="0"/>
              <a:t>C++ C11 standard threads</a:t>
            </a:r>
          </a:p>
        </p:txBody>
      </p:sp>
      <p:sp>
        <p:nvSpPr>
          <p:cNvPr id="8" name="Content Placeholder 7">
            <a:extLst>
              <a:ext uri="{FF2B5EF4-FFF2-40B4-BE49-F238E27FC236}">
                <a16:creationId xmlns:a16="http://schemas.microsoft.com/office/drawing/2014/main" id="{4833E980-7356-8827-CFBD-E9CB862E60C9}"/>
              </a:ext>
            </a:extLst>
          </p:cNvPr>
          <p:cNvSpPr>
            <a:spLocks noGrp="1"/>
          </p:cNvSpPr>
          <p:nvPr>
            <p:ph idx="1"/>
          </p:nvPr>
        </p:nvSpPr>
        <p:spPr/>
        <p:txBody>
          <a:bodyPr>
            <a:normAutofit lnSpcReduction="10000"/>
          </a:bodyPr>
          <a:lstStyle/>
          <a:p>
            <a:pPr rtl="0" fontAlgn="base">
              <a:buFont typeface="Arial" panose="020B0604020202020204" pitchFamily="34" charset="0"/>
              <a:buChar char="•"/>
            </a:pPr>
            <a:r>
              <a:rPr lang="en-US" sz="2800" b="0" i="0" u="none" strike="noStrike" dirty="0">
                <a:solidFill>
                  <a:srgbClr val="7F7F7F"/>
                </a:solidFill>
                <a:effectLst/>
                <a:latin typeface="Source Sans Pro" panose="020B0503030403020204" pitchFamily="34" charset="0"/>
              </a:rPr>
              <a:t>C++11 added threads and concurrency to its libraries</a:t>
            </a:r>
            <a:endParaRPr lang="en-US" sz="16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&lt;thread&gt;</a:t>
            </a:r>
            <a:r>
              <a:rPr lang="en-US" sz="2400" b="0" i="0" u="none" strike="noStrike" dirty="0">
                <a:solidFill>
                  <a:srgbClr val="7F7F7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i="0" u="none" strike="noStrike" dirty="0">
                <a:solidFill>
                  <a:srgbClr val="7F7F7F"/>
                </a:solidFill>
                <a:effectLst/>
                <a:latin typeface="Source Sans Pro" panose="020B0503030403020204" pitchFamily="34" charset="0"/>
              </a:rPr>
              <a:t>– thread objects</a:t>
            </a:r>
            <a:endParaRPr lang="en-US" sz="28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&lt;mutex&gt;</a:t>
            </a:r>
            <a:r>
              <a:rPr lang="en-US" sz="2400" b="0" i="0" u="none" strike="noStrike" dirty="0">
                <a:solidFill>
                  <a:srgbClr val="7F7F7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i="0" u="none" strike="noStrike" dirty="0">
                <a:solidFill>
                  <a:srgbClr val="7F7F7F"/>
                </a:solidFill>
                <a:effectLst/>
                <a:latin typeface="Source Sans Pro" panose="020B0503030403020204" pitchFamily="34" charset="0"/>
              </a:rPr>
              <a:t>– locks to handle critical sections</a:t>
            </a:r>
            <a:endParaRPr lang="en-US" sz="28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400" b="0" i="0" u="none" strike="noStrike" dirty="0" err="1">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condition_variable</a:t>
            </a: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400" b="0" i="0" u="none" strike="noStrike" dirty="0">
                <a:solidFill>
                  <a:srgbClr val="D94B7B"/>
                </a:solidFill>
                <a:effectLst/>
                <a:latin typeface="Source Sans Pro" panose="020B0503030403020204" pitchFamily="34" charset="0"/>
              </a:rPr>
              <a:t> </a:t>
            </a:r>
            <a:r>
              <a:rPr lang="en-US" sz="2400" b="0" i="0" u="none" strike="noStrike" dirty="0">
                <a:solidFill>
                  <a:srgbClr val="7F7F7F"/>
                </a:solidFill>
                <a:effectLst/>
                <a:latin typeface="Source Sans Pro" panose="020B0503030403020204" pitchFamily="34" charset="0"/>
              </a:rPr>
              <a:t>– used to block objects until notified to resume</a:t>
            </a:r>
            <a:endParaRPr lang="en-US" sz="28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&lt;atomic&gt; </a:t>
            </a:r>
            <a:r>
              <a:rPr lang="en-US" sz="2400" b="0" i="0" u="none" strike="noStrike" dirty="0">
                <a:solidFill>
                  <a:srgbClr val="7F7F7F"/>
                </a:solidFill>
                <a:effectLst/>
                <a:latin typeface="Source Sans Pro" panose="020B0503030403020204" pitchFamily="34" charset="0"/>
              </a:rPr>
              <a:t>– indivisible, atomic operations</a:t>
            </a:r>
            <a:endParaRPr lang="en-US" sz="28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&lt;future&gt;</a:t>
            </a:r>
            <a:r>
              <a:rPr lang="en-US" sz="2400" b="0" i="0" u="none" strike="noStrike" dirty="0">
                <a:solidFill>
                  <a:srgbClr val="7F7F7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b="0" i="0" u="none" strike="noStrike" dirty="0">
                <a:solidFill>
                  <a:srgbClr val="7F7F7F"/>
                </a:solidFill>
                <a:effectLst/>
                <a:latin typeface="Source Sans Pro" panose="020B0503030403020204" pitchFamily="34" charset="0"/>
              </a:rPr>
              <a:t>– asynchronous access to data</a:t>
            </a:r>
            <a:endParaRPr lang="en-US" sz="2800" b="0" i="0" u="none" strike="noStrike" dirty="0">
              <a:solidFill>
                <a:srgbClr val="7F7F7F"/>
              </a:solidFill>
              <a:effectLst/>
              <a:latin typeface="Source Sans Pro" panose="020B0503030403020204" pitchFamily="34" charset="0"/>
            </a:endParaRPr>
          </a:p>
          <a:p>
            <a:pPr marL="742950" lvl="1" indent="-285750" rtl="0" fontAlgn="base">
              <a:spcBef>
                <a:spcPts val="440"/>
              </a:spcBef>
              <a:buFont typeface="Arial" panose="020B0604020202020204" pitchFamily="34" charset="0"/>
              <a:buChar char="•"/>
            </a:pPr>
            <a:r>
              <a:rPr lang="en-US" sz="2400" b="0" i="0" u="none" strike="noStrike" dirty="0">
                <a:solidFill>
                  <a:srgbClr val="7F7F7F"/>
                </a:solidFill>
                <a:effectLst/>
                <a:latin typeface="Source Sans Pro" panose="020B0503030403020204" pitchFamily="34" charset="0"/>
              </a:rPr>
              <a:t>These might be built on top of </a:t>
            </a: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400" b="0" i="0" u="none" strike="noStrike" dirty="0" err="1">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pthread.h</a:t>
            </a:r>
            <a:r>
              <a:rPr lang="en-US" sz="24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400" b="0" i="0" u="none" strike="noStrike" dirty="0">
                <a:solidFill>
                  <a:srgbClr val="7F7F7F"/>
                </a:solidFill>
                <a:effectLst/>
                <a:latin typeface="Source Sans Pro" panose="020B0503030403020204" pitchFamily="34" charset="0"/>
              </a:rPr>
              <a:t>, but also might not be</a:t>
            </a:r>
            <a:endParaRPr lang="en-US" sz="2800" b="0" i="0" u="none" strike="noStrike" dirty="0">
              <a:solidFill>
                <a:srgbClr val="7F7F7F"/>
              </a:solidFill>
              <a:effectLst/>
              <a:latin typeface="Source Sans Pro" panose="020B0503030403020204" pitchFamily="34" charset="0"/>
            </a:endParaRPr>
          </a:p>
          <a:p>
            <a:pPr rtl="0" fontAlgn="base">
              <a:spcBef>
                <a:spcPts val="520"/>
              </a:spcBef>
              <a:buFont typeface="Arial" panose="020B0604020202020204" pitchFamily="34" charset="0"/>
              <a:buChar char="•"/>
            </a:pPr>
            <a:r>
              <a:rPr lang="en-US" sz="2800" b="0" i="0" u="none" strike="noStrike" dirty="0">
                <a:solidFill>
                  <a:srgbClr val="7F7F7F"/>
                </a:solidFill>
                <a:effectLst/>
                <a:latin typeface="Source Sans Pro" panose="020B0503030403020204" pitchFamily="34" charset="0"/>
              </a:rPr>
              <a:t>Definitely use in C++11 code if local conventions allow, but </a:t>
            </a:r>
            <a:r>
              <a:rPr lang="en-US" sz="2800" b="0" i="0" u="none" strike="noStrike" dirty="0" err="1">
                <a:solidFill>
                  <a:srgbClr val="7F7F7F"/>
                </a:solidFill>
                <a:effectLst/>
                <a:latin typeface="Source Sans Pro" panose="020B0503030403020204" pitchFamily="34" charset="0"/>
              </a:rPr>
              <a:t>pthreads</a:t>
            </a:r>
            <a:r>
              <a:rPr lang="en-US" sz="2800" b="0" i="0" u="none" strike="noStrike" dirty="0">
                <a:solidFill>
                  <a:srgbClr val="7F7F7F"/>
                </a:solidFill>
                <a:effectLst/>
                <a:latin typeface="Source Sans Pro" panose="020B0503030403020204" pitchFamily="34" charset="0"/>
              </a:rPr>
              <a:t> will be around for a long, long time</a:t>
            </a:r>
            <a:endParaRPr lang="en-US" sz="1600" b="0" i="0" u="none" strike="noStrike" dirty="0">
              <a:solidFill>
                <a:srgbClr val="7F7F7F"/>
              </a:solidFill>
              <a:effectLst/>
              <a:latin typeface="Source Sans Pro" panose="020B0503030403020204" pitchFamily="34" charset="0"/>
            </a:endParaRPr>
          </a:p>
        </p:txBody>
      </p:sp>
      <p:sp>
        <p:nvSpPr>
          <p:cNvPr id="5" name="Footer Placeholder 4">
            <a:extLst>
              <a:ext uri="{FF2B5EF4-FFF2-40B4-BE49-F238E27FC236}">
                <a16:creationId xmlns:a16="http://schemas.microsoft.com/office/drawing/2014/main" id="{D658F2A9-7065-4857-5A22-F9EF27F3CBB9}"/>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21051701-8B1B-D5E9-3E7B-E6A00ECBD192}"/>
              </a:ext>
            </a:extLst>
          </p:cNvPr>
          <p:cNvSpPr>
            <a:spLocks noGrp="1"/>
          </p:cNvSpPr>
          <p:nvPr>
            <p:ph type="sldNum" sz="quarter" idx="12"/>
          </p:nvPr>
        </p:nvSpPr>
        <p:spPr/>
        <p:txBody>
          <a:bodyPr/>
          <a:lstStyle/>
          <a:p>
            <a:fld id="{4FAB73BC-B049-4115-A692-8D63A059BFB8}" type="slidenum">
              <a:rPr lang="en-US" smtClean="0"/>
              <a:t>45</a:t>
            </a:fld>
            <a:endParaRPr lang="en-US"/>
          </a:p>
        </p:txBody>
      </p:sp>
    </p:spTree>
    <p:extLst>
      <p:ext uri="{BB962C8B-B14F-4D97-AF65-F5344CB8AC3E}">
        <p14:creationId xmlns:p14="http://schemas.microsoft.com/office/powerpoint/2010/main" val="2705313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60808-10D6-8BEE-C5C0-D51CDDB2E2A0}"/>
              </a:ext>
            </a:extLst>
          </p:cNvPr>
          <p:cNvSpPr>
            <a:spLocks noGrp="1"/>
          </p:cNvSpPr>
          <p:nvPr>
            <p:ph type="title"/>
          </p:nvPr>
        </p:nvSpPr>
        <p:spPr/>
        <p:txBody>
          <a:bodyPr/>
          <a:lstStyle/>
          <a:p>
            <a:r>
              <a:rPr lang="en-US" dirty="0"/>
              <a:t>Memory Take-aways</a:t>
            </a:r>
          </a:p>
        </p:txBody>
      </p:sp>
      <p:sp>
        <p:nvSpPr>
          <p:cNvPr id="3" name="Content Placeholder 2">
            <a:extLst>
              <a:ext uri="{FF2B5EF4-FFF2-40B4-BE49-F238E27FC236}">
                <a16:creationId xmlns:a16="http://schemas.microsoft.com/office/drawing/2014/main" id="{9722F338-D29C-0AA5-81F7-8044A20AF225}"/>
              </a:ext>
            </a:extLst>
          </p:cNvPr>
          <p:cNvSpPr>
            <a:spLocks noGrp="1"/>
          </p:cNvSpPr>
          <p:nvPr>
            <p:ph idx="1"/>
          </p:nvPr>
        </p:nvSpPr>
        <p:spPr/>
        <p:txBody>
          <a:bodyPr>
            <a:normAutofit fontScale="92500" lnSpcReduction="20000"/>
          </a:bodyPr>
          <a:lstStyle/>
          <a:p>
            <a:pPr marL="45720" indent="0">
              <a:buNone/>
            </a:pPr>
            <a:r>
              <a:rPr lang="en-US" sz="2400" dirty="0"/>
              <a:t>For every memory location, you should obey at least one of the following:</a:t>
            </a:r>
            <a:endParaRPr lang="en-US" dirty="0"/>
          </a:p>
          <a:p>
            <a:pPr fontAlgn="base"/>
            <a:r>
              <a:rPr lang="en-US" sz="2400" dirty="0"/>
              <a:t>Make it </a:t>
            </a:r>
            <a:r>
              <a:rPr lang="en-US" sz="2400" b="1" dirty="0"/>
              <a:t>thread-local</a:t>
            </a:r>
            <a:r>
              <a:rPr lang="en-US" sz="2400" dirty="0"/>
              <a:t>. Whenever possible, avoid sharing resources between threads - make a copy for each thread. If threads do not need to communicate with each other through the shared resource (for example, a random-number generator), then make it thread-local. In typical concurrent programs, the vast majority of objects should be thread-local.</a:t>
            </a:r>
          </a:p>
          <a:p>
            <a:pPr lvl="1" fontAlgn="base"/>
            <a:r>
              <a:rPr lang="en-US" dirty="0"/>
              <a:t>Shared-memory should be rare - minimize it.</a:t>
            </a:r>
          </a:p>
          <a:p>
            <a:pPr fontAlgn="base"/>
            <a:r>
              <a:rPr lang="en-US" sz="2400" dirty="0"/>
              <a:t>Make it </a:t>
            </a:r>
            <a:r>
              <a:rPr lang="en-US" sz="2400" b="1" dirty="0"/>
              <a:t>immutable</a:t>
            </a:r>
            <a:r>
              <a:rPr lang="en-US" sz="2400" dirty="0"/>
              <a:t>. Whenever possible, do not update objects; make new objects instead. If a location is only read (never written), then no synchronization is necessary. Simultaneous reads are not data races, and not a problem.</a:t>
            </a:r>
          </a:p>
          <a:p>
            <a:pPr lvl="1" fontAlgn="base"/>
            <a:r>
              <a:rPr lang="en-US" dirty="0"/>
              <a:t>In practice, programmers over-use mutation - minimize it.</a:t>
            </a:r>
          </a:p>
          <a:p>
            <a:pPr fontAlgn="base"/>
            <a:r>
              <a:rPr lang="en-US" sz="2400" dirty="0"/>
              <a:t>Make access </a:t>
            </a:r>
            <a:r>
              <a:rPr lang="en-US" sz="2400" b="1" dirty="0"/>
              <a:t>synchronized</a:t>
            </a:r>
            <a:r>
              <a:rPr lang="en-US" sz="2400" dirty="0"/>
              <a:t>, </a:t>
            </a:r>
            <a:r>
              <a:rPr lang="en-US" sz="2400" dirty="0" err="1"/>
              <a:t>ie</a:t>
            </a:r>
            <a:r>
              <a:rPr lang="en-US" sz="2400" dirty="0"/>
              <a:t> use locks and other primitives to prevent race conditions.</a:t>
            </a:r>
            <a:br>
              <a:rPr lang="en-US" dirty="0"/>
            </a:br>
            <a:endParaRPr lang="en-US" dirty="0"/>
          </a:p>
        </p:txBody>
      </p:sp>
      <p:sp>
        <p:nvSpPr>
          <p:cNvPr id="4" name="Footer Placeholder 3">
            <a:extLst>
              <a:ext uri="{FF2B5EF4-FFF2-40B4-BE49-F238E27FC236}">
                <a16:creationId xmlns:a16="http://schemas.microsoft.com/office/drawing/2014/main" id="{181153FA-5D51-0013-91BC-914E393AB04F}"/>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DC332B20-AE1A-9346-0BF9-13F9B6BA14E9}"/>
              </a:ext>
            </a:extLst>
          </p:cNvPr>
          <p:cNvSpPr>
            <a:spLocks noGrp="1"/>
          </p:cNvSpPr>
          <p:nvPr>
            <p:ph type="sldNum" sz="quarter" idx="12"/>
          </p:nvPr>
        </p:nvSpPr>
        <p:spPr/>
        <p:txBody>
          <a:bodyPr/>
          <a:lstStyle/>
          <a:p>
            <a:fld id="{4FAB73BC-B049-4115-A692-8D63A059BFB8}" type="slidenum">
              <a:rPr lang="en-US" smtClean="0"/>
              <a:t>46</a:t>
            </a:fld>
            <a:endParaRPr lang="en-US"/>
          </a:p>
        </p:txBody>
      </p:sp>
    </p:spTree>
    <p:extLst>
      <p:ext uri="{BB962C8B-B14F-4D97-AF65-F5344CB8AC3E}">
        <p14:creationId xmlns:p14="http://schemas.microsoft.com/office/powerpoint/2010/main" val="10380634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41265-EB44-0902-FF75-CE8A12AAAE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4953AA-6204-6E79-BE97-FB8B149E9758}"/>
              </a:ext>
            </a:extLst>
          </p:cNvPr>
          <p:cNvSpPr>
            <a:spLocks noGrp="1"/>
          </p:cNvSpPr>
          <p:nvPr>
            <p:ph type="title"/>
          </p:nvPr>
        </p:nvSpPr>
        <p:spPr/>
        <p:txBody>
          <a:bodyPr/>
          <a:lstStyle/>
          <a:p>
            <a:r>
              <a:rPr lang="en-US" dirty="0"/>
              <a:t>Synchronization Take-aways</a:t>
            </a:r>
          </a:p>
        </p:txBody>
      </p:sp>
      <p:sp>
        <p:nvSpPr>
          <p:cNvPr id="3" name="Content Placeholder 2">
            <a:extLst>
              <a:ext uri="{FF2B5EF4-FFF2-40B4-BE49-F238E27FC236}">
                <a16:creationId xmlns:a16="http://schemas.microsoft.com/office/drawing/2014/main" id="{E78085C8-60E5-2DDA-B0BC-CD38E434950A}"/>
              </a:ext>
            </a:extLst>
          </p:cNvPr>
          <p:cNvSpPr>
            <a:spLocks noGrp="1"/>
          </p:cNvSpPr>
          <p:nvPr>
            <p:ph idx="1"/>
          </p:nvPr>
        </p:nvSpPr>
        <p:spPr>
          <a:xfrm>
            <a:off x="437030" y="2057400"/>
            <a:ext cx="11282082" cy="4038600"/>
          </a:xfrm>
        </p:spPr>
        <p:txBody>
          <a:bodyPr>
            <a:normAutofit fontScale="77500" lnSpcReduction="20000"/>
          </a:bodyPr>
          <a:lstStyle/>
          <a:p>
            <a:pPr fontAlgn="base"/>
            <a:r>
              <a:rPr lang="en-US" b="1" dirty="0"/>
              <a:t>No data races.</a:t>
            </a:r>
            <a:r>
              <a:rPr lang="en-US" dirty="0"/>
              <a:t> Never allow two threads to read/write or write/write a location at the same time. </a:t>
            </a:r>
          </a:p>
          <a:p>
            <a:pPr fontAlgn="base"/>
            <a:r>
              <a:rPr lang="en-US" b="1" dirty="0"/>
              <a:t>Think of what operations need to be atomic.</a:t>
            </a:r>
            <a:r>
              <a:rPr lang="en-US" dirty="0"/>
              <a:t> Consider atomicity first, then figure out how to implement it with locks).</a:t>
            </a:r>
          </a:p>
          <a:p>
            <a:pPr fontAlgn="base"/>
            <a:r>
              <a:rPr lang="en-US" b="1" dirty="0"/>
              <a:t>Consistent locking.</a:t>
            </a:r>
            <a:r>
              <a:rPr lang="en-US" dirty="0"/>
              <a:t> For each location that should be synchronized, have a lock that is ALWAYS locked when reading or writing that location. The same lock may (and often should) be used to guard multiple locations/pieces of memory. Clearly document with comments the mutex that guards a particular piece of memory.</a:t>
            </a:r>
          </a:p>
          <a:p>
            <a:pPr fontAlgn="base"/>
            <a:r>
              <a:rPr lang="en-US" b="1" dirty="0"/>
              <a:t>Start with coarse-grained locking; move to finer-grained locking only if blocking for locks becomes an issue.</a:t>
            </a:r>
            <a:r>
              <a:rPr lang="en-US" dirty="0"/>
              <a:t> Coarse-grained locking is the practice of having fewer locks: one for the whole data structure, or one for all bank accounts. It is simpler to implement, but performance can be bad (fewer operations can be done at the same time). But if there isn't a lot of concurrent access, then coarse locking is probably fine. Fine-grained locking is the practice of having more locks, each guarding less data: one lock per data element, or one lock per field in the bank account. Fine-grained locking is trickier to get correct, requires more programming, and has more overhead (more locks to lock), but it we can do more things at once.</a:t>
            </a:r>
          </a:p>
          <a:p>
            <a:pPr fontAlgn="base"/>
            <a:r>
              <a:rPr lang="en-US" b="1" dirty="0"/>
              <a:t>Don't do expensive computations or I/O in critical sections, but also don't introduce race conditions.</a:t>
            </a:r>
            <a:r>
              <a:rPr lang="en-US" dirty="0"/>
              <a:t> This balances performance with correctness.</a:t>
            </a:r>
          </a:p>
          <a:p>
            <a:pPr fontAlgn="base"/>
            <a:r>
              <a:rPr lang="en-US" b="1" dirty="0"/>
              <a:t>Use built-in libraries whenever possible.</a:t>
            </a:r>
            <a:r>
              <a:rPr lang="en-US" dirty="0"/>
              <a:t> Concurrency is extremely tricky and difficult to get right; experts have spent countless hours building tools for you to use to make your code safe.</a:t>
            </a:r>
          </a:p>
        </p:txBody>
      </p:sp>
      <p:sp>
        <p:nvSpPr>
          <p:cNvPr id="4" name="Footer Placeholder 3">
            <a:extLst>
              <a:ext uri="{FF2B5EF4-FFF2-40B4-BE49-F238E27FC236}">
                <a16:creationId xmlns:a16="http://schemas.microsoft.com/office/drawing/2014/main" id="{3D222B03-21EA-4604-936B-E487D6951EE0}"/>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1A006EBD-3EB6-A294-CB14-FC4A0DF705B5}"/>
              </a:ext>
            </a:extLst>
          </p:cNvPr>
          <p:cNvSpPr>
            <a:spLocks noGrp="1"/>
          </p:cNvSpPr>
          <p:nvPr>
            <p:ph type="sldNum" sz="quarter" idx="12"/>
          </p:nvPr>
        </p:nvSpPr>
        <p:spPr/>
        <p:txBody>
          <a:bodyPr/>
          <a:lstStyle/>
          <a:p>
            <a:fld id="{4FAB73BC-B049-4115-A692-8D63A059BFB8}" type="slidenum">
              <a:rPr lang="en-US" smtClean="0"/>
              <a:t>47</a:t>
            </a:fld>
            <a:endParaRPr lang="en-US"/>
          </a:p>
        </p:txBody>
      </p:sp>
    </p:spTree>
    <p:extLst>
      <p:ext uri="{BB962C8B-B14F-4D97-AF65-F5344CB8AC3E}">
        <p14:creationId xmlns:p14="http://schemas.microsoft.com/office/powerpoint/2010/main" val="133957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104E71D-46AD-4098-B3F1-71C5B5AD2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37E75FFA-2B8C-4584-9D0D-8297565777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97345835-04CD-49BE-B105-1B4770F29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536C624B-ED18-4865-996C-E1304AA1D3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AA863B6E-B780-F3BD-D253-7B44A6E5E757}"/>
              </a:ext>
            </a:extLst>
          </p:cNvPr>
          <p:cNvSpPr>
            <a:spLocks noGrp="1"/>
          </p:cNvSpPr>
          <p:nvPr>
            <p:ph type="title"/>
          </p:nvPr>
        </p:nvSpPr>
        <p:spPr>
          <a:xfrm>
            <a:off x="8369995" y="688255"/>
            <a:ext cx="3133839" cy="4118255"/>
          </a:xfrm>
          <a:noFill/>
          <a:ln w="12700" cmpd="sng">
            <a:noFill/>
          </a:ln>
        </p:spPr>
        <p:txBody>
          <a:bodyPr vert="horz" lIns="91440" tIns="45720" rIns="91440" bIns="45720" rtlCol="0" anchor="ctr">
            <a:normAutofit/>
          </a:bodyPr>
          <a:lstStyle/>
          <a:p>
            <a:pPr algn="r">
              <a:lnSpc>
                <a:spcPct val="85000"/>
              </a:lnSpc>
            </a:pPr>
            <a:r>
              <a:rPr lang="en-US" sz="3100" b="1" cap="all" dirty="0"/>
              <a:t>Concurrency</a:t>
            </a:r>
          </a:p>
        </p:txBody>
      </p:sp>
      <p:pic>
        <p:nvPicPr>
          <p:cNvPr id="6" name="Picture 5">
            <a:extLst>
              <a:ext uri="{FF2B5EF4-FFF2-40B4-BE49-F238E27FC236}">
                <a16:creationId xmlns:a16="http://schemas.microsoft.com/office/drawing/2014/main" id="{BD28AD0E-02EC-2C5F-08E0-25B5BFD39355}"/>
              </a:ext>
              <a:ext uri="{C183D7F6-B498-43B3-948B-1728B52AA6E4}">
                <adec:decorative xmlns:adec="http://schemas.microsoft.com/office/drawing/2017/decorative" val="1"/>
              </a:ext>
            </a:extLst>
          </p:cNvPr>
          <p:cNvPicPr>
            <a:picLocks noChangeAspect="1"/>
          </p:cNvPicPr>
          <p:nvPr/>
        </p:nvPicPr>
        <p:blipFill>
          <a:blip r:embed="rId2"/>
          <a:srcRect t="13481" r="2" b="2"/>
          <a:stretch>
            <a:fillRect/>
          </a:stretch>
        </p:blipFill>
        <p:spPr>
          <a:xfrm>
            <a:off x="20" y="10"/>
            <a:ext cx="8129852" cy="6857990"/>
          </a:xfrm>
          <a:prstGeom prst="rect">
            <a:avLst/>
          </a:prstGeom>
        </p:spPr>
      </p:pic>
      <p:sp>
        <p:nvSpPr>
          <p:cNvPr id="18" name="Rectangle 17">
            <a:extLst>
              <a:ext uri="{FF2B5EF4-FFF2-40B4-BE49-F238E27FC236}">
                <a16:creationId xmlns:a16="http://schemas.microsoft.com/office/drawing/2014/main" id="{D4A0D997-BC4A-4DB2-B8DB-093486DC57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7670768"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0" name="Straight Connector 19">
            <a:extLst>
              <a:ext uri="{FF2B5EF4-FFF2-40B4-BE49-F238E27FC236}">
                <a16:creationId xmlns:a16="http://schemas.microsoft.com/office/drawing/2014/main" id="{6DB4DA53-D7AC-481E-B130-9C190E76CA1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903991" y="5044695"/>
            <a:ext cx="53689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Footer Placeholder 2">
            <a:extLst>
              <a:ext uri="{FF2B5EF4-FFF2-40B4-BE49-F238E27FC236}">
                <a16:creationId xmlns:a16="http://schemas.microsoft.com/office/drawing/2014/main" id="{5C438CA3-F662-66A8-1644-532AA2557C1E}"/>
              </a:ext>
            </a:extLst>
          </p:cNvPr>
          <p:cNvSpPr>
            <a:spLocks noGrp="1"/>
          </p:cNvSpPr>
          <p:nvPr>
            <p:ph type="ftr" sz="quarter" idx="11"/>
          </p:nvPr>
        </p:nvSpPr>
        <p:spPr>
          <a:xfrm>
            <a:off x="522515" y="6237476"/>
            <a:ext cx="7108371" cy="365125"/>
          </a:xfrm>
        </p:spPr>
        <p:txBody>
          <a:bodyPr vert="horz" lIns="91440" tIns="45720" rIns="91440" bIns="45720" rtlCol="0" anchor="ctr">
            <a:normAutofit/>
          </a:bodyPr>
          <a:lstStyle/>
          <a:p>
            <a:pPr algn="l" defTabSz="914400">
              <a:spcAft>
                <a:spcPts val="600"/>
              </a:spcAft>
            </a:pPr>
            <a:r>
              <a:rPr lang="en-US" kern="1200">
                <a:solidFill>
                  <a:srgbClr val="FFFFFF"/>
                </a:solidFill>
                <a:latin typeface="+mn-lt"/>
                <a:ea typeface="+mn-ea"/>
                <a:cs typeface="+mn-cs"/>
              </a:rPr>
              <a:t>CSE 374 SP26  Lecture Concurrency, Professor Hazen</a:t>
            </a:r>
          </a:p>
        </p:txBody>
      </p:sp>
      <p:sp>
        <p:nvSpPr>
          <p:cNvPr id="4" name="Slide Number Placeholder 3">
            <a:extLst>
              <a:ext uri="{FF2B5EF4-FFF2-40B4-BE49-F238E27FC236}">
                <a16:creationId xmlns:a16="http://schemas.microsoft.com/office/drawing/2014/main" id="{811456FE-A3C3-2D87-571A-B37CDE8E4792}"/>
              </a:ext>
            </a:extLst>
          </p:cNvPr>
          <p:cNvSpPr>
            <a:spLocks noGrp="1"/>
          </p:cNvSpPr>
          <p:nvPr>
            <p:ph type="sldNum" sz="quarter" idx="12"/>
          </p:nvPr>
        </p:nvSpPr>
        <p:spPr>
          <a:xfrm>
            <a:off x="11104612" y="6237476"/>
            <a:ext cx="672547" cy="365125"/>
          </a:xfrm>
        </p:spPr>
        <p:txBody>
          <a:bodyPr vert="horz" lIns="91440" tIns="45720" rIns="91440" bIns="45720" rtlCol="0" anchor="ctr">
            <a:normAutofit/>
          </a:bodyPr>
          <a:lstStyle/>
          <a:p>
            <a:pPr algn="l" defTabSz="914400">
              <a:spcAft>
                <a:spcPts val="600"/>
              </a:spcAft>
            </a:pPr>
            <a:fld id="{4FAB73BC-B049-4115-A692-8D63A059BFB8}" type="slidenum">
              <a:rPr lang="en-US">
                <a:solidFill>
                  <a:srgbClr val="000000"/>
                </a:solidFill>
              </a:rPr>
              <a:pPr algn="l" defTabSz="914400">
                <a:spcAft>
                  <a:spcPts val="600"/>
                </a:spcAft>
              </a:pPr>
              <a:t>5</a:t>
            </a:fld>
            <a:endParaRPr lang="en-US">
              <a:solidFill>
                <a:srgbClr val="000000"/>
              </a:solidFill>
            </a:endParaRPr>
          </a:p>
        </p:txBody>
      </p:sp>
    </p:spTree>
    <p:extLst>
      <p:ext uri="{BB962C8B-B14F-4D97-AF65-F5344CB8AC3E}">
        <p14:creationId xmlns:p14="http://schemas.microsoft.com/office/powerpoint/2010/main" val="662325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928B5-B729-DD3F-3345-469C99A19C7F}"/>
              </a:ext>
            </a:extLst>
          </p:cNvPr>
          <p:cNvSpPr>
            <a:spLocks noGrp="1"/>
          </p:cNvSpPr>
          <p:nvPr>
            <p:ph type="title"/>
          </p:nvPr>
        </p:nvSpPr>
        <p:spPr/>
        <p:txBody>
          <a:bodyPr/>
          <a:lstStyle/>
          <a:p>
            <a:r>
              <a:rPr lang="en-US" dirty="0"/>
              <a:t>What is concurrency?</a:t>
            </a:r>
          </a:p>
        </p:txBody>
      </p:sp>
      <p:sp>
        <p:nvSpPr>
          <p:cNvPr id="5" name="Content Placeholder 4">
            <a:extLst>
              <a:ext uri="{FF2B5EF4-FFF2-40B4-BE49-F238E27FC236}">
                <a16:creationId xmlns:a16="http://schemas.microsoft.com/office/drawing/2014/main" id="{AB31A28B-5561-52ED-693A-BED9CD382CA3}"/>
              </a:ext>
            </a:extLst>
          </p:cNvPr>
          <p:cNvSpPr>
            <a:spLocks noGrp="1"/>
          </p:cNvSpPr>
          <p:nvPr>
            <p:ph sz="half" idx="1"/>
          </p:nvPr>
        </p:nvSpPr>
        <p:spPr/>
        <p:txBody>
          <a:bodyPr>
            <a:normAutofit fontScale="92500" lnSpcReduction="20000"/>
          </a:bodyPr>
          <a:lstStyle/>
          <a:p>
            <a:pPr fontAlgn="base"/>
            <a:r>
              <a:rPr lang="en-US" sz="2400" dirty="0"/>
              <a:t>Running multiple processes simultaneously</a:t>
            </a:r>
          </a:p>
          <a:p>
            <a:pPr lvl="1" fontAlgn="base"/>
            <a:r>
              <a:rPr lang="en-US" dirty="0"/>
              <a:t>Running separate programs simultaneously</a:t>
            </a:r>
          </a:p>
          <a:p>
            <a:pPr lvl="1" fontAlgn="base"/>
            <a:r>
              <a:rPr lang="en-US" dirty="0"/>
              <a:t>Running two different ‘threads’ in one program</a:t>
            </a:r>
          </a:p>
          <a:p>
            <a:pPr fontAlgn="base"/>
            <a:r>
              <a:rPr lang="en-US" sz="2400" dirty="0"/>
              <a:t>Each ‘process’ is one ‘thread’</a:t>
            </a:r>
          </a:p>
          <a:p>
            <a:pPr fontAlgn="base"/>
            <a:r>
              <a:rPr lang="en-US" sz="2400" dirty="0"/>
              <a:t>Parallelism refers to running things simultaneously on separate resources (ex. Separate CPUS)</a:t>
            </a:r>
          </a:p>
          <a:p>
            <a:pPr fontAlgn="base"/>
            <a:r>
              <a:rPr lang="en-US" sz="2400" dirty="0"/>
              <a:t>Concurrency refers to running multiple processes on SHARED resources</a:t>
            </a:r>
          </a:p>
        </p:txBody>
      </p:sp>
      <p:sp>
        <p:nvSpPr>
          <p:cNvPr id="6" name="Content Placeholder 5">
            <a:extLst>
              <a:ext uri="{FF2B5EF4-FFF2-40B4-BE49-F238E27FC236}">
                <a16:creationId xmlns:a16="http://schemas.microsoft.com/office/drawing/2014/main" id="{56244310-290B-18FF-9626-35F87263E038}"/>
              </a:ext>
            </a:extLst>
          </p:cNvPr>
          <p:cNvSpPr>
            <a:spLocks noGrp="1"/>
          </p:cNvSpPr>
          <p:nvPr>
            <p:ph sz="half" idx="2"/>
          </p:nvPr>
        </p:nvSpPr>
        <p:spPr/>
        <p:txBody>
          <a:bodyPr>
            <a:normAutofit fontScale="92500" lnSpcReduction="20000"/>
          </a:bodyPr>
          <a:lstStyle/>
          <a:p>
            <a:pPr marL="45720" indent="0">
              <a:buNone/>
            </a:pPr>
            <a:r>
              <a:rPr lang="en-US" dirty="0"/>
              <a:t>Allows processes to run ‘in the background’</a:t>
            </a:r>
          </a:p>
          <a:p>
            <a:pPr fontAlgn="base"/>
            <a:r>
              <a:rPr lang="en-US" dirty="0"/>
              <a:t>Responsiveness - allow GUI to respond while computation happens </a:t>
            </a:r>
          </a:p>
          <a:p>
            <a:pPr fontAlgn="base"/>
            <a:r>
              <a:rPr lang="en-US" dirty="0"/>
              <a:t>CPU utilization - allow CPU to compute while waiting (for data, input, </a:t>
            </a:r>
            <a:r>
              <a:rPr lang="en-US" dirty="0" err="1"/>
              <a:t>etc</a:t>
            </a:r>
            <a:r>
              <a:rPr lang="en-US" dirty="0"/>
              <a:t>)</a:t>
            </a:r>
          </a:p>
          <a:p>
            <a:pPr fontAlgn="base"/>
            <a:r>
              <a:rPr lang="en-US" dirty="0"/>
              <a:t>Isolation - keep threads separate so errors in one don’t affect the others</a:t>
            </a:r>
          </a:p>
          <a:p>
            <a:pPr marL="45720" indent="0">
              <a:buNone/>
            </a:pPr>
            <a:endParaRPr lang="en-US" dirty="0"/>
          </a:p>
        </p:txBody>
      </p:sp>
      <p:sp>
        <p:nvSpPr>
          <p:cNvPr id="3" name="Footer Placeholder 2">
            <a:extLst>
              <a:ext uri="{FF2B5EF4-FFF2-40B4-BE49-F238E27FC236}">
                <a16:creationId xmlns:a16="http://schemas.microsoft.com/office/drawing/2014/main" id="{E589910E-1908-A986-0561-90D7AD0E60D2}"/>
              </a:ext>
            </a:extLst>
          </p:cNvPr>
          <p:cNvSpPr>
            <a:spLocks noGrp="1"/>
          </p:cNvSpPr>
          <p:nvPr>
            <p:ph type="ftr" sz="quarter" idx="11"/>
          </p:nvPr>
        </p:nvSpPr>
        <p:spPr/>
        <p:txBody>
          <a:bodyPr/>
          <a:lstStyle/>
          <a:p>
            <a:r>
              <a:rPr lang="fr-FR"/>
              <a:t>CSE 374 SP26  Lecture Concurrency, Professor Hazen</a:t>
            </a:r>
            <a:endParaRPr lang="en-US"/>
          </a:p>
        </p:txBody>
      </p:sp>
      <p:sp>
        <p:nvSpPr>
          <p:cNvPr id="4" name="Slide Number Placeholder 3">
            <a:extLst>
              <a:ext uri="{FF2B5EF4-FFF2-40B4-BE49-F238E27FC236}">
                <a16:creationId xmlns:a16="http://schemas.microsoft.com/office/drawing/2014/main" id="{7DF3BE07-BCAB-1B85-53FF-B0B6F239CC74}"/>
              </a:ext>
            </a:extLst>
          </p:cNvPr>
          <p:cNvSpPr>
            <a:spLocks noGrp="1"/>
          </p:cNvSpPr>
          <p:nvPr>
            <p:ph type="sldNum" sz="quarter" idx="12"/>
          </p:nvPr>
        </p:nvSpPr>
        <p:spPr/>
        <p:txBody>
          <a:bodyPr/>
          <a:lstStyle/>
          <a:p>
            <a:fld id="{4FAB73BC-B049-4115-A692-8D63A059BFB8}" type="slidenum">
              <a:rPr lang="en-US" smtClean="0"/>
              <a:t>6</a:t>
            </a:fld>
            <a:endParaRPr lang="en-US"/>
          </a:p>
        </p:txBody>
      </p:sp>
      <p:sp>
        <p:nvSpPr>
          <p:cNvPr id="7" name="Rectangle: Rounded Corners 6">
            <a:extLst>
              <a:ext uri="{FF2B5EF4-FFF2-40B4-BE49-F238E27FC236}">
                <a16:creationId xmlns:a16="http://schemas.microsoft.com/office/drawing/2014/main" id="{E64531D2-CE24-F7F4-EAFA-C9723B77C149}"/>
              </a:ext>
              <a:ext uri="{C183D7F6-B498-43B3-948B-1728B52AA6E4}">
                <adec:decorative xmlns:adec="http://schemas.microsoft.com/office/drawing/2017/decorative" val="1"/>
              </a:ext>
            </a:extLst>
          </p:cNvPr>
          <p:cNvSpPr/>
          <p:nvPr/>
        </p:nvSpPr>
        <p:spPr>
          <a:xfrm>
            <a:off x="1143000" y="4004109"/>
            <a:ext cx="4781390" cy="1973179"/>
          </a:xfrm>
          <a:prstGeom prst="roundRect">
            <a:avLst/>
          </a:prstGeom>
          <a:noFill/>
          <a:ln w="38100">
            <a:solidFill>
              <a:schemeClr val="tx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056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D759-14E7-7D65-992F-344914495630}"/>
              </a:ext>
            </a:extLst>
          </p:cNvPr>
          <p:cNvSpPr>
            <a:spLocks noGrp="1"/>
          </p:cNvSpPr>
          <p:nvPr>
            <p:ph type="title"/>
          </p:nvPr>
        </p:nvSpPr>
        <p:spPr>
          <a:xfrm>
            <a:off x="1158240" y="269047"/>
            <a:ext cx="9875520" cy="1165117"/>
          </a:xfrm>
        </p:spPr>
        <p:txBody>
          <a:bodyPr/>
          <a:lstStyle/>
          <a:p>
            <a:r>
              <a:rPr lang="en-US" dirty="0"/>
              <a:t>We do this all the time!</a:t>
            </a:r>
          </a:p>
        </p:txBody>
      </p:sp>
      <p:sp>
        <p:nvSpPr>
          <p:cNvPr id="7" name="Content Placeholder 6">
            <a:extLst>
              <a:ext uri="{FF2B5EF4-FFF2-40B4-BE49-F238E27FC236}">
                <a16:creationId xmlns:a16="http://schemas.microsoft.com/office/drawing/2014/main" id="{5623FC3B-C9AE-5FA3-B2CE-6B94453B8332}"/>
              </a:ext>
            </a:extLst>
          </p:cNvPr>
          <p:cNvSpPr>
            <a:spLocks noGrp="1"/>
          </p:cNvSpPr>
          <p:nvPr>
            <p:ph idx="1"/>
          </p:nvPr>
        </p:nvSpPr>
        <p:spPr>
          <a:xfrm>
            <a:off x="1143000" y="1434164"/>
            <a:ext cx="10542069" cy="4661836"/>
          </a:xfrm>
        </p:spPr>
        <p:txBody>
          <a:bodyPr>
            <a:normAutofit fontScale="92500" lnSpcReduction="10000"/>
          </a:bodyPr>
          <a:lstStyle/>
          <a:p>
            <a:pPr marL="45720" indent="0">
              <a:lnSpc>
                <a:spcPct val="100000"/>
              </a:lnSpc>
              <a:spcBef>
                <a:spcPts val="200"/>
              </a:spcBef>
              <a:spcAft>
                <a:spcPts val="200"/>
              </a:spcAft>
              <a:buNone/>
            </a:pPr>
            <a:r>
              <a:rPr lang="en-US" sz="2800" b="1" dirty="0"/>
              <a:t>‘Nice’ </a:t>
            </a:r>
            <a:r>
              <a:rPr lang="en-US" sz="2800" b="1" dirty="0" err="1"/>
              <a:t>linux</a:t>
            </a:r>
            <a:r>
              <a:rPr lang="en-US" sz="2800" b="1" dirty="0"/>
              <a:t> parallel processes</a:t>
            </a:r>
            <a:endParaRPr lang="en-US" sz="2800" dirty="0"/>
          </a:p>
          <a:p>
            <a:pPr marL="45720" indent="0">
              <a:lnSpc>
                <a:spcPct val="100000"/>
              </a:lnSpc>
              <a:spcBef>
                <a:spcPts val="200"/>
              </a:spcBef>
              <a:spcAft>
                <a:spcPts val="200"/>
              </a:spcAft>
              <a:buNone/>
            </a:pPr>
            <a:r>
              <a:rPr lang="en-US" sz="2400" dirty="0"/>
              <a:t>NAME: nice - run a program with modified scheduling priority</a:t>
            </a:r>
          </a:p>
          <a:p>
            <a:pPr marL="45720" indent="0">
              <a:lnSpc>
                <a:spcPct val="100000"/>
              </a:lnSpc>
              <a:spcBef>
                <a:spcPts val="200"/>
              </a:spcBef>
              <a:spcAft>
                <a:spcPts val="200"/>
              </a:spcAft>
              <a:buNone/>
            </a:pPr>
            <a:endParaRPr lang="en-US" sz="2400" dirty="0"/>
          </a:p>
          <a:p>
            <a:pPr marL="45720" indent="0">
              <a:lnSpc>
                <a:spcPct val="100000"/>
              </a:lnSpc>
              <a:spcBef>
                <a:spcPts val="200"/>
              </a:spcBef>
              <a:spcAft>
                <a:spcPts val="200"/>
              </a:spcAft>
              <a:buNone/>
            </a:pPr>
            <a:r>
              <a:rPr lang="en-US" sz="2400" dirty="0"/>
              <a:t>SYNOPSIS: nice [OPTION] [COMMAND [ARG]...]</a:t>
            </a:r>
          </a:p>
          <a:p>
            <a:pPr marL="45720" indent="0">
              <a:lnSpc>
                <a:spcPct val="100000"/>
              </a:lnSpc>
              <a:spcBef>
                <a:spcPts val="200"/>
              </a:spcBef>
              <a:spcAft>
                <a:spcPts val="200"/>
              </a:spcAft>
              <a:buNone/>
            </a:pPr>
            <a:endParaRPr lang="en-US" sz="2400" dirty="0"/>
          </a:p>
          <a:p>
            <a:pPr marL="45720" indent="0">
              <a:lnSpc>
                <a:spcPct val="100000"/>
              </a:lnSpc>
              <a:spcBef>
                <a:spcPts val="200"/>
              </a:spcBef>
              <a:spcAft>
                <a:spcPts val="200"/>
              </a:spcAft>
              <a:buNone/>
            </a:pPr>
            <a:r>
              <a:rPr lang="en-US" sz="2400" dirty="0"/>
              <a:t>DESCRIPTION</a:t>
            </a:r>
          </a:p>
          <a:p>
            <a:pPr marL="45720" indent="0">
              <a:lnSpc>
                <a:spcPct val="100000"/>
              </a:lnSpc>
              <a:spcBef>
                <a:spcPts val="200"/>
              </a:spcBef>
              <a:spcAft>
                <a:spcPts val="200"/>
              </a:spcAft>
              <a:buNone/>
            </a:pPr>
            <a:r>
              <a:rPr lang="en-US" sz="2400" dirty="0"/>
              <a:t>       Run  COMMAND  with an adjusted niceness, which affects process scheduling.  </a:t>
            </a:r>
          </a:p>
          <a:p>
            <a:pPr marL="45720" indent="0">
              <a:lnSpc>
                <a:spcPct val="100000"/>
              </a:lnSpc>
              <a:spcBef>
                <a:spcPts val="200"/>
              </a:spcBef>
              <a:spcAft>
                <a:spcPts val="200"/>
              </a:spcAft>
              <a:buNone/>
            </a:pPr>
            <a:r>
              <a:rPr lang="en-US" sz="2400" dirty="0"/>
              <a:t>       With no COMMAND, print the  current  niceness.   Niceness  values</a:t>
            </a:r>
          </a:p>
          <a:p>
            <a:pPr marL="45720" indent="0">
              <a:lnSpc>
                <a:spcPct val="100000"/>
              </a:lnSpc>
              <a:spcBef>
                <a:spcPts val="200"/>
              </a:spcBef>
              <a:spcAft>
                <a:spcPts val="200"/>
              </a:spcAft>
              <a:buNone/>
            </a:pPr>
            <a:r>
              <a:rPr lang="en-US" sz="2400" dirty="0"/>
              <a:t>       range  from  -20 (most favorable to the process) to 19 (least favorable</a:t>
            </a:r>
          </a:p>
          <a:p>
            <a:pPr marL="45720" indent="0">
              <a:lnSpc>
                <a:spcPct val="100000"/>
              </a:lnSpc>
              <a:spcBef>
                <a:spcPts val="200"/>
              </a:spcBef>
              <a:spcAft>
                <a:spcPts val="200"/>
              </a:spcAft>
              <a:buNone/>
            </a:pPr>
            <a:r>
              <a:rPr lang="en-US" sz="2400" dirty="0"/>
              <a:t>       to the process).</a:t>
            </a:r>
          </a:p>
          <a:p>
            <a:pPr marL="45720" indent="0">
              <a:lnSpc>
                <a:spcPct val="100000"/>
              </a:lnSpc>
              <a:spcBef>
                <a:spcPts val="200"/>
              </a:spcBef>
              <a:spcAft>
                <a:spcPts val="200"/>
              </a:spcAft>
              <a:buNone/>
            </a:pPr>
            <a:br>
              <a:rPr lang="en-US" sz="2400" dirty="0"/>
            </a:br>
            <a:r>
              <a:rPr lang="en-US" sz="3200" b="1" i="1" dirty="0">
                <a:solidFill>
                  <a:schemeClr val="accent5">
                    <a:lumMod val="50000"/>
                  </a:schemeClr>
                </a:solidFill>
              </a:rPr>
              <a:t>Where else?</a:t>
            </a:r>
            <a:endParaRPr lang="en-US" sz="2400" b="1" i="1" dirty="0">
              <a:solidFill>
                <a:schemeClr val="accent5">
                  <a:lumMod val="50000"/>
                </a:schemeClr>
              </a:solidFill>
            </a:endParaRPr>
          </a:p>
        </p:txBody>
      </p:sp>
      <p:sp>
        <p:nvSpPr>
          <p:cNvPr id="5" name="Footer Placeholder 4">
            <a:extLst>
              <a:ext uri="{FF2B5EF4-FFF2-40B4-BE49-F238E27FC236}">
                <a16:creationId xmlns:a16="http://schemas.microsoft.com/office/drawing/2014/main" id="{D19EE648-7D79-B3F2-9182-2595CA117E10}"/>
              </a:ext>
            </a:extLst>
          </p:cNvPr>
          <p:cNvSpPr>
            <a:spLocks noGrp="1"/>
          </p:cNvSpPr>
          <p:nvPr>
            <p:ph type="ftr" sz="quarter" idx="11"/>
          </p:nvPr>
        </p:nvSpPr>
        <p:spPr/>
        <p:txBody>
          <a:bodyPr/>
          <a:lstStyle/>
          <a:p>
            <a:r>
              <a:rPr lang="fr-FR"/>
              <a:t>CSE 374 SP26  Lecture Concurrency, Professor Hazen</a:t>
            </a:r>
            <a:endParaRPr lang="en-US"/>
          </a:p>
        </p:txBody>
      </p:sp>
      <p:sp>
        <p:nvSpPr>
          <p:cNvPr id="6" name="Slide Number Placeholder 5">
            <a:extLst>
              <a:ext uri="{FF2B5EF4-FFF2-40B4-BE49-F238E27FC236}">
                <a16:creationId xmlns:a16="http://schemas.microsoft.com/office/drawing/2014/main" id="{CF67BF0E-209E-135E-F74C-48D6D1BD748F}"/>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385068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7E055-8BDA-BFAC-942A-1A16189F66F9}"/>
              </a:ext>
            </a:extLst>
          </p:cNvPr>
          <p:cNvSpPr>
            <a:spLocks noGrp="1"/>
          </p:cNvSpPr>
          <p:nvPr>
            <p:ph type="title"/>
          </p:nvPr>
        </p:nvSpPr>
        <p:spPr/>
        <p:txBody>
          <a:bodyPr/>
          <a:lstStyle/>
          <a:p>
            <a:r>
              <a:rPr lang="en-US" dirty="0"/>
              <a:t>What about web queries?</a:t>
            </a:r>
          </a:p>
        </p:txBody>
      </p:sp>
      <p:grpSp>
        <p:nvGrpSpPr>
          <p:cNvPr id="34" name="Group 33" descr="Diagram shows a web query processor, which has two way communication with four remote clients, and three disk-drive index files.">
            <a:extLst>
              <a:ext uri="{FF2B5EF4-FFF2-40B4-BE49-F238E27FC236}">
                <a16:creationId xmlns:a16="http://schemas.microsoft.com/office/drawing/2014/main" id="{A4AAF852-C7FC-5EC1-A18E-9273D653E9B6}"/>
              </a:ext>
            </a:extLst>
          </p:cNvPr>
          <p:cNvGrpSpPr/>
          <p:nvPr/>
        </p:nvGrpSpPr>
        <p:grpSpPr>
          <a:xfrm>
            <a:off x="759593" y="2592966"/>
            <a:ext cx="5256580" cy="2234104"/>
            <a:chOff x="750770" y="2070515"/>
            <a:chExt cx="5256580" cy="2234104"/>
          </a:xfrm>
        </p:grpSpPr>
        <p:sp>
          <p:nvSpPr>
            <p:cNvPr id="7" name="TextBox 6">
              <a:extLst>
                <a:ext uri="{FF2B5EF4-FFF2-40B4-BE49-F238E27FC236}">
                  <a16:creationId xmlns:a16="http://schemas.microsoft.com/office/drawing/2014/main" id="{84CE2A50-CCBC-9BDF-69D2-C0B90A359873}"/>
                </a:ext>
              </a:extLst>
            </p:cNvPr>
            <p:cNvSpPr txBox="1"/>
            <p:nvPr/>
          </p:nvSpPr>
          <p:spPr>
            <a:xfrm>
              <a:off x="750771" y="2358190"/>
              <a:ext cx="1347537" cy="400110"/>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p:txBody>
        </p:sp>
        <p:sp>
          <p:nvSpPr>
            <p:cNvPr id="8" name="TextBox 7">
              <a:extLst>
                <a:ext uri="{FF2B5EF4-FFF2-40B4-BE49-F238E27FC236}">
                  <a16:creationId xmlns:a16="http://schemas.microsoft.com/office/drawing/2014/main" id="{823D071A-036C-D32A-4596-CBEE39B3BB70}"/>
                </a:ext>
              </a:extLst>
            </p:cNvPr>
            <p:cNvSpPr txBox="1"/>
            <p:nvPr/>
          </p:nvSpPr>
          <p:spPr>
            <a:xfrm>
              <a:off x="750770" y="3359077"/>
              <a:ext cx="1347537" cy="400110"/>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p:txBody>
        </p:sp>
        <p:sp>
          <p:nvSpPr>
            <p:cNvPr id="9" name="TextBox 8">
              <a:extLst>
                <a:ext uri="{FF2B5EF4-FFF2-40B4-BE49-F238E27FC236}">
                  <a16:creationId xmlns:a16="http://schemas.microsoft.com/office/drawing/2014/main" id="{86350C7B-3B69-1F5D-DD3C-834FEA898BBD}"/>
                </a:ext>
              </a:extLst>
            </p:cNvPr>
            <p:cNvSpPr txBox="1"/>
            <p:nvPr/>
          </p:nvSpPr>
          <p:spPr>
            <a:xfrm>
              <a:off x="750770" y="2863045"/>
              <a:ext cx="1347537" cy="400110"/>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p:txBody>
        </p:sp>
        <p:sp>
          <p:nvSpPr>
            <p:cNvPr id="10" name="TextBox 9">
              <a:extLst>
                <a:ext uri="{FF2B5EF4-FFF2-40B4-BE49-F238E27FC236}">
                  <a16:creationId xmlns:a16="http://schemas.microsoft.com/office/drawing/2014/main" id="{396D731B-A29E-3C48-AF40-B74B7EE52CA6}"/>
                </a:ext>
              </a:extLst>
            </p:cNvPr>
            <p:cNvSpPr txBox="1"/>
            <p:nvPr/>
          </p:nvSpPr>
          <p:spPr>
            <a:xfrm>
              <a:off x="4659810" y="2070515"/>
              <a:ext cx="1347537" cy="400110"/>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p:txBody>
        </p:sp>
        <p:sp>
          <p:nvSpPr>
            <p:cNvPr id="11" name="TextBox 10">
              <a:extLst>
                <a:ext uri="{FF2B5EF4-FFF2-40B4-BE49-F238E27FC236}">
                  <a16:creationId xmlns:a16="http://schemas.microsoft.com/office/drawing/2014/main" id="{40D3196D-7618-A278-97AF-E4987ABCC67C}"/>
                </a:ext>
              </a:extLst>
            </p:cNvPr>
            <p:cNvSpPr txBox="1"/>
            <p:nvPr/>
          </p:nvSpPr>
          <p:spPr>
            <a:xfrm>
              <a:off x="4659811" y="2682712"/>
              <a:ext cx="1347537" cy="400110"/>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p:txBody>
        </p:sp>
        <p:sp>
          <p:nvSpPr>
            <p:cNvPr id="12" name="TextBox 11">
              <a:extLst>
                <a:ext uri="{FF2B5EF4-FFF2-40B4-BE49-F238E27FC236}">
                  <a16:creationId xmlns:a16="http://schemas.microsoft.com/office/drawing/2014/main" id="{D1C77D66-B4DB-20CA-70E3-2EB922381AA6}"/>
                </a:ext>
              </a:extLst>
            </p:cNvPr>
            <p:cNvSpPr txBox="1"/>
            <p:nvPr/>
          </p:nvSpPr>
          <p:spPr>
            <a:xfrm>
              <a:off x="4659812" y="3294909"/>
              <a:ext cx="1347537" cy="400110"/>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p:txBody>
        </p:sp>
        <p:sp>
          <p:nvSpPr>
            <p:cNvPr id="13" name="TextBox 12">
              <a:extLst>
                <a:ext uri="{FF2B5EF4-FFF2-40B4-BE49-F238E27FC236}">
                  <a16:creationId xmlns:a16="http://schemas.microsoft.com/office/drawing/2014/main" id="{F8D8B99E-E835-2BF2-CA27-A6CCC1B7C4CE}"/>
                </a:ext>
              </a:extLst>
            </p:cNvPr>
            <p:cNvSpPr txBox="1"/>
            <p:nvPr/>
          </p:nvSpPr>
          <p:spPr>
            <a:xfrm>
              <a:off x="4659813" y="3904509"/>
              <a:ext cx="1347537" cy="400110"/>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p:txBody>
        </p:sp>
        <p:sp>
          <p:nvSpPr>
            <p:cNvPr id="14" name="TextBox 13">
              <a:extLst>
                <a:ext uri="{FF2B5EF4-FFF2-40B4-BE49-F238E27FC236}">
                  <a16:creationId xmlns:a16="http://schemas.microsoft.com/office/drawing/2014/main" id="{764EC839-A7F1-E9D9-C256-E03C4D2966E3}"/>
                </a:ext>
              </a:extLst>
            </p:cNvPr>
            <p:cNvSpPr txBox="1"/>
            <p:nvPr/>
          </p:nvSpPr>
          <p:spPr>
            <a:xfrm>
              <a:off x="2705289" y="2728879"/>
              <a:ext cx="1347537" cy="707886"/>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Query Processor</a:t>
              </a:r>
            </a:p>
          </p:txBody>
        </p:sp>
        <p:cxnSp>
          <p:nvCxnSpPr>
            <p:cNvPr id="16" name="Straight Arrow Connector 15">
              <a:extLst>
                <a:ext uri="{FF2B5EF4-FFF2-40B4-BE49-F238E27FC236}">
                  <a16:creationId xmlns:a16="http://schemas.microsoft.com/office/drawing/2014/main" id="{3E177E08-31CF-A84C-4FE5-8117CF5F3FC2}"/>
                </a:ext>
              </a:extLst>
            </p:cNvPr>
            <p:cNvCxnSpPr>
              <a:stCxn id="7" idx="3"/>
              <a:endCxn id="14" idx="1"/>
            </p:cNvCxnSpPr>
            <p:nvPr/>
          </p:nvCxnSpPr>
          <p:spPr>
            <a:xfrm>
              <a:off x="2098308" y="2558245"/>
              <a:ext cx="606981" cy="52457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2CDEDBDD-1FCE-214B-4A0B-F58431D225A6}"/>
                </a:ext>
              </a:extLst>
            </p:cNvPr>
            <p:cNvCxnSpPr>
              <a:cxnSpLocks/>
              <a:stCxn id="9" idx="3"/>
              <a:endCxn id="14" idx="1"/>
            </p:cNvCxnSpPr>
            <p:nvPr/>
          </p:nvCxnSpPr>
          <p:spPr>
            <a:xfrm>
              <a:off x="2098307" y="3063100"/>
              <a:ext cx="606982" cy="19722"/>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66D2EE5-5052-FCF2-EEB7-C4A50861A1AB}"/>
                </a:ext>
              </a:extLst>
            </p:cNvPr>
            <p:cNvCxnSpPr>
              <a:cxnSpLocks/>
              <a:stCxn id="8" idx="3"/>
              <a:endCxn id="14" idx="1"/>
            </p:cNvCxnSpPr>
            <p:nvPr/>
          </p:nvCxnSpPr>
          <p:spPr>
            <a:xfrm flipV="1">
              <a:off x="2098307" y="3082822"/>
              <a:ext cx="606982" cy="47631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48D2E6C3-EE09-1FC5-D863-22F7F30CAA9C}"/>
                </a:ext>
              </a:extLst>
            </p:cNvPr>
            <p:cNvCxnSpPr>
              <a:stCxn id="14" idx="3"/>
              <a:endCxn id="10" idx="1"/>
            </p:cNvCxnSpPr>
            <p:nvPr/>
          </p:nvCxnSpPr>
          <p:spPr>
            <a:xfrm flipV="1">
              <a:off x="4052826" y="2270570"/>
              <a:ext cx="606984" cy="812252"/>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3F16042-5E3A-1D16-0B9B-A34F94AA73CB}"/>
                </a:ext>
              </a:extLst>
            </p:cNvPr>
            <p:cNvCxnSpPr>
              <a:cxnSpLocks/>
              <a:stCxn id="14" idx="3"/>
              <a:endCxn id="11" idx="1"/>
            </p:cNvCxnSpPr>
            <p:nvPr/>
          </p:nvCxnSpPr>
          <p:spPr>
            <a:xfrm flipV="1">
              <a:off x="4052826" y="2882767"/>
              <a:ext cx="606985" cy="200055"/>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30C47994-6B15-9680-17C8-81E32B9C9AD5}"/>
                </a:ext>
              </a:extLst>
            </p:cNvPr>
            <p:cNvCxnSpPr>
              <a:cxnSpLocks/>
              <a:stCxn id="14" idx="3"/>
              <a:endCxn id="12" idx="1"/>
            </p:cNvCxnSpPr>
            <p:nvPr/>
          </p:nvCxnSpPr>
          <p:spPr>
            <a:xfrm>
              <a:off x="4052826" y="3082822"/>
              <a:ext cx="606986" cy="412142"/>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C7AC4D3-0604-F6D3-23C0-601FE2457069}"/>
                </a:ext>
              </a:extLst>
            </p:cNvPr>
            <p:cNvCxnSpPr>
              <a:cxnSpLocks/>
              <a:stCxn id="14" idx="3"/>
              <a:endCxn id="13" idx="1"/>
            </p:cNvCxnSpPr>
            <p:nvPr/>
          </p:nvCxnSpPr>
          <p:spPr>
            <a:xfrm>
              <a:off x="4052826" y="3082822"/>
              <a:ext cx="606987" cy="1021742"/>
            </a:xfrm>
            <a:prstGeom prst="straightConnector1">
              <a:avLst/>
            </a:prstGeom>
            <a:ln w="19050">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4" name="Footer Placeholder 3">
            <a:extLst>
              <a:ext uri="{FF2B5EF4-FFF2-40B4-BE49-F238E27FC236}">
                <a16:creationId xmlns:a16="http://schemas.microsoft.com/office/drawing/2014/main" id="{CE12F3F1-F3AE-87D7-A3CB-EC5488073B9D}"/>
              </a:ext>
            </a:extLst>
          </p:cNvPr>
          <p:cNvSpPr>
            <a:spLocks noGrp="1"/>
          </p:cNvSpPr>
          <p:nvPr>
            <p:ph type="ftr" sz="quarter" idx="11"/>
          </p:nvPr>
        </p:nvSpPr>
        <p:spPr/>
        <p:txBody>
          <a:bodyPr/>
          <a:lstStyle/>
          <a:p>
            <a:r>
              <a:rPr lang="fr-FR"/>
              <a:t>CSE 374 SP26  Lecture Concurrency, Professor Hazen</a:t>
            </a:r>
            <a:endParaRPr lang="en-US"/>
          </a:p>
        </p:txBody>
      </p:sp>
      <p:graphicFrame>
        <p:nvGraphicFramePr>
          <p:cNvPr id="36" name="Diagram 35" descr="Shows a memory hierarchy triangle with the levels from the top&#10;Registers&#10;On-chip L1 Cache&#10;Off-chip L2 cache&#10;main memory&#10;local secondary storage - local disks&#10;remote secondary storage - remote disks">
            <a:extLst>
              <a:ext uri="{FF2B5EF4-FFF2-40B4-BE49-F238E27FC236}">
                <a16:creationId xmlns:a16="http://schemas.microsoft.com/office/drawing/2014/main" id="{6DC0CC9A-9FC5-338A-E523-54C775A8D352}"/>
              </a:ext>
            </a:extLst>
          </p:cNvPr>
          <p:cNvGraphicFramePr/>
          <p:nvPr>
            <p:extLst>
              <p:ext uri="{D42A27DB-BD31-4B8C-83A1-F6EECF244321}">
                <p14:modId xmlns:p14="http://schemas.microsoft.com/office/powerpoint/2010/main" val="2259954491"/>
              </p:ext>
            </p:extLst>
          </p:nvPr>
        </p:nvGraphicFramePr>
        <p:xfrm>
          <a:off x="6519905" y="2269958"/>
          <a:ext cx="5280406"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081164B7-7DF9-3D5E-D349-1CEB64A16CDA}"/>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330804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02457-8179-6C42-5D11-798FE57075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C2A11-B472-1349-FC19-B9A187CA8217}"/>
              </a:ext>
            </a:extLst>
          </p:cNvPr>
          <p:cNvSpPr>
            <a:spLocks noGrp="1"/>
          </p:cNvSpPr>
          <p:nvPr>
            <p:ph type="title"/>
          </p:nvPr>
        </p:nvSpPr>
        <p:spPr>
          <a:xfrm>
            <a:off x="1143000" y="307782"/>
            <a:ext cx="9875520" cy="856875"/>
          </a:xfrm>
        </p:spPr>
        <p:txBody>
          <a:bodyPr/>
          <a:lstStyle/>
          <a:p>
            <a:r>
              <a:rPr lang="en-US" dirty="0"/>
              <a:t>What about web queries? – one query</a:t>
            </a:r>
          </a:p>
        </p:txBody>
      </p:sp>
      <p:grpSp>
        <p:nvGrpSpPr>
          <p:cNvPr id="20" name="Group 19" descr="Shows a sample query where the time spent is client, file read, file read, cpu, file read, cpu, client.  The client blocks are the biggest, followed by the file read blocks, and the cpu blocks are the smallest.">
            <a:extLst>
              <a:ext uri="{FF2B5EF4-FFF2-40B4-BE49-F238E27FC236}">
                <a16:creationId xmlns:a16="http://schemas.microsoft.com/office/drawing/2014/main" id="{77A0FAE9-C9C0-F8BB-1D94-B1C31FDFB7ED}"/>
              </a:ext>
            </a:extLst>
          </p:cNvPr>
          <p:cNvGrpSpPr/>
          <p:nvPr/>
        </p:nvGrpSpPr>
        <p:grpSpPr>
          <a:xfrm>
            <a:off x="2482512" y="1428144"/>
            <a:ext cx="1347541" cy="4978246"/>
            <a:chOff x="1433357" y="1879754"/>
            <a:chExt cx="1347541" cy="4978246"/>
          </a:xfrm>
        </p:grpSpPr>
        <p:sp>
          <p:nvSpPr>
            <p:cNvPr id="7" name="TextBox 6">
              <a:extLst>
                <a:ext uri="{FF2B5EF4-FFF2-40B4-BE49-F238E27FC236}">
                  <a16:creationId xmlns:a16="http://schemas.microsoft.com/office/drawing/2014/main" id="{779BB082-E764-2FCC-4557-1E7F12BA89B1}"/>
                </a:ext>
              </a:extLst>
            </p:cNvPr>
            <p:cNvSpPr txBox="1"/>
            <p:nvPr/>
          </p:nvSpPr>
          <p:spPr>
            <a:xfrm>
              <a:off x="1433361" y="2895417"/>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0" name="TextBox 9">
              <a:extLst>
                <a:ext uri="{FF2B5EF4-FFF2-40B4-BE49-F238E27FC236}">
                  <a16:creationId xmlns:a16="http://schemas.microsoft.com/office/drawing/2014/main" id="{CFE08674-A6E7-0757-12FB-776DC7581A98}"/>
                </a:ext>
              </a:extLst>
            </p:cNvPr>
            <p:cNvSpPr txBox="1"/>
            <p:nvPr/>
          </p:nvSpPr>
          <p:spPr>
            <a:xfrm>
              <a:off x="1433361" y="1879754"/>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sp>
          <p:nvSpPr>
            <p:cNvPr id="14" name="TextBox 13">
              <a:extLst>
                <a:ext uri="{FF2B5EF4-FFF2-40B4-BE49-F238E27FC236}">
                  <a16:creationId xmlns:a16="http://schemas.microsoft.com/office/drawing/2014/main" id="{AF189EAD-C633-EF77-8981-DC69AE194ADE}"/>
                </a:ext>
              </a:extLst>
            </p:cNvPr>
            <p:cNvSpPr txBox="1"/>
            <p:nvPr/>
          </p:nvSpPr>
          <p:spPr>
            <a:xfrm>
              <a:off x="1433360" y="4321865"/>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3" name="TextBox 2">
              <a:extLst>
                <a:ext uri="{FF2B5EF4-FFF2-40B4-BE49-F238E27FC236}">
                  <a16:creationId xmlns:a16="http://schemas.microsoft.com/office/drawing/2014/main" id="{FAB70CD3-0C9A-2F0F-9B5F-61BDAEABB35B}"/>
                </a:ext>
              </a:extLst>
            </p:cNvPr>
            <p:cNvSpPr txBox="1"/>
            <p:nvPr/>
          </p:nvSpPr>
          <p:spPr>
            <a:xfrm>
              <a:off x="1433359" y="4732651"/>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6" name="TextBox 5">
              <a:extLst>
                <a:ext uri="{FF2B5EF4-FFF2-40B4-BE49-F238E27FC236}">
                  <a16:creationId xmlns:a16="http://schemas.microsoft.com/office/drawing/2014/main" id="{99D42A72-6CA3-99AC-7F7B-7FAC30D69653}"/>
                </a:ext>
              </a:extLst>
            </p:cNvPr>
            <p:cNvSpPr txBox="1"/>
            <p:nvPr/>
          </p:nvSpPr>
          <p:spPr>
            <a:xfrm>
              <a:off x="1433360" y="3608641"/>
              <a:ext cx="1347537" cy="707886"/>
            </a:xfrm>
            <a:prstGeom prst="rect">
              <a:avLst/>
            </a:prstGeom>
            <a:solidFill>
              <a:schemeClr val="accent6">
                <a:lumMod val="20000"/>
                <a:lumOff val="80000"/>
              </a:schemeClr>
            </a:solidFill>
            <a:ln>
              <a:solidFill>
                <a:schemeClr val="accent6">
                  <a:lumMod val="50000"/>
                </a:schemeClr>
              </a:solidFill>
            </a:ln>
          </p:spPr>
          <p:txBody>
            <a:bodyPr wrap="square" rtlCol="0">
              <a:spAutoFit/>
            </a:bodyPr>
            <a:lstStyle/>
            <a:p>
              <a:pPr algn="ctr"/>
              <a:r>
                <a:rPr lang="en-US" sz="2000" b="1" dirty="0"/>
                <a:t>Index File</a:t>
              </a:r>
            </a:p>
            <a:p>
              <a:pPr algn="ctr"/>
              <a:endParaRPr lang="en-US" sz="2000" b="1" dirty="0"/>
            </a:p>
          </p:txBody>
        </p:sp>
        <p:sp>
          <p:nvSpPr>
            <p:cNvPr id="15" name="TextBox 14">
              <a:extLst>
                <a:ext uri="{FF2B5EF4-FFF2-40B4-BE49-F238E27FC236}">
                  <a16:creationId xmlns:a16="http://schemas.microsoft.com/office/drawing/2014/main" id="{1B589C96-3D20-3A8D-B6E1-57C0798DFC73}"/>
                </a:ext>
              </a:extLst>
            </p:cNvPr>
            <p:cNvSpPr txBox="1"/>
            <p:nvPr/>
          </p:nvSpPr>
          <p:spPr>
            <a:xfrm>
              <a:off x="1433358" y="5451213"/>
              <a:ext cx="1347537" cy="400110"/>
            </a:xfrm>
            <a:prstGeom prst="rect">
              <a:avLst/>
            </a:prstGeom>
            <a:solidFill>
              <a:schemeClr val="accent2">
                <a:lumMod val="20000"/>
                <a:lumOff val="80000"/>
              </a:schemeClr>
            </a:solidFill>
            <a:ln>
              <a:solidFill>
                <a:schemeClr val="accent2">
                  <a:lumMod val="50000"/>
                </a:schemeClr>
              </a:solidFill>
            </a:ln>
          </p:spPr>
          <p:txBody>
            <a:bodyPr wrap="square" rtlCol="0">
              <a:spAutoFit/>
            </a:bodyPr>
            <a:lstStyle/>
            <a:p>
              <a:pPr algn="ctr"/>
              <a:r>
                <a:rPr lang="en-US" sz="2000" b="1" dirty="0"/>
                <a:t>CPU</a:t>
              </a:r>
            </a:p>
          </p:txBody>
        </p:sp>
        <p:sp>
          <p:nvSpPr>
            <p:cNvPr id="19" name="TextBox 18">
              <a:extLst>
                <a:ext uri="{FF2B5EF4-FFF2-40B4-BE49-F238E27FC236}">
                  <a16:creationId xmlns:a16="http://schemas.microsoft.com/office/drawing/2014/main" id="{1E6D1681-2A19-1A5A-0766-98C910A0F657}"/>
                </a:ext>
              </a:extLst>
            </p:cNvPr>
            <p:cNvSpPr txBox="1"/>
            <p:nvPr/>
          </p:nvSpPr>
          <p:spPr>
            <a:xfrm>
              <a:off x="1433357" y="5842337"/>
              <a:ext cx="1347537" cy="1015663"/>
            </a:xfrm>
            <a:prstGeom prst="rect">
              <a:avLst/>
            </a:prstGeom>
            <a:solidFill>
              <a:schemeClr val="bg2">
                <a:lumMod val="20000"/>
                <a:lumOff val="80000"/>
              </a:schemeClr>
            </a:solidFill>
            <a:ln>
              <a:solidFill>
                <a:srgbClr val="7030A0"/>
              </a:solidFill>
            </a:ln>
          </p:spPr>
          <p:txBody>
            <a:bodyPr wrap="square" rtlCol="0">
              <a:spAutoFit/>
            </a:bodyPr>
            <a:lstStyle/>
            <a:p>
              <a:pPr algn="ctr"/>
              <a:r>
                <a:rPr lang="en-US" sz="2000" b="1" dirty="0"/>
                <a:t>Client</a:t>
              </a:r>
            </a:p>
            <a:p>
              <a:pPr algn="ctr"/>
              <a:endParaRPr lang="en-US" sz="2000" b="1" dirty="0"/>
            </a:p>
            <a:p>
              <a:pPr algn="ctr"/>
              <a:endParaRPr lang="en-US" sz="2000" b="1" dirty="0"/>
            </a:p>
          </p:txBody>
        </p:sp>
      </p:grpSp>
      <p:sp>
        <p:nvSpPr>
          <p:cNvPr id="22" name="Content Placeholder 21">
            <a:extLst>
              <a:ext uri="{FF2B5EF4-FFF2-40B4-BE49-F238E27FC236}">
                <a16:creationId xmlns:a16="http://schemas.microsoft.com/office/drawing/2014/main" id="{277A018A-D17C-C1C0-B4FC-B6A4AFCA640A}"/>
              </a:ext>
            </a:extLst>
          </p:cNvPr>
          <p:cNvSpPr>
            <a:spLocks noGrp="1"/>
          </p:cNvSpPr>
          <p:nvPr>
            <p:ph sz="half" idx="2"/>
          </p:nvPr>
        </p:nvSpPr>
        <p:spPr>
          <a:xfrm>
            <a:off x="6080760" y="1499294"/>
            <a:ext cx="4754880" cy="4023360"/>
          </a:xfrm>
        </p:spPr>
        <p:txBody>
          <a:bodyPr/>
          <a:lstStyle/>
          <a:p>
            <a:r>
              <a:rPr lang="en-US" dirty="0"/>
              <a:t>In a single query, with I/O interleaved, the CPU is working almost none of the time. (This is not to scale)</a:t>
            </a:r>
          </a:p>
        </p:txBody>
      </p:sp>
      <p:sp>
        <p:nvSpPr>
          <p:cNvPr id="4" name="Footer Placeholder 3">
            <a:extLst>
              <a:ext uri="{FF2B5EF4-FFF2-40B4-BE49-F238E27FC236}">
                <a16:creationId xmlns:a16="http://schemas.microsoft.com/office/drawing/2014/main" id="{37F94E0E-46D8-809B-8DC8-520019E03196}"/>
              </a:ext>
            </a:extLst>
          </p:cNvPr>
          <p:cNvSpPr>
            <a:spLocks noGrp="1"/>
          </p:cNvSpPr>
          <p:nvPr>
            <p:ph type="ftr" sz="quarter" idx="11"/>
          </p:nvPr>
        </p:nvSpPr>
        <p:spPr/>
        <p:txBody>
          <a:bodyPr/>
          <a:lstStyle/>
          <a:p>
            <a:r>
              <a:rPr lang="fr-FR"/>
              <a:t>CSE 374 SP26  Lecture Concurrency, Professor Hazen</a:t>
            </a:r>
            <a:endParaRPr lang="en-US"/>
          </a:p>
        </p:txBody>
      </p:sp>
      <p:sp>
        <p:nvSpPr>
          <p:cNvPr id="5" name="Slide Number Placeholder 4">
            <a:extLst>
              <a:ext uri="{FF2B5EF4-FFF2-40B4-BE49-F238E27FC236}">
                <a16:creationId xmlns:a16="http://schemas.microsoft.com/office/drawing/2014/main" id="{687B07F9-3DFF-57C6-7825-758AC0CE7CBB}"/>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3103247703"/>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7151</TotalTime>
  <Words>5480</Words>
  <Application>Microsoft Office PowerPoint</Application>
  <PresentationFormat>Widescreen</PresentationFormat>
  <Paragraphs>663</Paragraphs>
  <Slides>47</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47</vt:i4>
      </vt:variant>
    </vt:vector>
  </HeadingPairs>
  <TitlesOfParts>
    <vt:vector size="58" baseType="lpstr">
      <vt:lpstr>Aptos</vt:lpstr>
      <vt:lpstr>Aptos Display</vt:lpstr>
      <vt:lpstr>Arial</vt:lpstr>
      <vt:lpstr>Bradley Hand ITC</vt:lpstr>
      <vt:lpstr>Cascadia Code</vt:lpstr>
      <vt:lpstr>Cascadia Code SemiBold</vt:lpstr>
      <vt:lpstr>Cascadia Mono SemiBold</vt:lpstr>
      <vt:lpstr>Corbel</vt:lpstr>
      <vt:lpstr>Courier New</vt:lpstr>
      <vt:lpstr>Source Sans Pro</vt:lpstr>
      <vt:lpstr>Basis</vt:lpstr>
      <vt:lpstr>CSE 374: Programming Concepts and Tools</vt:lpstr>
      <vt:lpstr>Today’s Goals </vt:lpstr>
      <vt:lpstr>Function Pointers</vt:lpstr>
      <vt:lpstr>Function Pointers 2</vt:lpstr>
      <vt:lpstr>Concurrency</vt:lpstr>
      <vt:lpstr>What is concurrency?</vt:lpstr>
      <vt:lpstr>We do this all the time!</vt:lpstr>
      <vt:lpstr>What about web queries?</vt:lpstr>
      <vt:lpstr>What about web queries? – one query</vt:lpstr>
      <vt:lpstr>What about web queries? – sequential queries</vt:lpstr>
      <vt:lpstr>So, concurrency!</vt:lpstr>
      <vt:lpstr>What about web queries? – threaded queries</vt:lpstr>
      <vt:lpstr>Threads</vt:lpstr>
      <vt:lpstr>Why Threads</vt:lpstr>
      <vt:lpstr>Alternative: Processes</vt:lpstr>
      <vt:lpstr>Alternative: Asynchronous I/O</vt:lpstr>
      <vt:lpstr>How do we actually make threads work?</vt:lpstr>
      <vt:lpstr>Multi-threaded options</vt:lpstr>
      <vt:lpstr>Aside: POSIX</vt:lpstr>
      <vt:lpstr>pthread functions</vt:lpstr>
      <vt:lpstr>pthread actions</vt:lpstr>
      <vt:lpstr>Threaded memory</vt:lpstr>
      <vt:lpstr>This sounds complicated….</vt:lpstr>
      <vt:lpstr>Taking care of memory (races!)</vt:lpstr>
      <vt:lpstr>Taking care of memory – what to do?</vt:lpstr>
      <vt:lpstr>Memory – race walk through</vt:lpstr>
      <vt:lpstr>Threads and data races</vt:lpstr>
      <vt:lpstr>Synchronicity</vt:lpstr>
      <vt:lpstr>Lock synchronization</vt:lpstr>
      <vt:lpstr>Milk – what is a ‘critical section’ ?</vt:lpstr>
      <vt:lpstr>pthread &amp; Locks</vt:lpstr>
      <vt:lpstr>Demo</vt:lpstr>
      <vt:lpstr>BankAccount</vt:lpstr>
      <vt:lpstr>Bank account data races</vt:lpstr>
      <vt:lpstr>Withdraw race example</vt:lpstr>
      <vt:lpstr>Bank account data races – fix with mutex</vt:lpstr>
      <vt:lpstr>C mutex lock</vt:lpstr>
      <vt:lpstr>C++ lockguards</vt:lpstr>
      <vt:lpstr>Bank account deadlocking</vt:lpstr>
      <vt:lpstr>Bank account more deadlocking</vt:lpstr>
      <vt:lpstr>Fixes?  Bank account more deadlocking</vt:lpstr>
      <vt:lpstr>FIXED! Bank account more deadlocking</vt:lpstr>
      <vt:lpstr>C++ atomic</vt:lpstr>
      <vt:lpstr>Other types of locks</vt:lpstr>
      <vt:lpstr>C++ C11 standard threads</vt:lpstr>
      <vt:lpstr>Memory Take-aways</vt:lpstr>
      <vt:lpstr>Synchronization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4</cp:revision>
  <dcterms:created xsi:type="dcterms:W3CDTF">2026-03-27T20:31:52Z</dcterms:created>
  <dcterms:modified xsi:type="dcterms:W3CDTF">2026-06-03T00:37:05Z</dcterms:modified>
</cp:coreProperties>
</file>