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notesMasterIdLst>
    <p:notesMasterId r:id="rId54"/>
  </p:notesMasterIdLst>
  <p:sldIdLst>
    <p:sldId id="256" r:id="rId2"/>
    <p:sldId id="257" r:id="rId3"/>
    <p:sldId id="429" r:id="rId4"/>
    <p:sldId id="430" r:id="rId5"/>
    <p:sldId id="437" r:id="rId6"/>
    <p:sldId id="439" r:id="rId7"/>
    <p:sldId id="440" r:id="rId8"/>
    <p:sldId id="441" r:id="rId9"/>
    <p:sldId id="442" r:id="rId10"/>
    <p:sldId id="445" r:id="rId11"/>
    <p:sldId id="448" r:id="rId12"/>
    <p:sldId id="449" r:id="rId13"/>
    <p:sldId id="450" r:id="rId14"/>
    <p:sldId id="451" r:id="rId15"/>
    <p:sldId id="452" r:id="rId16"/>
    <p:sldId id="453" r:id="rId17"/>
    <p:sldId id="454" r:id="rId18"/>
    <p:sldId id="455" r:id="rId19"/>
    <p:sldId id="456" r:id="rId20"/>
    <p:sldId id="457" r:id="rId21"/>
    <p:sldId id="459" r:id="rId22"/>
    <p:sldId id="460" r:id="rId23"/>
    <p:sldId id="461" r:id="rId24"/>
    <p:sldId id="462" r:id="rId25"/>
    <p:sldId id="463" r:id="rId26"/>
    <p:sldId id="464" r:id="rId27"/>
    <p:sldId id="465" r:id="rId28"/>
    <p:sldId id="466" r:id="rId29"/>
    <p:sldId id="467" r:id="rId30"/>
    <p:sldId id="468" r:id="rId31"/>
    <p:sldId id="470" r:id="rId32"/>
    <p:sldId id="469" r:id="rId33"/>
    <p:sldId id="471" r:id="rId34"/>
    <p:sldId id="472" r:id="rId35"/>
    <p:sldId id="473" r:id="rId36"/>
    <p:sldId id="474" r:id="rId37"/>
    <p:sldId id="475" r:id="rId38"/>
    <p:sldId id="476" r:id="rId39"/>
    <p:sldId id="477" r:id="rId40"/>
    <p:sldId id="478" r:id="rId41"/>
    <p:sldId id="479" r:id="rId42"/>
    <p:sldId id="482" r:id="rId43"/>
    <p:sldId id="483" r:id="rId44"/>
    <p:sldId id="484" r:id="rId45"/>
    <p:sldId id="485" r:id="rId46"/>
    <p:sldId id="486" r:id="rId47"/>
    <p:sldId id="487" r:id="rId48"/>
    <p:sldId id="488" r:id="rId49"/>
    <p:sldId id="489" r:id="rId50"/>
    <p:sldId id="480" r:id="rId51"/>
    <p:sldId id="458" r:id="rId52"/>
    <p:sldId id="374" r:id="rId5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FBFF"/>
    <a:srgbClr val="FCFCF8"/>
    <a:srgbClr val="F8F8FA"/>
    <a:srgbClr val="F5F5F5"/>
    <a:srgbClr val="FFFAFA"/>
    <a:srgbClr val="1D1D1D"/>
    <a:srgbClr val="FAF7FF"/>
    <a:srgbClr val="E0DFF1"/>
    <a:srgbClr val="FAFAFF"/>
    <a:srgbClr val="FAF8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968E57-7F11-419E-9E60-8A0345A3AB18}" v="3645" dt="2026-06-01T05:41:08.4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U Hazen" userId="30e05359-b9e4-47f2-a3de-c678b6693530" providerId="ADAL" clId="{F71778A2-0B0A-4390-A922-1251D981ACF5}"/>
    <pc:docChg chg="undo custSel addSld delSld modSld">
      <pc:chgData name="Megan U Hazen" userId="30e05359-b9e4-47f2-a3de-c678b6693530" providerId="ADAL" clId="{F71778A2-0B0A-4390-A922-1251D981ACF5}" dt="2026-05-29T23:30:29.711" v="1705" actId="20577"/>
      <pc:docMkLst>
        <pc:docMk/>
      </pc:docMkLst>
      <pc:sldChg chg="del">
        <pc:chgData name="Megan U Hazen" userId="30e05359-b9e4-47f2-a3de-c678b6693530" providerId="ADAL" clId="{F71778A2-0B0A-4390-A922-1251D981ACF5}" dt="2026-05-29T22:08:31.695" v="6" actId="47"/>
        <pc:sldMkLst>
          <pc:docMk/>
          <pc:sldMk cId="1382641053" sldId="351"/>
        </pc:sldMkLst>
      </pc:sldChg>
      <pc:sldChg chg="del">
        <pc:chgData name="Megan U Hazen" userId="30e05359-b9e4-47f2-a3de-c678b6693530" providerId="ADAL" clId="{F71778A2-0B0A-4390-A922-1251D981ACF5}" dt="2026-05-29T22:09:08.326" v="19" actId="47"/>
        <pc:sldMkLst>
          <pc:docMk/>
          <pc:sldMk cId="787055591" sldId="393"/>
        </pc:sldMkLst>
      </pc:sldChg>
      <pc:sldChg chg="del">
        <pc:chgData name="Megan U Hazen" userId="30e05359-b9e4-47f2-a3de-c678b6693530" providerId="ADAL" clId="{F71778A2-0B0A-4390-A922-1251D981ACF5}" dt="2026-05-29T22:08:27.450" v="0" actId="47"/>
        <pc:sldMkLst>
          <pc:docMk/>
          <pc:sldMk cId="2758720035" sldId="401"/>
        </pc:sldMkLst>
      </pc:sldChg>
      <pc:sldChg chg="del">
        <pc:chgData name="Megan U Hazen" userId="30e05359-b9e4-47f2-a3de-c678b6693530" providerId="ADAL" clId="{F71778A2-0B0A-4390-A922-1251D981ACF5}" dt="2026-05-29T22:08:28.272" v="1" actId="47"/>
        <pc:sldMkLst>
          <pc:docMk/>
          <pc:sldMk cId="2827967304" sldId="402"/>
        </pc:sldMkLst>
      </pc:sldChg>
      <pc:sldChg chg="del">
        <pc:chgData name="Megan U Hazen" userId="30e05359-b9e4-47f2-a3de-c678b6693530" providerId="ADAL" clId="{F71778A2-0B0A-4390-A922-1251D981ACF5}" dt="2026-05-29T22:08:28.852" v="2" actId="47"/>
        <pc:sldMkLst>
          <pc:docMk/>
          <pc:sldMk cId="2917567026" sldId="408"/>
        </pc:sldMkLst>
      </pc:sldChg>
      <pc:sldChg chg="del">
        <pc:chgData name="Megan U Hazen" userId="30e05359-b9e4-47f2-a3de-c678b6693530" providerId="ADAL" clId="{F71778A2-0B0A-4390-A922-1251D981ACF5}" dt="2026-05-29T22:08:29.402" v="3" actId="47"/>
        <pc:sldMkLst>
          <pc:docMk/>
          <pc:sldMk cId="2347296922" sldId="409"/>
        </pc:sldMkLst>
      </pc:sldChg>
      <pc:sldChg chg="del">
        <pc:chgData name="Megan U Hazen" userId="30e05359-b9e4-47f2-a3de-c678b6693530" providerId="ADAL" clId="{F71778A2-0B0A-4390-A922-1251D981ACF5}" dt="2026-05-29T22:08:29.957" v="4" actId="47"/>
        <pc:sldMkLst>
          <pc:docMk/>
          <pc:sldMk cId="1907962190" sldId="417"/>
        </pc:sldMkLst>
      </pc:sldChg>
      <pc:sldChg chg="del">
        <pc:chgData name="Megan U Hazen" userId="30e05359-b9e4-47f2-a3de-c678b6693530" providerId="ADAL" clId="{F71778A2-0B0A-4390-A922-1251D981ACF5}" dt="2026-05-29T22:08:30.803" v="5" actId="47"/>
        <pc:sldMkLst>
          <pc:docMk/>
          <pc:sldMk cId="935120405" sldId="419"/>
        </pc:sldMkLst>
      </pc:sldChg>
      <pc:sldChg chg="del">
        <pc:chgData name="Megan U Hazen" userId="30e05359-b9e4-47f2-a3de-c678b6693530" providerId="ADAL" clId="{F71778A2-0B0A-4390-A922-1251D981ACF5}" dt="2026-05-29T22:08:32.837" v="7" actId="47"/>
        <pc:sldMkLst>
          <pc:docMk/>
          <pc:sldMk cId="107487041" sldId="420"/>
        </pc:sldMkLst>
      </pc:sldChg>
      <pc:sldChg chg="del">
        <pc:chgData name="Megan U Hazen" userId="30e05359-b9e4-47f2-a3de-c678b6693530" providerId="ADAL" clId="{F71778A2-0B0A-4390-A922-1251D981ACF5}" dt="2026-05-29T22:08:33.902" v="9" actId="47"/>
        <pc:sldMkLst>
          <pc:docMk/>
          <pc:sldMk cId="3590140065" sldId="422"/>
        </pc:sldMkLst>
      </pc:sldChg>
      <pc:sldChg chg="del">
        <pc:chgData name="Megan U Hazen" userId="30e05359-b9e4-47f2-a3de-c678b6693530" providerId="ADAL" clId="{F71778A2-0B0A-4390-A922-1251D981ACF5}" dt="2026-05-29T22:09:06.130" v="18" actId="47"/>
        <pc:sldMkLst>
          <pc:docMk/>
          <pc:sldMk cId="1393776338" sldId="423"/>
        </pc:sldMkLst>
      </pc:sldChg>
      <pc:sldChg chg="del">
        <pc:chgData name="Megan U Hazen" userId="30e05359-b9e4-47f2-a3de-c678b6693530" providerId="ADAL" clId="{F71778A2-0B0A-4390-A922-1251D981ACF5}" dt="2026-05-29T22:08:34.729" v="10" actId="47"/>
        <pc:sldMkLst>
          <pc:docMk/>
          <pc:sldMk cId="3689958080" sldId="424"/>
        </pc:sldMkLst>
      </pc:sldChg>
      <pc:sldChg chg="del">
        <pc:chgData name="Megan U Hazen" userId="30e05359-b9e4-47f2-a3de-c678b6693530" providerId="ADAL" clId="{F71778A2-0B0A-4390-A922-1251D981ACF5}" dt="2026-05-29T22:08:42.563" v="11" actId="47"/>
        <pc:sldMkLst>
          <pc:docMk/>
          <pc:sldMk cId="100192478" sldId="425"/>
        </pc:sldMkLst>
      </pc:sldChg>
      <pc:sldChg chg="del">
        <pc:chgData name="Megan U Hazen" userId="30e05359-b9e4-47f2-a3de-c678b6693530" providerId="ADAL" clId="{F71778A2-0B0A-4390-A922-1251D981ACF5}" dt="2026-05-29T22:08:46.690" v="12" actId="47"/>
        <pc:sldMkLst>
          <pc:docMk/>
          <pc:sldMk cId="242169561" sldId="426"/>
        </pc:sldMkLst>
      </pc:sldChg>
      <pc:sldChg chg="del">
        <pc:chgData name="Megan U Hazen" userId="30e05359-b9e4-47f2-a3de-c678b6693530" providerId="ADAL" clId="{F71778A2-0B0A-4390-A922-1251D981ACF5}" dt="2026-05-29T22:09:08.765" v="20" actId="47"/>
        <pc:sldMkLst>
          <pc:docMk/>
          <pc:sldMk cId="1564490325" sldId="427"/>
        </pc:sldMkLst>
      </pc:sldChg>
      <pc:sldChg chg="del">
        <pc:chgData name="Megan U Hazen" userId="30e05359-b9e4-47f2-a3de-c678b6693530" providerId="ADAL" clId="{F71778A2-0B0A-4390-A922-1251D981ACF5}" dt="2026-05-29T22:09:09.336" v="21" actId="47"/>
        <pc:sldMkLst>
          <pc:docMk/>
          <pc:sldMk cId="788308967" sldId="428"/>
        </pc:sldMkLst>
      </pc:sldChg>
      <pc:sldChg chg="del">
        <pc:chgData name="Megan U Hazen" userId="30e05359-b9e4-47f2-a3de-c678b6693530" providerId="ADAL" clId="{F71778A2-0B0A-4390-A922-1251D981ACF5}" dt="2026-05-29T22:08:33.346" v="8" actId="47"/>
        <pc:sldMkLst>
          <pc:docMk/>
          <pc:sldMk cId="2589853440" sldId="431"/>
        </pc:sldMkLst>
      </pc:sldChg>
      <pc:sldChg chg="del">
        <pc:chgData name="Megan U Hazen" userId="30e05359-b9e4-47f2-a3de-c678b6693530" providerId="ADAL" clId="{F71778A2-0B0A-4390-A922-1251D981ACF5}" dt="2026-05-29T22:09:04.833" v="17" actId="47"/>
        <pc:sldMkLst>
          <pc:docMk/>
          <pc:sldMk cId="2645043461" sldId="432"/>
        </pc:sldMkLst>
      </pc:sldChg>
      <pc:sldChg chg="del">
        <pc:chgData name="Megan U Hazen" userId="30e05359-b9e4-47f2-a3de-c678b6693530" providerId="ADAL" clId="{F71778A2-0B0A-4390-A922-1251D981ACF5}" dt="2026-05-29T22:08:59.983" v="13" actId="47"/>
        <pc:sldMkLst>
          <pc:docMk/>
          <pc:sldMk cId="2727882166" sldId="433"/>
        </pc:sldMkLst>
      </pc:sldChg>
      <pc:sldChg chg="del">
        <pc:chgData name="Megan U Hazen" userId="30e05359-b9e4-47f2-a3de-c678b6693530" providerId="ADAL" clId="{F71778A2-0B0A-4390-A922-1251D981ACF5}" dt="2026-05-29T22:09:03.452" v="15" actId="47"/>
        <pc:sldMkLst>
          <pc:docMk/>
          <pc:sldMk cId="2357840845" sldId="434"/>
        </pc:sldMkLst>
      </pc:sldChg>
      <pc:sldChg chg="del">
        <pc:chgData name="Megan U Hazen" userId="30e05359-b9e4-47f2-a3de-c678b6693530" providerId="ADAL" clId="{F71778A2-0B0A-4390-A922-1251D981ACF5}" dt="2026-05-29T22:09:02.763" v="14" actId="47"/>
        <pc:sldMkLst>
          <pc:docMk/>
          <pc:sldMk cId="3924043725" sldId="435"/>
        </pc:sldMkLst>
      </pc:sldChg>
      <pc:sldChg chg="del">
        <pc:chgData name="Megan U Hazen" userId="30e05359-b9e4-47f2-a3de-c678b6693530" providerId="ADAL" clId="{F71778A2-0B0A-4390-A922-1251D981ACF5}" dt="2026-05-29T22:09:04.077" v="16" actId="47"/>
        <pc:sldMkLst>
          <pc:docMk/>
          <pc:sldMk cId="126566455" sldId="436"/>
        </pc:sldMkLst>
      </pc:sldChg>
      <pc:sldChg chg="del">
        <pc:chgData name="Megan U Hazen" userId="30e05359-b9e4-47f2-a3de-c678b6693530" providerId="ADAL" clId="{F71778A2-0B0A-4390-A922-1251D981ACF5}" dt="2026-05-29T22:09:27.843" v="22" actId="47"/>
        <pc:sldMkLst>
          <pc:docMk/>
          <pc:sldMk cId="61959378" sldId="438"/>
        </pc:sldMkLst>
      </pc:sldChg>
      <pc:sldChg chg="del">
        <pc:chgData name="Megan U Hazen" userId="30e05359-b9e4-47f2-a3de-c678b6693530" providerId="ADAL" clId="{F71778A2-0B0A-4390-A922-1251D981ACF5}" dt="2026-05-29T22:09:37.532" v="23" actId="47"/>
        <pc:sldMkLst>
          <pc:docMk/>
          <pc:sldMk cId="671459618" sldId="443"/>
        </pc:sldMkLst>
      </pc:sldChg>
      <pc:sldChg chg="del">
        <pc:chgData name="Megan U Hazen" userId="30e05359-b9e4-47f2-a3de-c678b6693530" providerId="ADAL" clId="{F71778A2-0B0A-4390-A922-1251D981ACF5}" dt="2026-05-29T22:09:42.314" v="25" actId="47"/>
        <pc:sldMkLst>
          <pc:docMk/>
          <pc:sldMk cId="2993436687" sldId="444"/>
        </pc:sldMkLst>
      </pc:sldChg>
      <pc:sldChg chg="del">
        <pc:chgData name="Megan U Hazen" userId="30e05359-b9e4-47f2-a3de-c678b6693530" providerId="ADAL" clId="{F71778A2-0B0A-4390-A922-1251D981ACF5}" dt="2026-05-29T22:09:43.872" v="26" actId="47"/>
        <pc:sldMkLst>
          <pc:docMk/>
          <pc:sldMk cId="2025776597" sldId="446"/>
        </pc:sldMkLst>
      </pc:sldChg>
      <pc:sldChg chg="del">
        <pc:chgData name="Megan U Hazen" userId="30e05359-b9e4-47f2-a3de-c678b6693530" providerId="ADAL" clId="{F71778A2-0B0A-4390-A922-1251D981ACF5}" dt="2026-05-29T22:09:40.035" v="24" actId="47"/>
        <pc:sldMkLst>
          <pc:docMk/>
          <pc:sldMk cId="1546637900" sldId="447"/>
        </pc:sldMkLst>
      </pc:sldChg>
      <pc:sldChg chg="addSp delSp modSp new mod setBg modClrScheme addAnim chgLayout">
        <pc:chgData name="Megan U Hazen" userId="30e05359-b9e4-47f2-a3de-c678b6693530" providerId="ADAL" clId="{F71778A2-0B0A-4390-A922-1251D981ACF5}" dt="2026-05-29T22:14:20.251" v="44"/>
        <pc:sldMkLst>
          <pc:docMk/>
          <pc:sldMk cId="740486872" sldId="456"/>
        </pc:sldMkLst>
        <pc:spChg chg="del mod ord">
          <ac:chgData name="Megan U Hazen" userId="30e05359-b9e4-47f2-a3de-c678b6693530" providerId="ADAL" clId="{F71778A2-0B0A-4390-A922-1251D981ACF5}" dt="2026-05-29T22:14:04.258" v="28" actId="700"/>
          <ac:spMkLst>
            <pc:docMk/>
            <pc:sldMk cId="740486872" sldId="456"/>
            <ac:spMk id="2" creationId="{4FC8F564-1490-7A71-CFF9-912B2321199C}"/>
          </ac:spMkLst>
        </pc:spChg>
        <pc:spChg chg="del">
          <ac:chgData name="Megan U Hazen" userId="30e05359-b9e4-47f2-a3de-c678b6693530" providerId="ADAL" clId="{F71778A2-0B0A-4390-A922-1251D981ACF5}" dt="2026-05-29T22:14:04.258" v="28" actId="700"/>
          <ac:spMkLst>
            <pc:docMk/>
            <pc:sldMk cId="740486872" sldId="456"/>
            <ac:spMk id="3" creationId="{5461A7A7-332F-89D8-58BE-CDB99FBC4B5B}"/>
          </ac:spMkLst>
        </pc:spChg>
        <pc:spChg chg="del">
          <ac:chgData name="Megan U Hazen" userId="30e05359-b9e4-47f2-a3de-c678b6693530" providerId="ADAL" clId="{F71778A2-0B0A-4390-A922-1251D981ACF5}" dt="2026-05-29T22:14:04.258" v="28" actId="700"/>
          <ac:spMkLst>
            <pc:docMk/>
            <pc:sldMk cId="740486872" sldId="456"/>
            <ac:spMk id="4" creationId="{B2887134-C97F-F5EE-1073-F22255022C52}"/>
          </ac:spMkLst>
        </pc:spChg>
        <pc:spChg chg="mod ord">
          <ac:chgData name="Megan U Hazen" userId="30e05359-b9e4-47f2-a3de-c678b6693530" providerId="ADAL" clId="{F71778A2-0B0A-4390-A922-1251D981ACF5}" dt="2026-05-29T22:14:20.247" v="43" actId="26606"/>
          <ac:spMkLst>
            <pc:docMk/>
            <pc:sldMk cId="740486872" sldId="456"/>
            <ac:spMk id="5" creationId="{7A1947C6-BCF2-AAC7-7932-3476E023715A}"/>
          </ac:spMkLst>
        </pc:spChg>
        <pc:spChg chg="mod ord">
          <ac:chgData name="Megan U Hazen" userId="30e05359-b9e4-47f2-a3de-c678b6693530" providerId="ADAL" clId="{F71778A2-0B0A-4390-A922-1251D981ACF5}" dt="2026-05-29T22:14:20.247" v="43" actId="26606"/>
          <ac:spMkLst>
            <pc:docMk/>
            <pc:sldMk cId="740486872" sldId="456"/>
            <ac:spMk id="6" creationId="{9DA22F14-593C-E1C8-8259-0C4A1413FC26}"/>
          </ac:spMkLst>
        </pc:spChg>
        <pc:spChg chg="add mod ord">
          <ac:chgData name="Megan U Hazen" userId="30e05359-b9e4-47f2-a3de-c678b6693530" providerId="ADAL" clId="{F71778A2-0B0A-4390-A922-1251D981ACF5}" dt="2026-05-29T22:14:20.247" v="43" actId="26606"/>
          <ac:spMkLst>
            <pc:docMk/>
            <pc:sldMk cId="740486872" sldId="456"/>
            <ac:spMk id="7" creationId="{2CC90C05-ADD9-580F-F343-2F650CF71AA0}"/>
          </ac:spMkLst>
        </pc:spChg>
        <pc:spChg chg="add">
          <ac:chgData name="Megan U Hazen" userId="30e05359-b9e4-47f2-a3de-c678b6693530" providerId="ADAL" clId="{F71778A2-0B0A-4390-A922-1251D981ACF5}" dt="2026-05-29T22:14:20.247" v="43" actId="26606"/>
          <ac:spMkLst>
            <pc:docMk/>
            <pc:sldMk cId="740486872" sldId="456"/>
            <ac:spMk id="13" creationId="{E104E71D-46AD-4098-B3F1-71C5B5AD2E96}"/>
          </ac:spMkLst>
        </pc:spChg>
        <pc:spChg chg="add">
          <ac:chgData name="Megan U Hazen" userId="30e05359-b9e4-47f2-a3de-c678b6693530" providerId="ADAL" clId="{F71778A2-0B0A-4390-A922-1251D981ACF5}" dt="2026-05-29T22:14:20.247" v="43" actId="26606"/>
          <ac:spMkLst>
            <pc:docMk/>
            <pc:sldMk cId="740486872" sldId="456"/>
            <ac:spMk id="15" creationId="{37E75FFA-2B8C-4584-9D0D-8297565777F5}"/>
          </ac:spMkLst>
        </pc:spChg>
        <pc:spChg chg="add">
          <ac:chgData name="Megan U Hazen" userId="30e05359-b9e4-47f2-a3de-c678b6693530" providerId="ADAL" clId="{F71778A2-0B0A-4390-A922-1251D981ACF5}" dt="2026-05-29T22:14:20.247" v="43" actId="26606"/>
          <ac:spMkLst>
            <pc:docMk/>
            <pc:sldMk cId="740486872" sldId="456"/>
            <ac:spMk id="19" creationId="{536C624B-ED18-4865-996C-E1304AA1D320}"/>
          </ac:spMkLst>
        </pc:spChg>
        <pc:spChg chg="add">
          <ac:chgData name="Megan U Hazen" userId="30e05359-b9e4-47f2-a3de-c678b6693530" providerId="ADAL" clId="{F71778A2-0B0A-4390-A922-1251D981ACF5}" dt="2026-05-29T22:14:20.247" v="43" actId="26606"/>
          <ac:spMkLst>
            <pc:docMk/>
            <pc:sldMk cId="740486872" sldId="456"/>
            <ac:spMk id="21" creationId="{D4A0D997-BC4A-4DB2-B8DB-093486DC5771}"/>
          </ac:spMkLst>
        </pc:spChg>
        <pc:picChg chg="add">
          <ac:chgData name="Megan U Hazen" userId="30e05359-b9e4-47f2-a3de-c678b6693530" providerId="ADAL" clId="{F71778A2-0B0A-4390-A922-1251D981ACF5}" dt="2026-05-29T22:14:20.247" v="43" actId="26606"/>
          <ac:picMkLst>
            <pc:docMk/>
            <pc:sldMk cId="740486872" sldId="456"/>
            <ac:picMk id="9" creationId="{84BF404F-6DA1-088A-22D9-832C5931446D}"/>
          </ac:picMkLst>
        </pc:picChg>
        <pc:cxnChg chg="add">
          <ac:chgData name="Megan U Hazen" userId="30e05359-b9e4-47f2-a3de-c678b6693530" providerId="ADAL" clId="{F71778A2-0B0A-4390-A922-1251D981ACF5}" dt="2026-05-29T22:14:20.247" v="43" actId="26606"/>
          <ac:cxnSpMkLst>
            <pc:docMk/>
            <pc:sldMk cId="740486872" sldId="456"/>
            <ac:cxnSpMk id="17" creationId="{97345835-04CD-49BE-B105-1B4770F29A3C}"/>
          </ac:cxnSpMkLst>
        </pc:cxnChg>
        <pc:cxnChg chg="add">
          <ac:chgData name="Megan U Hazen" userId="30e05359-b9e4-47f2-a3de-c678b6693530" providerId="ADAL" clId="{F71778A2-0B0A-4390-A922-1251D981ACF5}" dt="2026-05-29T22:14:20.247" v="43" actId="26606"/>
          <ac:cxnSpMkLst>
            <pc:docMk/>
            <pc:sldMk cId="740486872" sldId="456"/>
            <ac:cxnSpMk id="23" creationId="{6DB4DA53-D7AC-481E-B130-9C190E76CA1E}"/>
          </ac:cxnSpMkLst>
        </pc:cxnChg>
      </pc:sldChg>
      <pc:sldChg chg="addSp modSp new mod modClrScheme chgLayout">
        <pc:chgData name="Megan U Hazen" userId="30e05359-b9e4-47f2-a3de-c678b6693530" providerId="ADAL" clId="{F71778A2-0B0A-4390-A922-1251D981ACF5}" dt="2026-05-29T22:27:26.611" v="82" actId="27636"/>
        <pc:sldMkLst>
          <pc:docMk/>
          <pc:sldMk cId="212947864" sldId="457"/>
        </pc:sldMkLst>
        <pc:spChg chg="mod ord">
          <ac:chgData name="Megan U Hazen" userId="30e05359-b9e4-47f2-a3de-c678b6693530" providerId="ADAL" clId="{F71778A2-0B0A-4390-A922-1251D981ACF5}" dt="2026-05-29T22:26:49.239" v="75" actId="700"/>
          <ac:spMkLst>
            <pc:docMk/>
            <pc:sldMk cId="212947864" sldId="457"/>
            <ac:spMk id="2" creationId="{74546444-464B-05B6-3469-B63B4F339B57}"/>
          </ac:spMkLst>
        </pc:spChg>
        <pc:spChg chg="mod ord">
          <ac:chgData name="Megan U Hazen" userId="30e05359-b9e4-47f2-a3de-c678b6693530" providerId="ADAL" clId="{F71778A2-0B0A-4390-A922-1251D981ACF5}" dt="2026-05-29T22:26:49.239" v="75" actId="700"/>
          <ac:spMkLst>
            <pc:docMk/>
            <pc:sldMk cId="212947864" sldId="457"/>
            <ac:spMk id="3" creationId="{797272E2-8743-2F41-CD44-7B5CB6539395}"/>
          </ac:spMkLst>
        </pc:spChg>
        <pc:spChg chg="mod ord">
          <ac:chgData name="Megan U Hazen" userId="30e05359-b9e4-47f2-a3de-c678b6693530" providerId="ADAL" clId="{F71778A2-0B0A-4390-A922-1251D981ACF5}" dt="2026-05-29T22:26:49.239" v="75" actId="700"/>
          <ac:spMkLst>
            <pc:docMk/>
            <pc:sldMk cId="212947864" sldId="457"/>
            <ac:spMk id="4" creationId="{EBC9FAD4-9E9D-28F0-AA5C-E29427203EEB}"/>
          </ac:spMkLst>
        </pc:spChg>
        <pc:spChg chg="add mod ord">
          <ac:chgData name="Megan U Hazen" userId="30e05359-b9e4-47f2-a3de-c678b6693530" providerId="ADAL" clId="{F71778A2-0B0A-4390-A922-1251D981ACF5}" dt="2026-05-29T22:27:26.611" v="82" actId="27636"/>
          <ac:spMkLst>
            <pc:docMk/>
            <pc:sldMk cId="212947864" sldId="457"/>
            <ac:spMk id="5" creationId="{9A8EAF4F-2200-6141-1635-B652BDEC1C49}"/>
          </ac:spMkLst>
        </pc:spChg>
      </pc:sldChg>
      <pc:sldChg chg="modSp new mod">
        <pc:chgData name="Megan U Hazen" userId="30e05359-b9e4-47f2-a3de-c678b6693530" providerId="ADAL" clId="{F71778A2-0B0A-4390-A922-1251D981ACF5}" dt="2026-05-29T22:34:16.274" v="522" actId="15"/>
        <pc:sldMkLst>
          <pc:docMk/>
          <pc:sldMk cId="2614649720" sldId="458"/>
        </pc:sldMkLst>
        <pc:spChg chg="mod">
          <ac:chgData name="Megan U Hazen" userId="30e05359-b9e4-47f2-a3de-c678b6693530" providerId="ADAL" clId="{F71778A2-0B0A-4390-A922-1251D981ACF5}" dt="2026-05-29T22:29:07.419" v="112" actId="20577"/>
          <ac:spMkLst>
            <pc:docMk/>
            <pc:sldMk cId="2614649720" sldId="458"/>
            <ac:spMk id="2" creationId="{5F396583-477E-9A5C-1415-353E74798A62}"/>
          </ac:spMkLst>
        </pc:spChg>
        <pc:spChg chg="mod">
          <ac:chgData name="Megan U Hazen" userId="30e05359-b9e4-47f2-a3de-c678b6693530" providerId="ADAL" clId="{F71778A2-0B0A-4390-A922-1251D981ACF5}" dt="2026-05-29T22:34:16.274" v="522" actId="15"/>
          <ac:spMkLst>
            <pc:docMk/>
            <pc:sldMk cId="2614649720" sldId="458"/>
            <ac:spMk id="3" creationId="{1C63E716-57E9-5CCC-0B87-47DF34617AB4}"/>
          </ac:spMkLst>
        </pc:spChg>
      </pc:sldChg>
      <pc:sldChg chg="modSp add mod modNotesTx">
        <pc:chgData name="Megan U Hazen" userId="30e05359-b9e4-47f2-a3de-c678b6693530" providerId="ADAL" clId="{F71778A2-0B0A-4390-A922-1251D981ACF5}" dt="2026-05-29T23:03:01.582" v="809" actId="403"/>
        <pc:sldMkLst>
          <pc:docMk/>
          <pc:sldMk cId="1211756821" sldId="459"/>
        </pc:sldMkLst>
        <pc:spChg chg="mod">
          <ac:chgData name="Megan U Hazen" userId="30e05359-b9e4-47f2-a3de-c678b6693530" providerId="ADAL" clId="{F71778A2-0B0A-4390-A922-1251D981ACF5}" dt="2026-05-29T22:44:34.229" v="540" actId="20577"/>
          <ac:spMkLst>
            <pc:docMk/>
            <pc:sldMk cId="1211756821" sldId="459"/>
            <ac:spMk id="2" creationId="{E4B454AD-323B-2EE1-F874-17D6002976CA}"/>
          </ac:spMkLst>
        </pc:spChg>
        <pc:spChg chg="mod">
          <ac:chgData name="Megan U Hazen" userId="30e05359-b9e4-47f2-a3de-c678b6693530" providerId="ADAL" clId="{F71778A2-0B0A-4390-A922-1251D981ACF5}" dt="2026-05-29T23:03:01.582" v="809" actId="403"/>
          <ac:spMkLst>
            <pc:docMk/>
            <pc:sldMk cId="1211756821" sldId="459"/>
            <ac:spMk id="10" creationId="{95E3822E-334E-27C2-6FA7-4520800EC4E3}"/>
          </ac:spMkLst>
        </pc:spChg>
        <pc:spChg chg="mod">
          <ac:chgData name="Megan U Hazen" userId="30e05359-b9e4-47f2-a3de-c678b6693530" providerId="ADAL" clId="{F71778A2-0B0A-4390-A922-1251D981ACF5}" dt="2026-05-29T22:56:28.420" v="766" actId="2711"/>
          <ac:spMkLst>
            <pc:docMk/>
            <pc:sldMk cId="1211756821" sldId="459"/>
            <ac:spMk id="12" creationId="{C0BAC7B0-F9B9-FED6-DA50-C596EE40AB78}"/>
          </ac:spMkLst>
        </pc:spChg>
      </pc:sldChg>
      <pc:sldChg chg="addSp delSp modSp add mod modNotesTx">
        <pc:chgData name="Megan U Hazen" userId="30e05359-b9e4-47f2-a3de-c678b6693530" providerId="ADAL" clId="{F71778A2-0B0A-4390-A922-1251D981ACF5}" dt="2026-05-29T23:12:45.551" v="1166" actId="20577"/>
        <pc:sldMkLst>
          <pc:docMk/>
          <pc:sldMk cId="185579694" sldId="460"/>
        </pc:sldMkLst>
        <pc:spChg chg="mod">
          <ac:chgData name="Megan U Hazen" userId="30e05359-b9e4-47f2-a3de-c678b6693530" providerId="ADAL" clId="{F71778A2-0B0A-4390-A922-1251D981ACF5}" dt="2026-05-29T23:12:45.551" v="1166" actId="20577"/>
          <ac:spMkLst>
            <pc:docMk/>
            <pc:sldMk cId="185579694" sldId="460"/>
            <ac:spMk id="2" creationId="{D323C49A-1B77-0998-C214-31D763D450C7}"/>
          </ac:spMkLst>
        </pc:spChg>
        <pc:spChg chg="add del mod">
          <ac:chgData name="Megan U Hazen" userId="30e05359-b9e4-47f2-a3de-c678b6693530" providerId="ADAL" clId="{F71778A2-0B0A-4390-A922-1251D981ACF5}" dt="2026-05-29T23:04:11.461" v="819" actId="478"/>
          <ac:spMkLst>
            <pc:docMk/>
            <pc:sldMk cId="185579694" sldId="460"/>
            <ac:spMk id="6" creationId="{5EE1F8AB-24D4-05F0-C092-03C6EFEE51D6}"/>
          </ac:spMkLst>
        </pc:spChg>
        <pc:spChg chg="add del mod">
          <ac:chgData name="Megan U Hazen" userId="30e05359-b9e4-47f2-a3de-c678b6693530" providerId="ADAL" clId="{F71778A2-0B0A-4390-A922-1251D981ACF5}" dt="2026-05-29T23:08:02.348" v="862" actId="20577"/>
          <ac:spMkLst>
            <pc:docMk/>
            <pc:sldMk cId="185579694" sldId="460"/>
            <ac:spMk id="7" creationId="{A00D4429-66FC-EECA-7480-55781569EFB9}"/>
          </ac:spMkLst>
        </pc:spChg>
        <pc:spChg chg="mod">
          <ac:chgData name="Megan U Hazen" userId="30e05359-b9e4-47f2-a3de-c678b6693530" providerId="ADAL" clId="{F71778A2-0B0A-4390-A922-1251D981ACF5}" dt="2026-05-29T23:07:43.027" v="857" actId="14100"/>
          <ac:spMkLst>
            <pc:docMk/>
            <pc:sldMk cId="185579694" sldId="460"/>
            <ac:spMk id="10" creationId="{618EFC57-8A95-F55D-9963-FFB90006FAC5}"/>
          </ac:spMkLst>
        </pc:spChg>
        <pc:spChg chg="del">
          <ac:chgData name="Megan U Hazen" userId="30e05359-b9e4-47f2-a3de-c678b6693530" providerId="ADAL" clId="{F71778A2-0B0A-4390-A922-1251D981ACF5}" dt="2026-05-29T23:03:27.081" v="811" actId="478"/>
          <ac:spMkLst>
            <pc:docMk/>
            <pc:sldMk cId="185579694" sldId="460"/>
            <ac:spMk id="12" creationId="{C83332A7-5C20-1386-7060-81784B0FF3FF}"/>
          </ac:spMkLst>
        </pc:spChg>
      </pc:sldChg>
      <pc:sldChg chg="addSp modSp add mod">
        <pc:chgData name="Megan U Hazen" userId="30e05359-b9e4-47f2-a3de-c678b6693530" providerId="ADAL" clId="{F71778A2-0B0A-4390-A922-1251D981ACF5}" dt="2026-05-29T23:16:20.803" v="1437" actId="14100"/>
        <pc:sldMkLst>
          <pc:docMk/>
          <pc:sldMk cId="732835876" sldId="461"/>
        </pc:sldMkLst>
        <pc:spChg chg="mod">
          <ac:chgData name="Megan U Hazen" userId="30e05359-b9e4-47f2-a3de-c678b6693530" providerId="ADAL" clId="{F71778A2-0B0A-4390-A922-1251D981ACF5}" dt="2026-05-29T23:13:00.973" v="1180" actId="27636"/>
          <ac:spMkLst>
            <pc:docMk/>
            <pc:sldMk cId="732835876" sldId="461"/>
            <ac:spMk id="2" creationId="{A0527A1A-CFBD-B7ED-C4A9-FE36A95B1685}"/>
          </ac:spMkLst>
        </pc:spChg>
        <pc:spChg chg="add mod">
          <ac:chgData name="Megan U Hazen" userId="30e05359-b9e4-47f2-a3de-c678b6693530" providerId="ADAL" clId="{F71778A2-0B0A-4390-A922-1251D981ACF5}" dt="2026-05-29T23:16:15.724" v="1436" actId="14100"/>
          <ac:spMkLst>
            <pc:docMk/>
            <pc:sldMk cId="732835876" sldId="461"/>
            <ac:spMk id="3" creationId="{B5F62BD8-ABDE-F31F-52B4-BF3D4D67B5C2}"/>
          </ac:spMkLst>
        </pc:spChg>
        <pc:spChg chg="mod">
          <ac:chgData name="Megan U Hazen" userId="30e05359-b9e4-47f2-a3de-c678b6693530" providerId="ADAL" clId="{F71778A2-0B0A-4390-A922-1251D981ACF5}" dt="2026-05-29T23:16:20.803" v="1437" actId="14100"/>
          <ac:spMkLst>
            <pc:docMk/>
            <pc:sldMk cId="732835876" sldId="461"/>
            <ac:spMk id="7" creationId="{AC5E0760-62BF-2CA6-D8B9-36BA4FA804A0}"/>
          </ac:spMkLst>
        </pc:spChg>
      </pc:sldChg>
      <pc:sldChg chg="addSp delSp modSp new mod modClrScheme chgLayout">
        <pc:chgData name="Megan U Hazen" userId="30e05359-b9e4-47f2-a3de-c678b6693530" providerId="ADAL" clId="{F71778A2-0B0A-4390-A922-1251D981ACF5}" dt="2026-05-29T23:30:29.711" v="1705" actId="20577"/>
        <pc:sldMkLst>
          <pc:docMk/>
          <pc:sldMk cId="1715826135" sldId="462"/>
        </pc:sldMkLst>
        <pc:spChg chg="mod ord">
          <ac:chgData name="Megan U Hazen" userId="30e05359-b9e4-47f2-a3de-c678b6693530" providerId="ADAL" clId="{F71778A2-0B0A-4390-A922-1251D981ACF5}" dt="2026-05-29T23:25:48.085" v="1457" actId="700"/>
          <ac:spMkLst>
            <pc:docMk/>
            <pc:sldMk cId="1715826135" sldId="462"/>
            <ac:spMk id="2" creationId="{FC9B01C6-BC76-5C61-96BF-07A3490AC6B8}"/>
          </ac:spMkLst>
        </pc:spChg>
        <pc:spChg chg="del mod ord">
          <ac:chgData name="Megan U Hazen" userId="30e05359-b9e4-47f2-a3de-c678b6693530" providerId="ADAL" clId="{F71778A2-0B0A-4390-A922-1251D981ACF5}" dt="2026-05-29T23:25:48.085" v="1457" actId="700"/>
          <ac:spMkLst>
            <pc:docMk/>
            <pc:sldMk cId="1715826135" sldId="462"/>
            <ac:spMk id="3" creationId="{81897AFD-2A4A-7872-3940-6BAEC0DCD918}"/>
          </ac:spMkLst>
        </pc:spChg>
        <pc:spChg chg="del">
          <ac:chgData name="Megan U Hazen" userId="30e05359-b9e4-47f2-a3de-c678b6693530" providerId="ADAL" clId="{F71778A2-0B0A-4390-A922-1251D981ACF5}" dt="2026-05-29T23:25:48.085" v="1457" actId="700"/>
          <ac:spMkLst>
            <pc:docMk/>
            <pc:sldMk cId="1715826135" sldId="462"/>
            <ac:spMk id="4" creationId="{E7C69F1A-9746-6FEF-6C48-B59893F429DB}"/>
          </ac:spMkLst>
        </pc:spChg>
        <pc:spChg chg="mod ord">
          <ac:chgData name="Megan U Hazen" userId="30e05359-b9e4-47f2-a3de-c678b6693530" providerId="ADAL" clId="{F71778A2-0B0A-4390-A922-1251D981ACF5}" dt="2026-05-29T23:25:48.085" v="1457" actId="700"/>
          <ac:spMkLst>
            <pc:docMk/>
            <pc:sldMk cId="1715826135" sldId="462"/>
            <ac:spMk id="5" creationId="{C265BBD8-5029-5199-5230-32ACDDCD4A9D}"/>
          </ac:spMkLst>
        </pc:spChg>
        <pc:spChg chg="mod ord">
          <ac:chgData name="Megan U Hazen" userId="30e05359-b9e4-47f2-a3de-c678b6693530" providerId="ADAL" clId="{F71778A2-0B0A-4390-A922-1251D981ACF5}" dt="2026-05-29T23:25:48.085" v="1457" actId="700"/>
          <ac:spMkLst>
            <pc:docMk/>
            <pc:sldMk cId="1715826135" sldId="462"/>
            <ac:spMk id="6" creationId="{CD0B739E-1AF7-CBE2-CE6C-E94A801F5562}"/>
          </ac:spMkLst>
        </pc:spChg>
        <pc:spChg chg="add mod ord">
          <ac:chgData name="Megan U Hazen" userId="30e05359-b9e4-47f2-a3de-c678b6693530" providerId="ADAL" clId="{F71778A2-0B0A-4390-A922-1251D981ACF5}" dt="2026-05-29T23:30:29.711" v="1705" actId="20577"/>
          <ac:spMkLst>
            <pc:docMk/>
            <pc:sldMk cId="1715826135" sldId="462"/>
            <ac:spMk id="7" creationId="{5583CB60-3264-78D3-C6D8-30439E1442EA}"/>
          </ac:spMkLst>
        </pc:spChg>
      </pc:sldChg>
    </pc:docChg>
  </pc:docChgLst>
  <pc:docChgLst>
    <pc:chgData name="Megan U Hazen" userId="30e05359-b9e4-47f2-a3de-c678b6693530" providerId="ADAL" clId="{939E2F73-DF29-49A4-8956-4EC824E7399B}"/>
    <pc:docChg chg="undo custSel addSld delSld modSld">
      <pc:chgData name="Megan U Hazen" userId="30e05359-b9e4-47f2-a3de-c678b6693530" providerId="ADAL" clId="{939E2F73-DF29-49A4-8956-4EC824E7399B}" dt="2026-06-01T05:41:08.415" v="3640"/>
      <pc:docMkLst>
        <pc:docMk/>
      </pc:docMkLst>
      <pc:sldChg chg="modSp mod">
        <pc:chgData name="Megan U Hazen" userId="30e05359-b9e4-47f2-a3de-c678b6693530" providerId="ADAL" clId="{939E2F73-DF29-49A4-8956-4EC824E7399B}" dt="2026-06-01T02:06:01.462" v="106" actId="20577"/>
        <pc:sldMkLst>
          <pc:docMk/>
          <pc:sldMk cId="542662734" sldId="257"/>
        </pc:sldMkLst>
        <pc:spChg chg="mod">
          <ac:chgData name="Megan U Hazen" userId="30e05359-b9e4-47f2-a3de-c678b6693530" providerId="ADAL" clId="{939E2F73-DF29-49A4-8956-4EC824E7399B}" dt="2026-06-01T02:05:32.282" v="14" actId="20577"/>
          <ac:spMkLst>
            <pc:docMk/>
            <pc:sldMk cId="542662734" sldId="257"/>
            <ac:spMk id="6" creationId="{E04EFF79-B751-51FA-D429-2BC7B7A1E61C}"/>
          </ac:spMkLst>
        </pc:spChg>
        <pc:spChg chg="mod">
          <ac:chgData name="Megan U Hazen" userId="30e05359-b9e4-47f2-a3de-c678b6693530" providerId="ADAL" clId="{939E2F73-DF29-49A4-8956-4EC824E7399B}" dt="2026-06-01T02:06:01.462" v="106" actId="20577"/>
          <ac:spMkLst>
            <pc:docMk/>
            <pc:sldMk cId="542662734" sldId="257"/>
            <ac:spMk id="7" creationId="{15779E58-2AED-AA67-E2CE-8F3132658E4F}"/>
          </ac:spMkLst>
        </pc:spChg>
      </pc:sldChg>
      <pc:sldChg chg="modSp add mod">
        <pc:chgData name="Megan U Hazen" userId="30e05359-b9e4-47f2-a3de-c678b6693530" providerId="ADAL" clId="{939E2F73-DF29-49A4-8956-4EC824E7399B}" dt="2026-06-01T04:55:26.970" v="2542" actId="20577"/>
        <pc:sldMkLst>
          <pc:docMk/>
          <pc:sldMk cId="641826431" sldId="374"/>
        </pc:sldMkLst>
        <pc:spChg chg="mod">
          <ac:chgData name="Megan U Hazen" userId="30e05359-b9e4-47f2-a3de-c678b6693530" providerId="ADAL" clId="{939E2F73-DF29-49A4-8956-4EC824E7399B}" dt="2026-06-01T04:51:43.481" v="2106" actId="20577"/>
          <ac:spMkLst>
            <pc:docMk/>
            <pc:sldMk cId="641826431" sldId="374"/>
            <ac:spMk id="6" creationId="{60EB3F1D-5290-B3E0-233A-9A0AB5BD951C}"/>
          </ac:spMkLst>
        </pc:spChg>
        <pc:spChg chg="mod">
          <ac:chgData name="Megan U Hazen" userId="30e05359-b9e4-47f2-a3de-c678b6693530" providerId="ADAL" clId="{939E2F73-DF29-49A4-8956-4EC824E7399B}" dt="2026-06-01T04:53:08.710" v="2187" actId="1036"/>
          <ac:spMkLst>
            <pc:docMk/>
            <pc:sldMk cId="641826431" sldId="374"/>
            <ac:spMk id="7" creationId="{DA93F965-A6BB-D601-DE36-98C2573DA747}"/>
          </ac:spMkLst>
        </pc:spChg>
        <pc:spChg chg="mod">
          <ac:chgData name="Megan U Hazen" userId="30e05359-b9e4-47f2-a3de-c678b6693530" providerId="ADAL" clId="{939E2F73-DF29-49A4-8956-4EC824E7399B}" dt="2026-06-01T04:55:26.970" v="2542" actId="20577"/>
          <ac:spMkLst>
            <pc:docMk/>
            <pc:sldMk cId="641826431" sldId="374"/>
            <ac:spMk id="8" creationId="{38B7DA8A-3320-7DE6-01B5-3C40577B6058}"/>
          </ac:spMkLst>
        </pc:spChg>
        <pc:spChg chg="mod">
          <ac:chgData name="Megan U Hazen" userId="30e05359-b9e4-47f2-a3de-c678b6693530" providerId="ADAL" clId="{939E2F73-DF29-49A4-8956-4EC824E7399B}" dt="2026-06-01T04:53:08.710" v="2187" actId="1036"/>
          <ac:spMkLst>
            <pc:docMk/>
            <pc:sldMk cId="641826431" sldId="374"/>
            <ac:spMk id="9" creationId="{126AE468-F40F-02D5-E31D-994409533605}"/>
          </ac:spMkLst>
        </pc:spChg>
        <pc:spChg chg="mod">
          <ac:chgData name="Megan U Hazen" userId="30e05359-b9e4-47f2-a3de-c678b6693530" providerId="ADAL" clId="{939E2F73-DF29-49A4-8956-4EC824E7399B}" dt="2026-06-01T04:54:10.491" v="2331" actId="20577"/>
          <ac:spMkLst>
            <pc:docMk/>
            <pc:sldMk cId="641826431" sldId="374"/>
            <ac:spMk id="10" creationId="{7671C881-066A-903B-0DFA-3EB306C3E9FF}"/>
          </ac:spMkLst>
        </pc:spChg>
      </pc:sldChg>
      <pc:sldChg chg="modSp mod modNotesTx">
        <pc:chgData name="Megan U Hazen" userId="30e05359-b9e4-47f2-a3de-c678b6693530" providerId="ADAL" clId="{939E2F73-DF29-49A4-8956-4EC824E7399B}" dt="2026-06-01T02:28:20.715" v="258" actId="20577"/>
        <pc:sldMkLst>
          <pc:docMk/>
          <pc:sldMk cId="542020157" sldId="449"/>
        </pc:sldMkLst>
        <pc:spChg chg="mod">
          <ac:chgData name="Megan U Hazen" userId="30e05359-b9e4-47f2-a3de-c678b6693530" providerId="ADAL" clId="{939E2F73-DF29-49A4-8956-4EC824E7399B}" dt="2026-06-01T02:10:29.355" v="108" actId="20577"/>
          <ac:spMkLst>
            <pc:docMk/>
            <pc:sldMk cId="542020157" sldId="449"/>
            <ac:spMk id="10" creationId="{1818FA55-F9FA-09FC-AD4E-477F090CE879}"/>
          </ac:spMkLst>
        </pc:spChg>
      </pc:sldChg>
      <pc:sldChg chg="modNotesTx">
        <pc:chgData name="Megan U Hazen" userId="30e05359-b9e4-47f2-a3de-c678b6693530" providerId="ADAL" clId="{939E2F73-DF29-49A4-8956-4EC824E7399B}" dt="2026-06-01T02:28:46.841" v="320" actId="20577"/>
        <pc:sldMkLst>
          <pc:docMk/>
          <pc:sldMk cId="953568323" sldId="450"/>
        </pc:sldMkLst>
      </pc:sldChg>
      <pc:sldChg chg="modSp mod">
        <pc:chgData name="Megan U Hazen" userId="30e05359-b9e4-47f2-a3de-c678b6693530" providerId="ADAL" clId="{939E2F73-DF29-49A4-8956-4EC824E7399B}" dt="2026-06-01T05:24:19.994" v="3534" actId="207"/>
        <pc:sldMkLst>
          <pc:docMk/>
          <pc:sldMk cId="1977292349" sldId="453"/>
        </pc:sldMkLst>
        <pc:spChg chg="mod">
          <ac:chgData name="Megan U Hazen" userId="30e05359-b9e4-47f2-a3de-c678b6693530" providerId="ADAL" clId="{939E2F73-DF29-49A4-8956-4EC824E7399B}" dt="2026-06-01T05:24:19.994" v="3534" actId="207"/>
          <ac:spMkLst>
            <pc:docMk/>
            <pc:sldMk cId="1977292349" sldId="453"/>
            <ac:spMk id="10" creationId="{B310F585-C7D9-AD5C-DE33-6FF33144D447}"/>
          </ac:spMkLst>
        </pc:spChg>
      </pc:sldChg>
      <pc:sldChg chg="addSp modSp">
        <pc:chgData name="Megan U Hazen" userId="30e05359-b9e4-47f2-a3de-c678b6693530" providerId="ADAL" clId="{939E2F73-DF29-49A4-8956-4EC824E7399B}" dt="2026-06-01T04:51:17.287" v="2067"/>
        <pc:sldMkLst>
          <pc:docMk/>
          <pc:sldMk cId="2614649720" sldId="458"/>
        </pc:sldMkLst>
        <pc:spChg chg="add mod">
          <ac:chgData name="Megan U Hazen" userId="30e05359-b9e4-47f2-a3de-c678b6693530" providerId="ADAL" clId="{939E2F73-DF29-49A4-8956-4EC824E7399B}" dt="2026-06-01T04:51:17.287" v="2067"/>
          <ac:spMkLst>
            <pc:docMk/>
            <pc:sldMk cId="2614649720" sldId="458"/>
            <ac:spMk id="7" creationId="{0256D2AD-14AF-0DD1-0BF5-88EFB5E59465}"/>
          </ac:spMkLst>
        </pc:spChg>
        <pc:graphicFrameChg chg="add mod">
          <ac:chgData name="Megan U Hazen" userId="30e05359-b9e4-47f2-a3de-c678b6693530" providerId="ADAL" clId="{939E2F73-DF29-49A4-8956-4EC824E7399B}" dt="2026-06-01T04:51:15.048" v="2066"/>
          <ac:graphicFrameMkLst>
            <pc:docMk/>
            <pc:sldMk cId="2614649720" sldId="458"/>
            <ac:graphicFrameMk id="6" creationId="{5465DE79-F547-6905-2ED6-AC5AD5696134}"/>
          </ac:graphicFrameMkLst>
        </pc:graphicFrameChg>
      </pc:sldChg>
      <pc:sldChg chg="modSp mod modNotesTx">
        <pc:chgData name="Megan U Hazen" userId="30e05359-b9e4-47f2-a3de-c678b6693530" providerId="ADAL" clId="{939E2F73-DF29-49A4-8956-4EC824E7399B}" dt="2026-06-01T05:39:02.270" v="3618"/>
        <pc:sldMkLst>
          <pc:docMk/>
          <pc:sldMk cId="185579694" sldId="460"/>
        </pc:sldMkLst>
        <pc:spChg chg="ord">
          <ac:chgData name="Megan U Hazen" userId="30e05359-b9e4-47f2-a3de-c678b6693530" providerId="ADAL" clId="{939E2F73-DF29-49A4-8956-4EC824E7399B}" dt="2026-06-01T05:39:02.270" v="3618"/>
          <ac:spMkLst>
            <pc:docMk/>
            <pc:sldMk cId="185579694" sldId="460"/>
            <ac:spMk id="2" creationId="{D323C49A-1B77-0998-C214-31D763D450C7}"/>
          </ac:spMkLst>
        </pc:spChg>
        <pc:spChg chg="ord">
          <ac:chgData name="Megan U Hazen" userId="30e05359-b9e4-47f2-a3de-c678b6693530" providerId="ADAL" clId="{939E2F73-DF29-49A4-8956-4EC824E7399B}" dt="2026-06-01T05:39:02.270" v="3618"/>
          <ac:spMkLst>
            <pc:docMk/>
            <pc:sldMk cId="185579694" sldId="460"/>
            <ac:spMk id="4" creationId="{1E5A7CEC-D67B-4791-C23B-35814A6F8409}"/>
          </ac:spMkLst>
        </pc:spChg>
        <pc:spChg chg="ord">
          <ac:chgData name="Megan U Hazen" userId="30e05359-b9e4-47f2-a3de-c678b6693530" providerId="ADAL" clId="{939E2F73-DF29-49A4-8956-4EC824E7399B}" dt="2026-06-01T05:39:02.270" v="3618"/>
          <ac:spMkLst>
            <pc:docMk/>
            <pc:sldMk cId="185579694" sldId="460"/>
            <ac:spMk id="5" creationId="{DCD83CF5-EF0E-6916-951A-EC7FA0846373}"/>
          </ac:spMkLst>
        </pc:spChg>
        <pc:spChg chg="ord">
          <ac:chgData name="Megan U Hazen" userId="30e05359-b9e4-47f2-a3de-c678b6693530" providerId="ADAL" clId="{939E2F73-DF29-49A4-8956-4EC824E7399B}" dt="2026-06-01T05:39:02.270" v="3618"/>
          <ac:spMkLst>
            <pc:docMk/>
            <pc:sldMk cId="185579694" sldId="460"/>
            <ac:spMk id="7" creationId="{A00D4429-66FC-EECA-7480-55781569EFB9}"/>
          </ac:spMkLst>
        </pc:spChg>
        <pc:spChg chg="ord">
          <ac:chgData name="Megan U Hazen" userId="30e05359-b9e4-47f2-a3de-c678b6693530" providerId="ADAL" clId="{939E2F73-DF29-49A4-8956-4EC824E7399B}" dt="2026-06-01T05:39:02.270" v="3618"/>
          <ac:spMkLst>
            <pc:docMk/>
            <pc:sldMk cId="185579694" sldId="460"/>
            <ac:spMk id="10" creationId="{618EFC57-8A95-F55D-9963-FFB90006FAC5}"/>
          </ac:spMkLst>
        </pc:spChg>
      </pc:sldChg>
      <pc:sldChg chg="modSp mod">
        <pc:chgData name="Megan U Hazen" userId="30e05359-b9e4-47f2-a3de-c678b6693530" providerId="ADAL" clId="{939E2F73-DF29-49A4-8956-4EC824E7399B}" dt="2026-06-01T05:39:05.421" v="3620"/>
        <pc:sldMkLst>
          <pc:docMk/>
          <pc:sldMk cId="732835876" sldId="461"/>
        </pc:sldMkLst>
        <pc:spChg chg="ord">
          <ac:chgData name="Megan U Hazen" userId="30e05359-b9e4-47f2-a3de-c678b6693530" providerId="ADAL" clId="{939E2F73-DF29-49A4-8956-4EC824E7399B}" dt="2026-06-01T05:39:05.421" v="3620"/>
          <ac:spMkLst>
            <pc:docMk/>
            <pc:sldMk cId="732835876" sldId="461"/>
            <ac:spMk id="2" creationId="{A0527A1A-CFBD-B7ED-C4A9-FE36A95B1685}"/>
          </ac:spMkLst>
        </pc:spChg>
        <pc:spChg chg="ord">
          <ac:chgData name="Megan U Hazen" userId="30e05359-b9e4-47f2-a3de-c678b6693530" providerId="ADAL" clId="{939E2F73-DF29-49A4-8956-4EC824E7399B}" dt="2026-06-01T05:39:05.421" v="3620"/>
          <ac:spMkLst>
            <pc:docMk/>
            <pc:sldMk cId="732835876" sldId="461"/>
            <ac:spMk id="3" creationId="{B5F62BD8-ABDE-F31F-52B4-BF3D4D67B5C2}"/>
          </ac:spMkLst>
        </pc:spChg>
        <pc:spChg chg="ord">
          <ac:chgData name="Megan U Hazen" userId="30e05359-b9e4-47f2-a3de-c678b6693530" providerId="ADAL" clId="{939E2F73-DF29-49A4-8956-4EC824E7399B}" dt="2026-06-01T05:39:05.421" v="3620"/>
          <ac:spMkLst>
            <pc:docMk/>
            <pc:sldMk cId="732835876" sldId="461"/>
            <ac:spMk id="4" creationId="{FBA5AC82-0393-1D6E-7E6E-F1A3D3F092EF}"/>
          </ac:spMkLst>
        </pc:spChg>
        <pc:spChg chg="ord">
          <ac:chgData name="Megan U Hazen" userId="30e05359-b9e4-47f2-a3de-c678b6693530" providerId="ADAL" clId="{939E2F73-DF29-49A4-8956-4EC824E7399B}" dt="2026-06-01T05:39:05.421" v="3620"/>
          <ac:spMkLst>
            <pc:docMk/>
            <pc:sldMk cId="732835876" sldId="461"/>
            <ac:spMk id="5" creationId="{EEA8843D-61AC-DD0F-E5FF-83F7FD703718}"/>
          </ac:spMkLst>
        </pc:spChg>
        <pc:spChg chg="ord">
          <ac:chgData name="Megan U Hazen" userId="30e05359-b9e4-47f2-a3de-c678b6693530" providerId="ADAL" clId="{939E2F73-DF29-49A4-8956-4EC824E7399B}" dt="2026-06-01T05:39:05.421" v="3620"/>
          <ac:spMkLst>
            <pc:docMk/>
            <pc:sldMk cId="732835876" sldId="461"/>
            <ac:spMk id="7" creationId="{AC5E0760-62BF-2CA6-D8B9-36BA4FA804A0}"/>
          </ac:spMkLst>
        </pc:spChg>
        <pc:spChg chg="ord">
          <ac:chgData name="Megan U Hazen" userId="30e05359-b9e4-47f2-a3de-c678b6693530" providerId="ADAL" clId="{939E2F73-DF29-49A4-8956-4EC824E7399B}" dt="2026-06-01T05:39:05.421" v="3620"/>
          <ac:spMkLst>
            <pc:docMk/>
            <pc:sldMk cId="732835876" sldId="461"/>
            <ac:spMk id="10" creationId="{E71C7C40-9C9B-CF0B-A06E-D94FCAD9584B}"/>
          </ac:spMkLst>
        </pc:spChg>
      </pc:sldChg>
      <pc:sldChg chg="modSp mod">
        <pc:chgData name="Megan U Hazen" userId="30e05359-b9e4-47f2-a3de-c678b6693530" providerId="ADAL" clId="{939E2F73-DF29-49A4-8956-4EC824E7399B}" dt="2026-06-01T02:39:37.448" v="381" actId="20577"/>
        <pc:sldMkLst>
          <pc:docMk/>
          <pc:sldMk cId="1715826135" sldId="462"/>
        </pc:sldMkLst>
        <pc:spChg chg="mod">
          <ac:chgData name="Megan U Hazen" userId="30e05359-b9e4-47f2-a3de-c678b6693530" providerId="ADAL" clId="{939E2F73-DF29-49A4-8956-4EC824E7399B}" dt="2026-06-01T02:39:37.448" v="381" actId="20577"/>
          <ac:spMkLst>
            <pc:docMk/>
            <pc:sldMk cId="1715826135" sldId="462"/>
            <ac:spMk id="7" creationId="{5583CB60-3264-78D3-C6D8-30439E1442EA}"/>
          </ac:spMkLst>
        </pc:spChg>
      </pc:sldChg>
      <pc:sldChg chg="modSp add mod">
        <pc:chgData name="Megan U Hazen" userId="30e05359-b9e4-47f2-a3de-c678b6693530" providerId="ADAL" clId="{939E2F73-DF29-49A4-8956-4EC824E7399B}" dt="2026-06-01T02:48:12.432" v="415" actId="207"/>
        <pc:sldMkLst>
          <pc:docMk/>
          <pc:sldMk cId="1292087146" sldId="463"/>
        </pc:sldMkLst>
        <pc:spChg chg="mod">
          <ac:chgData name="Megan U Hazen" userId="30e05359-b9e4-47f2-a3de-c678b6693530" providerId="ADAL" clId="{939E2F73-DF29-49A4-8956-4EC824E7399B}" dt="2026-06-01T02:40:26.602" v="396" actId="2711"/>
          <ac:spMkLst>
            <pc:docMk/>
            <pc:sldMk cId="1292087146" sldId="463"/>
            <ac:spMk id="2" creationId="{0576A46D-CD2D-614B-9DAF-56929957215D}"/>
          </ac:spMkLst>
        </pc:spChg>
        <pc:spChg chg="mod">
          <ac:chgData name="Megan U Hazen" userId="30e05359-b9e4-47f2-a3de-c678b6693530" providerId="ADAL" clId="{939E2F73-DF29-49A4-8956-4EC824E7399B}" dt="2026-06-01T02:48:12.432" v="415" actId="207"/>
          <ac:spMkLst>
            <pc:docMk/>
            <pc:sldMk cId="1292087146" sldId="463"/>
            <ac:spMk id="10" creationId="{F14A8F54-10B4-F124-0817-BE92B20F5D09}"/>
          </ac:spMkLst>
        </pc:spChg>
        <pc:spChg chg="mod">
          <ac:chgData name="Megan U Hazen" userId="30e05359-b9e4-47f2-a3de-c678b6693530" providerId="ADAL" clId="{939E2F73-DF29-49A4-8956-4EC824E7399B}" dt="2026-06-01T02:40:37.910" v="397" actId="2711"/>
          <ac:spMkLst>
            <pc:docMk/>
            <pc:sldMk cId="1292087146" sldId="463"/>
            <ac:spMk id="12" creationId="{2A2281F5-232E-DFE7-20D6-33DE1EF89BE8}"/>
          </ac:spMkLst>
        </pc:spChg>
      </pc:sldChg>
      <pc:sldChg chg="modSp add mod">
        <pc:chgData name="Megan U Hazen" userId="30e05359-b9e4-47f2-a3de-c678b6693530" providerId="ADAL" clId="{939E2F73-DF29-49A4-8956-4EC824E7399B}" dt="2026-06-01T03:48:57.562" v="515" actId="20577"/>
        <pc:sldMkLst>
          <pc:docMk/>
          <pc:sldMk cId="1499934359" sldId="464"/>
        </pc:sldMkLst>
        <pc:spChg chg="mod">
          <ac:chgData name="Megan U Hazen" userId="30e05359-b9e4-47f2-a3de-c678b6693530" providerId="ADAL" clId="{939E2F73-DF29-49A4-8956-4EC824E7399B}" dt="2026-06-01T03:48:57.562" v="515" actId="20577"/>
          <ac:spMkLst>
            <pc:docMk/>
            <pc:sldMk cId="1499934359" sldId="464"/>
            <ac:spMk id="2" creationId="{F6378437-3C74-B49A-CEFE-446555B54502}"/>
          </ac:spMkLst>
        </pc:spChg>
        <pc:spChg chg="mod">
          <ac:chgData name="Megan U Hazen" userId="30e05359-b9e4-47f2-a3de-c678b6693530" providerId="ADAL" clId="{939E2F73-DF29-49A4-8956-4EC824E7399B}" dt="2026-06-01T03:46:36.178" v="417" actId="13926"/>
          <ac:spMkLst>
            <pc:docMk/>
            <pc:sldMk cId="1499934359" sldId="464"/>
            <ac:spMk id="12" creationId="{229E6574-3E3A-F855-5B2A-D3FC35E2B7CD}"/>
          </ac:spMkLst>
        </pc:spChg>
      </pc:sldChg>
      <pc:sldChg chg="modSp add mod">
        <pc:chgData name="Megan U Hazen" userId="30e05359-b9e4-47f2-a3de-c678b6693530" providerId="ADAL" clId="{939E2F73-DF29-49A4-8956-4EC824E7399B}" dt="2026-06-01T05:23:33.274" v="3529" actId="207"/>
        <pc:sldMkLst>
          <pc:docMk/>
          <pc:sldMk cId="4094988199" sldId="465"/>
        </pc:sldMkLst>
        <pc:spChg chg="mod">
          <ac:chgData name="Megan U Hazen" userId="30e05359-b9e4-47f2-a3de-c678b6693530" providerId="ADAL" clId="{939E2F73-DF29-49A4-8956-4EC824E7399B}" dt="2026-06-01T03:49:15.386" v="548" actId="20577"/>
          <ac:spMkLst>
            <pc:docMk/>
            <pc:sldMk cId="4094988199" sldId="465"/>
            <ac:spMk id="2" creationId="{03F67C1F-E7FF-DA75-C6F9-CAA2D975D75C}"/>
          </ac:spMkLst>
        </pc:spChg>
        <pc:spChg chg="mod">
          <ac:chgData name="Megan U Hazen" userId="30e05359-b9e4-47f2-a3de-c678b6693530" providerId="ADAL" clId="{939E2F73-DF29-49A4-8956-4EC824E7399B}" dt="2026-06-01T05:23:33.274" v="3529" actId="207"/>
          <ac:spMkLst>
            <pc:docMk/>
            <pc:sldMk cId="4094988199" sldId="465"/>
            <ac:spMk id="10" creationId="{6BD9C51D-3C8D-7E3E-1DB0-5DC6691DAC34}"/>
          </ac:spMkLst>
        </pc:spChg>
        <pc:spChg chg="mod">
          <ac:chgData name="Megan U Hazen" userId="30e05359-b9e4-47f2-a3de-c678b6693530" providerId="ADAL" clId="{939E2F73-DF29-49A4-8956-4EC824E7399B}" dt="2026-06-01T03:47:09.919" v="419"/>
          <ac:spMkLst>
            <pc:docMk/>
            <pc:sldMk cId="4094988199" sldId="465"/>
            <ac:spMk id="12" creationId="{B918A961-D226-4FB1-F062-F14754E7E4C2}"/>
          </ac:spMkLst>
        </pc:spChg>
      </pc:sldChg>
      <pc:sldChg chg="modSp add mod">
        <pc:chgData name="Megan U Hazen" userId="30e05359-b9e4-47f2-a3de-c678b6693530" providerId="ADAL" clId="{939E2F73-DF29-49A4-8956-4EC824E7399B}" dt="2026-06-01T03:52:39.587" v="625" actId="20577"/>
        <pc:sldMkLst>
          <pc:docMk/>
          <pc:sldMk cId="693339240" sldId="466"/>
        </pc:sldMkLst>
        <pc:spChg chg="mod">
          <ac:chgData name="Megan U Hazen" userId="30e05359-b9e4-47f2-a3de-c678b6693530" providerId="ADAL" clId="{939E2F73-DF29-49A4-8956-4EC824E7399B}" dt="2026-06-01T03:49:47.847" v="567" actId="20577"/>
          <ac:spMkLst>
            <pc:docMk/>
            <pc:sldMk cId="693339240" sldId="466"/>
            <ac:spMk id="2" creationId="{D4CB12B0-851A-86B3-14D2-5991D62D9E02}"/>
          </ac:spMkLst>
        </pc:spChg>
        <pc:spChg chg="mod">
          <ac:chgData name="Megan U Hazen" userId="30e05359-b9e4-47f2-a3de-c678b6693530" providerId="ADAL" clId="{939E2F73-DF29-49A4-8956-4EC824E7399B}" dt="2026-06-01T03:52:39.587" v="625" actId="20577"/>
          <ac:spMkLst>
            <pc:docMk/>
            <pc:sldMk cId="693339240" sldId="466"/>
            <ac:spMk id="10" creationId="{241C7E32-6D4B-89B4-504A-6E62521F0BA1}"/>
          </ac:spMkLst>
        </pc:spChg>
        <pc:spChg chg="mod">
          <ac:chgData name="Megan U Hazen" userId="30e05359-b9e4-47f2-a3de-c678b6693530" providerId="ADAL" clId="{939E2F73-DF29-49A4-8956-4EC824E7399B}" dt="2026-06-01T03:52:25.248" v="620" actId="14100"/>
          <ac:spMkLst>
            <pc:docMk/>
            <pc:sldMk cId="693339240" sldId="466"/>
            <ac:spMk id="12" creationId="{03E177B6-3FEA-BEBB-F62E-8A91F5B98BC0}"/>
          </ac:spMkLst>
        </pc:spChg>
      </pc:sldChg>
      <pc:sldChg chg="modSp add mod">
        <pc:chgData name="Megan U Hazen" userId="30e05359-b9e4-47f2-a3de-c678b6693530" providerId="ADAL" clId="{939E2F73-DF29-49A4-8956-4EC824E7399B}" dt="2026-06-01T05:23:43.651" v="3531" actId="207"/>
        <pc:sldMkLst>
          <pc:docMk/>
          <pc:sldMk cId="3725349744" sldId="467"/>
        </pc:sldMkLst>
        <pc:spChg chg="mod">
          <ac:chgData name="Megan U Hazen" userId="30e05359-b9e4-47f2-a3de-c678b6693530" providerId="ADAL" clId="{939E2F73-DF29-49A4-8956-4EC824E7399B}" dt="2026-06-01T03:53:32.455" v="652" actId="20577"/>
          <ac:spMkLst>
            <pc:docMk/>
            <pc:sldMk cId="3725349744" sldId="467"/>
            <ac:spMk id="2" creationId="{3C435BF1-95CC-71AF-4132-40436C3E6B0F}"/>
          </ac:spMkLst>
        </pc:spChg>
        <pc:spChg chg="mod">
          <ac:chgData name="Megan U Hazen" userId="30e05359-b9e4-47f2-a3de-c678b6693530" providerId="ADAL" clId="{939E2F73-DF29-49A4-8956-4EC824E7399B}" dt="2026-06-01T05:23:43.651" v="3531" actId="207"/>
          <ac:spMkLst>
            <pc:docMk/>
            <pc:sldMk cId="3725349744" sldId="467"/>
            <ac:spMk id="10" creationId="{704E5D38-5515-A1ED-C87D-EFB96736D25B}"/>
          </ac:spMkLst>
        </pc:spChg>
        <pc:spChg chg="mod">
          <ac:chgData name="Megan U Hazen" userId="30e05359-b9e4-47f2-a3de-c678b6693530" providerId="ADAL" clId="{939E2F73-DF29-49A4-8956-4EC824E7399B}" dt="2026-06-01T03:56:27.703" v="696" actId="15"/>
          <ac:spMkLst>
            <pc:docMk/>
            <pc:sldMk cId="3725349744" sldId="467"/>
            <ac:spMk id="12" creationId="{7B3F9B03-8383-8B8B-482F-D79962941250}"/>
          </ac:spMkLst>
        </pc:spChg>
      </pc:sldChg>
      <pc:sldChg chg="modSp add mod">
        <pc:chgData name="Megan U Hazen" userId="30e05359-b9e4-47f2-a3de-c678b6693530" providerId="ADAL" clId="{939E2F73-DF29-49A4-8956-4EC824E7399B}" dt="2026-06-01T04:35:03.033" v="1665" actId="20577"/>
        <pc:sldMkLst>
          <pc:docMk/>
          <pc:sldMk cId="1808699588" sldId="468"/>
        </pc:sldMkLst>
        <pc:spChg chg="mod">
          <ac:chgData name="Megan U Hazen" userId="30e05359-b9e4-47f2-a3de-c678b6693530" providerId="ADAL" clId="{939E2F73-DF29-49A4-8956-4EC824E7399B}" dt="2026-06-01T04:03:03.308" v="738" actId="14100"/>
          <ac:spMkLst>
            <pc:docMk/>
            <pc:sldMk cId="1808699588" sldId="468"/>
            <ac:spMk id="2" creationId="{3DD56A39-2BC6-94D2-21A6-D66EAC8F63DA}"/>
          </ac:spMkLst>
        </pc:spChg>
        <pc:spChg chg="mod">
          <ac:chgData name="Megan U Hazen" userId="30e05359-b9e4-47f2-a3de-c678b6693530" providerId="ADAL" clId="{939E2F73-DF29-49A4-8956-4EC824E7399B}" dt="2026-06-01T04:35:03.033" v="1665" actId="20577"/>
          <ac:spMkLst>
            <pc:docMk/>
            <pc:sldMk cId="1808699588" sldId="468"/>
            <ac:spMk id="10" creationId="{28690F5E-1B13-EA95-461C-7C459AC87489}"/>
          </ac:spMkLst>
        </pc:spChg>
        <pc:spChg chg="mod">
          <ac:chgData name="Megan U Hazen" userId="30e05359-b9e4-47f2-a3de-c678b6693530" providerId="ADAL" clId="{939E2F73-DF29-49A4-8956-4EC824E7399B}" dt="2026-06-01T04:05:37.863" v="789" actId="2711"/>
          <ac:spMkLst>
            <pc:docMk/>
            <pc:sldMk cId="1808699588" sldId="468"/>
            <ac:spMk id="12" creationId="{55354310-60EC-4707-A3AF-26ED3AF9B827}"/>
          </ac:spMkLst>
        </pc:spChg>
      </pc:sldChg>
      <pc:sldChg chg="addSp delSp modSp new mod modClrScheme chgLayout modNotesTx">
        <pc:chgData name="Megan U Hazen" userId="30e05359-b9e4-47f2-a3de-c678b6693530" providerId="ADAL" clId="{939E2F73-DF29-49A4-8956-4EC824E7399B}" dt="2026-06-01T04:11:38.182" v="973" actId="20577"/>
        <pc:sldMkLst>
          <pc:docMk/>
          <pc:sldMk cId="2219078788" sldId="469"/>
        </pc:sldMkLst>
        <pc:spChg chg="del mod ord">
          <ac:chgData name="Megan U Hazen" userId="30e05359-b9e4-47f2-a3de-c678b6693530" providerId="ADAL" clId="{939E2F73-DF29-49A4-8956-4EC824E7399B}" dt="2026-06-01T04:07:52.876" v="791" actId="700"/>
          <ac:spMkLst>
            <pc:docMk/>
            <pc:sldMk cId="2219078788" sldId="469"/>
            <ac:spMk id="2" creationId="{6831B02D-B674-7FD3-B48F-98F1A35F55EF}"/>
          </ac:spMkLst>
        </pc:spChg>
        <pc:spChg chg="del mod ord">
          <ac:chgData name="Megan U Hazen" userId="30e05359-b9e4-47f2-a3de-c678b6693530" providerId="ADAL" clId="{939E2F73-DF29-49A4-8956-4EC824E7399B}" dt="2026-06-01T04:07:52.876" v="791" actId="700"/>
          <ac:spMkLst>
            <pc:docMk/>
            <pc:sldMk cId="2219078788" sldId="469"/>
            <ac:spMk id="3" creationId="{45B9C64F-3CE7-2A82-4B3F-9485FF56C2BF}"/>
          </ac:spMkLst>
        </pc:spChg>
        <pc:spChg chg="del">
          <ac:chgData name="Megan U Hazen" userId="30e05359-b9e4-47f2-a3de-c678b6693530" providerId="ADAL" clId="{939E2F73-DF29-49A4-8956-4EC824E7399B}" dt="2026-06-01T04:07:52.876" v="791" actId="700"/>
          <ac:spMkLst>
            <pc:docMk/>
            <pc:sldMk cId="2219078788" sldId="469"/>
            <ac:spMk id="4" creationId="{E3872F2E-9529-0A50-D134-69831D8E2E10}"/>
          </ac:spMkLst>
        </pc:spChg>
        <pc:spChg chg="mod ord">
          <ac:chgData name="Megan U Hazen" userId="30e05359-b9e4-47f2-a3de-c678b6693530" providerId="ADAL" clId="{939E2F73-DF29-49A4-8956-4EC824E7399B}" dt="2026-06-01T04:07:52.876" v="791" actId="700"/>
          <ac:spMkLst>
            <pc:docMk/>
            <pc:sldMk cId="2219078788" sldId="469"/>
            <ac:spMk id="5" creationId="{06134601-608F-8CBC-2FC4-646C20ABB45B}"/>
          </ac:spMkLst>
        </pc:spChg>
        <pc:spChg chg="mod ord">
          <ac:chgData name="Megan U Hazen" userId="30e05359-b9e4-47f2-a3de-c678b6693530" providerId="ADAL" clId="{939E2F73-DF29-49A4-8956-4EC824E7399B}" dt="2026-06-01T04:07:52.876" v="791" actId="700"/>
          <ac:spMkLst>
            <pc:docMk/>
            <pc:sldMk cId="2219078788" sldId="469"/>
            <ac:spMk id="6" creationId="{866E2473-0A73-F5C0-FD08-9C3D675573D4}"/>
          </ac:spMkLst>
        </pc:spChg>
        <pc:spChg chg="add mod ord">
          <ac:chgData name="Megan U Hazen" userId="30e05359-b9e4-47f2-a3de-c678b6693530" providerId="ADAL" clId="{939E2F73-DF29-49A4-8956-4EC824E7399B}" dt="2026-06-01T04:09:05.769" v="824" actId="20577"/>
          <ac:spMkLst>
            <pc:docMk/>
            <pc:sldMk cId="2219078788" sldId="469"/>
            <ac:spMk id="7" creationId="{D77BA6D7-335A-397C-B660-8295DA2061CF}"/>
          </ac:spMkLst>
        </pc:spChg>
        <pc:spChg chg="add mod ord">
          <ac:chgData name="Megan U Hazen" userId="30e05359-b9e4-47f2-a3de-c678b6693530" providerId="ADAL" clId="{939E2F73-DF29-49A4-8956-4EC824E7399B}" dt="2026-06-01T04:08:50.245" v="806" actId="113"/>
          <ac:spMkLst>
            <pc:docMk/>
            <pc:sldMk cId="2219078788" sldId="469"/>
            <ac:spMk id="8" creationId="{DEAB62E9-9C76-6CD9-2856-DE79D9B22610}"/>
          </ac:spMkLst>
        </pc:spChg>
      </pc:sldChg>
      <pc:sldChg chg="addSp delSp modSp new mod modClrScheme chgLayout">
        <pc:chgData name="Megan U Hazen" userId="30e05359-b9e4-47f2-a3de-c678b6693530" providerId="ADAL" clId="{939E2F73-DF29-49A4-8956-4EC824E7399B}" dt="2026-06-01T04:11:05.846" v="896" actId="113"/>
        <pc:sldMkLst>
          <pc:docMk/>
          <pc:sldMk cId="1865463487" sldId="470"/>
        </pc:sldMkLst>
        <pc:spChg chg="mod ord">
          <ac:chgData name="Megan U Hazen" userId="30e05359-b9e4-47f2-a3de-c678b6693530" providerId="ADAL" clId="{939E2F73-DF29-49A4-8956-4EC824E7399B}" dt="2026-06-01T04:09:53.913" v="888" actId="700"/>
          <ac:spMkLst>
            <pc:docMk/>
            <pc:sldMk cId="1865463487" sldId="470"/>
            <ac:spMk id="2" creationId="{405504C6-754A-9C53-29C6-CD10F24C886A}"/>
          </ac:spMkLst>
        </pc:spChg>
        <pc:spChg chg="del mod ord">
          <ac:chgData name="Megan U Hazen" userId="30e05359-b9e4-47f2-a3de-c678b6693530" providerId="ADAL" clId="{939E2F73-DF29-49A4-8956-4EC824E7399B}" dt="2026-06-01T04:09:53.913" v="888" actId="700"/>
          <ac:spMkLst>
            <pc:docMk/>
            <pc:sldMk cId="1865463487" sldId="470"/>
            <ac:spMk id="3" creationId="{F8FE8773-F275-081B-682D-AE47E4CE3B04}"/>
          </ac:spMkLst>
        </pc:spChg>
        <pc:spChg chg="del">
          <ac:chgData name="Megan U Hazen" userId="30e05359-b9e4-47f2-a3de-c678b6693530" providerId="ADAL" clId="{939E2F73-DF29-49A4-8956-4EC824E7399B}" dt="2026-06-01T04:09:53.913" v="888" actId="700"/>
          <ac:spMkLst>
            <pc:docMk/>
            <pc:sldMk cId="1865463487" sldId="470"/>
            <ac:spMk id="4" creationId="{9D200B0C-7667-2CC0-C510-8C2125523234}"/>
          </ac:spMkLst>
        </pc:spChg>
        <pc:spChg chg="mod ord">
          <ac:chgData name="Megan U Hazen" userId="30e05359-b9e4-47f2-a3de-c678b6693530" providerId="ADAL" clId="{939E2F73-DF29-49A4-8956-4EC824E7399B}" dt="2026-06-01T04:09:53.913" v="888" actId="700"/>
          <ac:spMkLst>
            <pc:docMk/>
            <pc:sldMk cId="1865463487" sldId="470"/>
            <ac:spMk id="5" creationId="{774DA7C5-5AFC-CF2B-C5BE-3F98459E8C9B}"/>
          </ac:spMkLst>
        </pc:spChg>
        <pc:spChg chg="mod ord">
          <ac:chgData name="Megan U Hazen" userId="30e05359-b9e4-47f2-a3de-c678b6693530" providerId="ADAL" clId="{939E2F73-DF29-49A4-8956-4EC824E7399B}" dt="2026-06-01T04:09:53.913" v="888" actId="700"/>
          <ac:spMkLst>
            <pc:docMk/>
            <pc:sldMk cId="1865463487" sldId="470"/>
            <ac:spMk id="6" creationId="{FD59402D-ADC4-F17E-4DB4-266AE3480E0B}"/>
          </ac:spMkLst>
        </pc:spChg>
        <pc:spChg chg="add mod ord">
          <ac:chgData name="Megan U Hazen" userId="30e05359-b9e4-47f2-a3de-c678b6693530" providerId="ADAL" clId="{939E2F73-DF29-49A4-8956-4EC824E7399B}" dt="2026-06-01T04:11:05.846" v="896" actId="113"/>
          <ac:spMkLst>
            <pc:docMk/>
            <pc:sldMk cId="1865463487" sldId="470"/>
            <ac:spMk id="7" creationId="{0F074FC2-2004-BB17-92A1-B3D5B70B5DAF}"/>
          </ac:spMkLst>
        </pc:spChg>
      </pc:sldChg>
      <pc:sldChg chg="addSp delSp modSp add mod">
        <pc:chgData name="Megan U Hazen" userId="30e05359-b9e4-47f2-a3de-c678b6693530" providerId="ADAL" clId="{939E2F73-DF29-49A4-8956-4EC824E7399B}" dt="2026-06-01T05:41:04.351" v="3635"/>
        <pc:sldMkLst>
          <pc:docMk/>
          <pc:sldMk cId="2387209872" sldId="471"/>
        </pc:sldMkLst>
        <pc:spChg chg="mod ord">
          <ac:chgData name="Megan U Hazen" userId="30e05359-b9e4-47f2-a3de-c678b6693530" providerId="ADAL" clId="{939E2F73-DF29-49A4-8956-4EC824E7399B}" dt="2026-06-01T05:41:04.351" v="3635"/>
          <ac:spMkLst>
            <pc:docMk/>
            <pc:sldMk cId="2387209872" sldId="471"/>
            <ac:spMk id="2" creationId="{52B45658-0EE3-D478-F84E-4C335ECADD7C}"/>
          </ac:spMkLst>
        </pc:spChg>
        <pc:spChg chg="add mod">
          <ac:chgData name="Megan U Hazen" userId="30e05359-b9e4-47f2-a3de-c678b6693530" providerId="ADAL" clId="{939E2F73-DF29-49A4-8956-4EC824E7399B}" dt="2026-06-01T05:26:03.853" v="3546" actId="164"/>
          <ac:spMkLst>
            <pc:docMk/>
            <pc:sldMk cId="2387209872" sldId="471"/>
            <ac:spMk id="3" creationId="{6622B215-F730-8ED6-5A48-A1FF19AEA4FD}"/>
          </ac:spMkLst>
        </pc:spChg>
        <pc:spChg chg="mod ord">
          <ac:chgData name="Megan U Hazen" userId="30e05359-b9e4-47f2-a3de-c678b6693530" providerId="ADAL" clId="{939E2F73-DF29-49A4-8956-4EC824E7399B}" dt="2026-06-01T05:41:04.351" v="3635"/>
          <ac:spMkLst>
            <pc:docMk/>
            <pc:sldMk cId="2387209872" sldId="471"/>
            <ac:spMk id="4" creationId="{83D85A74-7038-92DC-2546-8BC5C6BC7FFC}"/>
          </ac:spMkLst>
        </pc:spChg>
        <pc:spChg chg="mod ord">
          <ac:chgData name="Megan U Hazen" userId="30e05359-b9e4-47f2-a3de-c678b6693530" providerId="ADAL" clId="{939E2F73-DF29-49A4-8956-4EC824E7399B}" dt="2026-06-01T05:41:04.351" v="3635"/>
          <ac:spMkLst>
            <pc:docMk/>
            <pc:sldMk cId="2387209872" sldId="471"/>
            <ac:spMk id="5" creationId="{AD62EF19-DD72-0F43-ED81-C70D9D13B91C}"/>
          </ac:spMkLst>
        </pc:spChg>
        <pc:spChg chg="add mod">
          <ac:chgData name="Megan U Hazen" userId="30e05359-b9e4-47f2-a3de-c678b6693530" providerId="ADAL" clId="{939E2F73-DF29-49A4-8956-4EC824E7399B}" dt="2026-06-01T04:21:12.646" v="1231" actId="164"/>
          <ac:spMkLst>
            <pc:docMk/>
            <pc:sldMk cId="2387209872" sldId="471"/>
            <ac:spMk id="6" creationId="{12F3A26A-9DAA-6689-EB82-28A794F96196}"/>
          </ac:spMkLst>
        </pc:spChg>
        <pc:spChg chg="add del mod">
          <ac:chgData name="Megan U Hazen" userId="30e05359-b9e4-47f2-a3de-c678b6693530" providerId="ADAL" clId="{939E2F73-DF29-49A4-8956-4EC824E7399B}" dt="2026-06-01T04:23:45.170" v="1334" actId="478"/>
          <ac:spMkLst>
            <pc:docMk/>
            <pc:sldMk cId="2387209872" sldId="471"/>
            <ac:spMk id="7" creationId="{CF6CFF8A-5562-495B-8010-3A8AA2F549F8}"/>
          </ac:spMkLst>
        </pc:spChg>
        <pc:spChg chg="add del mod">
          <ac:chgData name="Megan U Hazen" userId="30e05359-b9e4-47f2-a3de-c678b6693530" providerId="ADAL" clId="{939E2F73-DF29-49A4-8956-4EC824E7399B}" dt="2026-06-01T04:23:48.077" v="1335" actId="478"/>
          <ac:spMkLst>
            <pc:docMk/>
            <pc:sldMk cId="2387209872" sldId="471"/>
            <ac:spMk id="8" creationId="{5487CE0D-D8FA-A80A-E430-A808317AF6A0}"/>
          </ac:spMkLst>
        </pc:spChg>
        <pc:spChg chg="add mod">
          <ac:chgData name="Megan U Hazen" userId="30e05359-b9e4-47f2-a3de-c678b6693530" providerId="ADAL" clId="{939E2F73-DF29-49A4-8956-4EC824E7399B}" dt="2026-06-01T04:25:06.880" v="1352" actId="20577"/>
          <ac:spMkLst>
            <pc:docMk/>
            <pc:sldMk cId="2387209872" sldId="471"/>
            <ac:spMk id="9" creationId="{8EB33D77-5388-C5A1-2C5D-CFBE1CE3581A}"/>
          </ac:spMkLst>
        </pc:spChg>
        <pc:spChg chg="mod ord">
          <ac:chgData name="Megan U Hazen" userId="30e05359-b9e4-47f2-a3de-c678b6693530" providerId="ADAL" clId="{939E2F73-DF29-49A4-8956-4EC824E7399B}" dt="2026-06-01T05:41:04.351" v="3635"/>
          <ac:spMkLst>
            <pc:docMk/>
            <pc:sldMk cId="2387209872" sldId="471"/>
            <ac:spMk id="10" creationId="{AC3929F5-C034-C8E6-D537-5F99263DFB1C}"/>
          </ac:spMkLst>
        </pc:spChg>
        <pc:spChg chg="add mod">
          <ac:chgData name="Megan U Hazen" userId="30e05359-b9e4-47f2-a3de-c678b6693530" providerId="ADAL" clId="{939E2F73-DF29-49A4-8956-4EC824E7399B}" dt="2026-06-01T04:23:51.654" v="1337" actId="20577"/>
          <ac:spMkLst>
            <pc:docMk/>
            <pc:sldMk cId="2387209872" sldId="471"/>
            <ac:spMk id="11" creationId="{378ADD4E-9A71-BE6B-12E5-071146CE7369}"/>
          </ac:spMkLst>
        </pc:spChg>
        <pc:spChg chg="del mod">
          <ac:chgData name="Megan U Hazen" userId="30e05359-b9e4-47f2-a3de-c678b6693530" providerId="ADAL" clId="{939E2F73-DF29-49A4-8956-4EC824E7399B}" dt="2026-06-01T04:15:11.150" v="1010" actId="478"/>
          <ac:spMkLst>
            <pc:docMk/>
            <pc:sldMk cId="2387209872" sldId="471"/>
            <ac:spMk id="12" creationId="{C0AF0F1E-EE6F-0163-AD70-374D1FFD66D0}"/>
          </ac:spMkLst>
        </pc:spChg>
        <pc:spChg chg="add del">
          <ac:chgData name="Megan U Hazen" userId="30e05359-b9e4-47f2-a3de-c678b6693530" providerId="ADAL" clId="{939E2F73-DF29-49A4-8956-4EC824E7399B}" dt="2026-06-01T04:20:59.761" v="1230" actId="478"/>
          <ac:spMkLst>
            <pc:docMk/>
            <pc:sldMk cId="2387209872" sldId="471"/>
            <ac:spMk id="13" creationId="{27418761-F6B9-223D-C2A8-7DD717BBFE83}"/>
          </ac:spMkLst>
        </pc:spChg>
        <pc:spChg chg="add mod ord">
          <ac:chgData name="Megan U Hazen" userId="30e05359-b9e4-47f2-a3de-c678b6693530" providerId="ADAL" clId="{939E2F73-DF29-49A4-8956-4EC824E7399B}" dt="2026-06-01T05:41:04.351" v="3635"/>
          <ac:spMkLst>
            <pc:docMk/>
            <pc:sldMk cId="2387209872" sldId="471"/>
            <ac:spMk id="15" creationId="{85A36F8C-0E93-DC8C-F52E-16E0CA5973A2}"/>
          </ac:spMkLst>
        </pc:spChg>
        <pc:grpChg chg="add mod">
          <ac:chgData name="Megan U Hazen" userId="30e05359-b9e4-47f2-a3de-c678b6693530" providerId="ADAL" clId="{939E2F73-DF29-49A4-8956-4EC824E7399B}" dt="2026-06-01T05:26:03.853" v="3546" actId="164"/>
          <ac:grpSpMkLst>
            <pc:docMk/>
            <pc:sldMk cId="2387209872" sldId="471"/>
            <ac:grpSpMk id="14" creationId="{A1C2BDC8-93D7-6617-90A1-350B91088394}"/>
          </ac:grpSpMkLst>
        </pc:grpChg>
        <pc:grpChg chg="add mod ord">
          <ac:chgData name="Megan U Hazen" userId="30e05359-b9e4-47f2-a3de-c678b6693530" providerId="ADAL" clId="{939E2F73-DF29-49A4-8956-4EC824E7399B}" dt="2026-06-01T05:41:04.351" v="3635"/>
          <ac:grpSpMkLst>
            <pc:docMk/>
            <pc:sldMk cId="2387209872" sldId="471"/>
            <ac:grpSpMk id="18" creationId="{63B42672-134D-EBDD-D615-945BFC0DC040}"/>
          </ac:grpSpMkLst>
        </pc:grpChg>
        <pc:cxnChg chg="add mod">
          <ac:chgData name="Megan U Hazen" userId="30e05359-b9e4-47f2-a3de-c678b6693530" providerId="ADAL" clId="{939E2F73-DF29-49A4-8956-4EC824E7399B}" dt="2026-06-01T05:26:03.853" v="3546" actId="164"/>
          <ac:cxnSpMkLst>
            <pc:docMk/>
            <pc:sldMk cId="2387209872" sldId="471"/>
            <ac:cxnSpMk id="17" creationId="{0C9F8F7B-FF2E-126E-C783-90D61C16A3F3}"/>
          </ac:cxnSpMkLst>
        </pc:cxnChg>
      </pc:sldChg>
      <pc:sldChg chg="addSp delSp modSp add mod">
        <pc:chgData name="Megan U Hazen" userId="30e05359-b9e4-47f2-a3de-c678b6693530" providerId="ADAL" clId="{939E2F73-DF29-49A4-8956-4EC824E7399B}" dt="2026-06-01T05:41:08.415" v="3640"/>
        <pc:sldMkLst>
          <pc:docMk/>
          <pc:sldMk cId="1182042764" sldId="472"/>
        </pc:sldMkLst>
        <pc:spChg chg="mod ord">
          <ac:chgData name="Megan U Hazen" userId="30e05359-b9e4-47f2-a3de-c678b6693530" providerId="ADAL" clId="{939E2F73-DF29-49A4-8956-4EC824E7399B}" dt="2026-06-01T05:41:08.415" v="3640"/>
          <ac:spMkLst>
            <pc:docMk/>
            <pc:sldMk cId="1182042764" sldId="472"/>
            <ac:spMk id="2" creationId="{53193394-8495-5A3F-617B-CF5F85E2191D}"/>
          </ac:spMkLst>
        </pc:spChg>
        <pc:spChg chg="mod">
          <ac:chgData name="Megan U Hazen" userId="30e05359-b9e4-47f2-a3de-c678b6693530" providerId="ADAL" clId="{939E2F73-DF29-49A4-8956-4EC824E7399B}" dt="2026-06-01T05:26:15.397" v="3547" actId="164"/>
          <ac:spMkLst>
            <pc:docMk/>
            <pc:sldMk cId="1182042764" sldId="472"/>
            <ac:spMk id="3" creationId="{07B5D0D2-8968-3639-EA58-1EDAF41004B3}"/>
          </ac:spMkLst>
        </pc:spChg>
        <pc:spChg chg="ord">
          <ac:chgData name="Megan U Hazen" userId="30e05359-b9e4-47f2-a3de-c678b6693530" providerId="ADAL" clId="{939E2F73-DF29-49A4-8956-4EC824E7399B}" dt="2026-06-01T05:41:08.415" v="3640"/>
          <ac:spMkLst>
            <pc:docMk/>
            <pc:sldMk cId="1182042764" sldId="472"/>
            <ac:spMk id="4" creationId="{1BA96A7F-A05F-A91F-1F2F-9E493CC9B46C}"/>
          </ac:spMkLst>
        </pc:spChg>
        <pc:spChg chg="ord">
          <ac:chgData name="Megan U Hazen" userId="30e05359-b9e4-47f2-a3de-c678b6693530" providerId="ADAL" clId="{939E2F73-DF29-49A4-8956-4EC824E7399B}" dt="2026-06-01T05:41:08.415" v="3640"/>
          <ac:spMkLst>
            <pc:docMk/>
            <pc:sldMk cId="1182042764" sldId="472"/>
            <ac:spMk id="5" creationId="{C22F77B5-C8E1-E7D8-90A1-DA671FA143FE}"/>
          </ac:spMkLst>
        </pc:spChg>
        <pc:spChg chg="del">
          <ac:chgData name="Megan U Hazen" userId="30e05359-b9e4-47f2-a3de-c678b6693530" providerId="ADAL" clId="{939E2F73-DF29-49A4-8956-4EC824E7399B}" dt="2026-06-01T04:24:01.365" v="1338" actId="478"/>
          <ac:spMkLst>
            <pc:docMk/>
            <pc:sldMk cId="1182042764" sldId="472"/>
            <ac:spMk id="7" creationId="{C4DD2B9F-AA22-0432-2E24-33440B6D27DD}"/>
          </ac:spMkLst>
        </pc:spChg>
        <pc:spChg chg="mod">
          <ac:chgData name="Megan U Hazen" userId="30e05359-b9e4-47f2-a3de-c678b6693530" providerId="ADAL" clId="{939E2F73-DF29-49A4-8956-4EC824E7399B}" dt="2026-06-01T05:26:15.397" v="3547" actId="164"/>
          <ac:spMkLst>
            <pc:docMk/>
            <pc:sldMk cId="1182042764" sldId="472"/>
            <ac:spMk id="8" creationId="{1C4D2BF7-6FC2-9103-DC78-3D3EAA4737E5}"/>
          </ac:spMkLst>
        </pc:spChg>
        <pc:spChg chg="mod">
          <ac:chgData name="Megan U Hazen" userId="30e05359-b9e4-47f2-a3de-c678b6693530" providerId="ADAL" clId="{939E2F73-DF29-49A4-8956-4EC824E7399B}" dt="2026-06-01T04:24:50.308" v="1348" actId="20577"/>
          <ac:spMkLst>
            <pc:docMk/>
            <pc:sldMk cId="1182042764" sldId="472"/>
            <ac:spMk id="9" creationId="{20A8BA9E-C203-D721-BDD5-E09208121684}"/>
          </ac:spMkLst>
        </pc:spChg>
        <pc:spChg chg="ord">
          <ac:chgData name="Megan U Hazen" userId="30e05359-b9e4-47f2-a3de-c678b6693530" providerId="ADAL" clId="{939E2F73-DF29-49A4-8956-4EC824E7399B}" dt="2026-06-01T05:41:08.415" v="3640"/>
          <ac:spMkLst>
            <pc:docMk/>
            <pc:sldMk cId="1182042764" sldId="472"/>
            <ac:spMk id="10" creationId="{7923256A-2762-E828-E334-B20840718E87}"/>
          </ac:spMkLst>
        </pc:spChg>
        <pc:spChg chg="mod">
          <ac:chgData name="Megan U Hazen" userId="30e05359-b9e4-47f2-a3de-c678b6693530" providerId="ADAL" clId="{939E2F73-DF29-49A4-8956-4EC824E7399B}" dt="2026-06-01T04:24:07.032" v="1340" actId="20577"/>
          <ac:spMkLst>
            <pc:docMk/>
            <pc:sldMk cId="1182042764" sldId="472"/>
            <ac:spMk id="11" creationId="{92E6CE06-FE56-A213-1358-0F6381301979}"/>
          </ac:spMkLst>
        </pc:spChg>
        <pc:spChg chg="mod">
          <ac:chgData name="Megan U Hazen" userId="30e05359-b9e4-47f2-a3de-c678b6693530" providerId="ADAL" clId="{939E2F73-DF29-49A4-8956-4EC824E7399B}" dt="2026-06-01T04:24:24.451" v="1346" actId="20577"/>
          <ac:spMkLst>
            <pc:docMk/>
            <pc:sldMk cId="1182042764" sldId="472"/>
            <ac:spMk id="13" creationId="{CA3C9196-1E36-332C-4992-4EC08C59CD0F}"/>
          </ac:spMkLst>
        </pc:spChg>
        <pc:spChg chg="mod ord">
          <ac:chgData name="Megan U Hazen" userId="30e05359-b9e4-47f2-a3de-c678b6693530" providerId="ADAL" clId="{939E2F73-DF29-49A4-8956-4EC824E7399B}" dt="2026-06-01T05:41:08.415" v="3640"/>
          <ac:spMkLst>
            <pc:docMk/>
            <pc:sldMk cId="1182042764" sldId="472"/>
            <ac:spMk id="15" creationId="{1EB22AAE-228B-14B5-A942-E1625A1D09BF}"/>
          </ac:spMkLst>
        </pc:spChg>
        <pc:spChg chg="mod">
          <ac:chgData name="Megan U Hazen" userId="30e05359-b9e4-47f2-a3de-c678b6693530" providerId="ADAL" clId="{939E2F73-DF29-49A4-8956-4EC824E7399B}" dt="2026-06-01T04:24:52.793" v="1350" actId="20577"/>
          <ac:spMkLst>
            <pc:docMk/>
            <pc:sldMk cId="1182042764" sldId="472"/>
            <ac:spMk id="16" creationId="{15C2F134-20C2-058F-0D49-60AC3328A519}"/>
          </ac:spMkLst>
        </pc:spChg>
        <pc:spChg chg="mod">
          <ac:chgData name="Megan U Hazen" userId="30e05359-b9e4-47f2-a3de-c678b6693530" providerId="ADAL" clId="{939E2F73-DF29-49A4-8956-4EC824E7399B}" dt="2026-06-01T04:24:21.829" v="1344" actId="20577"/>
          <ac:spMkLst>
            <pc:docMk/>
            <pc:sldMk cId="1182042764" sldId="472"/>
            <ac:spMk id="18" creationId="{3F83F3C2-FE39-CE0D-17CF-51460711543F}"/>
          </ac:spMkLst>
        </pc:spChg>
        <pc:grpChg chg="add mod">
          <ac:chgData name="Megan U Hazen" userId="30e05359-b9e4-47f2-a3de-c678b6693530" providerId="ADAL" clId="{939E2F73-DF29-49A4-8956-4EC824E7399B}" dt="2026-06-01T05:26:15.397" v="3547" actId="164"/>
          <ac:grpSpMkLst>
            <pc:docMk/>
            <pc:sldMk cId="1182042764" sldId="472"/>
            <ac:grpSpMk id="12" creationId="{3BD472CC-C9A6-21FC-4D52-AA88BFB3F5C8}"/>
          </ac:grpSpMkLst>
        </pc:grpChg>
        <pc:grpChg chg="mod">
          <ac:chgData name="Megan U Hazen" userId="30e05359-b9e4-47f2-a3de-c678b6693530" providerId="ADAL" clId="{939E2F73-DF29-49A4-8956-4EC824E7399B}" dt="2026-06-01T05:26:15.397" v="3547" actId="164"/>
          <ac:grpSpMkLst>
            <pc:docMk/>
            <pc:sldMk cId="1182042764" sldId="472"/>
            <ac:grpSpMk id="14" creationId="{47193F1D-FC83-FB82-F09D-0EF767EE4D4D}"/>
          </ac:grpSpMkLst>
        </pc:grpChg>
        <pc:grpChg chg="add mod ord">
          <ac:chgData name="Megan U Hazen" userId="30e05359-b9e4-47f2-a3de-c678b6693530" providerId="ADAL" clId="{939E2F73-DF29-49A4-8956-4EC824E7399B}" dt="2026-06-01T05:41:08.415" v="3640"/>
          <ac:grpSpMkLst>
            <pc:docMk/>
            <pc:sldMk cId="1182042764" sldId="472"/>
            <ac:grpSpMk id="20" creationId="{6AF15649-D8C3-BBF1-55D8-CACAB30B18DC}"/>
          </ac:grpSpMkLst>
        </pc:grpChg>
        <pc:cxnChg chg="mod">
          <ac:chgData name="Megan U Hazen" userId="30e05359-b9e4-47f2-a3de-c678b6693530" providerId="ADAL" clId="{939E2F73-DF29-49A4-8956-4EC824E7399B}" dt="2026-06-01T05:26:15.397" v="3547" actId="164"/>
          <ac:cxnSpMkLst>
            <pc:docMk/>
            <pc:sldMk cId="1182042764" sldId="472"/>
            <ac:cxnSpMk id="17" creationId="{FECCC277-B1E3-F95A-B3EA-A62E8934CF9F}"/>
          </ac:cxnSpMkLst>
        </pc:cxnChg>
        <pc:cxnChg chg="add mod">
          <ac:chgData name="Megan U Hazen" userId="30e05359-b9e4-47f2-a3de-c678b6693530" providerId="ADAL" clId="{939E2F73-DF29-49A4-8956-4EC824E7399B}" dt="2026-06-01T05:26:15.397" v="3547" actId="164"/>
          <ac:cxnSpMkLst>
            <pc:docMk/>
            <pc:sldMk cId="1182042764" sldId="472"/>
            <ac:cxnSpMk id="19" creationId="{47E98920-BA43-8AAE-372A-817BD049CD00}"/>
          </ac:cxnSpMkLst>
        </pc:cxnChg>
      </pc:sldChg>
      <pc:sldChg chg="addSp modSp add mod">
        <pc:chgData name="Megan U Hazen" userId="30e05359-b9e4-47f2-a3de-c678b6693530" providerId="ADAL" clId="{939E2F73-DF29-49A4-8956-4EC824E7399B}" dt="2026-06-01T05:29:48.227" v="3572" actId="962"/>
        <pc:sldMkLst>
          <pc:docMk/>
          <pc:sldMk cId="3145653081" sldId="473"/>
        </pc:sldMkLst>
        <pc:spChg chg="mod">
          <ac:chgData name="Megan U Hazen" userId="30e05359-b9e4-47f2-a3de-c678b6693530" providerId="ADAL" clId="{939E2F73-DF29-49A4-8956-4EC824E7399B}" dt="2026-06-01T04:25:18.548" v="1355" actId="20577"/>
          <ac:spMkLst>
            <pc:docMk/>
            <pc:sldMk cId="3145653081" sldId="473"/>
            <ac:spMk id="2" creationId="{8B0E844D-F185-E499-18FB-E2598E918C11}"/>
          </ac:spMkLst>
        </pc:spChg>
        <pc:spChg chg="mod">
          <ac:chgData name="Megan U Hazen" userId="30e05359-b9e4-47f2-a3de-c678b6693530" providerId="ADAL" clId="{939E2F73-DF29-49A4-8956-4EC824E7399B}" dt="2026-06-01T05:26:23.860" v="3548" actId="164"/>
          <ac:spMkLst>
            <pc:docMk/>
            <pc:sldMk cId="3145653081" sldId="473"/>
            <ac:spMk id="3" creationId="{DB2535DD-BC65-4A6E-CDDE-66743F6F88F8}"/>
          </ac:spMkLst>
        </pc:spChg>
        <pc:spChg chg="add mod">
          <ac:chgData name="Megan U Hazen" userId="30e05359-b9e4-47f2-a3de-c678b6693530" providerId="ADAL" clId="{939E2F73-DF29-49A4-8956-4EC824E7399B}" dt="2026-06-01T05:26:23.860" v="3548" actId="164"/>
          <ac:spMkLst>
            <pc:docMk/>
            <pc:sldMk cId="3145653081" sldId="473"/>
            <ac:spMk id="7" creationId="{38AA5A10-8A50-FD86-E6C4-A1374E09CECC}"/>
          </ac:spMkLst>
        </pc:spChg>
        <pc:spChg chg="mod">
          <ac:chgData name="Megan U Hazen" userId="30e05359-b9e4-47f2-a3de-c678b6693530" providerId="ADAL" clId="{939E2F73-DF29-49A4-8956-4EC824E7399B}" dt="2026-06-01T05:26:23.860" v="3548" actId="164"/>
          <ac:spMkLst>
            <pc:docMk/>
            <pc:sldMk cId="3145653081" sldId="473"/>
            <ac:spMk id="8" creationId="{B0680D90-7123-2BA1-9614-CB37BCE667E0}"/>
          </ac:spMkLst>
        </pc:spChg>
        <pc:spChg chg="mod">
          <ac:chgData name="Megan U Hazen" userId="30e05359-b9e4-47f2-a3de-c678b6693530" providerId="ADAL" clId="{939E2F73-DF29-49A4-8956-4EC824E7399B}" dt="2026-06-01T04:26:15.863" v="1393" actId="20577"/>
          <ac:spMkLst>
            <pc:docMk/>
            <pc:sldMk cId="3145653081" sldId="473"/>
            <ac:spMk id="11" creationId="{57A1F0D4-C290-CCFF-A7B9-F1E553EC6F21}"/>
          </ac:spMkLst>
        </pc:spChg>
        <pc:spChg chg="mod">
          <ac:chgData name="Megan U Hazen" userId="30e05359-b9e4-47f2-a3de-c678b6693530" providerId="ADAL" clId="{939E2F73-DF29-49A4-8956-4EC824E7399B}" dt="2026-06-01T05:29:35.896" v="3570" actId="962"/>
          <ac:spMkLst>
            <pc:docMk/>
            <pc:sldMk cId="3145653081" sldId="473"/>
            <ac:spMk id="15" creationId="{8BE232B3-C5B6-B503-6B8E-E9790106A916}"/>
          </ac:spMkLst>
        </pc:spChg>
        <pc:grpChg chg="mod">
          <ac:chgData name="Megan U Hazen" userId="30e05359-b9e4-47f2-a3de-c678b6693530" providerId="ADAL" clId="{939E2F73-DF29-49A4-8956-4EC824E7399B}" dt="2026-06-01T05:26:23.860" v="3548" actId="164"/>
          <ac:grpSpMkLst>
            <pc:docMk/>
            <pc:sldMk cId="3145653081" sldId="473"/>
            <ac:grpSpMk id="12" creationId="{D3E9BA2B-961B-ED9F-D1A0-494BB136DCB9}"/>
          </ac:grpSpMkLst>
        </pc:grpChg>
        <pc:grpChg chg="mod">
          <ac:chgData name="Megan U Hazen" userId="30e05359-b9e4-47f2-a3de-c678b6693530" providerId="ADAL" clId="{939E2F73-DF29-49A4-8956-4EC824E7399B}" dt="2026-06-01T05:26:23.860" v="3548" actId="164"/>
          <ac:grpSpMkLst>
            <pc:docMk/>
            <pc:sldMk cId="3145653081" sldId="473"/>
            <ac:grpSpMk id="14" creationId="{342E1B92-7B62-B538-5706-4692CDE8FD1D}"/>
          </ac:grpSpMkLst>
        </pc:grpChg>
        <pc:grpChg chg="add mod">
          <ac:chgData name="Megan U Hazen" userId="30e05359-b9e4-47f2-a3de-c678b6693530" providerId="ADAL" clId="{939E2F73-DF29-49A4-8956-4EC824E7399B}" dt="2026-06-01T05:29:48.227" v="3572" actId="962"/>
          <ac:grpSpMkLst>
            <pc:docMk/>
            <pc:sldMk cId="3145653081" sldId="473"/>
            <ac:grpSpMk id="23" creationId="{03FF04AD-9BA0-7596-0AE0-C299A0F773AA}"/>
          </ac:grpSpMkLst>
        </pc:grpChg>
        <pc:cxnChg chg="mod">
          <ac:chgData name="Megan U Hazen" userId="30e05359-b9e4-47f2-a3de-c678b6693530" providerId="ADAL" clId="{939E2F73-DF29-49A4-8956-4EC824E7399B}" dt="2026-06-01T05:26:23.860" v="3548" actId="164"/>
          <ac:cxnSpMkLst>
            <pc:docMk/>
            <pc:sldMk cId="3145653081" sldId="473"/>
            <ac:cxnSpMk id="17" creationId="{CE798DC1-44EF-31E6-08E3-F6DD49AE1929}"/>
          </ac:cxnSpMkLst>
        </pc:cxnChg>
        <pc:cxnChg chg="mod">
          <ac:chgData name="Megan U Hazen" userId="30e05359-b9e4-47f2-a3de-c678b6693530" providerId="ADAL" clId="{939E2F73-DF29-49A4-8956-4EC824E7399B}" dt="2026-06-01T05:26:23.860" v="3548" actId="164"/>
          <ac:cxnSpMkLst>
            <pc:docMk/>
            <pc:sldMk cId="3145653081" sldId="473"/>
            <ac:cxnSpMk id="19" creationId="{62AF3895-2978-BCD8-0AB6-40CFE8929000}"/>
          </ac:cxnSpMkLst>
        </pc:cxnChg>
        <pc:cxnChg chg="add mod">
          <ac:chgData name="Megan U Hazen" userId="30e05359-b9e4-47f2-a3de-c678b6693530" providerId="ADAL" clId="{939E2F73-DF29-49A4-8956-4EC824E7399B}" dt="2026-06-01T05:26:23.860" v="3548" actId="164"/>
          <ac:cxnSpMkLst>
            <pc:docMk/>
            <pc:sldMk cId="3145653081" sldId="473"/>
            <ac:cxnSpMk id="20" creationId="{E5E992FB-801F-C22A-84F0-2696925E5546}"/>
          </ac:cxnSpMkLst>
        </pc:cxnChg>
      </pc:sldChg>
      <pc:sldChg chg="addSp modSp add mod">
        <pc:chgData name="Megan U Hazen" userId="30e05359-b9e4-47f2-a3de-c678b6693530" providerId="ADAL" clId="{939E2F73-DF29-49A4-8956-4EC824E7399B}" dt="2026-06-01T05:30:25.471" v="3576" actId="962"/>
        <pc:sldMkLst>
          <pc:docMk/>
          <pc:sldMk cId="907358920" sldId="474"/>
        </pc:sldMkLst>
        <pc:spChg chg="mod">
          <ac:chgData name="Megan U Hazen" userId="30e05359-b9e4-47f2-a3de-c678b6693530" providerId="ADAL" clId="{939E2F73-DF29-49A4-8956-4EC824E7399B}" dt="2026-06-01T04:26:42.588" v="1396" actId="20577"/>
          <ac:spMkLst>
            <pc:docMk/>
            <pc:sldMk cId="907358920" sldId="474"/>
            <ac:spMk id="2" creationId="{71144D07-A9E3-6D28-A8F5-035AFA6C324B}"/>
          </ac:spMkLst>
        </pc:spChg>
        <pc:spChg chg="mod">
          <ac:chgData name="Megan U Hazen" userId="30e05359-b9e4-47f2-a3de-c678b6693530" providerId="ADAL" clId="{939E2F73-DF29-49A4-8956-4EC824E7399B}" dt="2026-06-01T05:26:31.578" v="3549" actId="164"/>
          <ac:spMkLst>
            <pc:docMk/>
            <pc:sldMk cId="907358920" sldId="474"/>
            <ac:spMk id="3" creationId="{2A46CAA6-E4C6-27C6-D609-37D0F2C4A27D}"/>
          </ac:spMkLst>
        </pc:spChg>
        <pc:spChg chg="mod">
          <ac:chgData name="Megan U Hazen" userId="30e05359-b9e4-47f2-a3de-c678b6693530" providerId="ADAL" clId="{939E2F73-DF29-49A4-8956-4EC824E7399B}" dt="2026-06-01T05:26:31.578" v="3549" actId="164"/>
          <ac:spMkLst>
            <pc:docMk/>
            <pc:sldMk cId="907358920" sldId="474"/>
            <ac:spMk id="7" creationId="{840559E1-F23F-68D9-E63B-E74A5CBD6959}"/>
          </ac:spMkLst>
        </pc:spChg>
        <pc:spChg chg="mod">
          <ac:chgData name="Megan U Hazen" userId="30e05359-b9e4-47f2-a3de-c678b6693530" providerId="ADAL" clId="{939E2F73-DF29-49A4-8956-4EC824E7399B}" dt="2026-06-01T05:26:31.578" v="3549" actId="164"/>
          <ac:spMkLst>
            <pc:docMk/>
            <pc:sldMk cId="907358920" sldId="474"/>
            <ac:spMk id="8" creationId="{0054F32B-9770-E64D-50B9-5240FC6A7ADD}"/>
          </ac:spMkLst>
        </pc:spChg>
        <pc:spChg chg="mod">
          <ac:chgData name="Megan U Hazen" userId="30e05359-b9e4-47f2-a3de-c678b6693530" providerId="ADAL" clId="{939E2F73-DF29-49A4-8956-4EC824E7399B}" dt="2026-06-01T05:30:07.723" v="3574" actId="962"/>
          <ac:spMkLst>
            <pc:docMk/>
            <pc:sldMk cId="907358920" sldId="474"/>
            <ac:spMk id="15" creationId="{29458F3E-DF47-A820-7C4C-A7AF3C7B32AC}"/>
          </ac:spMkLst>
        </pc:spChg>
        <pc:spChg chg="mod">
          <ac:chgData name="Megan U Hazen" userId="30e05359-b9e4-47f2-a3de-c678b6693530" providerId="ADAL" clId="{939E2F73-DF29-49A4-8956-4EC824E7399B}" dt="2026-06-01T04:59:56.032" v="2585" actId="20577"/>
          <ac:spMkLst>
            <pc:docMk/>
            <pc:sldMk cId="907358920" sldId="474"/>
            <ac:spMk id="16" creationId="{94E729DD-FF56-82A8-3692-CE2B8CEBF66D}"/>
          </ac:spMkLst>
        </pc:spChg>
        <pc:spChg chg="mod">
          <ac:chgData name="Megan U Hazen" userId="30e05359-b9e4-47f2-a3de-c678b6693530" providerId="ADAL" clId="{939E2F73-DF29-49A4-8956-4EC824E7399B}" dt="2026-06-01T04:27:29.569" v="1436" actId="20577"/>
          <ac:spMkLst>
            <pc:docMk/>
            <pc:sldMk cId="907358920" sldId="474"/>
            <ac:spMk id="22" creationId="{3E7D7EF0-B630-EBD9-76AC-D5302781144D}"/>
          </ac:spMkLst>
        </pc:spChg>
        <pc:spChg chg="mod">
          <ac:chgData name="Megan U Hazen" userId="30e05359-b9e4-47f2-a3de-c678b6693530" providerId="ADAL" clId="{939E2F73-DF29-49A4-8956-4EC824E7399B}" dt="2026-06-01T04:26:55.542" v="1429"/>
          <ac:spMkLst>
            <pc:docMk/>
            <pc:sldMk cId="907358920" sldId="474"/>
            <ac:spMk id="23" creationId="{4F21337D-7411-6431-AB91-72BC1FB56C24}"/>
          </ac:spMkLst>
        </pc:spChg>
        <pc:spChg chg="mod">
          <ac:chgData name="Megan U Hazen" userId="30e05359-b9e4-47f2-a3de-c678b6693530" providerId="ADAL" clId="{939E2F73-DF29-49A4-8956-4EC824E7399B}" dt="2026-06-01T04:26:55.542" v="1429"/>
          <ac:spMkLst>
            <pc:docMk/>
            <pc:sldMk cId="907358920" sldId="474"/>
            <ac:spMk id="24" creationId="{0D784901-65E0-761D-BDA7-4A124C578E99}"/>
          </ac:spMkLst>
        </pc:spChg>
        <pc:grpChg chg="mod">
          <ac:chgData name="Megan U Hazen" userId="30e05359-b9e4-47f2-a3de-c678b6693530" providerId="ADAL" clId="{939E2F73-DF29-49A4-8956-4EC824E7399B}" dt="2026-06-01T05:26:31.578" v="3549" actId="164"/>
          <ac:grpSpMkLst>
            <pc:docMk/>
            <pc:sldMk cId="907358920" sldId="474"/>
            <ac:grpSpMk id="12" creationId="{92E76FDE-6AD1-AF61-3A56-66553369E22B}"/>
          </ac:grpSpMkLst>
        </pc:grpChg>
        <pc:grpChg chg="mod">
          <ac:chgData name="Megan U Hazen" userId="30e05359-b9e4-47f2-a3de-c678b6693530" providerId="ADAL" clId="{939E2F73-DF29-49A4-8956-4EC824E7399B}" dt="2026-06-01T05:26:31.578" v="3549" actId="164"/>
          <ac:grpSpMkLst>
            <pc:docMk/>
            <pc:sldMk cId="907358920" sldId="474"/>
            <ac:grpSpMk id="14" creationId="{114D5F30-3CCA-3E88-C1F3-AA0847CB789E}"/>
          </ac:grpSpMkLst>
        </pc:grpChg>
        <pc:grpChg chg="add mod">
          <ac:chgData name="Megan U Hazen" userId="30e05359-b9e4-47f2-a3de-c678b6693530" providerId="ADAL" clId="{939E2F73-DF29-49A4-8956-4EC824E7399B}" dt="2026-06-01T05:26:31.578" v="3549" actId="164"/>
          <ac:grpSpMkLst>
            <pc:docMk/>
            <pc:sldMk cId="907358920" sldId="474"/>
            <ac:grpSpMk id="21" creationId="{D26B83EE-4E36-FEC1-F366-9BF438E45980}"/>
          </ac:grpSpMkLst>
        </pc:grpChg>
        <pc:grpChg chg="add mod">
          <ac:chgData name="Megan U Hazen" userId="30e05359-b9e4-47f2-a3de-c678b6693530" providerId="ADAL" clId="{939E2F73-DF29-49A4-8956-4EC824E7399B}" dt="2026-06-01T05:30:25.471" v="3576" actId="962"/>
          <ac:grpSpMkLst>
            <pc:docMk/>
            <pc:sldMk cId="907358920" sldId="474"/>
            <ac:grpSpMk id="28" creationId="{43D46FB8-0B88-FB3A-FCE8-6BC067964125}"/>
          </ac:grpSpMkLst>
        </pc:grpChg>
        <pc:cxnChg chg="mod">
          <ac:chgData name="Megan U Hazen" userId="30e05359-b9e4-47f2-a3de-c678b6693530" providerId="ADAL" clId="{939E2F73-DF29-49A4-8956-4EC824E7399B}" dt="2026-06-01T05:26:31.578" v="3549" actId="164"/>
          <ac:cxnSpMkLst>
            <pc:docMk/>
            <pc:sldMk cId="907358920" sldId="474"/>
            <ac:cxnSpMk id="17" creationId="{5807D2CB-3E0C-7FA9-AE68-554F0509F626}"/>
          </ac:cxnSpMkLst>
        </pc:cxnChg>
        <pc:cxnChg chg="mod">
          <ac:chgData name="Megan U Hazen" userId="30e05359-b9e4-47f2-a3de-c678b6693530" providerId="ADAL" clId="{939E2F73-DF29-49A4-8956-4EC824E7399B}" dt="2026-06-01T05:26:31.578" v="3549" actId="164"/>
          <ac:cxnSpMkLst>
            <pc:docMk/>
            <pc:sldMk cId="907358920" sldId="474"/>
            <ac:cxnSpMk id="19" creationId="{2479947C-DB2B-85DA-F72A-F1F7E62BC1E3}"/>
          </ac:cxnSpMkLst>
        </pc:cxnChg>
        <pc:cxnChg chg="add mod">
          <ac:chgData name="Megan U Hazen" userId="30e05359-b9e4-47f2-a3de-c678b6693530" providerId="ADAL" clId="{939E2F73-DF29-49A4-8956-4EC824E7399B}" dt="2026-06-01T05:26:31.578" v="3549" actId="164"/>
          <ac:cxnSpMkLst>
            <pc:docMk/>
            <pc:sldMk cId="907358920" sldId="474"/>
            <ac:cxnSpMk id="25" creationId="{3EB2D5F8-4306-B368-4C3A-8D6CE81D7576}"/>
          </ac:cxnSpMkLst>
        </pc:cxnChg>
      </pc:sldChg>
      <pc:sldChg chg="addSp delSp modSp add mod">
        <pc:chgData name="Megan U Hazen" userId="30e05359-b9e4-47f2-a3de-c678b6693530" providerId="ADAL" clId="{939E2F73-DF29-49A4-8956-4EC824E7399B}" dt="2026-06-01T05:30:54.611" v="3580" actId="962"/>
        <pc:sldMkLst>
          <pc:docMk/>
          <pc:sldMk cId="2345418603" sldId="475"/>
        </pc:sldMkLst>
        <pc:spChg chg="mod">
          <ac:chgData name="Megan U Hazen" userId="30e05359-b9e4-47f2-a3de-c678b6693530" providerId="ADAL" clId="{939E2F73-DF29-49A4-8956-4EC824E7399B}" dt="2026-06-01T04:28:26.171" v="1514" actId="20577"/>
          <ac:spMkLst>
            <pc:docMk/>
            <pc:sldMk cId="2345418603" sldId="475"/>
            <ac:spMk id="2" creationId="{AA803F8C-419D-8109-0289-96E94C6DB0AB}"/>
          </ac:spMkLst>
        </pc:spChg>
        <pc:spChg chg="mod">
          <ac:chgData name="Megan U Hazen" userId="30e05359-b9e4-47f2-a3de-c678b6693530" providerId="ADAL" clId="{939E2F73-DF29-49A4-8956-4EC824E7399B}" dt="2026-06-01T05:26:41.484" v="3550" actId="164"/>
          <ac:spMkLst>
            <pc:docMk/>
            <pc:sldMk cId="2345418603" sldId="475"/>
            <ac:spMk id="3" creationId="{70F8DE35-2C7C-7213-DD7D-B2AABFFBF92E}"/>
          </ac:spMkLst>
        </pc:spChg>
        <pc:spChg chg="mod">
          <ac:chgData name="Megan U Hazen" userId="30e05359-b9e4-47f2-a3de-c678b6693530" providerId="ADAL" clId="{939E2F73-DF29-49A4-8956-4EC824E7399B}" dt="2026-06-01T05:26:41.484" v="3550" actId="164"/>
          <ac:spMkLst>
            <pc:docMk/>
            <pc:sldMk cId="2345418603" sldId="475"/>
            <ac:spMk id="7" creationId="{252CFA14-6A62-49AC-644B-6A346F70B8F4}"/>
          </ac:spMkLst>
        </pc:spChg>
        <pc:spChg chg="mod">
          <ac:chgData name="Megan U Hazen" userId="30e05359-b9e4-47f2-a3de-c678b6693530" providerId="ADAL" clId="{939E2F73-DF29-49A4-8956-4EC824E7399B}" dt="2026-06-01T05:26:41.484" v="3550" actId="164"/>
          <ac:spMkLst>
            <pc:docMk/>
            <pc:sldMk cId="2345418603" sldId="475"/>
            <ac:spMk id="8" creationId="{68230C90-1A57-47AA-D256-F5AD2071DDEC}"/>
          </ac:spMkLst>
        </pc:spChg>
        <pc:spChg chg="mod">
          <ac:chgData name="Megan U Hazen" userId="30e05359-b9e4-47f2-a3de-c678b6693530" providerId="ADAL" clId="{939E2F73-DF29-49A4-8956-4EC824E7399B}" dt="2026-06-01T04:28:32.714" v="1517" actId="20577"/>
          <ac:spMkLst>
            <pc:docMk/>
            <pc:sldMk cId="2345418603" sldId="475"/>
            <ac:spMk id="11" creationId="{AE6D9ED1-B36C-3417-799F-13A88CA53A98}"/>
          </ac:spMkLst>
        </pc:spChg>
        <pc:spChg chg="mod">
          <ac:chgData name="Megan U Hazen" userId="30e05359-b9e4-47f2-a3de-c678b6693530" providerId="ADAL" clId="{939E2F73-DF29-49A4-8956-4EC824E7399B}" dt="2026-06-01T05:30:40.987" v="3578" actId="962"/>
          <ac:spMkLst>
            <pc:docMk/>
            <pc:sldMk cId="2345418603" sldId="475"/>
            <ac:spMk id="15" creationId="{0FEC9DC1-3E48-266C-C7DF-436B4D8CBFE5}"/>
          </ac:spMkLst>
        </pc:spChg>
        <pc:spChg chg="mod">
          <ac:chgData name="Megan U Hazen" userId="30e05359-b9e4-47f2-a3de-c678b6693530" providerId="ADAL" clId="{939E2F73-DF29-49A4-8956-4EC824E7399B}" dt="2026-06-01T05:00:06.840" v="2587" actId="20577"/>
          <ac:spMkLst>
            <pc:docMk/>
            <pc:sldMk cId="2345418603" sldId="475"/>
            <ac:spMk id="16" creationId="{E012C1D9-E64F-5518-790D-F8C37E12A255}"/>
          </ac:spMkLst>
        </pc:spChg>
        <pc:grpChg chg="mod">
          <ac:chgData name="Megan U Hazen" userId="30e05359-b9e4-47f2-a3de-c678b6693530" providerId="ADAL" clId="{939E2F73-DF29-49A4-8956-4EC824E7399B}" dt="2026-06-01T05:26:41.484" v="3550" actId="164"/>
          <ac:grpSpMkLst>
            <pc:docMk/>
            <pc:sldMk cId="2345418603" sldId="475"/>
            <ac:grpSpMk id="12" creationId="{301E2412-F7B4-ED14-1918-87E87C79CB6F}"/>
          </ac:grpSpMkLst>
        </pc:grpChg>
        <pc:grpChg chg="mod">
          <ac:chgData name="Megan U Hazen" userId="30e05359-b9e4-47f2-a3de-c678b6693530" providerId="ADAL" clId="{939E2F73-DF29-49A4-8956-4EC824E7399B}" dt="2026-06-01T05:26:41.484" v="3550" actId="164"/>
          <ac:grpSpMkLst>
            <pc:docMk/>
            <pc:sldMk cId="2345418603" sldId="475"/>
            <ac:grpSpMk id="14" creationId="{2F6D93F0-FA69-7F74-1C0C-7B1794A79E8D}"/>
          </ac:grpSpMkLst>
        </pc:grpChg>
        <pc:grpChg chg="mod">
          <ac:chgData name="Megan U Hazen" userId="30e05359-b9e4-47f2-a3de-c678b6693530" providerId="ADAL" clId="{939E2F73-DF29-49A4-8956-4EC824E7399B}" dt="2026-06-01T05:26:41.484" v="3550" actId="164"/>
          <ac:grpSpMkLst>
            <pc:docMk/>
            <pc:sldMk cId="2345418603" sldId="475"/>
            <ac:grpSpMk id="21" creationId="{58DC9AB9-B312-84EF-2D40-1F988AD61690}"/>
          </ac:grpSpMkLst>
        </pc:grpChg>
        <pc:grpChg chg="add mod">
          <ac:chgData name="Megan U Hazen" userId="30e05359-b9e4-47f2-a3de-c678b6693530" providerId="ADAL" clId="{939E2F73-DF29-49A4-8956-4EC824E7399B}" dt="2026-06-01T05:30:54.611" v="3580" actId="962"/>
          <ac:grpSpMkLst>
            <pc:docMk/>
            <pc:sldMk cId="2345418603" sldId="475"/>
            <ac:grpSpMk id="26" creationId="{6520DCC1-48BD-A4E3-D60F-D3A45FE8561A}"/>
          </ac:grpSpMkLst>
        </pc:grpChg>
        <pc:cxnChg chg="del">
          <ac:chgData name="Megan U Hazen" userId="30e05359-b9e4-47f2-a3de-c678b6693530" providerId="ADAL" clId="{939E2F73-DF29-49A4-8956-4EC824E7399B}" dt="2026-06-01T04:28:29.668" v="1515" actId="478"/>
          <ac:cxnSpMkLst>
            <pc:docMk/>
            <pc:sldMk cId="2345418603" sldId="475"/>
            <ac:cxnSpMk id="17" creationId="{0382E4F1-3504-04FD-9E37-AF4B21E5152A}"/>
          </ac:cxnSpMkLst>
        </pc:cxnChg>
        <pc:cxnChg chg="mod">
          <ac:chgData name="Megan U Hazen" userId="30e05359-b9e4-47f2-a3de-c678b6693530" providerId="ADAL" clId="{939E2F73-DF29-49A4-8956-4EC824E7399B}" dt="2026-06-01T05:26:41.484" v="3550" actId="164"/>
          <ac:cxnSpMkLst>
            <pc:docMk/>
            <pc:sldMk cId="2345418603" sldId="475"/>
            <ac:cxnSpMk id="19" creationId="{7E50CAB1-AB90-8CE6-2924-95F123730B0C}"/>
          </ac:cxnSpMkLst>
        </pc:cxnChg>
        <pc:cxnChg chg="mod">
          <ac:chgData name="Megan U Hazen" userId="30e05359-b9e4-47f2-a3de-c678b6693530" providerId="ADAL" clId="{939E2F73-DF29-49A4-8956-4EC824E7399B}" dt="2026-06-01T05:26:41.484" v="3550" actId="164"/>
          <ac:cxnSpMkLst>
            <pc:docMk/>
            <pc:sldMk cId="2345418603" sldId="475"/>
            <ac:cxnSpMk id="20" creationId="{B9FF3272-C1DB-F8F9-3A1E-CA422E6BFF27}"/>
          </ac:cxnSpMkLst>
        </pc:cxnChg>
        <pc:cxnChg chg="mod">
          <ac:chgData name="Megan U Hazen" userId="30e05359-b9e4-47f2-a3de-c678b6693530" providerId="ADAL" clId="{939E2F73-DF29-49A4-8956-4EC824E7399B}" dt="2026-06-01T05:26:41.484" v="3550" actId="164"/>
          <ac:cxnSpMkLst>
            <pc:docMk/>
            <pc:sldMk cId="2345418603" sldId="475"/>
            <ac:cxnSpMk id="25" creationId="{6CDD0B48-A42E-0D3A-C869-F763B5334241}"/>
          </ac:cxnSpMkLst>
        </pc:cxnChg>
      </pc:sldChg>
      <pc:sldChg chg="addSp delSp modSp add mod">
        <pc:chgData name="Megan U Hazen" userId="30e05359-b9e4-47f2-a3de-c678b6693530" providerId="ADAL" clId="{939E2F73-DF29-49A4-8956-4EC824E7399B}" dt="2026-06-01T05:31:21.915" v="3584" actId="962"/>
        <pc:sldMkLst>
          <pc:docMk/>
          <pc:sldMk cId="475210860" sldId="476"/>
        </pc:sldMkLst>
        <pc:spChg chg="mod">
          <ac:chgData name="Megan U Hazen" userId="30e05359-b9e4-47f2-a3de-c678b6693530" providerId="ADAL" clId="{939E2F73-DF29-49A4-8956-4EC824E7399B}" dt="2026-06-01T04:28:40.316" v="1520" actId="20577"/>
          <ac:spMkLst>
            <pc:docMk/>
            <pc:sldMk cId="475210860" sldId="476"/>
            <ac:spMk id="2" creationId="{8F1C4369-BB81-F1B0-94B2-C71780E6ED91}"/>
          </ac:spMkLst>
        </pc:spChg>
        <pc:spChg chg="mod">
          <ac:chgData name="Megan U Hazen" userId="30e05359-b9e4-47f2-a3de-c678b6693530" providerId="ADAL" clId="{939E2F73-DF29-49A4-8956-4EC824E7399B}" dt="2026-06-01T05:26:50.698" v="3551" actId="164"/>
          <ac:spMkLst>
            <pc:docMk/>
            <pc:sldMk cId="475210860" sldId="476"/>
            <ac:spMk id="3" creationId="{CB9A9DE0-B39D-D063-91FF-F301D0EF95E2}"/>
          </ac:spMkLst>
        </pc:spChg>
        <pc:spChg chg="mod">
          <ac:chgData name="Megan U Hazen" userId="30e05359-b9e4-47f2-a3de-c678b6693530" providerId="ADAL" clId="{939E2F73-DF29-49A4-8956-4EC824E7399B}" dt="2026-06-01T05:26:50.698" v="3551" actId="164"/>
          <ac:spMkLst>
            <pc:docMk/>
            <pc:sldMk cId="475210860" sldId="476"/>
            <ac:spMk id="7" creationId="{8D230B13-87E9-FAF7-B091-85F44F2C4AF9}"/>
          </ac:spMkLst>
        </pc:spChg>
        <pc:spChg chg="mod">
          <ac:chgData name="Megan U Hazen" userId="30e05359-b9e4-47f2-a3de-c678b6693530" providerId="ADAL" clId="{939E2F73-DF29-49A4-8956-4EC824E7399B}" dt="2026-06-01T05:26:50.698" v="3551" actId="164"/>
          <ac:spMkLst>
            <pc:docMk/>
            <pc:sldMk cId="475210860" sldId="476"/>
            <ac:spMk id="8" creationId="{254BD9AC-633B-3688-4A29-05E8D5D21DA9}"/>
          </ac:spMkLst>
        </pc:spChg>
        <pc:spChg chg="mod">
          <ac:chgData name="Megan U Hazen" userId="30e05359-b9e4-47f2-a3de-c678b6693530" providerId="ADAL" clId="{939E2F73-DF29-49A4-8956-4EC824E7399B}" dt="2026-06-01T04:28:54.109" v="1557" actId="20577"/>
          <ac:spMkLst>
            <pc:docMk/>
            <pc:sldMk cId="475210860" sldId="476"/>
            <ac:spMk id="11" creationId="{21B7F1C1-1FE6-C79C-AE55-72647A842046}"/>
          </ac:spMkLst>
        </pc:spChg>
        <pc:spChg chg="mod">
          <ac:chgData name="Megan U Hazen" userId="30e05359-b9e4-47f2-a3de-c678b6693530" providerId="ADAL" clId="{939E2F73-DF29-49A4-8956-4EC824E7399B}" dt="2026-06-01T05:31:03.728" v="3582" actId="962"/>
          <ac:spMkLst>
            <pc:docMk/>
            <pc:sldMk cId="475210860" sldId="476"/>
            <ac:spMk id="15" creationId="{FCB8D913-774D-9782-43D0-B372021E67FB}"/>
          </ac:spMkLst>
        </pc:spChg>
        <pc:spChg chg="mod">
          <ac:chgData name="Megan U Hazen" userId="30e05359-b9e4-47f2-a3de-c678b6693530" providerId="ADAL" clId="{939E2F73-DF29-49A4-8956-4EC824E7399B}" dt="2026-06-01T05:00:12.233" v="2589" actId="20577"/>
          <ac:spMkLst>
            <pc:docMk/>
            <pc:sldMk cId="475210860" sldId="476"/>
            <ac:spMk id="16" creationId="{4B0D18A8-EBEA-32D6-70F6-4C5CD47356E5}"/>
          </ac:spMkLst>
        </pc:spChg>
        <pc:grpChg chg="mod">
          <ac:chgData name="Megan U Hazen" userId="30e05359-b9e4-47f2-a3de-c678b6693530" providerId="ADAL" clId="{939E2F73-DF29-49A4-8956-4EC824E7399B}" dt="2026-06-01T05:26:50.698" v="3551" actId="164"/>
          <ac:grpSpMkLst>
            <pc:docMk/>
            <pc:sldMk cId="475210860" sldId="476"/>
            <ac:grpSpMk id="12" creationId="{CC5C511D-D5AC-BDDB-23B1-6832F4E76456}"/>
          </ac:grpSpMkLst>
        </pc:grpChg>
        <pc:grpChg chg="mod">
          <ac:chgData name="Megan U Hazen" userId="30e05359-b9e4-47f2-a3de-c678b6693530" providerId="ADAL" clId="{939E2F73-DF29-49A4-8956-4EC824E7399B}" dt="2026-06-01T05:26:50.698" v="3551" actId="164"/>
          <ac:grpSpMkLst>
            <pc:docMk/>
            <pc:sldMk cId="475210860" sldId="476"/>
            <ac:grpSpMk id="14" creationId="{CACE1ADF-D2E3-A2DF-C318-7F31C6C70B27}"/>
          </ac:grpSpMkLst>
        </pc:grpChg>
        <pc:grpChg chg="add mod">
          <ac:chgData name="Megan U Hazen" userId="30e05359-b9e4-47f2-a3de-c678b6693530" providerId="ADAL" clId="{939E2F73-DF29-49A4-8956-4EC824E7399B}" dt="2026-06-01T05:31:21.915" v="3584" actId="962"/>
          <ac:grpSpMkLst>
            <pc:docMk/>
            <pc:sldMk cId="475210860" sldId="476"/>
            <ac:grpSpMk id="17" creationId="{3D12D470-2036-94F2-80E3-79EDBD535F13}"/>
          </ac:grpSpMkLst>
        </pc:grpChg>
        <pc:grpChg chg="mod">
          <ac:chgData name="Megan U Hazen" userId="30e05359-b9e4-47f2-a3de-c678b6693530" providerId="ADAL" clId="{939E2F73-DF29-49A4-8956-4EC824E7399B}" dt="2026-06-01T05:26:50.698" v="3551" actId="164"/>
          <ac:grpSpMkLst>
            <pc:docMk/>
            <pc:sldMk cId="475210860" sldId="476"/>
            <ac:grpSpMk id="21" creationId="{B514453E-D2D5-FD00-7599-F18BD05F4885}"/>
          </ac:grpSpMkLst>
        </pc:grpChg>
        <pc:cxnChg chg="mod">
          <ac:chgData name="Megan U Hazen" userId="30e05359-b9e4-47f2-a3de-c678b6693530" providerId="ADAL" clId="{939E2F73-DF29-49A4-8956-4EC824E7399B}" dt="2026-06-01T05:26:50.698" v="3551" actId="164"/>
          <ac:cxnSpMkLst>
            <pc:docMk/>
            <pc:sldMk cId="475210860" sldId="476"/>
            <ac:cxnSpMk id="19" creationId="{AC7F8ACB-6F2C-2D14-8601-E81F71F7DE53}"/>
          </ac:cxnSpMkLst>
        </pc:cxnChg>
        <pc:cxnChg chg="del mod">
          <ac:chgData name="Megan U Hazen" userId="30e05359-b9e4-47f2-a3de-c678b6693530" providerId="ADAL" clId="{939E2F73-DF29-49A4-8956-4EC824E7399B}" dt="2026-06-01T04:28:51.042" v="1555" actId="478"/>
          <ac:cxnSpMkLst>
            <pc:docMk/>
            <pc:sldMk cId="475210860" sldId="476"/>
            <ac:cxnSpMk id="20" creationId="{F01F095E-C179-0454-60DD-555732AF2BC7}"/>
          </ac:cxnSpMkLst>
        </pc:cxnChg>
        <pc:cxnChg chg="mod">
          <ac:chgData name="Megan U Hazen" userId="30e05359-b9e4-47f2-a3de-c678b6693530" providerId="ADAL" clId="{939E2F73-DF29-49A4-8956-4EC824E7399B}" dt="2026-06-01T05:26:50.698" v="3551" actId="164"/>
          <ac:cxnSpMkLst>
            <pc:docMk/>
            <pc:sldMk cId="475210860" sldId="476"/>
            <ac:cxnSpMk id="25" creationId="{4523F2FA-7F07-DAFA-03EB-522C40A03B37}"/>
          </ac:cxnSpMkLst>
        </pc:cxnChg>
      </pc:sldChg>
      <pc:sldChg chg="addSp delSp modSp add mod">
        <pc:chgData name="Megan U Hazen" userId="30e05359-b9e4-47f2-a3de-c678b6693530" providerId="ADAL" clId="{939E2F73-DF29-49A4-8956-4EC824E7399B}" dt="2026-06-01T05:31:58.858" v="3588" actId="962"/>
        <pc:sldMkLst>
          <pc:docMk/>
          <pc:sldMk cId="2896558680" sldId="477"/>
        </pc:sldMkLst>
        <pc:spChg chg="mod">
          <ac:chgData name="Megan U Hazen" userId="30e05359-b9e4-47f2-a3de-c678b6693530" providerId="ADAL" clId="{939E2F73-DF29-49A4-8956-4EC824E7399B}" dt="2026-06-01T04:29:19.574" v="1560" actId="20577"/>
          <ac:spMkLst>
            <pc:docMk/>
            <pc:sldMk cId="2896558680" sldId="477"/>
            <ac:spMk id="2" creationId="{12768626-0536-E78D-459C-93373013515F}"/>
          </ac:spMkLst>
        </pc:spChg>
        <pc:spChg chg="mod">
          <ac:chgData name="Megan U Hazen" userId="30e05359-b9e4-47f2-a3de-c678b6693530" providerId="ADAL" clId="{939E2F73-DF29-49A4-8956-4EC824E7399B}" dt="2026-06-01T05:26:59.125" v="3552" actId="164"/>
          <ac:spMkLst>
            <pc:docMk/>
            <pc:sldMk cId="2896558680" sldId="477"/>
            <ac:spMk id="3" creationId="{65D6EFBF-C0E6-0D5D-1909-B509FA309055}"/>
          </ac:spMkLst>
        </pc:spChg>
        <pc:spChg chg="del">
          <ac:chgData name="Megan U Hazen" userId="30e05359-b9e4-47f2-a3de-c678b6693530" providerId="ADAL" clId="{939E2F73-DF29-49A4-8956-4EC824E7399B}" dt="2026-06-01T04:29:36.590" v="1596" actId="478"/>
          <ac:spMkLst>
            <pc:docMk/>
            <pc:sldMk cId="2896558680" sldId="477"/>
            <ac:spMk id="6" creationId="{9EE772F0-D802-337E-F69A-AF3F24ED8F8C}"/>
          </ac:spMkLst>
        </pc:spChg>
        <pc:spChg chg="mod">
          <ac:chgData name="Megan U Hazen" userId="30e05359-b9e4-47f2-a3de-c678b6693530" providerId="ADAL" clId="{939E2F73-DF29-49A4-8956-4EC824E7399B}" dt="2026-06-01T05:26:59.125" v="3552" actId="164"/>
          <ac:spMkLst>
            <pc:docMk/>
            <pc:sldMk cId="2896558680" sldId="477"/>
            <ac:spMk id="7" creationId="{70DC4D35-D690-E0A2-8ED8-39D03A957B82}"/>
          </ac:spMkLst>
        </pc:spChg>
        <pc:spChg chg="mod">
          <ac:chgData name="Megan U Hazen" userId="30e05359-b9e4-47f2-a3de-c678b6693530" providerId="ADAL" clId="{939E2F73-DF29-49A4-8956-4EC824E7399B}" dt="2026-06-01T05:26:59.125" v="3552" actId="164"/>
          <ac:spMkLst>
            <pc:docMk/>
            <pc:sldMk cId="2896558680" sldId="477"/>
            <ac:spMk id="8" creationId="{799C11F3-17C7-D7E9-61C0-84CCBCE3E548}"/>
          </ac:spMkLst>
        </pc:spChg>
        <pc:spChg chg="mod">
          <ac:chgData name="Megan U Hazen" userId="30e05359-b9e4-47f2-a3de-c678b6693530" providerId="ADAL" clId="{939E2F73-DF29-49A4-8956-4EC824E7399B}" dt="2026-06-01T04:30:36.400" v="1657" actId="207"/>
          <ac:spMkLst>
            <pc:docMk/>
            <pc:sldMk cId="2896558680" sldId="477"/>
            <ac:spMk id="10" creationId="{FDFC600C-225F-FD2D-2B9C-97A3C71F1241}"/>
          </ac:spMkLst>
        </pc:spChg>
        <pc:spChg chg="mod">
          <ac:chgData name="Megan U Hazen" userId="30e05359-b9e4-47f2-a3de-c678b6693530" providerId="ADAL" clId="{939E2F73-DF29-49A4-8956-4EC824E7399B}" dt="2026-06-01T05:31:40.260" v="3586" actId="962"/>
          <ac:spMkLst>
            <pc:docMk/>
            <pc:sldMk cId="2896558680" sldId="477"/>
            <ac:spMk id="15" creationId="{61194DCD-1F75-2CEC-92AD-A22854F9AC6C}"/>
          </ac:spMkLst>
        </pc:spChg>
        <pc:spChg chg="mod">
          <ac:chgData name="Megan U Hazen" userId="30e05359-b9e4-47f2-a3de-c678b6693530" providerId="ADAL" clId="{939E2F73-DF29-49A4-8956-4EC824E7399B}" dt="2026-06-01T04:29:42.815" v="1599" actId="20577"/>
          <ac:spMkLst>
            <pc:docMk/>
            <pc:sldMk cId="2896558680" sldId="477"/>
            <ac:spMk id="18" creationId="{D2611A36-0E4C-CE2C-87B2-540829ACD386}"/>
          </ac:spMkLst>
        </pc:spChg>
        <pc:spChg chg="mod">
          <ac:chgData name="Megan U Hazen" userId="30e05359-b9e4-47f2-a3de-c678b6693530" providerId="ADAL" clId="{939E2F73-DF29-49A4-8956-4EC824E7399B}" dt="2026-06-01T04:30:44.054" v="1660" actId="20577"/>
          <ac:spMkLst>
            <pc:docMk/>
            <pc:sldMk cId="2896558680" sldId="477"/>
            <ac:spMk id="24" creationId="{D882BF06-F38E-CE8A-8B5E-164E7D33B220}"/>
          </ac:spMkLst>
        </pc:spChg>
        <pc:grpChg chg="mod">
          <ac:chgData name="Megan U Hazen" userId="30e05359-b9e4-47f2-a3de-c678b6693530" providerId="ADAL" clId="{939E2F73-DF29-49A4-8956-4EC824E7399B}" dt="2026-06-01T05:26:59.125" v="3552" actId="164"/>
          <ac:grpSpMkLst>
            <pc:docMk/>
            <pc:sldMk cId="2896558680" sldId="477"/>
            <ac:grpSpMk id="12" creationId="{EE515597-4BF3-29EB-61F6-3BD5F968383C}"/>
          </ac:grpSpMkLst>
        </pc:grpChg>
        <pc:grpChg chg="del">
          <ac:chgData name="Megan U Hazen" userId="30e05359-b9e4-47f2-a3de-c678b6693530" providerId="ADAL" clId="{939E2F73-DF29-49A4-8956-4EC824E7399B}" dt="2026-06-01T04:30:47.384" v="1661" actId="478"/>
          <ac:grpSpMkLst>
            <pc:docMk/>
            <pc:sldMk cId="2896558680" sldId="477"/>
            <ac:grpSpMk id="14" creationId="{1026261B-7E33-997A-736E-9D76732207F5}"/>
          </ac:grpSpMkLst>
        </pc:grpChg>
        <pc:grpChg chg="add mod">
          <ac:chgData name="Megan U Hazen" userId="30e05359-b9e4-47f2-a3de-c678b6693530" providerId="ADAL" clId="{939E2F73-DF29-49A4-8956-4EC824E7399B}" dt="2026-06-01T05:31:58.858" v="3588" actId="962"/>
          <ac:grpSpMkLst>
            <pc:docMk/>
            <pc:sldMk cId="2896558680" sldId="477"/>
            <ac:grpSpMk id="17" creationId="{4FE440B5-8764-350C-8368-70BBED7D412B}"/>
          </ac:grpSpMkLst>
        </pc:grpChg>
        <pc:grpChg chg="mod">
          <ac:chgData name="Megan U Hazen" userId="30e05359-b9e4-47f2-a3de-c678b6693530" providerId="ADAL" clId="{939E2F73-DF29-49A4-8956-4EC824E7399B}" dt="2026-06-01T05:26:59.125" v="3552" actId="164"/>
          <ac:grpSpMkLst>
            <pc:docMk/>
            <pc:sldMk cId="2896558680" sldId="477"/>
            <ac:grpSpMk id="21" creationId="{F6FA549C-F7A0-D622-C96C-EAC6675B975C}"/>
          </ac:grpSpMkLst>
        </pc:grpChg>
        <pc:cxnChg chg="del mod">
          <ac:chgData name="Megan U Hazen" userId="30e05359-b9e4-47f2-a3de-c678b6693530" providerId="ADAL" clId="{939E2F73-DF29-49A4-8956-4EC824E7399B}" dt="2026-06-01T04:29:39.422" v="1597" actId="478"/>
          <ac:cxnSpMkLst>
            <pc:docMk/>
            <pc:sldMk cId="2896558680" sldId="477"/>
            <ac:cxnSpMk id="19" creationId="{96905548-9CB7-DFD7-1A2E-37B796EE4AA8}"/>
          </ac:cxnSpMkLst>
        </pc:cxnChg>
        <pc:cxnChg chg="del mod">
          <ac:chgData name="Megan U Hazen" userId="30e05359-b9e4-47f2-a3de-c678b6693530" providerId="ADAL" clId="{939E2F73-DF29-49A4-8956-4EC824E7399B}" dt="2026-06-01T04:30:40.836" v="1658" actId="478"/>
          <ac:cxnSpMkLst>
            <pc:docMk/>
            <pc:sldMk cId="2896558680" sldId="477"/>
            <ac:cxnSpMk id="25" creationId="{EC1F9F11-FB67-8C74-3B68-45F238E3B6F9}"/>
          </ac:cxnSpMkLst>
        </pc:cxnChg>
      </pc:sldChg>
      <pc:sldChg chg="addSp delSp modSp add mod">
        <pc:chgData name="Megan U Hazen" userId="30e05359-b9e4-47f2-a3de-c678b6693530" providerId="ADAL" clId="{939E2F73-DF29-49A4-8956-4EC824E7399B}" dt="2026-06-01T04:41:51.605" v="1886" actId="403"/>
        <pc:sldMkLst>
          <pc:docMk/>
          <pc:sldMk cId="2355911870" sldId="478"/>
        </pc:sldMkLst>
        <pc:spChg chg="mod">
          <ac:chgData name="Megan U Hazen" userId="30e05359-b9e4-47f2-a3de-c678b6693530" providerId="ADAL" clId="{939E2F73-DF29-49A4-8956-4EC824E7399B}" dt="2026-06-01T04:40:51.330" v="1805" actId="27636"/>
          <ac:spMkLst>
            <pc:docMk/>
            <pc:sldMk cId="2355911870" sldId="478"/>
            <ac:spMk id="2" creationId="{AFC45167-D210-9FA4-7E58-A54079749509}"/>
          </ac:spMkLst>
        </pc:spChg>
        <pc:spChg chg="add del mod">
          <ac:chgData name="Megan U Hazen" userId="30e05359-b9e4-47f2-a3de-c678b6693530" providerId="ADAL" clId="{939E2F73-DF29-49A4-8956-4EC824E7399B}" dt="2026-06-01T04:40:41.194" v="1802" actId="478"/>
          <ac:spMkLst>
            <pc:docMk/>
            <pc:sldMk cId="2355911870" sldId="478"/>
            <ac:spMk id="6" creationId="{1491546E-FA28-9541-92E2-B45F3CD571C5}"/>
          </ac:spMkLst>
        </pc:spChg>
        <pc:spChg chg="mod">
          <ac:chgData name="Megan U Hazen" userId="30e05359-b9e4-47f2-a3de-c678b6693530" providerId="ADAL" clId="{939E2F73-DF29-49A4-8956-4EC824E7399B}" dt="2026-06-01T04:41:51.605" v="1886" actId="403"/>
          <ac:spMkLst>
            <pc:docMk/>
            <pc:sldMk cId="2355911870" sldId="478"/>
            <ac:spMk id="10" creationId="{591D97A7-C53A-364A-3CC1-691AED0C035A}"/>
          </ac:spMkLst>
        </pc:spChg>
        <pc:spChg chg="del mod">
          <ac:chgData name="Megan U Hazen" userId="30e05359-b9e4-47f2-a3de-c678b6693530" providerId="ADAL" clId="{939E2F73-DF29-49A4-8956-4EC824E7399B}" dt="2026-06-01T04:40:35.317" v="1801" actId="478"/>
          <ac:spMkLst>
            <pc:docMk/>
            <pc:sldMk cId="2355911870" sldId="478"/>
            <ac:spMk id="12" creationId="{71A7DAFD-F6A4-9030-6649-B3E787E7BCDD}"/>
          </ac:spMkLst>
        </pc:spChg>
      </pc:sldChg>
      <pc:sldChg chg="modSp add mod">
        <pc:chgData name="Megan U Hazen" userId="30e05359-b9e4-47f2-a3de-c678b6693530" providerId="ADAL" clId="{939E2F73-DF29-49A4-8956-4EC824E7399B}" dt="2026-06-01T04:45:44.597" v="1960" actId="20577"/>
        <pc:sldMkLst>
          <pc:docMk/>
          <pc:sldMk cId="2397957004" sldId="479"/>
        </pc:sldMkLst>
        <pc:spChg chg="mod">
          <ac:chgData name="Megan U Hazen" userId="30e05359-b9e4-47f2-a3de-c678b6693530" providerId="ADAL" clId="{939E2F73-DF29-49A4-8956-4EC824E7399B}" dt="2026-06-01T04:43:38.051" v="1930" actId="27636"/>
          <ac:spMkLst>
            <pc:docMk/>
            <pc:sldMk cId="2397957004" sldId="479"/>
            <ac:spMk id="2" creationId="{291F9ACE-3542-93A8-37EC-61A44F36D750}"/>
          </ac:spMkLst>
        </pc:spChg>
        <pc:spChg chg="mod">
          <ac:chgData name="Megan U Hazen" userId="30e05359-b9e4-47f2-a3de-c678b6693530" providerId="ADAL" clId="{939E2F73-DF29-49A4-8956-4EC824E7399B}" dt="2026-06-01T04:45:44.597" v="1960" actId="20577"/>
          <ac:spMkLst>
            <pc:docMk/>
            <pc:sldMk cId="2397957004" sldId="479"/>
            <ac:spMk id="10" creationId="{8B3D329C-F01E-FA7C-C4C7-43FAFDE427AA}"/>
          </ac:spMkLst>
        </pc:spChg>
      </pc:sldChg>
      <pc:sldChg chg="addSp delSp modSp new mod modClrScheme chgLayout">
        <pc:chgData name="Megan U Hazen" userId="30e05359-b9e4-47f2-a3de-c678b6693530" providerId="ADAL" clId="{939E2F73-DF29-49A4-8956-4EC824E7399B}" dt="2026-06-01T04:48:38.360" v="2028" actId="20577"/>
        <pc:sldMkLst>
          <pc:docMk/>
          <pc:sldMk cId="136484476" sldId="480"/>
        </pc:sldMkLst>
        <pc:spChg chg="del mod ord">
          <ac:chgData name="Megan U Hazen" userId="30e05359-b9e4-47f2-a3de-c678b6693530" providerId="ADAL" clId="{939E2F73-DF29-49A4-8956-4EC824E7399B}" dt="2026-06-01T04:46:54.562" v="1962" actId="700"/>
          <ac:spMkLst>
            <pc:docMk/>
            <pc:sldMk cId="136484476" sldId="480"/>
            <ac:spMk id="2" creationId="{68990FEC-5CF7-9486-1901-D94CAFFD6FF7}"/>
          </ac:spMkLst>
        </pc:spChg>
        <pc:spChg chg="del mod ord">
          <ac:chgData name="Megan U Hazen" userId="30e05359-b9e4-47f2-a3de-c678b6693530" providerId="ADAL" clId="{939E2F73-DF29-49A4-8956-4EC824E7399B}" dt="2026-06-01T04:46:54.562" v="1962" actId="700"/>
          <ac:spMkLst>
            <pc:docMk/>
            <pc:sldMk cId="136484476" sldId="480"/>
            <ac:spMk id="3" creationId="{7D6AE4E3-2FFD-B354-BCC9-1D810BD69550}"/>
          </ac:spMkLst>
        </pc:spChg>
        <pc:spChg chg="del">
          <ac:chgData name="Megan U Hazen" userId="30e05359-b9e4-47f2-a3de-c678b6693530" providerId="ADAL" clId="{939E2F73-DF29-49A4-8956-4EC824E7399B}" dt="2026-06-01T04:46:54.562" v="1962" actId="700"/>
          <ac:spMkLst>
            <pc:docMk/>
            <pc:sldMk cId="136484476" sldId="480"/>
            <ac:spMk id="4" creationId="{3052780B-D66A-8510-0453-E750B3F26394}"/>
          </ac:spMkLst>
        </pc:spChg>
        <pc:spChg chg="mod ord">
          <ac:chgData name="Megan U Hazen" userId="30e05359-b9e4-47f2-a3de-c678b6693530" providerId="ADAL" clId="{939E2F73-DF29-49A4-8956-4EC824E7399B}" dt="2026-06-01T04:46:54.562" v="1962" actId="700"/>
          <ac:spMkLst>
            <pc:docMk/>
            <pc:sldMk cId="136484476" sldId="480"/>
            <ac:spMk id="5" creationId="{9D52F4C0-1024-E8E5-7BEE-5B4827A589C7}"/>
          </ac:spMkLst>
        </pc:spChg>
        <pc:spChg chg="mod ord">
          <ac:chgData name="Megan U Hazen" userId="30e05359-b9e4-47f2-a3de-c678b6693530" providerId="ADAL" clId="{939E2F73-DF29-49A4-8956-4EC824E7399B}" dt="2026-06-01T04:46:54.562" v="1962" actId="700"/>
          <ac:spMkLst>
            <pc:docMk/>
            <pc:sldMk cId="136484476" sldId="480"/>
            <ac:spMk id="6" creationId="{6D4CBD9C-C82D-E917-F352-8CDE14BC0A35}"/>
          </ac:spMkLst>
        </pc:spChg>
        <pc:spChg chg="add mod ord">
          <ac:chgData name="Megan U Hazen" userId="30e05359-b9e4-47f2-a3de-c678b6693530" providerId="ADAL" clId="{939E2F73-DF29-49A4-8956-4EC824E7399B}" dt="2026-06-01T04:47:40.921" v="2000" actId="14100"/>
          <ac:spMkLst>
            <pc:docMk/>
            <pc:sldMk cId="136484476" sldId="480"/>
            <ac:spMk id="7" creationId="{56A97D99-97BF-8CAF-47EC-61040FD5A0E8}"/>
          </ac:spMkLst>
        </pc:spChg>
        <pc:spChg chg="add mod ord">
          <ac:chgData name="Megan U Hazen" userId="30e05359-b9e4-47f2-a3de-c678b6693530" providerId="ADAL" clId="{939E2F73-DF29-49A4-8956-4EC824E7399B}" dt="2026-06-01T04:48:38.360" v="2028" actId="20577"/>
          <ac:spMkLst>
            <pc:docMk/>
            <pc:sldMk cId="136484476" sldId="480"/>
            <ac:spMk id="8" creationId="{C1752B11-3288-9CB5-8BF1-7AF5BE6CE70D}"/>
          </ac:spMkLst>
        </pc:spChg>
      </pc:sldChg>
      <pc:sldChg chg="addSp delSp modSp new del mod">
        <pc:chgData name="Megan U Hazen" userId="30e05359-b9e4-47f2-a3de-c678b6693530" providerId="ADAL" clId="{939E2F73-DF29-49A4-8956-4EC824E7399B}" dt="2026-06-01T04:55:33.071" v="2543" actId="47"/>
        <pc:sldMkLst>
          <pc:docMk/>
          <pc:sldMk cId="2883344687" sldId="481"/>
        </pc:sldMkLst>
        <pc:spChg chg="mod">
          <ac:chgData name="Megan U Hazen" userId="30e05359-b9e4-47f2-a3de-c678b6693530" providerId="ADAL" clId="{939E2F73-DF29-49A4-8956-4EC824E7399B}" dt="2026-06-01T04:49:13.575" v="2056" actId="20577"/>
          <ac:spMkLst>
            <pc:docMk/>
            <pc:sldMk cId="2883344687" sldId="481"/>
            <ac:spMk id="2" creationId="{AF7CA704-2681-5299-5C72-F28552146E3D}"/>
          </ac:spMkLst>
        </pc:spChg>
        <pc:spChg chg="del">
          <ac:chgData name="Megan U Hazen" userId="30e05359-b9e4-47f2-a3de-c678b6693530" providerId="ADAL" clId="{939E2F73-DF29-49A4-8956-4EC824E7399B}" dt="2026-06-01T04:49:27.469" v="2057"/>
          <ac:spMkLst>
            <pc:docMk/>
            <pc:sldMk cId="2883344687" sldId="481"/>
            <ac:spMk id="3" creationId="{FD6C7360-CA97-8F54-3471-ACA73CE68C05}"/>
          </ac:spMkLst>
        </pc:spChg>
        <pc:spChg chg="add del mod">
          <ac:chgData name="Megan U Hazen" userId="30e05359-b9e4-47f2-a3de-c678b6693530" providerId="ADAL" clId="{939E2F73-DF29-49A4-8956-4EC824E7399B}" dt="2026-06-01T04:49:39.360" v="2059" actId="478"/>
          <ac:spMkLst>
            <pc:docMk/>
            <pc:sldMk cId="2883344687" sldId="481"/>
            <ac:spMk id="7" creationId="{1B9B9711-31B0-2B8E-2E1F-96772FEC4296}"/>
          </ac:spMkLst>
        </pc:spChg>
        <pc:spChg chg="add del mod">
          <ac:chgData name="Megan U Hazen" userId="30e05359-b9e4-47f2-a3de-c678b6693530" providerId="ADAL" clId="{939E2F73-DF29-49A4-8956-4EC824E7399B}" dt="2026-06-01T04:50:08.422" v="2061"/>
          <ac:spMkLst>
            <pc:docMk/>
            <pc:sldMk cId="2883344687" sldId="481"/>
            <ac:spMk id="8" creationId="{7B8AAD8C-A566-3EFA-A9A1-AB7B6FE39794}"/>
          </ac:spMkLst>
        </pc:spChg>
        <pc:spChg chg="add del">
          <ac:chgData name="Megan U Hazen" userId="30e05359-b9e4-47f2-a3de-c678b6693530" providerId="ADAL" clId="{939E2F73-DF29-49A4-8956-4EC824E7399B}" dt="2026-06-01T04:50:13.687" v="2062" actId="478"/>
          <ac:spMkLst>
            <pc:docMk/>
            <pc:sldMk cId="2883344687" sldId="481"/>
            <ac:spMk id="10" creationId="{98A3D00F-CFD5-79B0-3E5D-7023CBDE4B18}"/>
          </ac:spMkLst>
        </pc:spChg>
        <pc:spChg chg="add del mod">
          <ac:chgData name="Megan U Hazen" userId="30e05359-b9e4-47f2-a3de-c678b6693530" providerId="ADAL" clId="{939E2F73-DF29-49A4-8956-4EC824E7399B}" dt="2026-06-01T04:50:38.958" v="2065"/>
          <ac:spMkLst>
            <pc:docMk/>
            <pc:sldMk cId="2883344687" sldId="481"/>
            <ac:spMk id="11" creationId="{5E51389F-1320-13AA-E38B-F02FA5AA99AF}"/>
          </ac:spMkLst>
        </pc:spChg>
        <pc:spChg chg="add">
          <ac:chgData name="Megan U Hazen" userId="30e05359-b9e4-47f2-a3de-c678b6693530" providerId="ADAL" clId="{939E2F73-DF29-49A4-8956-4EC824E7399B}" dt="2026-06-01T04:50:36.558" v="2064"/>
          <ac:spMkLst>
            <pc:docMk/>
            <pc:sldMk cId="2883344687" sldId="481"/>
            <ac:spMk id="13" creationId="{4F4A6B32-D877-398C-D011-B0180DC28929}"/>
          </ac:spMkLst>
        </pc:spChg>
        <pc:graphicFrameChg chg="add del mod">
          <ac:chgData name="Megan U Hazen" userId="30e05359-b9e4-47f2-a3de-c678b6693530" providerId="ADAL" clId="{939E2F73-DF29-49A4-8956-4EC824E7399B}" dt="2026-06-01T04:49:39.360" v="2059" actId="478"/>
          <ac:graphicFrameMkLst>
            <pc:docMk/>
            <pc:sldMk cId="2883344687" sldId="481"/>
            <ac:graphicFrameMk id="6" creationId="{885AE31B-8F0A-63A4-D460-96082CE0D8A3}"/>
          </ac:graphicFrameMkLst>
        </pc:graphicFrameChg>
        <pc:graphicFrameChg chg="add del mod">
          <ac:chgData name="Megan U Hazen" userId="30e05359-b9e4-47f2-a3de-c678b6693530" providerId="ADAL" clId="{939E2F73-DF29-49A4-8956-4EC824E7399B}" dt="2026-06-01T04:50:13.687" v="2062" actId="478"/>
          <ac:graphicFrameMkLst>
            <pc:docMk/>
            <pc:sldMk cId="2883344687" sldId="481"/>
            <ac:graphicFrameMk id="9" creationId="{E9B95E88-9A73-97EA-352C-91B922E2206E}"/>
          </ac:graphicFrameMkLst>
        </pc:graphicFrameChg>
        <pc:graphicFrameChg chg="add mod">
          <ac:chgData name="Megan U Hazen" userId="30e05359-b9e4-47f2-a3de-c678b6693530" providerId="ADAL" clId="{939E2F73-DF29-49A4-8956-4EC824E7399B}" dt="2026-06-01T04:50:38.958" v="2065"/>
          <ac:graphicFrameMkLst>
            <pc:docMk/>
            <pc:sldMk cId="2883344687" sldId="481"/>
            <ac:graphicFrameMk id="12" creationId="{25C53E57-ADCE-5F08-EC90-0515D3F03E18}"/>
          </ac:graphicFrameMkLst>
        </pc:graphicFrameChg>
      </pc:sldChg>
      <pc:sldChg chg="modSp add del mod">
        <pc:chgData name="Megan U Hazen" userId="30e05359-b9e4-47f2-a3de-c678b6693530" providerId="ADAL" clId="{939E2F73-DF29-49A4-8956-4EC824E7399B}" dt="2026-06-01T04:58:18.190" v="2560" actId="47"/>
        <pc:sldMkLst>
          <pc:docMk/>
          <pc:sldMk cId="3436403251" sldId="481"/>
        </pc:sldMkLst>
        <pc:spChg chg="mod">
          <ac:chgData name="Megan U Hazen" userId="30e05359-b9e4-47f2-a3de-c678b6693530" providerId="ADAL" clId="{939E2F73-DF29-49A4-8956-4EC824E7399B}" dt="2026-06-01T04:57:21.119" v="2558" actId="20577"/>
          <ac:spMkLst>
            <pc:docMk/>
            <pc:sldMk cId="3436403251" sldId="481"/>
            <ac:spMk id="2" creationId="{6AD1AFF8-8BF5-6C55-F4F6-73CCFE6F7F81}"/>
          </ac:spMkLst>
        </pc:spChg>
        <pc:spChg chg="mod">
          <ac:chgData name="Megan U Hazen" userId="30e05359-b9e4-47f2-a3de-c678b6693530" providerId="ADAL" clId="{939E2F73-DF29-49A4-8956-4EC824E7399B}" dt="2026-06-01T04:57:56.927" v="2559" actId="20577"/>
          <ac:spMkLst>
            <pc:docMk/>
            <pc:sldMk cId="3436403251" sldId="481"/>
            <ac:spMk id="10" creationId="{8AE76C82-1EA9-969C-23F5-FCE65B592C16}"/>
          </ac:spMkLst>
        </pc:spChg>
      </pc:sldChg>
      <pc:sldChg chg="addSp delSp modSp add mod">
        <pc:chgData name="Megan U Hazen" userId="30e05359-b9e4-47f2-a3de-c678b6693530" providerId="ADAL" clId="{939E2F73-DF29-49A4-8956-4EC824E7399B}" dt="2026-06-01T05:40:16.233" v="3632"/>
        <pc:sldMkLst>
          <pc:docMk/>
          <pc:sldMk cId="3687997511" sldId="482"/>
        </pc:sldMkLst>
        <pc:spChg chg="mod ord">
          <ac:chgData name="Megan U Hazen" userId="30e05359-b9e4-47f2-a3de-c678b6693530" providerId="ADAL" clId="{939E2F73-DF29-49A4-8956-4EC824E7399B}" dt="2026-06-01T05:40:16.233" v="3632"/>
          <ac:spMkLst>
            <pc:docMk/>
            <pc:sldMk cId="3687997511" sldId="482"/>
            <ac:spMk id="2" creationId="{D4AA0F54-DB49-474F-B370-2BFD91AD0611}"/>
          </ac:spMkLst>
        </pc:spChg>
        <pc:spChg chg="mod">
          <ac:chgData name="Megan U Hazen" userId="30e05359-b9e4-47f2-a3de-c678b6693530" providerId="ADAL" clId="{939E2F73-DF29-49A4-8956-4EC824E7399B}" dt="2026-06-01T05:27:16.073" v="3553" actId="164"/>
          <ac:spMkLst>
            <pc:docMk/>
            <pc:sldMk cId="3687997511" sldId="482"/>
            <ac:spMk id="3" creationId="{C9C0BEA4-C47C-4198-17EF-9855B7C0A40C}"/>
          </ac:spMkLst>
        </pc:spChg>
        <pc:spChg chg="ord">
          <ac:chgData name="Megan U Hazen" userId="30e05359-b9e4-47f2-a3de-c678b6693530" providerId="ADAL" clId="{939E2F73-DF29-49A4-8956-4EC824E7399B}" dt="2026-06-01T05:40:16.233" v="3632"/>
          <ac:spMkLst>
            <pc:docMk/>
            <pc:sldMk cId="3687997511" sldId="482"/>
            <ac:spMk id="4" creationId="{1FFBDFA9-62BC-8B94-0DFE-0283CA75CB90}"/>
          </ac:spMkLst>
        </pc:spChg>
        <pc:spChg chg="ord">
          <ac:chgData name="Megan U Hazen" userId="30e05359-b9e4-47f2-a3de-c678b6693530" providerId="ADAL" clId="{939E2F73-DF29-49A4-8956-4EC824E7399B}" dt="2026-06-01T05:40:16.233" v="3632"/>
          <ac:spMkLst>
            <pc:docMk/>
            <pc:sldMk cId="3687997511" sldId="482"/>
            <ac:spMk id="5" creationId="{3EFB0B78-EF99-D43C-CDA9-B064E9D7B7A6}"/>
          </ac:spMkLst>
        </pc:spChg>
        <pc:spChg chg="del">
          <ac:chgData name="Megan U Hazen" userId="30e05359-b9e4-47f2-a3de-c678b6693530" providerId="ADAL" clId="{939E2F73-DF29-49A4-8956-4EC824E7399B}" dt="2026-06-01T05:00:24.145" v="2590" actId="478"/>
          <ac:spMkLst>
            <pc:docMk/>
            <pc:sldMk cId="3687997511" sldId="482"/>
            <ac:spMk id="7" creationId="{D8F89EDE-432B-1BFB-F293-CAEBA04FD3D5}"/>
          </ac:spMkLst>
        </pc:spChg>
        <pc:spChg chg="mod">
          <ac:chgData name="Megan U Hazen" userId="30e05359-b9e4-47f2-a3de-c678b6693530" providerId="ADAL" clId="{939E2F73-DF29-49A4-8956-4EC824E7399B}" dt="2026-06-01T05:27:16.073" v="3553" actId="164"/>
          <ac:spMkLst>
            <pc:docMk/>
            <pc:sldMk cId="3687997511" sldId="482"/>
            <ac:spMk id="8" creationId="{7A7C1938-B42F-1BD5-2B68-EB1D3615F450}"/>
          </ac:spMkLst>
        </pc:spChg>
        <pc:spChg chg="mod ord">
          <ac:chgData name="Megan U Hazen" userId="30e05359-b9e4-47f2-a3de-c678b6693530" providerId="ADAL" clId="{939E2F73-DF29-49A4-8956-4EC824E7399B}" dt="2026-06-01T05:40:16.233" v="3632"/>
          <ac:spMkLst>
            <pc:docMk/>
            <pc:sldMk cId="3687997511" sldId="482"/>
            <ac:spMk id="10" creationId="{007138F4-37B6-C223-FA6E-404DA8EE44AC}"/>
          </ac:spMkLst>
        </pc:spChg>
        <pc:spChg chg="mod">
          <ac:chgData name="Megan U Hazen" userId="30e05359-b9e4-47f2-a3de-c678b6693530" providerId="ADAL" clId="{939E2F73-DF29-49A4-8956-4EC824E7399B}" dt="2026-06-01T05:02:29.117" v="2629" actId="20577"/>
          <ac:spMkLst>
            <pc:docMk/>
            <pc:sldMk cId="3687997511" sldId="482"/>
            <ac:spMk id="11" creationId="{499B16AE-4437-E30E-469D-7B7A045D860E}"/>
          </ac:spMkLst>
        </pc:spChg>
        <pc:spChg chg="mod ord">
          <ac:chgData name="Megan U Hazen" userId="30e05359-b9e4-47f2-a3de-c678b6693530" providerId="ADAL" clId="{939E2F73-DF29-49A4-8956-4EC824E7399B}" dt="2026-06-01T05:40:16.233" v="3632"/>
          <ac:spMkLst>
            <pc:docMk/>
            <pc:sldMk cId="3687997511" sldId="482"/>
            <ac:spMk id="15" creationId="{B6F0E6E0-EEE5-F62D-51F3-0A4FF0F00AAE}"/>
          </ac:spMkLst>
        </pc:spChg>
        <pc:grpChg chg="mod">
          <ac:chgData name="Megan U Hazen" userId="30e05359-b9e4-47f2-a3de-c678b6693530" providerId="ADAL" clId="{939E2F73-DF29-49A4-8956-4EC824E7399B}" dt="2026-06-01T05:27:16.073" v="3553" actId="164"/>
          <ac:grpSpMkLst>
            <pc:docMk/>
            <pc:sldMk cId="3687997511" sldId="482"/>
            <ac:grpSpMk id="12" creationId="{9013E092-7321-1C20-603B-72A20DA54B96}"/>
          </ac:grpSpMkLst>
        </pc:grpChg>
        <pc:grpChg chg="mod">
          <ac:chgData name="Megan U Hazen" userId="30e05359-b9e4-47f2-a3de-c678b6693530" providerId="ADAL" clId="{939E2F73-DF29-49A4-8956-4EC824E7399B}" dt="2026-06-01T05:27:16.073" v="3553" actId="164"/>
          <ac:grpSpMkLst>
            <pc:docMk/>
            <pc:sldMk cId="3687997511" sldId="482"/>
            <ac:grpSpMk id="14" creationId="{A41255C1-9AEA-5CDD-F5DF-1F10852CD0E1}"/>
          </ac:grpSpMkLst>
        </pc:grpChg>
        <pc:grpChg chg="del">
          <ac:chgData name="Megan U Hazen" userId="30e05359-b9e4-47f2-a3de-c678b6693530" providerId="ADAL" clId="{939E2F73-DF29-49A4-8956-4EC824E7399B}" dt="2026-06-01T05:00:32.568" v="2593" actId="478"/>
          <ac:grpSpMkLst>
            <pc:docMk/>
            <pc:sldMk cId="3687997511" sldId="482"/>
            <ac:grpSpMk id="21" creationId="{919C2A6B-BC22-386B-C6FF-1F59369ED0E5}"/>
          </ac:grpSpMkLst>
        </pc:grpChg>
        <pc:grpChg chg="add mod ord">
          <ac:chgData name="Megan U Hazen" userId="30e05359-b9e4-47f2-a3de-c678b6693530" providerId="ADAL" clId="{939E2F73-DF29-49A4-8956-4EC824E7399B}" dt="2026-06-01T05:40:16.233" v="3632"/>
          <ac:grpSpMkLst>
            <pc:docMk/>
            <pc:sldMk cId="3687997511" sldId="482"/>
            <ac:grpSpMk id="26" creationId="{4046F234-E605-332A-39A5-F46D20780DA8}"/>
          </ac:grpSpMkLst>
        </pc:grpChg>
        <pc:cxnChg chg="mod">
          <ac:chgData name="Megan U Hazen" userId="30e05359-b9e4-47f2-a3de-c678b6693530" providerId="ADAL" clId="{939E2F73-DF29-49A4-8956-4EC824E7399B}" dt="2026-06-01T05:27:16.073" v="3553" actId="164"/>
          <ac:cxnSpMkLst>
            <pc:docMk/>
            <pc:sldMk cId="3687997511" sldId="482"/>
            <ac:cxnSpMk id="17" creationId="{240E1F25-6786-CE4A-CC00-696ED294C59E}"/>
          </ac:cxnSpMkLst>
        </pc:cxnChg>
        <pc:cxnChg chg="mod">
          <ac:chgData name="Megan U Hazen" userId="30e05359-b9e4-47f2-a3de-c678b6693530" providerId="ADAL" clId="{939E2F73-DF29-49A4-8956-4EC824E7399B}" dt="2026-06-01T05:27:16.073" v="3553" actId="164"/>
          <ac:cxnSpMkLst>
            <pc:docMk/>
            <pc:sldMk cId="3687997511" sldId="482"/>
            <ac:cxnSpMk id="19" creationId="{FEE2A5AA-5E0C-C525-74AA-785C249F62E9}"/>
          </ac:cxnSpMkLst>
        </pc:cxnChg>
        <pc:cxnChg chg="del mod">
          <ac:chgData name="Megan U Hazen" userId="30e05359-b9e4-47f2-a3de-c678b6693530" providerId="ADAL" clId="{939E2F73-DF29-49A4-8956-4EC824E7399B}" dt="2026-06-01T05:00:26.551" v="2591" actId="478"/>
          <ac:cxnSpMkLst>
            <pc:docMk/>
            <pc:sldMk cId="3687997511" sldId="482"/>
            <ac:cxnSpMk id="20" creationId="{C9830B49-D1E6-B963-2633-91DC7E56CA03}"/>
          </ac:cxnSpMkLst>
        </pc:cxnChg>
        <pc:cxnChg chg="del mod">
          <ac:chgData name="Megan U Hazen" userId="30e05359-b9e4-47f2-a3de-c678b6693530" providerId="ADAL" clId="{939E2F73-DF29-49A4-8956-4EC824E7399B}" dt="2026-06-01T05:00:29.573" v="2592" actId="478"/>
          <ac:cxnSpMkLst>
            <pc:docMk/>
            <pc:sldMk cId="3687997511" sldId="482"/>
            <ac:cxnSpMk id="25" creationId="{8F8574FF-B2A5-6173-E056-A443F56BD271}"/>
          </ac:cxnSpMkLst>
        </pc:cxnChg>
      </pc:sldChg>
      <pc:sldChg chg="add del">
        <pc:chgData name="Megan U Hazen" userId="30e05359-b9e4-47f2-a3de-c678b6693530" providerId="ADAL" clId="{939E2F73-DF29-49A4-8956-4EC824E7399B}" dt="2026-06-01T05:02:34.545" v="2630" actId="47"/>
        <pc:sldMkLst>
          <pc:docMk/>
          <pc:sldMk cId="767521174" sldId="483"/>
        </pc:sldMkLst>
      </pc:sldChg>
      <pc:sldChg chg="addSp modSp add mod">
        <pc:chgData name="Megan U Hazen" userId="30e05359-b9e4-47f2-a3de-c678b6693530" providerId="ADAL" clId="{939E2F73-DF29-49A4-8956-4EC824E7399B}" dt="2026-06-01T05:33:06.291" v="3596" actId="962"/>
        <pc:sldMkLst>
          <pc:docMk/>
          <pc:sldMk cId="2540588332" sldId="483"/>
        </pc:sldMkLst>
        <pc:spChg chg="mod">
          <ac:chgData name="Megan U Hazen" userId="30e05359-b9e4-47f2-a3de-c678b6693530" providerId="ADAL" clId="{939E2F73-DF29-49A4-8956-4EC824E7399B}" dt="2026-06-01T05:02:45.348" v="2635" actId="20577"/>
          <ac:spMkLst>
            <pc:docMk/>
            <pc:sldMk cId="2540588332" sldId="483"/>
            <ac:spMk id="2" creationId="{3DA35B2B-D142-FCFC-D1B4-53DCA114ABBC}"/>
          </ac:spMkLst>
        </pc:spChg>
        <pc:spChg chg="mod">
          <ac:chgData name="Megan U Hazen" userId="30e05359-b9e4-47f2-a3de-c678b6693530" providerId="ADAL" clId="{939E2F73-DF29-49A4-8956-4EC824E7399B}" dt="2026-06-01T05:27:23.037" v="3554" actId="164"/>
          <ac:spMkLst>
            <pc:docMk/>
            <pc:sldMk cId="2540588332" sldId="483"/>
            <ac:spMk id="3" creationId="{53CBEC7D-88BD-64F2-D493-C228ADA62331}"/>
          </ac:spMkLst>
        </pc:spChg>
        <pc:spChg chg="mod">
          <ac:chgData name="Megan U Hazen" userId="30e05359-b9e4-47f2-a3de-c678b6693530" providerId="ADAL" clId="{939E2F73-DF29-49A4-8956-4EC824E7399B}" dt="2026-06-01T05:27:23.037" v="3554" actId="164"/>
          <ac:spMkLst>
            <pc:docMk/>
            <pc:sldMk cId="2540588332" sldId="483"/>
            <ac:spMk id="8" creationId="{607E66AA-03AA-4F21-0EA6-209478B8039C}"/>
          </ac:spMkLst>
        </pc:spChg>
        <pc:spChg chg="mod">
          <ac:chgData name="Megan U Hazen" userId="30e05359-b9e4-47f2-a3de-c678b6693530" providerId="ADAL" clId="{939E2F73-DF29-49A4-8956-4EC824E7399B}" dt="2026-06-01T05:03:00.562" v="2659" actId="20577"/>
          <ac:spMkLst>
            <pc:docMk/>
            <pc:sldMk cId="2540588332" sldId="483"/>
            <ac:spMk id="9" creationId="{7404C26D-A3EF-C75C-E2B7-6BF481FE5C06}"/>
          </ac:spMkLst>
        </pc:spChg>
        <pc:spChg chg="mod">
          <ac:chgData name="Megan U Hazen" userId="30e05359-b9e4-47f2-a3de-c678b6693530" providerId="ADAL" clId="{939E2F73-DF29-49A4-8956-4EC824E7399B}" dt="2026-06-01T05:32:42.004" v="3594" actId="962"/>
          <ac:spMkLst>
            <pc:docMk/>
            <pc:sldMk cId="2540588332" sldId="483"/>
            <ac:spMk id="15" creationId="{512CB454-6CAC-8E6B-113B-FEB20F444182}"/>
          </ac:spMkLst>
        </pc:spChg>
        <pc:spChg chg="mod">
          <ac:chgData name="Megan U Hazen" userId="30e05359-b9e4-47f2-a3de-c678b6693530" providerId="ADAL" clId="{939E2F73-DF29-49A4-8956-4EC824E7399B}" dt="2026-06-01T05:03:43.210" v="2719" actId="20577"/>
          <ac:spMkLst>
            <pc:docMk/>
            <pc:sldMk cId="2540588332" sldId="483"/>
            <ac:spMk id="18" creationId="{52957EC8-EE80-5740-9C3C-8FF993C5FD79}"/>
          </ac:spMkLst>
        </pc:spChg>
        <pc:grpChg chg="mod">
          <ac:chgData name="Megan U Hazen" userId="30e05359-b9e4-47f2-a3de-c678b6693530" providerId="ADAL" clId="{939E2F73-DF29-49A4-8956-4EC824E7399B}" dt="2026-06-01T05:27:23.037" v="3554" actId="164"/>
          <ac:grpSpMkLst>
            <pc:docMk/>
            <pc:sldMk cId="2540588332" sldId="483"/>
            <ac:grpSpMk id="12" creationId="{C0CB7686-00FD-4D59-2E56-F80CC078A9B4}"/>
          </ac:grpSpMkLst>
        </pc:grpChg>
        <pc:grpChg chg="mod">
          <ac:chgData name="Megan U Hazen" userId="30e05359-b9e4-47f2-a3de-c678b6693530" providerId="ADAL" clId="{939E2F73-DF29-49A4-8956-4EC824E7399B}" dt="2026-06-01T05:27:23.037" v="3554" actId="164"/>
          <ac:grpSpMkLst>
            <pc:docMk/>
            <pc:sldMk cId="2540588332" sldId="483"/>
            <ac:grpSpMk id="14" creationId="{63B0ACEC-6AF5-7998-921C-08208A683CC5}"/>
          </ac:grpSpMkLst>
        </pc:grpChg>
        <pc:grpChg chg="add mod">
          <ac:chgData name="Megan U Hazen" userId="30e05359-b9e4-47f2-a3de-c678b6693530" providerId="ADAL" clId="{939E2F73-DF29-49A4-8956-4EC824E7399B}" dt="2026-06-01T05:33:06.291" v="3596" actId="962"/>
          <ac:grpSpMkLst>
            <pc:docMk/>
            <pc:sldMk cId="2540588332" sldId="483"/>
            <ac:grpSpMk id="22" creationId="{62DDE8AB-7E98-7FCF-EFFC-C0E12183CA37}"/>
          </ac:grpSpMkLst>
        </pc:grpChg>
        <pc:cxnChg chg="add mod">
          <ac:chgData name="Megan U Hazen" userId="30e05359-b9e4-47f2-a3de-c678b6693530" providerId="ADAL" clId="{939E2F73-DF29-49A4-8956-4EC824E7399B}" dt="2026-06-01T05:27:23.037" v="3554" actId="164"/>
          <ac:cxnSpMkLst>
            <pc:docMk/>
            <pc:sldMk cId="2540588332" sldId="483"/>
            <ac:cxnSpMk id="7" creationId="{CBDCC048-7A63-73A0-7118-DCF627036E13}"/>
          </ac:cxnSpMkLst>
        </pc:cxnChg>
        <pc:cxnChg chg="mod">
          <ac:chgData name="Megan U Hazen" userId="30e05359-b9e4-47f2-a3de-c678b6693530" providerId="ADAL" clId="{939E2F73-DF29-49A4-8956-4EC824E7399B}" dt="2026-06-01T05:27:23.037" v="3554" actId="164"/>
          <ac:cxnSpMkLst>
            <pc:docMk/>
            <pc:sldMk cId="2540588332" sldId="483"/>
            <ac:cxnSpMk id="17" creationId="{A9E8439B-A28E-08C8-714B-09536DD95CF7}"/>
          </ac:cxnSpMkLst>
        </pc:cxnChg>
        <pc:cxnChg chg="mod">
          <ac:chgData name="Megan U Hazen" userId="30e05359-b9e4-47f2-a3de-c678b6693530" providerId="ADAL" clId="{939E2F73-DF29-49A4-8956-4EC824E7399B}" dt="2026-06-01T05:27:23.037" v="3554" actId="164"/>
          <ac:cxnSpMkLst>
            <pc:docMk/>
            <pc:sldMk cId="2540588332" sldId="483"/>
            <ac:cxnSpMk id="19" creationId="{9891FB00-F227-D780-3E01-5A9BF7D78B0A}"/>
          </ac:cxnSpMkLst>
        </pc:cxnChg>
      </pc:sldChg>
      <pc:sldChg chg="add del">
        <pc:chgData name="Megan U Hazen" userId="30e05359-b9e4-47f2-a3de-c678b6693530" providerId="ADAL" clId="{939E2F73-DF29-49A4-8956-4EC824E7399B}" dt="2026-06-01T05:02:35.183" v="2631" actId="47"/>
        <pc:sldMkLst>
          <pc:docMk/>
          <pc:sldMk cId="748661164" sldId="484"/>
        </pc:sldMkLst>
      </pc:sldChg>
      <pc:sldChg chg="addSp modSp add mod">
        <pc:chgData name="Megan U Hazen" userId="30e05359-b9e4-47f2-a3de-c678b6693530" providerId="ADAL" clId="{939E2F73-DF29-49A4-8956-4EC824E7399B}" dt="2026-06-01T05:33:42.544" v="3600" actId="962"/>
        <pc:sldMkLst>
          <pc:docMk/>
          <pc:sldMk cId="818553711" sldId="484"/>
        </pc:sldMkLst>
        <pc:spChg chg="mod">
          <ac:chgData name="Megan U Hazen" userId="30e05359-b9e4-47f2-a3de-c678b6693530" providerId="ADAL" clId="{939E2F73-DF29-49A4-8956-4EC824E7399B}" dt="2026-06-01T05:03:50.697" v="2722" actId="20577"/>
          <ac:spMkLst>
            <pc:docMk/>
            <pc:sldMk cId="818553711" sldId="484"/>
            <ac:spMk id="2" creationId="{519AD40D-2FD3-82EE-96DD-4BEBB2D43B82}"/>
          </ac:spMkLst>
        </pc:spChg>
        <pc:spChg chg="mod">
          <ac:chgData name="Megan U Hazen" userId="30e05359-b9e4-47f2-a3de-c678b6693530" providerId="ADAL" clId="{939E2F73-DF29-49A4-8956-4EC824E7399B}" dt="2026-06-01T05:27:30.661" v="3555" actId="164"/>
          <ac:spMkLst>
            <pc:docMk/>
            <pc:sldMk cId="818553711" sldId="484"/>
            <ac:spMk id="3" creationId="{6B785FD0-7B3D-3CF9-228E-6F7C17E6B3D2}"/>
          </ac:spMkLst>
        </pc:spChg>
        <pc:spChg chg="mod">
          <ac:chgData name="Megan U Hazen" userId="30e05359-b9e4-47f2-a3de-c678b6693530" providerId="ADAL" clId="{939E2F73-DF29-49A4-8956-4EC824E7399B}" dt="2026-06-01T05:27:30.661" v="3555" actId="164"/>
          <ac:spMkLst>
            <pc:docMk/>
            <pc:sldMk cId="818553711" sldId="484"/>
            <ac:spMk id="8" creationId="{05D9D079-5170-C193-DE81-42B728958FF5}"/>
          </ac:spMkLst>
        </pc:spChg>
        <pc:spChg chg="mod">
          <ac:chgData name="Megan U Hazen" userId="30e05359-b9e4-47f2-a3de-c678b6693530" providerId="ADAL" clId="{939E2F73-DF29-49A4-8956-4EC824E7399B}" dt="2026-06-01T05:03:58.767" v="2745" actId="20577"/>
          <ac:spMkLst>
            <pc:docMk/>
            <pc:sldMk cId="818553711" sldId="484"/>
            <ac:spMk id="11" creationId="{62C4C585-DED7-5867-A6CC-EEB082FB7C4A}"/>
          </ac:spMkLst>
        </pc:spChg>
        <pc:spChg chg="mod">
          <ac:chgData name="Megan U Hazen" userId="30e05359-b9e4-47f2-a3de-c678b6693530" providerId="ADAL" clId="{939E2F73-DF29-49A4-8956-4EC824E7399B}" dt="2026-06-01T05:33:17.096" v="3598" actId="962"/>
          <ac:spMkLst>
            <pc:docMk/>
            <pc:sldMk cId="818553711" sldId="484"/>
            <ac:spMk id="15" creationId="{8BB2487F-C601-B69F-7E41-58970D81BB7C}"/>
          </ac:spMkLst>
        </pc:spChg>
        <pc:spChg chg="mod">
          <ac:chgData name="Megan U Hazen" userId="30e05359-b9e4-47f2-a3de-c678b6693530" providerId="ADAL" clId="{939E2F73-DF29-49A4-8956-4EC824E7399B}" dt="2026-06-01T05:04:01.623" v="2747" actId="20577"/>
          <ac:spMkLst>
            <pc:docMk/>
            <pc:sldMk cId="818553711" sldId="484"/>
            <ac:spMk id="16" creationId="{173E5084-ABD0-10AF-8A3C-E0CB420534E1}"/>
          </ac:spMkLst>
        </pc:spChg>
        <pc:grpChg chg="mod">
          <ac:chgData name="Megan U Hazen" userId="30e05359-b9e4-47f2-a3de-c678b6693530" providerId="ADAL" clId="{939E2F73-DF29-49A4-8956-4EC824E7399B}" dt="2026-06-01T05:27:30.661" v="3555" actId="164"/>
          <ac:grpSpMkLst>
            <pc:docMk/>
            <pc:sldMk cId="818553711" sldId="484"/>
            <ac:grpSpMk id="12" creationId="{E7BA87D4-0D3F-9EEE-FE3A-13CAE439A91F}"/>
          </ac:grpSpMkLst>
        </pc:grpChg>
        <pc:grpChg chg="mod">
          <ac:chgData name="Megan U Hazen" userId="30e05359-b9e4-47f2-a3de-c678b6693530" providerId="ADAL" clId="{939E2F73-DF29-49A4-8956-4EC824E7399B}" dt="2026-06-01T05:27:30.661" v="3555" actId="164"/>
          <ac:grpSpMkLst>
            <pc:docMk/>
            <pc:sldMk cId="818553711" sldId="484"/>
            <ac:grpSpMk id="14" creationId="{6D039DAD-C760-E5BA-7535-55C2C04B6DF7}"/>
          </ac:grpSpMkLst>
        </pc:grpChg>
        <pc:grpChg chg="add mod">
          <ac:chgData name="Megan U Hazen" userId="30e05359-b9e4-47f2-a3de-c678b6693530" providerId="ADAL" clId="{939E2F73-DF29-49A4-8956-4EC824E7399B}" dt="2026-06-01T05:33:42.544" v="3600" actId="962"/>
          <ac:grpSpMkLst>
            <pc:docMk/>
            <pc:sldMk cId="818553711" sldId="484"/>
            <ac:grpSpMk id="23" creationId="{EE1D51BD-90BA-664D-EF98-42B5B3A6822A}"/>
          </ac:grpSpMkLst>
        </pc:grpChg>
        <pc:cxnChg chg="mod">
          <ac:chgData name="Megan U Hazen" userId="30e05359-b9e4-47f2-a3de-c678b6693530" providerId="ADAL" clId="{939E2F73-DF29-49A4-8956-4EC824E7399B}" dt="2026-06-01T05:27:30.661" v="3555" actId="164"/>
          <ac:cxnSpMkLst>
            <pc:docMk/>
            <pc:sldMk cId="818553711" sldId="484"/>
            <ac:cxnSpMk id="7" creationId="{9B8EDDF6-82E0-6F6A-D69E-35E01991CF0E}"/>
          </ac:cxnSpMkLst>
        </pc:cxnChg>
        <pc:cxnChg chg="mod">
          <ac:chgData name="Megan U Hazen" userId="30e05359-b9e4-47f2-a3de-c678b6693530" providerId="ADAL" clId="{939E2F73-DF29-49A4-8956-4EC824E7399B}" dt="2026-06-01T05:27:30.661" v="3555" actId="164"/>
          <ac:cxnSpMkLst>
            <pc:docMk/>
            <pc:sldMk cId="818553711" sldId="484"/>
            <ac:cxnSpMk id="17" creationId="{1553ECA4-B09D-8AC1-4952-43FD12F67D11}"/>
          </ac:cxnSpMkLst>
        </pc:cxnChg>
        <pc:cxnChg chg="mod">
          <ac:chgData name="Megan U Hazen" userId="30e05359-b9e4-47f2-a3de-c678b6693530" providerId="ADAL" clId="{939E2F73-DF29-49A4-8956-4EC824E7399B}" dt="2026-06-01T05:27:30.661" v="3555" actId="164"/>
          <ac:cxnSpMkLst>
            <pc:docMk/>
            <pc:sldMk cId="818553711" sldId="484"/>
            <ac:cxnSpMk id="19" creationId="{87A43485-0891-5713-D9EB-CA6C22607A05}"/>
          </ac:cxnSpMkLst>
        </pc:cxnChg>
        <pc:cxnChg chg="add mod">
          <ac:chgData name="Megan U Hazen" userId="30e05359-b9e4-47f2-a3de-c678b6693530" providerId="ADAL" clId="{939E2F73-DF29-49A4-8956-4EC824E7399B}" dt="2026-06-01T05:27:30.661" v="3555" actId="164"/>
          <ac:cxnSpMkLst>
            <pc:docMk/>
            <pc:sldMk cId="818553711" sldId="484"/>
            <ac:cxnSpMk id="20" creationId="{5FFA6BC4-428F-C2F7-12E5-C2E6ACC65336}"/>
          </ac:cxnSpMkLst>
        </pc:cxnChg>
      </pc:sldChg>
      <pc:sldChg chg="addSp delSp modSp add mod">
        <pc:chgData name="Megan U Hazen" userId="30e05359-b9e4-47f2-a3de-c678b6693530" providerId="ADAL" clId="{939E2F73-DF29-49A4-8956-4EC824E7399B}" dt="2026-06-01T05:36:44.815" v="3608" actId="962"/>
        <pc:sldMkLst>
          <pc:docMk/>
          <pc:sldMk cId="213766594" sldId="485"/>
        </pc:sldMkLst>
        <pc:spChg chg="mod">
          <ac:chgData name="Megan U Hazen" userId="30e05359-b9e4-47f2-a3de-c678b6693530" providerId="ADAL" clId="{939E2F73-DF29-49A4-8956-4EC824E7399B}" dt="2026-06-01T05:04:40.958" v="2795" actId="20577"/>
          <ac:spMkLst>
            <pc:docMk/>
            <pc:sldMk cId="213766594" sldId="485"/>
            <ac:spMk id="2" creationId="{D640C6F4-4BD8-7C76-D150-30343C3E8645}"/>
          </ac:spMkLst>
        </pc:spChg>
        <pc:spChg chg="mod">
          <ac:chgData name="Megan U Hazen" userId="30e05359-b9e4-47f2-a3de-c678b6693530" providerId="ADAL" clId="{939E2F73-DF29-49A4-8956-4EC824E7399B}" dt="2026-06-01T05:27:38.121" v="3556" actId="164"/>
          <ac:spMkLst>
            <pc:docMk/>
            <pc:sldMk cId="213766594" sldId="485"/>
            <ac:spMk id="3" creationId="{4FC62B57-3E31-5ADE-27E0-BA916B022336}"/>
          </ac:spMkLst>
        </pc:spChg>
        <pc:spChg chg="mod">
          <ac:chgData name="Megan U Hazen" userId="30e05359-b9e4-47f2-a3de-c678b6693530" providerId="ADAL" clId="{939E2F73-DF29-49A4-8956-4EC824E7399B}" dt="2026-06-01T05:27:38.121" v="3556" actId="164"/>
          <ac:spMkLst>
            <pc:docMk/>
            <pc:sldMk cId="213766594" sldId="485"/>
            <ac:spMk id="8" creationId="{71DC675F-0849-EF91-CCE2-96036B9E4079}"/>
          </ac:spMkLst>
        </pc:spChg>
        <pc:spChg chg="mod">
          <ac:chgData name="Megan U Hazen" userId="30e05359-b9e4-47f2-a3de-c678b6693530" providerId="ADAL" clId="{939E2F73-DF29-49A4-8956-4EC824E7399B}" dt="2026-06-01T05:05:33.694" v="2817" actId="403"/>
          <ac:spMkLst>
            <pc:docMk/>
            <pc:sldMk cId="213766594" sldId="485"/>
            <ac:spMk id="10" creationId="{94CF586B-3C2C-DA8C-BA00-40CC24E28765}"/>
          </ac:spMkLst>
        </pc:spChg>
        <pc:spChg chg="mod">
          <ac:chgData name="Megan U Hazen" userId="30e05359-b9e4-47f2-a3de-c678b6693530" providerId="ADAL" clId="{939E2F73-DF29-49A4-8956-4EC824E7399B}" dt="2026-06-01T05:04:54.891" v="2799" actId="20577"/>
          <ac:spMkLst>
            <pc:docMk/>
            <pc:sldMk cId="213766594" sldId="485"/>
            <ac:spMk id="11" creationId="{F3B89561-4107-AAD4-4958-6E3DC15FBEFB}"/>
          </ac:spMkLst>
        </pc:spChg>
        <pc:spChg chg="mod">
          <ac:chgData name="Megan U Hazen" userId="30e05359-b9e4-47f2-a3de-c678b6693530" providerId="ADAL" clId="{939E2F73-DF29-49A4-8956-4EC824E7399B}" dt="2026-06-01T05:36:23.586" v="3606" actId="962"/>
          <ac:spMkLst>
            <pc:docMk/>
            <pc:sldMk cId="213766594" sldId="485"/>
            <ac:spMk id="15" creationId="{AE990AEE-3A52-C08E-AADD-DFF9AEE836DC}"/>
          </ac:spMkLst>
        </pc:spChg>
        <pc:spChg chg="mod">
          <ac:chgData name="Megan U Hazen" userId="30e05359-b9e4-47f2-a3de-c678b6693530" providerId="ADAL" clId="{939E2F73-DF29-49A4-8956-4EC824E7399B}" dt="2026-06-01T05:04:57.897" v="2801" actId="20577"/>
          <ac:spMkLst>
            <pc:docMk/>
            <pc:sldMk cId="213766594" sldId="485"/>
            <ac:spMk id="18" creationId="{D2D9AD26-3C9F-2903-734F-9AF3FD799897}"/>
          </ac:spMkLst>
        </pc:spChg>
        <pc:grpChg chg="mod">
          <ac:chgData name="Megan U Hazen" userId="30e05359-b9e4-47f2-a3de-c678b6693530" providerId="ADAL" clId="{939E2F73-DF29-49A4-8956-4EC824E7399B}" dt="2026-06-01T05:27:38.121" v="3556" actId="164"/>
          <ac:grpSpMkLst>
            <pc:docMk/>
            <pc:sldMk cId="213766594" sldId="485"/>
            <ac:grpSpMk id="12" creationId="{A4D10088-57DE-F4B2-49DC-9FC14797F86D}"/>
          </ac:grpSpMkLst>
        </pc:grpChg>
        <pc:grpChg chg="mod">
          <ac:chgData name="Megan U Hazen" userId="30e05359-b9e4-47f2-a3de-c678b6693530" providerId="ADAL" clId="{939E2F73-DF29-49A4-8956-4EC824E7399B}" dt="2026-06-01T05:27:38.121" v="3556" actId="164"/>
          <ac:grpSpMkLst>
            <pc:docMk/>
            <pc:sldMk cId="213766594" sldId="485"/>
            <ac:grpSpMk id="14" creationId="{F9E876D6-D14D-C50B-B76E-0FD7AAB8CB18}"/>
          </ac:grpSpMkLst>
        </pc:grpChg>
        <pc:grpChg chg="add mod">
          <ac:chgData name="Megan U Hazen" userId="30e05359-b9e4-47f2-a3de-c678b6693530" providerId="ADAL" clId="{939E2F73-DF29-49A4-8956-4EC824E7399B}" dt="2026-06-01T05:36:44.815" v="3608" actId="962"/>
          <ac:grpSpMkLst>
            <pc:docMk/>
            <pc:sldMk cId="213766594" sldId="485"/>
            <ac:grpSpMk id="21" creationId="{B9894E38-A4B5-C373-DAEA-2C599EACE972}"/>
          </ac:grpSpMkLst>
        </pc:grpChg>
        <pc:cxnChg chg="mod">
          <ac:chgData name="Megan U Hazen" userId="30e05359-b9e4-47f2-a3de-c678b6693530" providerId="ADAL" clId="{939E2F73-DF29-49A4-8956-4EC824E7399B}" dt="2026-06-01T05:27:38.121" v="3556" actId="164"/>
          <ac:cxnSpMkLst>
            <pc:docMk/>
            <pc:sldMk cId="213766594" sldId="485"/>
            <ac:cxnSpMk id="7" creationId="{5F9AF172-00BF-519C-7710-8E59416D2F91}"/>
          </ac:cxnSpMkLst>
        </pc:cxnChg>
        <pc:cxnChg chg="del">
          <ac:chgData name="Megan U Hazen" userId="30e05359-b9e4-47f2-a3de-c678b6693530" providerId="ADAL" clId="{939E2F73-DF29-49A4-8956-4EC824E7399B}" dt="2026-06-01T05:04:47.481" v="2796" actId="478"/>
          <ac:cxnSpMkLst>
            <pc:docMk/>
            <pc:sldMk cId="213766594" sldId="485"/>
            <ac:cxnSpMk id="17" creationId="{740A999D-2634-997A-78C5-3C8C4DE83813}"/>
          </ac:cxnSpMkLst>
        </pc:cxnChg>
        <pc:cxnChg chg="del mod">
          <ac:chgData name="Megan U Hazen" userId="30e05359-b9e4-47f2-a3de-c678b6693530" providerId="ADAL" clId="{939E2F73-DF29-49A4-8956-4EC824E7399B}" dt="2026-06-01T05:04:50.275" v="2797" actId="478"/>
          <ac:cxnSpMkLst>
            <pc:docMk/>
            <pc:sldMk cId="213766594" sldId="485"/>
            <ac:cxnSpMk id="19" creationId="{296ABA75-16A0-9594-57F5-E521CF12A335}"/>
          </ac:cxnSpMkLst>
        </pc:cxnChg>
        <pc:cxnChg chg="mod">
          <ac:chgData name="Megan U Hazen" userId="30e05359-b9e4-47f2-a3de-c678b6693530" providerId="ADAL" clId="{939E2F73-DF29-49A4-8956-4EC824E7399B}" dt="2026-06-01T05:27:38.121" v="3556" actId="164"/>
          <ac:cxnSpMkLst>
            <pc:docMk/>
            <pc:sldMk cId="213766594" sldId="485"/>
            <ac:cxnSpMk id="20" creationId="{E77ABD11-0F7D-0C38-6311-F851083685B7}"/>
          </ac:cxnSpMkLst>
        </pc:cxnChg>
      </pc:sldChg>
      <pc:sldChg chg="add del">
        <pc:chgData name="Megan U Hazen" userId="30e05359-b9e4-47f2-a3de-c678b6693530" providerId="ADAL" clId="{939E2F73-DF29-49A4-8956-4EC824E7399B}" dt="2026-06-01T05:02:35.900" v="2632" actId="47"/>
        <pc:sldMkLst>
          <pc:docMk/>
          <pc:sldMk cId="2828765355" sldId="485"/>
        </pc:sldMkLst>
      </pc:sldChg>
      <pc:sldChg chg="addSp delSp modSp add mod modClrScheme chgLayout">
        <pc:chgData name="Megan U Hazen" userId="30e05359-b9e4-47f2-a3de-c678b6693530" providerId="ADAL" clId="{939E2F73-DF29-49A4-8956-4EC824E7399B}" dt="2026-06-01T05:41:01.181" v="3633"/>
        <pc:sldMkLst>
          <pc:docMk/>
          <pc:sldMk cId="1111574325" sldId="486"/>
        </pc:sldMkLst>
        <pc:spChg chg="mod ord">
          <ac:chgData name="Megan U Hazen" userId="30e05359-b9e4-47f2-a3de-c678b6693530" providerId="ADAL" clId="{939E2F73-DF29-49A4-8956-4EC824E7399B}" dt="2026-06-01T05:41:01.181" v="3633"/>
          <ac:spMkLst>
            <pc:docMk/>
            <pc:sldMk cId="1111574325" sldId="486"/>
            <ac:spMk id="2" creationId="{9506F29D-9D7E-ABD9-F3E9-370F8150B3F4}"/>
          </ac:spMkLst>
        </pc:spChg>
        <pc:spChg chg="del">
          <ac:chgData name="Megan U Hazen" userId="30e05359-b9e4-47f2-a3de-c678b6693530" providerId="ADAL" clId="{939E2F73-DF29-49A4-8956-4EC824E7399B}" dt="2026-06-01T05:07:40.301" v="2845" actId="478"/>
          <ac:spMkLst>
            <pc:docMk/>
            <pc:sldMk cId="1111574325" sldId="486"/>
            <ac:spMk id="3" creationId="{A629DD5A-C233-3766-CFBB-0E630B744D3D}"/>
          </ac:spMkLst>
        </pc:spChg>
        <pc:spChg chg="mod ord">
          <ac:chgData name="Megan U Hazen" userId="30e05359-b9e4-47f2-a3de-c678b6693530" providerId="ADAL" clId="{939E2F73-DF29-49A4-8956-4EC824E7399B}" dt="2026-06-01T05:41:01.181" v="3633"/>
          <ac:spMkLst>
            <pc:docMk/>
            <pc:sldMk cId="1111574325" sldId="486"/>
            <ac:spMk id="4" creationId="{A75AB3C8-4346-3A74-D84A-F72FC5F79FDD}"/>
          </ac:spMkLst>
        </pc:spChg>
        <pc:spChg chg="mod ord">
          <ac:chgData name="Megan U Hazen" userId="30e05359-b9e4-47f2-a3de-c678b6693530" providerId="ADAL" clId="{939E2F73-DF29-49A4-8956-4EC824E7399B}" dt="2026-06-01T05:41:01.181" v="3633"/>
          <ac:spMkLst>
            <pc:docMk/>
            <pc:sldMk cId="1111574325" sldId="486"/>
            <ac:spMk id="5" creationId="{DC57434E-5F50-690C-96BE-8458D88105E6}"/>
          </ac:spMkLst>
        </pc:spChg>
        <pc:spChg chg="del">
          <ac:chgData name="Megan U Hazen" userId="30e05359-b9e4-47f2-a3de-c678b6693530" providerId="ADAL" clId="{939E2F73-DF29-49A4-8956-4EC824E7399B}" dt="2026-06-01T05:07:40.301" v="2845" actId="478"/>
          <ac:spMkLst>
            <pc:docMk/>
            <pc:sldMk cId="1111574325" sldId="486"/>
            <ac:spMk id="8" creationId="{3A79B9B1-A0BE-FEE3-DBB2-55D923BFDDE3}"/>
          </ac:spMkLst>
        </pc:spChg>
        <pc:spChg chg="mod ord">
          <ac:chgData name="Megan U Hazen" userId="30e05359-b9e4-47f2-a3de-c678b6693530" providerId="ADAL" clId="{939E2F73-DF29-49A4-8956-4EC824E7399B}" dt="2026-06-01T05:41:01.181" v="3633"/>
          <ac:spMkLst>
            <pc:docMk/>
            <pc:sldMk cId="1111574325" sldId="486"/>
            <ac:spMk id="10" creationId="{934DA2B3-4696-3B13-1411-DECB3C3C7470}"/>
          </ac:spMkLst>
        </pc:spChg>
        <pc:spChg chg="del">
          <ac:chgData name="Megan U Hazen" userId="30e05359-b9e4-47f2-a3de-c678b6693530" providerId="ADAL" clId="{939E2F73-DF29-49A4-8956-4EC824E7399B}" dt="2026-06-01T05:07:43.227" v="2846" actId="478"/>
          <ac:spMkLst>
            <pc:docMk/>
            <pc:sldMk cId="1111574325" sldId="486"/>
            <ac:spMk id="15" creationId="{8CF2A12D-32A1-F44E-C538-E5A9AAC2404B}"/>
          </ac:spMkLst>
        </pc:spChg>
        <pc:spChg chg="add del mod ord">
          <ac:chgData name="Megan U Hazen" userId="30e05359-b9e4-47f2-a3de-c678b6693530" providerId="ADAL" clId="{939E2F73-DF29-49A4-8956-4EC824E7399B}" dt="2026-06-01T05:08:42.593" v="2859" actId="700"/>
          <ac:spMkLst>
            <pc:docMk/>
            <pc:sldMk cId="1111574325" sldId="486"/>
            <ac:spMk id="17" creationId="{EEA8C122-0915-7D75-3317-2CB4E7B6BAB3}"/>
          </ac:spMkLst>
        </pc:spChg>
        <pc:spChg chg="add del mod ord">
          <ac:chgData name="Megan U Hazen" userId="30e05359-b9e4-47f2-a3de-c678b6693530" providerId="ADAL" clId="{939E2F73-DF29-49A4-8956-4EC824E7399B}" dt="2026-06-01T05:08:42.593" v="2859" actId="700"/>
          <ac:spMkLst>
            <pc:docMk/>
            <pc:sldMk cId="1111574325" sldId="486"/>
            <ac:spMk id="19" creationId="{960C2D6C-ABA3-EB7A-29FF-2CFECA271196}"/>
          </ac:spMkLst>
        </pc:spChg>
        <pc:spChg chg="add del mod ord">
          <ac:chgData name="Megan U Hazen" userId="30e05359-b9e4-47f2-a3de-c678b6693530" providerId="ADAL" clId="{939E2F73-DF29-49A4-8956-4EC824E7399B}" dt="2026-06-01T05:08:42.593" v="2859" actId="700"/>
          <ac:spMkLst>
            <pc:docMk/>
            <pc:sldMk cId="1111574325" sldId="486"/>
            <ac:spMk id="21" creationId="{D9CC9ECB-6905-A3BD-DA0B-839A6A1A06F4}"/>
          </ac:spMkLst>
        </pc:spChg>
        <pc:spChg chg="add mod ord">
          <ac:chgData name="Megan U Hazen" userId="30e05359-b9e4-47f2-a3de-c678b6693530" providerId="ADAL" clId="{939E2F73-DF29-49A4-8956-4EC824E7399B}" dt="2026-06-01T05:41:01.181" v="3633"/>
          <ac:spMkLst>
            <pc:docMk/>
            <pc:sldMk cId="1111574325" sldId="486"/>
            <ac:spMk id="22" creationId="{1DAA2FD0-C51D-40A9-AA07-08802412A4DC}"/>
          </ac:spMkLst>
        </pc:spChg>
        <pc:grpChg chg="del">
          <ac:chgData name="Megan U Hazen" userId="30e05359-b9e4-47f2-a3de-c678b6693530" providerId="ADAL" clId="{939E2F73-DF29-49A4-8956-4EC824E7399B}" dt="2026-06-01T05:07:40.301" v="2845" actId="478"/>
          <ac:grpSpMkLst>
            <pc:docMk/>
            <pc:sldMk cId="1111574325" sldId="486"/>
            <ac:grpSpMk id="12" creationId="{DD6725D9-E6DB-2321-EDB2-F8940EBCA50B}"/>
          </ac:grpSpMkLst>
        </pc:grpChg>
        <pc:grpChg chg="del">
          <ac:chgData name="Megan U Hazen" userId="30e05359-b9e4-47f2-a3de-c678b6693530" providerId="ADAL" clId="{939E2F73-DF29-49A4-8956-4EC824E7399B}" dt="2026-06-01T05:07:40.301" v="2845" actId="478"/>
          <ac:grpSpMkLst>
            <pc:docMk/>
            <pc:sldMk cId="1111574325" sldId="486"/>
            <ac:grpSpMk id="14" creationId="{18058AD6-5C0F-DECF-514C-D08F9F33E7F5}"/>
          </ac:grpSpMkLst>
        </pc:grpChg>
        <pc:cxnChg chg="del mod">
          <ac:chgData name="Megan U Hazen" userId="30e05359-b9e4-47f2-a3de-c678b6693530" providerId="ADAL" clId="{939E2F73-DF29-49A4-8956-4EC824E7399B}" dt="2026-06-01T05:07:40.301" v="2845" actId="478"/>
          <ac:cxnSpMkLst>
            <pc:docMk/>
            <pc:sldMk cId="1111574325" sldId="486"/>
            <ac:cxnSpMk id="7" creationId="{EDAA7424-450A-426A-5760-7AB0F36360BD}"/>
          </ac:cxnSpMkLst>
        </pc:cxnChg>
        <pc:cxnChg chg="del mod">
          <ac:chgData name="Megan U Hazen" userId="30e05359-b9e4-47f2-a3de-c678b6693530" providerId="ADAL" clId="{939E2F73-DF29-49A4-8956-4EC824E7399B}" dt="2026-06-01T05:07:40.301" v="2845" actId="478"/>
          <ac:cxnSpMkLst>
            <pc:docMk/>
            <pc:sldMk cId="1111574325" sldId="486"/>
            <ac:cxnSpMk id="20" creationId="{E3AEAB2C-4124-B472-937E-16FA74F6AC4E}"/>
          </ac:cxnSpMkLst>
        </pc:cxnChg>
      </pc:sldChg>
      <pc:sldChg chg="addSp delSp modSp new mod modClrScheme chgLayout">
        <pc:chgData name="Megan U Hazen" userId="30e05359-b9e4-47f2-a3de-c678b6693530" providerId="ADAL" clId="{939E2F73-DF29-49A4-8956-4EC824E7399B}" dt="2026-06-01T05:12:06.124" v="3228" actId="27636"/>
        <pc:sldMkLst>
          <pc:docMk/>
          <pc:sldMk cId="473085782" sldId="487"/>
        </pc:sldMkLst>
        <pc:spChg chg="del mod ord">
          <ac:chgData name="Megan U Hazen" userId="30e05359-b9e4-47f2-a3de-c678b6693530" providerId="ADAL" clId="{939E2F73-DF29-49A4-8956-4EC824E7399B}" dt="2026-06-01T05:11:20.601" v="3197" actId="700"/>
          <ac:spMkLst>
            <pc:docMk/>
            <pc:sldMk cId="473085782" sldId="487"/>
            <ac:spMk id="2" creationId="{34C5AF8A-DF16-4B00-027B-E914977A125A}"/>
          </ac:spMkLst>
        </pc:spChg>
        <pc:spChg chg="del mod ord">
          <ac:chgData name="Megan U Hazen" userId="30e05359-b9e4-47f2-a3de-c678b6693530" providerId="ADAL" clId="{939E2F73-DF29-49A4-8956-4EC824E7399B}" dt="2026-06-01T05:11:20.601" v="3197" actId="700"/>
          <ac:spMkLst>
            <pc:docMk/>
            <pc:sldMk cId="473085782" sldId="487"/>
            <ac:spMk id="3" creationId="{C22822E6-7889-A644-54F6-8D1EF5DB4881}"/>
          </ac:spMkLst>
        </pc:spChg>
        <pc:spChg chg="del">
          <ac:chgData name="Megan U Hazen" userId="30e05359-b9e4-47f2-a3de-c678b6693530" providerId="ADAL" clId="{939E2F73-DF29-49A4-8956-4EC824E7399B}" dt="2026-06-01T05:11:20.601" v="3197" actId="700"/>
          <ac:spMkLst>
            <pc:docMk/>
            <pc:sldMk cId="473085782" sldId="487"/>
            <ac:spMk id="4" creationId="{0074C4BF-DE83-F966-A9A0-EE76021EA3BB}"/>
          </ac:spMkLst>
        </pc:spChg>
        <pc:spChg chg="mod ord">
          <ac:chgData name="Megan U Hazen" userId="30e05359-b9e4-47f2-a3de-c678b6693530" providerId="ADAL" clId="{939E2F73-DF29-49A4-8956-4EC824E7399B}" dt="2026-06-01T05:11:20.601" v="3197" actId="700"/>
          <ac:spMkLst>
            <pc:docMk/>
            <pc:sldMk cId="473085782" sldId="487"/>
            <ac:spMk id="5" creationId="{BB5E5A5F-6858-4130-4D21-8091777093F5}"/>
          </ac:spMkLst>
        </pc:spChg>
        <pc:spChg chg="mod ord">
          <ac:chgData name="Megan U Hazen" userId="30e05359-b9e4-47f2-a3de-c678b6693530" providerId="ADAL" clId="{939E2F73-DF29-49A4-8956-4EC824E7399B}" dt="2026-06-01T05:11:20.601" v="3197" actId="700"/>
          <ac:spMkLst>
            <pc:docMk/>
            <pc:sldMk cId="473085782" sldId="487"/>
            <ac:spMk id="6" creationId="{1A9D8630-6774-A5DE-021C-FDD7C0627FBB}"/>
          </ac:spMkLst>
        </pc:spChg>
        <pc:spChg chg="add mod ord">
          <ac:chgData name="Megan U Hazen" userId="30e05359-b9e4-47f2-a3de-c678b6693530" providerId="ADAL" clId="{939E2F73-DF29-49A4-8956-4EC824E7399B}" dt="2026-06-01T05:11:31.663" v="3211" actId="20577"/>
          <ac:spMkLst>
            <pc:docMk/>
            <pc:sldMk cId="473085782" sldId="487"/>
            <ac:spMk id="7" creationId="{FFB1AD39-A68F-34A6-3E80-67F884D7783E}"/>
          </ac:spMkLst>
        </pc:spChg>
        <pc:spChg chg="add mod ord">
          <ac:chgData name="Megan U Hazen" userId="30e05359-b9e4-47f2-a3de-c678b6693530" providerId="ADAL" clId="{939E2F73-DF29-49A4-8956-4EC824E7399B}" dt="2026-06-01T05:12:06.124" v="3228" actId="27636"/>
          <ac:spMkLst>
            <pc:docMk/>
            <pc:sldMk cId="473085782" sldId="487"/>
            <ac:spMk id="8" creationId="{CD450DA8-6370-B1EA-759C-BE5888AC1063}"/>
          </ac:spMkLst>
        </pc:spChg>
      </pc:sldChg>
      <pc:sldChg chg="modSp add mod">
        <pc:chgData name="Megan U Hazen" userId="30e05359-b9e4-47f2-a3de-c678b6693530" providerId="ADAL" clId="{939E2F73-DF29-49A4-8956-4EC824E7399B}" dt="2026-06-01T05:41:02.424" v="3634"/>
        <pc:sldMkLst>
          <pc:docMk/>
          <pc:sldMk cId="3742588131" sldId="488"/>
        </pc:sldMkLst>
        <pc:spChg chg="mod ord">
          <ac:chgData name="Megan U Hazen" userId="30e05359-b9e4-47f2-a3de-c678b6693530" providerId="ADAL" clId="{939E2F73-DF29-49A4-8956-4EC824E7399B}" dt="2026-06-01T05:41:02.424" v="3634"/>
          <ac:spMkLst>
            <pc:docMk/>
            <pc:sldMk cId="3742588131" sldId="488"/>
            <ac:spMk id="2" creationId="{FF6FCAD6-AD27-C81C-1489-62A945FE331F}"/>
          </ac:spMkLst>
        </pc:spChg>
        <pc:spChg chg="ord">
          <ac:chgData name="Megan U Hazen" userId="30e05359-b9e4-47f2-a3de-c678b6693530" providerId="ADAL" clId="{939E2F73-DF29-49A4-8956-4EC824E7399B}" dt="2026-06-01T05:41:02.424" v="3634"/>
          <ac:spMkLst>
            <pc:docMk/>
            <pc:sldMk cId="3742588131" sldId="488"/>
            <ac:spMk id="4" creationId="{6FDC2020-4D1C-12F3-7F80-0BC8BDC37F8F}"/>
          </ac:spMkLst>
        </pc:spChg>
        <pc:spChg chg="ord">
          <ac:chgData name="Megan U Hazen" userId="30e05359-b9e4-47f2-a3de-c678b6693530" providerId="ADAL" clId="{939E2F73-DF29-49A4-8956-4EC824E7399B}" dt="2026-06-01T05:41:02.424" v="3634"/>
          <ac:spMkLst>
            <pc:docMk/>
            <pc:sldMk cId="3742588131" sldId="488"/>
            <ac:spMk id="5" creationId="{A9398820-9EDD-4ACA-C4B3-8FBB13F478A7}"/>
          </ac:spMkLst>
        </pc:spChg>
        <pc:spChg chg="mod ord">
          <ac:chgData name="Megan U Hazen" userId="30e05359-b9e4-47f2-a3de-c678b6693530" providerId="ADAL" clId="{939E2F73-DF29-49A4-8956-4EC824E7399B}" dt="2026-06-01T05:41:02.424" v="3634"/>
          <ac:spMkLst>
            <pc:docMk/>
            <pc:sldMk cId="3742588131" sldId="488"/>
            <ac:spMk id="10" creationId="{7F629F18-C30F-AA06-7A36-18F6FF5D729A}"/>
          </ac:spMkLst>
        </pc:spChg>
        <pc:spChg chg="mod ord">
          <ac:chgData name="Megan U Hazen" userId="30e05359-b9e4-47f2-a3de-c678b6693530" providerId="ADAL" clId="{939E2F73-DF29-49A4-8956-4EC824E7399B}" dt="2026-06-01T05:41:02.424" v="3634"/>
          <ac:spMkLst>
            <pc:docMk/>
            <pc:sldMk cId="3742588131" sldId="488"/>
            <ac:spMk id="22" creationId="{306168EA-85DC-664D-22A3-AA650C3059B2}"/>
          </ac:spMkLst>
        </pc:spChg>
      </pc:sldChg>
      <pc:sldChg chg="modSp add mod">
        <pc:chgData name="Megan U Hazen" userId="30e05359-b9e4-47f2-a3de-c678b6693530" providerId="ADAL" clId="{939E2F73-DF29-49A4-8956-4EC824E7399B}" dt="2026-06-01T05:25:32.421" v="3545" actId="113"/>
        <pc:sldMkLst>
          <pc:docMk/>
          <pc:sldMk cId="1607750070" sldId="489"/>
        </pc:sldMkLst>
        <pc:spChg chg="mod">
          <ac:chgData name="Megan U Hazen" userId="30e05359-b9e4-47f2-a3de-c678b6693530" providerId="ADAL" clId="{939E2F73-DF29-49A4-8956-4EC824E7399B}" dt="2026-06-01T05:17:27.225" v="3477" actId="2711"/>
          <ac:spMkLst>
            <pc:docMk/>
            <pc:sldMk cId="1607750070" sldId="489"/>
            <ac:spMk id="2" creationId="{F5084497-E340-03FB-D1CE-159A40D24F7F}"/>
          </ac:spMkLst>
        </pc:spChg>
        <pc:spChg chg="mod">
          <ac:chgData name="Megan U Hazen" userId="30e05359-b9e4-47f2-a3de-c678b6693530" providerId="ADAL" clId="{939E2F73-DF29-49A4-8956-4EC824E7399B}" dt="2026-06-01T05:25:32.421" v="3545" actId="113"/>
          <ac:spMkLst>
            <pc:docMk/>
            <pc:sldMk cId="1607750070" sldId="489"/>
            <ac:spMk id="10" creationId="{302594D2-8A56-4A5D-F33B-B76A49BDA6B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E607-F3CD-4D05-8211-05B214C08966}" type="datetimeFigureOut">
              <a:rPr lang="en-US" smtClean="0"/>
              <a:t>5/31/2026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434D68-4E3A-47C4-BCAC-F17451564682}" type="slidenum">
              <a:rPr lang="en-US" smtClean="0"/>
              <a:t>‹#›</a:t>
            </a:fld>
            <a:endParaRPr lang="en-US"/>
          </a:p>
        </p:txBody>
      </p:sp>
    </p:spTree>
    <p:extLst>
      <p:ext uri="{BB962C8B-B14F-4D97-AF65-F5344CB8AC3E}">
        <p14:creationId xmlns:p14="http://schemas.microsoft.com/office/powerpoint/2010/main" val="34870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1</a:t>
            </a:fld>
            <a:endParaRPr lang="en-US"/>
          </a:p>
        </p:txBody>
      </p:sp>
    </p:spTree>
    <p:extLst>
      <p:ext uri="{BB962C8B-B14F-4D97-AF65-F5344CB8AC3E}">
        <p14:creationId xmlns:p14="http://schemas.microsoft.com/office/powerpoint/2010/main" val="3593349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1D92D-B081-5775-2097-5F207E98FA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9FC29C-C264-DA9B-296C-ACE7BBF058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6001F0-4A9D-446D-6EA0-B26FE7345700}"/>
              </a:ext>
            </a:extLst>
          </p:cNvPr>
          <p:cNvSpPr>
            <a:spLocks noGrp="1"/>
          </p:cNvSpPr>
          <p:nvPr>
            <p:ph type="body" idx="1"/>
          </p:nvPr>
        </p:nvSpPr>
        <p:spPr/>
        <p:txBody>
          <a:bodyPr/>
          <a:lstStyle/>
          <a:p>
            <a:r>
              <a:rPr lang="en-US"/>
              <a:t>This to call out:</a:t>
            </a:r>
            <a:br>
              <a:rPr lang="en-US"/>
            </a:br>
            <a:r>
              <a:rPr lang="en-US"/>
              <a:t>Most containers are in a library of the same name.  Here, we #include &lt;vector&gt;</a:t>
            </a:r>
          </a:p>
          <a:p>
            <a:r>
              <a:rPr lang="en-US"/>
              <a:t>We start by constructing three tracers and a vector, then we add the tracers to the vector, and then we print things out using array syntax.</a:t>
            </a:r>
          </a:p>
          <a:p>
            <a:endParaRPr lang="en-US"/>
          </a:p>
          <a:p>
            <a:r>
              <a:rPr lang="en-US"/>
              <a:t>The vector class allows us to start small, but, re-allocate a new larger array if we need to.  That way it can grow.</a:t>
            </a:r>
          </a:p>
          <a:p>
            <a:r>
              <a:rPr lang="en-US"/>
              <a:t> vector::reserve gives us an initial size.  We can also push, pop, swap, get size, etc.</a:t>
            </a:r>
          </a:p>
        </p:txBody>
      </p:sp>
      <p:sp>
        <p:nvSpPr>
          <p:cNvPr id="4" name="Slide Number Placeholder 3">
            <a:extLst>
              <a:ext uri="{FF2B5EF4-FFF2-40B4-BE49-F238E27FC236}">
                <a16:creationId xmlns:a16="http://schemas.microsoft.com/office/drawing/2014/main" id="{90F4EE31-C19D-2D7A-0C44-59A5F4D15651}"/>
              </a:ext>
            </a:extLst>
          </p:cNvPr>
          <p:cNvSpPr>
            <a:spLocks noGrp="1"/>
          </p:cNvSpPr>
          <p:nvPr>
            <p:ph type="sldNum" sz="quarter" idx="5"/>
          </p:nvPr>
        </p:nvSpPr>
        <p:spPr/>
        <p:txBody>
          <a:bodyPr/>
          <a:lstStyle/>
          <a:p>
            <a:fld id="{BF434D68-4E3A-47C4-BCAC-F17451564682}" type="slidenum">
              <a:rPr lang="en-US" smtClean="0"/>
              <a:t>14</a:t>
            </a:fld>
            <a:endParaRPr lang="en-US"/>
          </a:p>
        </p:txBody>
      </p:sp>
    </p:spTree>
    <p:extLst>
      <p:ext uri="{BB962C8B-B14F-4D97-AF65-F5344CB8AC3E}">
        <p14:creationId xmlns:p14="http://schemas.microsoft.com/office/powerpoint/2010/main" val="1431498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5E1D9-7DFC-E361-D6F3-24C66B94E3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6451B0-5B95-078D-4CA4-874FB73044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896F27-400C-7605-8922-B8C1F51E8104}"/>
              </a:ext>
            </a:extLst>
          </p:cNvPr>
          <p:cNvSpPr>
            <a:spLocks noGrp="1"/>
          </p:cNvSpPr>
          <p:nvPr>
            <p:ph type="body" idx="1"/>
          </p:nvPr>
        </p:nvSpPr>
        <p:spPr/>
        <p:txBody>
          <a:bodyPr/>
          <a:lstStyle/>
          <a:p>
            <a:r>
              <a:rPr lang="en-US"/>
              <a:t>This to call out:</a:t>
            </a:r>
            <a:br>
              <a:rPr lang="en-US"/>
            </a:br>
            <a:r>
              <a:rPr lang="en-US"/>
              <a:t>Most containers are in a library of the same name.  Here, we #include &lt;vector&gt;</a:t>
            </a:r>
          </a:p>
          <a:p>
            <a:r>
              <a:rPr lang="en-US"/>
              <a:t>We start by constructing three tracers and a vector, then we add the tracers to the vector, and then we print things out using array syntax.</a:t>
            </a:r>
          </a:p>
          <a:p>
            <a:endParaRPr lang="en-US"/>
          </a:p>
          <a:p>
            <a:r>
              <a:rPr lang="en-US"/>
              <a:t>The vector class allows us to start small, but, re-allocate a new larger array if we need to.  That way it can grow.</a:t>
            </a:r>
          </a:p>
          <a:p>
            <a:r>
              <a:rPr lang="en-US"/>
              <a:t> vector::reserve gives us an initial size.  We can also push, pop, swap, get size, etc.</a:t>
            </a:r>
          </a:p>
        </p:txBody>
      </p:sp>
      <p:sp>
        <p:nvSpPr>
          <p:cNvPr id="4" name="Slide Number Placeholder 3">
            <a:extLst>
              <a:ext uri="{FF2B5EF4-FFF2-40B4-BE49-F238E27FC236}">
                <a16:creationId xmlns:a16="http://schemas.microsoft.com/office/drawing/2014/main" id="{B1442E0F-2DED-7BDC-CEDD-529CFC6F28CB}"/>
              </a:ext>
            </a:extLst>
          </p:cNvPr>
          <p:cNvSpPr>
            <a:spLocks noGrp="1"/>
          </p:cNvSpPr>
          <p:nvPr>
            <p:ph type="sldNum" sz="quarter" idx="5"/>
          </p:nvPr>
        </p:nvSpPr>
        <p:spPr/>
        <p:txBody>
          <a:bodyPr/>
          <a:lstStyle/>
          <a:p>
            <a:fld id="{BF434D68-4E3A-47C4-BCAC-F17451564682}" type="slidenum">
              <a:rPr lang="en-US" smtClean="0"/>
              <a:t>16</a:t>
            </a:fld>
            <a:endParaRPr lang="en-US"/>
          </a:p>
        </p:txBody>
      </p:sp>
    </p:spTree>
    <p:extLst>
      <p:ext uri="{BB962C8B-B14F-4D97-AF65-F5344CB8AC3E}">
        <p14:creationId xmlns:p14="http://schemas.microsoft.com/office/powerpoint/2010/main" val="41162088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E61CC-F9D3-642B-7B52-4DE6576A54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330DF3-5FFA-F1EB-6004-D4389EAB40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505C06-BE3B-6AE1-A6A7-AB3BF1D2E3D1}"/>
              </a:ext>
            </a:extLst>
          </p:cNvPr>
          <p:cNvSpPr>
            <a:spLocks noGrp="1"/>
          </p:cNvSpPr>
          <p:nvPr>
            <p:ph type="body" idx="1"/>
          </p:nvPr>
        </p:nvSpPr>
        <p:spPr/>
        <p:txBody>
          <a:bodyPr/>
          <a:lstStyle/>
          <a:p>
            <a:r>
              <a:rPr lang="en-US"/>
              <a:t>This to call out:</a:t>
            </a:r>
            <a:br>
              <a:rPr lang="en-US"/>
            </a:br>
            <a:r>
              <a:rPr lang="en-US"/>
              <a:t>Most containers are in a library of the same name.  Here, we #include &lt;vector&gt;</a:t>
            </a:r>
          </a:p>
          <a:p>
            <a:r>
              <a:rPr lang="en-US"/>
              <a:t>We start by constructing three tracers and a vector, then we add the tracers to the vector, and then we print things out using array syntax.</a:t>
            </a:r>
          </a:p>
          <a:p>
            <a:endParaRPr lang="en-US"/>
          </a:p>
          <a:p>
            <a:r>
              <a:rPr lang="en-US"/>
              <a:t>The vector class allows us to start small, but, re-allocate a new larger array if we need to.  That way it can grow.</a:t>
            </a:r>
          </a:p>
          <a:p>
            <a:r>
              <a:rPr lang="en-US"/>
              <a:t> vector::reserve gives us an initial size.  We can also push, pop, swap, get size, etc.</a:t>
            </a:r>
          </a:p>
        </p:txBody>
      </p:sp>
      <p:sp>
        <p:nvSpPr>
          <p:cNvPr id="4" name="Slide Number Placeholder 3">
            <a:extLst>
              <a:ext uri="{FF2B5EF4-FFF2-40B4-BE49-F238E27FC236}">
                <a16:creationId xmlns:a16="http://schemas.microsoft.com/office/drawing/2014/main" id="{05ED80B1-561B-58B4-051F-C9B0B12EA066}"/>
              </a:ext>
            </a:extLst>
          </p:cNvPr>
          <p:cNvSpPr>
            <a:spLocks noGrp="1"/>
          </p:cNvSpPr>
          <p:nvPr>
            <p:ph type="sldNum" sz="quarter" idx="5"/>
          </p:nvPr>
        </p:nvSpPr>
        <p:spPr/>
        <p:txBody>
          <a:bodyPr/>
          <a:lstStyle/>
          <a:p>
            <a:fld id="{BF434D68-4E3A-47C4-BCAC-F17451564682}" type="slidenum">
              <a:rPr lang="en-US" smtClean="0"/>
              <a:t>17</a:t>
            </a:fld>
            <a:endParaRPr lang="en-US"/>
          </a:p>
        </p:txBody>
      </p:sp>
    </p:spTree>
    <p:extLst>
      <p:ext uri="{BB962C8B-B14F-4D97-AF65-F5344CB8AC3E}">
        <p14:creationId xmlns:p14="http://schemas.microsoft.com/office/powerpoint/2010/main" val="15382389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18</a:t>
            </a:fld>
            <a:endParaRPr lang="en-US"/>
          </a:p>
        </p:txBody>
      </p:sp>
    </p:spTree>
    <p:extLst>
      <p:ext uri="{BB962C8B-B14F-4D97-AF65-F5344CB8AC3E}">
        <p14:creationId xmlns:p14="http://schemas.microsoft.com/office/powerpoint/2010/main" val="8736145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1E56A5-BCD7-B48D-D6F4-CB442DA146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8A7882-C74F-F6CC-067E-2973CF6283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4AEFD1-10A0-5051-F1F0-E2A105D75A0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E19F576-CDB7-A3B4-FA55-BD7AEE3DDD76}"/>
              </a:ext>
            </a:extLst>
          </p:cNvPr>
          <p:cNvSpPr>
            <a:spLocks noGrp="1"/>
          </p:cNvSpPr>
          <p:nvPr>
            <p:ph type="sldNum" sz="quarter" idx="5"/>
          </p:nvPr>
        </p:nvSpPr>
        <p:spPr/>
        <p:txBody>
          <a:bodyPr/>
          <a:lstStyle/>
          <a:p>
            <a:fld id="{BF434D68-4E3A-47C4-BCAC-F17451564682}" type="slidenum">
              <a:rPr lang="en-US" smtClean="0"/>
              <a:t>21</a:t>
            </a:fld>
            <a:endParaRPr lang="en-US"/>
          </a:p>
        </p:txBody>
      </p:sp>
    </p:spTree>
    <p:extLst>
      <p:ext uri="{BB962C8B-B14F-4D97-AF65-F5344CB8AC3E}">
        <p14:creationId xmlns:p14="http://schemas.microsoft.com/office/powerpoint/2010/main" val="38704152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553A0-B9B6-5B26-9CC7-18BC80350B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4D2330-DB04-C552-F4E0-EF0DA479C0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414C88-A86D-A83D-38C1-A532A6A37B73}"/>
              </a:ext>
            </a:extLst>
          </p:cNvPr>
          <p:cNvSpPr>
            <a:spLocks noGrp="1"/>
          </p:cNvSpPr>
          <p:nvPr>
            <p:ph type="body" idx="1"/>
          </p:nvPr>
        </p:nvSpPr>
        <p:spPr/>
        <p:txBody>
          <a:bodyPr/>
          <a:lstStyle/>
          <a:p>
            <a:r>
              <a:rPr lang="en-US"/>
              <a:t>‘leak’ leaks, because it was created with new and is never deleted.</a:t>
            </a:r>
          </a:p>
          <a:p>
            <a:r>
              <a:rPr lang="en-US"/>
              <a:t>‘not leak’ is a </a:t>
            </a:r>
            <a:r>
              <a:rPr lang="en-US" err="1"/>
              <a:t>ToyPtr</a:t>
            </a:r>
            <a:r>
              <a:rPr lang="en-US"/>
              <a:t> object on the stack, so when we exit main it gets popped, the destructor is called, and the memory is deleted.</a:t>
            </a:r>
          </a:p>
          <a:p>
            <a:r>
              <a:rPr lang="en-US"/>
              <a:t>Can demonstrate this using </a:t>
            </a:r>
            <a:r>
              <a:rPr lang="en-US" err="1"/>
              <a:t>valgrind</a:t>
            </a:r>
            <a:r>
              <a:rPr lang="en-US"/>
              <a:t>.</a:t>
            </a:r>
          </a:p>
        </p:txBody>
      </p:sp>
      <p:sp>
        <p:nvSpPr>
          <p:cNvPr id="4" name="Slide Number Placeholder 3">
            <a:extLst>
              <a:ext uri="{FF2B5EF4-FFF2-40B4-BE49-F238E27FC236}">
                <a16:creationId xmlns:a16="http://schemas.microsoft.com/office/drawing/2014/main" id="{5E3237FE-EF26-72EB-3793-A9A7FA89C376}"/>
              </a:ext>
            </a:extLst>
          </p:cNvPr>
          <p:cNvSpPr>
            <a:spLocks noGrp="1"/>
          </p:cNvSpPr>
          <p:nvPr>
            <p:ph type="sldNum" sz="quarter" idx="5"/>
          </p:nvPr>
        </p:nvSpPr>
        <p:spPr/>
        <p:txBody>
          <a:bodyPr/>
          <a:lstStyle/>
          <a:p>
            <a:fld id="{BF434D68-4E3A-47C4-BCAC-F17451564682}" type="slidenum">
              <a:rPr lang="en-US" smtClean="0"/>
              <a:t>22</a:t>
            </a:fld>
            <a:endParaRPr lang="en-US"/>
          </a:p>
        </p:txBody>
      </p:sp>
    </p:spTree>
    <p:extLst>
      <p:ext uri="{BB962C8B-B14F-4D97-AF65-F5344CB8AC3E}">
        <p14:creationId xmlns:p14="http://schemas.microsoft.com/office/powerpoint/2010/main" val="25537501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1E194-C2F1-B1B4-CB36-D6A4A552B6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68825D-8BCA-FB2F-A30C-2EC5E63144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C74272-FD75-C784-EFD3-CDAF381E3849}"/>
              </a:ext>
            </a:extLst>
          </p:cNvPr>
          <p:cNvSpPr>
            <a:spLocks noGrp="1"/>
          </p:cNvSpPr>
          <p:nvPr>
            <p:ph type="body" idx="1"/>
          </p:nvPr>
        </p:nvSpPr>
        <p:spPr/>
        <p:txBody>
          <a:bodyPr/>
          <a:lstStyle/>
          <a:p>
            <a:r>
              <a:rPr lang="en-US"/>
              <a:t>‘leak’ leaks, because it was created with new and is never delete.</a:t>
            </a:r>
          </a:p>
          <a:p>
            <a:r>
              <a:rPr lang="en-US"/>
              <a:t>‘not leak’ is a </a:t>
            </a:r>
            <a:r>
              <a:rPr lang="en-US" err="1"/>
              <a:t>ToyPtr</a:t>
            </a:r>
            <a:r>
              <a:rPr lang="en-US"/>
              <a:t> object on the stack, so when we exit main it gets popped, the destructor is called, and the memory is deleted.</a:t>
            </a:r>
          </a:p>
          <a:p>
            <a:r>
              <a:rPr lang="en-US"/>
              <a:t>Can demonstrate this using </a:t>
            </a:r>
            <a:r>
              <a:rPr lang="en-US" err="1"/>
              <a:t>valgrind</a:t>
            </a:r>
            <a:r>
              <a:rPr lang="en-US"/>
              <a:t>.</a:t>
            </a:r>
          </a:p>
        </p:txBody>
      </p:sp>
      <p:sp>
        <p:nvSpPr>
          <p:cNvPr id="4" name="Slide Number Placeholder 3">
            <a:extLst>
              <a:ext uri="{FF2B5EF4-FFF2-40B4-BE49-F238E27FC236}">
                <a16:creationId xmlns:a16="http://schemas.microsoft.com/office/drawing/2014/main" id="{8B15FCD5-E213-02DD-0D75-8E8DC23F0EBC}"/>
              </a:ext>
            </a:extLst>
          </p:cNvPr>
          <p:cNvSpPr>
            <a:spLocks noGrp="1"/>
          </p:cNvSpPr>
          <p:nvPr>
            <p:ph type="sldNum" sz="quarter" idx="5"/>
          </p:nvPr>
        </p:nvSpPr>
        <p:spPr/>
        <p:txBody>
          <a:bodyPr/>
          <a:lstStyle/>
          <a:p>
            <a:fld id="{BF434D68-4E3A-47C4-BCAC-F17451564682}" type="slidenum">
              <a:rPr lang="en-US" smtClean="0"/>
              <a:t>23</a:t>
            </a:fld>
            <a:endParaRPr lang="en-US"/>
          </a:p>
        </p:txBody>
      </p:sp>
    </p:spTree>
    <p:extLst>
      <p:ext uri="{BB962C8B-B14F-4D97-AF65-F5344CB8AC3E}">
        <p14:creationId xmlns:p14="http://schemas.microsoft.com/office/powerpoint/2010/main" val="34085779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33C0B-9FFD-086D-E775-2844C21E95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41BBBF-B6EB-A322-15B8-67FA8D8AD2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AEC286-3CF2-E3C5-A72E-A541002F1A6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A7D6850-043D-DBE8-6B5D-D04A25CFF6F2}"/>
              </a:ext>
            </a:extLst>
          </p:cNvPr>
          <p:cNvSpPr>
            <a:spLocks noGrp="1"/>
          </p:cNvSpPr>
          <p:nvPr>
            <p:ph type="sldNum" sz="quarter" idx="5"/>
          </p:nvPr>
        </p:nvSpPr>
        <p:spPr/>
        <p:txBody>
          <a:bodyPr/>
          <a:lstStyle/>
          <a:p>
            <a:fld id="{BF434D68-4E3A-47C4-BCAC-F17451564682}" type="slidenum">
              <a:rPr lang="en-US" smtClean="0"/>
              <a:t>25</a:t>
            </a:fld>
            <a:endParaRPr lang="en-US"/>
          </a:p>
        </p:txBody>
      </p:sp>
    </p:spTree>
    <p:extLst>
      <p:ext uri="{BB962C8B-B14F-4D97-AF65-F5344CB8AC3E}">
        <p14:creationId xmlns:p14="http://schemas.microsoft.com/office/powerpoint/2010/main" val="35871505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F8CE6-F87C-79EF-9C2E-7AF57A083C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E45FC9-2865-95B5-C604-7270A15AD2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B5F301-DE10-64E2-CCA2-A6D07CB50E5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17E3F53-D2ED-B3D4-A7B8-0546F83AC21C}"/>
              </a:ext>
            </a:extLst>
          </p:cNvPr>
          <p:cNvSpPr>
            <a:spLocks noGrp="1"/>
          </p:cNvSpPr>
          <p:nvPr>
            <p:ph type="sldNum" sz="quarter" idx="5"/>
          </p:nvPr>
        </p:nvSpPr>
        <p:spPr/>
        <p:txBody>
          <a:bodyPr/>
          <a:lstStyle/>
          <a:p>
            <a:fld id="{BF434D68-4E3A-47C4-BCAC-F17451564682}" type="slidenum">
              <a:rPr lang="en-US" smtClean="0"/>
              <a:t>26</a:t>
            </a:fld>
            <a:endParaRPr lang="en-US"/>
          </a:p>
        </p:txBody>
      </p:sp>
    </p:spTree>
    <p:extLst>
      <p:ext uri="{BB962C8B-B14F-4D97-AF65-F5344CB8AC3E}">
        <p14:creationId xmlns:p14="http://schemas.microsoft.com/office/powerpoint/2010/main" val="15161131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77BAD-8AA0-2735-39C7-ADD0C30818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B815A5-BC65-B31E-BC6D-3EBE878D2A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6D2BB1-D0E1-D82E-B90E-9883D137190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C6D1A4A-628A-0313-A0BC-47C5E6ACE2A3}"/>
              </a:ext>
            </a:extLst>
          </p:cNvPr>
          <p:cNvSpPr>
            <a:spLocks noGrp="1"/>
          </p:cNvSpPr>
          <p:nvPr>
            <p:ph type="sldNum" sz="quarter" idx="5"/>
          </p:nvPr>
        </p:nvSpPr>
        <p:spPr/>
        <p:txBody>
          <a:bodyPr/>
          <a:lstStyle/>
          <a:p>
            <a:fld id="{BF434D68-4E3A-47C4-BCAC-F17451564682}" type="slidenum">
              <a:rPr lang="en-US" smtClean="0"/>
              <a:t>27</a:t>
            </a:fld>
            <a:endParaRPr lang="en-US"/>
          </a:p>
        </p:txBody>
      </p:sp>
    </p:spTree>
    <p:extLst>
      <p:ext uri="{BB962C8B-B14F-4D97-AF65-F5344CB8AC3E}">
        <p14:creationId xmlns:p14="http://schemas.microsoft.com/office/powerpoint/2010/main" val="1494481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FBB594-D9F0-7E7A-8F29-358FA985FB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588966-D703-71D4-814D-453951226E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DB8C75-2BBF-A5D9-91C2-456D4A377545}"/>
              </a:ext>
            </a:extLst>
          </p:cNvPr>
          <p:cNvSpPr>
            <a:spLocks noGrp="1"/>
          </p:cNvSpPr>
          <p:nvPr>
            <p:ph type="body" idx="1"/>
          </p:nvPr>
        </p:nvSpPr>
        <p:spPr/>
        <p:txBody>
          <a:bodyPr/>
          <a:lstStyle/>
          <a:p>
            <a:r>
              <a:rPr lang="en-US"/>
              <a:t>What happens if you have a T where `&lt;` isn’t defined?  Probably a compile time error.  Usually this happens on the line of the template that uses something the provided class can not support.    This can result in weird and hard to trace bugs – like, you might not get an error originally if your template code doesn’t try to use something the class doesn’t support, but might fail later when you add a line.</a:t>
            </a:r>
          </a:p>
        </p:txBody>
      </p:sp>
      <p:sp>
        <p:nvSpPr>
          <p:cNvPr id="4" name="Slide Number Placeholder 3">
            <a:extLst>
              <a:ext uri="{FF2B5EF4-FFF2-40B4-BE49-F238E27FC236}">
                <a16:creationId xmlns:a16="http://schemas.microsoft.com/office/drawing/2014/main" id="{A4D06C5C-73C7-240A-04DC-5042A53F10CE}"/>
              </a:ext>
            </a:extLst>
          </p:cNvPr>
          <p:cNvSpPr>
            <a:spLocks noGrp="1"/>
          </p:cNvSpPr>
          <p:nvPr>
            <p:ph type="sldNum" sz="quarter" idx="5"/>
          </p:nvPr>
        </p:nvSpPr>
        <p:spPr/>
        <p:txBody>
          <a:bodyPr/>
          <a:lstStyle/>
          <a:p>
            <a:fld id="{BF434D68-4E3A-47C4-BCAC-F17451564682}" type="slidenum">
              <a:rPr lang="en-US" smtClean="0"/>
              <a:t>3</a:t>
            </a:fld>
            <a:endParaRPr lang="en-US"/>
          </a:p>
        </p:txBody>
      </p:sp>
    </p:spTree>
    <p:extLst>
      <p:ext uri="{BB962C8B-B14F-4D97-AF65-F5344CB8AC3E}">
        <p14:creationId xmlns:p14="http://schemas.microsoft.com/office/powerpoint/2010/main" val="15187230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13E0A1-BE63-CDF7-4550-6A7A13D011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23B59B-1F81-5F40-FA82-7561303332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B51C54-9E54-6BB5-2BCC-4382E32408E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C74A8AF-7F02-3619-2524-FC8224698B4E}"/>
              </a:ext>
            </a:extLst>
          </p:cNvPr>
          <p:cNvSpPr>
            <a:spLocks noGrp="1"/>
          </p:cNvSpPr>
          <p:nvPr>
            <p:ph type="sldNum" sz="quarter" idx="5"/>
          </p:nvPr>
        </p:nvSpPr>
        <p:spPr/>
        <p:txBody>
          <a:bodyPr/>
          <a:lstStyle/>
          <a:p>
            <a:fld id="{BF434D68-4E3A-47C4-BCAC-F17451564682}" type="slidenum">
              <a:rPr lang="en-US" smtClean="0"/>
              <a:t>28</a:t>
            </a:fld>
            <a:endParaRPr lang="en-US"/>
          </a:p>
        </p:txBody>
      </p:sp>
    </p:spTree>
    <p:extLst>
      <p:ext uri="{BB962C8B-B14F-4D97-AF65-F5344CB8AC3E}">
        <p14:creationId xmlns:p14="http://schemas.microsoft.com/office/powerpoint/2010/main" val="16025208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0A06BA-38D7-DF04-F5CF-BA0DDC870C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572324-A641-95A9-9019-37DFB6527C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ED472C-2375-D85E-8DBD-CCBBC8DCBC4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8D95E0E-9CB3-A347-CC62-62C8DEACEC70}"/>
              </a:ext>
            </a:extLst>
          </p:cNvPr>
          <p:cNvSpPr>
            <a:spLocks noGrp="1"/>
          </p:cNvSpPr>
          <p:nvPr>
            <p:ph type="sldNum" sz="quarter" idx="5"/>
          </p:nvPr>
        </p:nvSpPr>
        <p:spPr/>
        <p:txBody>
          <a:bodyPr/>
          <a:lstStyle/>
          <a:p>
            <a:fld id="{BF434D68-4E3A-47C4-BCAC-F17451564682}" type="slidenum">
              <a:rPr lang="en-US" smtClean="0"/>
              <a:t>29</a:t>
            </a:fld>
            <a:endParaRPr lang="en-US"/>
          </a:p>
        </p:txBody>
      </p:sp>
    </p:spTree>
    <p:extLst>
      <p:ext uri="{BB962C8B-B14F-4D97-AF65-F5344CB8AC3E}">
        <p14:creationId xmlns:p14="http://schemas.microsoft.com/office/powerpoint/2010/main" val="23618435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9C606-B607-95C6-6331-9B1C71F01E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70EE7A-3F07-8E84-A6F6-1AAFB60080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F377D0-43E9-3103-4973-C70C2888253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C873E1B-8387-587B-90E7-72E8688BF41E}"/>
              </a:ext>
            </a:extLst>
          </p:cNvPr>
          <p:cNvSpPr>
            <a:spLocks noGrp="1"/>
          </p:cNvSpPr>
          <p:nvPr>
            <p:ph type="sldNum" sz="quarter" idx="5"/>
          </p:nvPr>
        </p:nvSpPr>
        <p:spPr/>
        <p:txBody>
          <a:bodyPr/>
          <a:lstStyle/>
          <a:p>
            <a:fld id="{BF434D68-4E3A-47C4-BCAC-F17451564682}" type="slidenum">
              <a:rPr lang="en-US" smtClean="0"/>
              <a:t>30</a:t>
            </a:fld>
            <a:endParaRPr lang="en-US"/>
          </a:p>
        </p:txBody>
      </p:sp>
    </p:spTree>
    <p:extLst>
      <p:ext uri="{BB962C8B-B14F-4D97-AF65-F5344CB8AC3E}">
        <p14:creationId xmlns:p14="http://schemas.microsoft.com/office/powerpoint/2010/main" val="8783232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31</a:t>
            </a:fld>
            <a:endParaRPr lang="en-US"/>
          </a:p>
        </p:txBody>
      </p:sp>
    </p:spTree>
    <p:extLst>
      <p:ext uri="{BB962C8B-B14F-4D97-AF65-F5344CB8AC3E}">
        <p14:creationId xmlns:p14="http://schemas.microsoft.com/office/powerpoint/2010/main" val="33776500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So, we have to take a step back and figure out what the reference count is.</a:t>
            </a:r>
          </a:p>
        </p:txBody>
      </p:sp>
      <p:sp>
        <p:nvSpPr>
          <p:cNvPr id="4" name="Slide Number Placeholder 3"/>
          <p:cNvSpPr>
            <a:spLocks noGrp="1"/>
          </p:cNvSpPr>
          <p:nvPr>
            <p:ph type="sldNum" sz="quarter" idx="5"/>
          </p:nvPr>
        </p:nvSpPr>
        <p:spPr/>
        <p:txBody>
          <a:bodyPr/>
          <a:lstStyle/>
          <a:p>
            <a:fld id="{BF434D68-4E3A-47C4-BCAC-F17451564682}" type="slidenum">
              <a:rPr lang="en-US" smtClean="0"/>
              <a:t>32</a:t>
            </a:fld>
            <a:endParaRPr lang="en-US"/>
          </a:p>
        </p:txBody>
      </p:sp>
    </p:spTree>
    <p:extLst>
      <p:ext uri="{BB962C8B-B14F-4D97-AF65-F5344CB8AC3E}">
        <p14:creationId xmlns:p14="http://schemas.microsoft.com/office/powerpoint/2010/main" val="7177445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074E5-6038-008D-8393-C5FA371906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16C39B-A9F2-1F04-D08D-8DA8D255C0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7DD6DF-62D7-322B-716B-D7C93A47266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7834C3D-625D-F036-6313-18936864E8F3}"/>
              </a:ext>
            </a:extLst>
          </p:cNvPr>
          <p:cNvSpPr>
            <a:spLocks noGrp="1"/>
          </p:cNvSpPr>
          <p:nvPr>
            <p:ph type="sldNum" sz="quarter" idx="5"/>
          </p:nvPr>
        </p:nvSpPr>
        <p:spPr/>
        <p:txBody>
          <a:bodyPr/>
          <a:lstStyle/>
          <a:p>
            <a:fld id="{BF434D68-4E3A-47C4-BCAC-F17451564682}" type="slidenum">
              <a:rPr lang="en-US" smtClean="0"/>
              <a:t>33</a:t>
            </a:fld>
            <a:endParaRPr lang="en-US"/>
          </a:p>
        </p:txBody>
      </p:sp>
    </p:spTree>
    <p:extLst>
      <p:ext uri="{BB962C8B-B14F-4D97-AF65-F5344CB8AC3E}">
        <p14:creationId xmlns:p14="http://schemas.microsoft.com/office/powerpoint/2010/main" val="22735478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C09E5-E917-822B-4C05-891D5F4711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E6F7CE-A4F9-C7CB-C65E-884164B27A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CE750B-B847-1C31-1E63-DAAE9C13B9B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70C2474-8543-8AC7-9E5F-785768722A30}"/>
              </a:ext>
            </a:extLst>
          </p:cNvPr>
          <p:cNvSpPr>
            <a:spLocks noGrp="1"/>
          </p:cNvSpPr>
          <p:nvPr>
            <p:ph type="sldNum" sz="quarter" idx="5"/>
          </p:nvPr>
        </p:nvSpPr>
        <p:spPr/>
        <p:txBody>
          <a:bodyPr/>
          <a:lstStyle/>
          <a:p>
            <a:fld id="{BF434D68-4E3A-47C4-BCAC-F17451564682}" type="slidenum">
              <a:rPr lang="en-US" smtClean="0"/>
              <a:t>34</a:t>
            </a:fld>
            <a:endParaRPr lang="en-US"/>
          </a:p>
        </p:txBody>
      </p:sp>
    </p:spTree>
    <p:extLst>
      <p:ext uri="{BB962C8B-B14F-4D97-AF65-F5344CB8AC3E}">
        <p14:creationId xmlns:p14="http://schemas.microsoft.com/office/powerpoint/2010/main" val="321930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8670C-BE1F-E08F-C85A-92178F4B14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D7A8B1-DD4D-5870-B11A-1A42B1DD61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E58D6F-2FC0-D191-CCF5-F29C4522A01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4CD0C1A-1ED0-8106-7C60-BCD0B897819B}"/>
              </a:ext>
            </a:extLst>
          </p:cNvPr>
          <p:cNvSpPr>
            <a:spLocks noGrp="1"/>
          </p:cNvSpPr>
          <p:nvPr>
            <p:ph type="sldNum" sz="quarter" idx="5"/>
          </p:nvPr>
        </p:nvSpPr>
        <p:spPr/>
        <p:txBody>
          <a:bodyPr/>
          <a:lstStyle/>
          <a:p>
            <a:fld id="{BF434D68-4E3A-47C4-BCAC-F17451564682}" type="slidenum">
              <a:rPr lang="en-US" smtClean="0"/>
              <a:t>35</a:t>
            </a:fld>
            <a:endParaRPr lang="en-US"/>
          </a:p>
        </p:txBody>
      </p:sp>
    </p:spTree>
    <p:extLst>
      <p:ext uri="{BB962C8B-B14F-4D97-AF65-F5344CB8AC3E}">
        <p14:creationId xmlns:p14="http://schemas.microsoft.com/office/powerpoint/2010/main" val="29798613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1D2AD-A50C-4CA1-7A98-93A50DF457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1CA6C5-612E-5A32-3ACC-66719DDA98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B9161F-148A-66EF-2A2F-F42FF79CAE5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745FAB3-C6DA-19F0-3D8C-4C7B825C3420}"/>
              </a:ext>
            </a:extLst>
          </p:cNvPr>
          <p:cNvSpPr>
            <a:spLocks noGrp="1"/>
          </p:cNvSpPr>
          <p:nvPr>
            <p:ph type="sldNum" sz="quarter" idx="5"/>
          </p:nvPr>
        </p:nvSpPr>
        <p:spPr/>
        <p:txBody>
          <a:bodyPr/>
          <a:lstStyle/>
          <a:p>
            <a:fld id="{BF434D68-4E3A-47C4-BCAC-F17451564682}" type="slidenum">
              <a:rPr lang="en-US" smtClean="0"/>
              <a:t>36</a:t>
            </a:fld>
            <a:endParaRPr lang="en-US"/>
          </a:p>
        </p:txBody>
      </p:sp>
    </p:spTree>
    <p:extLst>
      <p:ext uri="{BB962C8B-B14F-4D97-AF65-F5344CB8AC3E}">
        <p14:creationId xmlns:p14="http://schemas.microsoft.com/office/powerpoint/2010/main" val="25001632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C14689-5B10-2240-65BB-EF5AA5B08F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79B6F4-5FDB-2978-5D81-B30A3986ED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3610C2-096D-0D27-8A4D-33C4EFE1F2C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2807B53-286E-6511-E3DF-970FDC974A84}"/>
              </a:ext>
            </a:extLst>
          </p:cNvPr>
          <p:cNvSpPr>
            <a:spLocks noGrp="1"/>
          </p:cNvSpPr>
          <p:nvPr>
            <p:ph type="sldNum" sz="quarter" idx="5"/>
          </p:nvPr>
        </p:nvSpPr>
        <p:spPr/>
        <p:txBody>
          <a:bodyPr/>
          <a:lstStyle/>
          <a:p>
            <a:fld id="{BF434D68-4E3A-47C4-BCAC-F17451564682}" type="slidenum">
              <a:rPr lang="en-US" smtClean="0"/>
              <a:t>37</a:t>
            </a:fld>
            <a:endParaRPr lang="en-US"/>
          </a:p>
        </p:txBody>
      </p:sp>
    </p:spTree>
    <p:extLst>
      <p:ext uri="{BB962C8B-B14F-4D97-AF65-F5344CB8AC3E}">
        <p14:creationId xmlns:p14="http://schemas.microsoft.com/office/powerpoint/2010/main" val="1417597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058BC-7B5F-C68B-68FB-C656DD13D1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2775EC-6BFE-0B99-BF82-EB21E4F291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4B8783-83E8-FD64-B9B3-B32D6991630F}"/>
              </a:ext>
            </a:extLst>
          </p:cNvPr>
          <p:cNvSpPr>
            <a:spLocks noGrp="1"/>
          </p:cNvSpPr>
          <p:nvPr>
            <p:ph type="body" idx="1"/>
          </p:nvPr>
        </p:nvSpPr>
        <p:spPr/>
        <p:txBody>
          <a:bodyPr/>
          <a:lstStyle/>
          <a:p>
            <a:r>
              <a:rPr lang="en-US"/>
              <a:t>The compiler infers a char* with the last one, which decays to pointers.</a:t>
            </a:r>
          </a:p>
          <a:p>
            <a:endParaRPr lang="en-US"/>
          </a:p>
          <a:p>
            <a:r>
              <a:rPr lang="en-US"/>
              <a:t>Can demo code here.</a:t>
            </a:r>
          </a:p>
        </p:txBody>
      </p:sp>
      <p:sp>
        <p:nvSpPr>
          <p:cNvPr id="4" name="Slide Number Placeholder 3">
            <a:extLst>
              <a:ext uri="{FF2B5EF4-FFF2-40B4-BE49-F238E27FC236}">
                <a16:creationId xmlns:a16="http://schemas.microsoft.com/office/drawing/2014/main" id="{5BDF6545-5D5D-244C-90D4-F824B5EF944C}"/>
              </a:ext>
            </a:extLst>
          </p:cNvPr>
          <p:cNvSpPr>
            <a:spLocks noGrp="1"/>
          </p:cNvSpPr>
          <p:nvPr>
            <p:ph type="sldNum" sz="quarter" idx="5"/>
          </p:nvPr>
        </p:nvSpPr>
        <p:spPr/>
        <p:txBody>
          <a:bodyPr/>
          <a:lstStyle/>
          <a:p>
            <a:fld id="{BF434D68-4E3A-47C4-BCAC-F17451564682}" type="slidenum">
              <a:rPr lang="en-US" smtClean="0"/>
              <a:t>4</a:t>
            </a:fld>
            <a:endParaRPr lang="en-US"/>
          </a:p>
        </p:txBody>
      </p:sp>
    </p:spTree>
    <p:extLst>
      <p:ext uri="{BB962C8B-B14F-4D97-AF65-F5344CB8AC3E}">
        <p14:creationId xmlns:p14="http://schemas.microsoft.com/office/powerpoint/2010/main" val="2202782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C8074-6A0C-13E4-697F-9E12360CBC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40737E-5A90-178D-38A7-EB965A5055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A99DEA-0F37-B881-F128-8372BA12159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866006F-0CEF-FB2B-9396-549AC187ACAC}"/>
              </a:ext>
            </a:extLst>
          </p:cNvPr>
          <p:cNvSpPr>
            <a:spLocks noGrp="1"/>
          </p:cNvSpPr>
          <p:nvPr>
            <p:ph type="sldNum" sz="quarter" idx="5"/>
          </p:nvPr>
        </p:nvSpPr>
        <p:spPr/>
        <p:txBody>
          <a:bodyPr/>
          <a:lstStyle/>
          <a:p>
            <a:fld id="{BF434D68-4E3A-47C4-BCAC-F17451564682}" type="slidenum">
              <a:rPr lang="en-US" smtClean="0"/>
              <a:t>38</a:t>
            </a:fld>
            <a:endParaRPr lang="en-US"/>
          </a:p>
        </p:txBody>
      </p:sp>
    </p:spTree>
    <p:extLst>
      <p:ext uri="{BB962C8B-B14F-4D97-AF65-F5344CB8AC3E}">
        <p14:creationId xmlns:p14="http://schemas.microsoft.com/office/powerpoint/2010/main" val="227221675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EEE50-F83E-0257-F963-BEFF27A556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63C110-98E4-4CB7-0769-19546F3060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8B671E-E753-2230-3873-D5E9C166E37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7873D52-9566-68EC-C010-EB6807B83DDF}"/>
              </a:ext>
            </a:extLst>
          </p:cNvPr>
          <p:cNvSpPr>
            <a:spLocks noGrp="1"/>
          </p:cNvSpPr>
          <p:nvPr>
            <p:ph type="sldNum" sz="quarter" idx="5"/>
          </p:nvPr>
        </p:nvSpPr>
        <p:spPr/>
        <p:txBody>
          <a:bodyPr/>
          <a:lstStyle/>
          <a:p>
            <a:fld id="{BF434D68-4E3A-47C4-BCAC-F17451564682}" type="slidenum">
              <a:rPr lang="en-US" smtClean="0"/>
              <a:t>39</a:t>
            </a:fld>
            <a:endParaRPr lang="en-US"/>
          </a:p>
        </p:txBody>
      </p:sp>
    </p:spTree>
    <p:extLst>
      <p:ext uri="{BB962C8B-B14F-4D97-AF65-F5344CB8AC3E}">
        <p14:creationId xmlns:p14="http://schemas.microsoft.com/office/powerpoint/2010/main" val="364542957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F34285-86E5-0430-6419-E252B29ED4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7AE8B6-0E00-229D-E1CC-3F2E54EA5D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90EE0E-948E-CBF3-B850-754B99C9954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EF45341-D9F4-D66C-669A-06C665A04339}"/>
              </a:ext>
            </a:extLst>
          </p:cNvPr>
          <p:cNvSpPr>
            <a:spLocks noGrp="1"/>
          </p:cNvSpPr>
          <p:nvPr>
            <p:ph type="sldNum" sz="quarter" idx="5"/>
          </p:nvPr>
        </p:nvSpPr>
        <p:spPr/>
        <p:txBody>
          <a:bodyPr/>
          <a:lstStyle/>
          <a:p>
            <a:fld id="{BF434D68-4E3A-47C4-BCAC-F17451564682}" type="slidenum">
              <a:rPr lang="en-US" smtClean="0"/>
              <a:t>40</a:t>
            </a:fld>
            <a:endParaRPr lang="en-US"/>
          </a:p>
        </p:txBody>
      </p:sp>
    </p:spTree>
    <p:extLst>
      <p:ext uri="{BB962C8B-B14F-4D97-AF65-F5344CB8AC3E}">
        <p14:creationId xmlns:p14="http://schemas.microsoft.com/office/powerpoint/2010/main" val="354957680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FD297-47B0-FBF9-28A7-F07B5212DD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533103-444B-8697-534F-78EEADBC85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D9B5E3-5478-D81A-E67D-B0F68EAC7D3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86618E8-1584-6B2A-D2F2-312AF3D9DD94}"/>
              </a:ext>
            </a:extLst>
          </p:cNvPr>
          <p:cNvSpPr>
            <a:spLocks noGrp="1"/>
          </p:cNvSpPr>
          <p:nvPr>
            <p:ph type="sldNum" sz="quarter" idx="5"/>
          </p:nvPr>
        </p:nvSpPr>
        <p:spPr/>
        <p:txBody>
          <a:bodyPr/>
          <a:lstStyle/>
          <a:p>
            <a:fld id="{BF434D68-4E3A-47C4-BCAC-F17451564682}" type="slidenum">
              <a:rPr lang="en-US" smtClean="0"/>
              <a:t>41</a:t>
            </a:fld>
            <a:endParaRPr lang="en-US"/>
          </a:p>
        </p:txBody>
      </p:sp>
    </p:spTree>
    <p:extLst>
      <p:ext uri="{BB962C8B-B14F-4D97-AF65-F5344CB8AC3E}">
        <p14:creationId xmlns:p14="http://schemas.microsoft.com/office/powerpoint/2010/main" val="396332707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3780A-6C15-04F2-8087-DDA14F6701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500D20-DD82-916E-F5DD-EF99492235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FF107F-B804-8FC3-0802-CE4FC7D32A0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75A36D2-E737-4602-BED3-74794EF75B5C}"/>
              </a:ext>
            </a:extLst>
          </p:cNvPr>
          <p:cNvSpPr>
            <a:spLocks noGrp="1"/>
          </p:cNvSpPr>
          <p:nvPr>
            <p:ph type="sldNum" sz="quarter" idx="5"/>
          </p:nvPr>
        </p:nvSpPr>
        <p:spPr/>
        <p:txBody>
          <a:bodyPr/>
          <a:lstStyle/>
          <a:p>
            <a:fld id="{BF434D68-4E3A-47C4-BCAC-F17451564682}" type="slidenum">
              <a:rPr lang="en-US" smtClean="0"/>
              <a:t>42</a:t>
            </a:fld>
            <a:endParaRPr lang="en-US"/>
          </a:p>
        </p:txBody>
      </p:sp>
    </p:spTree>
    <p:extLst>
      <p:ext uri="{BB962C8B-B14F-4D97-AF65-F5344CB8AC3E}">
        <p14:creationId xmlns:p14="http://schemas.microsoft.com/office/powerpoint/2010/main" val="82217844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B3C69B-EB40-FA0F-9243-3146765BC2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D1C435-ACCF-8153-27D1-A23831D634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4B2C70-53DF-5690-F857-C1CF7712546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3DB7788-2726-802F-ACB4-0F6F9F81B768}"/>
              </a:ext>
            </a:extLst>
          </p:cNvPr>
          <p:cNvSpPr>
            <a:spLocks noGrp="1"/>
          </p:cNvSpPr>
          <p:nvPr>
            <p:ph type="sldNum" sz="quarter" idx="5"/>
          </p:nvPr>
        </p:nvSpPr>
        <p:spPr/>
        <p:txBody>
          <a:bodyPr/>
          <a:lstStyle/>
          <a:p>
            <a:fld id="{BF434D68-4E3A-47C4-BCAC-F17451564682}" type="slidenum">
              <a:rPr lang="en-US" smtClean="0"/>
              <a:t>43</a:t>
            </a:fld>
            <a:endParaRPr lang="en-US"/>
          </a:p>
        </p:txBody>
      </p:sp>
    </p:spTree>
    <p:extLst>
      <p:ext uri="{BB962C8B-B14F-4D97-AF65-F5344CB8AC3E}">
        <p14:creationId xmlns:p14="http://schemas.microsoft.com/office/powerpoint/2010/main" val="18638233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20D99-49EB-BF76-C6B0-3D1782817E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D299F9-1325-18B3-CAFA-811BA7841A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184908-8C33-14EF-A91B-D24D6A76089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A3B85B1-C794-56BE-04F7-C81DF3ADB8D3}"/>
              </a:ext>
            </a:extLst>
          </p:cNvPr>
          <p:cNvSpPr>
            <a:spLocks noGrp="1"/>
          </p:cNvSpPr>
          <p:nvPr>
            <p:ph type="sldNum" sz="quarter" idx="5"/>
          </p:nvPr>
        </p:nvSpPr>
        <p:spPr/>
        <p:txBody>
          <a:bodyPr/>
          <a:lstStyle/>
          <a:p>
            <a:fld id="{BF434D68-4E3A-47C4-BCAC-F17451564682}" type="slidenum">
              <a:rPr lang="en-US" smtClean="0"/>
              <a:t>44</a:t>
            </a:fld>
            <a:endParaRPr lang="en-US"/>
          </a:p>
        </p:txBody>
      </p:sp>
    </p:spTree>
    <p:extLst>
      <p:ext uri="{BB962C8B-B14F-4D97-AF65-F5344CB8AC3E}">
        <p14:creationId xmlns:p14="http://schemas.microsoft.com/office/powerpoint/2010/main" val="244576174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EFD89E-E7FB-89E7-3761-8C72DFA695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894B6A-E2A6-58DD-B449-D989ADFEA3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1A4E19-8BD0-C432-B177-4BCDF435236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1AA7D00-9DAD-7B77-C8E4-C5228D4E2EE9}"/>
              </a:ext>
            </a:extLst>
          </p:cNvPr>
          <p:cNvSpPr>
            <a:spLocks noGrp="1"/>
          </p:cNvSpPr>
          <p:nvPr>
            <p:ph type="sldNum" sz="quarter" idx="5"/>
          </p:nvPr>
        </p:nvSpPr>
        <p:spPr/>
        <p:txBody>
          <a:bodyPr/>
          <a:lstStyle/>
          <a:p>
            <a:fld id="{BF434D68-4E3A-47C4-BCAC-F17451564682}" type="slidenum">
              <a:rPr lang="en-US" smtClean="0"/>
              <a:t>45</a:t>
            </a:fld>
            <a:endParaRPr lang="en-US"/>
          </a:p>
        </p:txBody>
      </p:sp>
    </p:spTree>
    <p:extLst>
      <p:ext uri="{BB962C8B-B14F-4D97-AF65-F5344CB8AC3E}">
        <p14:creationId xmlns:p14="http://schemas.microsoft.com/office/powerpoint/2010/main" val="371362617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52D57-E941-F27C-28A0-D15A57395B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DFFC60-1277-6693-2960-4DF46F9C13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84AA68-B622-29ED-A7BA-EDB91BCA379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CFA1CF0-C7E5-9B78-D652-6A70370F83C6}"/>
              </a:ext>
            </a:extLst>
          </p:cNvPr>
          <p:cNvSpPr>
            <a:spLocks noGrp="1"/>
          </p:cNvSpPr>
          <p:nvPr>
            <p:ph type="sldNum" sz="quarter" idx="5"/>
          </p:nvPr>
        </p:nvSpPr>
        <p:spPr/>
        <p:txBody>
          <a:bodyPr/>
          <a:lstStyle/>
          <a:p>
            <a:fld id="{BF434D68-4E3A-47C4-BCAC-F17451564682}" type="slidenum">
              <a:rPr lang="en-US" smtClean="0"/>
              <a:t>46</a:t>
            </a:fld>
            <a:endParaRPr lang="en-US"/>
          </a:p>
        </p:txBody>
      </p:sp>
    </p:spTree>
    <p:extLst>
      <p:ext uri="{BB962C8B-B14F-4D97-AF65-F5344CB8AC3E}">
        <p14:creationId xmlns:p14="http://schemas.microsoft.com/office/powerpoint/2010/main" val="215608423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15B87E-EE6B-9CA9-911A-CAE32468B6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039F70-F012-E032-7FDE-319D784256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B9F4B4-BF7B-74EF-032C-2567D4EC787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41AEC53-9B45-14CD-4FC9-2CB3AD00BFC4}"/>
              </a:ext>
            </a:extLst>
          </p:cNvPr>
          <p:cNvSpPr>
            <a:spLocks noGrp="1"/>
          </p:cNvSpPr>
          <p:nvPr>
            <p:ph type="sldNum" sz="quarter" idx="5"/>
          </p:nvPr>
        </p:nvSpPr>
        <p:spPr/>
        <p:txBody>
          <a:bodyPr/>
          <a:lstStyle/>
          <a:p>
            <a:fld id="{BF434D68-4E3A-47C4-BCAC-F17451564682}" type="slidenum">
              <a:rPr lang="en-US" smtClean="0"/>
              <a:t>48</a:t>
            </a:fld>
            <a:endParaRPr lang="en-US"/>
          </a:p>
        </p:txBody>
      </p:sp>
    </p:spTree>
    <p:extLst>
      <p:ext uri="{BB962C8B-B14F-4D97-AF65-F5344CB8AC3E}">
        <p14:creationId xmlns:p14="http://schemas.microsoft.com/office/powerpoint/2010/main" val="1181388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65A8B-2E4E-B259-D3E1-330D524E83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B836F7-3D56-9EAD-8686-26AF07D418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651DB3-813A-E62E-8B86-6D6D5BDDC2F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284FD30-71D1-B006-5DE9-899F57B7524F}"/>
              </a:ext>
            </a:extLst>
          </p:cNvPr>
          <p:cNvSpPr>
            <a:spLocks noGrp="1"/>
          </p:cNvSpPr>
          <p:nvPr>
            <p:ph type="sldNum" sz="quarter" idx="5"/>
          </p:nvPr>
        </p:nvSpPr>
        <p:spPr/>
        <p:txBody>
          <a:bodyPr/>
          <a:lstStyle/>
          <a:p>
            <a:fld id="{BF434D68-4E3A-47C4-BCAC-F17451564682}" type="slidenum">
              <a:rPr lang="en-US" smtClean="0"/>
              <a:t>5</a:t>
            </a:fld>
            <a:endParaRPr lang="en-US"/>
          </a:p>
        </p:txBody>
      </p:sp>
    </p:spTree>
    <p:extLst>
      <p:ext uri="{BB962C8B-B14F-4D97-AF65-F5344CB8AC3E}">
        <p14:creationId xmlns:p14="http://schemas.microsoft.com/office/powerpoint/2010/main" val="372487286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0D9369-D91F-03B9-A968-6198E9F58B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A257E0-716D-ED00-1908-78DC6CE917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833144-13CE-5929-C60A-53F776DE259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757E99C-A9A9-9C8E-24D8-0677B7EDB656}"/>
              </a:ext>
            </a:extLst>
          </p:cNvPr>
          <p:cNvSpPr>
            <a:spLocks noGrp="1"/>
          </p:cNvSpPr>
          <p:nvPr>
            <p:ph type="sldNum" sz="quarter" idx="5"/>
          </p:nvPr>
        </p:nvSpPr>
        <p:spPr/>
        <p:txBody>
          <a:bodyPr/>
          <a:lstStyle/>
          <a:p>
            <a:fld id="{BF434D68-4E3A-47C4-BCAC-F17451564682}" type="slidenum">
              <a:rPr lang="en-US" smtClean="0"/>
              <a:t>49</a:t>
            </a:fld>
            <a:endParaRPr lang="en-US"/>
          </a:p>
        </p:txBody>
      </p:sp>
    </p:spTree>
    <p:extLst>
      <p:ext uri="{BB962C8B-B14F-4D97-AF65-F5344CB8AC3E}">
        <p14:creationId xmlns:p14="http://schemas.microsoft.com/office/powerpoint/2010/main" val="207089119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40FBC1-8829-CC59-4F9A-01D53E3508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126C2E-DDED-01B2-67BA-8B3963A9AE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705A85-A4EB-19D9-0DA2-AE75A17739F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128F800-ACC4-8869-21DA-691E4BD59D93}"/>
              </a:ext>
            </a:extLst>
          </p:cNvPr>
          <p:cNvSpPr>
            <a:spLocks noGrp="1"/>
          </p:cNvSpPr>
          <p:nvPr>
            <p:ph type="sldNum" sz="quarter" idx="5"/>
          </p:nvPr>
        </p:nvSpPr>
        <p:spPr/>
        <p:txBody>
          <a:bodyPr/>
          <a:lstStyle/>
          <a:p>
            <a:fld id="{BF434D68-4E3A-47C4-BCAC-F17451564682}" type="slidenum">
              <a:rPr lang="en-US" smtClean="0"/>
              <a:t>52</a:t>
            </a:fld>
            <a:endParaRPr lang="en-US"/>
          </a:p>
        </p:txBody>
      </p:sp>
    </p:spTree>
    <p:extLst>
      <p:ext uri="{BB962C8B-B14F-4D97-AF65-F5344CB8AC3E}">
        <p14:creationId xmlns:p14="http://schemas.microsoft.com/office/powerpoint/2010/main" val="4103932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6C6DF-02CA-638C-C72E-6117983A3E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43B955-2A0F-1F9B-1983-2EC3D4FA87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381570-AC73-F075-E914-7D10FF4D4FE5}"/>
              </a:ext>
            </a:extLst>
          </p:cNvPr>
          <p:cNvSpPr>
            <a:spLocks noGrp="1"/>
          </p:cNvSpPr>
          <p:nvPr>
            <p:ph type="body" idx="1"/>
          </p:nvPr>
        </p:nvSpPr>
        <p:spPr/>
        <p:txBody>
          <a:bodyPr/>
          <a:lstStyle/>
          <a:p>
            <a:r>
              <a:rPr lang="en-US"/>
              <a:t>Might see ‘</a:t>
            </a:r>
            <a:r>
              <a:rPr lang="en-US" err="1"/>
              <a:t>class’</a:t>
            </a:r>
            <a:r>
              <a:rPr lang="en-US"/>
              <a:t> instead of ‘</a:t>
            </a:r>
            <a:r>
              <a:rPr lang="en-US" err="1"/>
              <a:t>typename</a:t>
            </a:r>
            <a:r>
              <a:rPr lang="en-US"/>
              <a:t>’</a:t>
            </a:r>
          </a:p>
          <a:p>
            <a:r>
              <a:rPr lang="en-US"/>
              <a:t>Notice:  Pair.cc doesn’t compile on its own</a:t>
            </a:r>
          </a:p>
        </p:txBody>
      </p:sp>
      <p:sp>
        <p:nvSpPr>
          <p:cNvPr id="4" name="Slide Number Placeholder 3">
            <a:extLst>
              <a:ext uri="{FF2B5EF4-FFF2-40B4-BE49-F238E27FC236}">
                <a16:creationId xmlns:a16="http://schemas.microsoft.com/office/drawing/2014/main" id="{A2E68FC8-50E1-D372-3ABC-86FBC2F3EB75}"/>
              </a:ext>
            </a:extLst>
          </p:cNvPr>
          <p:cNvSpPr>
            <a:spLocks noGrp="1"/>
          </p:cNvSpPr>
          <p:nvPr>
            <p:ph type="sldNum" sz="quarter" idx="5"/>
          </p:nvPr>
        </p:nvSpPr>
        <p:spPr/>
        <p:txBody>
          <a:bodyPr/>
          <a:lstStyle/>
          <a:p>
            <a:fld id="{BF434D68-4E3A-47C4-BCAC-F17451564682}" type="slidenum">
              <a:rPr lang="en-US" smtClean="0"/>
              <a:t>6</a:t>
            </a:fld>
            <a:endParaRPr lang="en-US"/>
          </a:p>
        </p:txBody>
      </p:sp>
    </p:spTree>
    <p:extLst>
      <p:ext uri="{BB962C8B-B14F-4D97-AF65-F5344CB8AC3E}">
        <p14:creationId xmlns:p14="http://schemas.microsoft.com/office/powerpoint/2010/main" val="1507043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58051-4AA9-BC08-5FE4-297253D369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FD9EA8-E416-D26D-CCF4-9976615ACC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9BA171-EE55-1129-283E-A8E07AD5E63D}"/>
              </a:ext>
            </a:extLst>
          </p:cNvPr>
          <p:cNvSpPr>
            <a:spLocks noGrp="1"/>
          </p:cNvSpPr>
          <p:nvPr>
            <p:ph type="body" idx="1"/>
          </p:nvPr>
        </p:nvSpPr>
        <p:spPr/>
        <p:txBody>
          <a:bodyPr/>
          <a:lstStyle/>
          <a:p>
            <a:r>
              <a:rPr lang="en-US"/>
              <a:t>Might see ‘</a:t>
            </a:r>
            <a:r>
              <a:rPr lang="en-US" err="1"/>
              <a:t>class’</a:t>
            </a:r>
            <a:r>
              <a:rPr lang="en-US"/>
              <a:t> instead of ‘</a:t>
            </a:r>
            <a:r>
              <a:rPr lang="en-US" err="1"/>
              <a:t>typename</a:t>
            </a:r>
            <a:r>
              <a:rPr lang="en-US"/>
              <a:t>’</a:t>
            </a:r>
          </a:p>
        </p:txBody>
      </p:sp>
      <p:sp>
        <p:nvSpPr>
          <p:cNvPr id="4" name="Slide Number Placeholder 3">
            <a:extLst>
              <a:ext uri="{FF2B5EF4-FFF2-40B4-BE49-F238E27FC236}">
                <a16:creationId xmlns:a16="http://schemas.microsoft.com/office/drawing/2014/main" id="{3C8F6EC6-DFB8-A676-4A64-28E1AC7648C0}"/>
              </a:ext>
            </a:extLst>
          </p:cNvPr>
          <p:cNvSpPr>
            <a:spLocks noGrp="1"/>
          </p:cNvSpPr>
          <p:nvPr>
            <p:ph type="sldNum" sz="quarter" idx="5"/>
          </p:nvPr>
        </p:nvSpPr>
        <p:spPr/>
        <p:txBody>
          <a:bodyPr/>
          <a:lstStyle/>
          <a:p>
            <a:fld id="{BF434D68-4E3A-47C4-BCAC-F17451564682}" type="slidenum">
              <a:rPr lang="en-US" smtClean="0"/>
              <a:t>7</a:t>
            </a:fld>
            <a:endParaRPr lang="en-US"/>
          </a:p>
        </p:txBody>
      </p:sp>
    </p:spTree>
    <p:extLst>
      <p:ext uri="{BB962C8B-B14F-4D97-AF65-F5344CB8AC3E}">
        <p14:creationId xmlns:p14="http://schemas.microsoft.com/office/powerpoint/2010/main" val="2249577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C8915C-96D5-70FD-F9BC-9C16B16812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6BD689-9EFD-6A07-A251-CEDC3F8779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FA63CD-8187-ACD0-D60F-C887C32EC6E7}"/>
              </a:ext>
            </a:extLst>
          </p:cNvPr>
          <p:cNvSpPr>
            <a:spLocks noGrp="1"/>
          </p:cNvSpPr>
          <p:nvPr>
            <p:ph type="body" idx="1"/>
          </p:nvPr>
        </p:nvSpPr>
        <p:spPr/>
        <p:txBody>
          <a:bodyPr/>
          <a:lstStyle/>
          <a:p>
            <a:r>
              <a:rPr lang="en-US"/>
              <a:t>Might see ‘</a:t>
            </a:r>
            <a:r>
              <a:rPr lang="en-US" err="1"/>
              <a:t>class’</a:t>
            </a:r>
            <a:r>
              <a:rPr lang="en-US"/>
              <a:t> instead of ‘</a:t>
            </a:r>
            <a:r>
              <a:rPr lang="en-US" err="1"/>
              <a:t>typename</a:t>
            </a:r>
            <a:r>
              <a:rPr lang="en-US"/>
              <a:t>’</a:t>
            </a:r>
          </a:p>
        </p:txBody>
      </p:sp>
      <p:sp>
        <p:nvSpPr>
          <p:cNvPr id="4" name="Slide Number Placeholder 3">
            <a:extLst>
              <a:ext uri="{FF2B5EF4-FFF2-40B4-BE49-F238E27FC236}">
                <a16:creationId xmlns:a16="http://schemas.microsoft.com/office/drawing/2014/main" id="{2451DC56-22F3-4E3A-F9C1-F5E14F7EB55E}"/>
              </a:ext>
            </a:extLst>
          </p:cNvPr>
          <p:cNvSpPr>
            <a:spLocks noGrp="1"/>
          </p:cNvSpPr>
          <p:nvPr>
            <p:ph type="sldNum" sz="quarter" idx="5"/>
          </p:nvPr>
        </p:nvSpPr>
        <p:spPr/>
        <p:txBody>
          <a:bodyPr/>
          <a:lstStyle/>
          <a:p>
            <a:fld id="{BF434D68-4E3A-47C4-BCAC-F17451564682}" type="slidenum">
              <a:rPr lang="en-US" smtClean="0"/>
              <a:t>8</a:t>
            </a:fld>
            <a:endParaRPr lang="en-US"/>
          </a:p>
        </p:txBody>
      </p:sp>
    </p:spTree>
    <p:extLst>
      <p:ext uri="{BB962C8B-B14F-4D97-AF65-F5344CB8AC3E}">
        <p14:creationId xmlns:p14="http://schemas.microsoft.com/office/powerpoint/2010/main" val="2056136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83606-3769-1FAC-E39B-F25D086A32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42BC9B-280C-AECC-C31D-12701C28B6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79DC93-112A-5DD4-0BC7-1711AC00CB8A}"/>
              </a:ext>
            </a:extLst>
          </p:cNvPr>
          <p:cNvSpPr>
            <a:spLocks noGrp="1"/>
          </p:cNvSpPr>
          <p:nvPr>
            <p:ph type="body" idx="1"/>
          </p:nvPr>
        </p:nvSpPr>
        <p:spPr/>
        <p:txBody>
          <a:bodyPr/>
          <a:lstStyle/>
          <a:p>
            <a:r>
              <a:rPr lang="en-US"/>
              <a:t>Essentially the tracer gives us something to populate templates with that we can watch – when it is constructed it gets a new id, and the default value is the value of the id.</a:t>
            </a:r>
            <a:br>
              <a:rPr lang="en-US"/>
            </a:br>
            <a:r>
              <a:rPr lang="en-US"/>
              <a:t>every time it is copied it copies the value, and gets the next id in order.</a:t>
            </a:r>
          </a:p>
          <a:p>
            <a:r>
              <a:rPr lang="en-US"/>
              <a:t>  </a:t>
            </a:r>
            <a:br>
              <a:rPr lang="en-US"/>
            </a:br>
            <a:r>
              <a:rPr lang="en-US"/>
              <a:t>This isa  tool, and not really useful in its own case.</a:t>
            </a:r>
          </a:p>
          <a:p>
            <a:endParaRPr lang="en-US"/>
          </a:p>
        </p:txBody>
      </p:sp>
      <p:sp>
        <p:nvSpPr>
          <p:cNvPr id="4" name="Slide Number Placeholder 3">
            <a:extLst>
              <a:ext uri="{FF2B5EF4-FFF2-40B4-BE49-F238E27FC236}">
                <a16:creationId xmlns:a16="http://schemas.microsoft.com/office/drawing/2014/main" id="{D9F60CB7-CC9D-731F-1C79-2F58FD6CCDB6}"/>
              </a:ext>
            </a:extLst>
          </p:cNvPr>
          <p:cNvSpPr>
            <a:spLocks noGrp="1"/>
          </p:cNvSpPr>
          <p:nvPr>
            <p:ph type="sldNum" sz="quarter" idx="5"/>
          </p:nvPr>
        </p:nvSpPr>
        <p:spPr/>
        <p:txBody>
          <a:bodyPr/>
          <a:lstStyle/>
          <a:p>
            <a:fld id="{BF434D68-4E3A-47C4-BCAC-F17451564682}" type="slidenum">
              <a:rPr lang="en-US" smtClean="0"/>
              <a:t>12</a:t>
            </a:fld>
            <a:endParaRPr lang="en-US"/>
          </a:p>
        </p:txBody>
      </p:sp>
    </p:spTree>
    <p:extLst>
      <p:ext uri="{BB962C8B-B14F-4D97-AF65-F5344CB8AC3E}">
        <p14:creationId xmlns:p14="http://schemas.microsoft.com/office/powerpoint/2010/main" val="38411554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91820-0954-58D8-2BCD-4975B6D86A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667E84-BE62-654B-7B29-6EA4618249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E8E176-BD81-4090-79D8-6D10D10BB161}"/>
              </a:ext>
            </a:extLst>
          </p:cNvPr>
          <p:cNvSpPr>
            <a:spLocks noGrp="1"/>
          </p:cNvSpPr>
          <p:nvPr>
            <p:ph type="body" idx="1"/>
          </p:nvPr>
        </p:nvSpPr>
        <p:spPr/>
        <p:txBody>
          <a:bodyPr/>
          <a:lstStyle/>
          <a:p>
            <a:r>
              <a:rPr lang="en-US"/>
              <a:t>This to call out:</a:t>
            </a:r>
            <a:br>
              <a:rPr lang="en-US"/>
            </a:br>
            <a:r>
              <a:rPr lang="en-US"/>
              <a:t>Most containers are in a library of the same name.  Here, we #include &lt;vector&gt;</a:t>
            </a:r>
          </a:p>
          <a:p>
            <a:r>
              <a:rPr lang="en-US"/>
              <a:t>We start by constructing three tracers and a vector, then we add the tracers to the vector, and then we print things out using array syntax.</a:t>
            </a:r>
          </a:p>
          <a:p>
            <a:endParaRPr lang="en-US"/>
          </a:p>
          <a:p>
            <a:r>
              <a:rPr lang="en-US"/>
              <a:t>The vector class allows us to start small, but, re-allocate a new larger array if we need to.  That way it can grow.</a:t>
            </a:r>
          </a:p>
          <a:p>
            <a:r>
              <a:rPr lang="en-US"/>
              <a:t> vector::reserve gives us an initial size.  We can also push, pop, swap, get size, etc.</a:t>
            </a:r>
            <a:br>
              <a:rPr lang="en-US"/>
            </a:br>
            <a:br>
              <a:rPr lang="en-US"/>
            </a:br>
            <a:r>
              <a:rPr lang="en-US"/>
              <a:t>We can also get a sense of how we use the Tracer class here.</a:t>
            </a:r>
          </a:p>
        </p:txBody>
      </p:sp>
      <p:sp>
        <p:nvSpPr>
          <p:cNvPr id="4" name="Slide Number Placeholder 3">
            <a:extLst>
              <a:ext uri="{FF2B5EF4-FFF2-40B4-BE49-F238E27FC236}">
                <a16:creationId xmlns:a16="http://schemas.microsoft.com/office/drawing/2014/main" id="{0C507995-895D-47F5-F0A2-90FF39DFCEED}"/>
              </a:ext>
            </a:extLst>
          </p:cNvPr>
          <p:cNvSpPr>
            <a:spLocks noGrp="1"/>
          </p:cNvSpPr>
          <p:nvPr>
            <p:ph type="sldNum" sz="quarter" idx="5"/>
          </p:nvPr>
        </p:nvSpPr>
        <p:spPr/>
        <p:txBody>
          <a:bodyPr/>
          <a:lstStyle/>
          <a:p>
            <a:fld id="{BF434D68-4E3A-47C4-BCAC-F17451564682}" type="slidenum">
              <a:rPr lang="en-US" smtClean="0"/>
              <a:t>13</a:t>
            </a:fld>
            <a:endParaRPr lang="en-US"/>
          </a:p>
        </p:txBody>
      </p:sp>
    </p:spTree>
    <p:extLst>
      <p:ext uri="{BB962C8B-B14F-4D97-AF65-F5344CB8AC3E}">
        <p14:creationId xmlns:p14="http://schemas.microsoft.com/office/powerpoint/2010/main" val="3176283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solidFill>
              </a:defRPr>
            </a:lvl1pPr>
          </a:lstStyle>
          <a:p>
            <a:fld id="{026F4592-1565-40D8-9166-260EC22E74AB}" type="datetime1">
              <a:rPr lang="en-US" smtClean="0"/>
              <a:t>5/31/2026</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fr-FR"/>
              <a:t>CSE 374 SP26  Lecture Template and smart pointers, Professor Hazen</a:t>
            </a: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0242AA-15F6-443F-BBA7-5EE288692E12}" type="datetime1">
              <a:rPr lang="en-US" smtClean="0"/>
              <a:t>5/31/2026</a:t>
            </a:fld>
            <a:endParaRPr lang="en-US"/>
          </a:p>
        </p:txBody>
      </p:sp>
      <p:sp>
        <p:nvSpPr>
          <p:cNvPr id="5" name="Footer Placeholder 4"/>
          <p:cNvSpPr>
            <a:spLocks noGrp="1"/>
          </p:cNvSpPr>
          <p:nvPr>
            <p:ph type="ftr" sz="quarter" idx="11"/>
          </p:nvPr>
        </p:nvSpPr>
        <p:spPr/>
        <p:txBody>
          <a:bodyPr/>
          <a:lstStyle/>
          <a:p>
            <a:r>
              <a:rPr lang="fr-FR"/>
              <a:t>CSE 374 SP26  Lecture Template and smart pointers,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01FBC5-A738-46E0-BC85-D1A138E7920D}" type="datetime1">
              <a:rPr lang="en-US" smtClean="0"/>
              <a:t>5/31/2026</a:t>
            </a:fld>
            <a:endParaRPr lang="en-US"/>
          </a:p>
        </p:txBody>
      </p:sp>
      <p:sp>
        <p:nvSpPr>
          <p:cNvPr id="5" name="Footer Placeholder 4"/>
          <p:cNvSpPr>
            <a:spLocks noGrp="1"/>
          </p:cNvSpPr>
          <p:nvPr>
            <p:ph type="ftr" sz="quarter" idx="11"/>
          </p:nvPr>
        </p:nvSpPr>
        <p:spPr/>
        <p:txBody>
          <a:bodyPr/>
          <a:lstStyle/>
          <a:p>
            <a:r>
              <a:rPr lang="fr-FR"/>
              <a:t>CSE 374 SP26  Lecture Template and smart pointers,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CD37248-6309-4F0C-BB0B-3E4A5AEC8005}" type="datetime1">
              <a:rPr lang="en-US" smtClean="0"/>
              <a:t>5/31/2026</a:t>
            </a:fld>
            <a:endParaRPr lang="en-US"/>
          </a:p>
        </p:txBody>
      </p:sp>
      <p:sp>
        <p:nvSpPr>
          <p:cNvPr id="5" name="Footer Placeholder 4"/>
          <p:cNvSpPr>
            <a:spLocks noGrp="1"/>
          </p:cNvSpPr>
          <p:nvPr>
            <p:ph type="ftr" sz="quarter" idx="11"/>
          </p:nvPr>
        </p:nvSpPr>
        <p:spPr/>
        <p:txBody>
          <a:bodyPr/>
          <a:lstStyle/>
          <a:p>
            <a:r>
              <a:rPr lang="fr-FR"/>
              <a:t>CSE 374 SP26  Lecture Template and smart pointers,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F73DB7-F3C4-4640-97D8-42C3AA72D7B7}" type="datetime1">
              <a:rPr lang="en-US" smtClean="0"/>
              <a:t>5/31/2026</a:t>
            </a:fld>
            <a:endParaRPr lang="en-US"/>
          </a:p>
        </p:txBody>
      </p:sp>
      <p:sp>
        <p:nvSpPr>
          <p:cNvPr id="5" name="Footer Placeholder 4"/>
          <p:cNvSpPr>
            <a:spLocks noGrp="1"/>
          </p:cNvSpPr>
          <p:nvPr>
            <p:ph type="ftr" sz="quarter" idx="11"/>
          </p:nvPr>
        </p:nvSpPr>
        <p:spPr/>
        <p:txBody>
          <a:bodyPr/>
          <a:lstStyle/>
          <a:p>
            <a:r>
              <a:rPr lang="fr-FR"/>
              <a:t>CSE 374 SP26  Lecture Template and smart pointers,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DB741CA-B89B-473F-93A3-2A4442F90C09}" type="datetime1">
              <a:rPr lang="en-US" smtClean="0"/>
              <a:t>5/31/2026</a:t>
            </a:fld>
            <a:endParaRPr lang="en-US"/>
          </a:p>
        </p:txBody>
      </p:sp>
      <p:sp>
        <p:nvSpPr>
          <p:cNvPr id="6" name="Footer Placeholder 5"/>
          <p:cNvSpPr>
            <a:spLocks noGrp="1"/>
          </p:cNvSpPr>
          <p:nvPr>
            <p:ph type="ftr" sz="quarter" idx="11"/>
          </p:nvPr>
        </p:nvSpPr>
        <p:spPr/>
        <p:txBody>
          <a:bodyPr/>
          <a:lstStyle/>
          <a:p>
            <a:r>
              <a:rPr lang="fr-FR"/>
              <a:t>CSE 374 SP26  Lecture Template and smart pointers,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3405ED4-8524-41E9-9BF5-29CA57A05647}" type="datetime1">
              <a:rPr lang="en-US" smtClean="0"/>
              <a:t>5/31/2026</a:t>
            </a:fld>
            <a:endParaRPr lang="en-US"/>
          </a:p>
        </p:txBody>
      </p:sp>
      <p:sp>
        <p:nvSpPr>
          <p:cNvPr id="8" name="Footer Placeholder 7"/>
          <p:cNvSpPr>
            <a:spLocks noGrp="1"/>
          </p:cNvSpPr>
          <p:nvPr>
            <p:ph type="ftr" sz="quarter" idx="11"/>
          </p:nvPr>
        </p:nvSpPr>
        <p:spPr/>
        <p:txBody>
          <a:bodyPr/>
          <a:lstStyle/>
          <a:p>
            <a:r>
              <a:rPr lang="fr-FR"/>
              <a:t>CSE 374 SP26  Lecture Template and smart pointers, Professor Hazen</a:t>
            </a:r>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F3EAC08-3BE4-4E1C-8F1D-F67BC7587998}" type="datetime1">
              <a:rPr lang="en-US" smtClean="0"/>
              <a:t>5/31/2026</a:t>
            </a:fld>
            <a:endParaRPr lang="en-US"/>
          </a:p>
        </p:txBody>
      </p:sp>
      <p:sp>
        <p:nvSpPr>
          <p:cNvPr id="4" name="Footer Placeholder 3"/>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51369C-A724-433D-BD25-BC026A41C2A4}" type="datetime1">
              <a:rPr lang="en-US" smtClean="0"/>
              <a:t>5/31/2026</a:t>
            </a:fld>
            <a:endParaRPr lang="en-US"/>
          </a:p>
        </p:txBody>
      </p:sp>
      <p:sp>
        <p:nvSpPr>
          <p:cNvPr id="3" name="Footer Placeholder 2"/>
          <p:cNvSpPr>
            <a:spLocks noGrp="1"/>
          </p:cNvSpPr>
          <p:nvPr>
            <p:ph type="ftr" sz="quarter" idx="11"/>
          </p:nvPr>
        </p:nvSpPr>
        <p:spPr/>
        <p:txBody>
          <a:bodyPr/>
          <a:lstStyle/>
          <a:p>
            <a:r>
              <a:rPr lang="fr-FR"/>
              <a:t>CSE 374 SP26  Lecture Template and smart pointers, Professor Hazen</a:t>
            </a:r>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E1D93C-E2BA-40D6-A08C-202CD321855C}" type="datetime1">
              <a:rPr lang="en-US" smtClean="0"/>
              <a:t>5/31/2026</a:t>
            </a:fld>
            <a:endParaRPr lang="en-US"/>
          </a:p>
        </p:txBody>
      </p:sp>
      <p:sp>
        <p:nvSpPr>
          <p:cNvPr id="6" name="Footer Placeholder 5"/>
          <p:cNvSpPr>
            <a:spLocks noGrp="1"/>
          </p:cNvSpPr>
          <p:nvPr>
            <p:ph type="ftr" sz="quarter" idx="11"/>
          </p:nvPr>
        </p:nvSpPr>
        <p:spPr/>
        <p:txBody>
          <a:bodyPr/>
          <a:lstStyle/>
          <a:p>
            <a:r>
              <a:rPr lang="fr-FR"/>
              <a:t>CSE 374 SP26  Lecture Template and smart pointers,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1F43C3-B02F-4C29-A421-D32DB2B93D0E}" type="datetime1">
              <a:rPr lang="en-US" smtClean="0"/>
              <a:t>5/31/2026</a:t>
            </a:fld>
            <a:endParaRPr lang="en-US"/>
          </a:p>
        </p:txBody>
      </p:sp>
      <p:sp>
        <p:nvSpPr>
          <p:cNvPr id="6" name="Footer Placeholder 5"/>
          <p:cNvSpPr>
            <a:spLocks noGrp="1"/>
          </p:cNvSpPr>
          <p:nvPr>
            <p:ph type="ftr" sz="quarter" idx="11"/>
          </p:nvPr>
        </p:nvSpPr>
        <p:spPr/>
        <p:txBody>
          <a:bodyPr/>
          <a:lstStyle/>
          <a:p>
            <a:r>
              <a:rPr lang="fr-FR"/>
              <a:t>CSE 374 SP26  Lecture Template and smart pointers,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0DDAEC2B-6986-4DCF-91FE-394F886E4906}" type="datetime1">
              <a:rPr lang="en-US" smtClean="0"/>
              <a:t>5/31/2026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r>
              <a:rPr lang="fr-FR"/>
              <a:t>CSE 374 SP26  Lecture Template and smart pointers, Professor Hazen</a:t>
            </a:r>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cplusplus.com/reference/vector/vector/"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cplusplus.com/reference/iterator/"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https://cplusplus.com/reference/list/list/"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hyperlink" Target="https://cplusplus.com/reference/map/"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74D1-404F-3341-0FB7-7589A358477A}"/>
              </a:ext>
            </a:extLst>
          </p:cNvPr>
          <p:cNvSpPr>
            <a:spLocks noGrp="1"/>
          </p:cNvSpPr>
          <p:nvPr>
            <p:ph type="ctrTitle"/>
          </p:nvPr>
        </p:nvSpPr>
        <p:spPr/>
        <p:txBody>
          <a:bodyPr/>
          <a:lstStyle/>
          <a:p>
            <a:r>
              <a:rPr lang="en-US"/>
              <a:t>CSE 374: </a:t>
            </a:r>
            <a:r>
              <a:rPr lang="en-US" cap="none"/>
              <a:t>Programming Concepts and Tools</a:t>
            </a:r>
          </a:p>
        </p:txBody>
      </p:sp>
      <p:sp>
        <p:nvSpPr>
          <p:cNvPr id="3" name="Subtitle 2">
            <a:extLst>
              <a:ext uri="{FF2B5EF4-FFF2-40B4-BE49-F238E27FC236}">
                <a16:creationId xmlns:a16="http://schemas.microsoft.com/office/drawing/2014/main" id="{50D84BD7-6E95-36FB-34CC-1AAFFD5FEDBC}"/>
              </a:ext>
            </a:extLst>
          </p:cNvPr>
          <p:cNvSpPr>
            <a:spLocks noGrp="1"/>
          </p:cNvSpPr>
          <p:nvPr>
            <p:ph type="subTitle" idx="1"/>
          </p:nvPr>
        </p:nvSpPr>
        <p:spPr/>
        <p:txBody>
          <a:bodyPr/>
          <a:lstStyle/>
          <a:p>
            <a:r>
              <a:rPr lang="en-US"/>
              <a:t>Spring 2026</a:t>
            </a:r>
            <a:br>
              <a:rPr lang="en-US"/>
            </a:br>
            <a:r>
              <a:rPr lang="en-US"/>
              <a:t>Instructor: Megan Hazen</a:t>
            </a:r>
          </a:p>
        </p:txBody>
      </p:sp>
      <p:sp>
        <p:nvSpPr>
          <p:cNvPr id="4" name="Footer Placeholder 3">
            <a:extLst>
              <a:ext uri="{FF2B5EF4-FFF2-40B4-BE49-F238E27FC236}">
                <a16:creationId xmlns:a16="http://schemas.microsoft.com/office/drawing/2014/main" id="{B5E2B6CB-583F-27FE-C871-E1FDDFC4081E}"/>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FFBA54A7-F792-CFD7-AC50-59AEF5336FDD}"/>
              </a:ext>
            </a:extLst>
          </p:cNvPr>
          <p:cNvSpPr>
            <a:spLocks noGrp="1"/>
          </p:cNvSpPr>
          <p:nvPr>
            <p:ph type="sldNum" sz="quarter" idx="12"/>
          </p:nvPr>
        </p:nvSpPr>
        <p:spPr/>
        <p:txBody>
          <a:bodyPr/>
          <a:lstStyle/>
          <a:p>
            <a:fld id="{4FAB73BC-B049-4115-A692-8D63A059BFB8}" type="slidenum">
              <a:rPr lang="en-US" smtClean="0"/>
              <a:pPr/>
              <a:t>1</a:t>
            </a:fld>
            <a:endParaRPr lang="en-US"/>
          </a:p>
        </p:txBody>
      </p:sp>
    </p:spTree>
    <p:extLst>
      <p:ext uri="{BB962C8B-B14F-4D97-AF65-F5344CB8AC3E}">
        <p14:creationId xmlns:p14="http://schemas.microsoft.com/office/powerpoint/2010/main" val="1798854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A6536-F618-1ECE-A8D6-BF9715001B3A}"/>
              </a:ext>
            </a:extLst>
          </p:cNvPr>
          <p:cNvSpPr>
            <a:spLocks noGrp="1"/>
          </p:cNvSpPr>
          <p:nvPr>
            <p:ph type="title"/>
          </p:nvPr>
        </p:nvSpPr>
        <p:spPr/>
        <p:txBody>
          <a:bodyPr/>
          <a:lstStyle/>
          <a:p>
            <a:r>
              <a:rPr lang="en-US"/>
              <a:t>STL Containers how-to</a:t>
            </a:r>
          </a:p>
        </p:txBody>
      </p:sp>
      <p:sp>
        <p:nvSpPr>
          <p:cNvPr id="3" name="Content Placeholder 2">
            <a:extLst>
              <a:ext uri="{FF2B5EF4-FFF2-40B4-BE49-F238E27FC236}">
                <a16:creationId xmlns:a16="http://schemas.microsoft.com/office/drawing/2014/main" id="{51A5FF81-C603-6DEC-6874-A19A0FA8633C}"/>
              </a:ext>
            </a:extLst>
          </p:cNvPr>
          <p:cNvSpPr>
            <a:spLocks noGrp="1"/>
          </p:cNvSpPr>
          <p:nvPr>
            <p:ph idx="1"/>
          </p:nvPr>
        </p:nvSpPr>
        <p:spPr/>
        <p:txBody>
          <a:bodyPr/>
          <a:lstStyle/>
          <a:p>
            <a:pPr marL="45720" indent="0">
              <a:buNone/>
            </a:pPr>
            <a:r>
              <a:rPr lang="en-US" sz="2400"/>
              <a:t>STL containers store by </a:t>
            </a:r>
            <a:r>
              <a:rPr lang="en-US" sz="2400" b="1"/>
              <a:t>value</a:t>
            </a:r>
            <a:r>
              <a:rPr lang="en-US" sz="2400"/>
              <a:t>, not by reference</a:t>
            </a:r>
            <a:endParaRPr lang="en-US"/>
          </a:p>
          <a:p>
            <a:pPr fontAlgn="base"/>
            <a:r>
              <a:rPr lang="en-US" sz="2400"/>
              <a:t>When you insert an object, the container makes a </a:t>
            </a:r>
            <a:r>
              <a:rPr lang="en-US" sz="2400" b="1"/>
              <a:t>copy</a:t>
            </a:r>
            <a:endParaRPr lang="en-US" sz="2400"/>
          </a:p>
          <a:p>
            <a:pPr fontAlgn="base"/>
            <a:r>
              <a:rPr lang="en-US" sz="2400"/>
              <a:t>If the container needs to rearrange objects, it makes copies</a:t>
            </a:r>
          </a:p>
          <a:p>
            <a:pPr lvl="1" fontAlgn="base"/>
            <a:r>
              <a:rPr lang="en-US" i="1"/>
              <a:t>e.g.</a:t>
            </a:r>
            <a:r>
              <a:rPr lang="en-US"/>
              <a:t> if you sort a vector, it will make many, many copies</a:t>
            </a:r>
          </a:p>
          <a:p>
            <a:pPr lvl="1" fontAlgn="base"/>
            <a:r>
              <a:rPr lang="en-US" i="1"/>
              <a:t>e.g.</a:t>
            </a:r>
            <a:r>
              <a:rPr lang="en-US"/>
              <a:t> if you insert into a map, that may trigger several copies</a:t>
            </a:r>
          </a:p>
          <a:p>
            <a:pPr fontAlgn="base"/>
            <a:r>
              <a:rPr lang="en-US" sz="2400"/>
              <a:t>What if you don’t want this (disabled copy constructor or copying is expensive)?</a:t>
            </a:r>
          </a:p>
          <a:p>
            <a:pPr lvl="1" fontAlgn="base"/>
            <a:r>
              <a:rPr lang="en-US"/>
              <a:t>You can insert a wrapper object with a pointer to the object</a:t>
            </a:r>
          </a:p>
          <a:p>
            <a:pPr lvl="2" fontAlgn="base"/>
            <a:r>
              <a:rPr lang="en-US"/>
              <a:t>We’ll learn about these “smart pointers” soon</a:t>
            </a:r>
          </a:p>
          <a:p>
            <a:endParaRPr lang="en-US"/>
          </a:p>
        </p:txBody>
      </p:sp>
      <p:sp>
        <p:nvSpPr>
          <p:cNvPr id="4" name="Footer Placeholder 3">
            <a:extLst>
              <a:ext uri="{FF2B5EF4-FFF2-40B4-BE49-F238E27FC236}">
                <a16:creationId xmlns:a16="http://schemas.microsoft.com/office/drawing/2014/main" id="{D4F673F1-1AD8-B451-490D-EDB60D2B6205}"/>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7E61F52A-5B73-4E51-30D7-F11D109DFE6A}"/>
              </a:ext>
            </a:extLst>
          </p:cNvPr>
          <p:cNvSpPr>
            <a:spLocks noGrp="1"/>
          </p:cNvSpPr>
          <p:nvPr>
            <p:ph type="sldNum" sz="quarter" idx="12"/>
          </p:nvPr>
        </p:nvSpPr>
        <p:spPr/>
        <p:txBody>
          <a:bodyPr/>
          <a:lstStyle/>
          <a:p>
            <a:fld id="{4FAB73BC-B049-4115-A692-8D63A059BFB8}" type="slidenum">
              <a:rPr lang="en-US" smtClean="0"/>
              <a:t>10</a:t>
            </a:fld>
            <a:endParaRPr lang="en-US"/>
          </a:p>
        </p:txBody>
      </p:sp>
    </p:spTree>
    <p:extLst>
      <p:ext uri="{BB962C8B-B14F-4D97-AF65-F5344CB8AC3E}">
        <p14:creationId xmlns:p14="http://schemas.microsoft.com/office/powerpoint/2010/main" val="17388133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95000"/>
            <a:satMod val="140000"/>
          </a:schemeClr>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C6DBAD6-8CB8-42FF-B0D9-6CE619D42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A7992F3A-302F-47CA-BADD-CDE4380851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6" name="Straight Connector 15">
            <a:extLst>
              <a:ext uri="{FF2B5EF4-FFF2-40B4-BE49-F238E27FC236}">
                <a16:creationId xmlns:a16="http://schemas.microsoft.com/office/drawing/2014/main" id="{C66864FA-1731-4EE6-AC97-3A689D688A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8" name="Rectangle 17">
            <a:extLst>
              <a:ext uri="{FF2B5EF4-FFF2-40B4-BE49-F238E27FC236}">
                <a16:creationId xmlns:a16="http://schemas.microsoft.com/office/drawing/2014/main" id="{4278EA84-AA47-4E64-9AEA-745F57EADB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55A3D311-5198-4AE1-A195-6421056766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0" y="246888"/>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Title 5">
            <a:extLst>
              <a:ext uri="{FF2B5EF4-FFF2-40B4-BE49-F238E27FC236}">
                <a16:creationId xmlns:a16="http://schemas.microsoft.com/office/drawing/2014/main" id="{91B952C1-2A1C-B0B7-2AF7-B42D5EBA9710}"/>
              </a:ext>
            </a:extLst>
          </p:cNvPr>
          <p:cNvSpPr>
            <a:spLocks noGrp="1"/>
          </p:cNvSpPr>
          <p:nvPr>
            <p:ph type="title"/>
          </p:nvPr>
        </p:nvSpPr>
        <p:spPr>
          <a:xfrm>
            <a:off x="643467" y="625775"/>
            <a:ext cx="6377629" cy="5258429"/>
          </a:xfrm>
          <a:noFill/>
          <a:ln w="12700" cmpd="sng">
            <a:noFill/>
          </a:ln>
        </p:spPr>
        <p:txBody>
          <a:bodyPr vert="horz" lIns="91440" tIns="45720" rIns="91440" bIns="45720" rtlCol="0" anchor="ctr">
            <a:normAutofit/>
          </a:bodyPr>
          <a:lstStyle/>
          <a:p>
            <a:pPr algn="r"/>
            <a:r>
              <a:rPr lang="en-US" b="1" kern="1200" cap="all" baseline="0">
                <a:solidFill>
                  <a:schemeClr val="tx1"/>
                </a:solidFill>
                <a:latin typeface="+mj-lt"/>
                <a:ea typeface="+mj-ea"/>
                <a:cs typeface="+mj-cs"/>
              </a:rPr>
              <a:t>Demos</a:t>
            </a:r>
          </a:p>
        </p:txBody>
      </p:sp>
      <p:sp>
        <p:nvSpPr>
          <p:cNvPr id="7" name="Text Placeholder 6">
            <a:extLst>
              <a:ext uri="{FF2B5EF4-FFF2-40B4-BE49-F238E27FC236}">
                <a16:creationId xmlns:a16="http://schemas.microsoft.com/office/drawing/2014/main" id="{A317616E-951A-BA71-BCDC-02098F8EE5C8}"/>
              </a:ext>
            </a:extLst>
          </p:cNvPr>
          <p:cNvSpPr>
            <a:spLocks noGrp="1"/>
          </p:cNvSpPr>
          <p:nvPr>
            <p:ph type="body" idx="1"/>
          </p:nvPr>
        </p:nvSpPr>
        <p:spPr>
          <a:xfrm>
            <a:off x="8048217" y="625775"/>
            <a:ext cx="3391467" cy="5258429"/>
          </a:xfrm>
        </p:spPr>
        <p:txBody>
          <a:bodyPr vert="horz" lIns="91440" tIns="45720" rIns="91440" bIns="45720" rtlCol="0" anchor="ctr">
            <a:normAutofit/>
          </a:bodyPr>
          <a:lstStyle/>
          <a:p>
            <a:pPr algn="l"/>
            <a:r>
              <a:rPr lang="en-US" sz="2800"/>
              <a:t>Tracer class (for demonstration purposes)</a:t>
            </a:r>
          </a:p>
          <a:p>
            <a:pPr algn="l"/>
            <a:r>
              <a:rPr lang="en-US" sz="2800"/>
              <a:t>STL vector</a:t>
            </a:r>
          </a:p>
          <a:p>
            <a:pPr algn="l"/>
            <a:r>
              <a:rPr lang="en-US" sz="2800"/>
              <a:t>STL iterator</a:t>
            </a:r>
          </a:p>
          <a:p>
            <a:pPr algn="l"/>
            <a:r>
              <a:rPr lang="en-US" sz="2800"/>
              <a:t>STL algorithms</a:t>
            </a:r>
          </a:p>
        </p:txBody>
      </p:sp>
      <p:cxnSp>
        <p:nvCxnSpPr>
          <p:cNvPr id="22" name="Straight Connector 21">
            <a:extLst>
              <a:ext uri="{FF2B5EF4-FFF2-40B4-BE49-F238E27FC236}">
                <a16:creationId xmlns:a16="http://schemas.microsoft.com/office/drawing/2014/main" id="{FE054535-C006-4CBD-B555-2D26AE62CB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28800"/>
            <a:ext cx="0" cy="3200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8BA61584-E37F-1E7D-ACDC-DFE1C05881ED}"/>
              </a:ext>
            </a:extLst>
          </p:cNvPr>
          <p:cNvSpPr>
            <a:spLocks noGrp="1"/>
          </p:cNvSpPr>
          <p:nvPr>
            <p:ph type="ftr" sz="quarter" idx="11"/>
          </p:nvPr>
        </p:nvSpPr>
        <p:spPr>
          <a:xfrm>
            <a:off x="2851510" y="6237476"/>
            <a:ext cx="4602570" cy="365125"/>
          </a:xfrm>
        </p:spPr>
        <p:txBody>
          <a:bodyPr vert="horz" lIns="91440" tIns="45720" rIns="91440" bIns="45720" rtlCol="0" anchor="ctr">
            <a:normAutofit/>
          </a:bodyPr>
          <a:lstStyle/>
          <a:p>
            <a:pPr algn="r">
              <a:spcAft>
                <a:spcPts val="600"/>
              </a:spcAft>
            </a:pPr>
            <a:r>
              <a:rPr lang="en-US"/>
              <a:t>CSE 374 SP26  Lecture Template and smart pointers, Professor Hazen</a:t>
            </a:r>
          </a:p>
        </p:txBody>
      </p:sp>
      <p:sp>
        <p:nvSpPr>
          <p:cNvPr id="5" name="Slide Number Placeholder 4">
            <a:extLst>
              <a:ext uri="{FF2B5EF4-FFF2-40B4-BE49-F238E27FC236}">
                <a16:creationId xmlns:a16="http://schemas.microsoft.com/office/drawing/2014/main" id="{A5BCFF3F-6045-7C8A-A615-A634D43BB294}"/>
              </a:ext>
            </a:extLst>
          </p:cNvPr>
          <p:cNvSpPr>
            <a:spLocks noGrp="1"/>
          </p:cNvSpPr>
          <p:nvPr>
            <p:ph type="sldNum" sz="quarter" idx="12"/>
          </p:nvPr>
        </p:nvSpPr>
        <p:spPr>
          <a:xfrm>
            <a:off x="9842315" y="6237476"/>
            <a:ext cx="1706217" cy="365125"/>
          </a:xfrm>
        </p:spPr>
        <p:txBody>
          <a:bodyPr vert="horz" lIns="91440" tIns="45720" rIns="91440" bIns="45720" rtlCol="0" anchor="ctr">
            <a:normAutofit/>
          </a:bodyPr>
          <a:lstStyle/>
          <a:p>
            <a:pPr>
              <a:spcAft>
                <a:spcPts val="600"/>
              </a:spcAft>
            </a:pPr>
            <a:fld id="{4FAB73BC-B049-4115-A692-8D63A059BFB8}" type="slidenum">
              <a:rPr lang="en-US" smtClean="0"/>
              <a:pPr>
                <a:spcAft>
                  <a:spcPts val="600"/>
                </a:spcAft>
              </a:pPr>
              <a:t>11</a:t>
            </a:fld>
            <a:endParaRPr lang="en-US"/>
          </a:p>
        </p:txBody>
      </p:sp>
    </p:spTree>
    <p:extLst>
      <p:ext uri="{BB962C8B-B14F-4D97-AF65-F5344CB8AC3E}">
        <p14:creationId xmlns:p14="http://schemas.microsoft.com/office/powerpoint/2010/main" val="741612028"/>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E40F0-F3F4-FB0F-22FB-AEFE3DAA8A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1328CB-F7A1-69AB-BC5B-F8DDC51D5904}"/>
              </a:ext>
            </a:extLst>
          </p:cNvPr>
          <p:cNvSpPr>
            <a:spLocks noGrp="1"/>
          </p:cNvSpPr>
          <p:nvPr>
            <p:ph type="title"/>
          </p:nvPr>
        </p:nvSpPr>
        <p:spPr>
          <a:xfrm>
            <a:off x="1142999" y="609600"/>
            <a:ext cx="3897727" cy="849086"/>
          </a:xfrm>
        </p:spPr>
        <p:txBody>
          <a:bodyPr>
            <a:normAutofit/>
          </a:bodyPr>
          <a:lstStyle/>
          <a:p>
            <a:r>
              <a:rPr lang="en-US"/>
              <a:t>Tracer Class</a:t>
            </a:r>
          </a:p>
        </p:txBody>
      </p:sp>
      <p:sp>
        <p:nvSpPr>
          <p:cNvPr id="12" name="Content Placeholder 11">
            <a:extLst>
              <a:ext uri="{FF2B5EF4-FFF2-40B4-BE49-F238E27FC236}">
                <a16:creationId xmlns:a16="http://schemas.microsoft.com/office/drawing/2014/main" id="{B19E84F0-EFAD-73DB-28B7-412BEB860C10}"/>
              </a:ext>
            </a:extLst>
          </p:cNvPr>
          <p:cNvSpPr>
            <a:spLocks noGrp="1"/>
          </p:cNvSpPr>
          <p:nvPr>
            <p:ph sz="half" idx="1"/>
          </p:nvPr>
        </p:nvSpPr>
        <p:spPr>
          <a:xfrm>
            <a:off x="676195" y="1458686"/>
            <a:ext cx="4477697" cy="4622074"/>
          </a:xfrm>
        </p:spPr>
        <p:txBody>
          <a:bodyPr>
            <a:noAutofit/>
          </a:bodyPr>
          <a:lstStyle/>
          <a:p>
            <a:pPr marL="45720" indent="0">
              <a:lnSpc>
                <a:spcPct val="100000"/>
              </a:lnSpc>
              <a:spcBef>
                <a:spcPts val="200"/>
              </a:spcBef>
              <a:spcAft>
                <a:spcPts val="200"/>
              </a:spcAft>
              <a:buNone/>
            </a:pPr>
            <a:r>
              <a:rPr lang="en-US" sz="1800"/>
              <a:t>Wrapper class for an </a:t>
            </a:r>
            <a:r>
              <a:rPr lang="en-US" sz="1800">
                <a:latin typeface="Cascadia Code" panose="020B0609020000020004" pitchFamily="49" charset="0"/>
                <a:ea typeface="Cascadia Code" panose="020B0609020000020004" pitchFamily="49" charset="0"/>
                <a:cs typeface="Cascadia Code" panose="020B0609020000020004" pitchFamily="49" charset="0"/>
              </a:rPr>
              <a:t>int value_</a:t>
            </a:r>
          </a:p>
          <a:p>
            <a:pPr fontAlgn="base">
              <a:lnSpc>
                <a:spcPct val="100000"/>
              </a:lnSpc>
              <a:spcBef>
                <a:spcPts val="200"/>
              </a:spcBef>
              <a:spcAft>
                <a:spcPts val="200"/>
              </a:spcAft>
            </a:pPr>
            <a:r>
              <a:rPr lang="en-US" sz="1800"/>
              <a:t>Holds unique </a:t>
            </a:r>
            <a:r>
              <a:rPr lang="en-US" sz="1800">
                <a:latin typeface="Cascadia Code" panose="020B0609020000020004" pitchFamily="49" charset="0"/>
                <a:ea typeface="Cascadia Code" panose="020B0609020000020004" pitchFamily="49" charset="0"/>
                <a:cs typeface="Cascadia Code" panose="020B0609020000020004" pitchFamily="49" charset="0"/>
              </a:rPr>
              <a:t>int id_ </a:t>
            </a:r>
            <a:r>
              <a:rPr lang="en-US" sz="1800"/>
              <a:t>(increases from </a:t>
            </a:r>
            <a:r>
              <a:rPr lang="en-US" sz="1800">
                <a:latin typeface="Cascadia Code" panose="020B0609020000020004" pitchFamily="49" charset="0"/>
                <a:ea typeface="Cascadia Code" panose="020B0609020000020004" pitchFamily="49" charset="0"/>
                <a:cs typeface="Cascadia Code" panose="020B0609020000020004" pitchFamily="49" charset="0"/>
              </a:rPr>
              <a:t>0</a:t>
            </a:r>
            <a:r>
              <a:rPr lang="en-US" sz="1800"/>
              <a:t>)</a:t>
            </a:r>
          </a:p>
          <a:p>
            <a:pPr fontAlgn="base">
              <a:lnSpc>
                <a:spcPct val="100000"/>
              </a:lnSpc>
              <a:spcBef>
                <a:spcPts val="200"/>
              </a:spcBef>
              <a:spcAft>
                <a:spcPts val="200"/>
              </a:spcAft>
            </a:pPr>
            <a:r>
              <a:rPr lang="en-US" sz="1800"/>
              <a:t>Default </a:t>
            </a:r>
            <a:r>
              <a:rPr lang="en-US" sz="1800" err="1"/>
              <a:t>ctor</a:t>
            </a:r>
            <a:r>
              <a:rPr lang="en-US" sz="1800"/>
              <a:t> (set unique </a:t>
            </a:r>
            <a:r>
              <a:rPr lang="en-US" sz="1800">
                <a:latin typeface="Cascadia Code" panose="020B0609020000020004" pitchFamily="49" charset="0"/>
                <a:ea typeface="Cascadia Code" panose="020B0609020000020004" pitchFamily="49" charset="0"/>
                <a:cs typeface="Cascadia Code" panose="020B0609020000020004" pitchFamily="49" charset="0"/>
              </a:rPr>
              <a:t>id_</a:t>
            </a:r>
            <a:r>
              <a:rPr lang="en-US" sz="1800"/>
              <a:t> for each instance), </a:t>
            </a:r>
            <a:r>
              <a:rPr lang="en-US" sz="1800" err="1"/>
              <a:t>cctor</a:t>
            </a:r>
            <a:r>
              <a:rPr lang="en-US" sz="1800"/>
              <a:t>, </a:t>
            </a:r>
            <a:r>
              <a:rPr lang="en-US" sz="1800" err="1"/>
              <a:t>dtor</a:t>
            </a:r>
            <a:r>
              <a:rPr lang="en-US" sz="1800"/>
              <a:t>, </a:t>
            </a:r>
            <a:r>
              <a:rPr lang="en-US" sz="1800">
                <a:latin typeface="Cascadia Code" panose="020B0609020000020004" pitchFamily="49" charset="0"/>
                <a:ea typeface="Cascadia Code" panose="020B0609020000020004" pitchFamily="49" charset="0"/>
                <a:cs typeface="Cascadia Code" panose="020B0609020000020004" pitchFamily="49" charset="0"/>
              </a:rPr>
              <a:t>op=</a:t>
            </a:r>
            <a:r>
              <a:rPr lang="en-US" sz="1800"/>
              <a:t>, </a:t>
            </a:r>
            <a:r>
              <a:rPr lang="en-US" sz="1800">
                <a:latin typeface="Cascadia Code" panose="020B0609020000020004" pitchFamily="49" charset="0"/>
                <a:ea typeface="Cascadia Code" panose="020B0609020000020004" pitchFamily="49" charset="0"/>
                <a:cs typeface="Cascadia Code" panose="020B0609020000020004" pitchFamily="49" charset="0"/>
              </a:rPr>
              <a:t>op&lt;</a:t>
            </a:r>
            <a:r>
              <a:rPr lang="en-US" sz="1800"/>
              <a:t> defined</a:t>
            </a:r>
          </a:p>
          <a:p>
            <a:pPr fontAlgn="base">
              <a:lnSpc>
                <a:spcPct val="100000"/>
              </a:lnSpc>
              <a:spcBef>
                <a:spcPts val="200"/>
              </a:spcBef>
              <a:spcAft>
                <a:spcPts val="200"/>
              </a:spcAft>
            </a:pPr>
            <a:r>
              <a:rPr lang="en-US" sz="1800">
                <a:latin typeface="Cascadia Code" panose="020B0609020000020004" pitchFamily="49" charset="0"/>
                <a:ea typeface="Cascadia Code" panose="020B0609020000020004" pitchFamily="49" charset="0"/>
                <a:cs typeface="Cascadia Code" panose="020B0609020000020004" pitchFamily="49" charset="0"/>
              </a:rPr>
              <a:t>friend</a:t>
            </a:r>
            <a:r>
              <a:rPr lang="en-US" sz="1800"/>
              <a:t> function </a:t>
            </a:r>
            <a:r>
              <a:rPr lang="en-US" sz="1800">
                <a:latin typeface="Cascadia Code" panose="020B0609020000020004" pitchFamily="49" charset="0"/>
                <a:ea typeface="Cascadia Code" panose="020B0609020000020004" pitchFamily="49" charset="0"/>
                <a:cs typeface="Cascadia Code" panose="020B0609020000020004" pitchFamily="49" charset="0"/>
              </a:rPr>
              <a:t>operator&lt;&lt; </a:t>
            </a:r>
            <a:r>
              <a:rPr lang="en-US" sz="1800"/>
              <a:t>defined</a:t>
            </a:r>
          </a:p>
          <a:p>
            <a:pPr fontAlgn="base">
              <a:lnSpc>
                <a:spcPct val="100000"/>
              </a:lnSpc>
              <a:spcBef>
                <a:spcPts val="200"/>
              </a:spcBef>
              <a:spcAft>
                <a:spcPts val="200"/>
              </a:spcAft>
            </a:pPr>
            <a:r>
              <a:rPr lang="en-US" sz="1800"/>
              <a:t>Private helper method </a:t>
            </a:r>
            <a:r>
              <a:rPr lang="en-US" sz="1800" b="1" err="1">
                <a:latin typeface="Cascadia Code" panose="020B0609020000020004" pitchFamily="49" charset="0"/>
                <a:ea typeface="Cascadia Code" panose="020B0609020000020004" pitchFamily="49" charset="0"/>
                <a:cs typeface="Cascadia Code" panose="020B0609020000020004" pitchFamily="49" charset="0"/>
              </a:rPr>
              <a:t>PrintID</a:t>
            </a:r>
            <a:r>
              <a:rPr lang="en-US" sz="1800">
                <a:latin typeface="Cascadia Code" panose="020B0609020000020004" pitchFamily="49" charset="0"/>
                <a:ea typeface="Cascadia Code" panose="020B0609020000020004" pitchFamily="49" charset="0"/>
                <a:cs typeface="Cascadia Code" panose="020B0609020000020004" pitchFamily="49" charset="0"/>
              </a:rPr>
              <a:t>() </a:t>
            </a:r>
            <a:r>
              <a:rPr lang="en-US" sz="1800"/>
              <a:t>to return </a:t>
            </a:r>
            <a:r>
              <a:rPr lang="en-US" sz="1800">
                <a:latin typeface="Cascadia Code" panose="020B0609020000020004" pitchFamily="49" charset="0"/>
                <a:ea typeface="Cascadia Code" panose="020B0609020000020004" pitchFamily="49" charset="0"/>
                <a:cs typeface="Cascadia Code" panose="020B0609020000020004" pitchFamily="49" charset="0"/>
              </a:rPr>
              <a:t>"(</a:t>
            </a:r>
            <a:r>
              <a:rPr lang="en-US" sz="1800" err="1">
                <a:latin typeface="Cascadia Code" panose="020B0609020000020004" pitchFamily="49" charset="0"/>
                <a:ea typeface="Cascadia Code" panose="020B0609020000020004" pitchFamily="49" charset="0"/>
                <a:cs typeface="Cascadia Code" panose="020B0609020000020004" pitchFamily="49" charset="0"/>
              </a:rPr>
              <a:t>id_,value</a:t>
            </a:r>
            <a:r>
              <a:rPr lang="en-US" sz="1800">
                <a:latin typeface="Cascadia Code" panose="020B0609020000020004" pitchFamily="49" charset="0"/>
                <a:ea typeface="Cascadia Code" panose="020B0609020000020004" pitchFamily="49" charset="0"/>
                <a:cs typeface="Cascadia Code" panose="020B0609020000020004" pitchFamily="49" charset="0"/>
              </a:rPr>
              <a:t>_)" </a:t>
            </a:r>
            <a:r>
              <a:rPr lang="en-US" sz="1800"/>
              <a:t>as a string</a:t>
            </a:r>
          </a:p>
          <a:p>
            <a:pPr fontAlgn="base">
              <a:lnSpc>
                <a:spcPct val="100000"/>
              </a:lnSpc>
              <a:spcBef>
                <a:spcPts val="200"/>
              </a:spcBef>
              <a:spcAft>
                <a:spcPts val="200"/>
              </a:spcAft>
            </a:pPr>
            <a:r>
              <a:rPr lang="en-US" sz="1800"/>
              <a:t>Class and member definitions can be found in </a:t>
            </a:r>
            <a:r>
              <a:rPr lang="en-US" sz="1800" err="1">
                <a:latin typeface="Cascadia Code" panose="020B0609020000020004" pitchFamily="49" charset="0"/>
                <a:ea typeface="Cascadia Code" panose="020B0609020000020004" pitchFamily="49" charset="0"/>
                <a:cs typeface="Cascadia Code" panose="020B0609020000020004" pitchFamily="49" charset="0"/>
              </a:rPr>
              <a:t>Tracer.h</a:t>
            </a:r>
            <a:r>
              <a:rPr lang="en-US" sz="1800"/>
              <a:t> and </a:t>
            </a:r>
            <a:r>
              <a:rPr lang="en-US" sz="1800">
                <a:latin typeface="Cascadia Code" panose="020B0609020000020004" pitchFamily="49" charset="0"/>
                <a:ea typeface="Cascadia Code" panose="020B0609020000020004" pitchFamily="49" charset="0"/>
                <a:cs typeface="Cascadia Code" panose="020B0609020000020004" pitchFamily="49" charset="0"/>
              </a:rPr>
              <a:t>Tracer.cc</a:t>
            </a:r>
            <a:br>
              <a:rPr lang="en-US" sz="1800"/>
            </a:br>
            <a:endParaRPr lang="en-US" sz="1800"/>
          </a:p>
          <a:p>
            <a:pPr marL="45720" indent="0">
              <a:lnSpc>
                <a:spcPct val="100000"/>
              </a:lnSpc>
              <a:spcBef>
                <a:spcPts val="200"/>
              </a:spcBef>
              <a:spcAft>
                <a:spcPts val="200"/>
              </a:spcAft>
              <a:buNone/>
            </a:pPr>
            <a:r>
              <a:rPr lang="en-US" sz="1800"/>
              <a:t>Useful for tracing behaviors of containers</a:t>
            </a:r>
          </a:p>
          <a:p>
            <a:pPr fontAlgn="base">
              <a:lnSpc>
                <a:spcPct val="100000"/>
              </a:lnSpc>
              <a:spcBef>
                <a:spcPts val="200"/>
              </a:spcBef>
              <a:spcAft>
                <a:spcPts val="200"/>
              </a:spcAft>
            </a:pPr>
            <a:r>
              <a:rPr lang="en-US" sz="1800"/>
              <a:t>All methods print identifying messages</a:t>
            </a:r>
          </a:p>
          <a:p>
            <a:pPr fontAlgn="base">
              <a:lnSpc>
                <a:spcPct val="100000"/>
              </a:lnSpc>
              <a:spcBef>
                <a:spcPts val="200"/>
              </a:spcBef>
              <a:spcAft>
                <a:spcPts val="200"/>
              </a:spcAft>
            </a:pPr>
            <a:r>
              <a:rPr lang="en-US" sz="1800"/>
              <a:t>Unique </a:t>
            </a:r>
            <a:r>
              <a:rPr lang="en-US" sz="1800">
                <a:latin typeface="Cascadia Code" panose="020B0609020000020004" pitchFamily="49" charset="0"/>
                <a:ea typeface="Cascadia Code" panose="020B0609020000020004" pitchFamily="49" charset="0"/>
                <a:cs typeface="Cascadia Code" panose="020B0609020000020004" pitchFamily="49" charset="0"/>
              </a:rPr>
              <a:t>id_</a:t>
            </a:r>
            <a:r>
              <a:rPr lang="en-US" sz="1800"/>
              <a:t> allows you to follow individual instances</a:t>
            </a:r>
          </a:p>
          <a:p>
            <a:pPr>
              <a:lnSpc>
                <a:spcPct val="100000"/>
              </a:lnSpc>
              <a:spcBef>
                <a:spcPts val="200"/>
              </a:spcBef>
              <a:spcAft>
                <a:spcPts val="200"/>
              </a:spcAft>
            </a:pPr>
            <a:endParaRPr lang="en-US" sz="1800"/>
          </a:p>
        </p:txBody>
      </p:sp>
      <p:sp>
        <p:nvSpPr>
          <p:cNvPr id="10" name="Content Placeholder 9">
            <a:extLst>
              <a:ext uri="{FF2B5EF4-FFF2-40B4-BE49-F238E27FC236}">
                <a16:creationId xmlns:a16="http://schemas.microsoft.com/office/drawing/2014/main" id="{1818FA55-F9FA-09FC-AD4E-477F090CE879}"/>
              </a:ext>
            </a:extLst>
          </p:cNvPr>
          <p:cNvSpPr>
            <a:spLocks noGrp="1"/>
          </p:cNvSpPr>
          <p:nvPr>
            <p:ph sz="half" idx="2"/>
          </p:nvPr>
        </p:nvSpPr>
        <p:spPr>
          <a:xfrm>
            <a:off x="5246256" y="609601"/>
            <a:ext cx="6553858" cy="5471160"/>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rhs</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Assignment operator.</a:t>
            </a: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operator=</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rhs</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Less-than comparison operator.</a:t>
            </a: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bool</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operator&lt;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rhs</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&lt;&lt; operator</a:t>
            </a: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friend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ostream</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operator&lt;&lt;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ostream</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out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rhs</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private:</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Return "id_ [history_]" as a string</a:t>
            </a: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std::string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Print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This static (class member) tracks the next id_ to hand out.</a:t>
            </a: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static</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nextid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 </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id_;</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fixed id of this Tracer</a:t>
            </a: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value_;</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the most recent id</a:t>
            </a: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CAE7626E-9829-86D2-3EC4-352F78D41FC6}"/>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77C787D7-60C7-396A-9F35-D4568E902175}"/>
              </a:ext>
            </a:extLst>
          </p:cNvPr>
          <p:cNvSpPr>
            <a:spLocks noGrp="1"/>
          </p:cNvSpPr>
          <p:nvPr>
            <p:ph type="sldNum" sz="quarter" idx="12"/>
          </p:nvPr>
        </p:nvSpPr>
        <p:spPr/>
        <p:txBody>
          <a:bodyPr/>
          <a:lstStyle/>
          <a:p>
            <a:fld id="{4FAB73BC-B049-4115-A692-8D63A059BFB8}" type="slidenum">
              <a:rPr lang="en-US" smtClean="0"/>
              <a:t>12</a:t>
            </a:fld>
            <a:endParaRPr lang="en-US"/>
          </a:p>
        </p:txBody>
      </p:sp>
    </p:spTree>
    <p:extLst>
      <p:ext uri="{BB962C8B-B14F-4D97-AF65-F5344CB8AC3E}">
        <p14:creationId xmlns:p14="http://schemas.microsoft.com/office/powerpoint/2010/main" val="542020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5E284-09C8-A12A-F24A-49A353BCE2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C30BFF-7D47-8544-EA26-C2D9BE7CB026}"/>
              </a:ext>
            </a:extLst>
          </p:cNvPr>
          <p:cNvSpPr>
            <a:spLocks noGrp="1"/>
          </p:cNvSpPr>
          <p:nvPr>
            <p:ph type="title"/>
          </p:nvPr>
        </p:nvSpPr>
        <p:spPr>
          <a:xfrm>
            <a:off x="1142999" y="609600"/>
            <a:ext cx="3897727" cy="849086"/>
          </a:xfrm>
        </p:spPr>
        <p:txBody>
          <a:bodyPr>
            <a:normAutofit/>
          </a:bodyPr>
          <a:lstStyle/>
          <a:p>
            <a:r>
              <a:rPr lang="en-US"/>
              <a:t>STL vector</a:t>
            </a:r>
          </a:p>
        </p:txBody>
      </p:sp>
      <p:sp>
        <p:nvSpPr>
          <p:cNvPr id="12" name="Content Placeholder 11">
            <a:extLst>
              <a:ext uri="{FF2B5EF4-FFF2-40B4-BE49-F238E27FC236}">
                <a16:creationId xmlns:a16="http://schemas.microsoft.com/office/drawing/2014/main" id="{58452FAF-B67F-F4B1-8821-969B1204387E}"/>
              </a:ext>
            </a:extLst>
          </p:cNvPr>
          <p:cNvSpPr>
            <a:spLocks noGrp="1"/>
          </p:cNvSpPr>
          <p:nvPr>
            <p:ph sz="half" idx="1"/>
          </p:nvPr>
        </p:nvSpPr>
        <p:spPr>
          <a:xfrm>
            <a:off x="676195" y="1601752"/>
            <a:ext cx="5079146" cy="4479007"/>
          </a:xfrm>
        </p:spPr>
        <p:txBody>
          <a:bodyPr>
            <a:noAutofit/>
          </a:bodyPr>
          <a:lstStyle/>
          <a:p>
            <a:r>
              <a:rPr lang="en-US" sz="1800"/>
              <a:t>A generic, dynamically resizable array</a:t>
            </a:r>
          </a:p>
          <a:p>
            <a:pPr fontAlgn="base"/>
            <a:r>
              <a:rPr lang="en-US" sz="1800" u="sng">
                <a:hlinkClick r:id="rId3"/>
              </a:rPr>
              <a:t>https://cplusplus.com/reference/vector/vector/</a:t>
            </a:r>
            <a:r>
              <a:rPr lang="en-US" sz="1800"/>
              <a:t> </a:t>
            </a:r>
          </a:p>
          <a:p>
            <a:pPr fontAlgn="base"/>
            <a:r>
              <a:rPr lang="en-US" sz="1800"/>
              <a:t>Elements are stored in </a:t>
            </a:r>
            <a:r>
              <a:rPr lang="en-US" sz="1800" b="1"/>
              <a:t>contiguous </a:t>
            </a:r>
            <a:r>
              <a:rPr lang="en-US" sz="1800"/>
              <a:t>memory locations</a:t>
            </a:r>
          </a:p>
          <a:p>
            <a:pPr lvl="1" fontAlgn="base"/>
            <a:r>
              <a:rPr lang="en-US" sz="1600"/>
              <a:t>Like a normal C array, or the </a:t>
            </a:r>
            <a:r>
              <a:rPr lang="en-US" sz="1600" err="1"/>
              <a:t>ArrayList</a:t>
            </a:r>
            <a:r>
              <a:rPr lang="en-US" sz="1600"/>
              <a:t> in Java!</a:t>
            </a:r>
          </a:p>
          <a:p>
            <a:pPr lvl="1" fontAlgn="base"/>
            <a:r>
              <a:rPr lang="en-US" sz="1600"/>
              <a:t>Elements can be accessed using pointer arithmetic if you’d like</a:t>
            </a:r>
          </a:p>
          <a:p>
            <a:pPr lvl="1" fontAlgn="base"/>
            <a:r>
              <a:rPr lang="en-US" sz="1600"/>
              <a:t>Random access is O(1) time</a:t>
            </a:r>
          </a:p>
          <a:p>
            <a:pPr lvl="2" fontAlgn="base"/>
            <a:r>
              <a:rPr lang="en-US" sz="1400"/>
              <a:t>Pointer arithmetic, then access</a:t>
            </a:r>
          </a:p>
          <a:p>
            <a:pPr fontAlgn="base"/>
            <a:r>
              <a:rPr lang="en-US" sz="1800"/>
              <a:t>Adding/removing from the end is cheap (amortized constant time)</a:t>
            </a:r>
          </a:p>
          <a:p>
            <a:pPr fontAlgn="base"/>
            <a:r>
              <a:rPr lang="en-US" sz="1800"/>
              <a:t>Inserting/deleting from the middle or start is expensive (linear time)</a:t>
            </a:r>
          </a:p>
          <a:p>
            <a:pPr lvl="1" fontAlgn="base"/>
            <a:r>
              <a:rPr lang="en-US" sz="1600"/>
              <a:t>Need to shift all of the elements in the array</a:t>
            </a:r>
          </a:p>
        </p:txBody>
      </p:sp>
      <p:sp>
        <p:nvSpPr>
          <p:cNvPr id="10" name="Content Placeholder 9">
            <a:extLst>
              <a:ext uri="{FF2B5EF4-FFF2-40B4-BE49-F238E27FC236}">
                <a16:creationId xmlns:a16="http://schemas.microsoft.com/office/drawing/2014/main" id="{0CFE576D-E6C4-B13B-007B-34DADF0CBA55}"/>
              </a:ext>
            </a:extLst>
          </p:cNvPr>
          <p:cNvSpPr>
            <a:spLocks noGrp="1"/>
          </p:cNvSpPr>
          <p:nvPr>
            <p:ph sz="half" idx="2"/>
          </p:nvPr>
        </p:nvSpPr>
        <p:spPr>
          <a:xfrm>
            <a:off x="6096000" y="609601"/>
            <a:ext cx="5704114" cy="5471160"/>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600">
                <a:solidFill>
                  <a:schemeClr val="accent4">
                    <a:lumMod val="75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#include </a:t>
            </a:r>
            <a:r>
              <a:rPr lang="en-US" sz="1600">
                <a:latin typeface="Cascadia Code SemiBold" panose="020B0609020000020004" pitchFamily="49" charset="0"/>
                <a:ea typeface="Cascadia Code SemiBold" panose="020B0609020000020004" pitchFamily="49" charset="0"/>
                <a:cs typeface="Cascadia Code SemiBold" panose="020B0609020000020004" pitchFamily="49" charset="0"/>
              </a:rPr>
              <a:t>&lt;vector&gt;</a:t>
            </a:r>
            <a:endPar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vector&lt;Tracer&gt;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vec.push_back</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vec.push_back</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vec.push_back</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[2]</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[2]</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20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C03E8DC9-97FE-8648-7D76-A866F6C260CE}"/>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3DD2F87B-A9DB-CB42-7D99-A28DCD0F5024}"/>
              </a:ext>
            </a:extLst>
          </p:cNvPr>
          <p:cNvSpPr>
            <a:spLocks noGrp="1"/>
          </p:cNvSpPr>
          <p:nvPr>
            <p:ph type="sldNum" sz="quarter" idx="12"/>
          </p:nvPr>
        </p:nvSpPr>
        <p:spPr/>
        <p:txBody>
          <a:bodyPr/>
          <a:lstStyle/>
          <a:p>
            <a:fld id="{4FAB73BC-B049-4115-A692-8D63A059BFB8}" type="slidenum">
              <a:rPr lang="en-US" smtClean="0"/>
              <a:t>13</a:t>
            </a:fld>
            <a:endParaRPr lang="en-US"/>
          </a:p>
        </p:txBody>
      </p:sp>
    </p:spTree>
    <p:extLst>
      <p:ext uri="{BB962C8B-B14F-4D97-AF65-F5344CB8AC3E}">
        <p14:creationId xmlns:p14="http://schemas.microsoft.com/office/powerpoint/2010/main" val="953568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3E9BA-A15C-890E-4D7D-52CD7A3A79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2B8346-5CE6-441D-08E8-F3A9294C079A}"/>
              </a:ext>
            </a:extLst>
          </p:cNvPr>
          <p:cNvSpPr>
            <a:spLocks noGrp="1"/>
          </p:cNvSpPr>
          <p:nvPr>
            <p:ph type="title"/>
          </p:nvPr>
        </p:nvSpPr>
        <p:spPr>
          <a:xfrm>
            <a:off x="1142999" y="609600"/>
            <a:ext cx="3897727" cy="849086"/>
          </a:xfrm>
        </p:spPr>
        <p:txBody>
          <a:bodyPr>
            <a:normAutofit/>
          </a:bodyPr>
          <a:lstStyle/>
          <a:p>
            <a:r>
              <a:rPr lang="en-US"/>
              <a:t>STL iterator</a:t>
            </a:r>
          </a:p>
        </p:txBody>
      </p:sp>
      <p:sp>
        <p:nvSpPr>
          <p:cNvPr id="12" name="Content Placeholder 11">
            <a:extLst>
              <a:ext uri="{FF2B5EF4-FFF2-40B4-BE49-F238E27FC236}">
                <a16:creationId xmlns:a16="http://schemas.microsoft.com/office/drawing/2014/main" id="{E1577482-DFD6-E222-7C98-D3D64DA619B4}"/>
              </a:ext>
            </a:extLst>
          </p:cNvPr>
          <p:cNvSpPr>
            <a:spLocks noGrp="1"/>
          </p:cNvSpPr>
          <p:nvPr>
            <p:ph sz="half" idx="1"/>
          </p:nvPr>
        </p:nvSpPr>
        <p:spPr>
          <a:xfrm>
            <a:off x="676195" y="1601752"/>
            <a:ext cx="5079146" cy="4479007"/>
          </a:xfrm>
        </p:spPr>
        <p:txBody>
          <a:bodyPr>
            <a:noAutofit/>
          </a:bodyPr>
          <a:lstStyle/>
          <a:p>
            <a:pPr rtl="0">
              <a:buNone/>
            </a:pPr>
            <a:r>
              <a:rPr lang="en-US" sz="1600" b="0" i="0" u="none" strike="noStrike">
                <a:effectLst/>
                <a:latin typeface="Source Sans Pro" panose="020B0503030403020204" pitchFamily="34" charset="0"/>
              </a:rPr>
              <a:t>Each container class has an associated </a:t>
            </a:r>
            <a:r>
              <a:rPr lang="en-US" sz="1600" b="0" i="0" u="none" strike="noStrike">
                <a:solidFill>
                  <a:srgbClr val="0066FF"/>
                </a:solidFill>
                <a:effectLst/>
                <a:latin typeface="Source Sans Pro" panose="020B0503030403020204" pitchFamily="34" charset="0"/>
              </a:rPr>
              <a:t>iterator</a:t>
            </a:r>
            <a:r>
              <a:rPr lang="en-US" sz="1600" b="0" i="0" u="none" strike="noStrike">
                <a:solidFill>
                  <a:srgbClr val="7F7F7F"/>
                </a:solidFill>
                <a:effectLst/>
                <a:latin typeface="Source Sans Pro" panose="020B0503030403020204" pitchFamily="34" charset="0"/>
              </a:rPr>
              <a:t> </a:t>
            </a:r>
            <a:r>
              <a:rPr lang="en-US" sz="1600" b="0" i="0" u="none" strike="noStrike">
                <a:effectLst/>
                <a:latin typeface="Source Sans Pro" panose="020B0503030403020204" pitchFamily="34" charset="0"/>
              </a:rPr>
              <a:t>class (</a:t>
            </a:r>
            <a:r>
              <a:rPr lang="en-US" sz="1600" b="0" i="1" u="none" strike="noStrike">
                <a:effectLst/>
                <a:latin typeface="Source Sans Pro" panose="020B0503030403020204" pitchFamily="34" charset="0"/>
              </a:rPr>
              <a:t>e.g.</a:t>
            </a:r>
            <a:r>
              <a:rPr lang="en-US" sz="1600" b="0" i="0" u="none" strike="noStrike">
                <a:solidFill>
                  <a:srgbClr val="7F7F7F"/>
                </a:solidFill>
                <a:effectLst/>
                <a:latin typeface="Source Sans Pro" panose="020B0503030403020204" pitchFamily="34" charset="0"/>
              </a:rPr>
              <a:t> </a:t>
            </a:r>
            <a:r>
              <a:rPr lang="en-US" sz="1600" b="1" i="0" u="none" strike="noStrike">
                <a:solidFill>
                  <a:srgbClr val="0070C0"/>
                </a:solidFill>
                <a:effectLst/>
                <a:latin typeface="Courier New" panose="02070309020205020404" pitchFamily="49" charset="0"/>
              </a:rPr>
              <a:t>vector&lt;int&gt;::iterator</a:t>
            </a:r>
            <a:r>
              <a:rPr lang="en-US" sz="1600" b="0" i="0" u="none" strike="noStrike">
                <a:solidFill>
                  <a:srgbClr val="7F7F7F"/>
                </a:solidFill>
                <a:effectLst/>
                <a:latin typeface="Source Sans Pro" panose="020B0503030403020204" pitchFamily="34" charset="0"/>
              </a:rPr>
              <a:t>) </a:t>
            </a:r>
            <a:r>
              <a:rPr lang="en-US" sz="1600" b="0" i="0" u="none" strike="noStrike">
                <a:effectLst/>
                <a:latin typeface="Source Sans Pro" panose="020B0503030403020204" pitchFamily="34" charset="0"/>
              </a:rPr>
              <a:t>used to iterate through elements of the container</a:t>
            </a:r>
            <a:endParaRPr lang="en-US" sz="2000" b="0">
              <a:effectLst/>
            </a:endParaRPr>
          </a:p>
          <a:p>
            <a:pPr marL="45720" indent="0" rtl="0" fontAlgn="base">
              <a:spcBef>
                <a:spcPts val="440"/>
              </a:spcBef>
              <a:buNone/>
            </a:pPr>
            <a:r>
              <a:rPr lang="en-US" sz="1600" b="0" i="0" u="sng" strike="noStrike">
                <a:solidFill>
                  <a:srgbClr val="009688"/>
                </a:solidFill>
                <a:effectLst/>
                <a:latin typeface="Source Sans Pro" panose="020B0503030403020204" pitchFamily="34" charset="0"/>
                <a:hlinkClick r:id="rId3"/>
              </a:rPr>
              <a:t>https://cplusplus.com/reference/iterator/</a:t>
            </a:r>
            <a:r>
              <a:rPr lang="en-US" sz="1600" b="0" i="0" u="none" strike="noStrike">
                <a:solidFill>
                  <a:srgbClr val="7F7F7F"/>
                </a:solidFill>
                <a:effectLst/>
                <a:latin typeface="Source Sans Pro" panose="020B0503030403020204" pitchFamily="34" charset="0"/>
              </a:rPr>
              <a:t> </a:t>
            </a:r>
          </a:p>
          <a:p>
            <a:pPr rtl="0" fontAlgn="base">
              <a:buFont typeface="Arial" panose="020B0604020202020204" pitchFamily="34" charset="0"/>
              <a:buChar char="•"/>
            </a:pPr>
            <a:r>
              <a:rPr lang="en-US" sz="1600" b="0" i="0" u="none" strike="noStrike">
                <a:solidFill>
                  <a:srgbClr val="0066FF"/>
                </a:solidFill>
                <a:effectLst/>
                <a:latin typeface="Source Sans Pro" panose="020B0503030403020204" pitchFamily="34" charset="0"/>
              </a:rPr>
              <a:t>Iterator range </a:t>
            </a:r>
            <a:r>
              <a:rPr lang="en-US" sz="1600" b="0" i="0" u="none" strike="noStrike">
                <a:effectLst/>
                <a:latin typeface="Source Sans Pro" panose="020B0503030403020204" pitchFamily="34" charset="0"/>
              </a:rPr>
              <a:t>is from </a:t>
            </a:r>
            <a:r>
              <a:rPr lang="en-US" sz="1600" b="0" i="0" u="none" strike="noStrike">
                <a:effectLst/>
                <a:latin typeface="Courier New" panose="02070309020205020404" pitchFamily="49" charset="0"/>
              </a:rPr>
              <a:t>begin</a:t>
            </a:r>
            <a:r>
              <a:rPr lang="en-US" sz="1600" b="0" i="0" u="none" strike="noStrike">
                <a:effectLst/>
                <a:latin typeface="Source Sans Pro" panose="020B0503030403020204" pitchFamily="34" charset="0"/>
              </a:rPr>
              <a:t> up to </a:t>
            </a:r>
            <a:r>
              <a:rPr lang="en-US" sz="1600" b="0" i="0" u="none" strike="noStrike">
                <a:effectLst/>
                <a:latin typeface="Courier New" panose="02070309020205020404" pitchFamily="49" charset="0"/>
              </a:rPr>
              <a:t>end </a:t>
            </a:r>
            <a:r>
              <a:rPr lang="en-US" sz="1600" b="0" i="0" u="none" strike="noStrike">
                <a:effectLst/>
                <a:latin typeface="Source Sans Pro" panose="020B0503030403020204" pitchFamily="34" charset="0"/>
              </a:rPr>
              <a:t>i.e., [</a:t>
            </a:r>
            <a:r>
              <a:rPr lang="en-US" sz="1600" b="0" i="0" u="none" strike="noStrike">
                <a:effectLst/>
                <a:latin typeface="Courier New" panose="02070309020205020404" pitchFamily="49" charset="0"/>
              </a:rPr>
              <a:t>begin</a:t>
            </a:r>
            <a:r>
              <a:rPr lang="en-US" sz="1600" b="0" i="0" u="none" strike="noStrike">
                <a:effectLst/>
                <a:latin typeface="Source Sans Pro" panose="020B0503030403020204" pitchFamily="34" charset="0"/>
              </a:rPr>
              <a:t> , </a:t>
            </a:r>
            <a:r>
              <a:rPr lang="en-US" sz="1600" b="0" i="0" u="none" strike="noStrike">
                <a:effectLst/>
                <a:latin typeface="Courier New" panose="02070309020205020404" pitchFamily="49" charset="0"/>
              </a:rPr>
              <a:t>end</a:t>
            </a:r>
            <a:r>
              <a:rPr lang="en-US" sz="1600" b="0" i="0" u="none" strike="noStrike">
                <a:effectLst/>
                <a:latin typeface="Source Sans Pro" panose="020B0503030403020204" pitchFamily="34" charset="0"/>
              </a:rPr>
              <a:t>)</a:t>
            </a:r>
          </a:p>
          <a:p>
            <a:pPr marL="742950" lvl="1" indent="-285750" rtl="0" fontAlgn="base">
              <a:buFont typeface="Arial" panose="020B0604020202020204" pitchFamily="34" charset="0"/>
              <a:buChar char="•"/>
            </a:pPr>
            <a:r>
              <a:rPr lang="en-US" sz="1600" b="0" i="0" u="none" strike="noStrike">
                <a:solidFill>
                  <a:srgbClr val="FF0000"/>
                </a:solidFill>
                <a:effectLst/>
                <a:latin typeface="Courier New" panose="02070309020205020404" pitchFamily="49" charset="0"/>
              </a:rPr>
              <a:t>end</a:t>
            </a:r>
            <a:r>
              <a:rPr lang="en-US" sz="1600" b="0" i="0" u="none" strike="noStrike">
                <a:solidFill>
                  <a:srgbClr val="FF0000"/>
                </a:solidFill>
                <a:effectLst/>
                <a:latin typeface="Source Sans Pro" panose="020B0503030403020204" pitchFamily="34" charset="0"/>
              </a:rPr>
              <a:t> is one past the last container element!</a:t>
            </a:r>
          </a:p>
          <a:p>
            <a:pPr rtl="0" fontAlgn="base">
              <a:buFont typeface="Arial" panose="020B0604020202020204" pitchFamily="34" charset="0"/>
              <a:buChar char="•"/>
            </a:pPr>
            <a:r>
              <a:rPr lang="en-US" sz="1600" b="0" i="0" u="none" strike="noStrike">
                <a:effectLst/>
                <a:latin typeface="Source Sans Pro" panose="020B0503030403020204" pitchFamily="34" charset="0"/>
              </a:rPr>
              <a:t>Some container iterators support more operations than others</a:t>
            </a:r>
          </a:p>
          <a:p>
            <a:pPr lvl="1" indent="-91440" rtl="0" fontAlgn="base">
              <a:buFont typeface="Arial" panose="020B0604020202020204" pitchFamily="34" charset="0"/>
              <a:buChar char="•"/>
            </a:pPr>
            <a:r>
              <a:rPr lang="en-US" sz="1600" b="0" i="0" u="none" strike="noStrike">
                <a:effectLst/>
                <a:latin typeface="Source Sans Pro" panose="020B0503030403020204" pitchFamily="34" charset="0"/>
              </a:rPr>
              <a:t>All can be incremented (</a:t>
            </a:r>
            <a:r>
              <a:rPr lang="en-US" sz="1600" b="0" i="0" u="none" strike="noStrike">
                <a:effectLst/>
                <a:latin typeface="Courier New" panose="02070309020205020404" pitchFamily="49" charset="0"/>
              </a:rPr>
              <a:t>++</a:t>
            </a:r>
            <a:r>
              <a:rPr lang="en-US" sz="1600" b="0" i="0" u="none" strike="noStrike">
                <a:effectLst/>
                <a:latin typeface="Source Sans Pro" panose="020B0503030403020204" pitchFamily="34" charset="0"/>
              </a:rPr>
              <a:t>), copied, copy-constructed</a:t>
            </a:r>
          </a:p>
          <a:p>
            <a:pPr lvl="1" indent="-91440" rtl="0" fontAlgn="base">
              <a:buFont typeface="Arial" panose="020B0604020202020204" pitchFamily="34" charset="0"/>
              <a:buChar char="•"/>
            </a:pPr>
            <a:r>
              <a:rPr lang="en-US" sz="1600" b="0" i="0" u="none" strike="noStrike">
                <a:effectLst/>
                <a:latin typeface="Source Sans Pro" panose="020B0503030403020204" pitchFamily="34" charset="0"/>
              </a:rPr>
              <a:t>Some can be dereferenced on RHS (</a:t>
            </a:r>
            <a:r>
              <a:rPr lang="en-US" sz="1600" b="0" i="1" u="none" strike="noStrike">
                <a:effectLst/>
                <a:latin typeface="Source Sans Pro" panose="020B0503030403020204" pitchFamily="34" charset="0"/>
              </a:rPr>
              <a:t>e.g.</a:t>
            </a:r>
            <a:r>
              <a:rPr lang="en-US" sz="1600" b="0" i="0" u="none" strike="noStrike">
                <a:effectLst/>
                <a:latin typeface="Source Sans Pro" panose="020B0503030403020204" pitchFamily="34" charset="0"/>
              </a:rPr>
              <a:t> </a:t>
            </a:r>
            <a:r>
              <a:rPr lang="en-US" sz="1600" b="0" i="0" u="none" strike="noStrike">
                <a:effectLst/>
                <a:latin typeface="Courier New" panose="02070309020205020404" pitchFamily="49" charset="0"/>
              </a:rPr>
              <a:t>x = *it;</a:t>
            </a:r>
            <a:r>
              <a:rPr lang="en-US" sz="1600" b="0" i="0" u="none" strike="noStrike">
                <a:effectLst/>
                <a:latin typeface="Source Sans Pro" panose="020B0503030403020204" pitchFamily="34" charset="0"/>
              </a:rPr>
              <a:t>)</a:t>
            </a:r>
          </a:p>
          <a:p>
            <a:pPr lvl="1" indent="-91440" rtl="0" fontAlgn="base">
              <a:buFont typeface="Arial" panose="020B0604020202020204" pitchFamily="34" charset="0"/>
              <a:buChar char="•"/>
            </a:pPr>
            <a:r>
              <a:rPr lang="en-US" sz="1600" b="0" i="0" u="none" strike="noStrike">
                <a:effectLst/>
                <a:latin typeface="Source Sans Pro" panose="020B0503030403020204" pitchFamily="34" charset="0"/>
              </a:rPr>
              <a:t>Some can be dereferenced on LHS (</a:t>
            </a:r>
            <a:r>
              <a:rPr lang="en-US" sz="1600" b="0" i="1" u="none" strike="noStrike">
                <a:effectLst/>
                <a:latin typeface="Source Sans Pro" panose="020B0503030403020204" pitchFamily="34" charset="0"/>
              </a:rPr>
              <a:t>e.g.</a:t>
            </a:r>
            <a:r>
              <a:rPr lang="en-US" sz="1600" b="0" i="0" u="none" strike="noStrike">
                <a:effectLst/>
                <a:latin typeface="Source Sans Pro" panose="020B0503030403020204" pitchFamily="34" charset="0"/>
              </a:rPr>
              <a:t> </a:t>
            </a:r>
            <a:r>
              <a:rPr lang="en-US" sz="1600" b="0" i="0" u="none" strike="noStrike">
                <a:effectLst/>
                <a:latin typeface="Courier New" panose="02070309020205020404" pitchFamily="49" charset="0"/>
              </a:rPr>
              <a:t>*it = x;</a:t>
            </a:r>
            <a:r>
              <a:rPr lang="en-US" sz="1600" b="0" i="0" u="none" strike="noStrike">
                <a:effectLst/>
                <a:latin typeface="Source Sans Pro" panose="020B0503030403020204" pitchFamily="34" charset="0"/>
              </a:rPr>
              <a:t>)</a:t>
            </a:r>
          </a:p>
          <a:p>
            <a:pPr lvl="1" indent="-91440" rtl="0" fontAlgn="base">
              <a:buFont typeface="Arial" panose="020B0604020202020204" pitchFamily="34" charset="0"/>
              <a:buChar char="•"/>
            </a:pPr>
            <a:r>
              <a:rPr lang="en-US" sz="1600" b="0" i="0" u="none" strike="noStrike">
                <a:effectLst/>
                <a:latin typeface="Source Sans Pro" panose="020B0503030403020204" pitchFamily="34" charset="0"/>
              </a:rPr>
              <a:t>Some can be decremented (</a:t>
            </a:r>
            <a:r>
              <a:rPr lang="en-US" sz="1600" b="0" i="0" u="none" strike="noStrike">
                <a:effectLst/>
                <a:latin typeface="Courier New" panose="02070309020205020404" pitchFamily="49" charset="0"/>
              </a:rPr>
              <a:t>--</a:t>
            </a:r>
            <a:r>
              <a:rPr lang="en-US" sz="1600" b="0" i="0" u="none" strike="noStrike">
                <a:effectLst/>
                <a:latin typeface="Source Sans Pro" panose="020B0503030403020204" pitchFamily="34" charset="0"/>
              </a:rPr>
              <a:t>)</a:t>
            </a:r>
          </a:p>
          <a:p>
            <a:pPr lvl="1" indent="-91440" rtl="0" fontAlgn="base">
              <a:buFont typeface="Arial" panose="020B0604020202020204" pitchFamily="34" charset="0"/>
              <a:buChar char="•"/>
            </a:pPr>
            <a:r>
              <a:rPr lang="en-US" sz="1600" b="0" i="0" u="none" strike="noStrike">
                <a:effectLst/>
                <a:latin typeface="Source Sans Pro" panose="020B0503030403020204" pitchFamily="34" charset="0"/>
              </a:rPr>
              <a:t>Some support random access (</a:t>
            </a:r>
            <a:r>
              <a:rPr lang="en-US" sz="1600" b="0" i="0" u="none" strike="noStrike">
                <a:effectLst/>
                <a:latin typeface="Courier New" panose="02070309020205020404" pitchFamily="49" charset="0"/>
              </a:rPr>
              <a:t>[]</a:t>
            </a:r>
            <a:r>
              <a:rPr lang="en-US" sz="1600" b="0" i="0" u="none" strike="noStrike">
                <a:effectLst/>
                <a:latin typeface="Source Sans Pro" panose="020B0503030403020204" pitchFamily="34" charset="0"/>
              </a:rPr>
              <a:t>, </a:t>
            </a:r>
            <a:r>
              <a:rPr lang="en-US" sz="1600" b="0" i="0" u="none" strike="noStrike">
                <a:effectLst/>
                <a:latin typeface="Courier New" panose="02070309020205020404" pitchFamily="49" charset="0"/>
              </a:rPr>
              <a:t>+</a:t>
            </a:r>
            <a:r>
              <a:rPr lang="en-US" sz="1600" b="0" i="0" u="none" strike="noStrike">
                <a:effectLst/>
                <a:latin typeface="Source Sans Pro" panose="020B0503030403020204" pitchFamily="34" charset="0"/>
              </a:rPr>
              <a:t>, </a:t>
            </a:r>
            <a:r>
              <a:rPr lang="en-US" sz="1600" b="0" i="0" u="none" strike="noStrike">
                <a:effectLst/>
                <a:latin typeface="Courier New" panose="02070309020205020404" pitchFamily="49" charset="0"/>
              </a:rPr>
              <a:t>-</a:t>
            </a:r>
            <a:r>
              <a:rPr lang="en-US" sz="1600" b="0" i="0" u="none" strike="noStrike">
                <a:effectLst/>
                <a:latin typeface="Source Sans Pro" panose="020B0503030403020204" pitchFamily="34" charset="0"/>
              </a:rPr>
              <a:t>, </a:t>
            </a:r>
            <a:r>
              <a:rPr lang="en-US" sz="1600" b="0" i="0" u="none" strike="noStrike">
                <a:effectLst/>
                <a:latin typeface="Courier New" panose="02070309020205020404" pitchFamily="49" charset="0"/>
              </a:rPr>
              <a:t>+=</a:t>
            </a:r>
            <a:r>
              <a:rPr lang="en-US" sz="1600" b="0" i="0" u="none" strike="noStrike">
                <a:effectLst/>
                <a:latin typeface="Source Sans Pro" panose="020B0503030403020204" pitchFamily="34" charset="0"/>
              </a:rPr>
              <a:t>, </a:t>
            </a:r>
            <a:r>
              <a:rPr lang="en-US" sz="1600" b="0" i="0" u="none" strike="noStrike">
                <a:effectLst/>
                <a:latin typeface="Courier New" panose="02070309020205020404" pitchFamily="49" charset="0"/>
              </a:rPr>
              <a:t>-=</a:t>
            </a:r>
            <a:r>
              <a:rPr lang="en-US" sz="1600" b="0" i="0" u="none" strike="noStrike">
                <a:effectLst/>
                <a:latin typeface="Source Sans Pro" panose="020B0503030403020204" pitchFamily="34" charset="0"/>
              </a:rPr>
              <a:t>, </a:t>
            </a:r>
            <a:r>
              <a:rPr lang="en-US" sz="1600" b="0" i="0" u="none" strike="noStrike">
                <a:effectLst/>
                <a:latin typeface="Courier New" panose="02070309020205020404" pitchFamily="49" charset="0"/>
              </a:rPr>
              <a:t>&lt;</a:t>
            </a:r>
            <a:r>
              <a:rPr lang="en-US" sz="1600" b="0" i="0" u="none" strike="noStrike">
                <a:effectLst/>
                <a:latin typeface="Source Sans Pro" panose="020B0503030403020204" pitchFamily="34" charset="0"/>
              </a:rPr>
              <a:t>, </a:t>
            </a:r>
            <a:r>
              <a:rPr lang="en-US" sz="1600" b="0" i="0" u="none" strike="noStrike">
                <a:effectLst/>
                <a:latin typeface="Courier New" panose="02070309020205020404" pitchFamily="49" charset="0"/>
              </a:rPr>
              <a:t>&gt;</a:t>
            </a:r>
            <a:r>
              <a:rPr lang="en-US" sz="1600" b="0" i="0" u="none" strike="noStrike">
                <a:effectLst/>
                <a:latin typeface="Source Sans Pro" panose="020B0503030403020204" pitchFamily="34" charset="0"/>
              </a:rPr>
              <a:t> operators)</a:t>
            </a:r>
          </a:p>
          <a:p>
            <a:endParaRPr lang="en-US" sz="1400"/>
          </a:p>
        </p:txBody>
      </p:sp>
      <p:sp>
        <p:nvSpPr>
          <p:cNvPr id="10" name="Content Placeholder 9">
            <a:extLst>
              <a:ext uri="{FF2B5EF4-FFF2-40B4-BE49-F238E27FC236}">
                <a16:creationId xmlns:a16="http://schemas.microsoft.com/office/drawing/2014/main" id="{2F46C979-42D5-5AF6-270E-8C849DE81658}"/>
              </a:ext>
            </a:extLst>
          </p:cNvPr>
          <p:cNvSpPr>
            <a:spLocks noGrp="1"/>
          </p:cNvSpPr>
          <p:nvPr>
            <p:ph sz="half" idx="2"/>
          </p:nvPr>
        </p:nvSpPr>
        <p:spPr>
          <a:xfrm>
            <a:off x="6096000" y="609601"/>
            <a:ext cx="5704114" cy="5471160"/>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600">
                <a:solidFill>
                  <a:schemeClr val="accent4">
                    <a:lumMod val="75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#include </a:t>
            </a:r>
            <a:r>
              <a:rPr lang="en-US" sz="1600">
                <a:latin typeface="Cascadia Code SemiBold" panose="020B0609020000020004" pitchFamily="49" charset="0"/>
                <a:ea typeface="Cascadia Code SemiBold" panose="020B0609020000020004" pitchFamily="49" charset="0"/>
                <a:cs typeface="Cascadia Code SemiBold" panose="020B0609020000020004" pitchFamily="49" charset="0"/>
              </a:rPr>
              <a:t>&lt;vector&gt;</a:t>
            </a:r>
          </a:p>
          <a:p>
            <a:pPr>
              <a:lnSpc>
                <a:spcPct val="100000"/>
              </a:lnSpc>
              <a:spcBef>
                <a:spcPts val="200"/>
              </a:spcBef>
              <a:spcAft>
                <a:spcPts val="200"/>
              </a:spcAft>
              <a:buNone/>
            </a:pPr>
            <a:endPar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vector&lt;Tracer&gt;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"Iterating:"</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vector&lt;Tracer&gt;::iterator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for</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begin</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it</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"Done iterating!"</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20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C06638FC-6CB7-662C-59DC-C80BED539A21}"/>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D8DC930A-CF78-650E-CF84-59E3C3BFC995}"/>
              </a:ext>
            </a:extLst>
          </p:cNvPr>
          <p:cNvSpPr>
            <a:spLocks noGrp="1"/>
          </p:cNvSpPr>
          <p:nvPr>
            <p:ph type="sldNum" sz="quarter" idx="12"/>
          </p:nvPr>
        </p:nvSpPr>
        <p:spPr/>
        <p:txBody>
          <a:bodyPr/>
          <a:lstStyle/>
          <a:p>
            <a:fld id="{4FAB73BC-B049-4115-A692-8D63A059BFB8}" type="slidenum">
              <a:rPr lang="en-US" smtClean="0"/>
              <a:t>14</a:t>
            </a:fld>
            <a:endParaRPr lang="en-US"/>
          </a:p>
        </p:txBody>
      </p:sp>
    </p:spTree>
    <p:extLst>
      <p:ext uri="{BB962C8B-B14F-4D97-AF65-F5344CB8AC3E}">
        <p14:creationId xmlns:p14="http://schemas.microsoft.com/office/powerpoint/2010/main" val="580347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3AEC8-96C2-7475-3508-7D0C423C7499}"/>
              </a:ext>
            </a:extLst>
          </p:cNvPr>
          <p:cNvSpPr>
            <a:spLocks noGrp="1"/>
          </p:cNvSpPr>
          <p:nvPr>
            <p:ph type="title"/>
          </p:nvPr>
        </p:nvSpPr>
        <p:spPr/>
        <p:txBody>
          <a:bodyPr/>
          <a:lstStyle/>
          <a:p>
            <a:r>
              <a:rPr lang="en-US"/>
              <a:t>Type inference &amp; Range for </a:t>
            </a:r>
          </a:p>
        </p:txBody>
      </p:sp>
      <p:sp>
        <p:nvSpPr>
          <p:cNvPr id="3" name="Content Placeholder 2">
            <a:extLst>
              <a:ext uri="{FF2B5EF4-FFF2-40B4-BE49-F238E27FC236}">
                <a16:creationId xmlns:a16="http://schemas.microsoft.com/office/drawing/2014/main" id="{90443DAC-3DB9-99E1-8C27-9A3D8529BE66}"/>
              </a:ext>
            </a:extLst>
          </p:cNvPr>
          <p:cNvSpPr>
            <a:spLocks noGrp="1"/>
          </p:cNvSpPr>
          <p:nvPr>
            <p:ph sz="half" idx="1"/>
          </p:nvPr>
        </p:nvSpPr>
        <p:spPr/>
        <p:txBody>
          <a:bodyPr>
            <a:noAutofit/>
          </a:bodyPr>
          <a:lstStyle/>
          <a:p>
            <a:pPr marL="45720" indent="0">
              <a:buNone/>
            </a:pPr>
            <a:r>
              <a:rPr lang="en-US" sz="2000"/>
              <a:t>The auto keyword can be used to infer types</a:t>
            </a:r>
          </a:p>
          <a:p>
            <a:pPr fontAlgn="base"/>
            <a:r>
              <a:rPr lang="en-US" sz="2000"/>
              <a:t>Simplifies your life if, for example, functions return complicated types</a:t>
            </a:r>
          </a:p>
          <a:p>
            <a:pPr fontAlgn="base"/>
            <a:r>
              <a:rPr lang="en-US" sz="2000"/>
              <a:t>The expression using auto must contain explicit initialization for it to work</a:t>
            </a:r>
          </a:p>
          <a:p>
            <a:pPr rtl="0">
              <a:buNone/>
            </a:pPr>
            <a:r>
              <a:rPr lang="en-US" sz="2000" b="0" i="0" u="none" strike="noStrike">
                <a:solidFill>
                  <a:srgbClr val="611BB8"/>
                </a:solidFill>
                <a:effectLst/>
                <a:latin typeface="Courier New" panose="02070309020205020404" pitchFamily="49" charset="0"/>
              </a:rPr>
              <a:t> </a:t>
            </a:r>
            <a:r>
              <a:rPr lang="en-US" sz="2000" b="0" i="1" u="none" strike="noStrike">
                <a:solidFill>
                  <a:srgbClr val="5A5A5A"/>
                </a:solidFill>
                <a:effectLst/>
                <a:latin typeface="Cascadia Code" panose="020B0609020000020004" pitchFamily="49" charset="0"/>
                <a:ea typeface="Cascadia Code" panose="020B0609020000020004" pitchFamily="49" charset="0"/>
                <a:cs typeface="Cascadia Code" panose="020B0609020000020004" pitchFamily="49" charset="0"/>
              </a:rPr>
              <a:t>// Inferred type</a:t>
            </a:r>
            <a:r>
              <a:rPr lang="en-US" sz="2000" b="0" i="0" u="none" strike="noStrike">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a:t>
            </a:r>
            <a:br>
              <a:rPr lang="en-US" sz="2000" b="0" i="0" u="none" strike="noStrike">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br>
            <a:r>
              <a:rPr lang="en-US" sz="2000" b="0" i="0" u="none" strike="noStrike">
                <a:solidFill>
                  <a:srgbClr val="FF0000"/>
                </a:solidFill>
                <a:effectLst/>
                <a:latin typeface="Cascadia Code" panose="020B0609020000020004" pitchFamily="49" charset="0"/>
                <a:ea typeface="Cascadia Code" panose="020B0609020000020004" pitchFamily="49" charset="0"/>
                <a:cs typeface="Cascadia Code" panose="020B0609020000020004" pitchFamily="49" charset="0"/>
              </a:rPr>
              <a:t>auto</a:t>
            </a:r>
            <a:r>
              <a:rPr lang="en-US" sz="2000" b="0" i="0" u="none" strike="noStrike">
                <a:solidFill>
                  <a:srgbClr val="E2661A"/>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i="0" u="none" strike="noStrike">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facts2 = </a:t>
            </a:r>
            <a:r>
              <a:rPr lang="en-US" sz="2000" b="1" i="0" u="none" strike="noStrike">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Factors</a:t>
            </a:r>
            <a:r>
              <a:rPr lang="en-US" sz="2000" b="0" i="0" u="none" strike="noStrike">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2000" b="0" i="0" u="none" strike="noStrike">
                <a:solidFill>
                  <a:srgbClr val="333333"/>
                </a:solidFill>
                <a:effectLst/>
                <a:latin typeface="Cascadia Code" panose="020B0609020000020004" pitchFamily="49" charset="0"/>
                <a:ea typeface="Cascadia Code" panose="020B0609020000020004" pitchFamily="49" charset="0"/>
                <a:cs typeface="Cascadia Code" panose="020B0609020000020004" pitchFamily="49" charset="0"/>
              </a:rPr>
              <a:t>12321</a:t>
            </a:r>
            <a:r>
              <a:rPr lang="en-US" sz="2000" b="0" i="0" u="none" strike="noStrike">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2000" b="0">
              <a:effectLst/>
              <a:latin typeface="Cascadia Code" panose="020B0609020000020004" pitchFamily="49" charset="0"/>
              <a:ea typeface="Cascadia Code" panose="020B0609020000020004" pitchFamily="49" charset="0"/>
              <a:cs typeface="Cascadia Code" panose="020B0609020000020004" pitchFamily="49" charset="0"/>
            </a:endParaRPr>
          </a:p>
          <a:p>
            <a:pPr>
              <a:buNone/>
            </a:pPr>
            <a:r>
              <a:rPr lang="en-US" sz="2000" b="0" i="0" u="none" strike="noStrike">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i="1" u="none" strike="noStrike">
                <a:solidFill>
                  <a:srgbClr val="5A5A5A"/>
                </a:solidFill>
                <a:effectLst/>
                <a:latin typeface="Cascadia Code" panose="020B0609020000020004" pitchFamily="49" charset="0"/>
                <a:ea typeface="Cascadia Code" panose="020B0609020000020004" pitchFamily="49" charset="0"/>
                <a:cs typeface="Cascadia Code" panose="020B0609020000020004" pitchFamily="49" charset="0"/>
              </a:rPr>
              <a:t>// Compiler error here</a:t>
            </a:r>
            <a:br>
              <a:rPr lang="en-US" sz="2000" b="0" i="1" u="none" strike="noStrike">
                <a:solidFill>
                  <a:srgbClr val="5A5A5A"/>
                </a:solidFill>
                <a:effectLst/>
                <a:latin typeface="Cascadia Code" panose="020B0609020000020004" pitchFamily="49" charset="0"/>
                <a:ea typeface="Cascadia Code" panose="020B0609020000020004" pitchFamily="49" charset="0"/>
                <a:cs typeface="Cascadia Code" panose="020B0609020000020004" pitchFamily="49" charset="0"/>
              </a:rPr>
            </a:br>
            <a:r>
              <a:rPr lang="en-US" sz="2000" b="0" i="0" u="none" strike="noStrike">
                <a:solidFill>
                  <a:srgbClr val="FF0000"/>
                </a:solidFill>
                <a:effectLst/>
                <a:latin typeface="Cascadia Code" panose="020B0609020000020004" pitchFamily="49" charset="0"/>
                <a:ea typeface="Cascadia Code" panose="020B0609020000020004" pitchFamily="49" charset="0"/>
                <a:cs typeface="Cascadia Code" panose="020B0609020000020004" pitchFamily="49" charset="0"/>
              </a:rPr>
              <a:t>auto</a:t>
            </a:r>
            <a:r>
              <a:rPr lang="en-US" sz="2000" b="0" i="0" u="none" strike="noStrike">
                <a:solidFill>
                  <a:srgbClr val="E2661A"/>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i="0" u="none" strike="noStrike">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facts3;</a:t>
            </a:r>
            <a:endParaRPr lang="en-US" sz="2000" b="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Content Placeholder 3">
            <a:extLst>
              <a:ext uri="{FF2B5EF4-FFF2-40B4-BE49-F238E27FC236}">
                <a16:creationId xmlns:a16="http://schemas.microsoft.com/office/drawing/2014/main" id="{DEE39792-947B-44B4-0921-A1658E3E9777}"/>
              </a:ext>
            </a:extLst>
          </p:cNvPr>
          <p:cNvSpPr>
            <a:spLocks noGrp="1"/>
          </p:cNvSpPr>
          <p:nvPr>
            <p:ph sz="half" idx="2"/>
          </p:nvPr>
        </p:nvSpPr>
        <p:spPr/>
        <p:txBody>
          <a:bodyPr>
            <a:normAutofit fontScale="25000" lnSpcReduction="20000"/>
          </a:bodyPr>
          <a:lstStyle/>
          <a:p>
            <a:pPr marL="45720" indent="0">
              <a:buNone/>
            </a:pPr>
            <a:r>
              <a:rPr lang="en-US" sz="7200"/>
              <a:t>Syntactic sugar similar to Java’s </a:t>
            </a:r>
            <a:r>
              <a:rPr lang="en-US" sz="7200">
                <a:latin typeface="Cascadia Code" panose="020B0609020000020004" pitchFamily="49" charset="0"/>
                <a:ea typeface="Cascadia Code" panose="020B0609020000020004" pitchFamily="49" charset="0"/>
                <a:cs typeface="Cascadia Code" panose="020B0609020000020004" pitchFamily="49" charset="0"/>
              </a:rPr>
              <a:t>foreach</a:t>
            </a:r>
          </a:p>
          <a:p>
            <a:pPr fontAlgn="base"/>
            <a:r>
              <a:rPr lang="en-US" sz="7200"/>
              <a:t>declaration defines loop variable</a:t>
            </a:r>
          </a:p>
          <a:p>
            <a:pPr fontAlgn="base"/>
            <a:r>
              <a:rPr lang="en-US" sz="7200"/>
              <a:t>expression is an object </a:t>
            </a:r>
            <a:r>
              <a:rPr lang="en-US" sz="7200" u="sng"/>
              <a:t>representing a sequence</a:t>
            </a:r>
            <a:endParaRPr lang="en-US" sz="7200"/>
          </a:p>
          <a:p>
            <a:pPr lvl="1" fontAlgn="base"/>
            <a:r>
              <a:rPr lang="en-US" sz="7200"/>
              <a:t>Strings, initializer lists, arrays with an explicit length defined, STL containers that support iterators</a:t>
            </a:r>
          </a:p>
          <a:p>
            <a:pPr rtl="0">
              <a:lnSpc>
                <a:spcPct val="120000"/>
              </a:lnSpc>
              <a:spcBef>
                <a:spcPts val="200"/>
              </a:spcBef>
              <a:spcAft>
                <a:spcPts val="200"/>
              </a:spcAft>
              <a:buNone/>
            </a:pPr>
            <a:endParaRPr lang="en-US" sz="2400" b="0" i="0" u="none" strike="noStrike">
              <a:solidFill>
                <a:srgbClr val="E2661A"/>
              </a:solidFill>
              <a:effectLst/>
              <a:latin typeface="Cascadia Code" panose="020B0609020000020004" pitchFamily="49" charset="0"/>
              <a:ea typeface="Cascadia Code" panose="020B0609020000020004" pitchFamily="49" charset="0"/>
              <a:cs typeface="Cascadia Code" panose="020B0609020000020004" pitchFamily="49" charset="0"/>
            </a:endParaRPr>
          </a:p>
          <a:p>
            <a:pPr rtl="0">
              <a:lnSpc>
                <a:spcPct val="120000"/>
              </a:lnSpc>
              <a:spcBef>
                <a:spcPts val="200"/>
              </a:spcBef>
              <a:spcAft>
                <a:spcPts val="200"/>
              </a:spcAft>
              <a:buNone/>
            </a:pPr>
            <a:r>
              <a:rPr lang="en-US" sz="4800" b="0" i="0" u="none" strike="noStrike">
                <a:solidFill>
                  <a:srgbClr val="E2661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for </a:t>
            </a:r>
            <a:r>
              <a:rPr lang="en-US" sz="4800" b="0" i="0"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4800" b="0" i="1"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declaration</a:t>
            </a:r>
            <a:r>
              <a:rPr lang="en-US" sz="4800" b="0" i="0"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4800" b="0" i="1"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expression</a:t>
            </a:r>
            <a:r>
              <a:rPr lang="en-US" sz="4800" b="0" i="0"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endParaRPr lang="en-US" sz="4800" b="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20000"/>
              </a:lnSpc>
              <a:spcBef>
                <a:spcPts val="200"/>
              </a:spcBef>
              <a:spcAft>
                <a:spcPts val="200"/>
              </a:spcAft>
              <a:buNone/>
            </a:pPr>
            <a:r>
              <a:rPr lang="en-US" sz="4800" b="0" i="0"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4800" b="0" i="1"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statements</a:t>
            </a:r>
            <a:endParaRPr lang="en-US" sz="4800" b="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20000"/>
              </a:lnSpc>
              <a:spcBef>
                <a:spcPts val="200"/>
              </a:spcBef>
              <a:spcAft>
                <a:spcPts val="200"/>
              </a:spcAft>
              <a:buNone/>
            </a:pPr>
            <a:r>
              <a:rPr lang="en-US" sz="4800" b="0" i="0"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4800" b="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20000"/>
              </a:lnSpc>
              <a:spcBef>
                <a:spcPts val="200"/>
              </a:spcBef>
              <a:spcAft>
                <a:spcPts val="200"/>
              </a:spcAft>
              <a:buNone/>
            </a:pPr>
            <a:r>
              <a:rPr lang="en-US" sz="4800" b="0" i="1" u="none" strike="noStrike">
                <a:solidFill>
                  <a:srgbClr val="5A5A5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Prints out a string, one</a:t>
            </a:r>
            <a:endParaRPr lang="en-US" sz="4800" b="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20000"/>
              </a:lnSpc>
              <a:spcBef>
                <a:spcPts val="200"/>
              </a:spcBef>
              <a:spcAft>
                <a:spcPts val="200"/>
              </a:spcAft>
              <a:buNone/>
            </a:pPr>
            <a:r>
              <a:rPr lang="en-US" sz="4800" b="0" i="1" u="none" strike="noStrike">
                <a:solidFill>
                  <a:srgbClr val="5A5A5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character per line</a:t>
            </a:r>
            <a:endParaRPr lang="en-US" sz="4800" b="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20000"/>
              </a:lnSpc>
              <a:spcBef>
                <a:spcPts val="200"/>
              </a:spcBef>
              <a:spcAft>
                <a:spcPts val="200"/>
              </a:spcAft>
              <a:buNone/>
            </a:pPr>
            <a:r>
              <a:rPr lang="en-US" sz="4800" b="0" i="0"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4800" b="0" i="0" u="none" strike="noStrike">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string</a:t>
            </a:r>
            <a:r>
              <a:rPr lang="en-US" sz="4800" b="0" i="0"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str(</a:t>
            </a:r>
            <a:r>
              <a:rPr lang="en-US" sz="4800" b="0" i="0" u="none" strike="noStrike">
                <a:solidFill>
                  <a:srgbClr val="D94B7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"hello"</a:t>
            </a:r>
            <a:r>
              <a:rPr lang="en-US" sz="4800" b="0" i="0"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4800" b="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20000"/>
              </a:lnSpc>
              <a:spcBef>
                <a:spcPts val="200"/>
              </a:spcBef>
              <a:spcAft>
                <a:spcPts val="200"/>
              </a:spcAft>
              <a:buNone/>
            </a:pPr>
            <a:r>
              <a:rPr lang="en-US" sz="4800" b="0" i="0" u="none" strike="noStrike">
                <a:solidFill>
                  <a:srgbClr val="E2661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for </a:t>
            </a:r>
            <a:r>
              <a:rPr lang="en-US" sz="4800" b="0" i="0"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4800" b="0" i="0" u="none" strike="noStrike">
                <a:solidFill>
                  <a:srgbClr val="E2661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auto</a:t>
            </a:r>
            <a:r>
              <a:rPr lang="en-US" sz="4800" b="0" i="0"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c : str ) {</a:t>
            </a:r>
            <a:endParaRPr lang="en-US" sz="4800" b="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20000"/>
              </a:lnSpc>
              <a:spcBef>
                <a:spcPts val="200"/>
              </a:spcBef>
              <a:spcAft>
                <a:spcPts val="200"/>
              </a:spcAft>
              <a:buNone/>
            </a:pPr>
            <a:r>
              <a:rPr lang="en-US" sz="4800" b="0" i="0"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std::</a:t>
            </a:r>
            <a:r>
              <a:rPr lang="en-US" sz="4800" b="0" i="0" u="none" strike="noStrike" err="1">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4800" b="0" i="0"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&lt;&lt; c &lt;&lt; std::</a:t>
            </a:r>
            <a:r>
              <a:rPr lang="en-US" sz="4800" b="0" i="0" u="none" strike="noStrike" err="1">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4800" b="0" i="0"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4800" b="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20000"/>
              </a:lnSpc>
              <a:spcBef>
                <a:spcPts val="200"/>
              </a:spcBef>
              <a:spcAft>
                <a:spcPts val="200"/>
              </a:spcAft>
              <a:buNone/>
            </a:pPr>
            <a:r>
              <a:rPr lang="en-US" sz="4800" b="0" i="0" u="none" strike="noStrike">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4800" b="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5" name="Footer Placeholder 4">
            <a:extLst>
              <a:ext uri="{FF2B5EF4-FFF2-40B4-BE49-F238E27FC236}">
                <a16:creationId xmlns:a16="http://schemas.microsoft.com/office/drawing/2014/main" id="{8E283F87-80AE-027B-B86D-6574165CD9E9}"/>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6" name="Slide Number Placeholder 5">
            <a:extLst>
              <a:ext uri="{FF2B5EF4-FFF2-40B4-BE49-F238E27FC236}">
                <a16:creationId xmlns:a16="http://schemas.microsoft.com/office/drawing/2014/main" id="{41ED491D-3554-5A5F-64CE-05CB3A03DC18}"/>
              </a:ext>
            </a:extLst>
          </p:cNvPr>
          <p:cNvSpPr>
            <a:spLocks noGrp="1"/>
          </p:cNvSpPr>
          <p:nvPr>
            <p:ph type="sldNum" sz="quarter" idx="12"/>
          </p:nvPr>
        </p:nvSpPr>
        <p:spPr/>
        <p:txBody>
          <a:bodyPr/>
          <a:lstStyle/>
          <a:p>
            <a:fld id="{4FAB73BC-B049-4115-A692-8D63A059BFB8}" type="slidenum">
              <a:rPr lang="en-US" smtClean="0"/>
              <a:t>15</a:t>
            </a:fld>
            <a:endParaRPr lang="en-US"/>
          </a:p>
        </p:txBody>
      </p:sp>
    </p:spTree>
    <p:extLst>
      <p:ext uri="{BB962C8B-B14F-4D97-AF65-F5344CB8AC3E}">
        <p14:creationId xmlns:p14="http://schemas.microsoft.com/office/powerpoint/2010/main" val="21074342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F8BFE-A1C9-6BD1-0B45-0355659BE4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82B620-DEED-D6C2-9530-9B79A1E85FD0}"/>
              </a:ext>
            </a:extLst>
          </p:cNvPr>
          <p:cNvSpPr>
            <a:spLocks noGrp="1"/>
          </p:cNvSpPr>
          <p:nvPr>
            <p:ph type="title"/>
          </p:nvPr>
        </p:nvSpPr>
        <p:spPr>
          <a:xfrm>
            <a:off x="776087" y="609600"/>
            <a:ext cx="4879362" cy="849086"/>
          </a:xfrm>
        </p:spPr>
        <p:txBody>
          <a:bodyPr>
            <a:normAutofit fontScale="90000"/>
          </a:bodyPr>
          <a:lstStyle/>
          <a:p>
            <a:r>
              <a:rPr lang="en-US"/>
              <a:t>STL </a:t>
            </a:r>
            <a:r>
              <a:rPr lang="en-US" i="1"/>
              <a:t>updated </a:t>
            </a:r>
            <a:r>
              <a:rPr lang="en-US"/>
              <a:t>iterator</a:t>
            </a:r>
          </a:p>
        </p:txBody>
      </p:sp>
      <p:sp>
        <p:nvSpPr>
          <p:cNvPr id="12" name="Content Placeholder 11">
            <a:extLst>
              <a:ext uri="{FF2B5EF4-FFF2-40B4-BE49-F238E27FC236}">
                <a16:creationId xmlns:a16="http://schemas.microsoft.com/office/drawing/2014/main" id="{6E9D5CCE-42A2-242A-5CFB-D65DAE48017A}"/>
              </a:ext>
            </a:extLst>
          </p:cNvPr>
          <p:cNvSpPr>
            <a:spLocks noGrp="1"/>
          </p:cNvSpPr>
          <p:nvPr>
            <p:ph sz="half" idx="1"/>
          </p:nvPr>
        </p:nvSpPr>
        <p:spPr>
          <a:xfrm>
            <a:off x="676195" y="1601752"/>
            <a:ext cx="5079146" cy="4479007"/>
          </a:xfrm>
        </p:spPr>
        <p:txBody>
          <a:bodyPr>
            <a:noAutofit/>
          </a:bodyPr>
          <a:lstStyle/>
          <a:p>
            <a:pPr rtl="0">
              <a:buNone/>
            </a:pPr>
            <a:r>
              <a:rPr lang="en-US" sz="2800" b="0" i="0" u="none" strike="noStrike">
                <a:effectLst/>
                <a:latin typeface="Source Sans Pro" panose="020B0503030403020204" pitchFamily="34" charset="0"/>
              </a:rPr>
              <a:t>Using newer language features such as ‘auto’ and the ‘range-for’ makes for cleaner code!</a:t>
            </a:r>
          </a:p>
          <a:p>
            <a:pPr marL="45720" indent="0">
              <a:buNone/>
            </a:pPr>
            <a:endParaRPr lang="en-US" sz="2400"/>
          </a:p>
        </p:txBody>
      </p:sp>
      <p:sp>
        <p:nvSpPr>
          <p:cNvPr id="10" name="Content Placeholder 9">
            <a:extLst>
              <a:ext uri="{FF2B5EF4-FFF2-40B4-BE49-F238E27FC236}">
                <a16:creationId xmlns:a16="http://schemas.microsoft.com/office/drawing/2014/main" id="{B310F585-C7D9-AD5C-DE33-6FF33144D447}"/>
              </a:ext>
            </a:extLst>
          </p:cNvPr>
          <p:cNvSpPr>
            <a:spLocks noGrp="1"/>
          </p:cNvSpPr>
          <p:nvPr>
            <p:ph sz="half" idx="2"/>
          </p:nvPr>
        </p:nvSpPr>
        <p:spPr>
          <a:xfrm>
            <a:off x="6096000" y="609601"/>
            <a:ext cx="5704114" cy="5471160"/>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600">
                <a:solidFill>
                  <a:schemeClr val="accent4">
                    <a:lumMod val="75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600">
                <a:solidFill>
                  <a:schemeClr val="bg2">
                    <a:lumMod val="75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a:latin typeface="Cascadia Code SemiBold" panose="020B0609020000020004" pitchFamily="49" charset="0"/>
                <a:ea typeface="Cascadia Code SemiBold" panose="020B0609020000020004" pitchFamily="49" charset="0"/>
                <a:cs typeface="Cascadia Code SemiBold" panose="020B0609020000020004" pitchFamily="49" charset="0"/>
              </a:rPr>
              <a:t>&lt;vector&gt;</a:t>
            </a:r>
          </a:p>
          <a:p>
            <a:pPr>
              <a:lnSpc>
                <a:spcPct val="100000"/>
              </a:lnSpc>
              <a:spcBef>
                <a:spcPts val="200"/>
              </a:spcBef>
              <a:spcAft>
                <a:spcPts val="200"/>
              </a:spcAft>
              <a:buNone/>
            </a:pPr>
            <a:endPar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vector&lt;Tracer&gt;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"Iterating:"</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C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"auto" is a C++11 feature not available</a:t>
            </a:r>
            <a:endParaRPr lang="en-US" sz="1600">
              <a:solidFill>
                <a:srgbClr val="C0000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C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on older compilers</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for</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auto</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"Done iterating!"</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p:txBody>
      </p:sp>
      <p:sp>
        <p:nvSpPr>
          <p:cNvPr id="4" name="Footer Placeholder 3">
            <a:extLst>
              <a:ext uri="{FF2B5EF4-FFF2-40B4-BE49-F238E27FC236}">
                <a16:creationId xmlns:a16="http://schemas.microsoft.com/office/drawing/2014/main" id="{3F81CC27-6751-92CA-BB9D-C325BAA9F2A4}"/>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B16FBFA1-ABE5-D41C-0E98-2F8345BC715A}"/>
              </a:ext>
            </a:extLst>
          </p:cNvPr>
          <p:cNvSpPr>
            <a:spLocks noGrp="1"/>
          </p:cNvSpPr>
          <p:nvPr>
            <p:ph type="sldNum" sz="quarter" idx="12"/>
          </p:nvPr>
        </p:nvSpPr>
        <p:spPr/>
        <p:txBody>
          <a:bodyPr/>
          <a:lstStyle/>
          <a:p>
            <a:fld id="{4FAB73BC-B049-4115-A692-8D63A059BFB8}" type="slidenum">
              <a:rPr lang="en-US" smtClean="0"/>
              <a:t>16</a:t>
            </a:fld>
            <a:endParaRPr lang="en-US"/>
          </a:p>
        </p:txBody>
      </p:sp>
    </p:spTree>
    <p:extLst>
      <p:ext uri="{BB962C8B-B14F-4D97-AF65-F5344CB8AC3E}">
        <p14:creationId xmlns:p14="http://schemas.microsoft.com/office/powerpoint/2010/main" val="1977292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D80F4-8813-D2D9-CE38-BDA0806DD8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FECB38-1FFF-7BE9-450A-424DA992D8D4}"/>
              </a:ext>
            </a:extLst>
          </p:cNvPr>
          <p:cNvSpPr>
            <a:spLocks noGrp="1"/>
          </p:cNvSpPr>
          <p:nvPr>
            <p:ph type="title"/>
          </p:nvPr>
        </p:nvSpPr>
        <p:spPr>
          <a:xfrm>
            <a:off x="776087" y="609600"/>
            <a:ext cx="4879362" cy="849086"/>
          </a:xfrm>
        </p:spPr>
        <p:txBody>
          <a:bodyPr>
            <a:normAutofit/>
          </a:bodyPr>
          <a:lstStyle/>
          <a:p>
            <a:r>
              <a:rPr lang="en-US"/>
              <a:t>STL algorithms</a:t>
            </a:r>
          </a:p>
        </p:txBody>
      </p:sp>
      <p:sp>
        <p:nvSpPr>
          <p:cNvPr id="12" name="Content Placeholder 11">
            <a:extLst>
              <a:ext uri="{FF2B5EF4-FFF2-40B4-BE49-F238E27FC236}">
                <a16:creationId xmlns:a16="http://schemas.microsoft.com/office/drawing/2014/main" id="{573EC4FD-D1B3-5614-8B28-6DEF5A0985ED}"/>
              </a:ext>
            </a:extLst>
          </p:cNvPr>
          <p:cNvSpPr>
            <a:spLocks noGrp="1"/>
          </p:cNvSpPr>
          <p:nvPr>
            <p:ph sz="half" idx="1"/>
          </p:nvPr>
        </p:nvSpPr>
        <p:spPr>
          <a:xfrm>
            <a:off x="676195" y="1601752"/>
            <a:ext cx="5079146" cy="4622076"/>
          </a:xfrm>
        </p:spPr>
        <p:txBody>
          <a:bodyPr>
            <a:noAutofit/>
          </a:bodyPr>
          <a:lstStyle/>
          <a:p>
            <a:pPr marL="45720" indent="0">
              <a:buNone/>
            </a:pPr>
            <a:r>
              <a:rPr lang="en-US" sz="1800"/>
              <a:t>A set of functions to be used on ranges of elements</a:t>
            </a:r>
          </a:p>
          <a:p>
            <a:pPr fontAlgn="base"/>
            <a:r>
              <a:rPr lang="en-US" sz="1800"/>
              <a:t>Range: any sequence that can be accessed through </a:t>
            </a:r>
            <a:r>
              <a:rPr lang="en-US" sz="1800" i="1"/>
              <a:t>iterators</a:t>
            </a:r>
            <a:r>
              <a:rPr lang="en-US" sz="1800"/>
              <a:t> or </a:t>
            </a:r>
            <a:r>
              <a:rPr lang="en-US" sz="1800" i="1"/>
              <a:t>pointers</a:t>
            </a:r>
            <a:r>
              <a:rPr lang="en-US" sz="1800"/>
              <a:t>, like arrays or some of the containers</a:t>
            </a:r>
          </a:p>
          <a:p>
            <a:pPr fontAlgn="base"/>
            <a:r>
              <a:rPr lang="en-US" sz="1800"/>
              <a:t>General form: </a:t>
            </a:r>
            <a:r>
              <a:rPr lang="en-US" sz="1800" b="1" i="0" u="none" strike="noStrike">
                <a:solidFill>
                  <a:srgbClr val="669900"/>
                </a:solidFill>
                <a:effectLst/>
                <a:latin typeface="Courier New" panose="02070309020205020404" pitchFamily="49" charset="0"/>
              </a:rPr>
              <a:t>algorithm</a:t>
            </a:r>
            <a:r>
              <a:rPr lang="en-US" sz="1800" b="0" i="0" u="none" strike="noStrike">
                <a:solidFill>
                  <a:srgbClr val="611BB8"/>
                </a:solidFill>
                <a:effectLst/>
                <a:latin typeface="Courier New" panose="02070309020205020404" pitchFamily="49" charset="0"/>
              </a:rPr>
              <a:t>(</a:t>
            </a:r>
            <a:r>
              <a:rPr lang="en-US" sz="1800" b="0" i="1" u="none" strike="noStrike">
                <a:solidFill>
                  <a:srgbClr val="611BB8"/>
                </a:solidFill>
                <a:effectLst/>
                <a:latin typeface="Courier New" panose="02070309020205020404" pitchFamily="49" charset="0"/>
              </a:rPr>
              <a:t>begin</a:t>
            </a:r>
            <a:r>
              <a:rPr lang="en-US" sz="1800" b="0" i="0" u="none" strike="noStrike">
                <a:solidFill>
                  <a:srgbClr val="611BB8"/>
                </a:solidFill>
                <a:effectLst/>
                <a:latin typeface="Courier New" panose="02070309020205020404" pitchFamily="49" charset="0"/>
              </a:rPr>
              <a:t>, </a:t>
            </a:r>
            <a:r>
              <a:rPr lang="en-US" sz="1800" b="0" i="1" u="none" strike="noStrike">
                <a:solidFill>
                  <a:srgbClr val="611BB8"/>
                </a:solidFill>
                <a:effectLst/>
                <a:latin typeface="Courier New" panose="02070309020205020404" pitchFamily="49" charset="0"/>
              </a:rPr>
              <a:t>end</a:t>
            </a:r>
            <a:r>
              <a:rPr lang="en-US" sz="1800" b="0" i="0" u="none" strike="noStrike">
                <a:solidFill>
                  <a:srgbClr val="611BB8"/>
                </a:solidFill>
                <a:effectLst/>
                <a:latin typeface="Courier New" panose="02070309020205020404" pitchFamily="49" charset="0"/>
              </a:rPr>
              <a:t>, ...);</a:t>
            </a:r>
            <a:endParaRPr lang="en-US" sz="1800"/>
          </a:p>
          <a:p>
            <a:pPr marL="45720" indent="0">
              <a:buNone/>
            </a:pPr>
            <a:r>
              <a:rPr lang="en-US" sz="1800"/>
              <a:t>Algorithms operate directly on range </a:t>
            </a:r>
            <a:r>
              <a:rPr lang="en-US" sz="1800" i="1"/>
              <a:t>elements</a:t>
            </a:r>
            <a:r>
              <a:rPr lang="en-US" sz="1800"/>
              <a:t> rather than the containers they live in</a:t>
            </a:r>
          </a:p>
          <a:p>
            <a:pPr fontAlgn="base"/>
            <a:r>
              <a:rPr lang="en-US" sz="1800"/>
              <a:t>Make use of elements’ copy </a:t>
            </a:r>
            <a:r>
              <a:rPr lang="en-US" sz="1800" err="1"/>
              <a:t>ctor</a:t>
            </a:r>
            <a:r>
              <a:rPr lang="en-US" sz="1800"/>
              <a:t>, =, ==, !=, &lt;</a:t>
            </a:r>
          </a:p>
          <a:p>
            <a:pPr fontAlgn="base"/>
            <a:r>
              <a:rPr lang="en-US" sz="1800"/>
              <a:t>Some do not modify elements</a:t>
            </a:r>
          </a:p>
          <a:p>
            <a:pPr lvl="1" fontAlgn="base"/>
            <a:r>
              <a:rPr lang="en-US" sz="1600" i="1"/>
              <a:t>e.g.</a:t>
            </a:r>
            <a:r>
              <a:rPr lang="en-US" sz="1600"/>
              <a:t> </a:t>
            </a:r>
            <a:r>
              <a:rPr lang="en-US" sz="1600">
                <a:latin typeface="Cascadia Code" panose="020B0609020000020004" pitchFamily="49" charset="0"/>
                <a:ea typeface="Cascadia Code" panose="020B0609020000020004" pitchFamily="49" charset="0"/>
                <a:cs typeface="Cascadia Code" panose="020B0609020000020004" pitchFamily="49" charset="0"/>
              </a:rPr>
              <a:t>find, count, </a:t>
            </a:r>
            <a:r>
              <a:rPr lang="en-US" sz="1600" err="1">
                <a:latin typeface="Cascadia Code" panose="020B0609020000020004" pitchFamily="49" charset="0"/>
                <a:ea typeface="Cascadia Code" panose="020B0609020000020004" pitchFamily="49" charset="0"/>
                <a:cs typeface="Cascadia Code" panose="020B0609020000020004" pitchFamily="49" charset="0"/>
              </a:rPr>
              <a:t>for_each</a:t>
            </a:r>
            <a:r>
              <a:rPr lang="en-US" sz="1600">
                <a:latin typeface="Cascadia Code" panose="020B0609020000020004" pitchFamily="49" charset="0"/>
                <a:ea typeface="Cascadia Code" panose="020B0609020000020004" pitchFamily="49" charset="0"/>
                <a:cs typeface="Cascadia Code" panose="020B0609020000020004" pitchFamily="49" charset="0"/>
              </a:rPr>
              <a:t>, </a:t>
            </a:r>
            <a:r>
              <a:rPr lang="en-US" sz="1600" err="1">
                <a:latin typeface="Cascadia Code" panose="020B0609020000020004" pitchFamily="49" charset="0"/>
                <a:ea typeface="Cascadia Code" panose="020B0609020000020004" pitchFamily="49" charset="0"/>
                <a:cs typeface="Cascadia Code" panose="020B0609020000020004" pitchFamily="49" charset="0"/>
              </a:rPr>
              <a:t>min_element</a:t>
            </a:r>
            <a:r>
              <a:rPr lang="en-US" sz="1600">
                <a:latin typeface="Cascadia Code" panose="020B0609020000020004" pitchFamily="49" charset="0"/>
                <a:ea typeface="Cascadia Code" panose="020B0609020000020004" pitchFamily="49" charset="0"/>
                <a:cs typeface="Cascadia Code" panose="020B0609020000020004" pitchFamily="49" charset="0"/>
              </a:rPr>
              <a:t>, </a:t>
            </a:r>
            <a:r>
              <a:rPr lang="en-US" sz="1600" err="1">
                <a:latin typeface="Cascadia Code" panose="020B0609020000020004" pitchFamily="49" charset="0"/>
                <a:ea typeface="Cascadia Code" panose="020B0609020000020004" pitchFamily="49" charset="0"/>
                <a:cs typeface="Cascadia Code" panose="020B0609020000020004" pitchFamily="49" charset="0"/>
              </a:rPr>
              <a:t>binary_search</a:t>
            </a:r>
            <a:endParaRPr lang="en-US" sz="1600">
              <a:latin typeface="Cascadia Code" panose="020B0609020000020004" pitchFamily="49" charset="0"/>
              <a:ea typeface="Cascadia Code" panose="020B0609020000020004" pitchFamily="49" charset="0"/>
              <a:cs typeface="Cascadia Code" panose="020B0609020000020004" pitchFamily="49" charset="0"/>
            </a:endParaRPr>
          </a:p>
          <a:p>
            <a:pPr fontAlgn="base"/>
            <a:r>
              <a:rPr lang="en-US" sz="1800"/>
              <a:t>Some do modify elements</a:t>
            </a:r>
          </a:p>
          <a:p>
            <a:pPr lvl="1" fontAlgn="base"/>
            <a:r>
              <a:rPr lang="en-US" sz="1600" i="1"/>
              <a:t>e.g.</a:t>
            </a:r>
            <a:r>
              <a:rPr lang="en-US" sz="1600"/>
              <a:t> </a:t>
            </a:r>
            <a:r>
              <a:rPr lang="en-US" sz="1600">
                <a:latin typeface="Cascadia Code" panose="020B0609020000020004" pitchFamily="49" charset="0"/>
                <a:ea typeface="Cascadia Code" panose="020B0609020000020004" pitchFamily="49" charset="0"/>
                <a:cs typeface="Cascadia Code" panose="020B0609020000020004" pitchFamily="49" charset="0"/>
              </a:rPr>
              <a:t>sort, transform, copy, swap</a:t>
            </a:r>
          </a:p>
        </p:txBody>
      </p:sp>
      <p:sp>
        <p:nvSpPr>
          <p:cNvPr id="10" name="Content Placeholder 9">
            <a:extLst>
              <a:ext uri="{FF2B5EF4-FFF2-40B4-BE49-F238E27FC236}">
                <a16:creationId xmlns:a16="http://schemas.microsoft.com/office/drawing/2014/main" id="{08854643-31E9-CC5B-73ED-AD7BC9099DDF}"/>
              </a:ext>
            </a:extLst>
          </p:cNvPr>
          <p:cNvSpPr>
            <a:spLocks noGrp="1"/>
          </p:cNvSpPr>
          <p:nvPr>
            <p:ph sz="half" idx="2"/>
          </p:nvPr>
        </p:nvSpPr>
        <p:spPr>
          <a:xfrm>
            <a:off x="5993546" y="353466"/>
            <a:ext cx="5806568" cy="5870362"/>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&lt;vector&gt;</a:t>
            </a:r>
            <a:endPar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&lt;algorithm&gt;</a:t>
            </a:r>
            <a:endPar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cstdlib</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endPar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Tracer.h</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using</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namespace</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PrintOut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printout: "</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vector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sort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begin</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"done sort!"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for_each</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begin</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PrintOut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p:txBody>
      </p:sp>
      <p:sp>
        <p:nvSpPr>
          <p:cNvPr id="4" name="Footer Placeholder 3">
            <a:extLst>
              <a:ext uri="{FF2B5EF4-FFF2-40B4-BE49-F238E27FC236}">
                <a16:creationId xmlns:a16="http://schemas.microsoft.com/office/drawing/2014/main" id="{983710A0-E8B0-28E2-6374-8ABFA7B11872}"/>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90F00A36-E243-8F11-34B4-1BECEEFEB2CE}"/>
              </a:ext>
            </a:extLst>
          </p:cNvPr>
          <p:cNvSpPr>
            <a:spLocks noGrp="1"/>
          </p:cNvSpPr>
          <p:nvPr>
            <p:ph type="sldNum" sz="quarter" idx="12"/>
          </p:nvPr>
        </p:nvSpPr>
        <p:spPr/>
        <p:txBody>
          <a:bodyPr/>
          <a:lstStyle/>
          <a:p>
            <a:fld id="{4FAB73BC-B049-4115-A692-8D63A059BFB8}" type="slidenum">
              <a:rPr lang="en-US" smtClean="0"/>
              <a:t>17</a:t>
            </a:fld>
            <a:endParaRPr lang="en-US"/>
          </a:p>
        </p:txBody>
      </p:sp>
    </p:spTree>
    <p:extLst>
      <p:ext uri="{BB962C8B-B14F-4D97-AF65-F5344CB8AC3E}">
        <p14:creationId xmlns:p14="http://schemas.microsoft.com/office/powerpoint/2010/main" val="34185205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13395-DCCE-3147-B4F2-C74B5922ED90}"/>
              </a:ext>
            </a:extLst>
          </p:cNvPr>
          <p:cNvSpPr>
            <a:spLocks noGrp="1"/>
          </p:cNvSpPr>
          <p:nvPr>
            <p:ph type="title"/>
          </p:nvPr>
        </p:nvSpPr>
        <p:spPr/>
        <p:txBody>
          <a:bodyPr/>
          <a:lstStyle/>
          <a:p>
            <a:r>
              <a:rPr lang="en-US"/>
              <a:t>Others</a:t>
            </a:r>
          </a:p>
        </p:txBody>
      </p:sp>
      <p:sp>
        <p:nvSpPr>
          <p:cNvPr id="3" name="Content Placeholder 2">
            <a:extLst>
              <a:ext uri="{FF2B5EF4-FFF2-40B4-BE49-F238E27FC236}">
                <a16:creationId xmlns:a16="http://schemas.microsoft.com/office/drawing/2014/main" id="{80DA4D8C-C005-1A01-DEEA-0915DC9900C4}"/>
              </a:ext>
            </a:extLst>
          </p:cNvPr>
          <p:cNvSpPr>
            <a:spLocks noGrp="1"/>
          </p:cNvSpPr>
          <p:nvPr>
            <p:ph sz="half" idx="1"/>
          </p:nvPr>
        </p:nvSpPr>
        <p:spPr/>
        <p:txBody>
          <a:bodyPr>
            <a:normAutofit fontScale="70000" lnSpcReduction="20000"/>
          </a:bodyPr>
          <a:lstStyle/>
          <a:p>
            <a:r>
              <a:rPr lang="en-US" sz="2400" b="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&lt;list&gt;</a:t>
            </a:r>
            <a:r>
              <a:rPr lang="en-US" sz="2400"/>
              <a:t> A generic doubly-linked list</a:t>
            </a:r>
            <a:endParaRPr lang="en-US"/>
          </a:p>
          <a:p>
            <a:pPr fontAlgn="base"/>
            <a:r>
              <a:rPr lang="en-US" sz="2400" u="sng">
                <a:hlinkClick r:id="rId3"/>
              </a:rPr>
              <a:t>https://cplusplus.com/reference/list/list/</a:t>
            </a:r>
            <a:r>
              <a:rPr lang="en-US" sz="2400"/>
              <a:t> </a:t>
            </a:r>
          </a:p>
          <a:p>
            <a:pPr fontAlgn="base"/>
            <a:r>
              <a:rPr lang="en-US" sz="2400"/>
              <a:t>Elements are </a:t>
            </a:r>
            <a:r>
              <a:rPr lang="en-US" sz="2400" b="1"/>
              <a:t>not</a:t>
            </a:r>
            <a:r>
              <a:rPr lang="en-US" sz="2400"/>
              <a:t> stored in contiguous memory locations</a:t>
            </a:r>
          </a:p>
          <a:p>
            <a:pPr lvl="1" fontAlgn="base"/>
            <a:r>
              <a:rPr lang="en-US"/>
              <a:t>Does not support random access (</a:t>
            </a:r>
            <a:r>
              <a:rPr lang="en-US" i="1"/>
              <a:t>e.g.</a:t>
            </a:r>
            <a:r>
              <a:rPr lang="en-US"/>
              <a:t> cannot do list[5])</a:t>
            </a:r>
          </a:p>
          <a:p>
            <a:pPr fontAlgn="base"/>
            <a:r>
              <a:rPr lang="en-US" sz="2400"/>
              <a:t>Some operations are much more efficient than vectors</a:t>
            </a:r>
          </a:p>
          <a:p>
            <a:pPr lvl="1" fontAlgn="base"/>
            <a:r>
              <a:rPr lang="en-US"/>
              <a:t>Constant time insertion, deletion anywhere in list</a:t>
            </a:r>
          </a:p>
          <a:p>
            <a:pPr lvl="1" fontAlgn="base"/>
            <a:r>
              <a:rPr lang="en-US"/>
              <a:t>Can iterate forward or backwards</a:t>
            </a:r>
          </a:p>
          <a:p>
            <a:pPr lvl="2" fontAlgn="base"/>
            <a:r>
              <a:rPr lang="en-US"/>
              <a:t>Backward: --</a:t>
            </a:r>
          </a:p>
          <a:p>
            <a:pPr lvl="2" fontAlgn="base"/>
            <a:r>
              <a:rPr lang="en-US"/>
              <a:t>Forward: ++</a:t>
            </a:r>
          </a:p>
          <a:p>
            <a:pPr fontAlgn="base"/>
            <a:r>
              <a:rPr lang="en-US" sz="2400"/>
              <a:t>Has a built-in sort member function</a:t>
            </a:r>
          </a:p>
          <a:p>
            <a:pPr lvl="1" fontAlgn="base"/>
            <a:r>
              <a:rPr lang="en-US"/>
              <a:t>Doesn’t copy!  Manipulates list structure instead of element values</a:t>
            </a:r>
          </a:p>
        </p:txBody>
      </p:sp>
      <p:sp>
        <p:nvSpPr>
          <p:cNvPr id="4" name="Content Placeholder 3">
            <a:extLst>
              <a:ext uri="{FF2B5EF4-FFF2-40B4-BE49-F238E27FC236}">
                <a16:creationId xmlns:a16="http://schemas.microsoft.com/office/drawing/2014/main" id="{9C5D27B0-36E2-6301-5E07-4F9E970F7B57}"/>
              </a:ext>
            </a:extLst>
          </p:cNvPr>
          <p:cNvSpPr>
            <a:spLocks noGrp="1"/>
          </p:cNvSpPr>
          <p:nvPr>
            <p:ph sz="half" idx="2"/>
          </p:nvPr>
        </p:nvSpPr>
        <p:spPr/>
        <p:txBody>
          <a:bodyPr>
            <a:normAutofit fontScale="70000" lnSpcReduction="20000"/>
          </a:bodyPr>
          <a:lstStyle/>
          <a:p>
            <a:r>
              <a:rPr lang="en-US" sz="2400" b="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&lt;map&gt;</a:t>
            </a:r>
            <a:r>
              <a:rPr lang="en-US" sz="2400"/>
              <a:t> One of C++’s </a:t>
            </a:r>
            <a:r>
              <a:rPr lang="en-US" sz="2400" i="1"/>
              <a:t>associative</a:t>
            </a:r>
            <a:r>
              <a:rPr lang="en-US" sz="2400"/>
              <a:t> containers: a key/value table, implemented as a search tree</a:t>
            </a:r>
            <a:endParaRPr lang="en-US"/>
          </a:p>
          <a:p>
            <a:pPr fontAlgn="base"/>
            <a:r>
              <a:rPr lang="en-US" sz="2400" u="sng">
                <a:hlinkClick r:id="rId4"/>
              </a:rPr>
              <a:t>https://cplusplus.com/reference/map/</a:t>
            </a:r>
            <a:r>
              <a:rPr lang="en-US" sz="2400"/>
              <a:t> </a:t>
            </a:r>
          </a:p>
          <a:p>
            <a:pPr fontAlgn="base"/>
            <a:r>
              <a:rPr lang="en-US" sz="2400"/>
              <a:t>General form: </a:t>
            </a:r>
            <a:r>
              <a:rPr lang="en-US">
                <a:latin typeface="Cascadia Code" panose="020B0609020000020004" pitchFamily="49" charset="0"/>
                <a:ea typeface="Cascadia Code" panose="020B0609020000020004" pitchFamily="49" charset="0"/>
                <a:cs typeface="Cascadia Code" panose="020B0609020000020004" pitchFamily="49" charset="0"/>
              </a:rPr>
              <a:t>map&lt;</a:t>
            </a:r>
            <a:r>
              <a:rPr lang="en-US" i="1" err="1">
                <a:latin typeface="Cascadia Code" panose="020B0609020000020004" pitchFamily="49" charset="0"/>
                <a:ea typeface="Cascadia Code" panose="020B0609020000020004" pitchFamily="49" charset="0"/>
                <a:cs typeface="Cascadia Code" panose="020B0609020000020004" pitchFamily="49" charset="0"/>
              </a:rPr>
              <a:t>key_type</a:t>
            </a:r>
            <a:r>
              <a:rPr lang="en-US">
                <a:latin typeface="Cascadia Code" panose="020B0609020000020004" pitchFamily="49" charset="0"/>
                <a:ea typeface="Cascadia Code" panose="020B0609020000020004" pitchFamily="49" charset="0"/>
                <a:cs typeface="Cascadia Code" panose="020B0609020000020004" pitchFamily="49" charset="0"/>
              </a:rPr>
              <a:t>, </a:t>
            </a:r>
            <a:r>
              <a:rPr lang="en-US" i="1" err="1">
                <a:latin typeface="Cascadia Code" panose="020B0609020000020004" pitchFamily="49" charset="0"/>
                <a:ea typeface="Cascadia Code" panose="020B0609020000020004" pitchFamily="49" charset="0"/>
                <a:cs typeface="Cascadia Code" panose="020B0609020000020004" pitchFamily="49" charset="0"/>
              </a:rPr>
              <a:t>value_type</a:t>
            </a:r>
            <a:r>
              <a:rPr lang="en-US">
                <a:latin typeface="Cascadia Code" panose="020B0609020000020004" pitchFamily="49" charset="0"/>
                <a:ea typeface="Cascadia Code" panose="020B0609020000020004" pitchFamily="49" charset="0"/>
                <a:cs typeface="Cascadia Code" panose="020B0609020000020004" pitchFamily="49" charset="0"/>
              </a:rPr>
              <a:t>&gt; name;</a:t>
            </a:r>
            <a:endParaRPr lang="en-US" sz="2400">
              <a:latin typeface="Cascadia Code" panose="020B0609020000020004" pitchFamily="49" charset="0"/>
              <a:ea typeface="Cascadia Code" panose="020B0609020000020004" pitchFamily="49" charset="0"/>
              <a:cs typeface="Cascadia Code" panose="020B0609020000020004" pitchFamily="49" charset="0"/>
            </a:endParaRPr>
          </a:p>
          <a:p>
            <a:pPr fontAlgn="base"/>
            <a:r>
              <a:rPr lang="en-US" sz="2400"/>
              <a:t>Keys must be </a:t>
            </a:r>
            <a:r>
              <a:rPr lang="en-US" sz="2400" i="1"/>
              <a:t>unique</a:t>
            </a:r>
            <a:endParaRPr lang="en-US" sz="2400"/>
          </a:p>
          <a:p>
            <a:pPr lvl="1" fontAlgn="base"/>
            <a:r>
              <a:rPr lang="en-US"/>
              <a:t>multimap allows duplicate keys</a:t>
            </a:r>
          </a:p>
          <a:p>
            <a:pPr fontAlgn="base"/>
            <a:r>
              <a:rPr lang="en-US" sz="2400"/>
              <a:t>Efficient lookup (O(log n)) and insertion (O(log n))</a:t>
            </a:r>
          </a:p>
          <a:p>
            <a:pPr lvl="1" fontAlgn="base"/>
            <a:r>
              <a:rPr lang="en-US"/>
              <a:t>Access value via name[key]</a:t>
            </a:r>
          </a:p>
          <a:p>
            <a:pPr lvl="2" fontAlgn="base"/>
            <a:r>
              <a:rPr lang="en-US"/>
              <a:t>If key doesn’t exist in map, it is added to the map</a:t>
            </a:r>
          </a:p>
          <a:p>
            <a:pPr fontAlgn="base"/>
            <a:r>
              <a:rPr lang="en-US" sz="2400"/>
              <a:t>Elements are type pair&lt;</a:t>
            </a:r>
            <a:r>
              <a:rPr lang="en-US" sz="2400" err="1"/>
              <a:t>key_type</a:t>
            </a:r>
            <a:r>
              <a:rPr lang="en-US" sz="2400"/>
              <a:t>, </a:t>
            </a:r>
            <a:r>
              <a:rPr lang="en-US" sz="2400" err="1"/>
              <a:t>value_type</a:t>
            </a:r>
            <a:r>
              <a:rPr lang="en-US" sz="2400"/>
              <a:t>&gt; and are stored in </a:t>
            </a:r>
            <a:r>
              <a:rPr lang="en-US" sz="2400" i="1"/>
              <a:t>sorted</a:t>
            </a:r>
            <a:r>
              <a:rPr lang="en-US" sz="2400"/>
              <a:t> order (key is field first, value is field second)</a:t>
            </a:r>
          </a:p>
          <a:p>
            <a:r>
              <a:rPr lang="en-US" sz="2400"/>
              <a:t>Key type must support less-than operator (&lt;)</a:t>
            </a:r>
            <a:endParaRPr lang="en-US"/>
          </a:p>
        </p:txBody>
      </p:sp>
      <p:sp>
        <p:nvSpPr>
          <p:cNvPr id="5" name="Footer Placeholder 4">
            <a:extLst>
              <a:ext uri="{FF2B5EF4-FFF2-40B4-BE49-F238E27FC236}">
                <a16:creationId xmlns:a16="http://schemas.microsoft.com/office/drawing/2014/main" id="{CA43CE9E-0468-230C-3432-6038AAF9E177}"/>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6" name="Slide Number Placeholder 5">
            <a:extLst>
              <a:ext uri="{FF2B5EF4-FFF2-40B4-BE49-F238E27FC236}">
                <a16:creationId xmlns:a16="http://schemas.microsoft.com/office/drawing/2014/main" id="{1C2C1D2A-5A6E-3EF2-64DE-32EBF7E17555}"/>
              </a:ext>
            </a:extLst>
          </p:cNvPr>
          <p:cNvSpPr>
            <a:spLocks noGrp="1"/>
          </p:cNvSpPr>
          <p:nvPr>
            <p:ph type="sldNum" sz="quarter" idx="12"/>
          </p:nvPr>
        </p:nvSpPr>
        <p:spPr/>
        <p:txBody>
          <a:bodyPr/>
          <a:lstStyle/>
          <a:p>
            <a:fld id="{4FAB73BC-B049-4115-A692-8D63A059BFB8}" type="slidenum">
              <a:rPr lang="en-US" smtClean="0"/>
              <a:t>18</a:t>
            </a:fld>
            <a:endParaRPr lang="en-US"/>
          </a:p>
        </p:txBody>
      </p:sp>
    </p:spTree>
    <p:extLst>
      <p:ext uri="{BB962C8B-B14F-4D97-AF65-F5344CB8AC3E}">
        <p14:creationId xmlns:p14="http://schemas.microsoft.com/office/powerpoint/2010/main" val="39560390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E104E71D-46AD-4098-B3F1-71C5B5AD2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37E75FFA-2B8C-4584-9D0D-8297565777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7" name="Straight Connector 16">
            <a:extLst>
              <a:ext uri="{FF2B5EF4-FFF2-40B4-BE49-F238E27FC236}">
                <a16:creationId xmlns:a16="http://schemas.microsoft.com/office/drawing/2014/main" id="{97345835-04CD-49BE-B105-1B4770F29A3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536C624B-ED18-4865-996C-E1304AA1D3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solidFill>
            <a:schemeClr val="bg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7" name="Title 6">
            <a:extLst>
              <a:ext uri="{FF2B5EF4-FFF2-40B4-BE49-F238E27FC236}">
                <a16:creationId xmlns:a16="http://schemas.microsoft.com/office/drawing/2014/main" id="{2CC90C05-ADD9-580F-F343-2F650CF71AA0}"/>
              </a:ext>
            </a:extLst>
          </p:cNvPr>
          <p:cNvSpPr>
            <a:spLocks noGrp="1"/>
          </p:cNvSpPr>
          <p:nvPr>
            <p:ph type="title"/>
          </p:nvPr>
        </p:nvSpPr>
        <p:spPr>
          <a:xfrm>
            <a:off x="8369995" y="688255"/>
            <a:ext cx="3133839" cy="4118255"/>
          </a:xfrm>
          <a:noFill/>
          <a:ln w="12700" cmpd="sng">
            <a:noFill/>
          </a:ln>
        </p:spPr>
        <p:txBody>
          <a:bodyPr vert="horz" lIns="91440" tIns="45720" rIns="91440" bIns="45720" rtlCol="0" anchor="ctr">
            <a:normAutofit/>
          </a:bodyPr>
          <a:lstStyle/>
          <a:p>
            <a:pPr algn="r">
              <a:lnSpc>
                <a:spcPct val="85000"/>
              </a:lnSpc>
            </a:pPr>
            <a:r>
              <a:rPr lang="en-US" sz="3600" b="1" cap="all"/>
              <a:t>Smart Pointers</a:t>
            </a:r>
          </a:p>
        </p:txBody>
      </p:sp>
      <p:pic>
        <p:nvPicPr>
          <p:cNvPr id="9" name="Picture 8" descr="Blue arrow amid grey arrows">
            <a:extLst>
              <a:ext uri="{FF2B5EF4-FFF2-40B4-BE49-F238E27FC236}">
                <a16:creationId xmlns:a16="http://schemas.microsoft.com/office/drawing/2014/main" id="{84BF404F-6DA1-088A-22D9-832C5931446D}"/>
              </a:ext>
            </a:extLst>
          </p:cNvPr>
          <p:cNvPicPr>
            <a:picLocks noChangeAspect="1"/>
          </p:cNvPicPr>
          <p:nvPr/>
        </p:nvPicPr>
        <p:blipFill>
          <a:blip r:embed="rId2"/>
          <a:srcRect l="6369" r="4722"/>
          <a:stretch>
            <a:fillRect/>
          </a:stretch>
        </p:blipFill>
        <p:spPr>
          <a:xfrm>
            <a:off x="20" y="10"/>
            <a:ext cx="8129852" cy="6857990"/>
          </a:xfrm>
          <a:prstGeom prst="rect">
            <a:avLst/>
          </a:prstGeom>
        </p:spPr>
      </p:pic>
      <p:sp>
        <p:nvSpPr>
          <p:cNvPr id="21" name="Rectangle 20">
            <a:extLst>
              <a:ext uri="{FF2B5EF4-FFF2-40B4-BE49-F238E27FC236}">
                <a16:creationId xmlns:a16="http://schemas.microsoft.com/office/drawing/2014/main" id="{D4A0D997-BC4A-4DB2-B8DB-093486DC57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7670768" cy="6377939"/>
          </a:xfrm>
          <a:prstGeom prst="rect">
            <a:avLst/>
          </a:pr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3" name="Straight Connector 22">
            <a:extLst>
              <a:ext uri="{FF2B5EF4-FFF2-40B4-BE49-F238E27FC236}">
                <a16:creationId xmlns:a16="http://schemas.microsoft.com/office/drawing/2014/main" id="{6DB4DA53-D7AC-481E-B130-9C190E76CA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903991" y="5044695"/>
            <a:ext cx="53689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Footer Placeholder 4">
            <a:extLst>
              <a:ext uri="{FF2B5EF4-FFF2-40B4-BE49-F238E27FC236}">
                <a16:creationId xmlns:a16="http://schemas.microsoft.com/office/drawing/2014/main" id="{7A1947C6-BCF2-AAC7-7932-3476E023715A}"/>
              </a:ext>
            </a:extLst>
          </p:cNvPr>
          <p:cNvSpPr>
            <a:spLocks noGrp="1"/>
          </p:cNvSpPr>
          <p:nvPr>
            <p:ph type="ftr" sz="quarter" idx="11"/>
          </p:nvPr>
        </p:nvSpPr>
        <p:spPr>
          <a:xfrm>
            <a:off x="522515" y="6237476"/>
            <a:ext cx="7108371" cy="365125"/>
          </a:xfrm>
        </p:spPr>
        <p:txBody>
          <a:bodyPr vert="horz" lIns="91440" tIns="45720" rIns="91440" bIns="45720" rtlCol="0" anchor="ctr">
            <a:normAutofit/>
          </a:bodyPr>
          <a:lstStyle/>
          <a:p>
            <a:pPr algn="l" defTabSz="914400">
              <a:spcAft>
                <a:spcPts val="600"/>
              </a:spcAft>
            </a:pPr>
            <a:r>
              <a:rPr lang="en-US" kern="1200">
                <a:solidFill>
                  <a:srgbClr val="FFFFFF"/>
                </a:solidFill>
                <a:latin typeface="+mn-lt"/>
                <a:ea typeface="+mn-ea"/>
                <a:cs typeface="+mn-cs"/>
              </a:rPr>
              <a:t>CSE 374 SP26  Lecture Template and smart pointers, Professor Hazen</a:t>
            </a:r>
          </a:p>
        </p:txBody>
      </p:sp>
      <p:sp>
        <p:nvSpPr>
          <p:cNvPr id="6" name="Slide Number Placeholder 5">
            <a:extLst>
              <a:ext uri="{FF2B5EF4-FFF2-40B4-BE49-F238E27FC236}">
                <a16:creationId xmlns:a16="http://schemas.microsoft.com/office/drawing/2014/main" id="{9DA22F14-593C-E1C8-8259-0C4A1413FC26}"/>
              </a:ext>
            </a:extLst>
          </p:cNvPr>
          <p:cNvSpPr>
            <a:spLocks noGrp="1"/>
          </p:cNvSpPr>
          <p:nvPr>
            <p:ph type="sldNum" sz="quarter" idx="12"/>
          </p:nvPr>
        </p:nvSpPr>
        <p:spPr>
          <a:xfrm>
            <a:off x="11104612" y="6237476"/>
            <a:ext cx="672547" cy="365125"/>
          </a:xfrm>
        </p:spPr>
        <p:txBody>
          <a:bodyPr vert="horz" lIns="91440" tIns="45720" rIns="91440" bIns="45720" rtlCol="0" anchor="ctr">
            <a:normAutofit/>
          </a:bodyPr>
          <a:lstStyle/>
          <a:p>
            <a:pPr algn="l" defTabSz="914400">
              <a:spcAft>
                <a:spcPts val="600"/>
              </a:spcAft>
            </a:pPr>
            <a:fld id="{4FAB73BC-B049-4115-A692-8D63A059BFB8}" type="slidenum">
              <a:rPr lang="en-US">
                <a:solidFill>
                  <a:srgbClr val="000000"/>
                </a:solidFill>
              </a:rPr>
              <a:pPr algn="l" defTabSz="914400">
                <a:spcAft>
                  <a:spcPts val="600"/>
                </a:spcAft>
              </a:pPr>
              <a:t>19</a:t>
            </a:fld>
            <a:endParaRPr lang="en-US">
              <a:solidFill>
                <a:srgbClr val="000000"/>
              </a:solidFill>
            </a:endParaRPr>
          </a:p>
        </p:txBody>
      </p:sp>
    </p:spTree>
    <p:extLst>
      <p:ext uri="{BB962C8B-B14F-4D97-AF65-F5344CB8AC3E}">
        <p14:creationId xmlns:p14="http://schemas.microsoft.com/office/powerpoint/2010/main" val="740486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7"/>
                                        </p:tgtEl>
                                        <p:attrNameLst>
                                          <p:attrName>style.visibility</p:attrName>
                                        </p:attrNameLst>
                                      </p:cBhvr>
                                      <p:to>
                                        <p:strVal val="visible"/>
                                      </p:to>
                                    </p:set>
                                    <p:animEffect transition="in" filter="fade">
                                      <p:cBhvr>
                                        <p:cTn id="7" dur="7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F0BF-AB7C-F51D-1C8F-2FCD4B7599AA}"/>
              </a:ext>
            </a:extLst>
          </p:cNvPr>
          <p:cNvSpPr>
            <a:spLocks noGrp="1"/>
          </p:cNvSpPr>
          <p:nvPr>
            <p:ph type="title"/>
          </p:nvPr>
        </p:nvSpPr>
        <p:spPr/>
        <p:txBody>
          <a:bodyPr/>
          <a:lstStyle/>
          <a:p>
            <a:r>
              <a:rPr lang="en-US"/>
              <a:t>Today’s Goals </a:t>
            </a:r>
          </a:p>
        </p:txBody>
      </p:sp>
      <p:sp>
        <p:nvSpPr>
          <p:cNvPr id="6" name="Content Placeholder 5">
            <a:extLst>
              <a:ext uri="{FF2B5EF4-FFF2-40B4-BE49-F238E27FC236}">
                <a16:creationId xmlns:a16="http://schemas.microsoft.com/office/drawing/2014/main" id="{E04EFF79-B751-51FA-D429-2BC7B7A1E61C}"/>
              </a:ext>
            </a:extLst>
          </p:cNvPr>
          <p:cNvSpPr>
            <a:spLocks noGrp="1"/>
          </p:cNvSpPr>
          <p:nvPr>
            <p:ph sz="half" idx="1"/>
          </p:nvPr>
        </p:nvSpPr>
        <p:spPr/>
        <p:txBody>
          <a:bodyPr>
            <a:normAutofit/>
          </a:bodyPr>
          <a:lstStyle/>
          <a:p>
            <a:pPr marL="45720" indent="0">
              <a:buNone/>
            </a:pPr>
            <a:r>
              <a:rPr lang="en-US" sz="2800"/>
              <a:t>Subject Matter</a:t>
            </a:r>
          </a:p>
          <a:p>
            <a:r>
              <a:rPr lang="en-US" sz="2800"/>
              <a:t>C++ Templates</a:t>
            </a:r>
          </a:p>
          <a:p>
            <a:r>
              <a:rPr lang="en-US" sz="2800"/>
              <a:t>Standard Template Library</a:t>
            </a:r>
          </a:p>
          <a:p>
            <a:r>
              <a:rPr lang="en-US" sz="2800"/>
              <a:t>Smart Pointers</a:t>
            </a:r>
            <a:endParaRPr lang="en-US" sz="2600"/>
          </a:p>
        </p:txBody>
      </p:sp>
      <p:sp>
        <p:nvSpPr>
          <p:cNvPr id="7" name="Content Placeholder 6">
            <a:extLst>
              <a:ext uri="{FF2B5EF4-FFF2-40B4-BE49-F238E27FC236}">
                <a16:creationId xmlns:a16="http://schemas.microsoft.com/office/drawing/2014/main" id="{15779E58-2AED-AA67-E2CE-8F3132658E4F}"/>
              </a:ext>
            </a:extLst>
          </p:cNvPr>
          <p:cNvSpPr>
            <a:spLocks noGrp="1"/>
          </p:cNvSpPr>
          <p:nvPr>
            <p:ph sz="half" idx="2"/>
          </p:nvPr>
        </p:nvSpPr>
        <p:spPr/>
        <p:txBody>
          <a:bodyPr>
            <a:normAutofit/>
          </a:bodyPr>
          <a:lstStyle/>
          <a:p>
            <a:pPr marL="45720" indent="0">
              <a:buNone/>
            </a:pPr>
            <a:r>
              <a:rPr lang="en-US" sz="2800"/>
              <a:t>Your Goals</a:t>
            </a:r>
          </a:p>
          <a:p>
            <a:r>
              <a:rPr lang="en-US" sz="2800"/>
              <a:t>Practice Exercises</a:t>
            </a:r>
          </a:p>
          <a:p>
            <a:r>
              <a:rPr lang="en-US" sz="2800"/>
              <a:t>HW7</a:t>
            </a:r>
          </a:p>
          <a:p>
            <a:r>
              <a:rPr lang="en-US" sz="2800"/>
              <a:t>Make a note sheet for the last assessment</a:t>
            </a:r>
          </a:p>
          <a:p>
            <a:pPr lvl="1"/>
            <a:r>
              <a:rPr lang="en-US" sz="2600"/>
              <a:t>Double-sided, 8.5x11</a:t>
            </a:r>
          </a:p>
        </p:txBody>
      </p:sp>
      <p:sp>
        <p:nvSpPr>
          <p:cNvPr id="4" name="Footer Placeholder 3">
            <a:extLst>
              <a:ext uri="{FF2B5EF4-FFF2-40B4-BE49-F238E27FC236}">
                <a16:creationId xmlns:a16="http://schemas.microsoft.com/office/drawing/2014/main" id="{02649831-05CF-E162-E157-B8F8298C29B5}"/>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003A02FF-FFF6-4960-1279-E3377E523C08}"/>
              </a:ext>
            </a:extLst>
          </p:cNvPr>
          <p:cNvSpPr>
            <a:spLocks noGrp="1"/>
          </p:cNvSpPr>
          <p:nvPr>
            <p:ph type="sldNum" sz="quarter" idx="12"/>
          </p:nvPr>
        </p:nvSpPr>
        <p:spPr/>
        <p:txBody>
          <a:bodyPr/>
          <a:lstStyle/>
          <a:p>
            <a:fld id="{4FAB73BC-B049-4115-A692-8D63A059BFB8}" type="slidenum">
              <a:rPr lang="en-US" smtClean="0"/>
              <a:t>2</a:t>
            </a:fld>
            <a:endParaRPr lang="en-US"/>
          </a:p>
        </p:txBody>
      </p:sp>
    </p:spTree>
    <p:extLst>
      <p:ext uri="{BB962C8B-B14F-4D97-AF65-F5344CB8AC3E}">
        <p14:creationId xmlns:p14="http://schemas.microsoft.com/office/powerpoint/2010/main" val="542662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46444-464B-05B6-3469-B63B4F339B57}"/>
              </a:ext>
            </a:extLst>
          </p:cNvPr>
          <p:cNvSpPr>
            <a:spLocks noGrp="1"/>
          </p:cNvSpPr>
          <p:nvPr>
            <p:ph type="title"/>
          </p:nvPr>
        </p:nvSpPr>
        <p:spPr/>
        <p:txBody>
          <a:bodyPr/>
          <a:lstStyle/>
          <a:p>
            <a:r>
              <a:rPr lang="en-US"/>
              <a:t>What is a Smart Pointer?</a:t>
            </a:r>
          </a:p>
        </p:txBody>
      </p:sp>
      <p:sp>
        <p:nvSpPr>
          <p:cNvPr id="5" name="Content Placeholder 4">
            <a:extLst>
              <a:ext uri="{FF2B5EF4-FFF2-40B4-BE49-F238E27FC236}">
                <a16:creationId xmlns:a16="http://schemas.microsoft.com/office/drawing/2014/main" id="{9A8EAF4F-2200-6141-1635-B652BDEC1C49}"/>
              </a:ext>
            </a:extLst>
          </p:cNvPr>
          <p:cNvSpPr>
            <a:spLocks noGrp="1"/>
          </p:cNvSpPr>
          <p:nvPr>
            <p:ph idx="1"/>
          </p:nvPr>
        </p:nvSpPr>
        <p:spPr/>
        <p:txBody>
          <a:bodyPr>
            <a:normAutofit lnSpcReduction="10000"/>
          </a:bodyPr>
          <a:lstStyle/>
          <a:p>
            <a:pPr marL="45720" indent="0">
              <a:buNone/>
            </a:pPr>
            <a:r>
              <a:rPr lang="en-US" sz="2800"/>
              <a:t>A smart pointer is an </a:t>
            </a:r>
            <a:r>
              <a:rPr lang="en-US" sz="2800" b="1"/>
              <a:t>object </a:t>
            </a:r>
            <a:r>
              <a:rPr lang="en-US" sz="2800"/>
              <a:t>that stores a pointer to a heap-allocated object</a:t>
            </a:r>
            <a:endParaRPr lang="en-US" sz="2400"/>
          </a:p>
          <a:p>
            <a:pPr fontAlgn="base"/>
            <a:r>
              <a:rPr lang="en-US" sz="2800"/>
              <a:t>A smart pointer looks and behaves like a regular C++ pointer</a:t>
            </a:r>
          </a:p>
          <a:p>
            <a:pPr lvl="1" fontAlgn="base"/>
            <a:r>
              <a:rPr lang="en-US" sz="2400"/>
              <a:t>By overloading </a:t>
            </a:r>
            <a:r>
              <a:rPr lang="en-US" sz="2400">
                <a:latin typeface="Cascadia Code" panose="020B0609020000020004" pitchFamily="49" charset="0"/>
                <a:ea typeface="Cascadia Code" panose="020B0609020000020004" pitchFamily="49" charset="0"/>
                <a:cs typeface="Cascadia Code" panose="020B0609020000020004" pitchFamily="49" charset="0"/>
              </a:rPr>
              <a:t>*, -&gt;, [], </a:t>
            </a:r>
            <a:r>
              <a:rPr lang="en-US" sz="2400"/>
              <a:t>etc.</a:t>
            </a:r>
          </a:p>
          <a:p>
            <a:pPr fontAlgn="base"/>
            <a:r>
              <a:rPr lang="en-US" sz="2800"/>
              <a:t>These can help you manage memory</a:t>
            </a:r>
          </a:p>
          <a:p>
            <a:pPr lvl="1" fontAlgn="base"/>
            <a:r>
              <a:rPr lang="en-US" sz="2400"/>
              <a:t>The smart pointer will delete the pointed-to object </a:t>
            </a:r>
            <a:r>
              <a:rPr lang="en-US" sz="2400" i="1"/>
              <a:t>at the right time</a:t>
            </a:r>
            <a:r>
              <a:rPr lang="en-US" sz="2400"/>
              <a:t> including invoking the object’s destructor</a:t>
            </a:r>
          </a:p>
          <a:p>
            <a:pPr lvl="2" fontAlgn="base"/>
            <a:r>
              <a:rPr lang="en-US" sz="2000"/>
              <a:t>When that is depends on what kind of smart pointer you use</a:t>
            </a:r>
          </a:p>
          <a:p>
            <a:pPr lvl="1" fontAlgn="base"/>
            <a:r>
              <a:rPr lang="en-US" sz="2400"/>
              <a:t>With correct use of smart pointers, you no longer have to remember when to delete heap memory!  (</a:t>
            </a:r>
            <a:r>
              <a:rPr lang="en-US" sz="2400" i="1"/>
              <a:t>If</a:t>
            </a:r>
            <a:r>
              <a:rPr lang="en-US" sz="2400"/>
              <a:t> it’s owned by a smart pointer)</a:t>
            </a:r>
          </a:p>
        </p:txBody>
      </p:sp>
      <p:sp>
        <p:nvSpPr>
          <p:cNvPr id="3" name="Footer Placeholder 2">
            <a:extLst>
              <a:ext uri="{FF2B5EF4-FFF2-40B4-BE49-F238E27FC236}">
                <a16:creationId xmlns:a16="http://schemas.microsoft.com/office/drawing/2014/main" id="{797272E2-8743-2F41-CD44-7B5CB6539395}"/>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4" name="Slide Number Placeholder 3">
            <a:extLst>
              <a:ext uri="{FF2B5EF4-FFF2-40B4-BE49-F238E27FC236}">
                <a16:creationId xmlns:a16="http://schemas.microsoft.com/office/drawing/2014/main" id="{EBC9FAD4-9E9D-28F0-AA5C-E29427203EEB}"/>
              </a:ext>
            </a:extLst>
          </p:cNvPr>
          <p:cNvSpPr>
            <a:spLocks noGrp="1"/>
          </p:cNvSpPr>
          <p:nvPr>
            <p:ph type="sldNum" sz="quarter" idx="12"/>
          </p:nvPr>
        </p:nvSpPr>
        <p:spPr/>
        <p:txBody>
          <a:bodyPr/>
          <a:lstStyle/>
          <a:p>
            <a:fld id="{4FAB73BC-B049-4115-A692-8D63A059BFB8}" type="slidenum">
              <a:rPr lang="en-US" smtClean="0"/>
              <a:t>20</a:t>
            </a:fld>
            <a:endParaRPr lang="en-US"/>
          </a:p>
        </p:txBody>
      </p:sp>
    </p:spTree>
    <p:extLst>
      <p:ext uri="{BB962C8B-B14F-4D97-AF65-F5344CB8AC3E}">
        <p14:creationId xmlns:p14="http://schemas.microsoft.com/office/powerpoint/2010/main" val="2129478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80624-43C1-E237-C26F-8133061205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B454AD-323B-2EE1-F874-17D6002976CA}"/>
              </a:ext>
            </a:extLst>
          </p:cNvPr>
          <p:cNvSpPr>
            <a:spLocks noGrp="1"/>
          </p:cNvSpPr>
          <p:nvPr>
            <p:ph type="title"/>
          </p:nvPr>
        </p:nvSpPr>
        <p:spPr>
          <a:xfrm>
            <a:off x="776087" y="609600"/>
            <a:ext cx="4879362" cy="849086"/>
          </a:xfrm>
        </p:spPr>
        <p:txBody>
          <a:bodyPr>
            <a:normAutofit/>
          </a:bodyPr>
          <a:lstStyle/>
          <a:p>
            <a:r>
              <a:rPr lang="en-US"/>
              <a:t>A </a:t>
            </a:r>
            <a:r>
              <a:rPr lang="en-US" err="1"/>
              <a:t>ToyPtr</a:t>
            </a:r>
            <a:r>
              <a:rPr lang="en-US"/>
              <a:t> class</a:t>
            </a:r>
          </a:p>
        </p:txBody>
      </p:sp>
      <p:sp>
        <p:nvSpPr>
          <p:cNvPr id="12" name="Content Placeholder 11">
            <a:extLst>
              <a:ext uri="{FF2B5EF4-FFF2-40B4-BE49-F238E27FC236}">
                <a16:creationId xmlns:a16="http://schemas.microsoft.com/office/drawing/2014/main" id="{C0BAC7B0-F9B9-FED6-DA50-C596EE40AB78}"/>
              </a:ext>
            </a:extLst>
          </p:cNvPr>
          <p:cNvSpPr>
            <a:spLocks noGrp="1"/>
          </p:cNvSpPr>
          <p:nvPr>
            <p:ph sz="half" idx="1"/>
          </p:nvPr>
        </p:nvSpPr>
        <p:spPr>
          <a:xfrm>
            <a:off x="676195" y="1601752"/>
            <a:ext cx="5079146" cy="4479007"/>
          </a:xfrm>
        </p:spPr>
        <p:txBody>
          <a:bodyPr>
            <a:noAutofit/>
          </a:bodyPr>
          <a:lstStyle/>
          <a:p>
            <a:pPr rtl="0">
              <a:buNone/>
            </a:pPr>
            <a:r>
              <a:rPr lang="en-US" sz="2800" b="0" i="0" u="none" strike="noStrike">
                <a:effectLst/>
                <a:latin typeface="Source Sans Pro" panose="020B0503030403020204" pitchFamily="34" charset="0"/>
              </a:rPr>
              <a:t>We can use </a:t>
            </a:r>
            <a:r>
              <a:rPr lang="en-US" sz="2800" b="0" i="0" u="none" strike="noStrike">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&lt;templates&gt; </a:t>
            </a:r>
            <a:r>
              <a:rPr lang="en-US" sz="2800" b="0" i="0" u="none" strike="noStrike">
                <a:effectLst/>
                <a:latin typeface="Source Sans Pro" panose="020B0503030403020204" pitchFamily="34" charset="0"/>
              </a:rPr>
              <a:t>to make  simple smart pointer</a:t>
            </a:r>
          </a:p>
          <a:p>
            <a:r>
              <a:rPr lang="en-US" sz="2800">
                <a:latin typeface="Source Sans Pro" panose="020B0503030403020204" pitchFamily="34" charset="0"/>
              </a:rPr>
              <a:t>A constructor accepts a pointer</a:t>
            </a:r>
          </a:p>
          <a:p>
            <a:r>
              <a:rPr lang="en-US" sz="2800" b="0" i="0" u="none" strike="noStrike">
                <a:effectLst/>
                <a:latin typeface="Source Sans Pro" panose="020B0503030403020204" pitchFamily="34" charset="0"/>
              </a:rPr>
              <a:t>A destructor frees the pointer</a:t>
            </a:r>
          </a:p>
          <a:p>
            <a:r>
              <a:rPr lang="en-US" sz="2800">
                <a:latin typeface="Source Sans Pro" panose="020B0503030403020204" pitchFamily="34" charset="0"/>
              </a:rPr>
              <a:t>Overloaded </a:t>
            </a:r>
            <a:r>
              <a:rPr lang="en-US" sz="2800">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800">
                <a:latin typeface="Source Sans Pro" panose="020B0503030403020204" pitchFamily="34" charset="0"/>
              </a:rPr>
              <a:t> and </a:t>
            </a:r>
            <a:r>
              <a:rPr lang="en-US" sz="2800">
                <a:latin typeface="Cascadia Code" panose="020B0609020000020004" pitchFamily="49" charset="0"/>
                <a:ea typeface="Cascadia Code" panose="020B0609020000020004" pitchFamily="49" charset="0"/>
                <a:cs typeface="Cascadia Code" panose="020B0609020000020004" pitchFamily="49" charset="0"/>
              </a:rPr>
              <a:t>-&gt;</a:t>
            </a:r>
            <a:r>
              <a:rPr lang="en-US" sz="2800">
                <a:latin typeface="Source Sans Pro" panose="020B0503030403020204" pitchFamily="34" charset="0"/>
              </a:rPr>
              <a:t> access the pointer</a:t>
            </a:r>
            <a:endParaRPr lang="en-US" sz="2800" b="0" i="0" u="none" strike="noStrike">
              <a:effectLst/>
              <a:latin typeface="Source Sans Pro" panose="020B0503030403020204" pitchFamily="34" charset="0"/>
            </a:endParaRPr>
          </a:p>
          <a:p>
            <a:pPr marL="45720" indent="0">
              <a:buNone/>
            </a:pPr>
            <a:endParaRPr lang="en-US" sz="2400"/>
          </a:p>
        </p:txBody>
      </p:sp>
      <p:sp>
        <p:nvSpPr>
          <p:cNvPr id="10" name="Content Placeholder 9">
            <a:extLst>
              <a:ext uri="{FF2B5EF4-FFF2-40B4-BE49-F238E27FC236}">
                <a16:creationId xmlns:a16="http://schemas.microsoft.com/office/drawing/2014/main" id="{95E3822E-334E-27C2-6FA7-4520800EC4E3}"/>
              </a:ext>
            </a:extLst>
          </p:cNvPr>
          <p:cNvSpPr>
            <a:spLocks noGrp="1"/>
          </p:cNvSpPr>
          <p:nvPr>
            <p:ph sz="half" idx="2"/>
          </p:nvPr>
        </p:nvSpPr>
        <p:spPr>
          <a:xfrm>
            <a:off x="6096000" y="529771"/>
            <a:ext cx="5704114" cy="5550990"/>
          </a:xfrm>
          <a:noFill/>
          <a:ln w="57150">
            <a:solidFill>
              <a:schemeClr val="bg2"/>
            </a:solidFill>
          </a:ln>
        </p:spPr>
        <p:txBody>
          <a:bodyPr>
            <a:noAutofit/>
          </a:bodyPr>
          <a:lstStyle/>
          <a:p>
            <a:pPr>
              <a:lnSpc>
                <a:spcPct val="100000"/>
              </a:lnSpc>
              <a:spcBef>
                <a:spcPts val="200"/>
              </a:spcBef>
              <a:spcAft>
                <a:spcPts val="200"/>
              </a:spcAft>
              <a:buNone/>
            </a:pP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#ifndef</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TOYPTR_H_</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#define</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TOYPTR_H_</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600" b="0" err="1">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ToyPtr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explicit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ToyPtr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p>
          <a:p>
            <a:pPr>
              <a:lnSpc>
                <a:spcPct val="100000"/>
              </a:lnSpc>
              <a:spcBef>
                <a:spcPts val="200"/>
              </a:spcBef>
              <a:spcAft>
                <a:spcPts val="200"/>
              </a:spcAft>
              <a:buNone/>
            </a:pP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Destructor that deletes the </a:t>
            </a:r>
            <a:r>
              <a:rPr lang="en-US" sz="1600" b="0" err="1">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ToyPtr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delete</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Implement the "*" operator</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operator*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Implement the "-&gt;" operator</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operator-&gt;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private:</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The pointer itself.</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#endif</a:t>
            </a: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TOYPTR_H_</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endParaRPr lang="en-US" sz="20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48AE392B-3476-59E2-A307-E50D9CAC308F}"/>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D1EC25B5-9F54-11B5-DAE5-66947F504112}"/>
              </a:ext>
            </a:extLst>
          </p:cNvPr>
          <p:cNvSpPr>
            <a:spLocks noGrp="1"/>
          </p:cNvSpPr>
          <p:nvPr>
            <p:ph type="sldNum" sz="quarter" idx="12"/>
          </p:nvPr>
        </p:nvSpPr>
        <p:spPr/>
        <p:txBody>
          <a:bodyPr/>
          <a:lstStyle/>
          <a:p>
            <a:fld id="{4FAB73BC-B049-4115-A692-8D63A059BFB8}" type="slidenum">
              <a:rPr lang="en-US" smtClean="0"/>
              <a:t>21</a:t>
            </a:fld>
            <a:endParaRPr lang="en-US"/>
          </a:p>
        </p:txBody>
      </p:sp>
    </p:spTree>
    <p:extLst>
      <p:ext uri="{BB962C8B-B14F-4D97-AF65-F5344CB8AC3E}">
        <p14:creationId xmlns:p14="http://schemas.microsoft.com/office/powerpoint/2010/main" val="12117568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A3F3B6-9896-C8F0-4B30-9867C2CA2A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23C49A-1B77-0998-C214-31D763D450C7}"/>
              </a:ext>
            </a:extLst>
          </p:cNvPr>
          <p:cNvSpPr>
            <a:spLocks noGrp="1"/>
          </p:cNvSpPr>
          <p:nvPr>
            <p:ph type="title"/>
          </p:nvPr>
        </p:nvSpPr>
        <p:spPr>
          <a:xfrm>
            <a:off x="776087" y="609600"/>
            <a:ext cx="4879362" cy="849086"/>
          </a:xfrm>
        </p:spPr>
        <p:txBody>
          <a:bodyPr>
            <a:normAutofit/>
          </a:bodyPr>
          <a:lstStyle/>
          <a:p>
            <a:r>
              <a:rPr lang="en-US"/>
              <a:t>Using a </a:t>
            </a:r>
            <a:r>
              <a:rPr lang="en-US" err="1"/>
              <a:t>ToyPtr</a:t>
            </a:r>
            <a:r>
              <a:rPr lang="en-US"/>
              <a:t> class</a:t>
            </a:r>
          </a:p>
        </p:txBody>
      </p:sp>
      <p:sp>
        <p:nvSpPr>
          <p:cNvPr id="7" name="Content Placeholder 9">
            <a:extLst>
              <a:ext uri="{FF2B5EF4-FFF2-40B4-BE49-F238E27FC236}">
                <a16:creationId xmlns:a16="http://schemas.microsoft.com/office/drawing/2014/main" id="{A00D4429-66FC-EECA-7480-55781569EFB9}"/>
              </a:ext>
            </a:extLst>
          </p:cNvPr>
          <p:cNvSpPr txBox="1">
            <a:spLocks/>
          </p:cNvSpPr>
          <p:nvPr/>
        </p:nvSpPr>
        <p:spPr>
          <a:xfrm>
            <a:off x="449943" y="1601753"/>
            <a:ext cx="5965371" cy="4479006"/>
          </a:xfrm>
          <a:prstGeom prst="rect">
            <a:avLst/>
          </a:prstGeom>
          <a:noFill/>
          <a:ln w="5715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31515"/>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A31515"/>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ToyPtr.h</a:t>
            </a:r>
            <a:r>
              <a:rPr lang="en-US" sz="1400" b="0">
                <a:solidFill>
                  <a:srgbClr val="A31515"/>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Create a dumb pointer.</a:t>
            </a:r>
            <a:endPar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Point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leak</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Point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Create a "smart" pointer.</a:t>
            </a:r>
            <a:endPar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ToyPtr</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Point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 </a:t>
            </a:r>
            <a:r>
              <a:rPr lang="en-US" sz="14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notleak</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Point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ToyPtr</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Point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 </a:t>
            </a:r>
            <a:r>
              <a:rPr lang="en-US" sz="14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test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nullptr</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31515"/>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"*leak:"</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leak</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31515"/>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"leak-&gt;x:"</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leak</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4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31515"/>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A31515"/>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notleak</a:t>
            </a:r>
            <a:r>
              <a:rPr lang="en-US" sz="1400" b="0">
                <a:solidFill>
                  <a:srgbClr val="A31515"/>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notleak</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31515"/>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A31515"/>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notleak</a:t>
            </a:r>
            <a:r>
              <a:rPr lang="en-US" sz="1400" b="0">
                <a:solidFill>
                  <a:srgbClr val="A31515"/>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-&gt;x:"</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notleak</a:t>
            </a:r>
            <a:r>
              <a:rPr lang="en-US" sz="14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4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Return, leaking "leak" but not "</a:t>
            </a:r>
            <a:r>
              <a:rPr lang="en-US" sz="1400" b="0" err="1">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notleak</a:t>
            </a:r>
            <a:r>
              <a:rPr lang="en-US" sz="14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p:txBody>
      </p:sp>
      <p:sp>
        <p:nvSpPr>
          <p:cNvPr id="4" name="Footer Placeholder 3">
            <a:extLst>
              <a:ext uri="{FF2B5EF4-FFF2-40B4-BE49-F238E27FC236}">
                <a16:creationId xmlns:a16="http://schemas.microsoft.com/office/drawing/2014/main" id="{1E5A7CEC-D67B-4791-C23B-35814A6F8409}"/>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10" name="Content Placeholder 9">
            <a:extLst>
              <a:ext uri="{FF2B5EF4-FFF2-40B4-BE49-F238E27FC236}">
                <a16:creationId xmlns:a16="http://schemas.microsoft.com/office/drawing/2014/main" id="{618EFC57-8A95-F55D-9963-FFB90006FAC5}"/>
              </a:ext>
            </a:extLst>
          </p:cNvPr>
          <p:cNvSpPr>
            <a:spLocks noGrp="1"/>
          </p:cNvSpPr>
          <p:nvPr>
            <p:ph sz="half" idx="2"/>
          </p:nvPr>
        </p:nvSpPr>
        <p:spPr>
          <a:xfrm>
            <a:off x="6662056" y="529771"/>
            <a:ext cx="5138057" cy="5550990"/>
          </a:xfrm>
          <a:noFill/>
          <a:ln w="57150">
            <a:solidFill>
              <a:schemeClr val="bg2"/>
            </a:solidFill>
          </a:ln>
        </p:spPr>
        <p:txBody>
          <a:bodyPr>
            <a:noAutofit/>
          </a:bodyPr>
          <a:lstStyle/>
          <a:p>
            <a:pPr>
              <a:lnSpc>
                <a:spcPct val="100000"/>
              </a:lnSpc>
              <a:spcBef>
                <a:spcPts val="200"/>
              </a:spcBef>
              <a:spcAft>
                <a:spcPts val="200"/>
              </a:spcAft>
              <a:buNone/>
            </a:pP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#ifndef</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TOYPTR_H_</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#define</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TOYPTR_H_</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600" b="0" err="1">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ToyPtr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explicit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ToyPtr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p>
          <a:p>
            <a:pPr>
              <a:lnSpc>
                <a:spcPct val="100000"/>
              </a:lnSpc>
              <a:spcBef>
                <a:spcPts val="200"/>
              </a:spcBef>
              <a:spcAft>
                <a:spcPts val="200"/>
              </a:spcAft>
              <a:buNone/>
            </a:pP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Destructor that deletes the </a:t>
            </a:r>
            <a:r>
              <a:rPr lang="en-US" sz="1600" b="0" err="1">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ToyPtr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delete</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Implement the "*" operator</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operator*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Implement the "-&gt;" operator</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operator-&gt;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private:</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The pointer itself.</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#endif</a:t>
            </a: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TOYPTR_H_</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endParaRPr lang="en-US" sz="20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5" name="Slide Number Placeholder 4">
            <a:extLst>
              <a:ext uri="{FF2B5EF4-FFF2-40B4-BE49-F238E27FC236}">
                <a16:creationId xmlns:a16="http://schemas.microsoft.com/office/drawing/2014/main" id="{DCD83CF5-EF0E-6916-951A-EC7FA0846373}"/>
              </a:ext>
            </a:extLst>
          </p:cNvPr>
          <p:cNvSpPr>
            <a:spLocks noGrp="1"/>
          </p:cNvSpPr>
          <p:nvPr>
            <p:ph type="sldNum" sz="quarter" idx="12"/>
          </p:nvPr>
        </p:nvSpPr>
        <p:spPr/>
        <p:txBody>
          <a:bodyPr/>
          <a:lstStyle/>
          <a:p>
            <a:fld id="{4FAB73BC-B049-4115-A692-8D63A059BFB8}" type="slidenum">
              <a:rPr lang="en-US" smtClean="0"/>
              <a:t>22</a:t>
            </a:fld>
            <a:endParaRPr lang="en-US"/>
          </a:p>
        </p:txBody>
      </p:sp>
    </p:spTree>
    <p:extLst>
      <p:ext uri="{BB962C8B-B14F-4D97-AF65-F5344CB8AC3E}">
        <p14:creationId xmlns:p14="http://schemas.microsoft.com/office/powerpoint/2010/main" val="1855796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6A129-9D06-AE58-AEF2-21F132053A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527A1A-CFBD-B7ED-C4A9-FE36A95B1685}"/>
              </a:ext>
            </a:extLst>
          </p:cNvPr>
          <p:cNvSpPr>
            <a:spLocks noGrp="1"/>
          </p:cNvSpPr>
          <p:nvPr>
            <p:ph type="title"/>
          </p:nvPr>
        </p:nvSpPr>
        <p:spPr>
          <a:xfrm>
            <a:off x="776087" y="609600"/>
            <a:ext cx="5566656" cy="849086"/>
          </a:xfrm>
        </p:spPr>
        <p:txBody>
          <a:bodyPr>
            <a:normAutofit/>
          </a:bodyPr>
          <a:lstStyle/>
          <a:p>
            <a:r>
              <a:rPr lang="en-US"/>
              <a:t>Breaking a </a:t>
            </a:r>
            <a:r>
              <a:rPr lang="en-US" err="1"/>
              <a:t>ToyPtr</a:t>
            </a:r>
            <a:r>
              <a:rPr lang="en-US"/>
              <a:t> class</a:t>
            </a:r>
          </a:p>
        </p:txBody>
      </p:sp>
      <p:sp>
        <p:nvSpPr>
          <p:cNvPr id="3" name="Content Placeholder 11">
            <a:extLst>
              <a:ext uri="{FF2B5EF4-FFF2-40B4-BE49-F238E27FC236}">
                <a16:creationId xmlns:a16="http://schemas.microsoft.com/office/drawing/2014/main" id="{B5F62BD8-ABDE-F31F-52B4-BF3D4D67B5C2}"/>
              </a:ext>
            </a:extLst>
          </p:cNvPr>
          <p:cNvSpPr>
            <a:spLocks noGrp="1"/>
          </p:cNvSpPr>
          <p:nvPr>
            <p:ph sz="half" idx="1"/>
          </p:nvPr>
        </p:nvSpPr>
        <p:spPr>
          <a:xfrm>
            <a:off x="449944" y="1601752"/>
            <a:ext cx="5965370" cy="1939734"/>
          </a:xfrm>
        </p:spPr>
        <p:txBody>
          <a:bodyPr>
            <a:noAutofit/>
          </a:bodyPr>
          <a:lstStyle/>
          <a:p>
            <a:pPr marL="45720" indent="0">
              <a:buNone/>
            </a:pPr>
            <a:r>
              <a:rPr lang="en-US" sz="2000"/>
              <a:t>It’s a toy!  (Here we would double delete, because we copy the pointer to x into y.)</a:t>
            </a:r>
          </a:p>
          <a:p>
            <a:pPr marL="45720" indent="0">
              <a:buNone/>
            </a:pPr>
            <a:r>
              <a:rPr lang="en-US" sz="2000"/>
              <a:t>Also can’t handle arrays (need delete[])</a:t>
            </a:r>
          </a:p>
          <a:p>
            <a:pPr marL="45720" indent="0">
              <a:buNone/>
            </a:pPr>
            <a:r>
              <a:rPr lang="en-US" sz="2000"/>
              <a:t>Lots of ways to break it – luckily, we have non-toys available.</a:t>
            </a:r>
          </a:p>
        </p:txBody>
      </p:sp>
      <p:sp>
        <p:nvSpPr>
          <p:cNvPr id="7" name="Content Placeholder 9">
            <a:extLst>
              <a:ext uri="{FF2B5EF4-FFF2-40B4-BE49-F238E27FC236}">
                <a16:creationId xmlns:a16="http://schemas.microsoft.com/office/drawing/2014/main" id="{AC5E0760-62BF-2CA6-D8B9-36BA4FA804A0}"/>
              </a:ext>
            </a:extLst>
          </p:cNvPr>
          <p:cNvSpPr txBox="1">
            <a:spLocks/>
          </p:cNvSpPr>
          <p:nvPr/>
        </p:nvSpPr>
        <p:spPr>
          <a:xfrm>
            <a:off x="449943" y="3599543"/>
            <a:ext cx="5965371" cy="2481215"/>
          </a:xfrm>
          <a:prstGeom prst="rect">
            <a:avLst/>
          </a:prstGeom>
          <a:noFill/>
          <a:ln w="5715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31515"/>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A31515"/>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ToyPtr.h</a:t>
            </a:r>
            <a:r>
              <a:rPr lang="en-US" sz="1400" b="0">
                <a:solidFill>
                  <a:srgbClr val="A31515"/>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endPar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endParaRPr lang="en-US" sz="14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Create a "smart" pointer.</a:t>
            </a:r>
            <a:endPar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ToyPtr</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a:solidFill>
                  <a:srgbClr val="267F99"/>
                </a:solidFill>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 </a:t>
            </a:r>
            <a:r>
              <a:rPr lang="en-US" sz="14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a:solidFill>
                  <a:srgbClr val="267F99"/>
                </a:solidFill>
                <a:latin typeface="Cascadia Code SemiBold" panose="020B0609020000020004" pitchFamily="49" charset="0"/>
                <a:ea typeface="Cascadia Code SemiBold" panose="020B0609020000020004" pitchFamily="49" charset="0"/>
                <a:cs typeface="Cascadia Code SemiBold" panose="020B0609020000020004" pitchFamily="49" charset="0"/>
              </a:rPr>
              <a:t>int(5)</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ToyPtr</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a:solidFill>
                  <a:srgbClr val="267F99"/>
                </a:solidFill>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 y = x;</a:t>
            </a:r>
          </a:p>
          <a:p>
            <a:pPr>
              <a:lnSpc>
                <a:spcPct val="100000"/>
              </a:lnSpc>
              <a:spcBef>
                <a:spcPts val="200"/>
              </a:spcBef>
              <a:spcAft>
                <a:spcPts val="200"/>
              </a:spcAft>
              <a:buNone/>
            </a:pPr>
            <a:endPar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p:txBody>
      </p:sp>
      <p:sp>
        <p:nvSpPr>
          <p:cNvPr id="4" name="Footer Placeholder 3">
            <a:extLst>
              <a:ext uri="{FF2B5EF4-FFF2-40B4-BE49-F238E27FC236}">
                <a16:creationId xmlns:a16="http://schemas.microsoft.com/office/drawing/2014/main" id="{FBA5AC82-0393-1D6E-7E6E-F1A3D3F092EF}"/>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10" name="Content Placeholder 9">
            <a:extLst>
              <a:ext uri="{FF2B5EF4-FFF2-40B4-BE49-F238E27FC236}">
                <a16:creationId xmlns:a16="http://schemas.microsoft.com/office/drawing/2014/main" id="{E71C7C40-9C9B-CF0B-A06E-D94FCAD9584B}"/>
              </a:ext>
            </a:extLst>
          </p:cNvPr>
          <p:cNvSpPr>
            <a:spLocks noGrp="1"/>
          </p:cNvSpPr>
          <p:nvPr>
            <p:ph sz="half" idx="2"/>
          </p:nvPr>
        </p:nvSpPr>
        <p:spPr>
          <a:xfrm>
            <a:off x="6662056" y="529771"/>
            <a:ext cx="5138057" cy="5550990"/>
          </a:xfrm>
          <a:noFill/>
          <a:ln w="57150">
            <a:solidFill>
              <a:schemeClr val="bg2"/>
            </a:solidFill>
          </a:ln>
        </p:spPr>
        <p:txBody>
          <a:bodyPr>
            <a:noAutofit/>
          </a:bodyPr>
          <a:lstStyle/>
          <a:p>
            <a:pPr>
              <a:lnSpc>
                <a:spcPct val="100000"/>
              </a:lnSpc>
              <a:spcBef>
                <a:spcPts val="200"/>
              </a:spcBef>
              <a:spcAft>
                <a:spcPts val="200"/>
              </a:spcAft>
              <a:buNone/>
            </a:pP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#ifndef</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TOYPTR_H_</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#define</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TOYPTR_H_</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600" b="0" err="1">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ToyPtr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explicit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ToyPtr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p>
          <a:p>
            <a:pPr>
              <a:lnSpc>
                <a:spcPct val="100000"/>
              </a:lnSpc>
              <a:spcBef>
                <a:spcPts val="200"/>
              </a:spcBef>
              <a:spcAft>
                <a:spcPts val="200"/>
              </a:spcAft>
              <a:buNone/>
            </a:pP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Destructor that deletes the </a:t>
            </a:r>
            <a:r>
              <a:rPr lang="en-US" sz="1600" b="0" err="1">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ToyPtr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delete</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Implement the "*" operator</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operator*</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Implement the "-&gt;" operator</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795E26"/>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operator-&gt;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private:</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The pointer itself.</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sz="1600" b="0">
                <a:solidFill>
                  <a:srgbClr val="001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#endif</a:t>
            </a:r>
            <a:r>
              <a:rPr lang="en-US" sz="1600" b="0">
                <a:solidFill>
                  <a:srgbClr val="008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TOYPTR_H_</a:t>
            </a:r>
            <a:endPar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endParaRPr lang="en-US" sz="20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5" name="Slide Number Placeholder 4">
            <a:extLst>
              <a:ext uri="{FF2B5EF4-FFF2-40B4-BE49-F238E27FC236}">
                <a16:creationId xmlns:a16="http://schemas.microsoft.com/office/drawing/2014/main" id="{EEA8843D-61AC-DD0F-E5FF-83F7FD703718}"/>
              </a:ext>
            </a:extLst>
          </p:cNvPr>
          <p:cNvSpPr>
            <a:spLocks noGrp="1"/>
          </p:cNvSpPr>
          <p:nvPr>
            <p:ph type="sldNum" sz="quarter" idx="12"/>
          </p:nvPr>
        </p:nvSpPr>
        <p:spPr/>
        <p:txBody>
          <a:bodyPr/>
          <a:lstStyle/>
          <a:p>
            <a:fld id="{4FAB73BC-B049-4115-A692-8D63A059BFB8}" type="slidenum">
              <a:rPr lang="en-US" smtClean="0"/>
              <a:t>23</a:t>
            </a:fld>
            <a:endParaRPr lang="en-US"/>
          </a:p>
        </p:txBody>
      </p:sp>
    </p:spTree>
    <p:extLst>
      <p:ext uri="{BB962C8B-B14F-4D97-AF65-F5344CB8AC3E}">
        <p14:creationId xmlns:p14="http://schemas.microsoft.com/office/powerpoint/2010/main" val="7328358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B01C6-BC76-5C61-96BF-07A3490AC6B8}"/>
              </a:ext>
            </a:extLst>
          </p:cNvPr>
          <p:cNvSpPr>
            <a:spLocks noGrp="1"/>
          </p:cNvSpPr>
          <p:nvPr>
            <p:ph type="title"/>
          </p:nvPr>
        </p:nvSpPr>
        <p:spPr/>
        <p:txBody>
          <a:bodyPr/>
          <a:lstStyle/>
          <a:p>
            <a:r>
              <a:rPr lang="en-US"/>
              <a:t>STD:SMART POINTERS</a:t>
            </a:r>
          </a:p>
        </p:txBody>
      </p:sp>
      <p:sp>
        <p:nvSpPr>
          <p:cNvPr id="7" name="Content Placeholder 6">
            <a:extLst>
              <a:ext uri="{FF2B5EF4-FFF2-40B4-BE49-F238E27FC236}">
                <a16:creationId xmlns:a16="http://schemas.microsoft.com/office/drawing/2014/main" id="{5583CB60-3264-78D3-C6D8-30439E1442EA}"/>
              </a:ext>
            </a:extLst>
          </p:cNvPr>
          <p:cNvSpPr>
            <a:spLocks noGrp="1"/>
          </p:cNvSpPr>
          <p:nvPr>
            <p:ph idx="1"/>
          </p:nvPr>
        </p:nvSpPr>
        <p:spPr/>
        <p:txBody>
          <a:bodyPr/>
          <a:lstStyle/>
          <a:p>
            <a:r>
              <a:rPr lang="en-US"/>
              <a:t>After </a:t>
            </a:r>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err="1">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11 </a:t>
            </a:r>
            <a:r>
              <a:rPr lang="en-US"/>
              <a:t>a suite of smart pointers was introduced</a:t>
            </a:r>
          </a:p>
          <a:p>
            <a:pPr lvl="1"/>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err="1">
                <a:latin typeface="Cascadia Code SemiBold" panose="020B0609020000020004" pitchFamily="49" charset="0"/>
                <a:ea typeface="Cascadia Code SemiBold" panose="020B0609020000020004" pitchFamily="49" charset="0"/>
                <a:cs typeface="Cascadia Code SemiBold" panose="020B0609020000020004" pitchFamily="49" charset="0"/>
              </a:rPr>
              <a:t>unique_ptr</a:t>
            </a:r>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a:ea typeface="Cascadia Code SemiBold" panose="020B0609020000020004" pitchFamily="49" charset="0"/>
                <a:cs typeface="Cascadia Code SemiBold" panose="020B0609020000020004" pitchFamily="49" charset="0"/>
              </a:rPr>
              <a:t>– sole owner of a pointer</a:t>
            </a:r>
          </a:p>
          <a:p>
            <a:pPr lvl="1"/>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err="1">
                <a:latin typeface="Cascadia Code SemiBold" panose="020B0609020000020004" pitchFamily="49" charset="0"/>
                <a:ea typeface="Cascadia Code SemiBold" panose="020B0609020000020004" pitchFamily="49" charset="0"/>
                <a:cs typeface="Cascadia Code SemiBold" panose="020B0609020000020004" pitchFamily="49" charset="0"/>
              </a:rPr>
              <a:t>shared_ptr</a:t>
            </a:r>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a:ea typeface="Cascadia Code SemiBold" panose="020B0609020000020004" pitchFamily="49" charset="0"/>
                <a:cs typeface="Cascadia Code SemiBold" panose="020B0609020000020004" pitchFamily="49" charset="0"/>
              </a:rPr>
              <a:t>– can have multiple owners of a pointer</a:t>
            </a:r>
            <a:endParaRPr lang="en-US">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lvl="1"/>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err="1">
                <a:latin typeface="Cascadia Code SemiBold" panose="020B0609020000020004" pitchFamily="49" charset="0"/>
                <a:ea typeface="Cascadia Code SemiBold" panose="020B0609020000020004" pitchFamily="49" charset="0"/>
                <a:cs typeface="Cascadia Code SemiBold" panose="020B0609020000020004" pitchFamily="49" charset="0"/>
              </a:rPr>
              <a:t>weak_ptr</a:t>
            </a:r>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a:ea typeface="Cascadia Code SemiBold" panose="020B0609020000020004" pitchFamily="49" charset="0"/>
                <a:cs typeface="Cascadia Code SemiBold" panose="020B0609020000020004" pitchFamily="49" charset="0"/>
              </a:rPr>
              <a:t>– used with shared </a:t>
            </a:r>
            <a:r>
              <a:rPr lang="en-US" err="1">
                <a:ea typeface="Cascadia Code SemiBold" panose="020B0609020000020004" pitchFamily="49" charset="0"/>
                <a:cs typeface="Cascadia Code SemiBold" panose="020B0609020000020004" pitchFamily="49" charset="0"/>
              </a:rPr>
              <a:t>ptrs</a:t>
            </a:r>
            <a:r>
              <a:rPr lang="en-US">
                <a:ea typeface="Cascadia Code SemiBold" panose="020B0609020000020004" pitchFamily="49" charset="0"/>
                <a:cs typeface="Cascadia Code SemiBold" panose="020B0609020000020004" pitchFamily="49" charset="0"/>
              </a:rPr>
              <a:t> … (more later)</a:t>
            </a:r>
          </a:p>
          <a:p>
            <a:r>
              <a:rPr lang="en-US" sz="2000"/>
              <a:t>These are implemented as templates: template parameter is the type that the “owned” pointer references (i.e., the T in pointer type T*)</a:t>
            </a:r>
          </a:p>
          <a:p>
            <a:pPr marL="45720" indent="0">
              <a:buNone/>
            </a:pPr>
            <a:endParaRPr lang="en-US">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5" name="Footer Placeholder 4">
            <a:extLst>
              <a:ext uri="{FF2B5EF4-FFF2-40B4-BE49-F238E27FC236}">
                <a16:creationId xmlns:a16="http://schemas.microsoft.com/office/drawing/2014/main" id="{C265BBD8-5029-5199-5230-32ACDDCD4A9D}"/>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6" name="Slide Number Placeholder 5">
            <a:extLst>
              <a:ext uri="{FF2B5EF4-FFF2-40B4-BE49-F238E27FC236}">
                <a16:creationId xmlns:a16="http://schemas.microsoft.com/office/drawing/2014/main" id="{CD0B739E-1AF7-CBE2-CE6C-E94A801F5562}"/>
              </a:ext>
            </a:extLst>
          </p:cNvPr>
          <p:cNvSpPr>
            <a:spLocks noGrp="1"/>
          </p:cNvSpPr>
          <p:nvPr>
            <p:ph type="sldNum" sz="quarter" idx="12"/>
          </p:nvPr>
        </p:nvSpPr>
        <p:spPr/>
        <p:txBody>
          <a:bodyPr/>
          <a:lstStyle/>
          <a:p>
            <a:fld id="{4FAB73BC-B049-4115-A692-8D63A059BFB8}" type="slidenum">
              <a:rPr lang="en-US" smtClean="0"/>
              <a:t>24</a:t>
            </a:fld>
            <a:endParaRPr lang="en-US"/>
          </a:p>
        </p:txBody>
      </p:sp>
    </p:spTree>
    <p:extLst>
      <p:ext uri="{BB962C8B-B14F-4D97-AF65-F5344CB8AC3E}">
        <p14:creationId xmlns:p14="http://schemas.microsoft.com/office/powerpoint/2010/main" val="17158261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F0E77-4E2A-ED82-BE85-853ED54358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76A46D-CD2D-614B-9DAF-56929957215D}"/>
              </a:ext>
            </a:extLst>
          </p:cNvPr>
          <p:cNvSpPr>
            <a:spLocks noGrp="1"/>
          </p:cNvSpPr>
          <p:nvPr>
            <p:ph type="title"/>
          </p:nvPr>
        </p:nvSpPr>
        <p:spPr>
          <a:xfrm>
            <a:off x="776087" y="609600"/>
            <a:ext cx="4879362" cy="849086"/>
          </a:xfrm>
        </p:spPr>
        <p:txBody>
          <a:bodyPr>
            <a:normAutofit/>
          </a:bodyPr>
          <a:lstStyle/>
          <a:p>
            <a:r>
              <a:rPr lang="en-US" err="1">
                <a:latin typeface="Cascadia Code" panose="020B0609020000020004" pitchFamily="49" charset="0"/>
                <a:ea typeface="Cascadia Code" panose="020B0609020000020004" pitchFamily="49" charset="0"/>
                <a:cs typeface="Cascadia Code" panose="020B0609020000020004" pitchFamily="49" charset="0"/>
              </a:rPr>
              <a:t>unique_ptr</a:t>
            </a:r>
            <a:endParaRPr lang="en-US">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2" name="Content Placeholder 11">
            <a:extLst>
              <a:ext uri="{FF2B5EF4-FFF2-40B4-BE49-F238E27FC236}">
                <a16:creationId xmlns:a16="http://schemas.microsoft.com/office/drawing/2014/main" id="{2A2281F5-232E-DFE7-20D6-33DE1EF89BE8}"/>
              </a:ext>
            </a:extLst>
          </p:cNvPr>
          <p:cNvSpPr>
            <a:spLocks noGrp="1"/>
          </p:cNvSpPr>
          <p:nvPr>
            <p:ph sz="half" idx="1"/>
          </p:nvPr>
        </p:nvSpPr>
        <p:spPr>
          <a:xfrm>
            <a:off x="676195" y="1601752"/>
            <a:ext cx="5079146" cy="4479007"/>
          </a:xfrm>
        </p:spPr>
        <p:txBody>
          <a:bodyPr>
            <a:noAutofit/>
          </a:bodyPr>
          <a:lstStyle/>
          <a:p>
            <a:r>
              <a:rPr lang="en-US" sz="2400"/>
              <a:t>A </a:t>
            </a:r>
            <a:r>
              <a:rPr lang="en-US" sz="2400" err="1">
                <a:latin typeface="Cascadia Code" panose="020B0609020000020004" pitchFamily="49" charset="0"/>
                <a:ea typeface="Cascadia Code" panose="020B0609020000020004" pitchFamily="49" charset="0"/>
                <a:cs typeface="Cascadia Code" panose="020B0609020000020004" pitchFamily="49" charset="0"/>
              </a:rPr>
              <a:t>unique_ptr</a:t>
            </a:r>
            <a:r>
              <a:rPr lang="en-US" sz="2400">
                <a:latin typeface="Cascadia Code" panose="020B0609020000020004" pitchFamily="49" charset="0"/>
                <a:ea typeface="Cascadia Code" panose="020B0609020000020004" pitchFamily="49" charset="0"/>
                <a:cs typeface="Cascadia Code" panose="020B0609020000020004" pitchFamily="49" charset="0"/>
              </a:rPr>
              <a:t> </a:t>
            </a:r>
            <a:r>
              <a:rPr lang="en-US" sz="2400"/>
              <a:t>is the </a:t>
            </a:r>
            <a:r>
              <a:rPr lang="en-US" sz="2400" b="1" i="1"/>
              <a:t>sole owner</a:t>
            </a:r>
            <a:r>
              <a:rPr lang="en-US" sz="2400"/>
              <a:t> of a pointer</a:t>
            </a:r>
            <a:endParaRPr lang="en-US"/>
          </a:p>
          <a:p>
            <a:pPr fontAlgn="base"/>
            <a:r>
              <a:rPr lang="en-US" sz="2400"/>
              <a:t>Once we give a vanilla pointer a </a:t>
            </a:r>
            <a:r>
              <a:rPr lang="en-US" sz="2400" err="1">
                <a:latin typeface="Cascadia Code" panose="020B0609020000020004" pitchFamily="49" charset="0"/>
                <a:ea typeface="Cascadia Code" panose="020B0609020000020004" pitchFamily="49" charset="0"/>
                <a:cs typeface="Cascadia Code" panose="020B0609020000020004" pitchFamily="49" charset="0"/>
              </a:rPr>
              <a:t>unique_ptr</a:t>
            </a:r>
            <a:r>
              <a:rPr lang="en-US" sz="2400"/>
              <a:t>, we should stop using the original (non-smart) pointer</a:t>
            </a:r>
          </a:p>
          <a:p>
            <a:pPr fontAlgn="base"/>
            <a:r>
              <a:rPr lang="en-US" sz="2400"/>
              <a:t>Its destructor invokes delete on the owned pointer</a:t>
            </a:r>
          </a:p>
          <a:p>
            <a:pPr lvl="1" fontAlgn="base"/>
            <a:r>
              <a:rPr lang="en-US"/>
              <a:t>Invoked when </a:t>
            </a:r>
            <a:r>
              <a:rPr lang="en-US" err="1"/>
              <a:t>unique_ptr</a:t>
            </a:r>
            <a:r>
              <a:rPr lang="en-US"/>
              <a:t> object is </a:t>
            </a:r>
            <a:r>
              <a:rPr lang="en-US" err="1"/>
              <a:t>delete’d</a:t>
            </a:r>
            <a:r>
              <a:rPr lang="en-US"/>
              <a:t> or falls out of scope via the </a:t>
            </a:r>
            <a:r>
              <a:rPr lang="en-US" err="1"/>
              <a:t>unique_ptr</a:t>
            </a:r>
            <a:r>
              <a:rPr lang="en-US"/>
              <a:t> destructor</a:t>
            </a:r>
          </a:p>
          <a:p>
            <a:r>
              <a:rPr lang="en-US" sz="2400"/>
              <a:t>Guarantees uniqueness by disabling copy and assignment. </a:t>
            </a:r>
            <a:endParaRPr lang="en-US"/>
          </a:p>
          <a:p>
            <a:pPr marL="45720" indent="0">
              <a:buNone/>
            </a:pPr>
            <a:endParaRPr lang="en-US" sz="2400"/>
          </a:p>
        </p:txBody>
      </p:sp>
      <p:sp>
        <p:nvSpPr>
          <p:cNvPr id="10" name="Content Placeholder 9">
            <a:extLst>
              <a:ext uri="{FF2B5EF4-FFF2-40B4-BE49-F238E27FC236}">
                <a16:creationId xmlns:a16="http://schemas.microsoft.com/office/drawing/2014/main" id="{F14A8F54-10B4-F124-0817-BE92B20F5D09}"/>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#include &lt;iostream&gt;</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#include &lt;memory&gt;    // for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unique_ptr</a:t>
            </a:r>
            <a:endPar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#include &lt;</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cstdlib</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&gt;</a:t>
            </a:r>
          </a:p>
          <a:p>
            <a:pPr>
              <a:lnSpc>
                <a:spcPct val="100000"/>
              </a:lnSpc>
              <a:spcBef>
                <a:spcPts val="200"/>
              </a:spcBef>
              <a:spcAft>
                <a:spcPts val="200"/>
              </a:spcAft>
              <a:buNone/>
            </a:pPr>
            <a:endPar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void Leaky() {</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int *x = new int(5);  // heap-allocated</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(*x)++;</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cout</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&lt;&lt; *x &lt;&lt;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endl</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 never used delete, therefore leak</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void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NotLeaky</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unique_ptr</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&lt;int&gt; x(new int(5));  </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(*x)++;</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cout</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&lt;&lt; *x &lt;&lt;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endl</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 never used delete, but no leak</a:t>
            </a:r>
          </a:p>
          <a:p>
            <a:pPr>
              <a:lnSpc>
                <a:spcPct val="100000"/>
              </a:lnSpc>
              <a:spcBef>
                <a:spcPts val="200"/>
              </a:spcBef>
              <a:spcAft>
                <a:spcPts val="200"/>
              </a:spcAft>
              <a:buNone/>
            </a:pPr>
            <a:endPar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int main(int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argc</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char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argv</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Leaky();</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NotLeaky</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return EXIT_SUCCESS; }</a:t>
            </a:r>
          </a:p>
          <a:p>
            <a:pPr>
              <a:lnSpc>
                <a:spcPct val="100000"/>
              </a:lnSpc>
              <a:spcBef>
                <a:spcPts val="200"/>
              </a:spcBef>
              <a:spcAft>
                <a:spcPts val="200"/>
              </a:spcAft>
              <a:buNone/>
            </a:pPr>
            <a:endParaRPr lang="en-US" sz="2000" b="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C503973E-5851-2510-CA2D-E2A17FC4CD97}"/>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A583F86A-3801-3CE8-4F71-6D61E15A387E}"/>
              </a:ext>
            </a:extLst>
          </p:cNvPr>
          <p:cNvSpPr>
            <a:spLocks noGrp="1"/>
          </p:cNvSpPr>
          <p:nvPr>
            <p:ph type="sldNum" sz="quarter" idx="12"/>
          </p:nvPr>
        </p:nvSpPr>
        <p:spPr/>
        <p:txBody>
          <a:bodyPr/>
          <a:lstStyle/>
          <a:p>
            <a:fld id="{4FAB73BC-B049-4115-A692-8D63A059BFB8}" type="slidenum">
              <a:rPr lang="en-US" smtClean="0"/>
              <a:t>25</a:t>
            </a:fld>
            <a:endParaRPr lang="en-US"/>
          </a:p>
        </p:txBody>
      </p:sp>
    </p:spTree>
    <p:extLst>
      <p:ext uri="{BB962C8B-B14F-4D97-AF65-F5344CB8AC3E}">
        <p14:creationId xmlns:p14="http://schemas.microsoft.com/office/powerpoint/2010/main" val="12920871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D9605E-A95E-03F8-1F93-85A0D8A997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378437-3C74-B49A-CEFE-446555B54502}"/>
              </a:ext>
            </a:extLst>
          </p:cNvPr>
          <p:cNvSpPr>
            <a:spLocks noGrp="1"/>
          </p:cNvSpPr>
          <p:nvPr>
            <p:ph type="title"/>
          </p:nvPr>
        </p:nvSpPr>
        <p:spPr>
          <a:xfrm>
            <a:off x="776087" y="609600"/>
            <a:ext cx="4879362" cy="849086"/>
          </a:xfrm>
        </p:spPr>
        <p:txBody>
          <a:bodyPr>
            <a:normAutofit fontScale="90000"/>
          </a:bodyPr>
          <a:lstStyle/>
          <a:p>
            <a:r>
              <a:rPr lang="en-US" err="1">
                <a:latin typeface="Cascadia Code" panose="020B0609020000020004" pitchFamily="49" charset="0"/>
                <a:ea typeface="Cascadia Code" panose="020B0609020000020004" pitchFamily="49" charset="0"/>
                <a:cs typeface="Cascadia Code" panose="020B0609020000020004" pitchFamily="49" charset="0"/>
              </a:rPr>
              <a:t>unique_ptr</a:t>
            </a:r>
            <a:r>
              <a:rPr lang="en-US">
                <a:latin typeface="Cascadia Code" panose="020B0609020000020004" pitchFamily="49" charset="0"/>
                <a:ea typeface="Cascadia Code" panose="020B0609020000020004" pitchFamily="49" charset="0"/>
                <a:cs typeface="Cascadia Code" panose="020B0609020000020004" pitchFamily="49" charset="0"/>
              </a:rPr>
              <a:t> – use well</a:t>
            </a:r>
          </a:p>
        </p:txBody>
      </p:sp>
      <p:sp>
        <p:nvSpPr>
          <p:cNvPr id="12" name="Content Placeholder 11">
            <a:extLst>
              <a:ext uri="{FF2B5EF4-FFF2-40B4-BE49-F238E27FC236}">
                <a16:creationId xmlns:a16="http://schemas.microsoft.com/office/drawing/2014/main" id="{229E6574-3E3A-F855-5B2A-D3FC35E2B7CD}"/>
              </a:ext>
            </a:extLst>
          </p:cNvPr>
          <p:cNvSpPr>
            <a:spLocks noGrp="1"/>
          </p:cNvSpPr>
          <p:nvPr>
            <p:ph sz="half" idx="1"/>
          </p:nvPr>
        </p:nvSpPr>
        <p:spPr>
          <a:xfrm>
            <a:off x="676195" y="1601752"/>
            <a:ext cx="5079146" cy="4479007"/>
          </a:xfrm>
        </p:spPr>
        <p:txBody>
          <a:bodyPr>
            <a:noAutofit/>
          </a:bodyPr>
          <a:lstStyle/>
          <a:p>
            <a:r>
              <a:rPr lang="en-US" sz="2400"/>
              <a:t>A </a:t>
            </a:r>
            <a:r>
              <a:rPr lang="en-US" sz="2400" err="1">
                <a:latin typeface="Cascadia Code" panose="020B0609020000020004" pitchFamily="49" charset="0"/>
                <a:ea typeface="Cascadia Code" panose="020B0609020000020004" pitchFamily="49" charset="0"/>
                <a:cs typeface="Cascadia Code" panose="020B0609020000020004" pitchFamily="49" charset="0"/>
              </a:rPr>
              <a:t>unique_ptr</a:t>
            </a:r>
            <a:r>
              <a:rPr lang="en-US" sz="2400">
                <a:latin typeface="Cascadia Code" panose="020B0609020000020004" pitchFamily="49" charset="0"/>
                <a:ea typeface="Cascadia Code" panose="020B0609020000020004" pitchFamily="49" charset="0"/>
                <a:cs typeface="Cascadia Code" panose="020B0609020000020004" pitchFamily="49" charset="0"/>
              </a:rPr>
              <a:t> </a:t>
            </a:r>
            <a:r>
              <a:rPr lang="en-US" sz="2400"/>
              <a:t>is the </a:t>
            </a:r>
            <a:r>
              <a:rPr lang="en-US" sz="2400" b="1" i="1"/>
              <a:t>sole owner</a:t>
            </a:r>
            <a:r>
              <a:rPr lang="en-US" sz="2400"/>
              <a:t> of a pointer</a:t>
            </a:r>
            <a:endParaRPr lang="en-US"/>
          </a:p>
          <a:p>
            <a:pPr fontAlgn="base"/>
            <a:r>
              <a:rPr lang="en-US" sz="2400">
                <a:highlight>
                  <a:srgbClr val="FFFF00"/>
                </a:highlight>
              </a:rPr>
              <a:t>Once we give a vanilla pointer a </a:t>
            </a:r>
            <a:r>
              <a:rPr lang="en-US" sz="2400" err="1">
                <a:highlight>
                  <a:srgbClr val="FFFF00"/>
                </a:highlight>
                <a:latin typeface="Cascadia Code" panose="020B0609020000020004" pitchFamily="49" charset="0"/>
                <a:ea typeface="Cascadia Code" panose="020B0609020000020004" pitchFamily="49" charset="0"/>
                <a:cs typeface="Cascadia Code" panose="020B0609020000020004" pitchFamily="49" charset="0"/>
              </a:rPr>
              <a:t>unique_ptr</a:t>
            </a:r>
            <a:r>
              <a:rPr lang="en-US" sz="2400">
                <a:highlight>
                  <a:srgbClr val="FFFF00"/>
                </a:highlight>
              </a:rPr>
              <a:t>, we should stop using the original (non-smart) pointer</a:t>
            </a:r>
          </a:p>
          <a:p>
            <a:pPr fontAlgn="base"/>
            <a:r>
              <a:rPr lang="en-US" sz="2400"/>
              <a:t>Its destructor invokes delete on the owned pointer</a:t>
            </a:r>
          </a:p>
          <a:p>
            <a:pPr lvl="1" fontAlgn="base"/>
            <a:r>
              <a:rPr lang="en-US"/>
              <a:t>Invoked when </a:t>
            </a:r>
            <a:r>
              <a:rPr lang="en-US" err="1"/>
              <a:t>unique_ptr</a:t>
            </a:r>
            <a:r>
              <a:rPr lang="en-US"/>
              <a:t> object is </a:t>
            </a:r>
            <a:r>
              <a:rPr lang="en-US" err="1"/>
              <a:t>delete’d</a:t>
            </a:r>
            <a:r>
              <a:rPr lang="en-US"/>
              <a:t> or falls out of scope via the </a:t>
            </a:r>
            <a:r>
              <a:rPr lang="en-US" err="1"/>
              <a:t>unique_ptr</a:t>
            </a:r>
            <a:r>
              <a:rPr lang="en-US"/>
              <a:t> destructor</a:t>
            </a:r>
          </a:p>
          <a:p>
            <a:r>
              <a:rPr lang="en-US" sz="2400"/>
              <a:t>Guarantees uniqueness by disabling copy and assignment. </a:t>
            </a:r>
            <a:endParaRPr lang="en-US"/>
          </a:p>
          <a:p>
            <a:pPr marL="45720" indent="0">
              <a:buNone/>
            </a:pPr>
            <a:endParaRPr lang="en-US" sz="2400"/>
          </a:p>
        </p:txBody>
      </p:sp>
      <p:sp>
        <p:nvSpPr>
          <p:cNvPr id="10" name="Content Placeholder 9">
            <a:extLst>
              <a:ext uri="{FF2B5EF4-FFF2-40B4-BE49-F238E27FC236}">
                <a16:creationId xmlns:a16="http://schemas.microsoft.com/office/drawing/2014/main" id="{C7F1FF54-51E8-8B79-5E76-01D07BFEC5D9}"/>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#include &lt;iostream&gt;</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#include &lt;memory&gt;    // for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unique_ptr</a:t>
            </a:r>
            <a:endPar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#include &lt;</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cstdlib</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&gt;</a:t>
            </a:r>
          </a:p>
          <a:p>
            <a:pPr>
              <a:lnSpc>
                <a:spcPct val="100000"/>
              </a:lnSpc>
              <a:spcBef>
                <a:spcPts val="200"/>
              </a:spcBef>
              <a:spcAft>
                <a:spcPts val="200"/>
              </a:spcAft>
              <a:buNone/>
            </a:pPr>
            <a:endPar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void Leaky() {</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int *x = new int(5);  // heap-allocated</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(*x)++;</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cout</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&lt;&lt; *x &lt;&lt;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endl</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 never used delete, therefore leak</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void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NotLeaky</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unique_ptr</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&lt;int&gt; x(new int(5));  </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(*x)++;</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cout</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&lt;&lt; *x &lt;&lt;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endl</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 never used delete, but no leak</a:t>
            </a:r>
          </a:p>
          <a:p>
            <a:pPr>
              <a:lnSpc>
                <a:spcPct val="100000"/>
              </a:lnSpc>
              <a:spcBef>
                <a:spcPts val="200"/>
              </a:spcBef>
              <a:spcAft>
                <a:spcPts val="200"/>
              </a:spcAft>
              <a:buNone/>
            </a:pPr>
            <a:endPar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int main(int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argc</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char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argv</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Leaky();</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NotLeaky</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return EXIT_SUCCESS; }</a:t>
            </a:r>
          </a:p>
          <a:p>
            <a:pPr>
              <a:lnSpc>
                <a:spcPct val="100000"/>
              </a:lnSpc>
              <a:spcBef>
                <a:spcPts val="200"/>
              </a:spcBef>
              <a:spcAft>
                <a:spcPts val="200"/>
              </a:spcAft>
              <a:buNone/>
            </a:pPr>
            <a:endParaRPr lang="en-US" sz="2000" b="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4585C473-BCBF-E66F-8058-D563E9D13CD3}"/>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46B7A4D9-8389-7577-1405-E622A18234C5}"/>
              </a:ext>
            </a:extLst>
          </p:cNvPr>
          <p:cNvSpPr>
            <a:spLocks noGrp="1"/>
          </p:cNvSpPr>
          <p:nvPr>
            <p:ph type="sldNum" sz="quarter" idx="12"/>
          </p:nvPr>
        </p:nvSpPr>
        <p:spPr/>
        <p:txBody>
          <a:bodyPr/>
          <a:lstStyle/>
          <a:p>
            <a:fld id="{4FAB73BC-B049-4115-A692-8D63A059BFB8}" type="slidenum">
              <a:rPr lang="en-US" smtClean="0"/>
              <a:t>26</a:t>
            </a:fld>
            <a:endParaRPr lang="en-US"/>
          </a:p>
        </p:txBody>
      </p:sp>
    </p:spTree>
    <p:extLst>
      <p:ext uri="{BB962C8B-B14F-4D97-AF65-F5344CB8AC3E}">
        <p14:creationId xmlns:p14="http://schemas.microsoft.com/office/powerpoint/2010/main" val="14999343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20DE4-3DA4-A096-F481-05AEECB76E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F67C1F-E7FF-DA75-C6F9-CAA2D975D75C}"/>
              </a:ext>
            </a:extLst>
          </p:cNvPr>
          <p:cNvSpPr>
            <a:spLocks noGrp="1"/>
          </p:cNvSpPr>
          <p:nvPr>
            <p:ph type="title"/>
          </p:nvPr>
        </p:nvSpPr>
        <p:spPr>
          <a:xfrm>
            <a:off x="776087" y="609600"/>
            <a:ext cx="4879362" cy="849086"/>
          </a:xfrm>
        </p:spPr>
        <p:txBody>
          <a:bodyPr>
            <a:normAutofit fontScale="90000"/>
          </a:bodyPr>
          <a:lstStyle/>
          <a:p>
            <a:r>
              <a:rPr lang="en-US" err="1">
                <a:latin typeface="Cascadia Code" panose="020B0609020000020004" pitchFamily="49" charset="0"/>
                <a:ea typeface="Cascadia Code" panose="020B0609020000020004" pitchFamily="49" charset="0"/>
                <a:cs typeface="Cascadia Code" panose="020B0609020000020004" pitchFamily="49" charset="0"/>
              </a:rPr>
              <a:t>unique_ptr</a:t>
            </a:r>
            <a:r>
              <a:rPr lang="en-US">
                <a:latin typeface="Cascadia Code" panose="020B0609020000020004" pitchFamily="49" charset="0"/>
                <a:ea typeface="Cascadia Code" panose="020B0609020000020004" pitchFamily="49" charset="0"/>
                <a:cs typeface="Cascadia Code" panose="020B0609020000020004" pitchFamily="49" charset="0"/>
              </a:rPr>
              <a:t> – why?</a:t>
            </a:r>
          </a:p>
        </p:txBody>
      </p:sp>
      <p:sp>
        <p:nvSpPr>
          <p:cNvPr id="12" name="Content Placeholder 11">
            <a:extLst>
              <a:ext uri="{FF2B5EF4-FFF2-40B4-BE49-F238E27FC236}">
                <a16:creationId xmlns:a16="http://schemas.microsoft.com/office/drawing/2014/main" id="{B918A961-D226-4FB1-F062-F14754E7E4C2}"/>
              </a:ext>
            </a:extLst>
          </p:cNvPr>
          <p:cNvSpPr>
            <a:spLocks noGrp="1"/>
          </p:cNvSpPr>
          <p:nvPr>
            <p:ph sz="half" idx="1"/>
          </p:nvPr>
        </p:nvSpPr>
        <p:spPr>
          <a:xfrm>
            <a:off x="676195" y="1601752"/>
            <a:ext cx="5079146" cy="4479007"/>
          </a:xfrm>
        </p:spPr>
        <p:txBody>
          <a:bodyPr>
            <a:noAutofit/>
          </a:bodyPr>
          <a:lstStyle/>
          <a:p>
            <a:r>
              <a:rPr lang="en-US" sz="2400"/>
              <a:t>A </a:t>
            </a:r>
            <a:r>
              <a:rPr lang="en-US" sz="2400" err="1">
                <a:latin typeface="Cascadia Code" panose="020B0609020000020004" pitchFamily="49" charset="0"/>
                <a:ea typeface="Cascadia Code" panose="020B0609020000020004" pitchFamily="49" charset="0"/>
                <a:cs typeface="Cascadia Code" panose="020B0609020000020004" pitchFamily="49" charset="0"/>
              </a:rPr>
              <a:t>unique_ptr</a:t>
            </a:r>
            <a:r>
              <a:rPr lang="en-US" sz="2400">
                <a:latin typeface="Cascadia Code" panose="020B0609020000020004" pitchFamily="49" charset="0"/>
                <a:ea typeface="Cascadia Code" panose="020B0609020000020004" pitchFamily="49" charset="0"/>
                <a:cs typeface="Cascadia Code" panose="020B0609020000020004" pitchFamily="49" charset="0"/>
              </a:rPr>
              <a:t> </a:t>
            </a:r>
            <a:r>
              <a:rPr lang="en-US" sz="2400"/>
              <a:t>is the </a:t>
            </a:r>
            <a:r>
              <a:rPr lang="en-US" sz="2400" b="1" i="1"/>
              <a:t>sole owner</a:t>
            </a:r>
            <a:r>
              <a:rPr lang="en-US" sz="2400"/>
              <a:t> of a pointer</a:t>
            </a:r>
            <a:endParaRPr lang="en-US"/>
          </a:p>
          <a:p>
            <a:r>
              <a:rPr lang="en-US"/>
              <a:t>If you have many potential exits out of a function, it’s easy to forget to call delete on all of them</a:t>
            </a:r>
            <a:endParaRPr lang="en-US" sz="2400"/>
          </a:p>
          <a:p>
            <a:pPr fontAlgn="base"/>
            <a:r>
              <a:rPr lang="en-US" err="1"/>
              <a:t>unique_ptr</a:t>
            </a:r>
            <a:r>
              <a:rPr lang="en-US"/>
              <a:t> will delete its pointer when it falls out of scope</a:t>
            </a:r>
          </a:p>
          <a:p>
            <a:pPr fontAlgn="base"/>
            <a:r>
              <a:rPr lang="en-US"/>
              <a:t>Thus, a </a:t>
            </a:r>
            <a:r>
              <a:rPr lang="en-US" err="1"/>
              <a:t>unique_ptr</a:t>
            </a:r>
            <a:r>
              <a:rPr lang="en-US"/>
              <a:t> also helps with </a:t>
            </a:r>
            <a:r>
              <a:rPr lang="en-US" i="1"/>
              <a:t>exception safety</a:t>
            </a:r>
            <a:endParaRPr lang="en-US"/>
          </a:p>
          <a:p>
            <a:pPr marL="45720" indent="0">
              <a:buNone/>
            </a:pPr>
            <a:endParaRPr lang="en-US" sz="2400"/>
          </a:p>
        </p:txBody>
      </p:sp>
      <p:sp>
        <p:nvSpPr>
          <p:cNvPr id="10" name="Content Placeholder 9">
            <a:extLst>
              <a:ext uri="{FF2B5EF4-FFF2-40B4-BE49-F238E27FC236}">
                <a16:creationId xmlns:a16="http://schemas.microsoft.com/office/drawing/2014/main" id="{6BD9C51D-3C8D-7E3E-1DB0-5DC6691DAC34}"/>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#include &lt;iostream&gt;</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#include &lt;memory&gt;    // for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unique_ptr</a:t>
            </a:r>
            <a:endPar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#include &lt;</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cstdlib</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&gt;</a:t>
            </a:r>
          </a:p>
          <a:p>
            <a:pPr>
              <a:lnSpc>
                <a:spcPct val="100000"/>
              </a:lnSpc>
              <a:spcBef>
                <a:spcPts val="200"/>
              </a:spcBef>
              <a:spcAft>
                <a:spcPts val="200"/>
              </a:spcAft>
              <a:buNone/>
            </a:pPr>
            <a:endPar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void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NotLeaky</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unique_ptr</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&lt;int&gt; x(new int(5));  </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(*x)++;</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a:solidFill>
                  <a:srgbClr val="C00000"/>
                </a:solidFill>
                <a:latin typeface="Cascadia Mono SemiBold" panose="020B0609020000020004" pitchFamily="49" charset="0"/>
                <a:ea typeface="Cascadia Mono SemiBold" panose="020B0609020000020004" pitchFamily="49" charset="0"/>
                <a:cs typeface="Cascadia Mono SemiBold" panose="020B0609020000020004" pitchFamily="49" charset="0"/>
              </a:rPr>
              <a:t>// Potentially lots of code</a:t>
            </a:r>
          </a:p>
          <a:p>
            <a:pPr>
              <a:lnSpc>
                <a:spcPct val="100000"/>
              </a:lnSpc>
              <a:spcBef>
                <a:spcPts val="200"/>
              </a:spcBef>
              <a:spcAft>
                <a:spcPts val="200"/>
              </a:spcAft>
              <a:buNone/>
            </a:pPr>
            <a:r>
              <a:rPr lang="en-US" sz="1600">
                <a:solidFill>
                  <a:srgbClr val="C00000"/>
                </a:solidFill>
                <a:latin typeface="Cascadia Mono SemiBold" panose="020B0609020000020004" pitchFamily="49" charset="0"/>
                <a:ea typeface="Cascadia Mono SemiBold" panose="020B0609020000020004" pitchFamily="49" charset="0"/>
                <a:cs typeface="Cascadia Mono SemiBold" panose="020B0609020000020004" pitchFamily="49" charset="0"/>
              </a:rPr>
              <a:t>	// including different return points</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cout</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&lt;&lt; *x &lt;&lt;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endl</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a:solidFill>
                  <a:srgbClr val="C00000"/>
                </a:solidFill>
                <a:latin typeface="Cascadia Mono SemiBold" panose="020B0609020000020004" pitchFamily="49" charset="0"/>
                <a:ea typeface="Cascadia Mono SemiBold" panose="020B0609020000020004" pitchFamily="49" charset="0"/>
                <a:cs typeface="Cascadia Mono SemiBold" panose="020B0609020000020004" pitchFamily="49" charset="0"/>
              </a:rPr>
              <a:t>// never used delete, but no leak</a:t>
            </a:r>
          </a:p>
          <a:p>
            <a:pPr>
              <a:lnSpc>
                <a:spcPct val="100000"/>
              </a:lnSpc>
              <a:spcBef>
                <a:spcPts val="200"/>
              </a:spcBef>
              <a:spcAft>
                <a:spcPts val="200"/>
              </a:spcAft>
              <a:buNone/>
            </a:pPr>
            <a:endPar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int main(int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argc</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char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argv</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NotLeaky</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return EXIT_SUCCESS; }</a:t>
            </a:r>
          </a:p>
          <a:p>
            <a:pPr>
              <a:lnSpc>
                <a:spcPct val="100000"/>
              </a:lnSpc>
              <a:spcBef>
                <a:spcPts val="200"/>
              </a:spcBef>
              <a:spcAft>
                <a:spcPts val="200"/>
              </a:spcAft>
              <a:buNone/>
            </a:pPr>
            <a:endParaRPr lang="en-US" sz="2000" b="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B9F52590-D61B-1059-7D68-838DD30DCA14}"/>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F8640B65-EB1D-6029-2378-1EEC9688050F}"/>
              </a:ext>
            </a:extLst>
          </p:cNvPr>
          <p:cNvSpPr>
            <a:spLocks noGrp="1"/>
          </p:cNvSpPr>
          <p:nvPr>
            <p:ph type="sldNum" sz="quarter" idx="12"/>
          </p:nvPr>
        </p:nvSpPr>
        <p:spPr/>
        <p:txBody>
          <a:bodyPr/>
          <a:lstStyle/>
          <a:p>
            <a:fld id="{4FAB73BC-B049-4115-A692-8D63A059BFB8}" type="slidenum">
              <a:rPr lang="en-US" smtClean="0"/>
              <a:t>27</a:t>
            </a:fld>
            <a:endParaRPr lang="en-US"/>
          </a:p>
        </p:txBody>
      </p:sp>
    </p:spTree>
    <p:extLst>
      <p:ext uri="{BB962C8B-B14F-4D97-AF65-F5344CB8AC3E}">
        <p14:creationId xmlns:p14="http://schemas.microsoft.com/office/powerpoint/2010/main" val="40949881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CE6719-F5DB-47F3-1757-BD88CB4C95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CB12B0-851A-86B3-14D2-5991D62D9E02}"/>
              </a:ext>
            </a:extLst>
          </p:cNvPr>
          <p:cNvSpPr>
            <a:spLocks noGrp="1"/>
          </p:cNvSpPr>
          <p:nvPr>
            <p:ph type="title"/>
          </p:nvPr>
        </p:nvSpPr>
        <p:spPr>
          <a:xfrm>
            <a:off x="776087" y="609600"/>
            <a:ext cx="4879362" cy="849086"/>
          </a:xfrm>
        </p:spPr>
        <p:txBody>
          <a:bodyPr>
            <a:normAutofit fontScale="90000"/>
          </a:bodyPr>
          <a:lstStyle/>
          <a:p>
            <a:r>
              <a:rPr lang="en-US" err="1">
                <a:latin typeface="Cascadia Code" panose="020B0609020000020004" pitchFamily="49" charset="0"/>
                <a:ea typeface="Cascadia Code" panose="020B0609020000020004" pitchFamily="49" charset="0"/>
                <a:cs typeface="Cascadia Code" panose="020B0609020000020004" pitchFamily="49" charset="0"/>
              </a:rPr>
              <a:t>unique_ptr</a:t>
            </a:r>
            <a:r>
              <a:rPr lang="en-US">
                <a:latin typeface="Cascadia Code" panose="020B0609020000020004" pitchFamily="49" charset="0"/>
                <a:ea typeface="Cascadia Code" panose="020B0609020000020004" pitchFamily="49" charset="0"/>
                <a:cs typeface="Cascadia Code" panose="020B0609020000020004" pitchFamily="49" charset="0"/>
              </a:rPr>
              <a:t> – no copies!</a:t>
            </a:r>
          </a:p>
        </p:txBody>
      </p:sp>
      <p:sp>
        <p:nvSpPr>
          <p:cNvPr id="12" name="Content Placeholder 11">
            <a:extLst>
              <a:ext uri="{FF2B5EF4-FFF2-40B4-BE49-F238E27FC236}">
                <a16:creationId xmlns:a16="http://schemas.microsoft.com/office/drawing/2014/main" id="{03E177B6-3FEA-BEBB-F62E-8A91F5B98BC0}"/>
              </a:ext>
            </a:extLst>
          </p:cNvPr>
          <p:cNvSpPr>
            <a:spLocks noGrp="1"/>
          </p:cNvSpPr>
          <p:nvPr>
            <p:ph sz="half" idx="1"/>
          </p:nvPr>
        </p:nvSpPr>
        <p:spPr>
          <a:xfrm>
            <a:off x="676195" y="1898650"/>
            <a:ext cx="5079146" cy="4182109"/>
          </a:xfrm>
        </p:spPr>
        <p:txBody>
          <a:bodyPr>
            <a:noAutofit/>
          </a:bodyPr>
          <a:lstStyle/>
          <a:p>
            <a:r>
              <a:rPr lang="en-US" sz="2400"/>
              <a:t>A </a:t>
            </a:r>
            <a:r>
              <a:rPr lang="en-US" sz="2400" err="1">
                <a:latin typeface="Cascadia Code" panose="020B0609020000020004" pitchFamily="49" charset="0"/>
                <a:ea typeface="Cascadia Code" panose="020B0609020000020004" pitchFamily="49" charset="0"/>
                <a:cs typeface="Cascadia Code" panose="020B0609020000020004" pitchFamily="49" charset="0"/>
              </a:rPr>
              <a:t>unique_ptr</a:t>
            </a:r>
            <a:r>
              <a:rPr lang="en-US" sz="2400">
                <a:latin typeface="Cascadia Code" panose="020B0609020000020004" pitchFamily="49" charset="0"/>
                <a:ea typeface="Cascadia Code" panose="020B0609020000020004" pitchFamily="49" charset="0"/>
                <a:cs typeface="Cascadia Code" panose="020B0609020000020004" pitchFamily="49" charset="0"/>
              </a:rPr>
              <a:t> </a:t>
            </a:r>
            <a:r>
              <a:rPr lang="en-US" sz="2400"/>
              <a:t>is the </a:t>
            </a:r>
            <a:r>
              <a:rPr lang="en-US" sz="2400" b="1" i="1"/>
              <a:t>sole owner</a:t>
            </a:r>
            <a:r>
              <a:rPr lang="en-US" sz="2400"/>
              <a:t> of a pointer</a:t>
            </a:r>
            <a:endParaRPr lang="en-US"/>
          </a:p>
          <a:p>
            <a:r>
              <a:rPr lang="en-US"/>
              <a:t>Disabled copy and assignment constructors</a:t>
            </a:r>
          </a:p>
          <a:p>
            <a:pPr marL="45720" indent="0">
              <a:buNone/>
            </a:pPr>
            <a:endParaRPr lang="en-US" sz="2400"/>
          </a:p>
        </p:txBody>
      </p:sp>
      <p:sp>
        <p:nvSpPr>
          <p:cNvPr id="10" name="Content Placeholder 9">
            <a:extLst>
              <a:ext uri="{FF2B5EF4-FFF2-40B4-BE49-F238E27FC236}">
                <a16:creationId xmlns:a16="http://schemas.microsoft.com/office/drawing/2014/main" id="{241C7E32-6D4B-89B4-504A-6E62521F0BA1}"/>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a:lnSpc>
                <a:spcPct val="100000"/>
              </a:lnSpc>
              <a:spcBef>
                <a:spcPts val="200"/>
              </a:spcBef>
              <a:spcAft>
                <a:spcPts val="200"/>
              </a:spcAft>
              <a:buNone/>
            </a:pPr>
            <a:r>
              <a:rPr lang="en-US" sz="1800">
                <a:latin typeface="Cascadia Code" panose="020B0609020000020004" pitchFamily="49" charset="0"/>
                <a:ea typeface="Cascadia Code" panose="020B0609020000020004" pitchFamily="49" charset="0"/>
                <a:cs typeface="Cascadia Code" panose="020B0609020000020004" pitchFamily="49" charset="0"/>
              </a:rPr>
              <a:t>#include &lt;memory&gt; // for std::</a:t>
            </a:r>
            <a:r>
              <a:rPr lang="en-US" sz="1800" err="1">
                <a:latin typeface="Cascadia Code" panose="020B0609020000020004" pitchFamily="49" charset="0"/>
                <a:ea typeface="Cascadia Code" panose="020B0609020000020004" pitchFamily="49" charset="0"/>
                <a:cs typeface="Cascadia Code" panose="020B0609020000020004" pitchFamily="49" charset="0"/>
              </a:rPr>
              <a:t>unique_ptr</a:t>
            </a:r>
            <a:endParaRPr lang="en-US" sz="1800">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endParaRPr lang="en-US" sz="1800">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a:latin typeface="Cascadia Code" panose="020B0609020000020004" pitchFamily="49" charset="0"/>
                <a:ea typeface="Cascadia Code" panose="020B0609020000020004" pitchFamily="49" charset="0"/>
                <a:cs typeface="Cascadia Code" panose="020B0609020000020004" pitchFamily="49" charset="0"/>
              </a:rPr>
              <a:t>using std::</a:t>
            </a:r>
            <a:r>
              <a:rPr lang="en-US" sz="1800" err="1">
                <a:latin typeface="Cascadia Code" panose="020B0609020000020004" pitchFamily="49" charset="0"/>
                <a:ea typeface="Cascadia Code" panose="020B0609020000020004" pitchFamily="49" charset="0"/>
                <a:cs typeface="Cascadia Code" panose="020B0609020000020004" pitchFamily="49" charset="0"/>
              </a:rPr>
              <a:t>unique_ptr</a:t>
            </a:r>
            <a:r>
              <a:rPr lang="en-US" sz="1800">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1800">
                <a:latin typeface="Cascadia Code" panose="020B0609020000020004" pitchFamily="49" charset="0"/>
                <a:ea typeface="Cascadia Code" panose="020B0609020000020004" pitchFamily="49" charset="0"/>
                <a:cs typeface="Cascadia Code" panose="020B0609020000020004" pitchFamily="49" charset="0"/>
              </a:rPr>
              <a:t>int main(int </a:t>
            </a:r>
            <a:r>
              <a:rPr lang="en-US" sz="1800" err="1">
                <a:latin typeface="Cascadia Code" panose="020B0609020000020004" pitchFamily="49" charset="0"/>
                <a:ea typeface="Cascadia Code" panose="020B0609020000020004" pitchFamily="49" charset="0"/>
                <a:cs typeface="Cascadia Code" panose="020B0609020000020004" pitchFamily="49" charset="0"/>
              </a:rPr>
              <a:t>argc</a:t>
            </a:r>
            <a:r>
              <a:rPr lang="en-US" sz="1800">
                <a:latin typeface="Cascadia Code" panose="020B0609020000020004" pitchFamily="49" charset="0"/>
                <a:ea typeface="Cascadia Code" panose="020B0609020000020004" pitchFamily="49" charset="0"/>
                <a:cs typeface="Cascadia Code" panose="020B0609020000020004" pitchFamily="49" charset="0"/>
              </a:rPr>
              <a:t>, char** </a:t>
            </a:r>
            <a:r>
              <a:rPr lang="en-US" sz="1800" err="1">
                <a:latin typeface="Cascadia Code" panose="020B0609020000020004" pitchFamily="49" charset="0"/>
                <a:ea typeface="Cascadia Code" panose="020B0609020000020004" pitchFamily="49" charset="0"/>
                <a:cs typeface="Cascadia Code" panose="020B0609020000020004" pitchFamily="49" charset="0"/>
              </a:rPr>
              <a:t>argv</a:t>
            </a:r>
            <a:r>
              <a:rPr lang="en-US" sz="1800">
                <a:latin typeface="Cascadia Code" panose="020B0609020000020004" pitchFamily="49" charset="0"/>
                <a:ea typeface="Cascadia Code" panose="020B0609020000020004" pitchFamily="49" charset="0"/>
                <a:cs typeface="Cascadia Code" panose="020B0609020000020004" pitchFamily="49" charset="0"/>
              </a:rPr>
              <a:t>) {</a:t>
            </a:r>
          </a:p>
          <a:p>
            <a:pPr>
              <a:lnSpc>
                <a:spcPct val="100000"/>
              </a:lnSpc>
              <a:spcBef>
                <a:spcPts val="200"/>
              </a:spcBef>
              <a:spcAft>
                <a:spcPts val="200"/>
              </a:spcAft>
              <a:buNone/>
            </a:pPr>
            <a:r>
              <a:rPr lang="en-US" sz="1800">
                <a:latin typeface="Cascadia Code" panose="020B0609020000020004" pitchFamily="49" charset="0"/>
                <a:ea typeface="Cascadia Code" panose="020B0609020000020004" pitchFamily="49" charset="0"/>
                <a:cs typeface="Cascadia Code" panose="020B0609020000020004" pitchFamily="49" charset="0"/>
              </a:rPr>
              <a:t>  </a:t>
            </a:r>
            <a:r>
              <a:rPr lang="en-US" sz="1800" err="1">
                <a:latin typeface="Cascadia Code" panose="020B0609020000020004" pitchFamily="49" charset="0"/>
                <a:ea typeface="Cascadia Code" panose="020B0609020000020004" pitchFamily="49" charset="0"/>
                <a:cs typeface="Cascadia Code" panose="020B0609020000020004" pitchFamily="49" charset="0"/>
              </a:rPr>
              <a:t>unique_ptr</a:t>
            </a:r>
            <a:r>
              <a:rPr lang="en-US" sz="1800">
                <a:latin typeface="Cascadia Code" panose="020B0609020000020004" pitchFamily="49" charset="0"/>
                <a:ea typeface="Cascadia Code" panose="020B0609020000020004" pitchFamily="49" charset="0"/>
                <a:cs typeface="Cascadia Code" panose="020B0609020000020004" pitchFamily="49" charset="0"/>
              </a:rPr>
              <a:t>&lt;int&gt; x(new int(5));</a:t>
            </a:r>
          </a:p>
          <a:p>
            <a:pPr>
              <a:lnSpc>
                <a:spcPct val="100000"/>
              </a:lnSpc>
              <a:spcBef>
                <a:spcPts val="200"/>
              </a:spcBef>
              <a:spcAft>
                <a:spcPts val="200"/>
              </a:spcAft>
              <a:buNone/>
            </a:pPr>
            <a:endParaRPr lang="en-US" sz="1800">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a:latin typeface="Cascadia Code" panose="020B0609020000020004" pitchFamily="49" charset="0"/>
                <a:ea typeface="Cascadia Code" panose="020B0609020000020004" pitchFamily="49" charset="0"/>
                <a:cs typeface="Cascadia Code" panose="020B0609020000020004" pitchFamily="49" charset="0"/>
              </a:rPr>
              <a:t>  </a:t>
            </a:r>
            <a:r>
              <a:rPr lang="en-US" sz="1800">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 fail, no copy constructor</a:t>
            </a:r>
          </a:p>
          <a:p>
            <a:pPr>
              <a:lnSpc>
                <a:spcPct val="100000"/>
              </a:lnSpc>
              <a:spcBef>
                <a:spcPts val="200"/>
              </a:spcBef>
              <a:spcAft>
                <a:spcPts val="200"/>
              </a:spcAft>
              <a:buNone/>
            </a:pPr>
            <a:r>
              <a:rPr lang="en-US" sz="1800">
                <a:latin typeface="Cascadia Code" panose="020B0609020000020004" pitchFamily="49" charset="0"/>
                <a:ea typeface="Cascadia Code" panose="020B0609020000020004" pitchFamily="49" charset="0"/>
                <a:cs typeface="Cascadia Code" panose="020B0609020000020004" pitchFamily="49" charset="0"/>
              </a:rPr>
              <a:t>  </a:t>
            </a:r>
            <a:r>
              <a:rPr lang="en-US" sz="1800" err="1">
                <a:latin typeface="Cascadia Code" panose="020B0609020000020004" pitchFamily="49" charset="0"/>
                <a:ea typeface="Cascadia Code" panose="020B0609020000020004" pitchFamily="49" charset="0"/>
                <a:cs typeface="Cascadia Code" panose="020B0609020000020004" pitchFamily="49" charset="0"/>
              </a:rPr>
              <a:t>unique_ptr</a:t>
            </a:r>
            <a:r>
              <a:rPr lang="en-US" sz="1800">
                <a:latin typeface="Cascadia Code" panose="020B0609020000020004" pitchFamily="49" charset="0"/>
                <a:ea typeface="Cascadia Code" panose="020B0609020000020004" pitchFamily="49" charset="0"/>
                <a:cs typeface="Cascadia Code" panose="020B0609020000020004" pitchFamily="49" charset="0"/>
              </a:rPr>
              <a:t>&lt;int&gt; y(x);</a:t>
            </a:r>
          </a:p>
          <a:p>
            <a:pPr>
              <a:lnSpc>
                <a:spcPct val="100000"/>
              </a:lnSpc>
              <a:spcBef>
                <a:spcPts val="200"/>
              </a:spcBef>
              <a:spcAft>
                <a:spcPts val="200"/>
              </a:spcAft>
              <a:buNone/>
            </a:pPr>
            <a:endParaRPr lang="en-US" sz="1800">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a:latin typeface="Cascadia Code" panose="020B0609020000020004" pitchFamily="49" charset="0"/>
                <a:ea typeface="Cascadia Code" panose="020B0609020000020004" pitchFamily="49" charset="0"/>
                <a:cs typeface="Cascadia Code" panose="020B0609020000020004" pitchFamily="49" charset="0"/>
              </a:rPr>
              <a:t>  </a:t>
            </a:r>
            <a:r>
              <a:rPr lang="en-US" sz="1800">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 succeed, z starts with NULL pointer</a:t>
            </a:r>
          </a:p>
          <a:p>
            <a:pPr>
              <a:lnSpc>
                <a:spcPct val="100000"/>
              </a:lnSpc>
              <a:spcBef>
                <a:spcPts val="200"/>
              </a:spcBef>
              <a:spcAft>
                <a:spcPts val="200"/>
              </a:spcAft>
              <a:buNone/>
            </a:pPr>
            <a:r>
              <a:rPr lang="en-US" sz="1800">
                <a:latin typeface="Cascadia Code" panose="020B0609020000020004" pitchFamily="49" charset="0"/>
                <a:ea typeface="Cascadia Code" panose="020B0609020000020004" pitchFamily="49" charset="0"/>
                <a:cs typeface="Cascadia Code" panose="020B0609020000020004" pitchFamily="49" charset="0"/>
              </a:rPr>
              <a:t>  </a:t>
            </a:r>
            <a:r>
              <a:rPr lang="en-US" sz="1800" err="1">
                <a:latin typeface="Cascadia Code" panose="020B0609020000020004" pitchFamily="49" charset="0"/>
                <a:ea typeface="Cascadia Code" panose="020B0609020000020004" pitchFamily="49" charset="0"/>
                <a:cs typeface="Cascadia Code" panose="020B0609020000020004" pitchFamily="49" charset="0"/>
              </a:rPr>
              <a:t>unique_ptr</a:t>
            </a:r>
            <a:r>
              <a:rPr lang="en-US" sz="1800">
                <a:latin typeface="Cascadia Code" panose="020B0609020000020004" pitchFamily="49" charset="0"/>
                <a:ea typeface="Cascadia Code" panose="020B0609020000020004" pitchFamily="49" charset="0"/>
                <a:cs typeface="Cascadia Code" panose="020B0609020000020004" pitchFamily="49" charset="0"/>
              </a:rPr>
              <a:t>&lt;int&gt; z;</a:t>
            </a:r>
          </a:p>
          <a:p>
            <a:pPr>
              <a:lnSpc>
                <a:spcPct val="100000"/>
              </a:lnSpc>
              <a:spcBef>
                <a:spcPts val="200"/>
              </a:spcBef>
              <a:spcAft>
                <a:spcPts val="200"/>
              </a:spcAft>
              <a:buNone/>
            </a:pPr>
            <a:endParaRPr lang="en-US" sz="1800">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a:latin typeface="Cascadia Code" panose="020B0609020000020004" pitchFamily="49" charset="0"/>
                <a:ea typeface="Cascadia Code" panose="020B0609020000020004" pitchFamily="49" charset="0"/>
                <a:cs typeface="Cascadia Code" panose="020B0609020000020004" pitchFamily="49" charset="0"/>
              </a:rPr>
              <a:t>  </a:t>
            </a:r>
            <a:r>
              <a:rPr lang="en-US" sz="1800">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 fail, no assignment operator</a:t>
            </a:r>
          </a:p>
          <a:p>
            <a:pPr>
              <a:lnSpc>
                <a:spcPct val="100000"/>
              </a:lnSpc>
              <a:spcBef>
                <a:spcPts val="200"/>
              </a:spcBef>
              <a:spcAft>
                <a:spcPts val="200"/>
              </a:spcAft>
              <a:buNone/>
            </a:pPr>
            <a:r>
              <a:rPr lang="en-US" sz="1800">
                <a:latin typeface="Cascadia Code" panose="020B0609020000020004" pitchFamily="49" charset="0"/>
                <a:ea typeface="Cascadia Code" panose="020B0609020000020004" pitchFamily="49" charset="0"/>
                <a:cs typeface="Cascadia Code" panose="020B0609020000020004" pitchFamily="49" charset="0"/>
              </a:rPr>
              <a:t>  z = x;</a:t>
            </a:r>
          </a:p>
          <a:p>
            <a:pPr>
              <a:lnSpc>
                <a:spcPct val="100000"/>
              </a:lnSpc>
              <a:spcBef>
                <a:spcPts val="200"/>
              </a:spcBef>
              <a:spcAft>
                <a:spcPts val="200"/>
              </a:spcAft>
              <a:buNone/>
            </a:pPr>
            <a:endParaRPr lang="en-US" sz="1800">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a:latin typeface="Cascadia Code" panose="020B0609020000020004" pitchFamily="49" charset="0"/>
                <a:ea typeface="Cascadia Code" panose="020B0609020000020004" pitchFamily="49" charset="0"/>
                <a:cs typeface="Cascadia Code" panose="020B0609020000020004" pitchFamily="49" charset="0"/>
              </a:rPr>
              <a:t>  return EXIT_SUCCESS;</a:t>
            </a:r>
          </a:p>
          <a:p>
            <a:pPr>
              <a:lnSpc>
                <a:spcPct val="100000"/>
              </a:lnSpc>
              <a:spcBef>
                <a:spcPts val="200"/>
              </a:spcBef>
              <a:spcAft>
                <a:spcPts val="200"/>
              </a:spcAft>
              <a:buNone/>
            </a:pPr>
            <a:r>
              <a:rPr lang="en-US" sz="1800">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endParaRPr lang="en-US" sz="1800">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endParaRPr lang="en-US" sz="2400" b="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9998BAAB-826A-7977-D9D8-B243FEED7036}"/>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483A73BB-3E9E-E592-A79E-FB18D1BEDAB4}"/>
              </a:ext>
            </a:extLst>
          </p:cNvPr>
          <p:cNvSpPr>
            <a:spLocks noGrp="1"/>
          </p:cNvSpPr>
          <p:nvPr>
            <p:ph type="sldNum" sz="quarter" idx="12"/>
          </p:nvPr>
        </p:nvSpPr>
        <p:spPr/>
        <p:txBody>
          <a:bodyPr/>
          <a:lstStyle/>
          <a:p>
            <a:fld id="{4FAB73BC-B049-4115-A692-8D63A059BFB8}" type="slidenum">
              <a:rPr lang="en-US" smtClean="0"/>
              <a:t>28</a:t>
            </a:fld>
            <a:endParaRPr lang="en-US"/>
          </a:p>
        </p:txBody>
      </p:sp>
    </p:spTree>
    <p:extLst>
      <p:ext uri="{BB962C8B-B14F-4D97-AF65-F5344CB8AC3E}">
        <p14:creationId xmlns:p14="http://schemas.microsoft.com/office/powerpoint/2010/main" val="6933392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09FDE-2DF2-F859-6532-AA34F1DC24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435BF1-95CC-71AF-4132-40436C3E6B0F}"/>
              </a:ext>
            </a:extLst>
          </p:cNvPr>
          <p:cNvSpPr>
            <a:spLocks noGrp="1"/>
          </p:cNvSpPr>
          <p:nvPr>
            <p:ph type="title"/>
          </p:nvPr>
        </p:nvSpPr>
        <p:spPr>
          <a:xfrm>
            <a:off x="776087" y="609600"/>
            <a:ext cx="4879362" cy="849086"/>
          </a:xfrm>
        </p:spPr>
        <p:txBody>
          <a:bodyPr>
            <a:normAutofit fontScale="90000"/>
          </a:bodyPr>
          <a:lstStyle/>
          <a:p>
            <a:r>
              <a:rPr lang="en-US" err="1">
                <a:latin typeface="Cascadia Code" panose="020B0609020000020004" pitchFamily="49" charset="0"/>
                <a:ea typeface="Cascadia Code" panose="020B0609020000020004" pitchFamily="49" charset="0"/>
                <a:cs typeface="Cascadia Code" panose="020B0609020000020004" pitchFamily="49" charset="0"/>
              </a:rPr>
              <a:t>unique_ptr</a:t>
            </a:r>
            <a:r>
              <a:rPr lang="en-US">
                <a:latin typeface="Cascadia Code" panose="020B0609020000020004" pitchFamily="49" charset="0"/>
                <a:ea typeface="Cascadia Code" panose="020B0609020000020004" pitchFamily="49" charset="0"/>
                <a:cs typeface="Cascadia Code" panose="020B0609020000020004" pitchFamily="49" charset="0"/>
              </a:rPr>
              <a:t> – pass ownership</a:t>
            </a:r>
          </a:p>
        </p:txBody>
      </p:sp>
      <p:sp>
        <p:nvSpPr>
          <p:cNvPr id="12" name="Content Placeholder 11">
            <a:extLst>
              <a:ext uri="{FF2B5EF4-FFF2-40B4-BE49-F238E27FC236}">
                <a16:creationId xmlns:a16="http://schemas.microsoft.com/office/drawing/2014/main" id="{7B3F9B03-8383-8B8B-482F-D79962941250}"/>
              </a:ext>
            </a:extLst>
          </p:cNvPr>
          <p:cNvSpPr>
            <a:spLocks noGrp="1"/>
          </p:cNvSpPr>
          <p:nvPr>
            <p:ph sz="half" idx="1"/>
          </p:nvPr>
        </p:nvSpPr>
        <p:spPr>
          <a:xfrm>
            <a:off x="676195" y="1898650"/>
            <a:ext cx="5079146" cy="4182109"/>
          </a:xfrm>
        </p:spPr>
        <p:txBody>
          <a:bodyPr>
            <a:noAutofit/>
          </a:bodyPr>
          <a:lstStyle/>
          <a:p>
            <a:r>
              <a:rPr lang="en-US" sz="2400"/>
              <a:t>A </a:t>
            </a:r>
            <a:r>
              <a:rPr lang="en-US" sz="2400" err="1">
                <a:latin typeface="Cascadia Code" panose="020B0609020000020004" pitchFamily="49" charset="0"/>
                <a:ea typeface="Cascadia Code" panose="020B0609020000020004" pitchFamily="49" charset="0"/>
                <a:cs typeface="Cascadia Code" panose="020B0609020000020004" pitchFamily="49" charset="0"/>
              </a:rPr>
              <a:t>unique_ptr</a:t>
            </a:r>
            <a:r>
              <a:rPr lang="en-US" sz="2400">
                <a:latin typeface="Cascadia Code" panose="020B0609020000020004" pitchFamily="49" charset="0"/>
                <a:ea typeface="Cascadia Code" panose="020B0609020000020004" pitchFamily="49" charset="0"/>
                <a:cs typeface="Cascadia Code" panose="020B0609020000020004" pitchFamily="49" charset="0"/>
              </a:rPr>
              <a:t> </a:t>
            </a:r>
            <a:r>
              <a:rPr lang="en-US" sz="2400"/>
              <a:t>is the </a:t>
            </a:r>
            <a:r>
              <a:rPr lang="en-US" sz="2400" b="1" i="1"/>
              <a:t>sole owner</a:t>
            </a:r>
            <a:r>
              <a:rPr lang="en-US" sz="2400"/>
              <a:t> of a pointer</a:t>
            </a:r>
            <a:endParaRPr lang="en-US"/>
          </a:p>
          <a:p>
            <a:r>
              <a:rPr lang="en-US"/>
              <a:t>Use </a:t>
            </a:r>
            <a:r>
              <a:rPr lang="en-US" b="1"/>
              <a:t>reset</a:t>
            </a:r>
            <a:r>
              <a:rPr lang="en-US"/>
              <a:t>() and </a:t>
            </a:r>
            <a:r>
              <a:rPr lang="en-US" b="1"/>
              <a:t>release</a:t>
            </a:r>
            <a:r>
              <a:rPr lang="en-US"/>
              <a:t>() to transfer ownership</a:t>
            </a:r>
          </a:p>
          <a:p>
            <a:pPr lvl="1" fontAlgn="base"/>
            <a:r>
              <a:rPr lang="en-US" b="1"/>
              <a:t>release</a:t>
            </a:r>
            <a:r>
              <a:rPr lang="en-US"/>
              <a:t> returns the pointer, sets wrapped pointer to </a:t>
            </a:r>
            <a:r>
              <a:rPr lang="en-US" err="1"/>
              <a:t>nullptr</a:t>
            </a:r>
            <a:endParaRPr lang="en-US" b="1"/>
          </a:p>
          <a:p>
            <a:pPr lvl="1" fontAlgn="base"/>
            <a:r>
              <a:rPr lang="en-US" b="1"/>
              <a:t>reset</a:t>
            </a:r>
            <a:r>
              <a:rPr lang="en-US"/>
              <a:t> delete’s the current pointer and stores a new one</a:t>
            </a:r>
            <a:endParaRPr lang="en-US" b="1"/>
          </a:p>
          <a:p>
            <a:pPr marL="45720" indent="0">
              <a:buNone/>
            </a:pPr>
            <a:endParaRPr lang="en-US" sz="2400"/>
          </a:p>
        </p:txBody>
      </p:sp>
      <p:sp>
        <p:nvSpPr>
          <p:cNvPr id="10" name="Content Placeholder 9">
            <a:extLst>
              <a:ext uri="{FF2B5EF4-FFF2-40B4-BE49-F238E27FC236}">
                <a16:creationId xmlns:a16="http://schemas.microsoft.com/office/drawing/2014/main" id="{704E5D38-5515-A1ED-C87D-EFB96736D25B}"/>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using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cout</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using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endl</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using std::</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unique_ptr</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00000"/>
              </a:lnSpc>
              <a:spcBef>
                <a:spcPts val="200"/>
              </a:spcBef>
              <a:spcAft>
                <a:spcPts val="200"/>
              </a:spcAft>
              <a:buNone/>
            </a:pPr>
            <a:endPar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int main(int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argc</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char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argv</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unique_ptr</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&lt;int&gt; x(new int(5));</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cout</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&lt;&lt; "x: " &lt;&lt;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x.get</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&lt;&lt;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endl</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a:solidFill>
                  <a:srgbClr val="C00000"/>
                </a:solidFill>
                <a:latin typeface="Cascadia Mono SemiBold" panose="020B0609020000020004" pitchFamily="49" charset="0"/>
                <a:ea typeface="Cascadia Mono SemiBold" panose="020B0609020000020004" pitchFamily="49" charset="0"/>
                <a:cs typeface="Cascadia Mono SemiBold" panose="020B0609020000020004" pitchFamily="49" charset="0"/>
              </a:rPr>
              <a:t>// y takes ownership, x abdicates it</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unique_ptr</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&lt;int&gt; y(</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x.release</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cout</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&lt;&lt; "x: " &lt;&lt;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x.get</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&lt;&lt;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endl</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cout</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&lt;&lt; "y: " &lt;&lt;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y.get</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&lt;&lt;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endl</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00000"/>
              </a:lnSpc>
              <a:spcBef>
                <a:spcPts val="200"/>
              </a:spcBef>
              <a:spcAft>
                <a:spcPts val="200"/>
              </a:spcAft>
              <a:buNone/>
            </a:pPr>
            <a:endPar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unique_ptr</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&lt;int&gt; z(new int(10));</a:t>
            </a:r>
          </a:p>
          <a:p>
            <a:pPr>
              <a:lnSpc>
                <a:spcPct val="100000"/>
              </a:lnSpc>
              <a:spcBef>
                <a:spcPts val="200"/>
              </a:spcBef>
              <a:spcAft>
                <a:spcPts val="200"/>
              </a:spcAft>
              <a:buNone/>
            </a:pPr>
            <a:endPar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a:solidFill>
                  <a:srgbClr val="C00000"/>
                </a:solidFill>
                <a:latin typeface="Cascadia Mono SemiBold" panose="020B0609020000020004" pitchFamily="49" charset="0"/>
                <a:ea typeface="Cascadia Mono SemiBold" panose="020B0609020000020004" pitchFamily="49" charset="0"/>
                <a:cs typeface="Cascadia Mono SemiBold" panose="020B0609020000020004" pitchFamily="49" charset="0"/>
              </a:rPr>
              <a:t>// y transfers ownership to z.</a:t>
            </a:r>
          </a:p>
          <a:p>
            <a:pPr>
              <a:lnSpc>
                <a:spcPct val="100000"/>
              </a:lnSpc>
              <a:spcBef>
                <a:spcPts val="200"/>
              </a:spcBef>
              <a:spcAft>
                <a:spcPts val="200"/>
              </a:spcAft>
              <a:buNone/>
            </a:pPr>
            <a:r>
              <a:rPr lang="en-US" sz="1600">
                <a:solidFill>
                  <a:srgbClr val="C00000"/>
                </a:solidFill>
                <a:latin typeface="Cascadia Mono SemiBold" panose="020B0609020000020004" pitchFamily="49" charset="0"/>
                <a:ea typeface="Cascadia Mono SemiBold" panose="020B0609020000020004" pitchFamily="49" charset="0"/>
                <a:cs typeface="Cascadia Mono SemiBold" panose="020B0609020000020004" pitchFamily="49" charset="0"/>
              </a:rPr>
              <a:t>  // z's old pointer is </a:t>
            </a:r>
            <a:r>
              <a:rPr lang="en-US" sz="1600" err="1">
                <a:solidFill>
                  <a:srgbClr val="C00000"/>
                </a:solidFill>
                <a:latin typeface="Cascadia Mono SemiBold" panose="020B0609020000020004" pitchFamily="49" charset="0"/>
                <a:ea typeface="Cascadia Mono SemiBold" panose="020B0609020000020004" pitchFamily="49" charset="0"/>
                <a:cs typeface="Cascadia Mono SemiBold" panose="020B0609020000020004" pitchFamily="49" charset="0"/>
              </a:rPr>
              <a:t>delete'd</a:t>
            </a:r>
            <a:endParaRPr lang="en-US" sz="1600">
              <a:solidFill>
                <a:srgbClr val="C00000"/>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z.reset</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1600" err="1">
                <a:latin typeface="Cascadia Mono SemiBold" panose="020B0609020000020004" pitchFamily="49" charset="0"/>
                <a:ea typeface="Cascadia Mono SemiBold" panose="020B0609020000020004" pitchFamily="49" charset="0"/>
                <a:cs typeface="Cascadia Mono SemiBold" panose="020B0609020000020004" pitchFamily="49" charset="0"/>
              </a:rPr>
              <a:t>y.release</a:t>
            </a: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  return EXIT_SUCCESS;</a:t>
            </a:r>
          </a:p>
          <a:p>
            <a:pPr>
              <a:lnSpc>
                <a:spcPct val="100000"/>
              </a:lnSpc>
              <a:spcBef>
                <a:spcPts val="200"/>
              </a:spcBef>
              <a:spcAft>
                <a:spcPts val="200"/>
              </a:spcAft>
              <a:buNone/>
            </a:pPr>
            <a: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t>}</a:t>
            </a:r>
          </a:p>
        </p:txBody>
      </p:sp>
      <p:sp>
        <p:nvSpPr>
          <p:cNvPr id="4" name="Footer Placeholder 3">
            <a:extLst>
              <a:ext uri="{FF2B5EF4-FFF2-40B4-BE49-F238E27FC236}">
                <a16:creationId xmlns:a16="http://schemas.microsoft.com/office/drawing/2014/main" id="{B6F07727-1916-EC48-287A-602C3F89757A}"/>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B6626867-D03F-F4F1-0D49-2603864FC8F4}"/>
              </a:ext>
            </a:extLst>
          </p:cNvPr>
          <p:cNvSpPr>
            <a:spLocks noGrp="1"/>
          </p:cNvSpPr>
          <p:nvPr>
            <p:ph type="sldNum" sz="quarter" idx="12"/>
          </p:nvPr>
        </p:nvSpPr>
        <p:spPr/>
        <p:txBody>
          <a:bodyPr/>
          <a:lstStyle/>
          <a:p>
            <a:fld id="{4FAB73BC-B049-4115-A692-8D63A059BFB8}" type="slidenum">
              <a:rPr lang="en-US" smtClean="0"/>
              <a:t>29</a:t>
            </a:fld>
            <a:endParaRPr lang="en-US"/>
          </a:p>
        </p:txBody>
      </p:sp>
    </p:spTree>
    <p:extLst>
      <p:ext uri="{BB962C8B-B14F-4D97-AF65-F5344CB8AC3E}">
        <p14:creationId xmlns:p14="http://schemas.microsoft.com/office/powerpoint/2010/main" val="3725349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8212A-BFC8-C0D5-B33A-9046A4B753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AD9139-2406-E92E-6DD4-038376A765F2}"/>
              </a:ext>
            </a:extLst>
          </p:cNvPr>
          <p:cNvSpPr>
            <a:spLocks noGrp="1"/>
          </p:cNvSpPr>
          <p:nvPr>
            <p:ph type="title"/>
          </p:nvPr>
        </p:nvSpPr>
        <p:spPr>
          <a:xfrm>
            <a:off x="1142999" y="609600"/>
            <a:ext cx="10657113" cy="849086"/>
          </a:xfrm>
        </p:spPr>
        <p:txBody>
          <a:bodyPr>
            <a:normAutofit/>
          </a:bodyPr>
          <a:lstStyle/>
          <a:p>
            <a:r>
              <a:rPr lang="en-US"/>
              <a:t>Function Templates</a:t>
            </a:r>
          </a:p>
        </p:txBody>
      </p:sp>
      <p:sp>
        <p:nvSpPr>
          <p:cNvPr id="12" name="Content Placeholder 11">
            <a:extLst>
              <a:ext uri="{FF2B5EF4-FFF2-40B4-BE49-F238E27FC236}">
                <a16:creationId xmlns:a16="http://schemas.microsoft.com/office/drawing/2014/main" id="{7A208BCA-7BB0-2BFA-36DB-9E64C5B3CA62}"/>
              </a:ext>
            </a:extLst>
          </p:cNvPr>
          <p:cNvSpPr>
            <a:spLocks noGrp="1"/>
          </p:cNvSpPr>
          <p:nvPr>
            <p:ph sz="half" idx="1"/>
          </p:nvPr>
        </p:nvSpPr>
        <p:spPr>
          <a:xfrm>
            <a:off x="1143000" y="1715984"/>
            <a:ext cx="4010892" cy="4364776"/>
          </a:xfrm>
        </p:spPr>
        <p:txBody>
          <a:bodyPr>
            <a:noAutofit/>
          </a:bodyPr>
          <a:lstStyle/>
          <a:p>
            <a:r>
              <a:rPr lang="en-US" sz="2400"/>
              <a:t>We write a function that takes a datatype </a:t>
            </a:r>
            <a:r>
              <a:rPr lang="en-US" sz="2400">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2400"/>
              <a:t> as an argument</a:t>
            </a:r>
          </a:p>
          <a:p>
            <a:r>
              <a:rPr lang="en-US" sz="2400"/>
              <a:t>Will work for any </a:t>
            </a:r>
            <a:r>
              <a:rPr lang="en-US" sz="2400">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2400"/>
              <a:t> for which </a:t>
            </a:r>
            <a:r>
              <a:rPr lang="en-US" sz="2400">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2400"/>
              <a:t> is defined.</a:t>
            </a:r>
          </a:p>
        </p:txBody>
      </p:sp>
      <p:sp>
        <p:nvSpPr>
          <p:cNvPr id="10" name="Content Placeholder 9">
            <a:extLst>
              <a:ext uri="{FF2B5EF4-FFF2-40B4-BE49-F238E27FC236}">
                <a16:creationId xmlns:a16="http://schemas.microsoft.com/office/drawing/2014/main" id="{14020A73-DB07-1EB9-323B-73C973D965BF}"/>
              </a:ext>
            </a:extLst>
          </p:cNvPr>
          <p:cNvSpPr>
            <a:spLocks noGrp="1"/>
          </p:cNvSpPr>
          <p:nvPr>
            <p:ph sz="half" idx="2"/>
          </p:nvPr>
        </p:nvSpPr>
        <p:spPr>
          <a:xfrm>
            <a:off x="5246256" y="1588655"/>
            <a:ext cx="6553858" cy="4492105"/>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&lt;iostream&gt;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&lt;string&gt;</a:t>
            </a:r>
            <a:b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returns 0 if equal, 1 if value1 is bigger, -1 otherwise</a:t>
            </a:r>
          </a:p>
          <a:p>
            <a:pPr>
              <a:lnSpc>
                <a:spcPct val="100000"/>
              </a:lnSpc>
              <a:spcBef>
                <a:spcPts val="200"/>
              </a:spcBef>
              <a:spcAft>
                <a:spcPts val="200"/>
              </a:spcAft>
              <a:buNone/>
            </a:pP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400" b="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&lt;...&gt; can also be  &lt;class T&gt;</a:t>
            </a:r>
          </a:p>
          <a:p>
            <a:pPr>
              <a:lnSpc>
                <a:spcPct val="100000"/>
              </a:lnSpc>
              <a:spcBef>
                <a:spcPts val="200"/>
              </a:spcBef>
              <a:spcAft>
                <a:spcPts val="200"/>
              </a:spcAft>
              <a:buNone/>
            </a:pP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value1</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value2</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value1</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value2</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value2</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value1</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string</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"hello"</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"world"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10</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20</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string</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50.5</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50.6</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8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095566EA-2D7A-B37A-A015-E7F212C66DF2}"/>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08725757-AC72-D1DC-84D1-3F3D9AA6BD3C}"/>
              </a:ext>
            </a:extLst>
          </p:cNvPr>
          <p:cNvSpPr>
            <a:spLocks noGrp="1"/>
          </p:cNvSpPr>
          <p:nvPr>
            <p:ph type="sldNum" sz="quarter" idx="12"/>
          </p:nvPr>
        </p:nvSpPr>
        <p:spPr/>
        <p:txBody>
          <a:bodyPr/>
          <a:lstStyle/>
          <a:p>
            <a:fld id="{4FAB73BC-B049-4115-A692-8D63A059BFB8}" type="slidenum">
              <a:rPr lang="en-US" smtClean="0"/>
              <a:t>3</a:t>
            </a:fld>
            <a:endParaRPr lang="en-US"/>
          </a:p>
        </p:txBody>
      </p:sp>
    </p:spTree>
    <p:extLst>
      <p:ext uri="{BB962C8B-B14F-4D97-AF65-F5344CB8AC3E}">
        <p14:creationId xmlns:p14="http://schemas.microsoft.com/office/powerpoint/2010/main" val="11024504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3D69E-BAAB-A2DE-0CCD-3BEBC24F56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D56A39-2BC6-94D2-21A6-D66EAC8F63DA}"/>
              </a:ext>
            </a:extLst>
          </p:cNvPr>
          <p:cNvSpPr>
            <a:spLocks noGrp="1"/>
          </p:cNvSpPr>
          <p:nvPr>
            <p:ph type="title"/>
          </p:nvPr>
        </p:nvSpPr>
        <p:spPr>
          <a:xfrm>
            <a:off x="776086" y="609600"/>
            <a:ext cx="5167513" cy="849086"/>
          </a:xfrm>
        </p:spPr>
        <p:txBody>
          <a:bodyPr>
            <a:normAutofit fontScale="90000"/>
          </a:bodyPr>
          <a:lstStyle/>
          <a:p>
            <a:r>
              <a:rPr lang="en-US" err="1">
                <a:latin typeface="Cascadia Code" panose="020B0609020000020004" pitchFamily="49" charset="0"/>
                <a:ea typeface="Cascadia Code" panose="020B0609020000020004" pitchFamily="49" charset="0"/>
                <a:cs typeface="Cascadia Code" panose="020B0609020000020004" pitchFamily="49" charset="0"/>
              </a:rPr>
              <a:t>unique_ptr</a:t>
            </a:r>
            <a:r>
              <a:rPr lang="en-US">
                <a:latin typeface="Cascadia Code" panose="020B0609020000020004" pitchFamily="49" charset="0"/>
                <a:ea typeface="Cascadia Code" panose="020B0609020000020004" pitchFamily="49" charset="0"/>
                <a:cs typeface="Cascadia Code" panose="020B0609020000020004" pitchFamily="49" charset="0"/>
              </a:rPr>
              <a:t> – has array handling</a:t>
            </a:r>
          </a:p>
        </p:txBody>
      </p:sp>
      <p:sp>
        <p:nvSpPr>
          <p:cNvPr id="12" name="Content Placeholder 11">
            <a:extLst>
              <a:ext uri="{FF2B5EF4-FFF2-40B4-BE49-F238E27FC236}">
                <a16:creationId xmlns:a16="http://schemas.microsoft.com/office/drawing/2014/main" id="{55354310-60EC-4707-A3AF-26ED3AF9B827}"/>
              </a:ext>
            </a:extLst>
          </p:cNvPr>
          <p:cNvSpPr>
            <a:spLocks noGrp="1"/>
          </p:cNvSpPr>
          <p:nvPr>
            <p:ph sz="half" idx="1"/>
          </p:nvPr>
        </p:nvSpPr>
        <p:spPr>
          <a:xfrm>
            <a:off x="676195" y="1898650"/>
            <a:ext cx="5079146" cy="4182109"/>
          </a:xfrm>
        </p:spPr>
        <p:txBody>
          <a:bodyPr>
            <a:noAutofit/>
          </a:bodyPr>
          <a:lstStyle/>
          <a:p>
            <a:r>
              <a:rPr lang="en-US" sz="2400"/>
              <a:t>A </a:t>
            </a:r>
            <a:r>
              <a:rPr lang="en-US" sz="2400" err="1">
                <a:latin typeface="Cascadia Code" panose="020B0609020000020004" pitchFamily="49" charset="0"/>
                <a:ea typeface="Cascadia Code" panose="020B0609020000020004" pitchFamily="49" charset="0"/>
                <a:cs typeface="Cascadia Code" panose="020B0609020000020004" pitchFamily="49" charset="0"/>
              </a:rPr>
              <a:t>unique_ptr</a:t>
            </a:r>
            <a:r>
              <a:rPr lang="en-US" sz="2400">
                <a:latin typeface="Cascadia Code" panose="020B0609020000020004" pitchFamily="49" charset="0"/>
                <a:ea typeface="Cascadia Code" panose="020B0609020000020004" pitchFamily="49" charset="0"/>
                <a:cs typeface="Cascadia Code" panose="020B0609020000020004" pitchFamily="49" charset="0"/>
              </a:rPr>
              <a:t> </a:t>
            </a:r>
            <a:r>
              <a:rPr lang="en-US" sz="2400"/>
              <a:t>is the </a:t>
            </a:r>
            <a:r>
              <a:rPr lang="en-US" sz="2400" b="1" i="1"/>
              <a:t>sole owner</a:t>
            </a:r>
            <a:r>
              <a:rPr lang="en-US" sz="2400"/>
              <a:t> of a pointer</a:t>
            </a:r>
            <a:endParaRPr lang="en-US"/>
          </a:p>
          <a:p>
            <a:r>
              <a:rPr lang="en-US"/>
              <a:t>Calls </a:t>
            </a:r>
            <a:r>
              <a:rPr lang="en-US">
                <a:latin typeface="Cascadia Code" panose="020B0609020000020004" pitchFamily="49" charset="0"/>
                <a:ea typeface="Cascadia Code" panose="020B0609020000020004" pitchFamily="49" charset="0"/>
                <a:cs typeface="Cascadia Code" panose="020B0609020000020004" pitchFamily="49" charset="0"/>
              </a:rPr>
              <a:t>delete[]</a:t>
            </a:r>
            <a:r>
              <a:rPr lang="en-US"/>
              <a:t> upon destruction</a:t>
            </a:r>
            <a:endParaRPr lang="en-US" b="1"/>
          </a:p>
          <a:p>
            <a:pPr marL="45720" indent="0">
              <a:buNone/>
            </a:pPr>
            <a:endParaRPr lang="en-US" sz="2400"/>
          </a:p>
        </p:txBody>
      </p:sp>
      <p:sp>
        <p:nvSpPr>
          <p:cNvPr id="10" name="Content Placeholder 9">
            <a:extLst>
              <a:ext uri="{FF2B5EF4-FFF2-40B4-BE49-F238E27FC236}">
                <a16:creationId xmlns:a16="http://schemas.microsoft.com/office/drawing/2014/main" id="{28690F5E-1B13-EA95-461C-7C459AC87489}"/>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a:lnSpc>
                <a:spcPct val="100000"/>
              </a:lnSpc>
              <a:spcBef>
                <a:spcPts val="200"/>
              </a:spcBef>
              <a:spcAft>
                <a:spcPts val="200"/>
              </a:spcAft>
              <a:buNone/>
            </a:pPr>
            <a:r>
              <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rPr>
              <a:t>#include &lt;memory&gt;   </a:t>
            </a:r>
          </a:p>
          <a:p>
            <a:pPr>
              <a:lnSpc>
                <a:spcPct val="100000"/>
              </a:lnSpc>
              <a:spcBef>
                <a:spcPts val="200"/>
              </a:spcBef>
              <a:spcAft>
                <a:spcPts val="200"/>
              </a:spcAft>
              <a:buNone/>
            </a:pPr>
            <a:r>
              <a:rPr lang="en-US" sz="2000">
                <a:solidFill>
                  <a:srgbClr val="FF0000"/>
                </a:solidFill>
                <a:latin typeface="Cascadia Mono SemiBold" panose="020B0609020000020004" pitchFamily="49" charset="0"/>
                <a:ea typeface="Cascadia Mono SemiBold" panose="020B0609020000020004" pitchFamily="49" charset="0"/>
                <a:cs typeface="Cascadia Mono SemiBold" panose="020B0609020000020004" pitchFamily="49" charset="0"/>
              </a:rPr>
              <a:t>// for std::</a:t>
            </a:r>
            <a:r>
              <a:rPr lang="en-US" sz="2000" err="1">
                <a:solidFill>
                  <a:srgbClr val="FF0000"/>
                </a:solidFill>
                <a:latin typeface="Cascadia Mono SemiBold" panose="020B0609020000020004" pitchFamily="49" charset="0"/>
                <a:ea typeface="Cascadia Mono SemiBold" panose="020B0609020000020004" pitchFamily="49" charset="0"/>
                <a:cs typeface="Cascadia Mono SemiBold" panose="020B0609020000020004" pitchFamily="49" charset="0"/>
              </a:rPr>
              <a:t>unique_ptr</a:t>
            </a:r>
            <a:endParaRPr lang="en-US" sz="2000">
              <a:solidFill>
                <a:srgbClr val="FF0000"/>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endPar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rPr>
              <a:t>using std::</a:t>
            </a:r>
            <a:r>
              <a:rPr lang="en-US" sz="2000" err="1">
                <a:latin typeface="Cascadia Mono SemiBold" panose="020B0609020000020004" pitchFamily="49" charset="0"/>
                <a:ea typeface="Cascadia Mono SemiBold" panose="020B0609020000020004" pitchFamily="49" charset="0"/>
                <a:cs typeface="Cascadia Mono SemiBold" panose="020B0609020000020004" pitchFamily="49" charset="0"/>
              </a:rPr>
              <a:t>unique_ptr</a:t>
            </a:r>
            <a:r>
              <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00000"/>
              </a:lnSpc>
              <a:spcBef>
                <a:spcPts val="200"/>
              </a:spcBef>
              <a:spcAft>
                <a:spcPts val="200"/>
              </a:spcAft>
              <a:buNone/>
            </a:pPr>
            <a:endPar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rPr>
              <a:t>int main(int </a:t>
            </a:r>
            <a:r>
              <a:rPr lang="en-US" sz="2000" err="1">
                <a:latin typeface="Cascadia Mono SemiBold" panose="020B0609020000020004" pitchFamily="49" charset="0"/>
                <a:ea typeface="Cascadia Mono SemiBold" panose="020B0609020000020004" pitchFamily="49" charset="0"/>
                <a:cs typeface="Cascadia Mono SemiBold" panose="020B0609020000020004" pitchFamily="49" charset="0"/>
              </a:rPr>
              <a:t>argc</a:t>
            </a:r>
            <a:r>
              <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rPr>
              <a:t>, char** </a:t>
            </a:r>
            <a:r>
              <a:rPr lang="en-US" sz="2000" err="1">
                <a:latin typeface="Cascadia Mono SemiBold" panose="020B0609020000020004" pitchFamily="49" charset="0"/>
                <a:ea typeface="Cascadia Mono SemiBold" panose="020B0609020000020004" pitchFamily="49" charset="0"/>
                <a:cs typeface="Cascadia Mono SemiBold" panose="020B0609020000020004" pitchFamily="49" charset="0"/>
              </a:rPr>
              <a:t>argv</a:t>
            </a:r>
            <a:r>
              <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rPr>
              <a:t>) {</a:t>
            </a:r>
          </a:p>
          <a:p>
            <a:pPr>
              <a:lnSpc>
                <a:spcPct val="100000"/>
              </a:lnSpc>
              <a:spcBef>
                <a:spcPts val="200"/>
              </a:spcBef>
              <a:spcAft>
                <a:spcPts val="200"/>
              </a:spcAft>
              <a:buNone/>
            </a:pPr>
            <a:r>
              <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a:solidFill>
                  <a:srgbClr val="FF0000"/>
                </a:solidFill>
                <a:latin typeface="Cascadia Mono SemiBold" panose="020B0609020000020004" pitchFamily="49" charset="0"/>
                <a:ea typeface="Cascadia Mono SemiBold" panose="020B0609020000020004" pitchFamily="49" charset="0"/>
                <a:cs typeface="Cascadia Mono SemiBold" panose="020B0609020000020004" pitchFamily="49" charset="0"/>
              </a:rPr>
              <a:t>// x is a </a:t>
            </a:r>
            <a:r>
              <a:rPr lang="en-US" sz="2000" err="1">
                <a:solidFill>
                  <a:srgbClr val="FF0000"/>
                </a:solidFill>
                <a:latin typeface="Cascadia Mono SemiBold" panose="020B0609020000020004" pitchFamily="49" charset="0"/>
                <a:ea typeface="Cascadia Mono SemiBold" panose="020B0609020000020004" pitchFamily="49" charset="0"/>
                <a:cs typeface="Cascadia Mono SemiBold" panose="020B0609020000020004" pitchFamily="49" charset="0"/>
              </a:rPr>
              <a:t>unique_ptr</a:t>
            </a:r>
            <a:r>
              <a:rPr lang="en-US" sz="2000">
                <a:solidFill>
                  <a:srgbClr val="FF0000"/>
                </a:solidFill>
                <a:latin typeface="Cascadia Mono SemiBold" panose="020B0609020000020004" pitchFamily="49" charset="0"/>
                <a:ea typeface="Cascadia Mono SemiBold" panose="020B0609020000020004" pitchFamily="49" charset="0"/>
                <a:cs typeface="Cascadia Mono SemiBold" panose="020B0609020000020004" pitchFamily="49" charset="0"/>
              </a:rPr>
              <a:t> that holds </a:t>
            </a:r>
          </a:p>
          <a:p>
            <a:pPr>
              <a:lnSpc>
                <a:spcPct val="100000"/>
              </a:lnSpc>
              <a:spcBef>
                <a:spcPts val="200"/>
              </a:spcBef>
              <a:spcAft>
                <a:spcPts val="200"/>
              </a:spcAft>
              <a:buNone/>
            </a:pPr>
            <a:r>
              <a:rPr lang="en-US" sz="2000">
                <a:solidFill>
                  <a:srgbClr val="FF0000"/>
                </a:solidFill>
                <a:latin typeface="Cascadia Mono SemiBold" panose="020B0609020000020004" pitchFamily="49" charset="0"/>
                <a:ea typeface="Cascadia Mono SemiBold" panose="020B0609020000020004" pitchFamily="49" charset="0"/>
                <a:cs typeface="Cascadia Mono SemiBold" panose="020B0609020000020004" pitchFamily="49" charset="0"/>
              </a:rPr>
              <a:t>  // the address of array of 5 </a:t>
            </a:r>
            <a:r>
              <a:rPr lang="en-US" sz="2000" err="1">
                <a:solidFill>
                  <a:srgbClr val="FF0000"/>
                </a:solidFill>
                <a:latin typeface="Cascadia Mono SemiBold" panose="020B0609020000020004" pitchFamily="49" charset="0"/>
                <a:ea typeface="Cascadia Mono SemiBold" panose="020B0609020000020004" pitchFamily="49" charset="0"/>
                <a:cs typeface="Cascadia Mono SemiBold" panose="020B0609020000020004" pitchFamily="49" charset="0"/>
              </a:rPr>
              <a:t>ints</a:t>
            </a:r>
            <a:endParaRPr lang="en-US" sz="2000">
              <a:solidFill>
                <a:srgbClr val="FF0000"/>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err="1">
                <a:latin typeface="Cascadia Mono SemiBold" panose="020B0609020000020004" pitchFamily="49" charset="0"/>
                <a:ea typeface="Cascadia Mono SemiBold" panose="020B0609020000020004" pitchFamily="49" charset="0"/>
                <a:cs typeface="Cascadia Mono SemiBold" panose="020B0609020000020004" pitchFamily="49" charset="0"/>
              </a:rPr>
              <a:t>unique_ptr</a:t>
            </a:r>
            <a:r>
              <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rPr>
              <a:t>&lt;int[]&gt; x(new int[5]);</a:t>
            </a:r>
          </a:p>
          <a:p>
            <a:pPr>
              <a:lnSpc>
                <a:spcPct val="100000"/>
              </a:lnSpc>
              <a:spcBef>
                <a:spcPts val="200"/>
              </a:spcBef>
              <a:spcAft>
                <a:spcPts val="200"/>
              </a:spcAft>
              <a:buNone/>
            </a:pPr>
            <a:endPar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rPr>
              <a:t>  x[0] = 1;</a:t>
            </a:r>
          </a:p>
          <a:p>
            <a:pPr>
              <a:lnSpc>
                <a:spcPct val="100000"/>
              </a:lnSpc>
              <a:spcBef>
                <a:spcPts val="200"/>
              </a:spcBef>
              <a:spcAft>
                <a:spcPts val="200"/>
              </a:spcAft>
              <a:buNone/>
            </a:pPr>
            <a:r>
              <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rPr>
              <a:t>  x[2] = 2;</a:t>
            </a:r>
          </a:p>
          <a:p>
            <a:pPr>
              <a:lnSpc>
                <a:spcPct val="100000"/>
              </a:lnSpc>
              <a:spcBef>
                <a:spcPts val="200"/>
              </a:spcBef>
              <a:spcAft>
                <a:spcPts val="200"/>
              </a:spcAft>
              <a:buNone/>
            </a:pPr>
            <a:endPar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rPr>
              <a:t>  return EXIT_SUCCESS;</a:t>
            </a:r>
          </a:p>
          <a:p>
            <a:pPr>
              <a:lnSpc>
                <a:spcPct val="100000"/>
              </a:lnSpc>
              <a:spcBef>
                <a:spcPts val="200"/>
              </a:spcBef>
              <a:spcAft>
                <a:spcPts val="200"/>
              </a:spcAft>
              <a:buNone/>
            </a:pPr>
            <a:r>
              <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rPr>
              <a:t>}</a:t>
            </a:r>
          </a:p>
        </p:txBody>
      </p:sp>
      <p:sp>
        <p:nvSpPr>
          <p:cNvPr id="4" name="Footer Placeholder 3">
            <a:extLst>
              <a:ext uri="{FF2B5EF4-FFF2-40B4-BE49-F238E27FC236}">
                <a16:creationId xmlns:a16="http://schemas.microsoft.com/office/drawing/2014/main" id="{12C9F788-FE1A-F537-DF3E-0DB7D52AB2CC}"/>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455FDA08-241E-036F-9D6C-9D343055716E}"/>
              </a:ext>
            </a:extLst>
          </p:cNvPr>
          <p:cNvSpPr>
            <a:spLocks noGrp="1"/>
          </p:cNvSpPr>
          <p:nvPr>
            <p:ph type="sldNum" sz="quarter" idx="12"/>
          </p:nvPr>
        </p:nvSpPr>
        <p:spPr/>
        <p:txBody>
          <a:bodyPr/>
          <a:lstStyle/>
          <a:p>
            <a:fld id="{4FAB73BC-B049-4115-A692-8D63A059BFB8}" type="slidenum">
              <a:rPr lang="en-US" smtClean="0"/>
              <a:t>30</a:t>
            </a:fld>
            <a:endParaRPr lang="en-US"/>
          </a:p>
        </p:txBody>
      </p:sp>
    </p:spTree>
    <p:extLst>
      <p:ext uri="{BB962C8B-B14F-4D97-AF65-F5344CB8AC3E}">
        <p14:creationId xmlns:p14="http://schemas.microsoft.com/office/powerpoint/2010/main" val="18086995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504C6-754A-9C53-29C6-CD10F24C886A}"/>
              </a:ext>
            </a:extLst>
          </p:cNvPr>
          <p:cNvSpPr>
            <a:spLocks noGrp="1"/>
          </p:cNvSpPr>
          <p:nvPr>
            <p:ph type="title"/>
          </p:nvPr>
        </p:nvSpPr>
        <p:spPr/>
        <p:txBody>
          <a:bodyPr/>
          <a:lstStyle/>
          <a:p>
            <a:r>
              <a:rPr lang="en-US"/>
              <a:t>What if we want more than one copy of a pointer?</a:t>
            </a:r>
          </a:p>
        </p:txBody>
      </p:sp>
      <p:sp>
        <p:nvSpPr>
          <p:cNvPr id="7" name="Content Placeholder 6">
            <a:extLst>
              <a:ext uri="{FF2B5EF4-FFF2-40B4-BE49-F238E27FC236}">
                <a16:creationId xmlns:a16="http://schemas.microsoft.com/office/drawing/2014/main" id="{0F074FC2-2004-BB17-92A1-B3D5B70B5DAF}"/>
              </a:ext>
            </a:extLst>
          </p:cNvPr>
          <p:cNvSpPr>
            <a:spLocks noGrp="1"/>
          </p:cNvSpPr>
          <p:nvPr>
            <p:ph idx="1"/>
          </p:nvPr>
        </p:nvSpPr>
        <p:spPr/>
        <p:txBody>
          <a:bodyPr/>
          <a:lstStyle/>
          <a:p>
            <a:r>
              <a:rPr lang="en-US" sz="2400" err="1">
                <a:latin typeface="Cascadia Code" panose="020B0609020000020004" pitchFamily="49" charset="0"/>
                <a:ea typeface="Cascadia Code" panose="020B0609020000020004" pitchFamily="49" charset="0"/>
                <a:cs typeface="Cascadia Code" panose="020B0609020000020004" pitchFamily="49" charset="0"/>
              </a:rPr>
              <a:t>shared_ptr</a:t>
            </a:r>
            <a:r>
              <a:rPr lang="en-US" sz="2400">
                <a:latin typeface="Cascadia Code" panose="020B0609020000020004" pitchFamily="49" charset="0"/>
                <a:ea typeface="Cascadia Code" panose="020B0609020000020004" pitchFamily="49" charset="0"/>
                <a:cs typeface="Cascadia Code" panose="020B0609020000020004" pitchFamily="49" charset="0"/>
              </a:rPr>
              <a:t> </a:t>
            </a:r>
            <a:r>
              <a:rPr lang="en-US" sz="2400"/>
              <a:t>is similar to </a:t>
            </a:r>
            <a:r>
              <a:rPr lang="en-US" sz="2400" err="1">
                <a:latin typeface="Cascadia Code" panose="020B0609020000020004" pitchFamily="49" charset="0"/>
                <a:ea typeface="Cascadia Code" panose="020B0609020000020004" pitchFamily="49" charset="0"/>
                <a:cs typeface="Cascadia Code" panose="020B0609020000020004" pitchFamily="49" charset="0"/>
              </a:rPr>
              <a:t>unique_ptr</a:t>
            </a:r>
            <a:r>
              <a:rPr lang="en-US" sz="2400">
                <a:latin typeface="Cascadia Code" panose="020B0609020000020004" pitchFamily="49" charset="0"/>
                <a:ea typeface="Cascadia Code" panose="020B0609020000020004" pitchFamily="49" charset="0"/>
                <a:cs typeface="Cascadia Code" panose="020B0609020000020004" pitchFamily="49" charset="0"/>
              </a:rPr>
              <a:t> </a:t>
            </a:r>
            <a:r>
              <a:rPr lang="en-US" sz="2400"/>
              <a:t>but we allow shared objects to have multiple owners</a:t>
            </a:r>
            <a:endParaRPr lang="en-US"/>
          </a:p>
          <a:p>
            <a:pPr fontAlgn="base"/>
            <a:r>
              <a:rPr lang="en-US" sz="2400"/>
              <a:t>The copy/assign operators are not disabled and </a:t>
            </a:r>
            <a:r>
              <a:rPr lang="en-US" sz="2400" i="1"/>
              <a:t>increment </a:t>
            </a:r>
            <a:r>
              <a:rPr lang="en-US" sz="2400" b="1">
                <a:solidFill>
                  <a:schemeClr val="accent6">
                    <a:lumMod val="50000"/>
                  </a:schemeClr>
                </a:solidFill>
              </a:rPr>
              <a:t>reference counts</a:t>
            </a:r>
            <a:r>
              <a:rPr lang="en-US" sz="2400"/>
              <a:t> as needed</a:t>
            </a:r>
          </a:p>
          <a:p>
            <a:pPr lvl="1" fontAlgn="base"/>
            <a:r>
              <a:rPr lang="en-US"/>
              <a:t>After a copy/assign, the two </a:t>
            </a:r>
            <a:r>
              <a:rPr lang="en-US" err="1">
                <a:latin typeface="Cascadia Code" panose="020B0609020000020004" pitchFamily="49" charset="0"/>
                <a:ea typeface="Cascadia Code" panose="020B0609020000020004" pitchFamily="49" charset="0"/>
                <a:cs typeface="Cascadia Code" panose="020B0609020000020004" pitchFamily="49" charset="0"/>
              </a:rPr>
              <a:t>shared_ptr</a:t>
            </a:r>
            <a:r>
              <a:rPr lang="en-US">
                <a:latin typeface="Cascadia Code" panose="020B0609020000020004" pitchFamily="49" charset="0"/>
                <a:ea typeface="Cascadia Code" panose="020B0609020000020004" pitchFamily="49" charset="0"/>
                <a:cs typeface="Cascadia Code" panose="020B0609020000020004" pitchFamily="49" charset="0"/>
              </a:rPr>
              <a:t> </a:t>
            </a:r>
            <a:r>
              <a:rPr lang="en-US"/>
              <a:t>objects point to the same pointed-to object and the (shared) reference count is incremented by </a:t>
            </a:r>
            <a:r>
              <a:rPr lang="en-US" b="1"/>
              <a:t>1</a:t>
            </a:r>
            <a:endParaRPr lang="en-US"/>
          </a:p>
          <a:p>
            <a:pPr fontAlgn="base"/>
            <a:r>
              <a:rPr lang="en-US" sz="2400"/>
              <a:t>When a </a:t>
            </a:r>
            <a:r>
              <a:rPr lang="en-US" sz="2400" err="1">
                <a:latin typeface="Cascadia Code" panose="020B0609020000020004" pitchFamily="49" charset="0"/>
                <a:ea typeface="Cascadia Code" panose="020B0609020000020004" pitchFamily="49" charset="0"/>
                <a:cs typeface="Cascadia Code" panose="020B0609020000020004" pitchFamily="49" charset="0"/>
              </a:rPr>
              <a:t>shared_ptr</a:t>
            </a:r>
            <a:r>
              <a:rPr lang="en-US" sz="2400">
                <a:latin typeface="Cascadia Code" panose="020B0609020000020004" pitchFamily="49" charset="0"/>
                <a:ea typeface="Cascadia Code" panose="020B0609020000020004" pitchFamily="49" charset="0"/>
                <a:cs typeface="Cascadia Code" panose="020B0609020000020004" pitchFamily="49" charset="0"/>
              </a:rPr>
              <a:t> </a:t>
            </a:r>
            <a:r>
              <a:rPr lang="en-US" sz="2400"/>
              <a:t>is destroyed, the reference count is </a:t>
            </a:r>
            <a:r>
              <a:rPr lang="en-US" sz="2400" i="1"/>
              <a:t>decremented</a:t>
            </a:r>
            <a:endParaRPr lang="en-US" sz="2400"/>
          </a:p>
          <a:p>
            <a:pPr lvl="1" fontAlgn="base"/>
            <a:r>
              <a:rPr lang="en-US"/>
              <a:t>When the reference count hits</a:t>
            </a:r>
            <a:r>
              <a:rPr lang="en-US" b="1"/>
              <a:t> 0</a:t>
            </a:r>
            <a:r>
              <a:rPr lang="en-US"/>
              <a:t>, we delete the pointed-to object!</a:t>
            </a:r>
          </a:p>
          <a:p>
            <a:pPr fontAlgn="base"/>
            <a:r>
              <a:rPr lang="en-US" sz="2400" b="1"/>
              <a:t>Allows us to create complex linked structures (double-linked lists, graphs, etc.) at the cost of maintaining reference counts</a:t>
            </a:r>
          </a:p>
          <a:p>
            <a:endParaRPr lang="en-US"/>
          </a:p>
        </p:txBody>
      </p:sp>
      <p:sp>
        <p:nvSpPr>
          <p:cNvPr id="5" name="Footer Placeholder 4">
            <a:extLst>
              <a:ext uri="{FF2B5EF4-FFF2-40B4-BE49-F238E27FC236}">
                <a16:creationId xmlns:a16="http://schemas.microsoft.com/office/drawing/2014/main" id="{774DA7C5-5AFC-CF2B-C5BE-3F98459E8C9B}"/>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6" name="Slide Number Placeholder 5">
            <a:extLst>
              <a:ext uri="{FF2B5EF4-FFF2-40B4-BE49-F238E27FC236}">
                <a16:creationId xmlns:a16="http://schemas.microsoft.com/office/drawing/2014/main" id="{FD59402D-ADC4-F17E-4DB4-266AE3480E0B}"/>
              </a:ext>
            </a:extLst>
          </p:cNvPr>
          <p:cNvSpPr>
            <a:spLocks noGrp="1"/>
          </p:cNvSpPr>
          <p:nvPr>
            <p:ph type="sldNum" sz="quarter" idx="12"/>
          </p:nvPr>
        </p:nvSpPr>
        <p:spPr/>
        <p:txBody>
          <a:bodyPr/>
          <a:lstStyle/>
          <a:p>
            <a:fld id="{4FAB73BC-B049-4115-A692-8D63A059BFB8}" type="slidenum">
              <a:rPr lang="en-US" smtClean="0"/>
              <a:t>31</a:t>
            </a:fld>
            <a:endParaRPr lang="en-US"/>
          </a:p>
        </p:txBody>
      </p:sp>
    </p:spTree>
    <p:extLst>
      <p:ext uri="{BB962C8B-B14F-4D97-AF65-F5344CB8AC3E}">
        <p14:creationId xmlns:p14="http://schemas.microsoft.com/office/powerpoint/2010/main" val="18654634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77BA6D7-335A-397C-B660-8295DA2061CF}"/>
              </a:ext>
            </a:extLst>
          </p:cNvPr>
          <p:cNvSpPr>
            <a:spLocks noGrp="1"/>
          </p:cNvSpPr>
          <p:nvPr>
            <p:ph type="title"/>
          </p:nvPr>
        </p:nvSpPr>
        <p:spPr/>
        <p:txBody>
          <a:bodyPr/>
          <a:lstStyle/>
          <a:p>
            <a:r>
              <a:rPr lang="en-US"/>
              <a:t>Reference Counting</a:t>
            </a:r>
          </a:p>
        </p:txBody>
      </p:sp>
      <p:sp>
        <p:nvSpPr>
          <p:cNvPr id="8" name="Content Placeholder 7">
            <a:extLst>
              <a:ext uri="{FF2B5EF4-FFF2-40B4-BE49-F238E27FC236}">
                <a16:creationId xmlns:a16="http://schemas.microsoft.com/office/drawing/2014/main" id="{DEAB62E9-9C76-6CD9-2856-DE79D9B22610}"/>
              </a:ext>
            </a:extLst>
          </p:cNvPr>
          <p:cNvSpPr>
            <a:spLocks noGrp="1"/>
          </p:cNvSpPr>
          <p:nvPr>
            <p:ph idx="1"/>
          </p:nvPr>
        </p:nvSpPr>
        <p:spPr/>
        <p:txBody>
          <a:bodyPr>
            <a:normAutofit/>
          </a:bodyPr>
          <a:lstStyle/>
          <a:p>
            <a:pPr marL="45720" indent="0">
              <a:buNone/>
            </a:pPr>
            <a:r>
              <a:rPr lang="en-US"/>
              <a:t>  </a:t>
            </a:r>
            <a:r>
              <a:rPr lang="en-US" sz="2800"/>
              <a:t>Idea: associate a </a:t>
            </a:r>
            <a:r>
              <a:rPr lang="en-US" sz="2800" i="1"/>
              <a:t>reference count</a:t>
            </a:r>
            <a:r>
              <a:rPr lang="en-US" sz="2800"/>
              <a:t> with each object</a:t>
            </a:r>
            <a:endParaRPr lang="en-US" sz="2400"/>
          </a:p>
          <a:p>
            <a:pPr fontAlgn="base"/>
            <a:r>
              <a:rPr lang="en-US" sz="2400"/>
              <a:t>Reference count holds number of </a:t>
            </a:r>
            <a:r>
              <a:rPr lang="en-US" sz="2400" b="1">
                <a:solidFill>
                  <a:schemeClr val="accent6">
                    <a:lumMod val="50000"/>
                  </a:schemeClr>
                </a:solidFill>
              </a:rPr>
              <a:t>references</a:t>
            </a:r>
            <a:r>
              <a:rPr lang="en-US" sz="2400"/>
              <a:t> (pointers) to the object</a:t>
            </a:r>
          </a:p>
          <a:p>
            <a:pPr fontAlgn="base"/>
            <a:r>
              <a:rPr lang="en-US" sz="2400"/>
              <a:t>Adjusted whenever pointers are changed:</a:t>
            </a:r>
          </a:p>
          <a:p>
            <a:pPr lvl="1" fontAlgn="base"/>
            <a:r>
              <a:rPr lang="en-US"/>
              <a:t>Increase by 1 each time we have a new pointer to an object</a:t>
            </a:r>
          </a:p>
          <a:p>
            <a:pPr lvl="1" fontAlgn="base"/>
            <a:r>
              <a:rPr lang="en-US"/>
              <a:t>Decrease by 1 each time a pointer to an object is removed</a:t>
            </a:r>
          </a:p>
          <a:p>
            <a:pPr fontAlgn="base"/>
            <a:r>
              <a:rPr lang="en-US" sz="2400"/>
              <a:t>When reference counter decreased to 0, no more pointers to the object, so delete it (automatically)</a:t>
            </a:r>
            <a:endParaRPr lang="en-US"/>
          </a:p>
          <a:p>
            <a:r>
              <a:rPr lang="en-US" sz="2400"/>
              <a:t>Used by C++ </a:t>
            </a:r>
            <a:r>
              <a:rPr lang="en-US" sz="2400" err="1"/>
              <a:t>shared_ptr</a:t>
            </a:r>
            <a:r>
              <a:rPr lang="en-US" sz="2400"/>
              <a:t>, not used in general for C++ memory management</a:t>
            </a:r>
            <a:endParaRPr lang="en-US"/>
          </a:p>
          <a:p>
            <a:pPr marL="45720" indent="0">
              <a:buNone/>
            </a:pPr>
            <a:endParaRPr lang="en-US"/>
          </a:p>
        </p:txBody>
      </p:sp>
      <p:sp>
        <p:nvSpPr>
          <p:cNvPr id="5" name="Footer Placeholder 4">
            <a:extLst>
              <a:ext uri="{FF2B5EF4-FFF2-40B4-BE49-F238E27FC236}">
                <a16:creationId xmlns:a16="http://schemas.microsoft.com/office/drawing/2014/main" id="{06134601-608F-8CBC-2FC4-646C20ABB45B}"/>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6" name="Slide Number Placeholder 5">
            <a:extLst>
              <a:ext uri="{FF2B5EF4-FFF2-40B4-BE49-F238E27FC236}">
                <a16:creationId xmlns:a16="http://schemas.microsoft.com/office/drawing/2014/main" id="{866E2473-0A73-F5C0-FD08-9C3D675573D4}"/>
              </a:ext>
            </a:extLst>
          </p:cNvPr>
          <p:cNvSpPr>
            <a:spLocks noGrp="1"/>
          </p:cNvSpPr>
          <p:nvPr>
            <p:ph type="sldNum" sz="quarter" idx="12"/>
          </p:nvPr>
        </p:nvSpPr>
        <p:spPr/>
        <p:txBody>
          <a:bodyPr/>
          <a:lstStyle/>
          <a:p>
            <a:fld id="{4FAB73BC-B049-4115-A692-8D63A059BFB8}" type="slidenum">
              <a:rPr lang="en-US" smtClean="0"/>
              <a:t>32</a:t>
            </a:fld>
            <a:endParaRPr lang="en-US"/>
          </a:p>
        </p:txBody>
      </p:sp>
    </p:spTree>
    <p:extLst>
      <p:ext uri="{BB962C8B-B14F-4D97-AF65-F5344CB8AC3E}">
        <p14:creationId xmlns:p14="http://schemas.microsoft.com/office/powerpoint/2010/main" val="22190787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706C8-ADBD-BB51-F286-D2004A78E6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B45658-0EE3-D478-F84E-4C335ECADD7C}"/>
              </a:ext>
            </a:extLst>
          </p:cNvPr>
          <p:cNvSpPr>
            <a:spLocks noGrp="1"/>
          </p:cNvSpPr>
          <p:nvPr>
            <p:ph type="title"/>
          </p:nvPr>
        </p:nvSpPr>
        <p:spPr>
          <a:xfrm>
            <a:off x="776087" y="609600"/>
            <a:ext cx="4879362" cy="849086"/>
          </a:xfrm>
        </p:spPr>
        <p:txBody>
          <a:bodyPr>
            <a:normAutofit fontScale="90000"/>
          </a:bodyPr>
          <a:lstStyle/>
          <a:p>
            <a:r>
              <a:rPr lang="en-US">
                <a:latin typeface="Cascadia Code" panose="020B0609020000020004" pitchFamily="49" charset="0"/>
                <a:ea typeface="Cascadia Code" panose="020B0609020000020004" pitchFamily="49" charset="0"/>
                <a:cs typeface="Cascadia Code" panose="020B0609020000020004" pitchFamily="49" charset="0"/>
              </a:rPr>
              <a:t>Reference Counting (1)</a:t>
            </a:r>
          </a:p>
        </p:txBody>
      </p:sp>
      <p:grpSp>
        <p:nvGrpSpPr>
          <p:cNvPr id="18" name="Group 17" descr="diagram shows p pointing to n1, with next - x, and ref counter 1">
            <a:extLst>
              <a:ext uri="{FF2B5EF4-FFF2-40B4-BE49-F238E27FC236}">
                <a16:creationId xmlns:a16="http://schemas.microsoft.com/office/drawing/2014/main" id="{63B42672-134D-EBDD-D615-945BFC0DC040}"/>
              </a:ext>
            </a:extLst>
          </p:cNvPr>
          <p:cNvGrpSpPr/>
          <p:nvPr/>
        </p:nvGrpSpPr>
        <p:grpSpPr>
          <a:xfrm>
            <a:off x="628650" y="2349500"/>
            <a:ext cx="2863850" cy="584775"/>
            <a:chOff x="628650" y="2349500"/>
            <a:chExt cx="2863850" cy="584775"/>
          </a:xfrm>
        </p:grpSpPr>
        <p:sp>
          <p:nvSpPr>
            <p:cNvPr id="3" name="TextBox 2">
              <a:extLst>
                <a:ext uri="{FF2B5EF4-FFF2-40B4-BE49-F238E27FC236}">
                  <a16:creationId xmlns:a16="http://schemas.microsoft.com/office/drawing/2014/main" id="{6622B215-F730-8ED6-5A48-A1FF19AEA4FD}"/>
                </a:ext>
              </a:extLst>
            </p:cNvPr>
            <p:cNvSpPr txBox="1"/>
            <p:nvPr/>
          </p:nvSpPr>
          <p:spPr>
            <a:xfrm>
              <a:off x="628650" y="23495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p</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nvGrpSpPr>
            <p:cNvPr id="14" name="Group 13">
              <a:extLst>
                <a:ext uri="{FF2B5EF4-FFF2-40B4-BE49-F238E27FC236}">
                  <a16:creationId xmlns:a16="http://schemas.microsoft.com/office/drawing/2014/main" id="{A1C2BDC8-93D7-6617-90A1-350B91088394}"/>
                </a:ext>
              </a:extLst>
            </p:cNvPr>
            <p:cNvGrpSpPr/>
            <p:nvPr/>
          </p:nvGrpSpPr>
          <p:grpSpPr>
            <a:xfrm>
              <a:off x="1790700" y="2349500"/>
              <a:ext cx="1701800" cy="584775"/>
              <a:chOff x="1790700" y="2349500"/>
              <a:chExt cx="1701800" cy="584775"/>
            </a:xfrm>
          </p:grpSpPr>
          <p:sp>
            <p:nvSpPr>
              <p:cNvPr id="6" name="TextBox 5">
                <a:extLst>
                  <a:ext uri="{FF2B5EF4-FFF2-40B4-BE49-F238E27FC236}">
                    <a16:creationId xmlns:a16="http://schemas.microsoft.com/office/drawing/2014/main" id="{12F3A26A-9DAA-6689-EB82-28A794F96196}"/>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9" name="TextBox 8">
                <a:extLst>
                  <a:ext uri="{FF2B5EF4-FFF2-40B4-BE49-F238E27FC236}">
                    <a16:creationId xmlns:a16="http://schemas.microsoft.com/office/drawing/2014/main" id="{8EB33D77-5388-C5A1-2C5D-CFBE1CE3581A}"/>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x</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1" name="TextBox 10">
                <a:extLst>
                  <a:ext uri="{FF2B5EF4-FFF2-40B4-BE49-F238E27FC236}">
                    <a16:creationId xmlns:a16="http://schemas.microsoft.com/office/drawing/2014/main" id="{378ADD4E-9A71-BE6B-12E5-071146CE7369}"/>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17" name="Straight Arrow Connector 16">
              <a:extLst>
                <a:ext uri="{FF2B5EF4-FFF2-40B4-BE49-F238E27FC236}">
                  <a16:creationId xmlns:a16="http://schemas.microsoft.com/office/drawing/2014/main" id="{0C9F8F7B-FF2E-126E-C783-90D61C16A3F3}"/>
                </a:ext>
              </a:extLst>
            </p:cNvPr>
            <p:cNvCxnSpPr>
              <a:stCxn id="3" idx="3"/>
              <a:endCxn id="6" idx="1"/>
            </p:cNvCxnSpPr>
            <p:nvPr/>
          </p:nvCxnSpPr>
          <p:spPr>
            <a:xfrm>
              <a:off x="1085850" y="2641888"/>
              <a:ext cx="704850" cy="0"/>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4" name="Footer Placeholder 3">
            <a:extLst>
              <a:ext uri="{FF2B5EF4-FFF2-40B4-BE49-F238E27FC236}">
                <a16:creationId xmlns:a16="http://schemas.microsoft.com/office/drawing/2014/main" id="{83D85A74-7038-92DC-2546-8BC5C6BC7FFC}"/>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15" name="Arrow: Right 14" descr="arrow points to node* p = new node()&#10;">
            <a:extLst>
              <a:ext uri="{FF2B5EF4-FFF2-40B4-BE49-F238E27FC236}">
                <a16:creationId xmlns:a16="http://schemas.microsoft.com/office/drawing/2014/main" id="{85A36F8C-0E93-DC8C-F52E-16E0CA5973A2}"/>
              </a:ext>
            </a:extLst>
          </p:cNvPr>
          <p:cNvSpPr/>
          <p:nvPr/>
        </p:nvSpPr>
        <p:spPr>
          <a:xfrm>
            <a:off x="5467350" y="2641887"/>
            <a:ext cx="539750" cy="292388"/>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ontent Placeholder 9">
            <a:extLst>
              <a:ext uri="{FF2B5EF4-FFF2-40B4-BE49-F238E27FC236}">
                <a16:creationId xmlns:a16="http://schemas.microsoft.com/office/drawing/2014/main" id="{AC3929F5-C034-C8E6-D537-5F99263DFB1C}"/>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rtl="0">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struct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int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payload;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payload</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Node </a:t>
            </a:r>
            <a:r>
              <a:rPr lang="en-US" sz="2000" b="0" i="1" u="none" strike="noStrike" err="1">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rtl="0">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q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r = p;</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q-&gt;next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r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b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5" name="Slide Number Placeholder 4">
            <a:extLst>
              <a:ext uri="{FF2B5EF4-FFF2-40B4-BE49-F238E27FC236}">
                <a16:creationId xmlns:a16="http://schemas.microsoft.com/office/drawing/2014/main" id="{AD62EF19-DD72-0F43-ED81-C70D9D13B91C}"/>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33</a:t>
            </a:fld>
            <a:endParaRPr lang="en-US"/>
          </a:p>
        </p:txBody>
      </p:sp>
    </p:spTree>
    <p:extLst>
      <p:ext uri="{BB962C8B-B14F-4D97-AF65-F5344CB8AC3E}">
        <p14:creationId xmlns:p14="http://schemas.microsoft.com/office/powerpoint/2010/main" val="23872098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1EF58-09C7-C52F-6931-0171B7A5B1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193394-8495-5A3F-617B-CF5F85E2191D}"/>
              </a:ext>
            </a:extLst>
          </p:cNvPr>
          <p:cNvSpPr>
            <a:spLocks noGrp="1"/>
          </p:cNvSpPr>
          <p:nvPr>
            <p:ph type="title"/>
          </p:nvPr>
        </p:nvSpPr>
        <p:spPr>
          <a:xfrm>
            <a:off x="776087" y="609600"/>
            <a:ext cx="4879362" cy="849086"/>
          </a:xfrm>
        </p:spPr>
        <p:txBody>
          <a:bodyPr>
            <a:normAutofit fontScale="90000"/>
          </a:bodyPr>
          <a:lstStyle/>
          <a:p>
            <a:r>
              <a:rPr lang="en-US">
                <a:latin typeface="Cascadia Code" panose="020B0609020000020004" pitchFamily="49" charset="0"/>
                <a:ea typeface="Cascadia Code" panose="020B0609020000020004" pitchFamily="49" charset="0"/>
                <a:cs typeface="Cascadia Code" panose="020B0609020000020004" pitchFamily="49" charset="0"/>
              </a:rPr>
              <a:t>Reference Counting (2)</a:t>
            </a:r>
          </a:p>
        </p:txBody>
      </p:sp>
      <p:grpSp>
        <p:nvGrpSpPr>
          <p:cNvPr id="20" name="Group 19" descr="diagram shows p points to n1, counter =1&#10;q points to n2, counter =1 ">
            <a:extLst>
              <a:ext uri="{FF2B5EF4-FFF2-40B4-BE49-F238E27FC236}">
                <a16:creationId xmlns:a16="http://schemas.microsoft.com/office/drawing/2014/main" id="{6AF15649-D8C3-BBF1-55D8-CACAB30B18DC}"/>
              </a:ext>
            </a:extLst>
          </p:cNvPr>
          <p:cNvGrpSpPr/>
          <p:nvPr/>
        </p:nvGrpSpPr>
        <p:grpSpPr>
          <a:xfrm>
            <a:off x="628650" y="2349500"/>
            <a:ext cx="2876550" cy="1461075"/>
            <a:chOff x="628650" y="2349500"/>
            <a:chExt cx="2876550" cy="1461075"/>
          </a:xfrm>
        </p:grpSpPr>
        <p:sp>
          <p:nvSpPr>
            <p:cNvPr id="3" name="TextBox 2">
              <a:extLst>
                <a:ext uri="{FF2B5EF4-FFF2-40B4-BE49-F238E27FC236}">
                  <a16:creationId xmlns:a16="http://schemas.microsoft.com/office/drawing/2014/main" id="{07B5D0D2-8968-3639-EA58-1EDAF41004B3}"/>
                </a:ext>
              </a:extLst>
            </p:cNvPr>
            <p:cNvSpPr txBox="1"/>
            <p:nvPr/>
          </p:nvSpPr>
          <p:spPr>
            <a:xfrm>
              <a:off x="628650" y="23495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p</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8" name="TextBox 7">
              <a:extLst>
                <a:ext uri="{FF2B5EF4-FFF2-40B4-BE49-F238E27FC236}">
                  <a16:creationId xmlns:a16="http://schemas.microsoft.com/office/drawing/2014/main" id="{1C4D2BF7-6FC2-9103-DC78-3D3EAA4737E5}"/>
                </a:ext>
              </a:extLst>
            </p:cNvPr>
            <p:cNvSpPr txBox="1"/>
            <p:nvPr/>
          </p:nvSpPr>
          <p:spPr>
            <a:xfrm>
              <a:off x="641350" y="32004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q</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nvGrpSpPr>
            <p:cNvPr id="14" name="Group 13">
              <a:extLst>
                <a:ext uri="{FF2B5EF4-FFF2-40B4-BE49-F238E27FC236}">
                  <a16:creationId xmlns:a16="http://schemas.microsoft.com/office/drawing/2014/main" id="{47193F1D-FC83-FB82-F09D-0EF767EE4D4D}"/>
                </a:ext>
              </a:extLst>
            </p:cNvPr>
            <p:cNvGrpSpPr/>
            <p:nvPr/>
          </p:nvGrpSpPr>
          <p:grpSpPr>
            <a:xfrm>
              <a:off x="1790700" y="2349500"/>
              <a:ext cx="1701800" cy="584775"/>
              <a:chOff x="1790700" y="2349500"/>
              <a:chExt cx="1701800" cy="584775"/>
            </a:xfrm>
          </p:grpSpPr>
          <p:sp>
            <p:nvSpPr>
              <p:cNvPr id="6" name="TextBox 5">
                <a:extLst>
                  <a:ext uri="{FF2B5EF4-FFF2-40B4-BE49-F238E27FC236}">
                    <a16:creationId xmlns:a16="http://schemas.microsoft.com/office/drawing/2014/main" id="{80805BC8-D349-DCCF-6275-1B4FF9D866E2}"/>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9" name="TextBox 8">
                <a:extLst>
                  <a:ext uri="{FF2B5EF4-FFF2-40B4-BE49-F238E27FC236}">
                    <a16:creationId xmlns:a16="http://schemas.microsoft.com/office/drawing/2014/main" id="{20A8BA9E-C203-D721-BDD5-E09208121684}"/>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x</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1" name="TextBox 10">
                <a:extLst>
                  <a:ext uri="{FF2B5EF4-FFF2-40B4-BE49-F238E27FC236}">
                    <a16:creationId xmlns:a16="http://schemas.microsoft.com/office/drawing/2014/main" id="{92E6CE06-FE56-A213-1358-0F6381301979}"/>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17" name="Straight Arrow Connector 16">
              <a:extLst>
                <a:ext uri="{FF2B5EF4-FFF2-40B4-BE49-F238E27FC236}">
                  <a16:creationId xmlns:a16="http://schemas.microsoft.com/office/drawing/2014/main" id="{FECCC277-B1E3-F95A-B3EA-A62E8934CF9F}"/>
                </a:ext>
              </a:extLst>
            </p:cNvPr>
            <p:cNvCxnSpPr>
              <a:cxnSpLocks/>
            </p:cNvCxnSpPr>
            <p:nvPr/>
          </p:nvCxnSpPr>
          <p:spPr>
            <a:xfrm>
              <a:off x="1079500" y="2641888"/>
              <a:ext cx="704850" cy="0"/>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3BD472CC-C9A6-21FC-4D52-AA88BFB3F5C8}"/>
                </a:ext>
              </a:extLst>
            </p:cNvPr>
            <p:cNvGrpSpPr/>
            <p:nvPr/>
          </p:nvGrpSpPr>
          <p:grpSpPr>
            <a:xfrm>
              <a:off x="1803400" y="3225800"/>
              <a:ext cx="1701800" cy="584775"/>
              <a:chOff x="1790700" y="2349500"/>
              <a:chExt cx="1701800" cy="584775"/>
            </a:xfrm>
          </p:grpSpPr>
          <p:sp>
            <p:nvSpPr>
              <p:cNvPr id="13" name="TextBox 12">
                <a:extLst>
                  <a:ext uri="{FF2B5EF4-FFF2-40B4-BE49-F238E27FC236}">
                    <a16:creationId xmlns:a16="http://schemas.microsoft.com/office/drawing/2014/main" id="{CA3C9196-1E36-332C-4992-4EC08C59CD0F}"/>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n2</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6" name="TextBox 15">
                <a:extLst>
                  <a:ext uri="{FF2B5EF4-FFF2-40B4-BE49-F238E27FC236}">
                    <a16:creationId xmlns:a16="http://schemas.microsoft.com/office/drawing/2014/main" id="{15C2F134-20C2-058F-0D49-60AC3328A519}"/>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x</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8" name="TextBox 17">
                <a:extLst>
                  <a:ext uri="{FF2B5EF4-FFF2-40B4-BE49-F238E27FC236}">
                    <a16:creationId xmlns:a16="http://schemas.microsoft.com/office/drawing/2014/main" id="{3F83F3C2-FE39-CE0D-17CF-51460711543F}"/>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19" name="Straight Arrow Connector 18">
              <a:extLst>
                <a:ext uri="{FF2B5EF4-FFF2-40B4-BE49-F238E27FC236}">
                  <a16:creationId xmlns:a16="http://schemas.microsoft.com/office/drawing/2014/main" id="{47E98920-BA43-8AAE-372A-817BD049CD00}"/>
                </a:ext>
              </a:extLst>
            </p:cNvPr>
            <p:cNvCxnSpPr>
              <a:endCxn id="13" idx="1"/>
            </p:cNvCxnSpPr>
            <p:nvPr/>
          </p:nvCxnSpPr>
          <p:spPr>
            <a:xfrm>
              <a:off x="1098550" y="3518188"/>
              <a:ext cx="704850" cy="0"/>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4" name="Footer Placeholder 3">
            <a:extLst>
              <a:ext uri="{FF2B5EF4-FFF2-40B4-BE49-F238E27FC236}">
                <a16:creationId xmlns:a16="http://schemas.microsoft.com/office/drawing/2014/main" id="{1BA96A7F-A05F-A91F-1F2F-9E493CC9B46C}"/>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15" name="Arrow: Right 14" descr="arrow points to node* q = new node">
            <a:extLst>
              <a:ext uri="{FF2B5EF4-FFF2-40B4-BE49-F238E27FC236}">
                <a16:creationId xmlns:a16="http://schemas.microsoft.com/office/drawing/2014/main" id="{1EB22AAE-228B-14B5-A942-E1625A1D09BF}"/>
              </a:ext>
            </a:extLst>
          </p:cNvPr>
          <p:cNvSpPr/>
          <p:nvPr/>
        </p:nvSpPr>
        <p:spPr>
          <a:xfrm>
            <a:off x="5467350" y="3073687"/>
            <a:ext cx="539750" cy="292388"/>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ontent Placeholder 9">
            <a:extLst>
              <a:ext uri="{FF2B5EF4-FFF2-40B4-BE49-F238E27FC236}">
                <a16:creationId xmlns:a16="http://schemas.microsoft.com/office/drawing/2014/main" id="{7923256A-2762-E828-E334-B20840718E87}"/>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rtl="0">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struct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int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payload;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payload</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Node </a:t>
            </a:r>
            <a:r>
              <a:rPr lang="en-US" sz="2000" b="0" i="1" u="none" strike="noStrike" err="1">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rtl="0">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q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r = p;</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q-&gt;next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r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b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5" name="Slide Number Placeholder 4">
            <a:extLst>
              <a:ext uri="{FF2B5EF4-FFF2-40B4-BE49-F238E27FC236}">
                <a16:creationId xmlns:a16="http://schemas.microsoft.com/office/drawing/2014/main" id="{C22F77B5-C8E1-E7D8-90A1-DA671FA143FE}"/>
              </a:ext>
            </a:extLst>
          </p:cNvPr>
          <p:cNvSpPr>
            <a:spLocks noGrp="1"/>
          </p:cNvSpPr>
          <p:nvPr>
            <p:ph type="sldNum" sz="quarter" idx="12"/>
          </p:nvPr>
        </p:nvSpPr>
        <p:spPr/>
        <p:txBody>
          <a:bodyPr/>
          <a:lstStyle/>
          <a:p>
            <a:fld id="{4FAB73BC-B049-4115-A692-8D63A059BFB8}" type="slidenum">
              <a:rPr lang="en-US" smtClean="0"/>
              <a:t>34</a:t>
            </a:fld>
            <a:endParaRPr lang="en-US"/>
          </a:p>
        </p:txBody>
      </p:sp>
    </p:spTree>
    <p:extLst>
      <p:ext uri="{BB962C8B-B14F-4D97-AF65-F5344CB8AC3E}">
        <p14:creationId xmlns:p14="http://schemas.microsoft.com/office/powerpoint/2010/main" val="11820427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D24E0-908E-EAE6-94AC-F9F32F1B60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0E844D-F185-E499-18FB-E2598E918C11}"/>
              </a:ext>
            </a:extLst>
          </p:cNvPr>
          <p:cNvSpPr>
            <a:spLocks noGrp="1"/>
          </p:cNvSpPr>
          <p:nvPr>
            <p:ph type="title"/>
          </p:nvPr>
        </p:nvSpPr>
        <p:spPr>
          <a:xfrm>
            <a:off x="776087" y="609600"/>
            <a:ext cx="4879362" cy="849086"/>
          </a:xfrm>
        </p:spPr>
        <p:txBody>
          <a:bodyPr>
            <a:normAutofit fontScale="90000"/>
          </a:bodyPr>
          <a:lstStyle/>
          <a:p>
            <a:r>
              <a:rPr lang="en-US">
                <a:latin typeface="Cascadia Code" panose="020B0609020000020004" pitchFamily="49" charset="0"/>
                <a:ea typeface="Cascadia Code" panose="020B0609020000020004" pitchFamily="49" charset="0"/>
                <a:cs typeface="Cascadia Code" panose="020B0609020000020004" pitchFamily="49" charset="0"/>
              </a:rPr>
              <a:t>Reference Counting (3)</a:t>
            </a:r>
          </a:p>
        </p:txBody>
      </p:sp>
      <p:sp>
        <p:nvSpPr>
          <p:cNvPr id="10" name="Content Placeholder 9">
            <a:extLst>
              <a:ext uri="{FF2B5EF4-FFF2-40B4-BE49-F238E27FC236}">
                <a16:creationId xmlns:a16="http://schemas.microsoft.com/office/drawing/2014/main" id="{FD940DD2-F4D0-5CD8-D4A8-E1DEA2A2A7E9}"/>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rtl="0">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struct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int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payload;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payload</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Node </a:t>
            </a:r>
            <a:r>
              <a:rPr lang="en-US" sz="2000" b="0" i="1" u="none" strike="noStrike" err="1">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rtl="0">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q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r = p;</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q-&gt;next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r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b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761B79F9-2040-CAD3-2700-610547AD3B6C}"/>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C6A85DAB-47CC-1D7F-E6E0-DCE7B0FF0B46}"/>
              </a:ext>
            </a:extLst>
          </p:cNvPr>
          <p:cNvSpPr>
            <a:spLocks noGrp="1"/>
          </p:cNvSpPr>
          <p:nvPr>
            <p:ph type="sldNum" sz="quarter" idx="12"/>
          </p:nvPr>
        </p:nvSpPr>
        <p:spPr/>
        <p:txBody>
          <a:bodyPr/>
          <a:lstStyle/>
          <a:p>
            <a:fld id="{4FAB73BC-B049-4115-A692-8D63A059BFB8}" type="slidenum">
              <a:rPr lang="en-US" smtClean="0"/>
              <a:t>35</a:t>
            </a:fld>
            <a:endParaRPr lang="en-US"/>
          </a:p>
        </p:txBody>
      </p:sp>
      <p:sp>
        <p:nvSpPr>
          <p:cNvPr id="15" name="Arrow: Right 14" descr="arrow points to node* r = p&#10;">
            <a:extLst>
              <a:ext uri="{FF2B5EF4-FFF2-40B4-BE49-F238E27FC236}">
                <a16:creationId xmlns:a16="http://schemas.microsoft.com/office/drawing/2014/main" id="{8BE232B3-C5B6-B503-6B8E-E9790106A916}"/>
              </a:ext>
            </a:extLst>
          </p:cNvPr>
          <p:cNvSpPr/>
          <p:nvPr/>
        </p:nvSpPr>
        <p:spPr>
          <a:xfrm>
            <a:off x="5467350" y="3499137"/>
            <a:ext cx="539750" cy="292388"/>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descr="diagram adds r pointing to n1, counter = 2">
            <a:extLst>
              <a:ext uri="{FF2B5EF4-FFF2-40B4-BE49-F238E27FC236}">
                <a16:creationId xmlns:a16="http://schemas.microsoft.com/office/drawing/2014/main" id="{03FF04AD-9BA0-7596-0AE0-C299A0F773AA}"/>
              </a:ext>
            </a:extLst>
          </p:cNvPr>
          <p:cNvGrpSpPr/>
          <p:nvPr/>
        </p:nvGrpSpPr>
        <p:grpSpPr>
          <a:xfrm>
            <a:off x="628650" y="2349500"/>
            <a:ext cx="2876550" cy="2280800"/>
            <a:chOff x="628650" y="2349500"/>
            <a:chExt cx="2876550" cy="2280800"/>
          </a:xfrm>
        </p:grpSpPr>
        <p:sp>
          <p:nvSpPr>
            <p:cNvPr id="3" name="TextBox 2">
              <a:extLst>
                <a:ext uri="{FF2B5EF4-FFF2-40B4-BE49-F238E27FC236}">
                  <a16:creationId xmlns:a16="http://schemas.microsoft.com/office/drawing/2014/main" id="{DB2535DD-BC65-4A6E-CDDE-66743F6F88F8}"/>
                </a:ext>
              </a:extLst>
            </p:cNvPr>
            <p:cNvSpPr txBox="1"/>
            <p:nvPr/>
          </p:nvSpPr>
          <p:spPr>
            <a:xfrm>
              <a:off x="628650" y="23495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p</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8" name="TextBox 7">
              <a:extLst>
                <a:ext uri="{FF2B5EF4-FFF2-40B4-BE49-F238E27FC236}">
                  <a16:creationId xmlns:a16="http://schemas.microsoft.com/office/drawing/2014/main" id="{B0680D90-7123-2BA1-9614-CB37BCE667E0}"/>
                </a:ext>
              </a:extLst>
            </p:cNvPr>
            <p:cNvSpPr txBox="1"/>
            <p:nvPr/>
          </p:nvSpPr>
          <p:spPr>
            <a:xfrm>
              <a:off x="641350" y="32004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q</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nvGrpSpPr>
            <p:cNvPr id="14" name="Group 13">
              <a:extLst>
                <a:ext uri="{FF2B5EF4-FFF2-40B4-BE49-F238E27FC236}">
                  <a16:creationId xmlns:a16="http://schemas.microsoft.com/office/drawing/2014/main" id="{342E1B92-7B62-B538-5706-4692CDE8FD1D}"/>
                </a:ext>
              </a:extLst>
            </p:cNvPr>
            <p:cNvGrpSpPr/>
            <p:nvPr/>
          </p:nvGrpSpPr>
          <p:grpSpPr>
            <a:xfrm>
              <a:off x="1790700" y="2349500"/>
              <a:ext cx="1701800" cy="584775"/>
              <a:chOff x="1790700" y="2349500"/>
              <a:chExt cx="1701800" cy="584775"/>
            </a:xfrm>
          </p:grpSpPr>
          <p:sp>
            <p:nvSpPr>
              <p:cNvPr id="6" name="TextBox 5">
                <a:extLst>
                  <a:ext uri="{FF2B5EF4-FFF2-40B4-BE49-F238E27FC236}">
                    <a16:creationId xmlns:a16="http://schemas.microsoft.com/office/drawing/2014/main" id="{4A65B5ED-579F-5287-44EC-5A610D6A0983}"/>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9" name="TextBox 8">
                <a:extLst>
                  <a:ext uri="{FF2B5EF4-FFF2-40B4-BE49-F238E27FC236}">
                    <a16:creationId xmlns:a16="http://schemas.microsoft.com/office/drawing/2014/main" id="{BFD22FD4-416C-326A-7775-BFE4F23C24C0}"/>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x</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1" name="TextBox 10">
                <a:extLst>
                  <a:ext uri="{FF2B5EF4-FFF2-40B4-BE49-F238E27FC236}">
                    <a16:creationId xmlns:a16="http://schemas.microsoft.com/office/drawing/2014/main" id="{57A1F0D4-C290-CCFF-A7B9-F1E553EC6F21}"/>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2</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17" name="Straight Arrow Connector 16">
              <a:extLst>
                <a:ext uri="{FF2B5EF4-FFF2-40B4-BE49-F238E27FC236}">
                  <a16:creationId xmlns:a16="http://schemas.microsoft.com/office/drawing/2014/main" id="{CE798DC1-44EF-31E6-08E3-F6DD49AE1929}"/>
                </a:ext>
              </a:extLst>
            </p:cNvPr>
            <p:cNvCxnSpPr>
              <a:cxnSpLocks/>
            </p:cNvCxnSpPr>
            <p:nvPr/>
          </p:nvCxnSpPr>
          <p:spPr>
            <a:xfrm>
              <a:off x="1079500" y="2641888"/>
              <a:ext cx="704850" cy="0"/>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D3E9BA2B-961B-ED9F-D1A0-494BB136DCB9}"/>
                </a:ext>
              </a:extLst>
            </p:cNvPr>
            <p:cNvGrpSpPr/>
            <p:nvPr/>
          </p:nvGrpSpPr>
          <p:grpSpPr>
            <a:xfrm>
              <a:off x="1803400" y="3225800"/>
              <a:ext cx="1701800" cy="584775"/>
              <a:chOff x="1790700" y="2349500"/>
              <a:chExt cx="1701800" cy="584775"/>
            </a:xfrm>
          </p:grpSpPr>
          <p:sp>
            <p:nvSpPr>
              <p:cNvPr id="13" name="TextBox 12">
                <a:extLst>
                  <a:ext uri="{FF2B5EF4-FFF2-40B4-BE49-F238E27FC236}">
                    <a16:creationId xmlns:a16="http://schemas.microsoft.com/office/drawing/2014/main" id="{5FE1007F-C392-2E56-0921-B04CFC18C82A}"/>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n2</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6" name="TextBox 15">
                <a:extLst>
                  <a:ext uri="{FF2B5EF4-FFF2-40B4-BE49-F238E27FC236}">
                    <a16:creationId xmlns:a16="http://schemas.microsoft.com/office/drawing/2014/main" id="{6E9A8779-9D97-B91C-A6F8-6A2633FD6160}"/>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x</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8" name="TextBox 17">
                <a:extLst>
                  <a:ext uri="{FF2B5EF4-FFF2-40B4-BE49-F238E27FC236}">
                    <a16:creationId xmlns:a16="http://schemas.microsoft.com/office/drawing/2014/main" id="{FD2CC926-70AF-A08C-5B9B-D4389EDC3F63}"/>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19" name="Straight Arrow Connector 18">
              <a:extLst>
                <a:ext uri="{FF2B5EF4-FFF2-40B4-BE49-F238E27FC236}">
                  <a16:creationId xmlns:a16="http://schemas.microsoft.com/office/drawing/2014/main" id="{62AF3895-2978-BCD8-0AB6-40CFE8929000}"/>
                </a:ext>
              </a:extLst>
            </p:cNvPr>
            <p:cNvCxnSpPr>
              <a:endCxn id="13" idx="1"/>
            </p:cNvCxnSpPr>
            <p:nvPr/>
          </p:nvCxnSpPr>
          <p:spPr>
            <a:xfrm>
              <a:off x="1098550" y="3518188"/>
              <a:ext cx="704850" cy="0"/>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38AA5A10-8A50-FD86-E6C4-A1374E09CECC}"/>
                </a:ext>
              </a:extLst>
            </p:cNvPr>
            <p:cNvSpPr txBox="1"/>
            <p:nvPr/>
          </p:nvSpPr>
          <p:spPr>
            <a:xfrm>
              <a:off x="641350" y="4045525"/>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r</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cxnSp>
          <p:nvCxnSpPr>
            <p:cNvPr id="20" name="Straight Arrow Connector 19">
              <a:extLst>
                <a:ext uri="{FF2B5EF4-FFF2-40B4-BE49-F238E27FC236}">
                  <a16:creationId xmlns:a16="http://schemas.microsoft.com/office/drawing/2014/main" id="{E5E992FB-801F-C22A-84F0-2696925E5546}"/>
                </a:ext>
              </a:extLst>
            </p:cNvPr>
            <p:cNvCxnSpPr>
              <a:cxnSpLocks/>
              <a:stCxn id="7" idx="3"/>
              <a:endCxn id="6" idx="1"/>
            </p:cNvCxnSpPr>
            <p:nvPr/>
          </p:nvCxnSpPr>
          <p:spPr>
            <a:xfrm flipV="1">
              <a:off x="1098550" y="2641888"/>
              <a:ext cx="692150" cy="1696025"/>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456530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F2670-B4BF-3BE8-7CCE-C664EBC3FA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144D07-A9E3-6D28-A8F5-035AFA6C324B}"/>
              </a:ext>
            </a:extLst>
          </p:cNvPr>
          <p:cNvSpPr>
            <a:spLocks noGrp="1"/>
          </p:cNvSpPr>
          <p:nvPr>
            <p:ph type="title"/>
          </p:nvPr>
        </p:nvSpPr>
        <p:spPr>
          <a:xfrm>
            <a:off x="776087" y="609600"/>
            <a:ext cx="4879362" cy="849086"/>
          </a:xfrm>
        </p:spPr>
        <p:txBody>
          <a:bodyPr>
            <a:normAutofit fontScale="90000"/>
          </a:bodyPr>
          <a:lstStyle/>
          <a:p>
            <a:r>
              <a:rPr lang="en-US">
                <a:latin typeface="Cascadia Code" panose="020B0609020000020004" pitchFamily="49" charset="0"/>
                <a:ea typeface="Cascadia Code" panose="020B0609020000020004" pitchFamily="49" charset="0"/>
                <a:cs typeface="Cascadia Code" panose="020B0609020000020004" pitchFamily="49" charset="0"/>
              </a:rPr>
              <a:t>Reference Counting (4)</a:t>
            </a:r>
          </a:p>
        </p:txBody>
      </p:sp>
      <p:sp>
        <p:nvSpPr>
          <p:cNvPr id="10" name="Content Placeholder 9">
            <a:extLst>
              <a:ext uri="{FF2B5EF4-FFF2-40B4-BE49-F238E27FC236}">
                <a16:creationId xmlns:a16="http://schemas.microsoft.com/office/drawing/2014/main" id="{9C670C93-FF70-1319-4B35-546240F9A6AD}"/>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rtl="0">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struct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int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payload;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payload</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Node </a:t>
            </a:r>
            <a:r>
              <a:rPr lang="en-US" sz="2000" b="0" i="1" u="none" strike="noStrike" err="1">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rtl="0">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q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r = p;</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q-&gt;next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r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b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7CA44987-B0CF-3C07-0F6D-469672E712B2}"/>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E09AEDAC-1318-4312-9247-2C7031861852}"/>
              </a:ext>
            </a:extLst>
          </p:cNvPr>
          <p:cNvSpPr>
            <a:spLocks noGrp="1"/>
          </p:cNvSpPr>
          <p:nvPr>
            <p:ph type="sldNum" sz="quarter" idx="12"/>
          </p:nvPr>
        </p:nvSpPr>
        <p:spPr/>
        <p:txBody>
          <a:bodyPr/>
          <a:lstStyle/>
          <a:p>
            <a:fld id="{4FAB73BC-B049-4115-A692-8D63A059BFB8}" type="slidenum">
              <a:rPr lang="en-US" smtClean="0"/>
              <a:t>36</a:t>
            </a:fld>
            <a:endParaRPr lang="en-US"/>
          </a:p>
        </p:txBody>
      </p:sp>
      <p:sp>
        <p:nvSpPr>
          <p:cNvPr id="15" name="Arrow: Right 14" descr="arrow points to q-&gt;next = new node&#10;">
            <a:extLst>
              <a:ext uri="{FF2B5EF4-FFF2-40B4-BE49-F238E27FC236}">
                <a16:creationId xmlns:a16="http://schemas.microsoft.com/office/drawing/2014/main" id="{29458F3E-DF47-A820-7C4C-A7AF3C7B32AC}"/>
              </a:ext>
            </a:extLst>
          </p:cNvPr>
          <p:cNvSpPr/>
          <p:nvPr/>
        </p:nvSpPr>
        <p:spPr>
          <a:xfrm>
            <a:off x="5467350" y="3988087"/>
            <a:ext cx="539750" cy="292388"/>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descr="diagram adds pointer from n2-next to n3, counter =1 ">
            <a:extLst>
              <a:ext uri="{FF2B5EF4-FFF2-40B4-BE49-F238E27FC236}">
                <a16:creationId xmlns:a16="http://schemas.microsoft.com/office/drawing/2014/main" id="{43D46FB8-0B88-FB3A-FCE8-6BC067964125}"/>
              </a:ext>
            </a:extLst>
          </p:cNvPr>
          <p:cNvGrpSpPr/>
          <p:nvPr/>
        </p:nvGrpSpPr>
        <p:grpSpPr>
          <a:xfrm>
            <a:off x="628650" y="2349500"/>
            <a:ext cx="4108450" cy="2280800"/>
            <a:chOff x="628650" y="2349500"/>
            <a:chExt cx="4108450" cy="2280800"/>
          </a:xfrm>
        </p:grpSpPr>
        <p:sp>
          <p:nvSpPr>
            <p:cNvPr id="3" name="TextBox 2">
              <a:extLst>
                <a:ext uri="{FF2B5EF4-FFF2-40B4-BE49-F238E27FC236}">
                  <a16:creationId xmlns:a16="http://schemas.microsoft.com/office/drawing/2014/main" id="{2A46CAA6-E4C6-27C6-D609-37D0F2C4A27D}"/>
                </a:ext>
              </a:extLst>
            </p:cNvPr>
            <p:cNvSpPr txBox="1"/>
            <p:nvPr/>
          </p:nvSpPr>
          <p:spPr>
            <a:xfrm>
              <a:off x="628650" y="23495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p</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8" name="TextBox 7">
              <a:extLst>
                <a:ext uri="{FF2B5EF4-FFF2-40B4-BE49-F238E27FC236}">
                  <a16:creationId xmlns:a16="http://schemas.microsoft.com/office/drawing/2014/main" id="{0054F32B-9770-E64D-50B9-5240FC6A7ADD}"/>
                </a:ext>
              </a:extLst>
            </p:cNvPr>
            <p:cNvSpPr txBox="1"/>
            <p:nvPr/>
          </p:nvSpPr>
          <p:spPr>
            <a:xfrm>
              <a:off x="641350" y="32004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q</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nvGrpSpPr>
            <p:cNvPr id="14" name="Group 13">
              <a:extLst>
                <a:ext uri="{FF2B5EF4-FFF2-40B4-BE49-F238E27FC236}">
                  <a16:creationId xmlns:a16="http://schemas.microsoft.com/office/drawing/2014/main" id="{114D5F30-3CCA-3E88-C1F3-AA0847CB789E}"/>
                </a:ext>
              </a:extLst>
            </p:cNvPr>
            <p:cNvGrpSpPr/>
            <p:nvPr/>
          </p:nvGrpSpPr>
          <p:grpSpPr>
            <a:xfrm>
              <a:off x="1790700" y="2349500"/>
              <a:ext cx="1701800" cy="584775"/>
              <a:chOff x="1790700" y="2349500"/>
              <a:chExt cx="1701800" cy="584775"/>
            </a:xfrm>
          </p:grpSpPr>
          <p:sp>
            <p:nvSpPr>
              <p:cNvPr id="6" name="TextBox 5">
                <a:extLst>
                  <a:ext uri="{FF2B5EF4-FFF2-40B4-BE49-F238E27FC236}">
                    <a16:creationId xmlns:a16="http://schemas.microsoft.com/office/drawing/2014/main" id="{BA2AD7F7-F1F9-926F-46A5-1ECEBF04A6FA}"/>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9" name="TextBox 8">
                <a:extLst>
                  <a:ext uri="{FF2B5EF4-FFF2-40B4-BE49-F238E27FC236}">
                    <a16:creationId xmlns:a16="http://schemas.microsoft.com/office/drawing/2014/main" id="{EFBC1C20-56EB-4BA4-AA99-EBE4D18BE843}"/>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x</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1" name="TextBox 10">
                <a:extLst>
                  <a:ext uri="{FF2B5EF4-FFF2-40B4-BE49-F238E27FC236}">
                    <a16:creationId xmlns:a16="http://schemas.microsoft.com/office/drawing/2014/main" id="{7C6E4060-3EED-93D2-5A6D-58E043015032}"/>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2</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17" name="Straight Arrow Connector 16">
              <a:extLst>
                <a:ext uri="{FF2B5EF4-FFF2-40B4-BE49-F238E27FC236}">
                  <a16:creationId xmlns:a16="http://schemas.microsoft.com/office/drawing/2014/main" id="{5807D2CB-3E0C-7FA9-AE68-554F0509F626}"/>
                </a:ext>
              </a:extLst>
            </p:cNvPr>
            <p:cNvCxnSpPr>
              <a:cxnSpLocks/>
            </p:cNvCxnSpPr>
            <p:nvPr/>
          </p:nvCxnSpPr>
          <p:spPr>
            <a:xfrm>
              <a:off x="1079500" y="2641888"/>
              <a:ext cx="704850" cy="0"/>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92E76FDE-6AD1-AF61-3A56-66553369E22B}"/>
                </a:ext>
              </a:extLst>
            </p:cNvPr>
            <p:cNvGrpSpPr/>
            <p:nvPr/>
          </p:nvGrpSpPr>
          <p:grpSpPr>
            <a:xfrm>
              <a:off x="1803400" y="3225800"/>
              <a:ext cx="1701800" cy="584775"/>
              <a:chOff x="1790700" y="2349500"/>
              <a:chExt cx="1701800" cy="584775"/>
            </a:xfrm>
          </p:grpSpPr>
          <p:sp>
            <p:nvSpPr>
              <p:cNvPr id="13" name="TextBox 12">
                <a:extLst>
                  <a:ext uri="{FF2B5EF4-FFF2-40B4-BE49-F238E27FC236}">
                    <a16:creationId xmlns:a16="http://schemas.microsoft.com/office/drawing/2014/main" id="{4C02A24E-EFC3-0621-9FD8-46BCB0C3C8B7}"/>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n2</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6" name="TextBox 15">
                <a:extLst>
                  <a:ext uri="{FF2B5EF4-FFF2-40B4-BE49-F238E27FC236}">
                    <a16:creationId xmlns:a16="http://schemas.microsoft.com/office/drawing/2014/main" id="{94E729DD-FF56-82A8-3692-CE2B8CEBF66D}"/>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3</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8" name="TextBox 17">
                <a:extLst>
                  <a:ext uri="{FF2B5EF4-FFF2-40B4-BE49-F238E27FC236}">
                    <a16:creationId xmlns:a16="http://schemas.microsoft.com/office/drawing/2014/main" id="{9C89BA77-341B-BF40-BA80-03C365B4306A}"/>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19" name="Straight Arrow Connector 18">
              <a:extLst>
                <a:ext uri="{FF2B5EF4-FFF2-40B4-BE49-F238E27FC236}">
                  <a16:creationId xmlns:a16="http://schemas.microsoft.com/office/drawing/2014/main" id="{2479947C-DB2B-85DA-F72A-F1F7E62BC1E3}"/>
                </a:ext>
              </a:extLst>
            </p:cNvPr>
            <p:cNvCxnSpPr>
              <a:endCxn id="13" idx="1"/>
            </p:cNvCxnSpPr>
            <p:nvPr/>
          </p:nvCxnSpPr>
          <p:spPr>
            <a:xfrm>
              <a:off x="1098550" y="3518188"/>
              <a:ext cx="704850" cy="0"/>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840559E1-F23F-68D9-E63B-E74A5CBD6959}"/>
                </a:ext>
              </a:extLst>
            </p:cNvPr>
            <p:cNvSpPr txBox="1"/>
            <p:nvPr/>
          </p:nvSpPr>
          <p:spPr>
            <a:xfrm>
              <a:off x="641350" y="4045525"/>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r</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cxnSp>
          <p:nvCxnSpPr>
            <p:cNvPr id="20" name="Straight Arrow Connector 19">
              <a:extLst>
                <a:ext uri="{FF2B5EF4-FFF2-40B4-BE49-F238E27FC236}">
                  <a16:creationId xmlns:a16="http://schemas.microsoft.com/office/drawing/2014/main" id="{F7EABA4E-1F5D-67FC-A0F7-6A142EF912CC}"/>
                </a:ext>
              </a:extLst>
            </p:cNvPr>
            <p:cNvCxnSpPr>
              <a:cxnSpLocks/>
              <a:stCxn id="7" idx="3"/>
              <a:endCxn id="6" idx="1"/>
            </p:cNvCxnSpPr>
            <p:nvPr/>
          </p:nvCxnSpPr>
          <p:spPr>
            <a:xfrm flipV="1">
              <a:off x="1098550" y="2641888"/>
              <a:ext cx="692150" cy="1696025"/>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D26B83EE-4E36-FEC1-F366-9BF438E45980}"/>
                </a:ext>
              </a:extLst>
            </p:cNvPr>
            <p:cNvGrpSpPr/>
            <p:nvPr/>
          </p:nvGrpSpPr>
          <p:grpSpPr>
            <a:xfrm>
              <a:off x="3035300" y="4045525"/>
              <a:ext cx="1701800" cy="584775"/>
              <a:chOff x="1790700" y="2349500"/>
              <a:chExt cx="1701800" cy="584775"/>
            </a:xfrm>
          </p:grpSpPr>
          <p:sp>
            <p:nvSpPr>
              <p:cNvPr id="22" name="TextBox 21">
                <a:extLst>
                  <a:ext uri="{FF2B5EF4-FFF2-40B4-BE49-F238E27FC236}">
                    <a16:creationId xmlns:a16="http://schemas.microsoft.com/office/drawing/2014/main" id="{3E7D7EF0-B630-EBD9-76AC-D5302781144D}"/>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n3</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23" name="TextBox 22">
                <a:extLst>
                  <a:ext uri="{FF2B5EF4-FFF2-40B4-BE49-F238E27FC236}">
                    <a16:creationId xmlns:a16="http://schemas.microsoft.com/office/drawing/2014/main" id="{4F21337D-7411-6431-AB91-72BC1FB56C24}"/>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x</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24" name="TextBox 23">
                <a:extLst>
                  <a:ext uri="{FF2B5EF4-FFF2-40B4-BE49-F238E27FC236}">
                    <a16:creationId xmlns:a16="http://schemas.microsoft.com/office/drawing/2014/main" id="{0D784901-65E0-761D-BDA7-4A124C578E99}"/>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25" name="Straight Arrow Connector 24">
              <a:extLst>
                <a:ext uri="{FF2B5EF4-FFF2-40B4-BE49-F238E27FC236}">
                  <a16:creationId xmlns:a16="http://schemas.microsoft.com/office/drawing/2014/main" id="{3EB2D5F8-4306-B368-4C3A-8D6CE81D7576}"/>
                </a:ext>
              </a:extLst>
            </p:cNvPr>
            <p:cNvCxnSpPr>
              <a:cxnSpLocks/>
              <a:stCxn id="16" idx="3"/>
              <a:endCxn id="22" idx="1"/>
            </p:cNvCxnSpPr>
            <p:nvPr/>
          </p:nvCxnSpPr>
          <p:spPr>
            <a:xfrm>
              <a:off x="2971800" y="3518188"/>
              <a:ext cx="63500" cy="819725"/>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073589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64589-1424-4603-4679-1B96B901B4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803F8C-419D-8109-0289-96E94C6DB0AB}"/>
              </a:ext>
            </a:extLst>
          </p:cNvPr>
          <p:cNvSpPr>
            <a:spLocks noGrp="1"/>
          </p:cNvSpPr>
          <p:nvPr>
            <p:ph type="title"/>
          </p:nvPr>
        </p:nvSpPr>
        <p:spPr>
          <a:xfrm>
            <a:off x="776087" y="609600"/>
            <a:ext cx="4879362" cy="849086"/>
          </a:xfrm>
        </p:spPr>
        <p:txBody>
          <a:bodyPr>
            <a:normAutofit fontScale="90000"/>
          </a:bodyPr>
          <a:lstStyle/>
          <a:p>
            <a:r>
              <a:rPr lang="en-US">
                <a:latin typeface="Cascadia Code" panose="020B0609020000020004" pitchFamily="49" charset="0"/>
                <a:ea typeface="Cascadia Code" panose="020B0609020000020004" pitchFamily="49" charset="0"/>
                <a:cs typeface="Cascadia Code" panose="020B0609020000020004" pitchFamily="49" charset="0"/>
              </a:rPr>
              <a:t>Reference Counting (5)</a:t>
            </a:r>
          </a:p>
        </p:txBody>
      </p:sp>
      <p:sp>
        <p:nvSpPr>
          <p:cNvPr id="10" name="Content Placeholder 9">
            <a:extLst>
              <a:ext uri="{FF2B5EF4-FFF2-40B4-BE49-F238E27FC236}">
                <a16:creationId xmlns:a16="http://schemas.microsoft.com/office/drawing/2014/main" id="{6BCE1ED6-C1E6-F162-9FF2-DB8D07C7C77D}"/>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rtl="0">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struct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int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payload;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payload</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Node </a:t>
            </a:r>
            <a:r>
              <a:rPr lang="en-US" sz="2000" b="0" i="1" u="none" strike="noStrike" err="1">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rtl="0">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q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r = p;</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q-&gt;next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r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b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95D37334-5463-937F-C71C-FFACCF546F9D}"/>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E7944638-A02B-EB88-8765-45BD6C7B7E43}"/>
              </a:ext>
            </a:extLst>
          </p:cNvPr>
          <p:cNvSpPr>
            <a:spLocks noGrp="1"/>
          </p:cNvSpPr>
          <p:nvPr>
            <p:ph type="sldNum" sz="quarter" idx="12"/>
          </p:nvPr>
        </p:nvSpPr>
        <p:spPr/>
        <p:txBody>
          <a:bodyPr/>
          <a:lstStyle/>
          <a:p>
            <a:fld id="{4FAB73BC-B049-4115-A692-8D63A059BFB8}" type="slidenum">
              <a:rPr lang="en-US" smtClean="0"/>
              <a:t>37</a:t>
            </a:fld>
            <a:endParaRPr lang="en-US"/>
          </a:p>
        </p:txBody>
      </p:sp>
      <p:sp>
        <p:nvSpPr>
          <p:cNvPr id="15" name="Arrow: Right 14" descr="arrow points tp p=nullptr">
            <a:extLst>
              <a:ext uri="{FF2B5EF4-FFF2-40B4-BE49-F238E27FC236}">
                <a16:creationId xmlns:a16="http://schemas.microsoft.com/office/drawing/2014/main" id="{0FEC9DC1-3E48-266C-C7DF-436B4D8CBFE5}"/>
              </a:ext>
            </a:extLst>
          </p:cNvPr>
          <p:cNvSpPr/>
          <p:nvPr/>
        </p:nvSpPr>
        <p:spPr>
          <a:xfrm>
            <a:off x="5467350" y="4438937"/>
            <a:ext cx="539750" cy="292388"/>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25" descr="diagram shows n1 counter going down to 1">
            <a:extLst>
              <a:ext uri="{FF2B5EF4-FFF2-40B4-BE49-F238E27FC236}">
                <a16:creationId xmlns:a16="http://schemas.microsoft.com/office/drawing/2014/main" id="{6520DCC1-48BD-A4E3-D60F-D3A45FE8561A}"/>
              </a:ext>
            </a:extLst>
          </p:cNvPr>
          <p:cNvGrpSpPr/>
          <p:nvPr/>
        </p:nvGrpSpPr>
        <p:grpSpPr>
          <a:xfrm>
            <a:off x="628650" y="2349500"/>
            <a:ext cx="4108450" cy="2280800"/>
            <a:chOff x="628650" y="2349500"/>
            <a:chExt cx="4108450" cy="2280800"/>
          </a:xfrm>
        </p:grpSpPr>
        <p:sp>
          <p:nvSpPr>
            <p:cNvPr id="3" name="TextBox 2">
              <a:extLst>
                <a:ext uri="{FF2B5EF4-FFF2-40B4-BE49-F238E27FC236}">
                  <a16:creationId xmlns:a16="http://schemas.microsoft.com/office/drawing/2014/main" id="{70F8DE35-2C7C-7213-DD7D-B2AABFFBF92E}"/>
                </a:ext>
              </a:extLst>
            </p:cNvPr>
            <p:cNvSpPr txBox="1"/>
            <p:nvPr/>
          </p:nvSpPr>
          <p:spPr>
            <a:xfrm>
              <a:off x="628650" y="23495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p</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8" name="TextBox 7">
              <a:extLst>
                <a:ext uri="{FF2B5EF4-FFF2-40B4-BE49-F238E27FC236}">
                  <a16:creationId xmlns:a16="http://schemas.microsoft.com/office/drawing/2014/main" id="{68230C90-1A57-47AA-D256-F5AD2071DDEC}"/>
                </a:ext>
              </a:extLst>
            </p:cNvPr>
            <p:cNvSpPr txBox="1"/>
            <p:nvPr/>
          </p:nvSpPr>
          <p:spPr>
            <a:xfrm>
              <a:off x="641350" y="32004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q</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nvGrpSpPr>
            <p:cNvPr id="14" name="Group 13">
              <a:extLst>
                <a:ext uri="{FF2B5EF4-FFF2-40B4-BE49-F238E27FC236}">
                  <a16:creationId xmlns:a16="http://schemas.microsoft.com/office/drawing/2014/main" id="{2F6D93F0-FA69-7F74-1C0C-7B1794A79E8D}"/>
                </a:ext>
              </a:extLst>
            </p:cNvPr>
            <p:cNvGrpSpPr/>
            <p:nvPr/>
          </p:nvGrpSpPr>
          <p:grpSpPr>
            <a:xfrm>
              <a:off x="1790700" y="2349500"/>
              <a:ext cx="1701800" cy="584775"/>
              <a:chOff x="1790700" y="2349500"/>
              <a:chExt cx="1701800" cy="584775"/>
            </a:xfrm>
          </p:grpSpPr>
          <p:sp>
            <p:nvSpPr>
              <p:cNvPr id="6" name="TextBox 5">
                <a:extLst>
                  <a:ext uri="{FF2B5EF4-FFF2-40B4-BE49-F238E27FC236}">
                    <a16:creationId xmlns:a16="http://schemas.microsoft.com/office/drawing/2014/main" id="{8A8CBF48-120F-466A-50D7-4DCF390F3AF5}"/>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9" name="TextBox 8">
                <a:extLst>
                  <a:ext uri="{FF2B5EF4-FFF2-40B4-BE49-F238E27FC236}">
                    <a16:creationId xmlns:a16="http://schemas.microsoft.com/office/drawing/2014/main" id="{B8EACAB0-7FAA-DCD5-5A62-ECA593EE0939}"/>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x</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1" name="TextBox 10">
                <a:extLst>
                  <a:ext uri="{FF2B5EF4-FFF2-40B4-BE49-F238E27FC236}">
                    <a16:creationId xmlns:a16="http://schemas.microsoft.com/office/drawing/2014/main" id="{AE6D9ED1-B36C-3417-799F-13A88CA53A98}"/>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grpSp>
          <p:nvGrpSpPr>
            <p:cNvPr id="12" name="Group 11">
              <a:extLst>
                <a:ext uri="{FF2B5EF4-FFF2-40B4-BE49-F238E27FC236}">
                  <a16:creationId xmlns:a16="http://schemas.microsoft.com/office/drawing/2014/main" id="{301E2412-F7B4-ED14-1918-87E87C79CB6F}"/>
                </a:ext>
              </a:extLst>
            </p:cNvPr>
            <p:cNvGrpSpPr/>
            <p:nvPr/>
          </p:nvGrpSpPr>
          <p:grpSpPr>
            <a:xfrm>
              <a:off x="1803400" y="3225800"/>
              <a:ext cx="1701800" cy="584775"/>
              <a:chOff x="1790700" y="2349500"/>
              <a:chExt cx="1701800" cy="584775"/>
            </a:xfrm>
          </p:grpSpPr>
          <p:sp>
            <p:nvSpPr>
              <p:cNvPr id="13" name="TextBox 12">
                <a:extLst>
                  <a:ext uri="{FF2B5EF4-FFF2-40B4-BE49-F238E27FC236}">
                    <a16:creationId xmlns:a16="http://schemas.microsoft.com/office/drawing/2014/main" id="{472E4BC2-04EB-0ACA-DD57-2A9D0233E051}"/>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n2</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6" name="TextBox 15">
                <a:extLst>
                  <a:ext uri="{FF2B5EF4-FFF2-40B4-BE49-F238E27FC236}">
                    <a16:creationId xmlns:a16="http://schemas.microsoft.com/office/drawing/2014/main" id="{E012C1D9-E64F-5518-790D-F8C37E12A255}"/>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3</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8" name="TextBox 17">
                <a:extLst>
                  <a:ext uri="{FF2B5EF4-FFF2-40B4-BE49-F238E27FC236}">
                    <a16:creationId xmlns:a16="http://schemas.microsoft.com/office/drawing/2014/main" id="{AAAAA14F-357A-57EC-C508-1265A438C224}"/>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19" name="Straight Arrow Connector 18">
              <a:extLst>
                <a:ext uri="{FF2B5EF4-FFF2-40B4-BE49-F238E27FC236}">
                  <a16:creationId xmlns:a16="http://schemas.microsoft.com/office/drawing/2014/main" id="{7E50CAB1-AB90-8CE6-2924-95F123730B0C}"/>
                </a:ext>
              </a:extLst>
            </p:cNvPr>
            <p:cNvCxnSpPr>
              <a:endCxn id="13" idx="1"/>
            </p:cNvCxnSpPr>
            <p:nvPr/>
          </p:nvCxnSpPr>
          <p:spPr>
            <a:xfrm>
              <a:off x="1098550" y="3518188"/>
              <a:ext cx="704850" cy="0"/>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52CFA14-6A62-49AC-644B-6A346F70B8F4}"/>
                </a:ext>
              </a:extLst>
            </p:cNvPr>
            <p:cNvSpPr txBox="1"/>
            <p:nvPr/>
          </p:nvSpPr>
          <p:spPr>
            <a:xfrm>
              <a:off x="641350" y="4045525"/>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r</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cxnSp>
          <p:nvCxnSpPr>
            <p:cNvPr id="20" name="Straight Arrow Connector 19">
              <a:extLst>
                <a:ext uri="{FF2B5EF4-FFF2-40B4-BE49-F238E27FC236}">
                  <a16:creationId xmlns:a16="http://schemas.microsoft.com/office/drawing/2014/main" id="{B9FF3272-C1DB-F8F9-3A1E-CA422E6BFF27}"/>
                </a:ext>
              </a:extLst>
            </p:cNvPr>
            <p:cNvCxnSpPr>
              <a:cxnSpLocks/>
              <a:stCxn id="7" idx="3"/>
              <a:endCxn id="6" idx="1"/>
            </p:cNvCxnSpPr>
            <p:nvPr/>
          </p:nvCxnSpPr>
          <p:spPr>
            <a:xfrm flipV="1">
              <a:off x="1098550" y="2641888"/>
              <a:ext cx="692150" cy="1696025"/>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58DC9AB9-B312-84EF-2D40-1F988AD61690}"/>
                </a:ext>
              </a:extLst>
            </p:cNvPr>
            <p:cNvGrpSpPr/>
            <p:nvPr/>
          </p:nvGrpSpPr>
          <p:grpSpPr>
            <a:xfrm>
              <a:off x="3035300" y="4045525"/>
              <a:ext cx="1701800" cy="584775"/>
              <a:chOff x="1790700" y="2349500"/>
              <a:chExt cx="1701800" cy="584775"/>
            </a:xfrm>
          </p:grpSpPr>
          <p:sp>
            <p:nvSpPr>
              <p:cNvPr id="22" name="TextBox 21">
                <a:extLst>
                  <a:ext uri="{FF2B5EF4-FFF2-40B4-BE49-F238E27FC236}">
                    <a16:creationId xmlns:a16="http://schemas.microsoft.com/office/drawing/2014/main" id="{DD338528-CDA5-10D8-E6B6-740EF430F0FE}"/>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n3</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23" name="TextBox 22">
                <a:extLst>
                  <a:ext uri="{FF2B5EF4-FFF2-40B4-BE49-F238E27FC236}">
                    <a16:creationId xmlns:a16="http://schemas.microsoft.com/office/drawing/2014/main" id="{CCFB393E-08F3-44E8-2ECC-F18FECE22AB8}"/>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x</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24" name="TextBox 23">
                <a:extLst>
                  <a:ext uri="{FF2B5EF4-FFF2-40B4-BE49-F238E27FC236}">
                    <a16:creationId xmlns:a16="http://schemas.microsoft.com/office/drawing/2014/main" id="{2BA351E8-84EE-29DC-EDFA-A9EC0184EEE4}"/>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25" name="Straight Arrow Connector 24">
              <a:extLst>
                <a:ext uri="{FF2B5EF4-FFF2-40B4-BE49-F238E27FC236}">
                  <a16:creationId xmlns:a16="http://schemas.microsoft.com/office/drawing/2014/main" id="{6CDD0B48-A42E-0D3A-C869-F763B5334241}"/>
                </a:ext>
              </a:extLst>
            </p:cNvPr>
            <p:cNvCxnSpPr>
              <a:cxnSpLocks/>
              <a:stCxn id="16" idx="3"/>
              <a:endCxn id="22" idx="1"/>
            </p:cNvCxnSpPr>
            <p:nvPr/>
          </p:nvCxnSpPr>
          <p:spPr>
            <a:xfrm>
              <a:off x="2971800" y="3518188"/>
              <a:ext cx="63500" cy="819725"/>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54186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AAA70-E852-9C53-AF9B-F0B9EB7C40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1C4369-BB81-F1B0-94B2-C71780E6ED91}"/>
              </a:ext>
            </a:extLst>
          </p:cNvPr>
          <p:cNvSpPr>
            <a:spLocks noGrp="1"/>
          </p:cNvSpPr>
          <p:nvPr>
            <p:ph type="title"/>
          </p:nvPr>
        </p:nvSpPr>
        <p:spPr>
          <a:xfrm>
            <a:off x="776087" y="609600"/>
            <a:ext cx="4879362" cy="849086"/>
          </a:xfrm>
        </p:spPr>
        <p:txBody>
          <a:bodyPr>
            <a:normAutofit fontScale="90000"/>
          </a:bodyPr>
          <a:lstStyle/>
          <a:p>
            <a:r>
              <a:rPr lang="en-US">
                <a:latin typeface="Cascadia Code" panose="020B0609020000020004" pitchFamily="49" charset="0"/>
                <a:ea typeface="Cascadia Code" panose="020B0609020000020004" pitchFamily="49" charset="0"/>
                <a:cs typeface="Cascadia Code" panose="020B0609020000020004" pitchFamily="49" charset="0"/>
              </a:rPr>
              <a:t>Reference Counting (6)</a:t>
            </a:r>
          </a:p>
        </p:txBody>
      </p:sp>
      <p:sp>
        <p:nvSpPr>
          <p:cNvPr id="10" name="Content Placeholder 9">
            <a:extLst>
              <a:ext uri="{FF2B5EF4-FFF2-40B4-BE49-F238E27FC236}">
                <a16:creationId xmlns:a16="http://schemas.microsoft.com/office/drawing/2014/main" id="{8DDC8C6F-4490-A0B0-74D6-013BC4074C9D}"/>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rtl="0">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struct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int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payload;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payload</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Node </a:t>
            </a:r>
            <a:r>
              <a:rPr lang="en-US" sz="2000" b="0" i="1" u="none" strike="noStrike" err="1">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rtl="0">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q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r = p;</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q-&gt;next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r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b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2BC9BBF9-9DE0-7421-621B-1D55B6F4DB16}"/>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160E20D5-7101-59B5-DB79-9FD8CF27D63F}"/>
              </a:ext>
            </a:extLst>
          </p:cNvPr>
          <p:cNvSpPr>
            <a:spLocks noGrp="1"/>
          </p:cNvSpPr>
          <p:nvPr>
            <p:ph type="sldNum" sz="quarter" idx="12"/>
          </p:nvPr>
        </p:nvSpPr>
        <p:spPr/>
        <p:txBody>
          <a:bodyPr/>
          <a:lstStyle/>
          <a:p>
            <a:fld id="{4FAB73BC-B049-4115-A692-8D63A059BFB8}" type="slidenum">
              <a:rPr lang="en-US" smtClean="0"/>
              <a:t>38</a:t>
            </a:fld>
            <a:endParaRPr lang="en-US"/>
          </a:p>
        </p:txBody>
      </p:sp>
      <p:sp>
        <p:nvSpPr>
          <p:cNvPr id="15" name="Arrow: Right 14" descr="arrow points to r=nullptr">
            <a:extLst>
              <a:ext uri="{FF2B5EF4-FFF2-40B4-BE49-F238E27FC236}">
                <a16:creationId xmlns:a16="http://schemas.microsoft.com/office/drawing/2014/main" id="{FCB8D913-774D-9782-43D0-B372021E67FB}"/>
              </a:ext>
            </a:extLst>
          </p:cNvPr>
          <p:cNvSpPr/>
          <p:nvPr/>
        </p:nvSpPr>
        <p:spPr>
          <a:xfrm>
            <a:off x="5467350" y="4921537"/>
            <a:ext cx="539750" cy="292388"/>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descr="diagram shows n1 counter going down to 0">
            <a:extLst>
              <a:ext uri="{FF2B5EF4-FFF2-40B4-BE49-F238E27FC236}">
                <a16:creationId xmlns:a16="http://schemas.microsoft.com/office/drawing/2014/main" id="{3D12D470-2036-94F2-80E3-79EDBD535F13}"/>
              </a:ext>
            </a:extLst>
          </p:cNvPr>
          <p:cNvGrpSpPr/>
          <p:nvPr/>
        </p:nvGrpSpPr>
        <p:grpSpPr>
          <a:xfrm>
            <a:off x="628650" y="2349500"/>
            <a:ext cx="4108450" cy="2280800"/>
            <a:chOff x="628650" y="2349500"/>
            <a:chExt cx="4108450" cy="2280800"/>
          </a:xfrm>
        </p:grpSpPr>
        <p:sp>
          <p:nvSpPr>
            <p:cNvPr id="3" name="TextBox 2">
              <a:extLst>
                <a:ext uri="{FF2B5EF4-FFF2-40B4-BE49-F238E27FC236}">
                  <a16:creationId xmlns:a16="http://schemas.microsoft.com/office/drawing/2014/main" id="{CB9A9DE0-B39D-D063-91FF-F301D0EF95E2}"/>
                </a:ext>
              </a:extLst>
            </p:cNvPr>
            <p:cNvSpPr txBox="1"/>
            <p:nvPr/>
          </p:nvSpPr>
          <p:spPr>
            <a:xfrm>
              <a:off x="628650" y="23495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p</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8" name="TextBox 7">
              <a:extLst>
                <a:ext uri="{FF2B5EF4-FFF2-40B4-BE49-F238E27FC236}">
                  <a16:creationId xmlns:a16="http://schemas.microsoft.com/office/drawing/2014/main" id="{254BD9AC-633B-3688-4A29-05E8D5D21DA9}"/>
                </a:ext>
              </a:extLst>
            </p:cNvPr>
            <p:cNvSpPr txBox="1"/>
            <p:nvPr/>
          </p:nvSpPr>
          <p:spPr>
            <a:xfrm>
              <a:off x="641350" y="32004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q</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nvGrpSpPr>
            <p:cNvPr id="14" name="Group 13">
              <a:extLst>
                <a:ext uri="{FF2B5EF4-FFF2-40B4-BE49-F238E27FC236}">
                  <a16:creationId xmlns:a16="http://schemas.microsoft.com/office/drawing/2014/main" id="{CACE1ADF-D2E3-A2DF-C318-7F31C6C70B27}"/>
                </a:ext>
              </a:extLst>
            </p:cNvPr>
            <p:cNvGrpSpPr/>
            <p:nvPr/>
          </p:nvGrpSpPr>
          <p:grpSpPr>
            <a:xfrm>
              <a:off x="1790700" y="2349500"/>
              <a:ext cx="1701800" cy="584775"/>
              <a:chOff x="1790700" y="2349500"/>
              <a:chExt cx="1701800" cy="584775"/>
            </a:xfrm>
          </p:grpSpPr>
          <p:sp>
            <p:nvSpPr>
              <p:cNvPr id="6" name="TextBox 5">
                <a:extLst>
                  <a:ext uri="{FF2B5EF4-FFF2-40B4-BE49-F238E27FC236}">
                    <a16:creationId xmlns:a16="http://schemas.microsoft.com/office/drawing/2014/main" id="{1BD887B9-2B78-7EEC-904D-588EFD7125AB}"/>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9" name="TextBox 8">
                <a:extLst>
                  <a:ext uri="{FF2B5EF4-FFF2-40B4-BE49-F238E27FC236}">
                    <a16:creationId xmlns:a16="http://schemas.microsoft.com/office/drawing/2014/main" id="{86B7AD3C-B4DE-509C-F25A-0CC866B99473}"/>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x</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1" name="TextBox 10">
                <a:extLst>
                  <a:ext uri="{FF2B5EF4-FFF2-40B4-BE49-F238E27FC236}">
                    <a16:creationId xmlns:a16="http://schemas.microsoft.com/office/drawing/2014/main" id="{21B7F1C1-1FE6-C79C-AE55-72647A842046}"/>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0</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grpSp>
          <p:nvGrpSpPr>
            <p:cNvPr id="12" name="Group 11">
              <a:extLst>
                <a:ext uri="{FF2B5EF4-FFF2-40B4-BE49-F238E27FC236}">
                  <a16:creationId xmlns:a16="http://schemas.microsoft.com/office/drawing/2014/main" id="{CC5C511D-D5AC-BDDB-23B1-6832F4E76456}"/>
                </a:ext>
              </a:extLst>
            </p:cNvPr>
            <p:cNvGrpSpPr/>
            <p:nvPr/>
          </p:nvGrpSpPr>
          <p:grpSpPr>
            <a:xfrm>
              <a:off x="1803400" y="3225800"/>
              <a:ext cx="1701800" cy="584775"/>
              <a:chOff x="1790700" y="2349500"/>
              <a:chExt cx="1701800" cy="584775"/>
            </a:xfrm>
          </p:grpSpPr>
          <p:sp>
            <p:nvSpPr>
              <p:cNvPr id="13" name="TextBox 12">
                <a:extLst>
                  <a:ext uri="{FF2B5EF4-FFF2-40B4-BE49-F238E27FC236}">
                    <a16:creationId xmlns:a16="http://schemas.microsoft.com/office/drawing/2014/main" id="{54B7FE6E-9F64-537E-29F2-016C1CA1A94F}"/>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n2</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6" name="TextBox 15">
                <a:extLst>
                  <a:ext uri="{FF2B5EF4-FFF2-40B4-BE49-F238E27FC236}">
                    <a16:creationId xmlns:a16="http://schemas.microsoft.com/office/drawing/2014/main" id="{4B0D18A8-EBEA-32D6-70F6-4C5CD47356E5}"/>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3</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8" name="TextBox 17">
                <a:extLst>
                  <a:ext uri="{FF2B5EF4-FFF2-40B4-BE49-F238E27FC236}">
                    <a16:creationId xmlns:a16="http://schemas.microsoft.com/office/drawing/2014/main" id="{63C1525D-1281-585A-C3E7-2D8D4A9EB331}"/>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19" name="Straight Arrow Connector 18">
              <a:extLst>
                <a:ext uri="{FF2B5EF4-FFF2-40B4-BE49-F238E27FC236}">
                  <a16:creationId xmlns:a16="http://schemas.microsoft.com/office/drawing/2014/main" id="{AC7F8ACB-6F2C-2D14-8601-E81F71F7DE53}"/>
                </a:ext>
              </a:extLst>
            </p:cNvPr>
            <p:cNvCxnSpPr>
              <a:endCxn id="13" idx="1"/>
            </p:cNvCxnSpPr>
            <p:nvPr/>
          </p:nvCxnSpPr>
          <p:spPr>
            <a:xfrm>
              <a:off x="1098550" y="3518188"/>
              <a:ext cx="704850" cy="0"/>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8D230B13-87E9-FAF7-B091-85F44F2C4AF9}"/>
                </a:ext>
              </a:extLst>
            </p:cNvPr>
            <p:cNvSpPr txBox="1"/>
            <p:nvPr/>
          </p:nvSpPr>
          <p:spPr>
            <a:xfrm>
              <a:off x="641350" y="4045525"/>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r</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nvGrpSpPr>
            <p:cNvPr id="21" name="Group 20">
              <a:extLst>
                <a:ext uri="{FF2B5EF4-FFF2-40B4-BE49-F238E27FC236}">
                  <a16:creationId xmlns:a16="http://schemas.microsoft.com/office/drawing/2014/main" id="{B514453E-D2D5-FD00-7599-F18BD05F4885}"/>
                </a:ext>
              </a:extLst>
            </p:cNvPr>
            <p:cNvGrpSpPr/>
            <p:nvPr/>
          </p:nvGrpSpPr>
          <p:grpSpPr>
            <a:xfrm>
              <a:off x="3035300" y="4045525"/>
              <a:ext cx="1701800" cy="584775"/>
              <a:chOff x="1790700" y="2349500"/>
              <a:chExt cx="1701800" cy="584775"/>
            </a:xfrm>
          </p:grpSpPr>
          <p:sp>
            <p:nvSpPr>
              <p:cNvPr id="22" name="TextBox 21">
                <a:extLst>
                  <a:ext uri="{FF2B5EF4-FFF2-40B4-BE49-F238E27FC236}">
                    <a16:creationId xmlns:a16="http://schemas.microsoft.com/office/drawing/2014/main" id="{D86138D6-B52B-C204-93F4-60304E99D993}"/>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n3</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23" name="TextBox 22">
                <a:extLst>
                  <a:ext uri="{FF2B5EF4-FFF2-40B4-BE49-F238E27FC236}">
                    <a16:creationId xmlns:a16="http://schemas.microsoft.com/office/drawing/2014/main" id="{F5419342-3084-0B63-602B-4320F92A7D55}"/>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x</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24" name="TextBox 23">
                <a:extLst>
                  <a:ext uri="{FF2B5EF4-FFF2-40B4-BE49-F238E27FC236}">
                    <a16:creationId xmlns:a16="http://schemas.microsoft.com/office/drawing/2014/main" id="{CE81D344-13EE-B7AD-BCBF-4FA365410EEE}"/>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25" name="Straight Arrow Connector 24">
              <a:extLst>
                <a:ext uri="{FF2B5EF4-FFF2-40B4-BE49-F238E27FC236}">
                  <a16:creationId xmlns:a16="http://schemas.microsoft.com/office/drawing/2014/main" id="{4523F2FA-7F07-DAFA-03EB-522C40A03B37}"/>
                </a:ext>
              </a:extLst>
            </p:cNvPr>
            <p:cNvCxnSpPr>
              <a:cxnSpLocks/>
              <a:stCxn id="16" idx="3"/>
              <a:endCxn id="22" idx="1"/>
            </p:cNvCxnSpPr>
            <p:nvPr/>
          </p:nvCxnSpPr>
          <p:spPr>
            <a:xfrm>
              <a:off x="2971800" y="3518188"/>
              <a:ext cx="63500" cy="819725"/>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752108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E5F85-57B8-79F9-FD1C-E7AD1210AE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768626-0536-E78D-459C-93373013515F}"/>
              </a:ext>
            </a:extLst>
          </p:cNvPr>
          <p:cNvSpPr>
            <a:spLocks noGrp="1"/>
          </p:cNvSpPr>
          <p:nvPr>
            <p:ph type="title"/>
          </p:nvPr>
        </p:nvSpPr>
        <p:spPr>
          <a:xfrm>
            <a:off x="776087" y="609600"/>
            <a:ext cx="4879362" cy="849086"/>
          </a:xfrm>
        </p:spPr>
        <p:txBody>
          <a:bodyPr>
            <a:normAutofit fontScale="90000"/>
          </a:bodyPr>
          <a:lstStyle/>
          <a:p>
            <a:r>
              <a:rPr lang="en-US">
                <a:latin typeface="Cascadia Code" panose="020B0609020000020004" pitchFamily="49" charset="0"/>
                <a:ea typeface="Cascadia Code" panose="020B0609020000020004" pitchFamily="49" charset="0"/>
                <a:cs typeface="Cascadia Code" panose="020B0609020000020004" pitchFamily="49" charset="0"/>
              </a:rPr>
              <a:t>Reference Counting (7)</a:t>
            </a:r>
          </a:p>
        </p:txBody>
      </p:sp>
      <p:sp>
        <p:nvSpPr>
          <p:cNvPr id="10" name="Content Placeholder 9">
            <a:extLst>
              <a:ext uri="{FF2B5EF4-FFF2-40B4-BE49-F238E27FC236}">
                <a16:creationId xmlns:a16="http://schemas.microsoft.com/office/drawing/2014/main" id="{FDFC600C-225F-FD2D-2B9C-97A3C71F1241}"/>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rtl="0">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struct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int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payload;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payload</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Node </a:t>
            </a:r>
            <a:r>
              <a:rPr lang="en-US" sz="2000" b="0" i="1" u="none" strike="noStrike" err="1">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rtl="0">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q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r = p;</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q-&gt;next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r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FF00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cascades to also </a:t>
            </a:r>
          </a:p>
          <a:p>
            <a:pPr rtl="0">
              <a:buNone/>
            </a:pPr>
            <a:r>
              <a:rPr lang="en-US" sz="2000">
                <a:solidFill>
                  <a:srgbClr val="FF0000"/>
                </a:solidFill>
                <a:latin typeface="Cascadia Mono SemiBold" panose="020B0609020000020004" pitchFamily="49" charset="0"/>
                <a:ea typeface="Cascadia Mono SemiBold" panose="020B0609020000020004" pitchFamily="49" charset="0"/>
                <a:cs typeface="Cascadia Mono SemiBold" panose="020B0609020000020004" pitchFamily="49" charset="0"/>
              </a:rPr>
              <a:t>              // delete n3</a:t>
            </a:r>
            <a:endParaRPr lang="en-US" sz="1600" b="0">
              <a:solidFill>
                <a:srgbClr val="FF00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b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8DE53BB2-4A94-49AE-93BC-71BBB4E65B18}"/>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61CE75FF-B00D-7832-F3AB-A83EA288D681}"/>
              </a:ext>
            </a:extLst>
          </p:cNvPr>
          <p:cNvSpPr>
            <a:spLocks noGrp="1"/>
          </p:cNvSpPr>
          <p:nvPr>
            <p:ph type="sldNum" sz="quarter" idx="12"/>
          </p:nvPr>
        </p:nvSpPr>
        <p:spPr/>
        <p:txBody>
          <a:bodyPr/>
          <a:lstStyle/>
          <a:p>
            <a:fld id="{4FAB73BC-B049-4115-A692-8D63A059BFB8}" type="slidenum">
              <a:rPr lang="en-US" smtClean="0"/>
              <a:t>39</a:t>
            </a:fld>
            <a:endParaRPr lang="en-US"/>
          </a:p>
        </p:txBody>
      </p:sp>
      <p:sp>
        <p:nvSpPr>
          <p:cNvPr id="15" name="Arrow: Right 14" descr="arrow points to q=nullptr">
            <a:extLst>
              <a:ext uri="{FF2B5EF4-FFF2-40B4-BE49-F238E27FC236}">
                <a16:creationId xmlns:a16="http://schemas.microsoft.com/office/drawing/2014/main" id="{61194DCD-1F75-2CEC-92AD-A22854F9AC6C}"/>
              </a:ext>
            </a:extLst>
          </p:cNvPr>
          <p:cNvSpPr/>
          <p:nvPr/>
        </p:nvSpPr>
        <p:spPr>
          <a:xfrm>
            <a:off x="5467350" y="5372387"/>
            <a:ext cx="539750" cy="292388"/>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descr="diagram has no pointers left, n1 has been deleted, references counts are all 0">
            <a:extLst>
              <a:ext uri="{FF2B5EF4-FFF2-40B4-BE49-F238E27FC236}">
                <a16:creationId xmlns:a16="http://schemas.microsoft.com/office/drawing/2014/main" id="{4FE440B5-8764-350C-8368-70BBED7D412B}"/>
              </a:ext>
            </a:extLst>
          </p:cNvPr>
          <p:cNvGrpSpPr/>
          <p:nvPr/>
        </p:nvGrpSpPr>
        <p:grpSpPr>
          <a:xfrm>
            <a:off x="628650" y="2349500"/>
            <a:ext cx="4108450" cy="2280800"/>
            <a:chOff x="628650" y="2349500"/>
            <a:chExt cx="4108450" cy="2280800"/>
          </a:xfrm>
        </p:grpSpPr>
        <p:sp>
          <p:nvSpPr>
            <p:cNvPr id="3" name="TextBox 2">
              <a:extLst>
                <a:ext uri="{FF2B5EF4-FFF2-40B4-BE49-F238E27FC236}">
                  <a16:creationId xmlns:a16="http://schemas.microsoft.com/office/drawing/2014/main" id="{65D6EFBF-C0E6-0D5D-1909-B509FA309055}"/>
                </a:ext>
              </a:extLst>
            </p:cNvPr>
            <p:cNvSpPr txBox="1"/>
            <p:nvPr/>
          </p:nvSpPr>
          <p:spPr>
            <a:xfrm>
              <a:off x="628650" y="23495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p</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8" name="TextBox 7">
              <a:extLst>
                <a:ext uri="{FF2B5EF4-FFF2-40B4-BE49-F238E27FC236}">
                  <a16:creationId xmlns:a16="http://schemas.microsoft.com/office/drawing/2014/main" id="{799C11F3-17C7-D7E9-61C0-84CCBCE3E548}"/>
                </a:ext>
              </a:extLst>
            </p:cNvPr>
            <p:cNvSpPr txBox="1"/>
            <p:nvPr/>
          </p:nvSpPr>
          <p:spPr>
            <a:xfrm>
              <a:off x="641350" y="32004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q</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nvGrpSpPr>
            <p:cNvPr id="12" name="Group 11">
              <a:extLst>
                <a:ext uri="{FF2B5EF4-FFF2-40B4-BE49-F238E27FC236}">
                  <a16:creationId xmlns:a16="http://schemas.microsoft.com/office/drawing/2014/main" id="{EE515597-4BF3-29EB-61F6-3BD5F968383C}"/>
                </a:ext>
              </a:extLst>
            </p:cNvPr>
            <p:cNvGrpSpPr/>
            <p:nvPr/>
          </p:nvGrpSpPr>
          <p:grpSpPr>
            <a:xfrm>
              <a:off x="1803400" y="3225800"/>
              <a:ext cx="1701800" cy="584775"/>
              <a:chOff x="1790700" y="2349500"/>
              <a:chExt cx="1701800" cy="584775"/>
            </a:xfrm>
          </p:grpSpPr>
          <p:sp>
            <p:nvSpPr>
              <p:cNvPr id="13" name="TextBox 12">
                <a:extLst>
                  <a:ext uri="{FF2B5EF4-FFF2-40B4-BE49-F238E27FC236}">
                    <a16:creationId xmlns:a16="http://schemas.microsoft.com/office/drawing/2014/main" id="{28F00726-0CF9-9828-80D5-E2C1BF37C7CA}"/>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n2</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6" name="TextBox 15">
                <a:extLst>
                  <a:ext uri="{FF2B5EF4-FFF2-40B4-BE49-F238E27FC236}">
                    <a16:creationId xmlns:a16="http://schemas.microsoft.com/office/drawing/2014/main" id="{7606F666-4670-85D0-07B0-1648DAF6D1CB}"/>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x</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8" name="TextBox 17">
                <a:extLst>
                  <a:ext uri="{FF2B5EF4-FFF2-40B4-BE49-F238E27FC236}">
                    <a16:creationId xmlns:a16="http://schemas.microsoft.com/office/drawing/2014/main" id="{D2611A36-0E4C-CE2C-87B2-540829ACD386}"/>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0</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sp>
          <p:nvSpPr>
            <p:cNvPr id="7" name="TextBox 6">
              <a:extLst>
                <a:ext uri="{FF2B5EF4-FFF2-40B4-BE49-F238E27FC236}">
                  <a16:creationId xmlns:a16="http://schemas.microsoft.com/office/drawing/2014/main" id="{70DC4D35-D690-E0A2-8ED8-39D03A957B82}"/>
                </a:ext>
              </a:extLst>
            </p:cNvPr>
            <p:cNvSpPr txBox="1"/>
            <p:nvPr/>
          </p:nvSpPr>
          <p:spPr>
            <a:xfrm>
              <a:off x="641350" y="4045525"/>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r</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nvGrpSpPr>
            <p:cNvPr id="21" name="Group 20">
              <a:extLst>
                <a:ext uri="{FF2B5EF4-FFF2-40B4-BE49-F238E27FC236}">
                  <a16:creationId xmlns:a16="http://schemas.microsoft.com/office/drawing/2014/main" id="{F6FA549C-F7A0-D622-C96C-EAC6675B975C}"/>
                </a:ext>
              </a:extLst>
            </p:cNvPr>
            <p:cNvGrpSpPr/>
            <p:nvPr/>
          </p:nvGrpSpPr>
          <p:grpSpPr>
            <a:xfrm>
              <a:off x="3035300" y="4045525"/>
              <a:ext cx="1701800" cy="584775"/>
              <a:chOff x="1790700" y="2349500"/>
              <a:chExt cx="1701800" cy="584775"/>
            </a:xfrm>
          </p:grpSpPr>
          <p:sp>
            <p:nvSpPr>
              <p:cNvPr id="22" name="TextBox 21">
                <a:extLst>
                  <a:ext uri="{FF2B5EF4-FFF2-40B4-BE49-F238E27FC236}">
                    <a16:creationId xmlns:a16="http://schemas.microsoft.com/office/drawing/2014/main" id="{D25B0DFE-943E-4D2A-80AE-185B0D333BF9}"/>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n3</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23" name="TextBox 22">
                <a:extLst>
                  <a:ext uri="{FF2B5EF4-FFF2-40B4-BE49-F238E27FC236}">
                    <a16:creationId xmlns:a16="http://schemas.microsoft.com/office/drawing/2014/main" id="{74A9D74E-C60C-757C-6C34-2409ACE225C5}"/>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x</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24" name="TextBox 23">
                <a:extLst>
                  <a:ext uri="{FF2B5EF4-FFF2-40B4-BE49-F238E27FC236}">
                    <a16:creationId xmlns:a16="http://schemas.microsoft.com/office/drawing/2014/main" id="{D882BF06-F38E-CE8A-8B5E-164E7D33B220}"/>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0</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grpSp>
    </p:spTree>
    <p:extLst>
      <p:ext uri="{BB962C8B-B14F-4D97-AF65-F5344CB8AC3E}">
        <p14:creationId xmlns:p14="http://schemas.microsoft.com/office/powerpoint/2010/main" val="2896558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05E05-C5CA-5217-9409-7356CF4422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878F7-0BF9-8EBF-B0D5-7134B9DC09AA}"/>
              </a:ext>
            </a:extLst>
          </p:cNvPr>
          <p:cNvSpPr>
            <a:spLocks noGrp="1"/>
          </p:cNvSpPr>
          <p:nvPr>
            <p:ph type="title"/>
          </p:nvPr>
        </p:nvSpPr>
        <p:spPr>
          <a:xfrm>
            <a:off x="1142999" y="609600"/>
            <a:ext cx="10657113" cy="849086"/>
          </a:xfrm>
        </p:spPr>
        <p:txBody>
          <a:bodyPr>
            <a:normAutofit/>
          </a:bodyPr>
          <a:lstStyle/>
          <a:p>
            <a:r>
              <a:rPr lang="en-US"/>
              <a:t>Function Templates – type inference</a:t>
            </a:r>
          </a:p>
        </p:txBody>
      </p:sp>
      <p:sp>
        <p:nvSpPr>
          <p:cNvPr id="12" name="Content Placeholder 11">
            <a:extLst>
              <a:ext uri="{FF2B5EF4-FFF2-40B4-BE49-F238E27FC236}">
                <a16:creationId xmlns:a16="http://schemas.microsoft.com/office/drawing/2014/main" id="{C2F8481B-84C6-6C86-C9F0-D46B835C15FC}"/>
              </a:ext>
            </a:extLst>
          </p:cNvPr>
          <p:cNvSpPr>
            <a:spLocks noGrp="1"/>
          </p:cNvSpPr>
          <p:nvPr>
            <p:ph sz="half" idx="1"/>
          </p:nvPr>
        </p:nvSpPr>
        <p:spPr>
          <a:xfrm>
            <a:off x="1143000" y="1715984"/>
            <a:ext cx="4010892" cy="849086"/>
          </a:xfrm>
        </p:spPr>
        <p:txBody>
          <a:bodyPr>
            <a:noAutofit/>
          </a:bodyPr>
          <a:lstStyle/>
          <a:p>
            <a:r>
              <a:rPr lang="en-US" sz="2400"/>
              <a:t>Compiler can also infer types…. usually</a:t>
            </a:r>
          </a:p>
        </p:txBody>
      </p:sp>
      <p:sp>
        <p:nvSpPr>
          <p:cNvPr id="3" name="Content Placeholder 9">
            <a:extLst>
              <a:ext uri="{FF2B5EF4-FFF2-40B4-BE49-F238E27FC236}">
                <a16:creationId xmlns:a16="http://schemas.microsoft.com/office/drawing/2014/main" id="{04B8A770-FD94-4946-B227-C6E6CF563CD3}"/>
              </a:ext>
            </a:extLst>
          </p:cNvPr>
          <p:cNvSpPr txBox="1">
            <a:spLocks/>
          </p:cNvSpPr>
          <p:nvPr/>
        </p:nvSpPr>
        <p:spPr>
          <a:xfrm>
            <a:off x="1142999" y="2632364"/>
            <a:ext cx="4010892" cy="3448397"/>
          </a:xfrm>
          <a:prstGeom prst="rect">
            <a:avLst/>
          </a:prstGeom>
          <a:solidFill>
            <a:srgbClr val="FBFBFF"/>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Font typeface="Corbel" pitchFamily="34" charset="0"/>
              <a:buNone/>
            </a:pPr>
            <a:r>
              <a:rPr lang="en-US" sz="160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FunctionTemplate.cc:8:14: warning: comparison between two arrays [-</a:t>
            </a:r>
            <a:r>
              <a:rPr lang="en-US" sz="1600" err="1">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Warray</a:t>
            </a:r>
            <a:r>
              <a:rPr lang="en-US" sz="160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p>
          <a:p>
            <a:pPr>
              <a:lnSpc>
                <a:spcPct val="100000"/>
              </a:lnSpc>
              <a:spcBef>
                <a:spcPts val="200"/>
              </a:spcBef>
              <a:spcAft>
                <a:spcPts val="200"/>
              </a:spcAft>
              <a:buFont typeface="Corbel" pitchFamily="34" charset="0"/>
              <a:buNone/>
            </a:pPr>
            <a:r>
              <a:rPr lang="en-US" sz="160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8 |   if (value2 &lt; value1) return  1;</a:t>
            </a:r>
          </a:p>
          <a:p>
            <a:pPr>
              <a:lnSpc>
                <a:spcPct val="100000"/>
              </a:lnSpc>
              <a:spcBef>
                <a:spcPts val="200"/>
              </a:spcBef>
              <a:spcAft>
                <a:spcPts val="200"/>
              </a:spcAft>
              <a:buFont typeface="Corbel" pitchFamily="34" charset="0"/>
              <a:buNone/>
            </a:pPr>
            <a:endParaRPr lang="en-US" sz="160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Font typeface="Corbel" pitchFamily="34" charset="0"/>
              <a:buNone/>
            </a:pPr>
            <a:r>
              <a:rPr lang="en-US" sz="160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FunctionTemplate.cc:8:14: note: use unary ‘+’ which decays operands to pointers or ‘&amp;(value2)[0] &lt; &amp;(value1)[0]’ to compare the addresses</a:t>
            </a:r>
          </a:p>
        </p:txBody>
      </p:sp>
      <p:sp>
        <p:nvSpPr>
          <p:cNvPr id="10" name="Content Placeholder 9">
            <a:extLst>
              <a:ext uri="{FF2B5EF4-FFF2-40B4-BE49-F238E27FC236}">
                <a16:creationId xmlns:a16="http://schemas.microsoft.com/office/drawing/2014/main" id="{AF17A5ED-9153-2D2F-FB0B-0AEB55A99148}"/>
              </a:ext>
            </a:extLst>
          </p:cNvPr>
          <p:cNvSpPr>
            <a:spLocks noGrp="1"/>
          </p:cNvSpPr>
          <p:nvPr>
            <p:ph sz="half" idx="2"/>
          </p:nvPr>
        </p:nvSpPr>
        <p:spPr>
          <a:xfrm>
            <a:off x="5257686" y="1588655"/>
            <a:ext cx="6553858" cy="4492105"/>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iostream</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string</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b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returns 0 if equal, 1 if value1 is bigger, -1 otherwise</a:t>
            </a:r>
          </a:p>
          <a:p>
            <a:pPr>
              <a:lnSpc>
                <a:spcPct val="100000"/>
              </a:lnSpc>
              <a:spcBef>
                <a:spcPts val="200"/>
              </a:spcBef>
              <a:spcAft>
                <a:spcPts val="200"/>
              </a:spcAft>
              <a:buNone/>
            </a:pP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400" b="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&lt;...&gt; can also be  &lt;class T&gt;</a:t>
            </a:r>
          </a:p>
          <a:p>
            <a:pPr>
              <a:lnSpc>
                <a:spcPct val="100000"/>
              </a:lnSpc>
              <a:spcBef>
                <a:spcPts val="200"/>
              </a:spcBef>
              <a:spcAft>
                <a:spcPts val="200"/>
              </a:spcAft>
              <a:buNone/>
            </a:pP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value1</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value2</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value1</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value2</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value2</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value1</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std::string </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"hello"</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"world"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std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10, 20</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infers int</a:t>
            </a:r>
          </a:p>
          <a:p>
            <a:pPr>
              <a:lnSpc>
                <a:spcPct val="100000"/>
              </a:lnSpc>
              <a:spcBef>
                <a:spcPts val="200"/>
              </a:spcBef>
              <a:spcAft>
                <a:spcPts val="200"/>
              </a:spcAft>
              <a:buNone/>
            </a:pP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std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infers string</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"Hello"</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"World"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b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hm…</a:t>
            </a:r>
          </a:p>
          <a:p>
            <a:pPr>
              <a:lnSpc>
                <a:spcPct val="100000"/>
              </a:lnSpc>
              <a:spcBef>
                <a:spcPts val="200"/>
              </a:spcBef>
              <a:spcAft>
                <a:spcPts val="200"/>
              </a:spcAft>
              <a:buNone/>
            </a:pPr>
            <a:r>
              <a:rPr lang="en-US" sz="140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8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16791283-B9D8-445A-98CE-E36FC0B275A6}"/>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4BF87B22-A757-F789-8985-45B4A2F52FD4}"/>
              </a:ext>
            </a:extLst>
          </p:cNvPr>
          <p:cNvSpPr>
            <a:spLocks noGrp="1"/>
          </p:cNvSpPr>
          <p:nvPr>
            <p:ph type="sldNum" sz="quarter" idx="12"/>
          </p:nvPr>
        </p:nvSpPr>
        <p:spPr/>
        <p:txBody>
          <a:bodyPr/>
          <a:lstStyle/>
          <a:p>
            <a:fld id="{4FAB73BC-B049-4115-A692-8D63A059BFB8}" type="slidenum">
              <a:rPr lang="en-US" smtClean="0"/>
              <a:t>4</a:t>
            </a:fld>
            <a:endParaRPr lang="en-US"/>
          </a:p>
        </p:txBody>
      </p:sp>
    </p:spTree>
    <p:extLst>
      <p:ext uri="{BB962C8B-B14F-4D97-AF65-F5344CB8AC3E}">
        <p14:creationId xmlns:p14="http://schemas.microsoft.com/office/powerpoint/2010/main" val="22605696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FAE173-E2C7-7A39-F72F-AC1D87F908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C45167-D210-9FA4-7E58-A54079749509}"/>
              </a:ext>
            </a:extLst>
          </p:cNvPr>
          <p:cNvSpPr>
            <a:spLocks noGrp="1"/>
          </p:cNvSpPr>
          <p:nvPr>
            <p:ph type="title"/>
          </p:nvPr>
        </p:nvSpPr>
        <p:spPr>
          <a:xfrm>
            <a:off x="776086" y="609600"/>
            <a:ext cx="9060063" cy="849086"/>
          </a:xfrm>
        </p:spPr>
        <p:txBody>
          <a:bodyPr>
            <a:normAutofit/>
          </a:bodyPr>
          <a:lstStyle/>
          <a:p>
            <a:r>
              <a:rPr lang="en-US" err="1">
                <a:latin typeface="Cascadia Code" panose="020B0609020000020004" pitchFamily="49" charset="0"/>
                <a:ea typeface="Cascadia Code" panose="020B0609020000020004" pitchFamily="49" charset="0"/>
                <a:cs typeface="Cascadia Code" panose="020B0609020000020004" pitchFamily="49" charset="0"/>
              </a:rPr>
              <a:t>shared_ptr</a:t>
            </a:r>
            <a:r>
              <a:rPr lang="en-US">
                <a:latin typeface="Cascadia Code" panose="020B0609020000020004" pitchFamily="49" charset="0"/>
                <a:ea typeface="Cascadia Code" panose="020B0609020000020004" pitchFamily="49" charset="0"/>
                <a:cs typeface="Cascadia Code" panose="020B0609020000020004" pitchFamily="49" charset="0"/>
              </a:rPr>
              <a:t> – example</a:t>
            </a:r>
          </a:p>
        </p:txBody>
      </p:sp>
      <p:sp>
        <p:nvSpPr>
          <p:cNvPr id="10" name="Content Placeholder 9">
            <a:extLst>
              <a:ext uri="{FF2B5EF4-FFF2-40B4-BE49-F238E27FC236}">
                <a16:creationId xmlns:a16="http://schemas.microsoft.com/office/drawing/2014/main" id="{591D97A7-C53A-364A-3CC1-691AED0C035A}"/>
              </a:ext>
            </a:extLst>
          </p:cNvPr>
          <p:cNvSpPr>
            <a:spLocks noGrp="1"/>
          </p:cNvSpPr>
          <p:nvPr>
            <p:ph sz="half" idx="2"/>
          </p:nvPr>
        </p:nvSpPr>
        <p:spPr>
          <a:xfrm>
            <a:off x="776087" y="1657350"/>
            <a:ext cx="11024027" cy="4423411"/>
          </a:xfrm>
          <a:solidFill>
            <a:schemeClr val="bg2">
              <a:lumMod val="20000"/>
              <a:lumOff val="80000"/>
            </a:schemeClr>
          </a:solidFill>
          <a:ln w="57150">
            <a:solidFill>
              <a:schemeClr val="bg2"/>
            </a:solidFill>
          </a:ln>
        </p:spPr>
        <p:txBody>
          <a:bodyPr>
            <a:noAutofit/>
          </a:bodyPr>
          <a:lstStyle/>
          <a:p>
            <a:pPr rtl="0">
              <a:lnSpc>
                <a:spcPct val="100000"/>
              </a:lnSpc>
              <a:spcBef>
                <a:spcPts val="200"/>
              </a:spcBef>
              <a:spcAft>
                <a:spcPts val="200"/>
              </a:spcAft>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#include </a:t>
            </a:r>
            <a:r>
              <a:rPr lang="en-US" sz="2000" b="0" i="0" u="none" strike="noStrike">
                <a:solidFill>
                  <a:srgbClr val="D94B7B"/>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&lt;memory&gt;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for std::</a:t>
            </a:r>
            <a:r>
              <a:rPr lang="en-US" sz="2000" b="0" i="1" u="none" strike="noStrike" err="1">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br>
              <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 </a:t>
            </a:r>
            <a:r>
              <a:rPr lang="en-US" sz="2000" b="1" i="0" u="none" strike="noStrike">
                <a:solidFill>
                  <a:srgbClr val="6699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main</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argc</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char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argv</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2000" b="0"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 x(</a:t>
            </a: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new</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2000" b="0" i="0" u="none" strike="noStrike">
                <a:solidFill>
                  <a:srgbClr val="333333"/>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10</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ref count: </a:t>
            </a:r>
            <a:r>
              <a:rPr lang="en-US" sz="2000" b="1" i="1" u="none" strike="noStrike">
                <a:solidFill>
                  <a:srgbClr val="FF00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2000" b="0" i="1"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i="1">
                <a:solidFill>
                  <a:srgbClr val="5A5A5A"/>
                </a:solidFill>
                <a:latin typeface="Cascadia Mono SemiBold" panose="020B0609020000020004" pitchFamily="49" charset="0"/>
                <a:ea typeface="Cascadia Mono SemiBold" panose="020B0609020000020004" pitchFamily="49" charset="0"/>
                <a:cs typeface="Cascadia Mono SemiBold" panose="020B0609020000020004" pitchFamily="49" charset="0"/>
              </a:rPr>
              <a:t>// temporary inner scope with local y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2000" b="0"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 y = x;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ref count: </a:t>
            </a:r>
            <a:r>
              <a:rPr lang="en-US" sz="2000" b="1" i="1" u="none" strike="noStrike">
                <a:solidFill>
                  <a:srgbClr val="FF00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2</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cout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&lt;&lt; *y &lt;&lt; std::</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endl</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y deleted</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cout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&lt;&lt; *x &lt;&lt; std::</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endl</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ref count: </a:t>
            </a:r>
            <a:r>
              <a:rPr lang="en-US" sz="2000" b="1" i="1" u="none" strike="noStrike">
                <a:solidFill>
                  <a:srgbClr val="FF00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return</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333333"/>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EXIT_SUCCESS</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ref count: </a:t>
            </a:r>
            <a:r>
              <a:rPr lang="en-US" sz="2000" b="1" i="1" u="none" strike="noStrike">
                <a:solidFill>
                  <a:srgbClr val="FF00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0</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b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FA3DED5F-A344-CC4A-AE88-41B87C0907DA}"/>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A64DCABF-E383-640E-08EF-C106353AC072}"/>
              </a:ext>
            </a:extLst>
          </p:cNvPr>
          <p:cNvSpPr>
            <a:spLocks noGrp="1"/>
          </p:cNvSpPr>
          <p:nvPr>
            <p:ph type="sldNum" sz="quarter" idx="12"/>
          </p:nvPr>
        </p:nvSpPr>
        <p:spPr/>
        <p:txBody>
          <a:bodyPr/>
          <a:lstStyle/>
          <a:p>
            <a:fld id="{4FAB73BC-B049-4115-A692-8D63A059BFB8}" type="slidenum">
              <a:rPr lang="en-US" smtClean="0"/>
              <a:t>40</a:t>
            </a:fld>
            <a:endParaRPr lang="en-US"/>
          </a:p>
        </p:txBody>
      </p:sp>
    </p:spTree>
    <p:extLst>
      <p:ext uri="{BB962C8B-B14F-4D97-AF65-F5344CB8AC3E}">
        <p14:creationId xmlns:p14="http://schemas.microsoft.com/office/powerpoint/2010/main" val="23559118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21BB7-5AC3-8F17-F59C-66ECEB461D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1F9ACE-3542-93A8-37EC-61A44F36D750}"/>
              </a:ext>
            </a:extLst>
          </p:cNvPr>
          <p:cNvSpPr>
            <a:spLocks noGrp="1"/>
          </p:cNvSpPr>
          <p:nvPr>
            <p:ph type="title"/>
          </p:nvPr>
        </p:nvSpPr>
        <p:spPr>
          <a:xfrm>
            <a:off x="776086" y="609600"/>
            <a:ext cx="11024027" cy="849086"/>
          </a:xfrm>
        </p:spPr>
        <p:txBody>
          <a:bodyPr>
            <a:normAutofit/>
          </a:bodyPr>
          <a:lstStyle/>
          <a:p>
            <a:r>
              <a:rPr lang="en-US" err="1">
                <a:latin typeface="Cascadia Code" panose="020B0609020000020004" pitchFamily="49" charset="0"/>
                <a:ea typeface="Cascadia Code" panose="020B0609020000020004" pitchFamily="49" charset="0"/>
                <a:cs typeface="Cascadia Code" panose="020B0609020000020004" pitchFamily="49" charset="0"/>
              </a:rPr>
              <a:t>shared_ptr</a:t>
            </a:r>
            <a:r>
              <a:rPr lang="en-US">
                <a:latin typeface="Cascadia Code" panose="020B0609020000020004" pitchFamily="49" charset="0"/>
                <a:ea typeface="Cascadia Code" panose="020B0609020000020004" pitchFamily="49" charset="0"/>
                <a:cs typeface="Cascadia Code" panose="020B0609020000020004" pitchFamily="49" charset="0"/>
              </a:rPr>
              <a:t> – </a:t>
            </a:r>
            <a:r>
              <a:rPr lang="en-US">
                <a:latin typeface="+mn-lt"/>
                <a:ea typeface="Cascadia Code" panose="020B0609020000020004" pitchFamily="49" charset="0"/>
                <a:cs typeface="Cascadia Code" panose="020B0609020000020004" pitchFamily="49" charset="0"/>
              </a:rPr>
              <a:t>can use with containers!</a:t>
            </a:r>
          </a:p>
        </p:txBody>
      </p:sp>
      <p:sp>
        <p:nvSpPr>
          <p:cNvPr id="10" name="Content Placeholder 9">
            <a:extLst>
              <a:ext uri="{FF2B5EF4-FFF2-40B4-BE49-F238E27FC236}">
                <a16:creationId xmlns:a16="http://schemas.microsoft.com/office/drawing/2014/main" id="{8B3D329C-F01E-FA7C-C4C7-43FAFDE427AA}"/>
              </a:ext>
            </a:extLst>
          </p:cNvPr>
          <p:cNvSpPr>
            <a:spLocks noGrp="1"/>
          </p:cNvSpPr>
          <p:nvPr>
            <p:ph sz="half" idx="2"/>
          </p:nvPr>
        </p:nvSpPr>
        <p:spPr>
          <a:xfrm>
            <a:off x="776087" y="1879600"/>
            <a:ext cx="11024027" cy="4201161"/>
          </a:xfrm>
          <a:solidFill>
            <a:schemeClr val="bg2">
              <a:lumMod val="20000"/>
              <a:lumOff val="80000"/>
            </a:schemeClr>
          </a:solidFill>
          <a:ln w="57150">
            <a:solidFill>
              <a:schemeClr val="bg2"/>
            </a:solidFill>
          </a:ln>
        </p:spPr>
        <p:txBody>
          <a:bodyPr>
            <a:noAutofit/>
          </a:bodyPr>
          <a:lstStyle/>
          <a:p>
            <a:pPr rtl="0">
              <a:lnSpc>
                <a:spcPct val="100000"/>
              </a:lnSpc>
              <a:spcBef>
                <a:spcPts val="200"/>
              </a:spcBef>
              <a:spcAft>
                <a:spcPts val="200"/>
              </a:spcAft>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vector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&lt;std::</a:t>
            </a:r>
            <a:r>
              <a:rPr lang="en-US" sz="2000" b="0"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&gt;&gt;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vec</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i="0" u="none" strike="noStrike">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vec.</a:t>
            </a:r>
            <a:r>
              <a:rPr lang="en-US" sz="2000" b="1" i="0" u="none" strike="noStrike" err="1">
                <a:solidFill>
                  <a:srgbClr val="6699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push_back</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(std::</a:t>
            </a:r>
            <a:r>
              <a:rPr lang="en-US" sz="2000" b="0"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a:t>
            </a: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new</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2000" b="0" i="0" u="none" strike="noStrike">
                <a:solidFill>
                  <a:srgbClr val="333333"/>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9</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vec.</a:t>
            </a:r>
            <a:r>
              <a:rPr lang="en-US" sz="2000" b="1" i="0" u="none" strike="noStrike" err="1">
                <a:solidFill>
                  <a:srgbClr val="6699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push_back</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(std::</a:t>
            </a:r>
            <a:r>
              <a:rPr lang="en-US" sz="2000" b="0"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a:t>
            </a: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new</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2000" b="0" i="0" u="none" strike="noStrike">
                <a:solidFill>
                  <a:srgbClr val="333333"/>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5</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vec.</a:t>
            </a:r>
            <a:r>
              <a:rPr lang="en-US" sz="2000" b="1" i="0" u="none" strike="noStrike" err="1">
                <a:solidFill>
                  <a:srgbClr val="6699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push_back</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(std::</a:t>
            </a:r>
            <a:r>
              <a:rPr lang="en-US" sz="2000" b="0"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a:t>
            </a: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new </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2000" b="0" i="0" u="none" strike="noStrike">
                <a:solidFill>
                  <a:srgbClr val="333333"/>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7</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i="1">
                <a:solidFill>
                  <a:srgbClr val="7F7F7F"/>
                </a:solidFill>
                <a:latin typeface="Cascadia Mono SemiBold" panose="020B0609020000020004" pitchFamily="49" charset="0"/>
                <a:ea typeface="Cascadia Mono SemiBold" panose="020B0609020000020004" pitchFamily="49" charset="0"/>
                <a:cs typeface="Cascadia Mono SemiBold" panose="020B0609020000020004" pitchFamily="49" charset="0"/>
              </a:rPr>
              <a:t>// don’t copy objects</a:t>
            </a:r>
            <a:endParaRPr lang="en-US" sz="1600" i="0" u="none" strike="noStrike">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int&amp;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z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vec</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2000" b="0" i="0" u="none" strike="noStrike">
                <a:solidFill>
                  <a:srgbClr val="333333"/>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1</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std::</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cout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&lt;&lt; </a:t>
            </a:r>
            <a:r>
              <a:rPr lang="en-US" sz="2000" b="0" i="0" u="none" strike="noStrike">
                <a:solidFill>
                  <a:srgbClr val="D94B7B"/>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"z is: "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&lt;&lt; z &lt;&lt; std::</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endl</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std::</a:t>
            </a:r>
            <a:r>
              <a:rPr lang="en-US" sz="2000" b="0"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 copied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vec</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2000" b="0" i="0" u="none" strike="noStrike">
                <a:solidFill>
                  <a:srgbClr val="333333"/>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1</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1" u="none" strike="noStrike">
                <a:solidFill>
                  <a:srgbClr val="7F7F7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works!</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std::</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cout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&lt;&lt; </a:t>
            </a:r>
            <a:r>
              <a:rPr lang="en-US" sz="2000" b="0" i="0" u="none" strike="noStrike">
                <a:solidFill>
                  <a:srgbClr val="D94B7B"/>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"*copied: "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&lt;&lt; *copied &lt;&lt; std::</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endl</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i="0" u="none" strike="noStrike">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vec.</a:t>
            </a:r>
            <a:r>
              <a:rPr lang="en-US" sz="2000" b="1" i="0" u="none" strike="noStrike" err="1">
                <a:solidFill>
                  <a:srgbClr val="6699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pop_back</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7F7F7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1" u="none" strike="noStrike">
                <a:solidFill>
                  <a:srgbClr val="7F7F7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removes smart </a:t>
            </a:r>
            <a:r>
              <a:rPr lang="en-US" sz="2000" b="0" i="1" u="none" strike="noStrike" err="1">
                <a:solidFill>
                  <a:srgbClr val="7F7F7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ptr</a:t>
            </a:r>
            <a:r>
              <a:rPr lang="en-US" sz="2000" b="0" i="1" u="none" strike="noStrike">
                <a:solidFill>
                  <a:srgbClr val="7F7F7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&amp; deallocate 7</a:t>
            </a:r>
            <a:endPar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ABFA6851-CA6A-4128-3C53-B554068B2D69}"/>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47175976-21AE-B1DC-A03B-9DFD6DEC7129}"/>
              </a:ext>
            </a:extLst>
          </p:cNvPr>
          <p:cNvSpPr>
            <a:spLocks noGrp="1"/>
          </p:cNvSpPr>
          <p:nvPr>
            <p:ph type="sldNum" sz="quarter" idx="12"/>
          </p:nvPr>
        </p:nvSpPr>
        <p:spPr/>
        <p:txBody>
          <a:bodyPr/>
          <a:lstStyle/>
          <a:p>
            <a:fld id="{4FAB73BC-B049-4115-A692-8D63A059BFB8}" type="slidenum">
              <a:rPr lang="en-US" smtClean="0"/>
              <a:t>41</a:t>
            </a:fld>
            <a:endParaRPr lang="en-US"/>
          </a:p>
        </p:txBody>
      </p:sp>
    </p:spTree>
    <p:extLst>
      <p:ext uri="{BB962C8B-B14F-4D97-AF65-F5344CB8AC3E}">
        <p14:creationId xmlns:p14="http://schemas.microsoft.com/office/powerpoint/2010/main" val="23979570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64D45A-061B-33D3-BBDB-53241FEA6E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AA0F54-DB49-474F-B370-2BFD91AD0611}"/>
              </a:ext>
            </a:extLst>
          </p:cNvPr>
          <p:cNvSpPr>
            <a:spLocks noGrp="1"/>
          </p:cNvSpPr>
          <p:nvPr>
            <p:ph type="title"/>
          </p:nvPr>
        </p:nvSpPr>
        <p:spPr>
          <a:xfrm>
            <a:off x="776087" y="609600"/>
            <a:ext cx="4879362" cy="849086"/>
          </a:xfrm>
        </p:spPr>
        <p:txBody>
          <a:bodyPr>
            <a:normAutofit fontScale="90000"/>
          </a:bodyPr>
          <a:lstStyle/>
          <a:p>
            <a:r>
              <a:rPr lang="en-US">
                <a:latin typeface="Cascadia Code" panose="020B0609020000020004" pitchFamily="49" charset="0"/>
                <a:ea typeface="Cascadia Code" panose="020B0609020000020004" pitchFamily="49" charset="0"/>
                <a:cs typeface="Cascadia Code" panose="020B0609020000020004" pitchFamily="49" charset="0"/>
              </a:rPr>
              <a:t>Reference Cycles (1)</a:t>
            </a:r>
          </a:p>
        </p:txBody>
      </p:sp>
      <p:grpSp>
        <p:nvGrpSpPr>
          <p:cNvPr id="26" name="Group 25" descr="diagram shows p pointing to n1, counter 1, and q pointing to n1, counter 1">
            <a:extLst>
              <a:ext uri="{FF2B5EF4-FFF2-40B4-BE49-F238E27FC236}">
                <a16:creationId xmlns:a16="http://schemas.microsoft.com/office/drawing/2014/main" id="{4046F234-E605-332A-39A5-F46D20780DA8}"/>
              </a:ext>
            </a:extLst>
          </p:cNvPr>
          <p:cNvGrpSpPr/>
          <p:nvPr/>
        </p:nvGrpSpPr>
        <p:grpSpPr>
          <a:xfrm>
            <a:off x="628650" y="2349500"/>
            <a:ext cx="2876550" cy="2210375"/>
            <a:chOff x="628650" y="2349500"/>
            <a:chExt cx="2876550" cy="2210375"/>
          </a:xfrm>
        </p:grpSpPr>
        <p:sp>
          <p:nvSpPr>
            <p:cNvPr id="3" name="TextBox 2">
              <a:extLst>
                <a:ext uri="{FF2B5EF4-FFF2-40B4-BE49-F238E27FC236}">
                  <a16:creationId xmlns:a16="http://schemas.microsoft.com/office/drawing/2014/main" id="{C9C0BEA4-C47C-4198-17EF-9855B7C0A40C}"/>
                </a:ext>
              </a:extLst>
            </p:cNvPr>
            <p:cNvSpPr txBox="1"/>
            <p:nvPr/>
          </p:nvSpPr>
          <p:spPr>
            <a:xfrm>
              <a:off x="628650" y="23495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p</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8" name="TextBox 7">
              <a:extLst>
                <a:ext uri="{FF2B5EF4-FFF2-40B4-BE49-F238E27FC236}">
                  <a16:creationId xmlns:a16="http://schemas.microsoft.com/office/drawing/2014/main" id="{7A7C1938-B42F-1BD5-2B68-EB1D3615F450}"/>
                </a:ext>
              </a:extLst>
            </p:cNvPr>
            <p:cNvSpPr txBox="1"/>
            <p:nvPr/>
          </p:nvSpPr>
          <p:spPr>
            <a:xfrm>
              <a:off x="641350" y="39497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q</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nvGrpSpPr>
            <p:cNvPr id="14" name="Group 13">
              <a:extLst>
                <a:ext uri="{FF2B5EF4-FFF2-40B4-BE49-F238E27FC236}">
                  <a16:creationId xmlns:a16="http://schemas.microsoft.com/office/drawing/2014/main" id="{A41255C1-9AEA-5CDD-F5DF-1F10852CD0E1}"/>
                </a:ext>
              </a:extLst>
            </p:cNvPr>
            <p:cNvGrpSpPr/>
            <p:nvPr/>
          </p:nvGrpSpPr>
          <p:grpSpPr>
            <a:xfrm>
              <a:off x="1790700" y="2349500"/>
              <a:ext cx="1701800" cy="584775"/>
              <a:chOff x="1790700" y="2349500"/>
              <a:chExt cx="1701800" cy="584775"/>
            </a:xfrm>
          </p:grpSpPr>
          <p:sp>
            <p:nvSpPr>
              <p:cNvPr id="6" name="TextBox 5">
                <a:extLst>
                  <a:ext uri="{FF2B5EF4-FFF2-40B4-BE49-F238E27FC236}">
                    <a16:creationId xmlns:a16="http://schemas.microsoft.com/office/drawing/2014/main" id="{3225C448-BB03-DAC4-BB0F-F520B11A6A4F}"/>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9" name="TextBox 8">
                <a:extLst>
                  <a:ext uri="{FF2B5EF4-FFF2-40B4-BE49-F238E27FC236}">
                    <a16:creationId xmlns:a16="http://schemas.microsoft.com/office/drawing/2014/main" id="{6F87BDD9-B372-7FCA-CAD4-99733A294C09}"/>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x</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1" name="TextBox 10">
                <a:extLst>
                  <a:ext uri="{FF2B5EF4-FFF2-40B4-BE49-F238E27FC236}">
                    <a16:creationId xmlns:a16="http://schemas.microsoft.com/office/drawing/2014/main" id="{499B16AE-4437-E30E-469D-7B7A045D860E}"/>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17" name="Straight Arrow Connector 16">
              <a:extLst>
                <a:ext uri="{FF2B5EF4-FFF2-40B4-BE49-F238E27FC236}">
                  <a16:creationId xmlns:a16="http://schemas.microsoft.com/office/drawing/2014/main" id="{240E1F25-6786-CE4A-CC00-696ED294C59E}"/>
                </a:ext>
              </a:extLst>
            </p:cNvPr>
            <p:cNvCxnSpPr>
              <a:cxnSpLocks/>
            </p:cNvCxnSpPr>
            <p:nvPr/>
          </p:nvCxnSpPr>
          <p:spPr>
            <a:xfrm>
              <a:off x="1079500" y="2641888"/>
              <a:ext cx="704850" cy="0"/>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9013E092-7321-1C20-603B-72A20DA54B96}"/>
                </a:ext>
              </a:extLst>
            </p:cNvPr>
            <p:cNvGrpSpPr/>
            <p:nvPr/>
          </p:nvGrpSpPr>
          <p:grpSpPr>
            <a:xfrm>
              <a:off x="1803400" y="3975100"/>
              <a:ext cx="1701800" cy="584775"/>
              <a:chOff x="1790700" y="2349500"/>
              <a:chExt cx="1701800" cy="584775"/>
            </a:xfrm>
          </p:grpSpPr>
          <p:sp>
            <p:nvSpPr>
              <p:cNvPr id="13" name="TextBox 12">
                <a:extLst>
                  <a:ext uri="{FF2B5EF4-FFF2-40B4-BE49-F238E27FC236}">
                    <a16:creationId xmlns:a16="http://schemas.microsoft.com/office/drawing/2014/main" id="{3C99E991-96EF-3FB9-892B-29C2C8B5A411}"/>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n2</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6" name="TextBox 15">
                <a:extLst>
                  <a:ext uri="{FF2B5EF4-FFF2-40B4-BE49-F238E27FC236}">
                    <a16:creationId xmlns:a16="http://schemas.microsoft.com/office/drawing/2014/main" id="{429A2A09-952C-C62A-BF4C-F222550BC96F}"/>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x</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8" name="TextBox 17">
                <a:extLst>
                  <a:ext uri="{FF2B5EF4-FFF2-40B4-BE49-F238E27FC236}">
                    <a16:creationId xmlns:a16="http://schemas.microsoft.com/office/drawing/2014/main" id="{FB6D6D03-E784-019C-2700-7B8DEA6F6AF1}"/>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19" name="Straight Arrow Connector 18">
              <a:extLst>
                <a:ext uri="{FF2B5EF4-FFF2-40B4-BE49-F238E27FC236}">
                  <a16:creationId xmlns:a16="http://schemas.microsoft.com/office/drawing/2014/main" id="{FEE2A5AA-5E0C-C525-74AA-785C249F62E9}"/>
                </a:ext>
              </a:extLst>
            </p:cNvPr>
            <p:cNvCxnSpPr>
              <a:endCxn id="13" idx="1"/>
            </p:cNvCxnSpPr>
            <p:nvPr/>
          </p:nvCxnSpPr>
          <p:spPr>
            <a:xfrm>
              <a:off x="1098550" y="4267488"/>
              <a:ext cx="704850" cy="0"/>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4" name="Footer Placeholder 3">
            <a:extLst>
              <a:ext uri="{FF2B5EF4-FFF2-40B4-BE49-F238E27FC236}">
                <a16:creationId xmlns:a16="http://schemas.microsoft.com/office/drawing/2014/main" id="{1FFBDFA9-62BC-8B94-0DFE-0283CA75CB90}"/>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15" name="Arrow: Right 14" descr="arrow points to node* q = new node&#10;">
            <a:extLst>
              <a:ext uri="{FF2B5EF4-FFF2-40B4-BE49-F238E27FC236}">
                <a16:creationId xmlns:a16="http://schemas.microsoft.com/office/drawing/2014/main" id="{B6F0E6E0-EEE5-F62D-51F3-0A4FF0F00AAE}"/>
              </a:ext>
            </a:extLst>
          </p:cNvPr>
          <p:cNvSpPr/>
          <p:nvPr/>
        </p:nvSpPr>
        <p:spPr>
          <a:xfrm>
            <a:off x="5492750" y="3094211"/>
            <a:ext cx="539750" cy="292388"/>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ontent Placeholder 9">
            <a:extLst>
              <a:ext uri="{FF2B5EF4-FFF2-40B4-BE49-F238E27FC236}">
                <a16:creationId xmlns:a16="http://schemas.microsoft.com/office/drawing/2014/main" id="{007138F4-37B6-C223-FA6E-404DA8EE44AC}"/>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rtl="0">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struct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int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payload;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payload</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Node </a:t>
            </a:r>
            <a:r>
              <a:rPr lang="en-US" sz="2000" b="0" i="1" u="none" strike="noStrike" err="1">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rtl="0">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q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r>
              <a:rPr lang="en-US" sz="2000">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p-&gt;next = q;</a:t>
            </a:r>
            <a:endPar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r>
              <a:rPr lang="en-US" sz="2000">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q-&gt;next = p;</a:t>
            </a:r>
            <a:endPar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r>
              <a:rPr lang="en-US" sz="2000">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p = </a:t>
            </a:r>
            <a:r>
              <a:rPr lang="en-US" sz="2000" err="1">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b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5" name="Slide Number Placeholder 4">
            <a:extLst>
              <a:ext uri="{FF2B5EF4-FFF2-40B4-BE49-F238E27FC236}">
                <a16:creationId xmlns:a16="http://schemas.microsoft.com/office/drawing/2014/main" id="{3EFB0B78-EF99-D43C-CDA9-B064E9D7B7A6}"/>
              </a:ext>
            </a:extLst>
          </p:cNvPr>
          <p:cNvSpPr>
            <a:spLocks noGrp="1"/>
          </p:cNvSpPr>
          <p:nvPr>
            <p:ph type="sldNum" sz="quarter" idx="12"/>
          </p:nvPr>
        </p:nvSpPr>
        <p:spPr/>
        <p:txBody>
          <a:bodyPr/>
          <a:lstStyle/>
          <a:p>
            <a:fld id="{4FAB73BC-B049-4115-A692-8D63A059BFB8}" type="slidenum">
              <a:rPr lang="en-US" smtClean="0"/>
              <a:t>42</a:t>
            </a:fld>
            <a:endParaRPr lang="en-US"/>
          </a:p>
        </p:txBody>
      </p:sp>
    </p:spTree>
    <p:extLst>
      <p:ext uri="{BB962C8B-B14F-4D97-AF65-F5344CB8AC3E}">
        <p14:creationId xmlns:p14="http://schemas.microsoft.com/office/powerpoint/2010/main" val="36879975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9E0115-0C44-D5EA-58ED-024A769B30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A35B2B-D142-FCFC-D1B4-53DCA114ABBC}"/>
              </a:ext>
            </a:extLst>
          </p:cNvPr>
          <p:cNvSpPr>
            <a:spLocks noGrp="1"/>
          </p:cNvSpPr>
          <p:nvPr>
            <p:ph type="title"/>
          </p:nvPr>
        </p:nvSpPr>
        <p:spPr>
          <a:xfrm>
            <a:off x="776087" y="609600"/>
            <a:ext cx="4879362" cy="849086"/>
          </a:xfrm>
        </p:spPr>
        <p:txBody>
          <a:bodyPr>
            <a:normAutofit fontScale="90000"/>
          </a:bodyPr>
          <a:lstStyle/>
          <a:p>
            <a:r>
              <a:rPr lang="en-US">
                <a:latin typeface="Cascadia Code" panose="020B0609020000020004" pitchFamily="49" charset="0"/>
                <a:ea typeface="Cascadia Code" panose="020B0609020000020004" pitchFamily="49" charset="0"/>
                <a:cs typeface="Cascadia Code" panose="020B0609020000020004" pitchFamily="49" charset="0"/>
              </a:rPr>
              <a:t>Reference Cycles (2)</a:t>
            </a:r>
          </a:p>
        </p:txBody>
      </p:sp>
      <p:sp>
        <p:nvSpPr>
          <p:cNvPr id="10" name="Content Placeholder 9">
            <a:extLst>
              <a:ext uri="{FF2B5EF4-FFF2-40B4-BE49-F238E27FC236}">
                <a16:creationId xmlns:a16="http://schemas.microsoft.com/office/drawing/2014/main" id="{FB0DD52A-83FE-2063-7218-A557FB7EDAA5}"/>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rtl="0">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struct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int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payload;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payload</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Node </a:t>
            </a:r>
            <a:r>
              <a:rPr lang="en-US" sz="2000" b="0" i="1" u="none" strike="noStrike" err="1">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rtl="0">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q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r>
              <a:rPr lang="en-US" sz="2000">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p-&gt;next = q;</a:t>
            </a:r>
            <a:endPar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r>
              <a:rPr lang="en-US" sz="2000">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q-&gt;next = p;</a:t>
            </a:r>
            <a:endPar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r>
              <a:rPr lang="en-US" sz="2000">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p = </a:t>
            </a:r>
            <a:r>
              <a:rPr lang="en-US" sz="2000" err="1">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b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CED916D5-D297-42CF-E048-CFE02EBDAE5F}"/>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9F0CD53A-B274-D144-9296-A49D18BE4C0E}"/>
              </a:ext>
            </a:extLst>
          </p:cNvPr>
          <p:cNvSpPr>
            <a:spLocks noGrp="1"/>
          </p:cNvSpPr>
          <p:nvPr>
            <p:ph type="sldNum" sz="quarter" idx="12"/>
          </p:nvPr>
        </p:nvSpPr>
        <p:spPr/>
        <p:txBody>
          <a:bodyPr/>
          <a:lstStyle/>
          <a:p>
            <a:fld id="{4FAB73BC-B049-4115-A692-8D63A059BFB8}" type="slidenum">
              <a:rPr lang="en-US" smtClean="0"/>
              <a:t>43</a:t>
            </a:fld>
            <a:endParaRPr lang="en-US"/>
          </a:p>
        </p:txBody>
      </p:sp>
      <p:sp>
        <p:nvSpPr>
          <p:cNvPr id="15" name="Arrow: Right 14" descr="arrow points to p-&gt;next = q">
            <a:extLst>
              <a:ext uri="{FF2B5EF4-FFF2-40B4-BE49-F238E27FC236}">
                <a16:creationId xmlns:a16="http://schemas.microsoft.com/office/drawing/2014/main" id="{512CB454-6CAC-8E6B-113B-FEB20F444182}"/>
              </a:ext>
            </a:extLst>
          </p:cNvPr>
          <p:cNvSpPr/>
          <p:nvPr/>
        </p:nvSpPr>
        <p:spPr>
          <a:xfrm>
            <a:off x="5492750" y="3519661"/>
            <a:ext cx="539750" cy="292388"/>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descr="diagram has arrow from n1-&gt;next to n2, ref counter is 2">
            <a:extLst>
              <a:ext uri="{FF2B5EF4-FFF2-40B4-BE49-F238E27FC236}">
                <a16:creationId xmlns:a16="http://schemas.microsoft.com/office/drawing/2014/main" id="{62DDE8AB-7E98-7FCF-EFFC-C0E12183CA37}"/>
              </a:ext>
            </a:extLst>
          </p:cNvPr>
          <p:cNvGrpSpPr/>
          <p:nvPr/>
        </p:nvGrpSpPr>
        <p:grpSpPr>
          <a:xfrm>
            <a:off x="628650" y="2349500"/>
            <a:ext cx="2876550" cy="2280225"/>
            <a:chOff x="628650" y="2349500"/>
            <a:chExt cx="2876550" cy="2280225"/>
          </a:xfrm>
        </p:grpSpPr>
        <p:sp>
          <p:nvSpPr>
            <p:cNvPr id="3" name="TextBox 2">
              <a:extLst>
                <a:ext uri="{FF2B5EF4-FFF2-40B4-BE49-F238E27FC236}">
                  <a16:creationId xmlns:a16="http://schemas.microsoft.com/office/drawing/2014/main" id="{53CBEC7D-88BD-64F2-D493-C228ADA62331}"/>
                </a:ext>
              </a:extLst>
            </p:cNvPr>
            <p:cNvSpPr txBox="1"/>
            <p:nvPr/>
          </p:nvSpPr>
          <p:spPr>
            <a:xfrm>
              <a:off x="628650" y="23495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p</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8" name="TextBox 7">
              <a:extLst>
                <a:ext uri="{FF2B5EF4-FFF2-40B4-BE49-F238E27FC236}">
                  <a16:creationId xmlns:a16="http://schemas.microsoft.com/office/drawing/2014/main" id="{607E66AA-03AA-4F21-0EA6-209478B8039C}"/>
                </a:ext>
              </a:extLst>
            </p:cNvPr>
            <p:cNvSpPr txBox="1"/>
            <p:nvPr/>
          </p:nvSpPr>
          <p:spPr>
            <a:xfrm>
              <a:off x="641350" y="401955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q</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nvGrpSpPr>
            <p:cNvPr id="14" name="Group 13">
              <a:extLst>
                <a:ext uri="{FF2B5EF4-FFF2-40B4-BE49-F238E27FC236}">
                  <a16:creationId xmlns:a16="http://schemas.microsoft.com/office/drawing/2014/main" id="{63B0ACEC-6AF5-7998-921C-08208A683CC5}"/>
                </a:ext>
              </a:extLst>
            </p:cNvPr>
            <p:cNvGrpSpPr/>
            <p:nvPr/>
          </p:nvGrpSpPr>
          <p:grpSpPr>
            <a:xfrm>
              <a:off x="1790700" y="2349500"/>
              <a:ext cx="1701800" cy="584775"/>
              <a:chOff x="1790700" y="2349500"/>
              <a:chExt cx="1701800" cy="584775"/>
            </a:xfrm>
          </p:grpSpPr>
          <p:sp>
            <p:nvSpPr>
              <p:cNvPr id="6" name="TextBox 5">
                <a:extLst>
                  <a:ext uri="{FF2B5EF4-FFF2-40B4-BE49-F238E27FC236}">
                    <a16:creationId xmlns:a16="http://schemas.microsoft.com/office/drawing/2014/main" id="{38EB4431-C227-F730-77B6-0DF2246286D5}"/>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9" name="TextBox 8">
                <a:extLst>
                  <a:ext uri="{FF2B5EF4-FFF2-40B4-BE49-F238E27FC236}">
                    <a16:creationId xmlns:a16="http://schemas.microsoft.com/office/drawing/2014/main" id="{7404C26D-A3EF-C75C-E2B7-6BF481FE5C06}"/>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q</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1" name="TextBox 10">
                <a:extLst>
                  <a:ext uri="{FF2B5EF4-FFF2-40B4-BE49-F238E27FC236}">
                    <a16:creationId xmlns:a16="http://schemas.microsoft.com/office/drawing/2014/main" id="{A4385CA6-F430-8DD4-E0F8-8798FC8196A7}"/>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17" name="Straight Arrow Connector 16">
              <a:extLst>
                <a:ext uri="{FF2B5EF4-FFF2-40B4-BE49-F238E27FC236}">
                  <a16:creationId xmlns:a16="http://schemas.microsoft.com/office/drawing/2014/main" id="{A9E8439B-A28E-08C8-714B-09536DD95CF7}"/>
                </a:ext>
              </a:extLst>
            </p:cNvPr>
            <p:cNvCxnSpPr>
              <a:cxnSpLocks/>
            </p:cNvCxnSpPr>
            <p:nvPr/>
          </p:nvCxnSpPr>
          <p:spPr>
            <a:xfrm>
              <a:off x="1079500" y="2641888"/>
              <a:ext cx="704850" cy="0"/>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C0CB7686-00FD-4D59-2E56-F80CC078A9B4}"/>
                </a:ext>
              </a:extLst>
            </p:cNvPr>
            <p:cNvGrpSpPr/>
            <p:nvPr/>
          </p:nvGrpSpPr>
          <p:grpSpPr>
            <a:xfrm>
              <a:off x="1803400" y="4044950"/>
              <a:ext cx="1701800" cy="584775"/>
              <a:chOff x="1790700" y="2349500"/>
              <a:chExt cx="1701800" cy="584775"/>
            </a:xfrm>
          </p:grpSpPr>
          <p:sp>
            <p:nvSpPr>
              <p:cNvPr id="13" name="TextBox 12">
                <a:extLst>
                  <a:ext uri="{FF2B5EF4-FFF2-40B4-BE49-F238E27FC236}">
                    <a16:creationId xmlns:a16="http://schemas.microsoft.com/office/drawing/2014/main" id="{6181C516-55C2-AAB2-53F0-E0A3DF5EC42A}"/>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n2</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6" name="TextBox 15">
                <a:extLst>
                  <a:ext uri="{FF2B5EF4-FFF2-40B4-BE49-F238E27FC236}">
                    <a16:creationId xmlns:a16="http://schemas.microsoft.com/office/drawing/2014/main" id="{75F341C9-DF62-14DE-A6BF-0AC5CD6C6700}"/>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x</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8" name="TextBox 17">
                <a:extLst>
                  <a:ext uri="{FF2B5EF4-FFF2-40B4-BE49-F238E27FC236}">
                    <a16:creationId xmlns:a16="http://schemas.microsoft.com/office/drawing/2014/main" id="{52957EC8-EE80-5740-9C3C-8FF993C5FD79}"/>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2</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19" name="Straight Arrow Connector 18">
              <a:extLst>
                <a:ext uri="{FF2B5EF4-FFF2-40B4-BE49-F238E27FC236}">
                  <a16:creationId xmlns:a16="http://schemas.microsoft.com/office/drawing/2014/main" id="{9891FB00-F227-D780-3E01-5A9BF7D78B0A}"/>
                </a:ext>
              </a:extLst>
            </p:cNvPr>
            <p:cNvCxnSpPr>
              <a:endCxn id="13" idx="1"/>
            </p:cNvCxnSpPr>
            <p:nvPr/>
          </p:nvCxnSpPr>
          <p:spPr>
            <a:xfrm>
              <a:off x="1098550" y="4337338"/>
              <a:ext cx="704850" cy="0"/>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CBDCC048-7A63-73A0-7118-DCF627036E13}"/>
                </a:ext>
              </a:extLst>
            </p:cNvPr>
            <p:cNvCxnSpPr>
              <a:cxnSpLocks/>
              <a:stCxn id="9" idx="2"/>
              <a:endCxn id="13" idx="0"/>
            </p:cNvCxnSpPr>
            <p:nvPr/>
          </p:nvCxnSpPr>
          <p:spPr>
            <a:xfrm flipH="1">
              <a:off x="2159000" y="2934275"/>
              <a:ext cx="571500" cy="1110675"/>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405883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997FC2-E89B-6C45-A0DD-A25E48A63C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9AD40D-2FD3-82EE-96DD-4BEBB2D43B82}"/>
              </a:ext>
            </a:extLst>
          </p:cNvPr>
          <p:cNvSpPr>
            <a:spLocks noGrp="1"/>
          </p:cNvSpPr>
          <p:nvPr>
            <p:ph type="title"/>
          </p:nvPr>
        </p:nvSpPr>
        <p:spPr>
          <a:xfrm>
            <a:off x="776087" y="609600"/>
            <a:ext cx="4879362" cy="849086"/>
          </a:xfrm>
        </p:spPr>
        <p:txBody>
          <a:bodyPr>
            <a:normAutofit fontScale="90000"/>
          </a:bodyPr>
          <a:lstStyle/>
          <a:p>
            <a:r>
              <a:rPr lang="en-US">
                <a:latin typeface="Cascadia Code" panose="020B0609020000020004" pitchFamily="49" charset="0"/>
                <a:ea typeface="Cascadia Code" panose="020B0609020000020004" pitchFamily="49" charset="0"/>
                <a:cs typeface="Cascadia Code" panose="020B0609020000020004" pitchFamily="49" charset="0"/>
              </a:rPr>
              <a:t>Reference Cycles (3)</a:t>
            </a:r>
          </a:p>
        </p:txBody>
      </p:sp>
      <p:sp>
        <p:nvSpPr>
          <p:cNvPr id="10" name="Content Placeholder 9">
            <a:extLst>
              <a:ext uri="{FF2B5EF4-FFF2-40B4-BE49-F238E27FC236}">
                <a16:creationId xmlns:a16="http://schemas.microsoft.com/office/drawing/2014/main" id="{0B207AF6-8024-A417-643D-5DB564094077}"/>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rtl="0">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struct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int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payload;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payload</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Node </a:t>
            </a:r>
            <a:r>
              <a:rPr lang="en-US" sz="2000" b="0" i="1" u="none" strike="noStrike" err="1">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rtl="0">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q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r>
              <a:rPr lang="en-US" sz="2000">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p-&gt;next = q;</a:t>
            </a:r>
            <a:endPar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r>
              <a:rPr lang="en-US" sz="2000">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q-&gt;next = p;</a:t>
            </a:r>
            <a:endPar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r>
              <a:rPr lang="en-US" sz="2000">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p = </a:t>
            </a:r>
            <a:r>
              <a:rPr lang="en-US" sz="2000" err="1">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b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00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EA402D4C-7932-A49D-6812-F36A79CFA780}"/>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8E8A07DC-B3A6-B08E-0784-E8B558D6DDA1}"/>
              </a:ext>
            </a:extLst>
          </p:cNvPr>
          <p:cNvSpPr>
            <a:spLocks noGrp="1"/>
          </p:cNvSpPr>
          <p:nvPr>
            <p:ph type="sldNum" sz="quarter" idx="12"/>
          </p:nvPr>
        </p:nvSpPr>
        <p:spPr/>
        <p:txBody>
          <a:bodyPr/>
          <a:lstStyle/>
          <a:p>
            <a:fld id="{4FAB73BC-B049-4115-A692-8D63A059BFB8}" type="slidenum">
              <a:rPr lang="en-US" smtClean="0"/>
              <a:t>44</a:t>
            </a:fld>
            <a:endParaRPr lang="en-US"/>
          </a:p>
        </p:txBody>
      </p:sp>
      <p:sp>
        <p:nvSpPr>
          <p:cNvPr id="15" name="Arrow: Right 14" descr="arrow points to q-&gt;next = p">
            <a:extLst>
              <a:ext uri="{FF2B5EF4-FFF2-40B4-BE49-F238E27FC236}">
                <a16:creationId xmlns:a16="http://schemas.microsoft.com/office/drawing/2014/main" id="{8BB2487F-C601-B69F-7E41-58970D81BB7C}"/>
              </a:ext>
            </a:extLst>
          </p:cNvPr>
          <p:cNvSpPr/>
          <p:nvPr/>
        </p:nvSpPr>
        <p:spPr>
          <a:xfrm>
            <a:off x="5492750" y="3976861"/>
            <a:ext cx="539750" cy="292388"/>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descr="diagram has pointer from n2-&gt;next to n1&#10;ref counters for both n1 and n2 are 2">
            <a:extLst>
              <a:ext uri="{FF2B5EF4-FFF2-40B4-BE49-F238E27FC236}">
                <a16:creationId xmlns:a16="http://schemas.microsoft.com/office/drawing/2014/main" id="{EE1D51BD-90BA-664D-EF98-42B5B3A6822A}"/>
              </a:ext>
            </a:extLst>
          </p:cNvPr>
          <p:cNvGrpSpPr/>
          <p:nvPr/>
        </p:nvGrpSpPr>
        <p:grpSpPr>
          <a:xfrm>
            <a:off x="628650" y="2349500"/>
            <a:ext cx="2876550" cy="2280225"/>
            <a:chOff x="628650" y="2349500"/>
            <a:chExt cx="2876550" cy="2280225"/>
          </a:xfrm>
        </p:grpSpPr>
        <p:sp>
          <p:nvSpPr>
            <p:cNvPr id="3" name="TextBox 2">
              <a:extLst>
                <a:ext uri="{FF2B5EF4-FFF2-40B4-BE49-F238E27FC236}">
                  <a16:creationId xmlns:a16="http://schemas.microsoft.com/office/drawing/2014/main" id="{6B785FD0-7B3D-3CF9-228E-6F7C17E6B3D2}"/>
                </a:ext>
              </a:extLst>
            </p:cNvPr>
            <p:cNvSpPr txBox="1"/>
            <p:nvPr/>
          </p:nvSpPr>
          <p:spPr>
            <a:xfrm>
              <a:off x="628650" y="23495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p</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8" name="TextBox 7">
              <a:extLst>
                <a:ext uri="{FF2B5EF4-FFF2-40B4-BE49-F238E27FC236}">
                  <a16:creationId xmlns:a16="http://schemas.microsoft.com/office/drawing/2014/main" id="{05D9D079-5170-C193-DE81-42B728958FF5}"/>
                </a:ext>
              </a:extLst>
            </p:cNvPr>
            <p:cNvSpPr txBox="1"/>
            <p:nvPr/>
          </p:nvSpPr>
          <p:spPr>
            <a:xfrm>
              <a:off x="641350" y="401955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q</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nvGrpSpPr>
            <p:cNvPr id="14" name="Group 13">
              <a:extLst>
                <a:ext uri="{FF2B5EF4-FFF2-40B4-BE49-F238E27FC236}">
                  <a16:creationId xmlns:a16="http://schemas.microsoft.com/office/drawing/2014/main" id="{6D039DAD-C760-E5BA-7535-55C2C04B6DF7}"/>
                </a:ext>
              </a:extLst>
            </p:cNvPr>
            <p:cNvGrpSpPr/>
            <p:nvPr/>
          </p:nvGrpSpPr>
          <p:grpSpPr>
            <a:xfrm>
              <a:off x="1790700" y="2349500"/>
              <a:ext cx="1701800" cy="584775"/>
              <a:chOff x="1790700" y="2349500"/>
              <a:chExt cx="1701800" cy="584775"/>
            </a:xfrm>
          </p:grpSpPr>
          <p:sp>
            <p:nvSpPr>
              <p:cNvPr id="6" name="TextBox 5">
                <a:extLst>
                  <a:ext uri="{FF2B5EF4-FFF2-40B4-BE49-F238E27FC236}">
                    <a16:creationId xmlns:a16="http://schemas.microsoft.com/office/drawing/2014/main" id="{DF624124-2037-B7F9-6ECF-D6F49617A599}"/>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9" name="TextBox 8">
                <a:extLst>
                  <a:ext uri="{FF2B5EF4-FFF2-40B4-BE49-F238E27FC236}">
                    <a16:creationId xmlns:a16="http://schemas.microsoft.com/office/drawing/2014/main" id="{8170084E-6B65-BEEF-9F77-9F576B4A3AF8}"/>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q</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1" name="TextBox 10">
                <a:extLst>
                  <a:ext uri="{FF2B5EF4-FFF2-40B4-BE49-F238E27FC236}">
                    <a16:creationId xmlns:a16="http://schemas.microsoft.com/office/drawing/2014/main" id="{62C4C585-DED7-5867-A6CC-EEB082FB7C4A}"/>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2</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17" name="Straight Arrow Connector 16">
              <a:extLst>
                <a:ext uri="{FF2B5EF4-FFF2-40B4-BE49-F238E27FC236}">
                  <a16:creationId xmlns:a16="http://schemas.microsoft.com/office/drawing/2014/main" id="{1553ECA4-B09D-8AC1-4952-43FD12F67D11}"/>
                </a:ext>
              </a:extLst>
            </p:cNvPr>
            <p:cNvCxnSpPr>
              <a:cxnSpLocks/>
            </p:cNvCxnSpPr>
            <p:nvPr/>
          </p:nvCxnSpPr>
          <p:spPr>
            <a:xfrm>
              <a:off x="1079500" y="2641888"/>
              <a:ext cx="704850" cy="0"/>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E7BA87D4-0D3F-9EEE-FE3A-13CAE439A91F}"/>
                </a:ext>
              </a:extLst>
            </p:cNvPr>
            <p:cNvGrpSpPr/>
            <p:nvPr/>
          </p:nvGrpSpPr>
          <p:grpSpPr>
            <a:xfrm>
              <a:off x="1803400" y="4044950"/>
              <a:ext cx="1701800" cy="584775"/>
              <a:chOff x="1790700" y="2349500"/>
              <a:chExt cx="1701800" cy="584775"/>
            </a:xfrm>
          </p:grpSpPr>
          <p:sp>
            <p:nvSpPr>
              <p:cNvPr id="13" name="TextBox 12">
                <a:extLst>
                  <a:ext uri="{FF2B5EF4-FFF2-40B4-BE49-F238E27FC236}">
                    <a16:creationId xmlns:a16="http://schemas.microsoft.com/office/drawing/2014/main" id="{30BFD1CA-6AA6-08F4-A102-6F972B7AF7D1}"/>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n2</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6" name="TextBox 15">
                <a:extLst>
                  <a:ext uri="{FF2B5EF4-FFF2-40B4-BE49-F238E27FC236}">
                    <a16:creationId xmlns:a16="http://schemas.microsoft.com/office/drawing/2014/main" id="{173E5084-ABD0-10AF-8A3C-E0CB420534E1}"/>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p</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8" name="TextBox 17">
                <a:extLst>
                  <a:ext uri="{FF2B5EF4-FFF2-40B4-BE49-F238E27FC236}">
                    <a16:creationId xmlns:a16="http://schemas.microsoft.com/office/drawing/2014/main" id="{DFA0E8B6-E1D5-DBE3-8C58-4BDA974E0E6C}"/>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2</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19" name="Straight Arrow Connector 18">
              <a:extLst>
                <a:ext uri="{FF2B5EF4-FFF2-40B4-BE49-F238E27FC236}">
                  <a16:creationId xmlns:a16="http://schemas.microsoft.com/office/drawing/2014/main" id="{87A43485-0891-5713-D9EB-CA6C22607A05}"/>
                </a:ext>
              </a:extLst>
            </p:cNvPr>
            <p:cNvCxnSpPr>
              <a:endCxn id="13" idx="1"/>
            </p:cNvCxnSpPr>
            <p:nvPr/>
          </p:nvCxnSpPr>
          <p:spPr>
            <a:xfrm>
              <a:off x="1098550" y="4337338"/>
              <a:ext cx="704850" cy="0"/>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9B8EDDF6-82E0-6F6A-D69E-35E01991CF0E}"/>
                </a:ext>
              </a:extLst>
            </p:cNvPr>
            <p:cNvCxnSpPr>
              <a:cxnSpLocks/>
              <a:stCxn id="9" idx="2"/>
              <a:endCxn id="13" idx="0"/>
            </p:cNvCxnSpPr>
            <p:nvPr/>
          </p:nvCxnSpPr>
          <p:spPr>
            <a:xfrm flipH="1">
              <a:off x="2159000" y="2934275"/>
              <a:ext cx="571500" cy="1110675"/>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5FFA6BC4-428F-C2F7-12E5-C2E6ACC65336}"/>
                </a:ext>
              </a:extLst>
            </p:cNvPr>
            <p:cNvCxnSpPr>
              <a:cxnSpLocks/>
              <a:stCxn id="16" idx="0"/>
              <a:endCxn id="6" idx="2"/>
            </p:cNvCxnSpPr>
            <p:nvPr/>
          </p:nvCxnSpPr>
          <p:spPr>
            <a:xfrm flipH="1" flipV="1">
              <a:off x="2146300" y="2934275"/>
              <a:ext cx="596900" cy="1110675"/>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185537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79267-AEBD-B84D-62C9-DDEA5B9062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40C6F4-4BD8-7C76-D150-30343C3E8645}"/>
              </a:ext>
            </a:extLst>
          </p:cNvPr>
          <p:cNvSpPr>
            <a:spLocks noGrp="1"/>
          </p:cNvSpPr>
          <p:nvPr>
            <p:ph type="title"/>
          </p:nvPr>
        </p:nvSpPr>
        <p:spPr>
          <a:xfrm>
            <a:off x="776087" y="609600"/>
            <a:ext cx="4879362" cy="849086"/>
          </a:xfrm>
        </p:spPr>
        <p:txBody>
          <a:bodyPr>
            <a:normAutofit fontScale="90000"/>
          </a:bodyPr>
          <a:lstStyle/>
          <a:p>
            <a:r>
              <a:rPr lang="en-US">
                <a:latin typeface="Cascadia Code" panose="020B0609020000020004" pitchFamily="49" charset="0"/>
                <a:ea typeface="Cascadia Code" panose="020B0609020000020004" pitchFamily="49" charset="0"/>
                <a:cs typeface="Cascadia Code" panose="020B0609020000020004" pitchFamily="49" charset="0"/>
              </a:rPr>
              <a:t>Reference Cycles (4)</a:t>
            </a:r>
          </a:p>
        </p:txBody>
      </p:sp>
      <p:sp>
        <p:nvSpPr>
          <p:cNvPr id="10" name="Content Placeholder 9">
            <a:extLst>
              <a:ext uri="{FF2B5EF4-FFF2-40B4-BE49-F238E27FC236}">
                <a16:creationId xmlns:a16="http://schemas.microsoft.com/office/drawing/2014/main" id="{94CF586B-3C2C-DA8C-BA00-40CC24E28765}"/>
              </a:ext>
            </a:extLst>
          </p:cNvPr>
          <p:cNvSpPr>
            <a:spLocks noGrp="1"/>
          </p:cNvSpPr>
          <p:nvPr>
            <p:ph sz="half" idx="2"/>
          </p:nvPr>
        </p:nvSpPr>
        <p:spPr>
          <a:xfrm>
            <a:off x="6096000" y="400050"/>
            <a:ext cx="5704114" cy="5680711"/>
          </a:xfrm>
          <a:solidFill>
            <a:schemeClr val="bg2">
              <a:lumMod val="20000"/>
              <a:lumOff val="80000"/>
            </a:schemeClr>
          </a:solidFill>
          <a:ln w="57150">
            <a:solidFill>
              <a:schemeClr val="bg2"/>
            </a:solidFill>
          </a:ln>
        </p:spPr>
        <p:txBody>
          <a:bodyPr>
            <a:noAutofit/>
          </a:bodyPr>
          <a:lstStyle/>
          <a:p>
            <a:pPr rtl="0">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struct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int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payload;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 payload</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Node*</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a:t>
            </a:r>
            <a:r>
              <a:rPr lang="en-US" sz="2000" b="0" i="1" u="none" strike="noStrike">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next Node </a:t>
            </a:r>
            <a:r>
              <a:rPr lang="en-US" sz="2000" b="0" i="1" u="none" strike="noStrike" err="1">
                <a:solidFill>
                  <a:srgbClr val="5A5A5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rtl="0">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Node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q = new Node();</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r>
              <a:rPr lang="en-US" sz="2000">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p-&gt;next = q;</a:t>
            </a:r>
            <a:endPar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r>
              <a:rPr lang="en-US" sz="2000">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q-&gt;next = p;</a:t>
            </a:r>
            <a:endPar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r>
              <a:rPr lang="en-US" sz="2000">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p = </a:t>
            </a:r>
            <a:r>
              <a:rPr lang="en-US" sz="2000" err="1">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a:solidFill>
                  <a:srgbClr val="611BB8"/>
                </a:solidFill>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q =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b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r>
              <a:rPr lang="en-US" sz="2800" i="1">
                <a:solidFill>
                  <a:srgbClr val="FF0000"/>
                </a:solidFill>
                <a:latin typeface="Cascadia Mono SemiBold" panose="020B0609020000020004" pitchFamily="49" charset="0"/>
                <a:ea typeface="Cascadia Mono SemiBold" panose="020B0609020000020004" pitchFamily="49" charset="0"/>
                <a:cs typeface="Cascadia Mono SemiBold" panose="020B0609020000020004" pitchFamily="49" charset="0"/>
              </a:rPr>
              <a:t>// Memory Leak</a:t>
            </a:r>
            <a:endParaRPr lang="en-US" sz="2000">
              <a:solidFill>
                <a:srgbClr val="FF0000"/>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FFA9BF57-B1F8-90B8-6AA8-ACDB2205312B}"/>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42ECEF16-35F6-5F88-122F-EC0D69EE0110}"/>
              </a:ext>
            </a:extLst>
          </p:cNvPr>
          <p:cNvSpPr>
            <a:spLocks noGrp="1"/>
          </p:cNvSpPr>
          <p:nvPr>
            <p:ph type="sldNum" sz="quarter" idx="12"/>
          </p:nvPr>
        </p:nvSpPr>
        <p:spPr/>
        <p:txBody>
          <a:bodyPr/>
          <a:lstStyle/>
          <a:p>
            <a:fld id="{4FAB73BC-B049-4115-A692-8D63A059BFB8}" type="slidenum">
              <a:rPr lang="en-US" smtClean="0"/>
              <a:t>45</a:t>
            </a:fld>
            <a:endParaRPr lang="en-US"/>
          </a:p>
        </p:txBody>
      </p:sp>
      <p:sp>
        <p:nvSpPr>
          <p:cNvPr id="15" name="Arrow: Right 14" descr="arrow points to q=nullptr&#10;&#10;">
            <a:extLst>
              <a:ext uri="{FF2B5EF4-FFF2-40B4-BE49-F238E27FC236}">
                <a16:creationId xmlns:a16="http://schemas.microsoft.com/office/drawing/2014/main" id="{AE990AEE-3A52-C08E-AADD-DFF9AEE836DC}"/>
              </a:ext>
            </a:extLst>
          </p:cNvPr>
          <p:cNvSpPr/>
          <p:nvPr/>
        </p:nvSpPr>
        <p:spPr>
          <a:xfrm>
            <a:off x="5492750" y="4923011"/>
            <a:ext cx="539750" cy="292388"/>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descr="diagram removes pointers from p&amp;1, n1-&gt;next still points to n2, and n2-&gt;next still points to n1.  Ref counters are both are 1.">
            <a:extLst>
              <a:ext uri="{FF2B5EF4-FFF2-40B4-BE49-F238E27FC236}">
                <a16:creationId xmlns:a16="http://schemas.microsoft.com/office/drawing/2014/main" id="{B9894E38-A4B5-C373-DAEA-2C599EACE972}"/>
              </a:ext>
            </a:extLst>
          </p:cNvPr>
          <p:cNvGrpSpPr/>
          <p:nvPr/>
        </p:nvGrpSpPr>
        <p:grpSpPr>
          <a:xfrm>
            <a:off x="628650" y="2349500"/>
            <a:ext cx="2876550" cy="2280225"/>
            <a:chOff x="628650" y="2349500"/>
            <a:chExt cx="2876550" cy="2280225"/>
          </a:xfrm>
        </p:grpSpPr>
        <p:sp>
          <p:nvSpPr>
            <p:cNvPr id="3" name="TextBox 2">
              <a:extLst>
                <a:ext uri="{FF2B5EF4-FFF2-40B4-BE49-F238E27FC236}">
                  <a16:creationId xmlns:a16="http://schemas.microsoft.com/office/drawing/2014/main" id="{4FC62B57-3E31-5ADE-27E0-BA916B022336}"/>
                </a:ext>
              </a:extLst>
            </p:cNvPr>
            <p:cNvSpPr txBox="1"/>
            <p:nvPr/>
          </p:nvSpPr>
          <p:spPr>
            <a:xfrm>
              <a:off x="628650" y="234950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p</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8" name="TextBox 7">
              <a:extLst>
                <a:ext uri="{FF2B5EF4-FFF2-40B4-BE49-F238E27FC236}">
                  <a16:creationId xmlns:a16="http://schemas.microsoft.com/office/drawing/2014/main" id="{71DC675F-0849-EF91-CCE2-96036B9E4079}"/>
                </a:ext>
              </a:extLst>
            </p:cNvPr>
            <p:cNvSpPr txBox="1"/>
            <p:nvPr/>
          </p:nvSpPr>
          <p:spPr>
            <a:xfrm>
              <a:off x="641350" y="4019550"/>
              <a:ext cx="457200" cy="584775"/>
            </a:xfrm>
            <a:prstGeom prst="rect">
              <a:avLst/>
            </a:prstGeom>
            <a:noFill/>
            <a:ln w="28575">
              <a:solidFill>
                <a:schemeClr val="bg2"/>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q</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nvGrpSpPr>
            <p:cNvPr id="14" name="Group 13">
              <a:extLst>
                <a:ext uri="{FF2B5EF4-FFF2-40B4-BE49-F238E27FC236}">
                  <a16:creationId xmlns:a16="http://schemas.microsoft.com/office/drawing/2014/main" id="{F9E876D6-D14D-C50B-B76E-0FD7AAB8CB18}"/>
                </a:ext>
              </a:extLst>
            </p:cNvPr>
            <p:cNvGrpSpPr/>
            <p:nvPr/>
          </p:nvGrpSpPr>
          <p:grpSpPr>
            <a:xfrm>
              <a:off x="1790700" y="2349500"/>
              <a:ext cx="1701800" cy="584775"/>
              <a:chOff x="1790700" y="2349500"/>
              <a:chExt cx="1701800" cy="584775"/>
            </a:xfrm>
          </p:grpSpPr>
          <p:sp>
            <p:nvSpPr>
              <p:cNvPr id="6" name="TextBox 5">
                <a:extLst>
                  <a:ext uri="{FF2B5EF4-FFF2-40B4-BE49-F238E27FC236}">
                    <a16:creationId xmlns:a16="http://schemas.microsoft.com/office/drawing/2014/main" id="{7F49FC06-530A-98AD-AE0F-E012809F39DF}"/>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9" name="TextBox 8">
                <a:extLst>
                  <a:ext uri="{FF2B5EF4-FFF2-40B4-BE49-F238E27FC236}">
                    <a16:creationId xmlns:a16="http://schemas.microsoft.com/office/drawing/2014/main" id="{7B861179-6E0C-35BA-DBFC-B77C567E0356}"/>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q</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1" name="TextBox 10">
                <a:extLst>
                  <a:ext uri="{FF2B5EF4-FFF2-40B4-BE49-F238E27FC236}">
                    <a16:creationId xmlns:a16="http://schemas.microsoft.com/office/drawing/2014/main" id="{F3B89561-4107-AAD4-4958-6E3DC15FBEFB}"/>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grpSp>
          <p:nvGrpSpPr>
            <p:cNvPr id="12" name="Group 11">
              <a:extLst>
                <a:ext uri="{FF2B5EF4-FFF2-40B4-BE49-F238E27FC236}">
                  <a16:creationId xmlns:a16="http://schemas.microsoft.com/office/drawing/2014/main" id="{A4D10088-57DE-F4B2-49DC-9FC14797F86D}"/>
                </a:ext>
              </a:extLst>
            </p:cNvPr>
            <p:cNvGrpSpPr/>
            <p:nvPr/>
          </p:nvGrpSpPr>
          <p:grpSpPr>
            <a:xfrm>
              <a:off x="1803400" y="4044950"/>
              <a:ext cx="1701800" cy="584775"/>
              <a:chOff x="1790700" y="2349500"/>
              <a:chExt cx="1701800" cy="584775"/>
            </a:xfrm>
          </p:grpSpPr>
          <p:sp>
            <p:nvSpPr>
              <p:cNvPr id="13" name="TextBox 12">
                <a:extLst>
                  <a:ext uri="{FF2B5EF4-FFF2-40B4-BE49-F238E27FC236}">
                    <a16:creationId xmlns:a16="http://schemas.microsoft.com/office/drawing/2014/main" id="{76D8C0ED-94E4-B6C8-C318-FD8AC2E6545F}"/>
                  </a:ext>
                </a:extLst>
              </p:cNvPr>
              <p:cNvSpPr txBox="1"/>
              <p:nvPr/>
            </p:nvSpPr>
            <p:spPr>
              <a:xfrm>
                <a:off x="1790700" y="2349500"/>
                <a:ext cx="711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n2</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6" name="TextBox 15">
                <a:extLst>
                  <a:ext uri="{FF2B5EF4-FFF2-40B4-BE49-F238E27FC236}">
                    <a16:creationId xmlns:a16="http://schemas.microsoft.com/office/drawing/2014/main" id="{4EE2F7E6-D4B3-6630-D3E8-52307F66DACB}"/>
                  </a:ext>
                </a:extLst>
              </p:cNvPr>
              <p:cNvSpPr txBox="1"/>
              <p:nvPr/>
            </p:nvSpPr>
            <p:spPr>
              <a:xfrm>
                <a:off x="2501900" y="2349500"/>
                <a:ext cx="457200" cy="584775"/>
              </a:xfrm>
              <a:prstGeom prst="rect">
                <a:avLst/>
              </a:prstGeom>
              <a:noFill/>
              <a:ln w="28575">
                <a:solidFill>
                  <a:schemeClr val="bg2">
                    <a:lumMod val="75000"/>
                  </a:schemeClr>
                </a:solidFill>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p</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18" name="TextBox 17">
                <a:extLst>
                  <a:ext uri="{FF2B5EF4-FFF2-40B4-BE49-F238E27FC236}">
                    <a16:creationId xmlns:a16="http://schemas.microsoft.com/office/drawing/2014/main" id="{D2D9AD26-3C9F-2903-734F-9AF3FD799897}"/>
                  </a:ext>
                </a:extLst>
              </p:cNvPr>
              <p:cNvSpPr txBox="1"/>
              <p:nvPr/>
            </p:nvSpPr>
            <p:spPr>
              <a:xfrm>
                <a:off x="3035300" y="2349500"/>
                <a:ext cx="457200" cy="584775"/>
              </a:xfrm>
              <a:prstGeom prst="rect">
                <a:avLst/>
              </a:prstGeom>
              <a:noFill/>
              <a:ln w="28575">
                <a:solidFill>
                  <a:schemeClr val="accent2"/>
                </a:solidFill>
                <a:prstDash val="sysDash"/>
              </a:ln>
            </p:spPr>
            <p:txBody>
              <a:bodyPr wrap="square" rtlCol="0">
                <a:spAutoFit/>
              </a:bodyPr>
              <a:lstStyle/>
              <a:p>
                <a:r>
                  <a:rPr lang="en-US" sz="3200">
                    <a:latin typeface="Cascadia Mono SemiBold" panose="020B0609020000020004" pitchFamily="49" charset="0"/>
                    <a:ea typeface="Cascadia Mono SemiBold" panose="020B0609020000020004" pitchFamily="49" charset="0"/>
                    <a:cs typeface="Cascadia Mono SemiBold" panose="020B0609020000020004" pitchFamily="49" charset="0"/>
                  </a:rPr>
                  <a:t>1</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grpSp>
        <p:cxnSp>
          <p:nvCxnSpPr>
            <p:cNvPr id="7" name="Straight Arrow Connector 6">
              <a:extLst>
                <a:ext uri="{FF2B5EF4-FFF2-40B4-BE49-F238E27FC236}">
                  <a16:creationId xmlns:a16="http://schemas.microsoft.com/office/drawing/2014/main" id="{5F9AF172-00BF-519C-7710-8E59416D2F91}"/>
                </a:ext>
              </a:extLst>
            </p:cNvPr>
            <p:cNvCxnSpPr>
              <a:cxnSpLocks/>
              <a:stCxn id="9" idx="2"/>
              <a:endCxn id="13" idx="0"/>
            </p:cNvCxnSpPr>
            <p:nvPr/>
          </p:nvCxnSpPr>
          <p:spPr>
            <a:xfrm flipH="1">
              <a:off x="2159000" y="2934275"/>
              <a:ext cx="571500" cy="1110675"/>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E77ABD11-0F7D-0C38-6311-F851083685B7}"/>
                </a:ext>
              </a:extLst>
            </p:cNvPr>
            <p:cNvCxnSpPr>
              <a:cxnSpLocks/>
              <a:stCxn id="16" idx="0"/>
              <a:endCxn id="6" idx="2"/>
            </p:cNvCxnSpPr>
            <p:nvPr/>
          </p:nvCxnSpPr>
          <p:spPr>
            <a:xfrm flipH="1" flipV="1">
              <a:off x="2146300" y="2934275"/>
              <a:ext cx="596900" cy="1110675"/>
            </a:xfrm>
            <a:prstGeom prst="straightConnector1">
              <a:avLst/>
            </a:prstGeom>
            <a:ln w="5715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37665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C80D4-5763-3A4C-FE8C-25EE4F3371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06F29D-9D7E-ABD9-F3E9-370F8150B3F4}"/>
              </a:ext>
            </a:extLst>
          </p:cNvPr>
          <p:cNvSpPr>
            <a:spLocks noGrp="1"/>
          </p:cNvSpPr>
          <p:nvPr>
            <p:ph type="title"/>
          </p:nvPr>
        </p:nvSpPr>
        <p:spPr>
          <a:xfrm>
            <a:off x="776087" y="609600"/>
            <a:ext cx="4879362" cy="849086"/>
          </a:xfrm>
        </p:spPr>
        <p:txBody>
          <a:bodyPr>
            <a:normAutofit fontScale="90000"/>
          </a:bodyPr>
          <a:lstStyle/>
          <a:p>
            <a:r>
              <a:rPr lang="en-US">
                <a:latin typeface="+mn-lt"/>
                <a:ea typeface="Cascadia Code" panose="020B0609020000020004" pitchFamily="49" charset="0"/>
                <a:cs typeface="Cascadia Code" panose="020B0609020000020004" pitchFamily="49" charset="0"/>
              </a:rPr>
              <a:t>Cycle of </a:t>
            </a:r>
            <a:r>
              <a:rPr lang="en-US" err="1">
                <a:latin typeface="Cascadia Code" panose="020B0609020000020004" pitchFamily="49" charset="0"/>
                <a:ea typeface="Cascadia Code" panose="020B0609020000020004" pitchFamily="49" charset="0"/>
                <a:cs typeface="Cascadia Code" panose="020B0609020000020004" pitchFamily="49" charset="0"/>
              </a:rPr>
              <a:t>shared_ptr</a:t>
            </a:r>
            <a:r>
              <a:rPr lang="en-US" err="1">
                <a:latin typeface="+mn-lt"/>
                <a:ea typeface="Cascadia Code" panose="020B0609020000020004" pitchFamily="49" charset="0"/>
                <a:cs typeface="Cascadia Code" panose="020B0609020000020004" pitchFamily="49" charset="0"/>
              </a:rPr>
              <a:t>s</a:t>
            </a:r>
            <a:endParaRPr lang="en-US">
              <a:latin typeface="+mn-lt"/>
              <a:ea typeface="Cascadia Code" panose="020B0609020000020004" pitchFamily="49" charset="0"/>
              <a:cs typeface="Cascadia Code" panose="020B0609020000020004" pitchFamily="49" charset="0"/>
            </a:endParaRPr>
          </a:p>
        </p:txBody>
      </p:sp>
      <p:sp>
        <p:nvSpPr>
          <p:cNvPr id="22" name="Content Placeholder 11">
            <a:extLst>
              <a:ext uri="{FF2B5EF4-FFF2-40B4-BE49-F238E27FC236}">
                <a16:creationId xmlns:a16="http://schemas.microsoft.com/office/drawing/2014/main" id="{1DAA2FD0-C51D-40A9-AA07-08802412A4DC}"/>
              </a:ext>
            </a:extLst>
          </p:cNvPr>
          <p:cNvSpPr>
            <a:spLocks noGrp="1"/>
          </p:cNvSpPr>
          <p:nvPr>
            <p:ph sz="half" idx="1"/>
          </p:nvPr>
        </p:nvSpPr>
        <p:spPr>
          <a:xfrm>
            <a:off x="676195" y="1898650"/>
            <a:ext cx="4486355" cy="4182109"/>
          </a:xfrm>
        </p:spPr>
        <p:txBody>
          <a:bodyPr>
            <a:noAutofit/>
          </a:bodyPr>
          <a:lstStyle/>
          <a:p>
            <a:pPr marL="45720" indent="0">
              <a:buNone/>
            </a:pPr>
            <a:r>
              <a:rPr lang="en-US" sz="2400"/>
              <a:t>Head points to the first node, </a:t>
            </a:r>
          </a:p>
          <a:p>
            <a:pPr marL="45720" indent="0">
              <a:buNone/>
            </a:pPr>
            <a:r>
              <a:rPr lang="en-US" sz="2400"/>
              <a:t>Head-&gt;next points to the second node </a:t>
            </a:r>
          </a:p>
          <a:p>
            <a:pPr marL="45720" indent="0">
              <a:buNone/>
            </a:pPr>
            <a:r>
              <a:rPr lang="en-US" sz="2400"/>
              <a:t>Second-</a:t>
            </a:r>
            <a:r>
              <a:rPr lang="en-US" sz="2400" err="1"/>
              <a:t>prev</a:t>
            </a:r>
            <a:r>
              <a:rPr lang="en-US" sz="2400"/>
              <a:t> points to head-next</a:t>
            </a:r>
          </a:p>
          <a:p>
            <a:pPr marL="45720" indent="0">
              <a:buNone/>
            </a:pPr>
            <a:r>
              <a:rPr lang="en-US" sz="2400"/>
              <a:t>If we delete head, we have no way to get to nodes, but they aren’t deleted because they each still have a positive reference count.</a:t>
            </a:r>
          </a:p>
        </p:txBody>
      </p:sp>
      <p:sp>
        <p:nvSpPr>
          <p:cNvPr id="10" name="Content Placeholder 9">
            <a:extLst>
              <a:ext uri="{FF2B5EF4-FFF2-40B4-BE49-F238E27FC236}">
                <a16:creationId xmlns:a16="http://schemas.microsoft.com/office/drawing/2014/main" id="{934DA2B3-4696-3B13-1411-DECB3C3C7470}"/>
              </a:ext>
            </a:extLst>
          </p:cNvPr>
          <p:cNvSpPr>
            <a:spLocks noGrp="1"/>
          </p:cNvSpPr>
          <p:nvPr>
            <p:ph sz="half" idx="2"/>
          </p:nvPr>
        </p:nvSpPr>
        <p:spPr>
          <a:xfrm>
            <a:off x="5448300" y="400050"/>
            <a:ext cx="6351814" cy="5680711"/>
          </a:xfrm>
          <a:solidFill>
            <a:schemeClr val="bg2">
              <a:lumMod val="20000"/>
              <a:lumOff val="80000"/>
            </a:schemeClr>
          </a:solidFill>
          <a:ln w="57150">
            <a:solidFill>
              <a:schemeClr val="bg2"/>
            </a:solidFill>
          </a:ln>
        </p:spPr>
        <p:txBody>
          <a:bodyPr>
            <a:noAutofit/>
          </a:bodyPr>
          <a:lstStyle/>
          <a:p>
            <a:pPr rtl="0">
              <a:lnSpc>
                <a:spcPct val="100000"/>
              </a:lnSpc>
              <a:spcBef>
                <a:spcPts val="200"/>
              </a:spcBef>
              <a:spcAft>
                <a:spcPts val="200"/>
              </a:spcAft>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#include </a:t>
            </a:r>
            <a:r>
              <a:rPr lang="en-US" sz="2000" b="0" i="0" u="none" strike="noStrike">
                <a:solidFill>
                  <a:srgbClr val="D94B7B"/>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err="1">
                <a:solidFill>
                  <a:srgbClr val="D94B7B"/>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cstdlib</a:t>
            </a:r>
            <a:r>
              <a:rPr lang="en-US" sz="2000" b="0" i="0" u="none" strike="noStrike">
                <a:solidFill>
                  <a:srgbClr val="D94B7B"/>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#include </a:t>
            </a:r>
            <a:r>
              <a:rPr lang="en-US" sz="2000" b="0" i="0" u="none" strike="noStrike">
                <a:solidFill>
                  <a:srgbClr val="D94B7B"/>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&lt;memory&gt;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using</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2000" b="0"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struct A</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 next;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prev</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main(</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argc</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char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argv</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 head(</a:t>
            </a: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new</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head-&gt;next = </a:t>
            </a:r>
            <a:r>
              <a:rPr lang="en-US" sz="2000" b="0"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a:t>
            </a: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new</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head-&gt;next-&gt;</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prev</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 head;</a:t>
            </a:r>
            <a:br>
              <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rPr>
            </a:br>
            <a:r>
              <a:rPr lang="en-US" sz="1800" i="1">
                <a:solidFill>
                  <a:schemeClr val="accent6">
                    <a:lumMod val="5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 ref count of first node 2</a:t>
            </a:r>
            <a:endParaRPr lang="en-US" sz="1600" b="0">
              <a:solidFill>
                <a:schemeClr val="accent6">
                  <a:lumMod val="50000"/>
                </a:schemeClr>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return</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333333"/>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EXIT_SUCCESS</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b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000">
              <a:solidFill>
                <a:srgbClr val="FF0000"/>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A75AB3C8-4346-3A74-D84A-F72FC5F79FDD}"/>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DC57434E-5F50-690C-96BE-8458D88105E6}"/>
              </a:ext>
            </a:extLst>
          </p:cNvPr>
          <p:cNvSpPr>
            <a:spLocks noGrp="1"/>
          </p:cNvSpPr>
          <p:nvPr>
            <p:ph type="sldNum" sz="quarter" idx="12"/>
          </p:nvPr>
        </p:nvSpPr>
        <p:spPr/>
        <p:txBody>
          <a:bodyPr/>
          <a:lstStyle/>
          <a:p>
            <a:fld id="{4FAB73BC-B049-4115-A692-8D63A059BFB8}" type="slidenum">
              <a:rPr lang="en-US" smtClean="0"/>
              <a:t>46</a:t>
            </a:fld>
            <a:endParaRPr lang="en-US"/>
          </a:p>
        </p:txBody>
      </p:sp>
    </p:spTree>
    <p:extLst>
      <p:ext uri="{BB962C8B-B14F-4D97-AF65-F5344CB8AC3E}">
        <p14:creationId xmlns:p14="http://schemas.microsoft.com/office/powerpoint/2010/main" val="11115743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FB1AD39-A68F-34A6-3E80-67F884D7783E}"/>
              </a:ext>
            </a:extLst>
          </p:cNvPr>
          <p:cNvSpPr>
            <a:spLocks noGrp="1"/>
          </p:cNvSpPr>
          <p:nvPr>
            <p:ph type="title"/>
          </p:nvPr>
        </p:nvSpPr>
        <p:spPr/>
        <p:txBody>
          <a:bodyPr/>
          <a:lstStyle/>
          <a:p>
            <a:r>
              <a:rPr lang="en-US" err="1">
                <a:latin typeface="Cascadia Mono SemiBold" panose="020B0609020000020004" pitchFamily="49" charset="0"/>
                <a:ea typeface="Cascadia Mono SemiBold" panose="020B0609020000020004" pitchFamily="49" charset="0"/>
                <a:cs typeface="Cascadia Mono SemiBold" panose="020B0609020000020004" pitchFamily="49" charset="0"/>
              </a:rPr>
              <a:t>weak_ptr</a:t>
            </a:r>
            <a:endParaRPr lang="en-US">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8" name="Content Placeholder 7">
            <a:extLst>
              <a:ext uri="{FF2B5EF4-FFF2-40B4-BE49-F238E27FC236}">
                <a16:creationId xmlns:a16="http://schemas.microsoft.com/office/drawing/2014/main" id="{CD450DA8-6370-B1EA-759C-BE5888AC1063}"/>
              </a:ext>
            </a:extLst>
          </p:cNvPr>
          <p:cNvSpPr>
            <a:spLocks noGrp="1"/>
          </p:cNvSpPr>
          <p:nvPr>
            <p:ph idx="1"/>
          </p:nvPr>
        </p:nvSpPr>
        <p:spPr/>
        <p:txBody>
          <a:bodyPr>
            <a:normAutofit/>
          </a:bodyPr>
          <a:lstStyle/>
          <a:p>
            <a:pPr rtl="0">
              <a:buNone/>
            </a:pPr>
            <a:r>
              <a:rPr lang="en-US" sz="2400" b="0" i="0" u="none" strike="noStrike" err="1">
                <a:solidFill>
                  <a:srgbClr val="0066FF"/>
                </a:solidFill>
                <a:effectLst/>
                <a:latin typeface="Courier New" panose="02070309020205020404" pitchFamily="49" charset="0"/>
              </a:rPr>
              <a:t>weak_ptr</a:t>
            </a:r>
            <a:r>
              <a:rPr lang="en-US" sz="2400" b="0" i="0" u="none" strike="noStrike">
                <a:solidFill>
                  <a:srgbClr val="7F7F7F"/>
                </a:solidFill>
                <a:effectLst/>
                <a:latin typeface="Source Sans Pro" panose="020B0503030403020204" pitchFamily="34" charset="0"/>
              </a:rPr>
              <a:t> is similar to a </a:t>
            </a:r>
            <a:r>
              <a:rPr lang="en-US" sz="2400" b="0" i="0" u="none" strike="noStrike" err="1">
                <a:solidFill>
                  <a:srgbClr val="0066FF"/>
                </a:solidFill>
                <a:effectLst/>
                <a:latin typeface="Courier New" panose="02070309020205020404" pitchFamily="49" charset="0"/>
              </a:rPr>
              <a:t>shared_ptr</a:t>
            </a:r>
            <a:r>
              <a:rPr lang="en-US" sz="2400" b="0" i="0" u="none" strike="noStrike">
                <a:solidFill>
                  <a:srgbClr val="7F7F7F"/>
                </a:solidFill>
                <a:effectLst/>
                <a:latin typeface="Source Sans Pro" panose="020B0503030403020204" pitchFamily="34" charset="0"/>
              </a:rPr>
              <a:t> but doesn’t affect the reference count</a:t>
            </a:r>
            <a:endParaRPr lang="en-US" sz="2800" b="0">
              <a:effectLst/>
            </a:endParaRPr>
          </a:p>
          <a:p>
            <a:pPr rtl="0" fontAlgn="base">
              <a:spcBef>
                <a:spcPts val="440"/>
              </a:spcBef>
              <a:buFont typeface="Arial" panose="020B0604020202020204" pitchFamily="34" charset="0"/>
              <a:buChar char="•"/>
            </a:pPr>
            <a:r>
              <a:rPr lang="en-US" sz="2400" b="0" i="0" u="none" strike="noStrike">
                <a:solidFill>
                  <a:srgbClr val="7F7F7F"/>
                </a:solidFill>
                <a:effectLst/>
                <a:latin typeface="Source Sans Pro" panose="020B0503030403020204" pitchFamily="34" charset="0"/>
              </a:rPr>
              <a:t>Can </a:t>
            </a:r>
            <a:r>
              <a:rPr lang="en-US" sz="2400" b="0" i="1" u="none" strike="noStrike">
                <a:solidFill>
                  <a:srgbClr val="7F7F7F"/>
                </a:solidFill>
                <a:effectLst/>
                <a:latin typeface="Source Sans Pro" panose="020B0503030403020204" pitchFamily="34" charset="0"/>
              </a:rPr>
              <a:t>only</a:t>
            </a:r>
            <a:r>
              <a:rPr lang="en-US" sz="2400" b="0" i="0" u="none" strike="noStrike">
                <a:solidFill>
                  <a:srgbClr val="7F7F7F"/>
                </a:solidFill>
                <a:effectLst/>
                <a:latin typeface="Source Sans Pro" panose="020B0503030403020204" pitchFamily="34" charset="0"/>
              </a:rPr>
              <a:t> “point to” an object that is managed by a </a:t>
            </a:r>
            <a:r>
              <a:rPr lang="en-US" sz="2400" b="0" i="0" u="none" strike="noStrike" err="1">
                <a:solidFill>
                  <a:srgbClr val="0066FF"/>
                </a:solidFill>
                <a:effectLst/>
                <a:latin typeface="Courier New" panose="02070309020205020404" pitchFamily="49" charset="0"/>
              </a:rPr>
              <a:t>shared_ptr</a:t>
            </a:r>
            <a:endParaRPr lang="en-US" sz="2400" b="0" i="0" u="none" strike="noStrike">
              <a:solidFill>
                <a:srgbClr val="7F7F7F"/>
              </a:solidFill>
              <a:effectLst/>
              <a:latin typeface="Source Sans Pro" panose="020B0503030403020204" pitchFamily="34" charset="0"/>
            </a:endParaRPr>
          </a:p>
          <a:p>
            <a:pPr rtl="0" fontAlgn="base">
              <a:spcBef>
                <a:spcPts val="440"/>
              </a:spcBef>
              <a:buFont typeface="Arial" panose="020B0604020202020204" pitchFamily="34" charset="0"/>
              <a:buChar char="•"/>
            </a:pPr>
            <a:r>
              <a:rPr lang="en-US" sz="2400" b="0" i="0" u="none" strike="noStrike">
                <a:solidFill>
                  <a:srgbClr val="7F7F7F"/>
                </a:solidFill>
                <a:effectLst/>
                <a:latin typeface="Source Sans Pro" panose="020B0503030403020204" pitchFamily="34" charset="0"/>
              </a:rPr>
              <a:t>Not </a:t>
            </a:r>
            <a:r>
              <a:rPr lang="en-US" sz="2400" b="0" i="1" u="none" strike="noStrike">
                <a:solidFill>
                  <a:srgbClr val="7F7F7F"/>
                </a:solidFill>
                <a:effectLst/>
                <a:latin typeface="Source Sans Pro" panose="020B0503030403020204" pitchFamily="34" charset="0"/>
              </a:rPr>
              <a:t>really</a:t>
            </a:r>
            <a:r>
              <a:rPr lang="en-US" sz="2400" b="0" i="0" u="none" strike="noStrike">
                <a:solidFill>
                  <a:srgbClr val="7F7F7F"/>
                </a:solidFill>
                <a:effectLst/>
                <a:latin typeface="Source Sans Pro" panose="020B0503030403020204" pitchFamily="34" charset="0"/>
              </a:rPr>
              <a:t> a pointer – can’t actually dereference unless you “get” its associated </a:t>
            </a:r>
            <a:r>
              <a:rPr lang="en-US" sz="2400" b="0" i="0" u="none" strike="noStrike" err="1">
                <a:solidFill>
                  <a:srgbClr val="0066FF"/>
                </a:solidFill>
                <a:effectLst/>
                <a:latin typeface="Courier New" panose="02070309020205020404" pitchFamily="49" charset="0"/>
              </a:rPr>
              <a:t>shared_ptr</a:t>
            </a:r>
            <a:endParaRPr lang="en-US" sz="2400" b="0" i="0" u="none" strike="noStrike">
              <a:solidFill>
                <a:srgbClr val="7F7F7F"/>
              </a:solidFill>
              <a:effectLst/>
              <a:latin typeface="Source Sans Pro" panose="020B0503030403020204" pitchFamily="34" charset="0"/>
            </a:endParaRPr>
          </a:p>
          <a:p>
            <a:pPr rtl="0" fontAlgn="base">
              <a:spcBef>
                <a:spcPts val="440"/>
              </a:spcBef>
              <a:buFont typeface="Arial" panose="020B0604020202020204" pitchFamily="34" charset="0"/>
              <a:buChar char="•"/>
            </a:pPr>
            <a:r>
              <a:rPr lang="en-US" sz="2400" b="0" i="0" u="none" strike="noStrike">
                <a:solidFill>
                  <a:srgbClr val="7F7F7F"/>
                </a:solidFill>
                <a:effectLst/>
                <a:latin typeface="Source Sans Pro" panose="020B0503030403020204" pitchFamily="34" charset="0"/>
              </a:rPr>
              <a:t>Because it doesn’t influence the reference count, </a:t>
            </a:r>
            <a:r>
              <a:rPr lang="en-US" sz="2400" b="0" i="0" u="none" strike="noStrike" err="1">
                <a:solidFill>
                  <a:srgbClr val="0066FF"/>
                </a:solidFill>
                <a:effectLst/>
                <a:latin typeface="Courier New" panose="02070309020205020404" pitchFamily="49" charset="0"/>
              </a:rPr>
              <a:t>weak_ptr</a:t>
            </a:r>
            <a:r>
              <a:rPr lang="en-US" sz="2400" b="0" i="0" u="none" strike="noStrike" err="1">
                <a:solidFill>
                  <a:srgbClr val="7F7F7F"/>
                </a:solidFill>
                <a:effectLst/>
                <a:latin typeface="Source Sans Pro" panose="020B0503030403020204" pitchFamily="34" charset="0"/>
              </a:rPr>
              <a:t>s</a:t>
            </a:r>
            <a:r>
              <a:rPr lang="en-US" sz="2400" b="0" i="0" u="none" strike="noStrike">
                <a:solidFill>
                  <a:srgbClr val="7F7F7F"/>
                </a:solidFill>
                <a:effectLst/>
                <a:latin typeface="Source Sans Pro" panose="020B0503030403020204" pitchFamily="34" charset="0"/>
              </a:rPr>
              <a:t> can become “</a:t>
            </a:r>
            <a:r>
              <a:rPr lang="en-US" sz="2400" b="0" i="1" u="none" strike="noStrike">
                <a:solidFill>
                  <a:srgbClr val="7F7F7F"/>
                </a:solidFill>
                <a:effectLst/>
                <a:latin typeface="Source Sans Pro" panose="020B0503030403020204" pitchFamily="34" charset="0"/>
              </a:rPr>
              <a:t>dangling</a:t>
            </a:r>
            <a:r>
              <a:rPr lang="en-US" sz="2400" b="0" i="0" u="none" strike="noStrike">
                <a:solidFill>
                  <a:srgbClr val="7F7F7F"/>
                </a:solidFill>
                <a:effectLst/>
                <a:latin typeface="Source Sans Pro" panose="020B0503030403020204" pitchFamily="34" charset="0"/>
              </a:rPr>
              <a:t>”</a:t>
            </a:r>
          </a:p>
          <a:p>
            <a:pPr marL="742950" lvl="1" indent="-285750" rtl="0" fontAlgn="base">
              <a:spcBef>
                <a:spcPts val="400"/>
              </a:spcBef>
              <a:buFont typeface="Arial" panose="020B0604020202020204" pitchFamily="34" charset="0"/>
              <a:buChar char="•"/>
            </a:pPr>
            <a:r>
              <a:rPr lang="en-US" sz="2400" b="0" i="0" u="none" strike="noStrike">
                <a:solidFill>
                  <a:srgbClr val="7F7F7F"/>
                </a:solidFill>
                <a:effectLst/>
                <a:latin typeface="Source Sans Pro" panose="020B0503030403020204" pitchFamily="34" charset="0"/>
              </a:rPr>
              <a:t>Object referenced may have been </a:t>
            </a:r>
            <a:r>
              <a:rPr lang="en-US" sz="2400" b="0" i="0" u="none" strike="noStrike" err="1">
                <a:solidFill>
                  <a:srgbClr val="E2661A"/>
                </a:solidFill>
                <a:effectLst/>
                <a:latin typeface="Courier New" panose="02070309020205020404" pitchFamily="49" charset="0"/>
              </a:rPr>
              <a:t>delete</a:t>
            </a:r>
            <a:r>
              <a:rPr lang="en-US" sz="2400" b="0" i="0" u="none" strike="noStrike" err="1">
                <a:solidFill>
                  <a:srgbClr val="7F7F7F"/>
                </a:solidFill>
                <a:effectLst/>
                <a:latin typeface="Source Sans Pro" panose="020B0503030403020204" pitchFamily="34" charset="0"/>
              </a:rPr>
              <a:t>’d</a:t>
            </a:r>
            <a:endParaRPr lang="en-US" sz="2400" b="0" i="0" u="none" strike="noStrike">
              <a:solidFill>
                <a:srgbClr val="7F7F7F"/>
              </a:solidFill>
              <a:effectLst/>
              <a:latin typeface="Source Sans Pro" panose="020B0503030403020204" pitchFamily="34" charset="0"/>
            </a:endParaRPr>
          </a:p>
          <a:p>
            <a:pPr marL="742950" lvl="1" indent="-285750" rtl="0" fontAlgn="base">
              <a:spcBef>
                <a:spcPts val="400"/>
              </a:spcBef>
              <a:buFont typeface="Arial" panose="020B0604020202020204" pitchFamily="34" charset="0"/>
              <a:buChar char="•"/>
            </a:pPr>
            <a:r>
              <a:rPr lang="en-US" sz="2400" b="0" i="0" u="none" strike="noStrike">
                <a:solidFill>
                  <a:srgbClr val="7F7F7F"/>
                </a:solidFill>
                <a:effectLst/>
                <a:latin typeface="Source Sans Pro" panose="020B0503030403020204" pitchFamily="34" charset="0"/>
              </a:rPr>
              <a:t>But you can check to see if the object still exists</a:t>
            </a:r>
            <a:endParaRPr lang="en-US" sz="2800" b="0">
              <a:effectLst/>
            </a:endParaRPr>
          </a:p>
          <a:p>
            <a:pPr rtl="0">
              <a:spcBef>
                <a:spcPts val="520"/>
              </a:spcBef>
              <a:buNone/>
            </a:pPr>
            <a:r>
              <a:rPr lang="en-US" sz="2400" b="1" i="0" u="none" strike="noStrike">
                <a:solidFill>
                  <a:srgbClr val="7F7F7F"/>
                </a:solidFill>
                <a:effectLst/>
                <a:latin typeface="Source Sans Pro" panose="020B0503030403020204" pitchFamily="34" charset="0"/>
              </a:rPr>
              <a:t>Can be used to break our cycle problem!</a:t>
            </a:r>
            <a:endParaRPr lang="en-US" sz="2800" b="0">
              <a:effectLst/>
            </a:endParaRPr>
          </a:p>
          <a:p>
            <a:pPr>
              <a:buNone/>
            </a:pPr>
            <a:endParaRPr lang="en-US" sz="2800"/>
          </a:p>
        </p:txBody>
      </p:sp>
      <p:sp>
        <p:nvSpPr>
          <p:cNvPr id="5" name="Footer Placeholder 4">
            <a:extLst>
              <a:ext uri="{FF2B5EF4-FFF2-40B4-BE49-F238E27FC236}">
                <a16:creationId xmlns:a16="http://schemas.microsoft.com/office/drawing/2014/main" id="{BB5E5A5F-6858-4130-4D21-8091777093F5}"/>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6" name="Slide Number Placeholder 5">
            <a:extLst>
              <a:ext uri="{FF2B5EF4-FFF2-40B4-BE49-F238E27FC236}">
                <a16:creationId xmlns:a16="http://schemas.microsoft.com/office/drawing/2014/main" id="{1A9D8630-6774-A5DE-021C-FDD7C0627FBB}"/>
              </a:ext>
            </a:extLst>
          </p:cNvPr>
          <p:cNvSpPr>
            <a:spLocks noGrp="1"/>
          </p:cNvSpPr>
          <p:nvPr>
            <p:ph type="sldNum" sz="quarter" idx="12"/>
          </p:nvPr>
        </p:nvSpPr>
        <p:spPr/>
        <p:txBody>
          <a:bodyPr/>
          <a:lstStyle/>
          <a:p>
            <a:fld id="{4FAB73BC-B049-4115-A692-8D63A059BFB8}" type="slidenum">
              <a:rPr lang="en-US" smtClean="0"/>
              <a:t>47</a:t>
            </a:fld>
            <a:endParaRPr lang="en-US"/>
          </a:p>
        </p:txBody>
      </p:sp>
    </p:spTree>
    <p:extLst>
      <p:ext uri="{BB962C8B-B14F-4D97-AF65-F5344CB8AC3E}">
        <p14:creationId xmlns:p14="http://schemas.microsoft.com/office/powerpoint/2010/main" val="4730857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30E0B-FBFC-423E-E6A2-17DD6E1CCD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6FCAD6-AD27-C81C-1489-62A945FE331F}"/>
              </a:ext>
            </a:extLst>
          </p:cNvPr>
          <p:cNvSpPr>
            <a:spLocks noGrp="1"/>
          </p:cNvSpPr>
          <p:nvPr>
            <p:ph type="title"/>
          </p:nvPr>
        </p:nvSpPr>
        <p:spPr>
          <a:xfrm>
            <a:off x="776087" y="609600"/>
            <a:ext cx="4879362" cy="849086"/>
          </a:xfrm>
        </p:spPr>
        <p:txBody>
          <a:bodyPr>
            <a:normAutofit fontScale="90000"/>
          </a:bodyPr>
          <a:lstStyle/>
          <a:p>
            <a:r>
              <a:rPr lang="en-US">
                <a:latin typeface="+mn-lt"/>
                <a:ea typeface="Cascadia Code" panose="020B0609020000020004" pitchFamily="49" charset="0"/>
                <a:cs typeface="Cascadia Code" panose="020B0609020000020004" pitchFamily="49" charset="0"/>
              </a:rPr>
              <a:t>Fixed cycle of </a:t>
            </a:r>
            <a:r>
              <a:rPr lang="en-US" err="1">
                <a:latin typeface="Cascadia Code" panose="020B0609020000020004" pitchFamily="49" charset="0"/>
                <a:ea typeface="Cascadia Code" panose="020B0609020000020004" pitchFamily="49" charset="0"/>
                <a:cs typeface="Cascadia Code" panose="020B0609020000020004" pitchFamily="49" charset="0"/>
              </a:rPr>
              <a:t>shared_ptr</a:t>
            </a:r>
            <a:r>
              <a:rPr lang="en-US" err="1">
                <a:latin typeface="+mn-lt"/>
                <a:ea typeface="Cascadia Code" panose="020B0609020000020004" pitchFamily="49" charset="0"/>
                <a:cs typeface="Cascadia Code" panose="020B0609020000020004" pitchFamily="49" charset="0"/>
              </a:rPr>
              <a:t>s</a:t>
            </a:r>
            <a:endParaRPr lang="en-US">
              <a:latin typeface="+mn-lt"/>
              <a:ea typeface="Cascadia Code" panose="020B0609020000020004" pitchFamily="49" charset="0"/>
              <a:cs typeface="Cascadia Code" panose="020B0609020000020004" pitchFamily="49" charset="0"/>
            </a:endParaRPr>
          </a:p>
        </p:txBody>
      </p:sp>
      <p:sp>
        <p:nvSpPr>
          <p:cNvPr id="22" name="Content Placeholder 11">
            <a:extLst>
              <a:ext uri="{FF2B5EF4-FFF2-40B4-BE49-F238E27FC236}">
                <a16:creationId xmlns:a16="http://schemas.microsoft.com/office/drawing/2014/main" id="{306168EA-85DC-664D-22A3-AA650C3059B2}"/>
              </a:ext>
            </a:extLst>
          </p:cNvPr>
          <p:cNvSpPr>
            <a:spLocks noGrp="1"/>
          </p:cNvSpPr>
          <p:nvPr>
            <p:ph sz="half" idx="1"/>
          </p:nvPr>
        </p:nvSpPr>
        <p:spPr>
          <a:xfrm>
            <a:off x="676195" y="1898650"/>
            <a:ext cx="4486355" cy="4182109"/>
          </a:xfrm>
        </p:spPr>
        <p:txBody>
          <a:bodyPr>
            <a:noAutofit/>
          </a:bodyPr>
          <a:lstStyle/>
          <a:p>
            <a:pPr marL="45720" indent="0">
              <a:buNone/>
            </a:pPr>
            <a:r>
              <a:rPr lang="en-US" sz="2400"/>
              <a:t>Head points to the first node, </a:t>
            </a:r>
          </a:p>
          <a:p>
            <a:pPr marL="45720" indent="0">
              <a:buNone/>
            </a:pPr>
            <a:r>
              <a:rPr lang="en-US" sz="2400"/>
              <a:t>Head-&gt;next points to the second node</a:t>
            </a:r>
          </a:p>
          <a:p>
            <a:pPr marL="45720" indent="0">
              <a:buNone/>
            </a:pPr>
            <a:r>
              <a:rPr lang="en-US" sz="2400"/>
              <a:t>Second-</a:t>
            </a:r>
            <a:r>
              <a:rPr lang="en-US" sz="2400" err="1"/>
              <a:t>prev</a:t>
            </a:r>
            <a:r>
              <a:rPr lang="en-US" sz="2400"/>
              <a:t> points to head-next</a:t>
            </a:r>
          </a:p>
          <a:p>
            <a:pPr marL="45720" indent="0">
              <a:buNone/>
            </a:pPr>
            <a:r>
              <a:rPr lang="en-US" sz="2400"/>
              <a:t>Now, if we delete head, ref count goes to zero, so the first node is deleted, cascading to the second node.</a:t>
            </a:r>
          </a:p>
        </p:txBody>
      </p:sp>
      <p:sp>
        <p:nvSpPr>
          <p:cNvPr id="10" name="Content Placeholder 9">
            <a:extLst>
              <a:ext uri="{FF2B5EF4-FFF2-40B4-BE49-F238E27FC236}">
                <a16:creationId xmlns:a16="http://schemas.microsoft.com/office/drawing/2014/main" id="{7F629F18-C30F-AA06-7A36-18F6FF5D729A}"/>
              </a:ext>
            </a:extLst>
          </p:cNvPr>
          <p:cNvSpPr>
            <a:spLocks noGrp="1"/>
          </p:cNvSpPr>
          <p:nvPr>
            <p:ph sz="half" idx="2"/>
          </p:nvPr>
        </p:nvSpPr>
        <p:spPr>
          <a:xfrm>
            <a:off x="5448300" y="400050"/>
            <a:ext cx="6351814" cy="5680711"/>
          </a:xfrm>
          <a:solidFill>
            <a:schemeClr val="bg2">
              <a:lumMod val="20000"/>
              <a:lumOff val="80000"/>
            </a:schemeClr>
          </a:solidFill>
          <a:ln w="57150">
            <a:solidFill>
              <a:schemeClr val="bg2"/>
            </a:solidFill>
          </a:ln>
        </p:spPr>
        <p:txBody>
          <a:bodyPr>
            <a:noAutofit/>
          </a:bodyPr>
          <a:lstStyle/>
          <a:p>
            <a:pPr rtl="0">
              <a:lnSpc>
                <a:spcPct val="100000"/>
              </a:lnSpc>
              <a:spcBef>
                <a:spcPts val="200"/>
              </a:spcBef>
              <a:spcAft>
                <a:spcPts val="200"/>
              </a:spcAft>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#include </a:t>
            </a:r>
            <a:r>
              <a:rPr lang="en-US" sz="2000" b="0" i="0" u="none" strike="noStrike">
                <a:solidFill>
                  <a:srgbClr val="D94B7B"/>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err="1">
                <a:solidFill>
                  <a:srgbClr val="D94B7B"/>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cstdlib</a:t>
            </a:r>
            <a:r>
              <a:rPr lang="en-US" sz="2000" b="0" i="0" u="none" strike="noStrike">
                <a:solidFill>
                  <a:srgbClr val="D94B7B"/>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#include </a:t>
            </a:r>
            <a:r>
              <a:rPr lang="en-US" sz="2000" b="0" i="0" u="none" strike="noStrike">
                <a:solidFill>
                  <a:srgbClr val="D94B7B"/>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&lt;memory&gt;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using</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2000" b="0"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struct A</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 next;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800" b="0" i="0" u="none" strike="noStrike" err="1">
                <a:solidFill>
                  <a:srgbClr val="FF00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weak_ptr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prev</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 </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main(</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argc</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char **</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argv</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 head(</a:t>
            </a: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new</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head-&gt;next = </a:t>
            </a:r>
            <a:r>
              <a:rPr lang="en-US" sz="2000" b="0"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a:t>
            </a: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new</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head-&gt;next-&gt;</a:t>
            </a:r>
            <a:r>
              <a:rPr lang="en-US" sz="2000" b="0"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prev</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 head;</a:t>
            </a:r>
            <a:br>
              <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rPr>
            </a:br>
            <a:r>
              <a:rPr lang="en-US" sz="1800" i="1">
                <a:solidFill>
                  <a:schemeClr val="accent6">
                    <a:lumMod val="5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 ref count of first node 1</a:t>
            </a:r>
            <a:endParaRPr lang="en-US" sz="18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return</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000" b="0" i="0" u="none" strike="noStrike">
                <a:solidFill>
                  <a:srgbClr val="333333"/>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EXIT_SUCCESS</a:t>
            </a: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2000" b="0"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600" b="0">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br>
              <a:rPr lang="en-US" sz="1600">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000">
              <a:solidFill>
                <a:srgbClr val="FF0000"/>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6FDC2020-4D1C-12F3-7F80-0BC8BDC37F8F}"/>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A9398820-9EDD-4ACA-C4B3-8FBB13F478A7}"/>
              </a:ext>
            </a:extLst>
          </p:cNvPr>
          <p:cNvSpPr>
            <a:spLocks noGrp="1"/>
          </p:cNvSpPr>
          <p:nvPr>
            <p:ph type="sldNum" sz="quarter" idx="12"/>
          </p:nvPr>
        </p:nvSpPr>
        <p:spPr/>
        <p:txBody>
          <a:bodyPr/>
          <a:lstStyle/>
          <a:p>
            <a:fld id="{4FAB73BC-B049-4115-A692-8D63A059BFB8}" type="slidenum">
              <a:rPr lang="en-US" smtClean="0"/>
              <a:t>48</a:t>
            </a:fld>
            <a:endParaRPr lang="en-US"/>
          </a:p>
        </p:txBody>
      </p:sp>
    </p:spTree>
    <p:extLst>
      <p:ext uri="{BB962C8B-B14F-4D97-AF65-F5344CB8AC3E}">
        <p14:creationId xmlns:p14="http://schemas.microsoft.com/office/powerpoint/2010/main" val="37425881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052A8-0BF5-5EEF-42D0-DCAE13AB8E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084497-E340-03FB-D1CE-159A40D24F7F}"/>
              </a:ext>
            </a:extLst>
          </p:cNvPr>
          <p:cNvSpPr>
            <a:spLocks noGrp="1"/>
          </p:cNvSpPr>
          <p:nvPr>
            <p:ph type="title"/>
          </p:nvPr>
        </p:nvSpPr>
        <p:spPr>
          <a:xfrm>
            <a:off x="776086" y="609600"/>
            <a:ext cx="11024027" cy="849086"/>
          </a:xfrm>
        </p:spPr>
        <p:txBody>
          <a:bodyPr>
            <a:normAutofit/>
          </a:bodyPr>
          <a:lstStyle/>
          <a:p>
            <a:r>
              <a:rPr lang="en-US">
                <a:latin typeface="+mn-lt"/>
                <a:ea typeface="Cascadia Code" panose="020B0609020000020004" pitchFamily="49" charset="0"/>
                <a:cs typeface="Cascadia Code" panose="020B0609020000020004" pitchFamily="49" charset="0"/>
              </a:rPr>
              <a:t>Using a</a:t>
            </a:r>
            <a:r>
              <a:rPr lang="en-US">
                <a:latin typeface="Cascadia Code" panose="020B0609020000020004" pitchFamily="49" charset="0"/>
                <a:ea typeface="Cascadia Code" panose="020B0609020000020004" pitchFamily="49" charset="0"/>
                <a:cs typeface="Cascadia Code" panose="020B0609020000020004" pitchFamily="49" charset="0"/>
              </a:rPr>
              <a:t> </a:t>
            </a:r>
            <a:r>
              <a:rPr lang="en-US" err="1">
                <a:latin typeface="Cascadia Code" panose="020B0609020000020004" pitchFamily="49" charset="0"/>
                <a:ea typeface="Cascadia Code" panose="020B0609020000020004" pitchFamily="49" charset="0"/>
                <a:cs typeface="Cascadia Code" panose="020B0609020000020004" pitchFamily="49" charset="0"/>
              </a:rPr>
              <a:t>weak_ptr</a:t>
            </a:r>
            <a:endParaRPr lang="en-US">
              <a:latin typeface="+mn-lt"/>
              <a:ea typeface="Cascadia Code" panose="020B0609020000020004" pitchFamily="49" charset="0"/>
              <a:cs typeface="Cascadia Code" panose="020B0609020000020004" pitchFamily="49" charset="0"/>
            </a:endParaRPr>
          </a:p>
        </p:txBody>
      </p:sp>
      <p:sp>
        <p:nvSpPr>
          <p:cNvPr id="10" name="Content Placeholder 9">
            <a:extLst>
              <a:ext uri="{FF2B5EF4-FFF2-40B4-BE49-F238E27FC236}">
                <a16:creationId xmlns:a16="http://schemas.microsoft.com/office/drawing/2014/main" id="{302594D2-8A56-4A5D-F33B-B76A49BDA6BC}"/>
              </a:ext>
            </a:extLst>
          </p:cNvPr>
          <p:cNvSpPr>
            <a:spLocks noGrp="1"/>
          </p:cNvSpPr>
          <p:nvPr>
            <p:ph sz="half" idx="2"/>
          </p:nvPr>
        </p:nvSpPr>
        <p:spPr>
          <a:xfrm>
            <a:off x="776087" y="1458686"/>
            <a:ext cx="11024027" cy="4789714"/>
          </a:xfrm>
          <a:solidFill>
            <a:srgbClr val="FBFBFF"/>
          </a:solidFill>
          <a:ln w="57150">
            <a:solidFill>
              <a:schemeClr val="bg2"/>
            </a:solidFill>
          </a:ln>
        </p:spPr>
        <p:txBody>
          <a:bodyPr>
            <a:noAutofit/>
          </a:bodyPr>
          <a:lstStyle/>
          <a:p>
            <a:pPr rtl="0">
              <a:lnSpc>
                <a:spcPct val="100000"/>
              </a:lnSpc>
              <a:spcBef>
                <a:spcPts val="200"/>
              </a:spcBef>
              <a:spcAft>
                <a:spcPts val="200"/>
              </a:spcAft>
              <a:buNone/>
            </a:pPr>
            <a:r>
              <a:rPr lang="en-US" sz="1600" b="1"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#include </a:t>
            </a:r>
            <a:r>
              <a:rPr lang="en-US" sz="1600" b="1" i="0" u="none" strike="noStrike">
                <a:solidFill>
                  <a:srgbClr val="D94B7B"/>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&lt;memory&gt;    				</a:t>
            </a:r>
            <a:r>
              <a:rPr lang="en-US" sz="1600" b="1" i="1" u="none" strike="noStrike">
                <a:effectLst/>
                <a:latin typeface="Cascadia Mono SemiBold" panose="020B0609020000020004" pitchFamily="49" charset="0"/>
                <a:ea typeface="Cascadia Mono SemiBold" panose="020B0609020000020004" pitchFamily="49" charset="0"/>
                <a:cs typeface="Cascadia Mono SemiBold" panose="020B0609020000020004" pitchFamily="49" charset="0"/>
              </a:rPr>
              <a:t>// for std::</a:t>
            </a:r>
            <a:r>
              <a:rPr lang="en-US" sz="1600" b="1" i="1" u="none" strike="noStrike" err="1">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1600" b="1" i="1" u="none" strike="noStrike">
                <a:effectLst/>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1600" b="1" i="1" u="none" strike="noStrike" err="1">
                <a:effectLst/>
                <a:latin typeface="Cascadia Mono SemiBold" panose="020B0609020000020004" pitchFamily="49" charset="0"/>
                <a:ea typeface="Cascadia Mono SemiBold" panose="020B0609020000020004" pitchFamily="49" charset="0"/>
                <a:cs typeface="Cascadia Mono SemiBold" panose="020B0609020000020004" pitchFamily="49" charset="0"/>
              </a:rPr>
              <a:t>weak_ptr</a:t>
            </a:r>
            <a:endParaRPr lang="en-US" sz="1200" b="1">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1600" b="1"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 </a:t>
            </a:r>
            <a:r>
              <a:rPr lang="en-US" sz="1600" b="1" i="0" u="none" strike="noStrike">
                <a:solidFill>
                  <a:srgbClr val="6699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main</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1600" b="1"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b="1"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argc</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b="1"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char **</a:t>
            </a:r>
            <a:r>
              <a:rPr lang="en-US" sz="1600" b="1"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argv</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endParaRPr lang="en-US" sz="1200" b="1">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1600" b="1"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weak_ptr</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1600" b="1"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 w;</a:t>
            </a:r>
            <a:endParaRPr lang="en-US" sz="1200" b="1">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  						</a:t>
            </a:r>
            <a:r>
              <a:rPr lang="en-US" sz="1600" b="1" i="1" u="none" strike="noStrike">
                <a:effectLst/>
                <a:latin typeface="Cascadia Mono SemiBold" panose="020B0609020000020004" pitchFamily="49" charset="0"/>
                <a:ea typeface="Cascadia Mono SemiBold" panose="020B0609020000020004" pitchFamily="49" charset="0"/>
                <a:cs typeface="Cascadia Mono SemiBold" panose="020B0609020000020004" pitchFamily="49" charset="0"/>
              </a:rPr>
              <a:t>// temporary inner scope with local x</a:t>
            </a:r>
            <a:endParaRPr lang="en-US" sz="1200" b="1">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1600" b="1"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1600" b="1"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 x;</a:t>
            </a:r>
            <a:endParaRPr lang="en-US" sz="1200" b="1">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  						</a:t>
            </a:r>
            <a:r>
              <a:rPr lang="en-US" sz="1600" b="1" i="1" u="none" strike="noStrike">
                <a:effectLst/>
                <a:latin typeface="Cascadia Mono SemiBold" panose="020B0609020000020004" pitchFamily="49" charset="0"/>
                <a:ea typeface="Cascadia Mono SemiBold" panose="020B0609020000020004" pitchFamily="49" charset="0"/>
                <a:cs typeface="Cascadia Mono SemiBold" panose="020B0609020000020004" pitchFamily="49" charset="0"/>
              </a:rPr>
              <a:t>// temporary inner-inner scope with local y</a:t>
            </a:r>
            <a:endParaRPr lang="en-US" sz="1200" b="1">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1600" b="1"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1600" b="1"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 y(</a:t>
            </a:r>
            <a:r>
              <a:rPr lang="en-US" sz="1600" b="1"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new</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b="1"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1600" b="1" i="0" u="none" strike="noStrike">
                <a:solidFill>
                  <a:srgbClr val="333333"/>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10</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200" b="1">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w = y;</a:t>
            </a:r>
            <a:r>
              <a:rPr lang="en-US" sz="1600" b="1" i="1"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b="1" i="1" u="none" strike="noStrike">
                <a:effectLst/>
                <a:latin typeface="Cascadia Mono SemiBold" panose="020B0609020000020004" pitchFamily="49" charset="0"/>
                <a:ea typeface="Cascadia Mono SemiBold" panose="020B0609020000020004" pitchFamily="49" charset="0"/>
                <a:cs typeface="Cascadia Mono SemiBold" panose="020B0609020000020004" pitchFamily="49" charset="0"/>
              </a:rPr>
              <a:t>// weak ref; ref count for “10” node is same</a:t>
            </a:r>
            <a:endParaRPr lang="en-US" sz="1200" b="1">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x = </a:t>
            </a:r>
            <a:r>
              <a:rPr lang="en-US" sz="1600" b="1"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w.</a:t>
            </a:r>
            <a:r>
              <a:rPr lang="en-US" sz="1600" b="1" i="0" u="none" strike="noStrike" err="1">
                <a:solidFill>
                  <a:srgbClr val="6699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lock</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b="1" i="1" u="none" strike="noStrike">
                <a:effectLst/>
                <a:latin typeface="Cascadia Mono SemiBold" panose="020B0609020000020004" pitchFamily="49" charset="0"/>
                <a:ea typeface="Cascadia Mono SemiBold" panose="020B0609020000020004" pitchFamily="49" charset="0"/>
                <a:cs typeface="Cascadia Mono SemiBold" panose="020B0609020000020004" pitchFamily="49" charset="0"/>
              </a:rPr>
              <a:t>// get "promoted" </a:t>
            </a:r>
            <a:r>
              <a:rPr lang="en-US" sz="1600" b="1" i="1" u="none" strike="noStrike" err="1">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1600" b="1" i="1" u="none" strike="noStrike">
                <a:effectLst/>
                <a:latin typeface="Cascadia Mono SemiBold" panose="020B0609020000020004" pitchFamily="49" charset="0"/>
                <a:ea typeface="Cascadia Mono SemiBold" panose="020B0609020000020004" pitchFamily="49" charset="0"/>
                <a:cs typeface="Cascadia Mono SemiBold" panose="020B0609020000020004" pitchFamily="49" charset="0"/>
              </a:rPr>
              <a:t>, ref </a:t>
            </a:r>
            <a:r>
              <a:rPr lang="en-US" sz="1600" b="1" i="1" u="none" strike="noStrike" err="1">
                <a:effectLst/>
                <a:latin typeface="Cascadia Mono SemiBold" panose="020B0609020000020004" pitchFamily="49" charset="0"/>
                <a:ea typeface="Cascadia Mono SemiBold" panose="020B0609020000020004" pitchFamily="49" charset="0"/>
                <a:cs typeface="Cascadia Mono SemiBold" panose="020B0609020000020004" pitchFamily="49" charset="0"/>
              </a:rPr>
              <a:t>cnt</a:t>
            </a:r>
            <a:r>
              <a:rPr lang="en-US" sz="1600" b="1" i="1" u="none" strike="noStrike">
                <a:effectLst/>
                <a:latin typeface="Cascadia Mono SemiBold" panose="020B0609020000020004" pitchFamily="49" charset="0"/>
                <a:ea typeface="Cascadia Mono SemiBold" panose="020B0609020000020004" pitchFamily="49" charset="0"/>
                <a:cs typeface="Cascadia Mono SemiBold" panose="020B0609020000020004" pitchFamily="49" charset="0"/>
              </a:rPr>
              <a:t> = 2</a:t>
            </a:r>
            <a:endParaRPr lang="en-US" sz="1200" b="1">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1600" b="1"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cout</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&lt;&lt; *x &lt;&lt; std::</a:t>
            </a:r>
            <a:r>
              <a:rPr lang="en-US" sz="1600" b="1"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endl</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200" b="1">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 						</a:t>
            </a:r>
            <a:r>
              <a:rPr lang="en-US" sz="1600" b="1" i="1" u="none" strike="noStrike">
                <a:effectLst/>
                <a:latin typeface="Cascadia Mono SemiBold" panose="020B0609020000020004" pitchFamily="49" charset="0"/>
                <a:ea typeface="Cascadia Mono SemiBold" panose="020B0609020000020004" pitchFamily="49" charset="0"/>
                <a:cs typeface="Cascadia Mono SemiBold" panose="020B0609020000020004" pitchFamily="49" charset="0"/>
              </a:rPr>
              <a:t>// y deleted; ref count now 1</a:t>
            </a:r>
            <a:endParaRPr lang="en-US" sz="1200" b="1">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1600" b="1"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cout</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&lt;&lt; *x &lt;&lt; std::</a:t>
            </a:r>
            <a:r>
              <a:rPr lang="en-US" sz="1600" b="1"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endl</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200" b="1">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                  				</a:t>
            </a:r>
            <a:r>
              <a:rPr lang="en-US" sz="1600" b="1" i="1" u="none" strike="noStrike">
                <a:effectLst/>
                <a:latin typeface="Cascadia Mono SemiBold" panose="020B0609020000020004" pitchFamily="49" charset="0"/>
                <a:ea typeface="Cascadia Mono SemiBold" panose="020B0609020000020004" pitchFamily="49" charset="0"/>
                <a:cs typeface="Cascadia Mono SemiBold" panose="020B0609020000020004" pitchFamily="49" charset="0"/>
              </a:rPr>
              <a:t>// x deleted; ref count now 0; mem freed</a:t>
            </a:r>
            <a:endParaRPr lang="en-US" sz="1200" b="1">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1600" b="1" i="0" u="none" strike="noStrike" err="1">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shared_ptr</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1600" b="1" i="0" u="none" strike="noStrike">
                <a:solidFill>
                  <a:srgbClr val="0066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 a = </a:t>
            </a:r>
            <a:r>
              <a:rPr lang="en-US" sz="1600" b="1"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w.</a:t>
            </a:r>
            <a:r>
              <a:rPr lang="en-US" sz="1600" b="1" i="0" u="none" strike="noStrike" err="1">
                <a:solidFill>
                  <a:srgbClr val="6699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lock</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b="1" i="1" u="none" strike="noStrike">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b="1" i="1" u="none" strike="noStrike" err="1">
                <a:effectLst/>
                <a:latin typeface="Cascadia Mono SemiBold" panose="020B0609020000020004" pitchFamily="49" charset="0"/>
                <a:ea typeface="Cascadia Mono SemiBold" panose="020B0609020000020004" pitchFamily="49" charset="0"/>
                <a:cs typeface="Cascadia Mono SemiBold" panose="020B0609020000020004" pitchFamily="49" charset="0"/>
              </a:rPr>
              <a:t>nullptr</a:t>
            </a:r>
            <a:endParaRPr lang="en-US" sz="1200" b="1">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std::</a:t>
            </a:r>
            <a:r>
              <a:rPr lang="en-US" sz="1600" b="1"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cout</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&lt;&lt; a &lt;&lt; std::</a:t>
            </a:r>
            <a:r>
              <a:rPr lang="en-US" sz="1600" b="1" i="0" u="none" strike="noStrike" err="1">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endl</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b="1" i="1" u="none" strike="noStrike">
                <a:effectLst/>
                <a:latin typeface="Cascadia Mono SemiBold" panose="020B0609020000020004" pitchFamily="49" charset="0"/>
                <a:ea typeface="Cascadia Mono SemiBold" panose="020B0609020000020004" pitchFamily="49" charset="0"/>
                <a:cs typeface="Cascadia Mono SemiBold" panose="020B0609020000020004" pitchFamily="49" charset="0"/>
              </a:rPr>
              <a:t>// output is 0 (null)</a:t>
            </a:r>
            <a:endParaRPr lang="en-US" sz="1200" b="1">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lnSpc>
                <a:spcPct val="100000"/>
              </a:lnSpc>
              <a:spcBef>
                <a:spcPts val="200"/>
              </a:spcBef>
              <a:spcAft>
                <a:spcPts val="200"/>
              </a:spcAft>
              <a:buNone/>
            </a:pPr>
            <a:r>
              <a:rPr lang="en-US" sz="1600" b="1" i="0" u="none" strike="noStrike">
                <a:solidFill>
                  <a:srgbClr val="E2661A"/>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return</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b="1" i="0" u="none" strike="noStrike">
                <a:solidFill>
                  <a:srgbClr val="333333"/>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EXIT_SUCCESS</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1200" b="1">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600" b="1" i="0" u="none" strike="noStrike">
                <a:solidFill>
                  <a:srgbClr val="611BB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200" b="1">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br>
              <a:rPr lang="en-US" sz="1200" b="1">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1600" b="1">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219801F7-10BD-4B04-E3E5-3DA07705FD72}"/>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3CE1A843-C05A-48B5-00C6-E801EDFE797E}"/>
              </a:ext>
            </a:extLst>
          </p:cNvPr>
          <p:cNvSpPr>
            <a:spLocks noGrp="1"/>
          </p:cNvSpPr>
          <p:nvPr>
            <p:ph type="sldNum" sz="quarter" idx="12"/>
          </p:nvPr>
        </p:nvSpPr>
        <p:spPr/>
        <p:txBody>
          <a:bodyPr/>
          <a:lstStyle/>
          <a:p>
            <a:fld id="{4FAB73BC-B049-4115-A692-8D63A059BFB8}" type="slidenum">
              <a:rPr lang="en-US" smtClean="0"/>
              <a:t>49</a:t>
            </a:fld>
            <a:endParaRPr lang="en-US"/>
          </a:p>
        </p:txBody>
      </p:sp>
    </p:spTree>
    <p:extLst>
      <p:ext uri="{BB962C8B-B14F-4D97-AF65-F5344CB8AC3E}">
        <p14:creationId xmlns:p14="http://schemas.microsoft.com/office/powerpoint/2010/main" val="1607750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ABF03-4C8E-0419-7BA6-594F8C7BF8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6CE6D3-2A29-BB03-3EC9-6236EB414B15}"/>
              </a:ext>
            </a:extLst>
          </p:cNvPr>
          <p:cNvSpPr>
            <a:spLocks noGrp="1"/>
          </p:cNvSpPr>
          <p:nvPr>
            <p:ph type="title"/>
          </p:nvPr>
        </p:nvSpPr>
        <p:spPr>
          <a:xfrm>
            <a:off x="1142999" y="609600"/>
            <a:ext cx="10657113" cy="849086"/>
          </a:xfrm>
        </p:spPr>
        <p:txBody>
          <a:bodyPr>
            <a:normAutofit/>
          </a:bodyPr>
          <a:lstStyle/>
          <a:p>
            <a:r>
              <a:rPr lang="en-US"/>
              <a:t>Function Templates with non-types</a:t>
            </a:r>
          </a:p>
        </p:txBody>
      </p:sp>
      <p:sp>
        <p:nvSpPr>
          <p:cNvPr id="12" name="Content Placeholder 11">
            <a:extLst>
              <a:ext uri="{FF2B5EF4-FFF2-40B4-BE49-F238E27FC236}">
                <a16:creationId xmlns:a16="http://schemas.microsoft.com/office/drawing/2014/main" id="{DDAA88F2-5E25-9E9D-05A0-AAB458E158D0}"/>
              </a:ext>
            </a:extLst>
          </p:cNvPr>
          <p:cNvSpPr>
            <a:spLocks noGrp="1"/>
          </p:cNvSpPr>
          <p:nvPr>
            <p:ph sz="half" idx="1"/>
          </p:nvPr>
        </p:nvSpPr>
        <p:spPr>
          <a:xfrm>
            <a:off x="1143000" y="1715984"/>
            <a:ext cx="4010892" cy="4364776"/>
          </a:xfrm>
        </p:spPr>
        <p:txBody>
          <a:bodyPr>
            <a:noAutofit/>
          </a:bodyPr>
          <a:lstStyle/>
          <a:p>
            <a:r>
              <a:rPr lang="en-US" sz="2400"/>
              <a:t>You can also put non-types into a template.</a:t>
            </a:r>
          </a:p>
          <a:p>
            <a:pPr lvl="1"/>
            <a:r>
              <a:rPr lang="en-US" sz="2200"/>
              <a:t>Parameter is of fixed type</a:t>
            </a:r>
          </a:p>
          <a:p>
            <a:pPr lvl="1"/>
            <a:r>
              <a:rPr lang="en-US" sz="2200"/>
              <a:t>Use comma separated list to specify template arguments.</a:t>
            </a:r>
          </a:p>
        </p:txBody>
      </p:sp>
      <p:sp>
        <p:nvSpPr>
          <p:cNvPr id="10" name="Content Placeholder 9">
            <a:extLst>
              <a:ext uri="{FF2B5EF4-FFF2-40B4-BE49-F238E27FC236}">
                <a16:creationId xmlns:a16="http://schemas.microsoft.com/office/drawing/2014/main" id="{E1CA097E-53AC-9B39-E6E9-816EDF33F05B}"/>
              </a:ext>
            </a:extLst>
          </p:cNvPr>
          <p:cNvSpPr>
            <a:spLocks noGrp="1"/>
          </p:cNvSpPr>
          <p:nvPr>
            <p:ph sz="half" idx="2"/>
          </p:nvPr>
        </p:nvSpPr>
        <p:spPr>
          <a:xfrm>
            <a:off x="5246256" y="1588655"/>
            <a:ext cx="6553858" cy="4492105"/>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600" b="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Return a pointer to an N-element heap array</a:t>
            </a:r>
          </a:p>
          <a:p>
            <a:pPr>
              <a:lnSpc>
                <a:spcPct val="100000"/>
              </a:lnSpc>
              <a:spcBef>
                <a:spcPts val="200"/>
              </a:spcBef>
              <a:spcAft>
                <a:spcPts val="200"/>
              </a:spcAft>
              <a:buNone/>
            </a:pPr>
            <a:r>
              <a:rPr lang="en-US" sz="1600" b="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(not entirely realistic…)</a:t>
            </a:r>
          </a:p>
          <a:p>
            <a:pPr>
              <a:lnSpc>
                <a:spcPct val="100000"/>
              </a:lnSpc>
              <a:spcBef>
                <a:spcPts val="200"/>
              </a:spcBef>
              <a:spcAft>
                <a:spcPts val="200"/>
              </a:spcAft>
              <a:buNone/>
            </a:pP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600" b="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p>
          <a:p>
            <a:pPr>
              <a:lnSpc>
                <a:spcPct val="100000"/>
              </a:lnSpc>
              <a:spcBef>
                <a:spcPts val="200"/>
              </a:spcBef>
              <a:spcAft>
                <a:spcPts val="200"/>
              </a:spcAft>
              <a:buNone/>
            </a:pP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valarray</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for</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N; </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ip</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valarray</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10</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17</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std::string</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sp</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valarray</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std::string</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9</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6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"hi"</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delete[]</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ip</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delete[]</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sp</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6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endParaRPr lang="en-US" sz="20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B04249DF-091D-66E1-0427-09D00A39B49F}"/>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ACB5B6D9-FB7F-CAFC-7FD2-4498DFB4FED9}"/>
              </a:ext>
            </a:extLst>
          </p:cNvPr>
          <p:cNvSpPr>
            <a:spLocks noGrp="1"/>
          </p:cNvSpPr>
          <p:nvPr>
            <p:ph type="sldNum" sz="quarter" idx="12"/>
          </p:nvPr>
        </p:nvSpPr>
        <p:spPr/>
        <p:txBody>
          <a:bodyPr/>
          <a:lstStyle/>
          <a:p>
            <a:fld id="{4FAB73BC-B049-4115-A692-8D63A059BFB8}" type="slidenum">
              <a:rPr lang="en-US" smtClean="0"/>
              <a:t>5</a:t>
            </a:fld>
            <a:endParaRPr lang="en-US"/>
          </a:p>
        </p:txBody>
      </p:sp>
    </p:spTree>
    <p:extLst>
      <p:ext uri="{BB962C8B-B14F-4D97-AF65-F5344CB8AC3E}">
        <p14:creationId xmlns:p14="http://schemas.microsoft.com/office/powerpoint/2010/main" val="40830535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6A97D99-97BF-8CAF-47EC-61040FD5A0E8}"/>
              </a:ext>
            </a:extLst>
          </p:cNvPr>
          <p:cNvSpPr>
            <a:spLocks noGrp="1"/>
          </p:cNvSpPr>
          <p:nvPr>
            <p:ph type="title"/>
          </p:nvPr>
        </p:nvSpPr>
        <p:spPr>
          <a:xfrm>
            <a:off x="1143000" y="609600"/>
            <a:ext cx="9875520" cy="844550"/>
          </a:xfrm>
        </p:spPr>
        <p:txBody>
          <a:bodyPr/>
          <a:lstStyle/>
          <a:p>
            <a:r>
              <a:rPr lang="en-US"/>
              <a:t>Smart Pointer Functions</a:t>
            </a:r>
          </a:p>
        </p:txBody>
      </p:sp>
      <p:sp>
        <p:nvSpPr>
          <p:cNvPr id="8" name="Content Placeholder 7">
            <a:extLst>
              <a:ext uri="{FF2B5EF4-FFF2-40B4-BE49-F238E27FC236}">
                <a16:creationId xmlns:a16="http://schemas.microsoft.com/office/drawing/2014/main" id="{C1752B11-3288-9CB5-8BF1-7AF5BE6CE70D}"/>
              </a:ext>
            </a:extLst>
          </p:cNvPr>
          <p:cNvSpPr>
            <a:spLocks noGrp="1"/>
          </p:cNvSpPr>
          <p:nvPr>
            <p:ph idx="1"/>
          </p:nvPr>
        </p:nvSpPr>
        <p:spPr>
          <a:xfrm>
            <a:off x="1143000" y="1530350"/>
            <a:ext cx="9872871" cy="4565650"/>
          </a:xfrm>
        </p:spPr>
        <p:txBody>
          <a:bodyPr>
            <a:normAutofit fontScale="70000" lnSpcReduction="20000"/>
          </a:bodyPr>
          <a:lstStyle/>
          <a:p>
            <a:pPr rtl="0">
              <a:buNone/>
            </a:pPr>
            <a:r>
              <a:rPr lang="en-US" sz="2400" b="1" i="0" u="none" strike="noStrike">
                <a:solidFill>
                  <a:srgbClr val="7F7F7F"/>
                </a:solidFill>
                <a:effectLst/>
                <a:latin typeface="Courier New" panose="02070309020205020404" pitchFamily="49" charset="0"/>
              </a:rPr>
              <a:t>std::</a:t>
            </a:r>
            <a:r>
              <a:rPr lang="en-US" sz="2400" b="1" i="0" u="none" strike="noStrike" err="1">
                <a:solidFill>
                  <a:srgbClr val="0066FF"/>
                </a:solidFill>
                <a:effectLst/>
                <a:latin typeface="Courier New" panose="02070309020205020404" pitchFamily="49" charset="0"/>
              </a:rPr>
              <a:t>unique_ptr</a:t>
            </a:r>
            <a:r>
              <a:rPr lang="en-US" sz="2400" b="1" i="0" u="none" strike="noStrike">
                <a:solidFill>
                  <a:srgbClr val="7F7F7F"/>
                </a:solidFill>
                <a:effectLst/>
                <a:latin typeface="Courier New" panose="02070309020205020404" pitchFamily="49" charset="0"/>
              </a:rPr>
              <a:t> U;</a:t>
            </a:r>
            <a:endParaRPr lang="en-US" b="0">
              <a:effectLst/>
            </a:endParaRPr>
          </a:p>
          <a:p>
            <a:pPr rtl="0" fontAlgn="base">
              <a:buFont typeface="Arial" panose="020B0604020202020204" pitchFamily="34" charset="0"/>
              <a:buChar char="•"/>
            </a:pPr>
            <a:r>
              <a:rPr lang="en-US" sz="2400" b="0" i="0" u="none" strike="noStrike" err="1">
                <a:solidFill>
                  <a:srgbClr val="7F7F7F"/>
                </a:solidFill>
                <a:effectLst/>
                <a:latin typeface="Courier New" panose="02070309020205020404" pitchFamily="49" charset="0"/>
              </a:rPr>
              <a:t>U.</a:t>
            </a:r>
            <a:r>
              <a:rPr lang="en-US" sz="2400" b="0" i="0" u="none" strike="noStrike" err="1">
                <a:solidFill>
                  <a:srgbClr val="669900"/>
                </a:solidFill>
                <a:effectLst/>
                <a:latin typeface="Courier New" panose="02070309020205020404" pitchFamily="49" charset="0"/>
              </a:rPr>
              <a:t>get</a:t>
            </a:r>
            <a:r>
              <a:rPr lang="en-US" sz="2400" b="0" i="0" u="none" strike="noStrike">
                <a:solidFill>
                  <a:srgbClr val="7F7F7F"/>
                </a:solidFill>
                <a:effectLst/>
                <a:latin typeface="Courier New" panose="02070309020205020404" pitchFamily="49" charset="0"/>
              </a:rPr>
              <a:t>()	</a:t>
            </a:r>
            <a:r>
              <a:rPr lang="en-US" sz="2400" b="0" i="0" u="none" strike="noStrike">
                <a:solidFill>
                  <a:srgbClr val="7F7F7F"/>
                </a:solidFill>
                <a:effectLst/>
                <a:latin typeface="Source Sans Pro" panose="020B0503030403020204" pitchFamily="34" charset="0"/>
              </a:rPr>
              <a:t> 		Returns the raw pointer U is managing (⚠️</a:t>
            </a:r>
            <a:r>
              <a:rPr lang="en-US" sz="2400" b="1" i="0" u="none" strike="noStrike">
                <a:solidFill>
                  <a:srgbClr val="7F7F7F"/>
                </a:solidFill>
                <a:effectLst/>
                <a:latin typeface="Source Sans Pro" panose="020B0503030403020204" pitchFamily="34" charset="0"/>
              </a:rPr>
              <a:t>Dangerous!</a:t>
            </a:r>
            <a:r>
              <a:rPr lang="en-US" sz="2400" b="0" i="0" u="none" strike="noStrike">
                <a:solidFill>
                  <a:srgbClr val="7F7F7F"/>
                </a:solidFill>
                <a:effectLst/>
                <a:latin typeface="Source Sans Pro" panose="020B0503030403020204" pitchFamily="34" charset="0"/>
              </a:rPr>
              <a:t>)</a:t>
            </a:r>
          </a:p>
          <a:p>
            <a:pPr rtl="0" fontAlgn="base">
              <a:buFont typeface="Arial" panose="020B0604020202020204" pitchFamily="34" charset="0"/>
              <a:buChar char="•"/>
            </a:pPr>
            <a:r>
              <a:rPr lang="en-US" sz="2400" b="0" i="0" u="none" strike="noStrike" err="1">
                <a:solidFill>
                  <a:srgbClr val="7F7F7F"/>
                </a:solidFill>
                <a:effectLst/>
                <a:latin typeface="Courier New" panose="02070309020205020404" pitchFamily="49" charset="0"/>
              </a:rPr>
              <a:t>U.</a:t>
            </a:r>
            <a:r>
              <a:rPr lang="en-US" sz="2400" b="0" i="0" u="none" strike="noStrike" err="1">
                <a:solidFill>
                  <a:srgbClr val="669900"/>
                </a:solidFill>
                <a:effectLst/>
                <a:latin typeface="Courier New" panose="02070309020205020404" pitchFamily="49" charset="0"/>
              </a:rPr>
              <a:t>release</a:t>
            </a:r>
            <a:r>
              <a:rPr lang="en-US" sz="2400" b="0" i="0" u="none" strike="noStrike">
                <a:solidFill>
                  <a:srgbClr val="7F7F7F"/>
                </a:solidFill>
                <a:effectLst/>
                <a:latin typeface="Courier New" panose="02070309020205020404" pitchFamily="49" charset="0"/>
              </a:rPr>
              <a:t>() 			</a:t>
            </a:r>
            <a:r>
              <a:rPr lang="en-US" sz="2400" b="0" i="0" u="none" strike="noStrike">
                <a:solidFill>
                  <a:srgbClr val="7F7F7F"/>
                </a:solidFill>
                <a:effectLst/>
                <a:latin typeface="Source Sans Pro" panose="020B0503030403020204" pitchFamily="34" charset="0"/>
              </a:rPr>
              <a:t>U stops managing its raw pointer and returns the raw pointer</a:t>
            </a:r>
          </a:p>
          <a:p>
            <a:pPr rtl="0" fontAlgn="base">
              <a:buFont typeface="Arial" panose="020B0604020202020204" pitchFamily="34" charset="0"/>
              <a:buChar char="•"/>
            </a:pPr>
            <a:r>
              <a:rPr lang="en-US" sz="2400" b="0" i="0" u="none" strike="noStrike" err="1">
                <a:solidFill>
                  <a:srgbClr val="7F7F7F"/>
                </a:solidFill>
                <a:effectLst/>
                <a:latin typeface="Courier New" panose="02070309020205020404" pitchFamily="49" charset="0"/>
              </a:rPr>
              <a:t>U.</a:t>
            </a:r>
            <a:r>
              <a:rPr lang="en-US" sz="2400" b="0" i="0" u="none" strike="noStrike" err="1">
                <a:solidFill>
                  <a:srgbClr val="669900"/>
                </a:solidFill>
                <a:effectLst/>
                <a:latin typeface="Courier New" panose="02070309020205020404" pitchFamily="49" charset="0"/>
              </a:rPr>
              <a:t>reset</a:t>
            </a:r>
            <a:r>
              <a:rPr lang="en-US" sz="2400" b="0" i="0" u="none" strike="noStrike">
                <a:solidFill>
                  <a:srgbClr val="7F7F7F"/>
                </a:solidFill>
                <a:effectLst/>
                <a:latin typeface="Courier New" panose="02070309020205020404" pitchFamily="49" charset="0"/>
              </a:rPr>
              <a:t>(q)</a:t>
            </a:r>
            <a:r>
              <a:rPr lang="en-US" sz="2400" b="0" i="0" u="none" strike="noStrike">
                <a:solidFill>
                  <a:srgbClr val="7F7F7F"/>
                </a:solidFill>
                <a:effectLst/>
                <a:latin typeface="Source Sans Pro" panose="020B0503030403020204" pitchFamily="34" charset="0"/>
              </a:rPr>
              <a:t> 			U cleans up its raw pointer and takes ownership of q</a:t>
            </a:r>
          </a:p>
          <a:p>
            <a:pPr rtl="0">
              <a:buNone/>
            </a:pPr>
            <a:r>
              <a:rPr lang="en-US" sz="2400" b="1" i="0" u="none" strike="noStrike">
                <a:solidFill>
                  <a:srgbClr val="7F7F7F"/>
                </a:solidFill>
                <a:effectLst/>
                <a:latin typeface="Courier New" panose="02070309020205020404" pitchFamily="49" charset="0"/>
              </a:rPr>
              <a:t>std::</a:t>
            </a:r>
            <a:r>
              <a:rPr lang="en-US" sz="2400" b="1" i="0" u="none" strike="noStrike" err="1">
                <a:solidFill>
                  <a:srgbClr val="0066FF"/>
                </a:solidFill>
                <a:effectLst/>
                <a:latin typeface="Courier New" panose="02070309020205020404" pitchFamily="49" charset="0"/>
              </a:rPr>
              <a:t>shared_ptr</a:t>
            </a:r>
            <a:r>
              <a:rPr lang="en-US" sz="2400" b="1" i="0" u="none" strike="noStrike">
                <a:solidFill>
                  <a:srgbClr val="7F7F7F"/>
                </a:solidFill>
                <a:effectLst/>
                <a:latin typeface="Courier New" panose="02070309020205020404" pitchFamily="49" charset="0"/>
              </a:rPr>
              <a:t> S; </a:t>
            </a:r>
            <a:endParaRPr lang="en-US" b="0">
              <a:effectLst/>
            </a:endParaRPr>
          </a:p>
          <a:p>
            <a:pPr rtl="0" fontAlgn="base">
              <a:buFont typeface="Arial" panose="020B0604020202020204" pitchFamily="34" charset="0"/>
              <a:buChar char="•"/>
            </a:pPr>
            <a:r>
              <a:rPr lang="en-US" sz="2400" b="0" i="0" u="none" strike="noStrike" err="1">
                <a:solidFill>
                  <a:srgbClr val="669900"/>
                </a:solidFill>
                <a:effectLst/>
                <a:latin typeface="Courier New" panose="02070309020205020404" pitchFamily="49" charset="0"/>
              </a:rPr>
              <a:t>make_shared</a:t>
            </a:r>
            <a:r>
              <a:rPr lang="en-US" sz="2400" b="0" i="0" u="none" strike="noStrike">
                <a:solidFill>
                  <a:srgbClr val="7F7F7F"/>
                </a:solidFill>
                <a:effectLst/>
                <a:latin typeface="Courier New" panose="02070309020205020404" pitchFamily="49" charset="0"/>
              </a:rPr>
              <a:t>&lt;T&gt;(</a:t>
            </a:r>
            <a:r>
              <a:rPr lang="en-US" sz="2400" b="0" i="0" u="none" strike="noStrike" err="1">
                <a:solidFill>
                  <a:srgbClr val="7F7F7F"/>
                </a:solidFill>
                <a:effectLst/>
                <a:latin typeface="Courier New" panose="02070309020205020404" pitchFamily="49" charset="0"/>
              </a:rPr>
              <a:t>args</a:t>
            </a:r>
            <a:r>
              <a:rPr lang="en-US" sz="2400" b="0" i="0" u="none" strike="noStrike">
                <a:solidFill>
                  <a:srgbClr val="7F7F7F"/>
                </a:solidFill>
                <a:effectLst/>
                <a:latin typeface="Courier New" panose="02070309020205020404" pitchFamily="49" charset="0"/>
              </a:rPr>
              <a:t>) 	</a:t>
            </a:r>
            <a:r>
              <a:rPr lang="en-US" sz="2400" b="0" i="0" u="none" strike="noStrike">
                <a:solidFill>
                  <a:srgbClr val="7F7F7F"/>
                </a:solidFill>
                <a:effectLst/>
                <a:latin typeface="Source Sans Pro" panose="020B0503030403020204" pitchFamily="34" charset="0"/>
              </a:rPr>
              <a:t>Returns a </a:t>
            </a:r>
            <a:r>
              <a:rPr lang="en-US" sz="2400" b="0" i="0" u="none" strike="noStrike" err="1">
                <a:solidFill>
                  <a:srgbClr val="7F7F7F"/>
                </a:solidFill>
                <a:effectLst/>
                <a:latin typeface="Courier New" panose="02070309020205020404" pitchFamily="49" charset="0"/>
              </a:rPr>
              <a:t>shared_ptr</a:t>
            </a:r>
            <a:r>
              <a:rPr lang="en-US" sz="2400" b="0" i="0" u="none" strike="noStrike">
                <a:solidFill>
                  <a:srgbClr val="7F7F7F"/>
                </a:solidFill>
                <a:effectLst/>
                <a:latin typeface="Source Sans Pro" panose="020B0503030403020204" pitchFamily="34" charset="0"/>
              </a:rPr>
              <a:t> pointer of a heap-allocated object 					</a:t>
            </a:r>
            <a:r>
              <a:rPr lang="en-US" sz="2400" b="0" i="0" u="none" strike="noStrike" err="1">
                <a:solidFill>
                  <a:srgbClr val="7F7F7F"/>
                </a:solidFill>
                <a:effectLst/>
                <a:latin typeface="Courier New" panose="02070309020205020404" pitchFamily="49" charset="0"/>
              </a:rPr>
              <a:t>shared_ptr</a:t>
            </a:r>
            <a:r>
              <a:rPr lang="en-US" sz="2400" b="0" i="0" u="none" strike="noStrike">
                <a:solidFill>
                  <a:srgbClr val="7F7F7F"/>
                </a:solidFill>
                <a:effectLst/>
                <a:latin typeface="Courier New" panose="02070309020205020404" pitchFamily="49" charset="0"/>
              </a:rPr>
              <a:t>&lt;int&gt; p3 = </a:t>
            </a:r>
            <a:r>
              <a:rPr lang="en-US" sz="2400" b="0" i="0" u="none" strike="noStrike" err="1">
                <a:solidFill>
                  <a:srgbClr val="7F7F7F"/>
                </a:solidFill>
                <a:effectLst/>
                <a:latin typeface="Courier New" panose="02070309020205020404" pitchFamily="49" charset="0"/>
              </a:rPr>
              <a:t>make_shared</a:t>
            </a:r>
            <a:r>
              <a:rPr lang="en-US" sz="2400" b="0" i="0" u="none" strike="noStrike">
                <a:solidFill>
                  <a:srgbClr val="7F7F7F"/>
                </a:solidFill>
                <a:effectLst/>
                <a:latin typeface="Courier New" panose="02070309020205020404" pitchFamily="49" charset="0"/>
              </a:rPr>
              <a:t>&lt;int&gt;(42);</a:t>
            </a:r>
            <a:endParaRPr lang="en-US" b="0">
              <a:effectLst/>
            </a:endParaRPr>
          </a:p>
          <a:p>
            <a:pPr rtl="0" fontAlgn="base">
              <a:buFont typeface="Arial" panose="020B0604020202020204" pitchFamily="34" charset="0"/>
              <a:buChar char="•"/>
            </a:pPr>
            <a:r>
              <a:rPr lang="en-US" sz="2400" b="0" i="0" u="none" strike="noStrike" err="1">
                <a:solidFill>
                  <a:srgbClr val="7F7F7F"/>
                </a:solidFill>
                <a:effectLst/>
                <a:latin typeface="Courier New" panose="02070309020205020404" pitchFamily="49" charset="0"/>
              </a:rPr>
              <a:t>S.</a:t>
            </a:r>
            <a:r>
              <a:rPr lang="en-US" sz="2400" b="0" i="0" u="none" strike="noStrike" err="1">
                <a:solidFill>
                  <a:srgbClr val="669900"/>
                </a:solidFill>
                <a:effectLst/>
                <a:latin typeface="Courier New" panose="02070309020205020404" pitchFamily="49" charset="0"/>
              </a:rPr>
              <a:t>use_count</a:t>
            </a:r>
            <a:r>
              <a:rPr lang="en-US" sz="2400" b="0" i="0" u="none" strike="noStrike">
                <a:solidFill>
                  <a:srgbClr val="7F7F7F"/>
                </a:solidFill>
                <a:effectLst/>
                <a:latin typeface="Courier New" panose="02070309020205020404" pitchFamily="49" charset="0"/>
              </a:rPr>
              <a:t>()</a:t>
            </a:r>
            <a:r>
              <a:rPr lang="en-US" sz="2400" b="0" i="0" u="none" strike="noStrike">
                <a:solidFill>
                  <a:srgbClr val="7F7F7F"/>
                </a:solidFill>
                <a:effectLst/>
                <a:latin typeface="Source Sans Pro" panose="020B0503030403020204" pitchFamily="34" charset="0"/>
              </a:rPr>
              <a:t> 		Returns the reference count</a:t>
            </a:r>
          </a:p>
          <a:p>
            <a:pPr rtl="0" fontAlgn="base">
              <a:buFont typeface="Arial" panose="020B0604020202020204" pitchFamily="34" charset="0"/>
              <a:buChar char="•"/>
            </a:pPr>
            <a:r>
              <a:rPr lang="en-US" sz="2400" b="0" i="0" u="none" strike="noStrike" err="1">
                <a:solidFill>
                  <a:srgbClr val="7F7F7F"/>
                </a:solidFill>
                <a:effectLst/>
                <a:latin typeface="Courier New" panose="02070309020205020404" pitchFamily="49" charset="0"/>
              </a:rPr>
              <a:t>S.</a:t>
            </a:r>
            <a:r>
              <a:rPr lang="en-US" sz="2400" b="0" i="0" u="none" strike="noStrike" err="1">
                <a:solidFill>
                  <a:srgbClr val="669900"/>
                </a:solidFill>
                <a:effectLst/>
                <a:latin typeface="Courier New" panose="02070309020205020404" pitchFamily="49" charset="0"/>
              </a:rPr>
              <a:t>unique</a:t>
            </a:r>
            <a:r>
              <a:rPr lang="en-US" sz="2400" b="0" i="0" u="none" strike="noStrike">
                <a:solidFill>
                  <a:srgbClr val="7F7F7F"/>
                </a:solidFill>
                <a:effectLst/>
                <a:latin typeface="Courier New" panose="02070309020205020404" pitchFamily="49" charset="0"/>
              </a:rPr>
              <a:t>()</a:t>
            </a:r>
            <a:r>
              <a:rPr lang="en-US" sz="2400" b="0" i="0" u="none" strike="noStrike">
                <a:solidFill>
                  <a:srgbClr val="7F7F7F"/>
                </a:solidFill>
                <a:effectLst/>
                <a:latin typeface="Source Sans Pro" panose="020B0503030403020204" pitchFamily="34" charset="0"/>
              </a:rPr>
              <a:t> 			Returns true </a:t>
            </a:r>
            <a:r>
              <a:rPr lang="en-US" sz="2400" b="0" i="0" u="none" strike="noStrike" err="1">
                <a:solidFill>
                  <a:srgbClr val="7F7F7F"/>
                </a:solidFill>
                <a:effectLst/>
                <a:latin typeface="Source Sans Pro" panose="020B0503030403020204" pitchFamily="34" charset="0"/>
              </a:rPr>
              <a:t>iff</a:t>
            </a:r>
            <a:r>
              <a:rPr lang="en-US" sz="2400" b="0" i="0" u="none" strike="noStrike">
                <a:solidFill>
                  <a:srgbClr val="7F7F7F"/>
                </a:solidFill>
                <a:effectLst/>
                <a:latin typeface="Source Sans Pro" panose="020B0503030403020204" pitchFamily="34" charset="0"/>
              </a:rPr>
              <a:t> </a:t>
            </a:r>
            <a:r>
              <a:rPr lang="en-US" sz="2400" b="0" i="0" u="none" strike="noStrike" err="1">
                <a:solidFill>
                  <a:srgbClr val="7F7F7F"/>
                </a:solidFill>
                <a:effectLst/>
                <a:latin typeface="Source Sans Pro" panose="020B0503030403020204" pitchFamily="34" charset="0"/>
              </a:rPr>
              <a:t>S.use_count</a:t>
            </a:r>
            <a:r>
              <a:rPr lang="en-US" sz="2400" b="0" i="0" u="none" strike="noStrike">
                <a:solidFill>
                  <a:srgbClr val="7F7F7F"/>
                </a:solidFill>
                <a:effectLst/>
                <a:latin typeface="Source Sans Pro" panose="020B0503030403020204" pitchFamily="34" charset="0"/>
              </a:rPr>
              <a:t>() == 1</a:t>
            </a:r>
          </a:p>
          <a:p>
            <a:pPr rtl="0">
              <a:buNone/>
            </a:pPr>
            <a:r>
              <a:rPr lang="en-US" sz="2400" b="1" i="0" u="none" strike="noStrike">
                <a:solidFill>
                  <a:srgbClr val="7F7F7F"/>
                </a:solidFill>
                <a:effectLst/>
                <a:latin typeface="Courier New" panose="02070309020205020404" pitchFamily="49" charset="0"/>
              </a:rPr>
              <a:t>std::</a:t>
            </a:r>
            <a:r>
              <a:rPr lang="en-US" sz="2400" b="1" i="0" u="none" strike="noStrike" err="1">
                <a:solidFill>
                  <a:srgbClr val="0066FF"/>
                </a:solidFill>
                <a:effectLst/>
                <a:latin typeface="Courier New" panose="02070309020205020404" pitchFamily="49" charset="0"/>
              </a:rPr>
              <a:t>weak_ptr</a:t>
            </a:r>
            <a:r>
              <a:rPr lang="en-US" sz="2400" b="1" i="0" u="none" strike="noStrike">
                <a:solidFill>
                  <a:srgbClr val="7F7F7F"/>
                </a:solidFill>
                <a:effectLst/>
                <a:latin typeface="Courier New" panose="02070309020205020404" pitchFamily="49" charset="0"/>
              </a:rPr>
              <a:t> W; </a:t>
            </a:r>
            <a:endParaRPr lang="en-US" b="0">
              <a:effectLst/>
            </a:endParaRPr>
          </a:p>
          <a:p>
            <a:pPr rtl="0" fontAlgn="base">
              <a:buFont typeface="Arial" panose="020B0604020202020204" pitchFamily="34" charset="0"/>
              <a:buChar char="•"/>
            </a:pPr>
            <a:r>
              <a:rPr lang="en-US" sz="2400" b="0" i="0" u="none" strike="noStrike" err="1">
                <a:solidFill>
                  <a:srgbClr val="7F7F7F"/>
                </a:solidFill>
                <a:effectLst/>
                <a:latin typeface="Courier New" panose="02070309020205020404" pitchFamily="49" charset="0"/>
              </a:rPr>
              <a:t>W</a:t>
            </a:r>
            <a:r>
              <a:rPr lang="en-US" sz="2400" b="0" i="0" u="none" strike="noStrike" err="1">
                <a:solidFill>
                  <a:srgbClr val="7F7F7F"/>
                </a:solidFill>
                <a:effectLst/>
                <a:latin typeface="Source Sans Pro" panose="020B0503030403020204" pitchFamily="34" charset="0"/>
              </a:rPr>
              <a:t>.</a:t>
            </a:r>
            <a:r>
              <a:rPr lang="en-US" sz="2400" b="0" i="0" u="none" strike="noStrike" err="1">
                <a:solidFill>
                  <a:srgbClr val="669900"/>
                </a:solidFill>
                <a:effectLst/>
                <a:latin typeface="Courier New" panose="02070309020205020404" pitchFamily="49" charset="0"/>
              </a:rPr>
              <a:t>lock</a:t>
            </a:r>
            <a:r>
              <a:rPr lang="en-US" sz="2400" b="0" i="0" u="none" strike="noStrike">
                <a:solidFill>
                  <a:srgbClr val="7F7F7F"/>
                </a:solidFill>
                <a:effectLst/>
                <a:latin typeface="Courier New" panose="02070309020205020404" pitchFamily="49" charset="0"/>
              </a:rPr>
              <a:t>()</a:t>
            </a:r>
            <a:r>
              <a:rPr lang="en-US" sz="2400" b="0" i="0" u="none" strike="noStrike">
                <a:solidFill>
                  <a:srgbClr val="7F7F7F"/>
                </a:solidFill>
                <a:effectLst/>
                <a:latin typeface="Source Sans Pro" panose="020B0503030403020204" pitchFamily="34" charset="0"/>
              </a:rPr>
              <a:t> 			Constructs a shared pointer based off of W and returns it</a:t>
            </a:r>
          </a:p>
          <a:p>
            <a:pPr rtl="0" fontAlgn="base">
              <a:buFont typeface="Arial" panose="020B0604020202020204" pitchFamily="34" charset="0"/>
              <a:buChar char="•"/>
            </a:pPr>
            <a:r>
              <a:rPr lang="en-US" sz="2400" b="0" i="0" u="none" strike="noStrike" err="1">
                <a:solidFill>
                  <a:srgbClr val="7F7F7F"/>
                </a:solidFill>
                <a:effectLst/>
                <a:latin typeface="Courier New" panose="02070309020205020404" pitchFamily="49" charset="0"/>
              </a:rPr>
              <a:t>W</a:t>
            </a:r>
            <a:r>
              <a:rPr lang="en-US" sz="2400" b="0" i="0" u="none" strike="noStrike" err="1">
                <a:solidFill>
                  <a:srgbClr val="7F7F7F"/>
                </a:solidFill>
                <a:effectLst/>
                <a:latin typeface="Source Sans Pro" panose="020B0503030403020204" pitchFamily="34" charset="0"/>
              </a:rPr>
              <a:t>.</a:t>
            </a:r>
            <a:r>
              <a:rPr lang="en-US" sz="2400" b="0" i="0" u="none" strike="noStrike" err="1">
                <a:solidFill>
                  <a:srgbClr val="669900"/>
                </a:solidFill>
                <a:effectLst/>
                <a:latin typeface="Courier New" panose="02070309020205020404" pitchFamily="49" charset="0"/>
              </a:rPr>
              <a:t>use_count</a:t>
            </a:r>
            <a:r>
              <a:rPr lang="en-US" sz="2400" b="0" i="0" u="none" strike="noStrike">
                <a:solidFill>
                  <a:srgbClr val="7F7F7F"/>
                </a:solidFill>
                <a:effectLst/>
                <a:latin typeface="Courier New" panose="02070309020205020404" pitchFamily="49" charset="0"/>
              </a:rPr>
              <a:t>()</a:t>
            </a:r>
            <a:r>
              <a:rPr lang="en-US" sz="2400" b="0" i="0" u="none" strike="noStrike">
                <a:solidFill>
                  <a:srgbClr val="7F7F7F"/>
                </a:solidFill>
                <a:effectLst/>
                <a:latin typeface="Source Sans Pro" panose="020B0503030403020204" pitchFamily="34" charset="0"/>
              </a:rPr>
              <a:t> 		Returns the reference count</a:t>
            </a:r>
          </a:p>
          <a:p>
            <a:pPr rtl="0" fontAlgn="base">
              <a:buFont typeface="Arial" panose="020B0604020202020204" pitchFamily="34" charset="0"/>
              <a:buChar char="•"/>
            </a:pPr>
            <a:r>
              <a:rPr lang="en-US" sz="2400" b="0" i="0" u="none" strike="noStrike" err="1">
                <a:solidFill>
                  <a:srgbClr val="7F7F7F"/>
                </a:solidFill>
                <a:effectLst/>
                <a:latin typeface="Courier New" panose="02070309020205020404" pitchFamily="49" charset="0"/>
              </a:rPr>
              <a:t>W</a:t>
            </a:r>
            <a:r>
              <a:rPr lang="en-US" sz="2400" b="0" i="0" u="none" strike="noStrike" err="1">
                <a:solidFill>
                  <a:srgbClr val="7F7F7F"/>
                </a:solidFill>
                <a:effectLst/>
                <a:latin typeface="Source Sans Pro" panose="020B0503030403020204" pitchFamily="34" charset="0"/>
              </a:rPr>
              <a:t>.</a:t>
            </a:r>
            <a:r>
              <a:rPr lang="en-US" sz="2400" b="0" i="0" u="none" strike="noStrike" err="1">
                <a:solidFill>
                  <a:srgbClr val="669900"/>
                </a:solidFill>
                <a:effectLst/>
                <a:latin typeface="Courier New" panose="02070309020205020404" pitchFamily="49" charset="0"/>
              </a:rPr>
              <a:t>expired</a:t>
            </a:r>
            <a:r>
              <a:rPr lang="en-US" sz="2400" b="0" i="0" u="none" strike="noStrike">
                <a:solidFill>
                  <a:srgbClr val="7F7F7F"/>
                </a:solidFill>
                <a:effectLst/>
                <a:latin typeface="Courier New" panose="02070309020205020404" pitchFamily="49" charset="0"/>
              </a:rPr>
              <a:t>()</a:t>
            </a:r>
            <a:r>
              <a:rPr lang="en-US" sz="2400" b="0" i="0" u="none" strike="noStrike">
                <a:solidFill>
                  <a:srgbClr val="7F7F7F"/>
                </a:solidFill>
                <a:effectLst/>
                <a:latin typeface="Source Sans Pro" panose="020B0503030403020204" pitchFamily="34" charset="0"/>
              </a:rPr>
              <a:t> 			Returns true </a:t>
            </a:r>
            <a:r>
              <a:rPr lang="en-US" sz="2400" b="0" i="0" u="none" strike="noStrike" err="1">
                <a:solidFill>
                  <a:srgbClr val="7F7F7F"/>
                </a:solidFill>
                <a:effectLst/>
                <a:latin typeface="Source Sans Pro" panose="020B0503030403020204" pitchFamily="34" charset="0"/>
              </a:rPr>
              <a:t>iff</a:t>
            </a:r>
            <a:r>
              <a:rPr lang="en-US" sz="2400" b="0" i="0" u="none" strike="noStrike">
                <a:solidFill>
                  <a:srgbClr val="7F7F7F"/>
                </a:solidFill>
                <a:effectLst/>
                <a:latin typeface="Source Sans Pro" panose="020B0503030403020204" pitchFamily="34" charset="0"/>
              </a:rPr>
              <a:t> W is expired (</a:t>
            </a:r>
            <a:r>
              <a:rPr lang="en-US" sz="2400" b="0" i="0" u="none" strike="noStrike" err="1">
                <a:solidFill>
                  <a:srgbClr val="7F7F7F"/>
                </a:solidFill>
                <a:effectLst/>
                <a:latin typeface="Source Sans Pro" panose="020B0503030403020204" pitchFamily="34" charset="0"/>
              </a:rPr>
              <a:t>W.use_count</a:t>
            </a:r>
            <a:r>
              <a:rPr lang="en-US" sz="2400" b="0" i="0" u="none" strike="noStrike">
                <a:solidFill>
                  <a:srgbClr val="7F7F7F"/>
                </a:solidFill>
                <a:effectLst/>
                <a:latin typeface="Source Sans Pro" panose="020B0503030403020204" pitchFamily="34" charset="0"/>
              </a:rPr>
              <a:t>() == 0)</a:t>
            </a:r>
          </a:p>
          <a:p>
            <a:pPr marL="45720" indent="0">
              <a:buNone/>
            </a:pPr>
            <a:endParaRPr lang="en-US"/>
          </a:p>
        </p:txBody>
      </p:sp>
      <p:sp>
        <p:nvSpPr>
          <p:cNvPr id="5" name="Footer Placeholder 4">
            <a:extLst>
              <a:ext uri="{FF2B5EF4-FFF2-40B4-BE49-F238E27FC236}">
                <a16:creationId xmlns:a16="http://schemas.microsoft.com/office/drawing/2014/main" id="{9D52F4C0-1024-E8E5-7BEE-5B4827A589C7}"/>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6" name="Slide Number Placeholder 5">
            <a:extLst>
              <a:ext uri="{FF2B5EF4-FFF2-40B4-BE49-F238E27FC236}">
                <a16:creationId xmlns:a16="http://schemas.microsoft.com/office/drawing/2014/main" id="{6D4CBD9C-C82D-E917-F352-8CDE14BC0A35}"/>
              </a:ext>
            </a:extLst>
          </p:cNvPr>
          <p:cNvSpPr>
            <a:spLocks noGrp="1"/>
          </p:cNvSpPr>
          <p:nvPr>
            <p:ph type="sldNum" sz="quarter" idx="12"/>
          </p:nvPr>
        </p:nvSpPr>
        <p:spPr/>
        <p:txBody>
          <a:bodyPr/>
          <a:lstStyle/>
          <a:p>
            <a:fld id="{4FAB73BC-B049-4115-A692-8D63A059BFB8}" type="slidenum">
              <a:rPr lang="en-US" smtClean="0"/>
              <a:t>50</a:t>
            </a:fld>
            <a:endParaRPr lang="en-US"/>
          </a:p>
        </p:txBody>
      </p:sp>
    </p:spTree>
    <p:extLst>
      <p:ext uri="{BB962C8B-B14F-4D97-AF65-F5344CB8AC3E}">
        <p14:creationId xmlns:p14="http://schemas.microsoft.com/office/powerpoint/2010/main" val="13648447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96583-477E-9A5C-1415-353E74798A62}"/>
              </a:ext>
            </a:extLst>
          </p:cNvPr>
          <p:cNvSpPr>
            <a:spLocks noGrp="1"/>
          </p:cNvSpPr>
          <p:nvPr>
            <p:ph type="title"/>
          </p:nvPr>
        </p:nvSpPr>
        <p:spPr/>
        <p:txBody>
          <a:bodyPr/>
          <a:lstStyle/>
          <a:p>
            <a:r>
              <a:rPr lang="en-US"/>
              <a:t>Why Not Smart Pointers?</a:t>
            </a:r>
          </a:p>
        </p:txBody>
      </p:sp>
      <p:sp>
        <p:nvSpPr>
          <p:cNvPr id="3" name="Content Placeholder 2">
            <a:extLst>
              <a:ext uri="{FF2B5EF4-FFF2-40B4-BE49-F238E27FC236}">
                <a16:creationId xmlns:a16="http://schemas.microsoft.com/office/drawing/2014/main" id="{1C63E716-57E9-5CCC-0B87-47DF34617AB4}"/>
              </a:ext>
            </a:extLst>
          </p:cNvPr>
          <p:cNvSpPr>
            <a:spLocks noGrp="1"/>
          </p:cNvSpPr>
          <p:nvPr>
            <p:ph idx="1"/>
          </p:nvPr>
        </p:nvSpPr>
        <p:spPr/>
        <p:txBody>
          <a:bodyPr>
            <a:normAutofit/>
          </a:bodyPr>
          <a:lstStyle/>
          <a:p>
            <a:pPr>
              <a:lnSpc>
                <a:spcPct val="100000"/>
              </a:lnSpc>
              <a:spcBef>
                <a:spcPts val="400"/>
              </a:spcBef>
              <a:buFont typeface="Wingdings" panose="05000000000000000000" pitchFamily="2" charset="2"/>
              <a:buChar char="Ø"/>
            </a:pPr>
            <a:r>
              <a:rPr lang="en-US"/>
              <a:t>Smart pointers incur some overhead in both memory and CPU overhead</a:t>
            </a:r>
          </a:p>
          <a:p>
            <a:pPr>
              <a:lnSpc>
                <a:spcPct val="100000"/>
              </a:lnSpc>
              <a:spcBef>
                <a:spcPts val="400"/>
              </a:spcBef>
              <a:buFont typeface="Wingdings" panose="05000000000000000000" pitchFamily="2" charset="2"/>
              <a:buChar char="Ø"/>
            </a:pPr>
            <a:r>
              <a:rPr lang="en-US"/>
              <a:t>Smart pointers are not always consistent with legacy code</a:t>
            </a:r>
          </a:p>
          <a:p>
            <a:pPr>
              <a:lnSpc>
                <a:spcPct val="100000"/>
              </a:lnSpc>
              <a:spcBef>
                <a:spcPts val="400"/>
              </a:spcBef>
              <a:buFont typeface="Wingdings" panose="05000000000000000000" pitchFamily="2" charset="2"/>
              <a:buChar char="Ø"/>
            </a:pPr>
            <a:r>
              <a:rPr lang="en-US"/>
              <a:t>Smart pointers still don’t know everything, you must be careful with what pointers you give it to manage. </a:t>
            </a:r>
          </a:p>
          <a:p>
            <a:pPr lvl="1" fontAlgn="base">
              <a:lnSpc>
                <a:spcPct val="100000"/>
              </a:lnSpc>
              <a:spcBef>
                <a:spcPts val="400"/>
              </a:spcBef>
            </a:pPr>
            <a:r>
              <a:rPr lang="en-US"/>
              <a:t>Smart pointers can’t tell if a pointer is on the heap or not. </a:t>
            </a:r>
          </a:p>
          <a:p>
            <a:pPr lvl="1" fontAlgn="base">
              <a:lnSpc>
                <a:spcPct val="100000"/>
              </a:lnSpc>
              <a:spcBef>
                <a:spcPts val="400"/>
              </a:spcBef>
            </a:pPr>
            <a:r>
              <a:rPr lang="en-US"/>
              <a:t>Don’t point smart pointers at the stack.</a:t>
            </a:r>
          </a:p>
          <a:p>
            <a:pPr lvl="1" fontAlgn="base">
              <a:lnSpc>
                <a:spcPct val="100000"/>
              </a:lnSpc>
              <a:spcBef>
                <a:spcPts val="400"/>
              </a:spcBef>
            </a:pPr>
            <a:r>
              <a:rPr lang="en-US"/>
              <a:t>Still uses delete on default. </a:t>
            </a:r>
          </a:p>
          <a:p>
            <a:pPr lvl="1" fontAlgn="base">
              <a:lnSpc>
                <a:spcPct val="100000"/>
              </a:lnSpc>
              <a:spcBef>
                <a:spcPts val="400"/>
              </a:spcBef>
            </a:pPr>
            <a:r>
              <a:rPr lang="en-US"/>
              <a:t>Smart pointers can’t tell if you are re-using a raw pointer.</a:t>
            </a:r>
          </a:p>
          <a:p>
            <a:pPr lvl="1" fontAlgn="base">
              <a:lnSpc>
                <a:spcPct val="100000"/>
              </a:lnSpc>
              <a:spcBef>
                <a:spcPts val="400"/>
              </a:spcBef>
            </a:pPr>
            <a:r>
              <a:rPr lang="en-US"/>
              <a:t>Circular references need extra work to detangle</a:t>
            </a:r>
          </a:p>
          <a:p>
            <a:pPr lvl="1" fontAlgn="base">
              <a:lnSpc>
                <a:spcPct val="100000"/>
              </a:lnSpc>
              <a:spcBef>
                <a:spcPts val="400"/>
              </a:spcBef>
            </a:pPr>
            <a:r>
              <a:rPr lang="en-US"/>
              <a:t>Need for atomic operations can cause issues (lag) with multi-threaded operations</a:t>
            </a:r>
          </a:p>
          <a:p>
            <a:pPr marL="45720" indent="0">
              <a:buNone/>
            </a:pPr>
            <a:endParaRPr lang="en-US"/>
          </a:p>
        </p:txBody>
      </p:sp>
      <p:sp>
        <p:nvSpPr>
          <p:cNvPr id="4" name="Footer Placeholder 3">
            <a:extLst>
              <a:ext uri="{FF2B5EF4-FFF2-40B4-BE49-F238E27FC236}">
                <a16:creationId xmlns:a16="http://schemas.microsoft.com/office/drawing/2014/main" id="{41731231-F266-9F83-28A9-BAB0B4DEB491}"/>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0D9648FE-3FBE-19A7-6C17-2EBA410463DC}"/>
              </a:ext>
            </a:extLst>
          </p:cNvPr>
          <p:cNvSpPr>
            <a:spLocks noGrp="1"/>
          </p:cNvSpPr>
          <p:nvPr>
            <p:ph type="sldNum" sz="quarter" idx="12"/>
          </p:nvPr>
        </p:nvSpPr>
        <p:spPr/>
        <p:txBody>
          <a:bodyPr/>
          <a:lstStyle/>
          <a:p>
            <a:fld id="{4FAB73BC-B049-4115-A692-8D63A059BFB8}" type="slidenum">
              <a:rPr lang="en-US" smtClean="0"/>
              <a:t>51</a:t>
            </a:fld>
            <a:endParaRPr lang="en-US"/>
          </a:p>
        </p:txBody>
      </p:sp>
    </p:spTree>
    <p:extLst>
      <p:ext uri="{BB962C8B-B14F-4D97-AF65-F5344CB8AC3E}">
        <p14:creationId xmlns:p14="http://schemas.microsoft.com/office/powerpoint/2010/main" val="26146497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02A91-B307-D583-9309-6576422B3A1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0EB3F1D-5290-B3E0-233A-9A0AB5BD951C}"/>
              </a:ext>
            </a:extLst>
          </p:cNvPr>
          <p:cNvSpPr>
            <a:spLocks noGrp="1"/>
          </p:cNvSpPr>
          <p:nvPr>
            <p:ph type="title"/>
          </p:nvPr>
        </p:nvSpPr>
        <p:spPr>
          <a:xfrm>
            <a:off x="1143000" y="609600"/>
            <a:ext cx="9875520" cy="914400"/>
          </a:xfrm>
        </p:spPr>
        <p:txBody>
          <a:bodyPr/>
          <a:lstStyle/>
          <a:p>
            <a:r>
              <a:rPr lang="en-US"/>
              <a:t>Memory Management Paradigms</a:t>
            </a:r>
          </a:p>
        </p:txBody>
      </p:sp>
      <p:sp>
        <p:nvSpPr>
          <p:cNvPr id="7" name="Text Placeholder 6">
            <a:extLst>
              <a:ext uri="{FF2B5EF4-FFF2-40B4-BE49-F238E27FC236}">
                <a16:creationId xmlns:a16="http://schemas.microsoft.com/office/drawing/2014/main" id="{DA93F965-A6BB-D601-DE36-98C2573DA747}"/>
              </a:ext>
            </a:extLst>
          </p:cNvPr>
          <p:cNvSpPr>
            <a:spLocks noGrp="1"/>
          </p:cNvSpPr>
          <p:nvPr>
            <p:ph type="body" idx="1"/>
          </p:nvPr>
        </p:nvSpPr>
        <p:spPr>
          <a:xfrm>
            <a:off x="1143000" y="1625954"/>
            <a:ext cx="4754880" cy="502203"/>
          </a:xfrm>
          <a:solidFill>
            <a:schemeClr val="accent2">
              <a:lumMod val="20000"/>
              <a:lumOff val="80000"/>
            </a:schemeClr>
          </a:solidFill>
        </p:spPr>
        <p:txBody>
          <a:bodyPr/>
          <a:lstStyle/>
          <a:p>
            <a:r>
              <a:rPr lang="en-US"/>
              <a:t>Java</a:t>
            </a:r>
          </a:p>
        </p:txBody>
      </p:sp>
      <p:sp>
        <p:nvSpPr>
          <p:cNvPr id="8" name="Content Placeholder 7">
            <a:extLst>
              <a:ext uri="{FF2B5EF4-FFF2-40B4-BE49-F238E27FC236}">
                <a16:creationId xmlns:a16="http://schemas.microsoft.com/office/drawing/2014/main" id="{38B7DA8A-3320-7DE6-01B5-3C40577B6058}"/>
              </a:ext>
            </a:extLst>
          </p:cNvPr>
          <p:cNvSpPr>
            <a:spLocks noGrp="1"/>
          </p:cNvSpPr>
          <p:nvPr>
            <p:ph sz="half" idx="2"/>
          </p:nvPr>
        </p:nvSpPr>
        <p:spPr>
          <a:xfrm>
            <a:off x="1154694" y="2508249"/>
            <a:ext cx="4754880" cy="3422177"/>
          </a:xfrm>
        </p:spPr>
        <p:txBody>
          <a:bodyPr>
            <a:noAutofit/>
          </a:bodyPr>
          <a:lstStyle/>
          <a:p>
            <a:pPr marL="45720" indent="0" fontAlgn="base">
              <a:buNone/>
            </a:pPr>
            <a:r>
              <a:rPr lang="en-US" sz="2400"/>
              <a:t>Tracing: Mark &amp; Sweep</a:t>
            </a:r>
            <a:endParaRPr lang="en-US" sz="2400">
              <a:ea typeface="Cascadia Code" panose="020B0609020000020004" pitchFamily="49" charset="0"/>
              <a:cs typeface="Cascadia Code" panose="020B0609020000020004" pitchFamily="49" charset="0"/>
            </a:endParaRPr>
          </a:p>
          <a:p>
            <a:pPr marL="45720" indent="0" fontAlgn="base">
              <a:buNone/>
            </a:pPr>
            <a:r>
              <a:rPr lang="en-US" sz="2400">
                <a:ea typeface="Cascadia Code" panose="020B0609020000020004" pitchFamily="49" charset="0"/>
                <a:cs typeface="Cascadia Code" panose="020B0609020000020004" pitchFamily="49" charset="0"/>
              </a:rPr>
              <a:t>Mark all variables reachable from root objects, sweep remaining ones</a:t>
            </a:r>
          </a:p>
          <a:p>
            <a:pPr marL="45720" indent="0" fontAlgn="base">
              <a:buNone/>
            </a:pPr>
            <a:r>
              <a:rPr lang="en-US" sz="2400">
                <a:ea typeface="Cascadia Code" panose="020B0609020000020004" pitchFamily="49" charset="0"/>
                <a:cs typeface="Cascadia Code" panose="020B0609020000020004" pitchFamily="49" charset="0"/>
              </a:rPr>
              <a:t>Intermittent pauses while </a:t>
            </a:r>
            <a:r>
              <a:rPr lang="en-US" sz="2400" err="1">
                <a:ea typeface="Cascadia Code" panose="020B0609020000020004" pitchFamily="49" charset="0"/>
                <a:cs typeface="Cascadia Code" panose="020B0609020000020004" pitchFamily="49" charset="0"/>
              </a:rPr>
              <a:t>garbarge</a:t>
            </a:r>
            <a:r>
              <a:rPr lang="en-US" sz="2400">
                <a:ea typeface="Cascadia Code" panose="020B0609020000020004" pitchFamily="49" charset="0"/>
                <a:cs typeface="Cascadia Code" panose="020B0609020000020004" pitchFamily="49" charset="0"/>
              </a:rPr>
              <a:t> collection is done</a:t>
            </a:r>
          </a:p>
          <a:p>
            <a:pPr marL="45720" indent="0" fontAlgn="base">
              <a:buNone/>
            </a:pPr>
            <a:r>
              <a:rPr lang="en-US" sz="2400">
                <a:ea typeface="Cascadia Code" panose="020B0609020000020004" pitchFamily="49" charset="0"/>
                <a:cs typeface="Cascadia Code" panose="020B0609020000020004" pitchFamily="49" charset="0"/>
              </a:rPr>
              <a:t>Dangling references, GC can be unpredictable</a:t>
            </a:r>
            <a:endParaRPr lang="en-US" sz="2400"/>
          </a:p>
        </p:txBody>
      </p:sp>
      <p:sp>
        <p:nvSpPr>
          <p:cNvPr id="9" name="Text Placeholder 8">
            <a:extLst>
              <a:ext uri="{FF2B5EF4-FFF2-40B4-BE49-F238E27FC236}">
                <a16:creationId xmlns:a16="http://schemas.microsoft.com/office/drawing/2014/main" id="{126AE468-F40F-02D5-E31D-994409533605}"/>
              </a:ext>
            </a:extLst>
          </p:cNvPr>
          <p:cNvSpPr>
            <a:spLocks noGrp="1"/>
          </p:cNvSpPr>
          <p:nvPr>
            <p:ph type="body" sz="quarter" idx="3"/>
          </p:nvPr>
        </p:nvSpPr>
        <p:spPr>
          <a:xfrm>
            <a:off x="6269173" y="1623475"/>
            <a:ext cx="4754880" cy="502203"/>
          </a:xfrm>
          <a:solidFill>
            <a:schemeClr val="accent2">
              <a:lumMod val="20000"/>
              <a:lumOff val="80000"/>
            </a:schemeClr>
          </a:solidFill>
        </p:spPr>
        <p:txBody>
          <a:bodyPr/>
          <a:lstStyle/>
          <a:p>
            <a:r>
              <a:rPr lang="en-US"/>
              <a:t>C++ / </a:t>
            </a:r>
            <a:r>
              <a:rPr lang="en-US" err="1"/>
              <a:t>smart_ptrs</a:t>
            </a:r>
            <a:endParaRPr lang="en-US"/>
          </a:p>
        </p:txBody>
      </p:sp>
      <p:sp>
        <p:nvSpPr>
          <p:cNvPr id="10" name="Content Placeholder 9">
            <a:extLst>
              <a:ext uri="{FF2B5EF4-FFF2-40B4-BE49-F238E27FC236}">
                <a16:creationId xmlns:a16="http://schemas.microsoft.com/office/drawing/2014/main" id="{7671C881-066A-903B-0DFA-3EB306C3E9FF}"/>
              </a:ext>
            </a:extLst>
          </p:cNvPr>
          <p:cNvSpPr>
            <a:spLocks noGrp="1"/>
          </p:cNvSpPr>
          <p:nvPr>
            <p:ph sz="quarter" idx="4"/>
          </p:nvPr>
        </p:nvSpPr>
        <p:spPr>
          <a:xfrm>
            <a:off x="6280867" y="2508249"/>
            <a:ext cx="5028483" cy="3422178"/>
          </a:xfrm>
        </p:spPr>
        <p:txBody>
          <a:bodyPr>
            <a:noAutofit/>
          </a:bodyPr>
          <a:lstStyle/>
          <a:p>
            <a:pPr marL="45720" indent="0" fontAlgn="base">
              <a:buNone/>
            </a:pPr>
            <a:r>
              <a:rPr lang="en-US" sz="2400"/>
              <a:t>Reference counting</a:t>
            </a:r>
          </a:p>
          <a:p>
            <a:pPr marL="45720" indent="0" fontAlgn="base">
              <a:buNone/>
            </a:pPr>
            <a:r>
              <a:rPr lang="en-US" sz="2400"/>
              <a:t>Frees memory when reference count == 0</a:t>
            </a:r>
          </a:p>
          <a:p>
            <a:pPr marL="45720" indent="0" fontAlgn="base">
              <a:buNone/>
            </a:pPr>
            <a:r>
              <a:rPr lang="en-US" sz="2400"/>
              <a:t>Added overhead to every allocation and deallocation</a:t>
            </a:r>
          </a:p>
          <a:p>
            <a:pPr marL="45720" indent="0" fontAlgn="base">
              <a:buNone/>
            </a:pPr>
            <a:r>
              <a:rPr lang="en-US" sz="2400"/>
              <a:t>Issues: Cycles, overhead</a:t>
            </a:r>
          </a:p>
        </p:txBody>
      </p:sp>
      <p:sp>
        <p:nvSpPr>
          <p:cNvPr id="4" name="Footer Placeholder 3">
            <a:extLst>
              <a:ext uri="{FF2B5EF4-FFF2-40B4-BE49-F238E27FC236}">
                <a16:creationId xmlns:a16="http://schemas.microsoft.com/office/drawing/2014/main" id="{64A18807-34D2-13E8-ED2B-4F9FA318E589}"/>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305CF2A5-7EFF-71C4-6731-C590212D15D1}"/>
              </a:ext>
            </a:extLst>
          </p:cNvPr>
          <p:cNvSpPr>
            <a:spLocks noGrp="1"/>
          </p:cNvSpPr>
          <p:nvPr>
            <p:ph type="sldNum" sz="quarter" idx="12"/>
          </p:nvPr>
        </p:nvSpPr>
        <p:spPr/>
        <p:txBody>
          <a:bodyPr/>
          <a:lstStyle/>
          <a:p>
            <a:fld id="{4FAB73BC-B049-4115-A692-8D63A059BFB8}" type="slidenum">
              <a:rPr lang="en-US" smtClean="0"/>
              <a:t>52</a:t>
            </a:fld>
            <a:endParaRPr lang="en-US"/>
          </a:p>
        </p:txBody>
      </p:sp>
    </p:spTree>
    <p:extLst>
      <p:ext uri="{BB962C8B-B14F-4D97-AF65-F5344CB8AC3E}">
        <p14:creationId xmlns:p14="http://schemas.microsoft.com/office/powerpoint/2010/main" val="641826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D6805-0A50-6D91-0D4C-C9A4310DF2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ECE583-8651-9EB7-A8DD-F5409BEB2672}"/>
              </a:ext>
            </a:extLst>
          </p:cNvPr>
          <p:cNvSpPr>
            <a:spLocks noGrp="1"/>
          </p:cNvSpPr>
          <p:nvPr>
            <p:ph type="title"/>
          </p:nvPr>
        </p:nvSpPr>
        <p:spPr>
          <a:xfrm>
            <a:off x="1142999" y="609600"/>
            <a:ext cx="10657113" cy="849086"/>
          </a:xfrm>
        </p:spPr>
        <p:txBody>
          <a:bodyPr>
            <a:normAutofit/>
          </a:bodyPr>
          <a:lstStyle/>
          <a:p>
            <a:r>
              <a:rPr lang="en-US"/>
              <a:t>Class Templates</a:t>
            </a:r>
          </a:p>
        </p:txBody>
      </p:sp>
      <p:sp>
        <p:nvSpPr>
          <p:cNvPr id="10" name="Content Placeholder 9">
            <a:extLst>
              <a:ext uri="{FF2B5EF4-FFF2-40B4-BE49-F238E27FC236}">
                <a16:creationId xmlns:a16="http://schemas.microsoft.com/office/drawing/2014/main" id="{E150000B-2A37-AAE5-59D7-C30CFDE328EE}"/>
              </a:ext>
            </a:extLst>
          </p:cNvPr>
          <p:cNvSpPr>
            <a:spLocks noGrp="1"/>
          </p:cNvSpPr>
          <p:nvPr>
            <p:ph sz="half" idx="2"/>
          </p:nvPr>
        </p:nvSpPr>
        <p:spPr>
          <a:xfrm>
            <a:off x="1142999" y="1588654"/>
            <a:ext cx="5595898" cy="4635174"/>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#ifndef</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#define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&lt;iostream&gt;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cstdlib</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400" b="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default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initializes data members</a:t>
            </a: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get_first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first_; }</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get_second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second_; }</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set_first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copyme</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set_second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copyme</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Swap</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private:</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 </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first_, second_;</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"Pair.cc"</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#endif</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p>
          <a:p>
            <a:pPr>
              <a:lnSpc>
                <a:spcPct val="100000"/>
              </a:lnSpc>
              <a:spcBef>
                <a:spcPts val="200"/>
              </a:spcBef>
              <a:spcAft>
                <a:spcPts val="200"/>
              </a:spcAft>
              <a:buNone/>
            </a:pP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3B3DC5E8-A506-D8C5-6006-A4EF4D5B26AC}"/>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12" name="Content Placeholder 11">
            <a:extLst>
              <a:ext uri="{FF2B5EF4-FFF2-40B4-BE49-F238E27FC236}">
                <a16:creationId xmlns:a16="http://schemas.microsoft.com/office/drawing/2014/main" id="{0EDD0B47-B6E1-139F-842D-EF22D016AC2B}"/>
              </a:ext>
            </a:extLst>
          </p:cNvPr>
          <p:cNvSpPr>
            <a:spLocks noGrp="1"/>
          </p:cNvSpPr>
          <p:nvPr>
            <p:ph sz="half" idx="1"/>
          </p:nvPr>
        </p:nvSpPr>
        <p:spPr>
          <a:xfrm>
            <a:off x="7023208" y="1588654"/>
            <a:ext cx="4776904" cy="4635174"/>
          </a:xfrm>
        </p:spPr>
        <p:txBody>
          <a:bodyPr>
            <a:noAutofit/>
          </a:bodyPr>
          <a:lstStyle/>
          <a:p>
            <a:r>
              <a:rPr lang="en-US" sz="2400"/>
              <a:t>You can also template classes</a:t>
            </a:r>
          </a:p>
          <a:p>
            <a:pPr lvl="1"/>
            <a:r>
              <a:rPr lang="en-US" sz="2200"/>
              <a:t>Notice template before class</a:t>
            </a:r>
          </a:p>
          <a:p>
            <a:r>
              <a:rPr lang="en-US" sz="2400"/>
              <a:t>This class holds a pair of any type of objects or primitives</a:t>
            </a:r>
          </a:p>
          <a:p>
            <a:r>
              <a:rPr lang="en-US" sz="2400">
                <a:latin typeface="Cascadia Code" panose="020B0609020000020004" pitchFamily="49" charset="0"/>
                <a:ea typeface="Cascadia Code" panose="020B0609020000020004" pitchFamily="49" charset="0"/>
                <a:cs typeface="Cascadia Code" panose="020B0609020000020004" pitchFamily="49" charset="0"/>
              </a:rPr>
              <a:t>#include “Pair.cc” </a:t>
            </a:r>
            <a:r>
              <a:rPr lang="en-US" sz="2400"/>
              <a:t>at the bottom – this is weird for a header file</a:t>
            </a:r>
          </a:p>
          <a:p>
            <a:pPr lvl="1"/>
            <a:r>
              <a:rPr lang="en-US" sz="2200"/>
              <a:t>Allows code to compile the Pair instance.  </a:t>
            </a:r>
          </a:p>
          <a:p>
            <a:pPr lvl="1"/>
            <a:r>
              <a:rPr lang="en-US" sz="2200"/>
              <a:t>Could, instead, define Pair in header.</a:t>
            </a:r>
          </a:p>
          <a:p>
            <a:pPr lvl="1"/>
            <a:r>
              <a:rPr lang="en-US" sz="2200">
                <a:latin typeface="Cascadia Code" panose="020B0609020000020004" pitchFamily="49" charset="0"/>
                <a:ea typeface="Cascadia Code" panose="020B0609020000020004" pitchFamily="49" charset="0"/>
                <a:cs typeface="Cascadia Code" panose="020B0609020000020004" pitchFamily="49" charset="0"/>
              </a:rPr>
              <a:t>g++ -o pair usePair.cc</a:t>
            </a:r>
          </a:p>
          <a:p>
            <a:endParaRPr lang="en-US" sz="2200"/>
          </a:p>
        </p:txBody>
      </p:sp>
      <p:sp>
        <p:nvSpPr>
          <p:cNvPr id="5" name="Slide Number Placeholder 4">
            <a:extLst>
              <a:ext uri="{FF2B5EF4-FFF2-40B4-BE49-F238E27FC236}">
                <a16:creationId xmlns:a16="http://schemas.microsoft.com/office/drawing/2014/main" id="{1ABB15C8-4762-3617-570B-2252C96025C8}"/>
              </a:ext>
            </a:extLst>
          </p:cNvPr>
          <p:cNvSpPr>
            <a:spLocks noGrp="1"/>
          </p:cNvSpPr>
          <p:nvPr>
            <p:ph type="sldNum" sz="quarter" idx="12"/>
          </p:nvPr>
        </p:nvSpPr>
        <p:spPr/>
        <p:txBody>
          <a:bodyPr/>
          <a:lstStyle/>
          <a:p>
            <a:fld id="{4FAB73BC-B049-4115-A692-8D63A059BFB8}" type="slidenum">
              <a:rPr lang="en-US" smtClean="0"/>
              <a:t>6</a:t>
            </a:fld>
            <a:endParaRPr lang="en-US"/>
          </a:p>
        </p:txBody>
      </p:sp>
    </p:spTree>
    <p:extLst>
      <p:ext uri="{BB962C8B-B14F-4D97-AF65-F5344CB8AC3E}">
        <p14:creationId xmlns:p14="http://schemas.microsoft.com/office/powerpoint/2010/main" val="400435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D991C4-31CE-79EA-505F-988195389D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320185-8A4C-20F7-9BFE-7C333DBB62F5}"/>
              </a:ext>
            </a:extLst>
          </p:cNvPr>
          <p:cNvSpPr>
            <a:spLocks noGrp="1"/>
          </p:cNvSpPr>
          <p:nvPr>
            <p:ph type="title"/>
          </p:nvPr>
        </p:nvSpPr>
        <p:spPr>
          <a:xfrm>
            <a:off x="1142999" y="609600"/>
            <a:ext cx="10657113" cy="849086"/>
          </a:xfrm>
        </p:spPr>
        <p:txBody>
          <a:bodyPr>
            <a:normAutofit/>
          </a:bodyPr>
          <a:lstStyle/>
          <a:p>
            <a:r>
              <a:rPr lang="en-US"/>
              <a:t>Class Templates – define code</a:t>
            </a:r>
          </a:p>
        </p:txBody>
      </p:sp>
      <p:sp>
        <p:nvSpPr>
          <p:cNvPr id="10" name="Content Placeholder 9">
            <a:extLst>
              <a:ext uri="{FF2B5EF4-FFF2-40B4-BE49-F238E27FC236}">
                <a16:creationId xmlns:a16="http://schemas.microsoft.com/office/drawing/2014/main" id="{95A9629E-361D-A688-3520-794B3A3A0220}"/>
              </a:ext>
            </a:extLst>
          </p:cNvPr>
          <p:cNvSpPr>
            <a:spLocks noGrp="1"/>
          </p:cNvSpPr>
          <p:nvPr>
            <p:ph sz="half" idx="2"/>
          </p:nvPr>
        </p:nvSpPr>
        <p:spPr>
          <a:xfrm>
            <a:off x="574383" y="1588654"/>
            <a:ext cx="5311589" cy="4635174"/>
          </a:xfrm>
          <a:solidFill>
            <a:srgbClr val="F7F7F7"/>
          </a:solidFill>
          <a:ln w="38100">
            <a:solidFill>
              <a:schemeClr val="bg2"/>
            </a:solidFill>
          </a:ln>
        </p:spPr>
        <p:txBody>
          <a:bodyPr>
            <a:noAutofit/>
          </a:bodyPr>
          <a:lstStyle/>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#ifndef</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#define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&lt;iostream&gt;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cstdlib</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400" b="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default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initializes members</a:t>
            </a:r>
          </a:p>
          <a:p>
            <a:pPr>
              <a:lnSpc>
                <a:spcPct val="100000"/>
              </a:lnSpc>
              <a:spcBef>
                <a:spcPts val="200"/>
              </a:spcBef>
              <a:spcAft>
                <a:spcPts val="200"/>
              </a:spcAft>
              <a:buNone/>
            </a:pP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Thing </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get_first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first_; }</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Thing </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get_second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second_; }</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set_first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copyme</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set_second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copyme</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Swap</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private:</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first_, second_;</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"Pair.cc"</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#endif</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p>
          <a:p>
            <a:pPr>
              <a:lnSpc>
                <a:spcPct val="100000"/>
              </a:lnSpc>
              <a:spcBef>
                <a:spcPts val="200"/>
              </a:spcBef>
              <a:spcAft>
                <a:spcPts val="200"/>
              </a:spcAft>
              <a:buNone/>
            </a:pP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BE340CC1-2436-AA33-27BE-CA5A8BB4F458}"/>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02225B35-3345-CBBA-0E47-EDE7601C7D20}"/>
              </a:ext>
            </a:extLst>
          </p:cNvPr>
          <p:cNvSpPr>
            <a:spLocks noGrp="1"/>
          </p:cNvSpPr>
          <p:nvPr>
            <p:ph type="sldNum" sz="quarter" idx="12"/>
          </p:nvPr>
        </p:nvSpPr>
        <p:spPr/>
        <p:txBody>
          <a:bodyPr/>
          <a:lstStyle/>
          <a:p>
            <a:fld id="{4FAB73BC-B049-4115-A692-8D63A059BFB8}" type="slidenum">
              <a:rPr lang="en-US" smtClean="0"/>
              <a:t>7</a:t>
            </a:fld>
            <a:endParaRPr lang="en-US"/>
          </a:p>
        </p:txBody>
      </p:sp>
      <p:sp>
        <p:nvSpPr>
          <p:cNvPr id="7" name="Content Placeholder 9">
            <a:extLst>
              <a:ext uri="{FF2B5EF4-FFF2-40B4-BE49-F238E27FC236}">
                <a16:creationId xmlns:a16="http://schemas.microsoft.com/office/drawing/2014/main" id="{96AB291B-943D-3704-9440-0CB5C57E8A89}"/>
              </a:ext>
            </a:extLst>
          </p:cNvPr>
          <p:cNvSpPr txBox="1">
            <a:spLocks/>
          </p:cNvSpPr>
          <p:nvPr/>
        </p:nvSpPr>
        <p:spPr>
          <a:xfrm>
            <a:off x="6096000" y="1588654"/>
            <a:ext cx="5704112" cy="4635174"/>
          </a:xfrm>
          <a:prstGeom prst="rect">
            <a:avLst/>
          </a:prstGeom>
          <a:solidFill>
            <a:srgbClr val="F7F7F7"/>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endPar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400" b="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p>
          <a:p>
            <a:pPr>
              <a:lnSpc>
                <a:spcPct val="100000"/>
              </a:lnSpc>
              <a:spcBef>
                <a:spcPts val="200"/>
              </a:spcBef>
              <a:spcAft>
                <a:spcPts val="200"/>
              </a:spcAft>
              <a:buNone/>
            </a:pP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set_first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copyme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first_</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copyme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400" b="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p>
          <a:p>
            <a:pPr>
              <a:lnSpc>
                <a:spcPct val="100000"/>
              </a:lnSpc>
              <a:spcBef>
                <a:spcPts val="200"/>
              </a:spcBef>
              <a:spcAft>
                <a:spcPts val="200"/>
              </a:spcAft>
              <a:buNone/>
            </a:pP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Pair&lt;Thing&gt;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Swap</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tmp</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first_</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first_</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second_</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second_</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tmp</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400" b="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p>
          <a:p>
            <a:pPr>
              <a:lnSpc>
                <a:spcPct val="100000"/>
              </a:lnSpc>
              <a:spcBef>
                <a:spcPts val="200"/>
              </a:spcBef>
              <a:spcAft>
                <a:spcPts val="200"/>
              </a:spcAft>
              <a:buNone/>
            </a:pP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ostream</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operator&lt;&lt;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ostream</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out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Pair&lt;T&gt;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out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t>
            </a:r>
            <a:r>
              <a:rPr lang="en-US" sz="14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get_first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t>
            </a:r>
            <a:r>
              <a:rPr lang="en-US" sz="14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get_second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p:txBody>
      </p:sp>
    </p:spTree>
    <p:extLst>
      <p:ext uri="{BB962C8B-B14F-4D97-AF65-F5344CB8AC3E}">
        <p14:creationId xmlns:p14="http://schemas.microsoft.com/office/powerpoint/2010/main" val="745856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15AC9-E27C-9DAC-F59A-BA9FED723E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41B210-F9DB-EA7B-6B54-044EDCD59BEA}"/>
              </a:ext>
            </a:extLst>
          </p:cNvPr>
          <p:cNvSpPr>
            <a:spLocks noGrp="1"/>
          </p:cNvSpPr>
          <p:nvPr>
            <p:ph type="title"/>
          </p:nvPr>
        </p:nvSpPr>
        <p:spPr>
          <a:xfrm>
            <a:off x="1142999" y="609600"/>
            <a:ext cx="10657113" cy="849086"/>
          </a:xfrm>
        </p:spPr>
        <p:txBody>
          <a:bodyPr>
            <a:normAutofit/>
          </a:bodyPr>
          <a:lstStyle/>
          <a:p>
            <a:r>
              <a:rPr lang="en-US"/>
              <a:t>Class Templates – USING</a:t>
            </a:r>
          </a:p>
        </p:txBody>
      </p:sp>
      <p:sp>
        <p:nvSpPr>
          <p:cNvPr id="10" name="Content Placeholder 9">
            <a:extLst>
              <a:ext uri="{FF2B5EF4-FFF2-40B4-BE49-F238E27FC236}">
                <a16:creationId xmlns:a16="http://schemas.microsoft.com/office/drawing/2014/main" id="{6DB3F675-AB00-6741-7CED-106DD4807400}"/>
              </a:ext>
            </a:extLst>
          </p:cNvPr>
          <p:cNvSpPr>
            <a:spLocks noGrp="1"/>
          </p:cNvSpPr>
          <p:nvPr>
            <p:ph sz="half" idx="2"/>
          </p:nvPr>
        </p:nvSpPr>
        <p:spPr>
          <a:xfrm>
            <a:off x="574383" y="1588654"/>
            <a:ext cx="5311589" cy="4635174"/>
          </a:xfrm>
          <a:solidFill>
            <a:srgbClr val="F7F7F7"/>
          </a:solidFill>
          <a:ln w="38100">
            <a:solidFill>
              <a:schemeClr val="bg2"/>
            </a:solidFill>
          </a:ln>
        </p:spPr>
        <p:txBody>
          <a:bodyPr>
            <a:noAutofit/>
          </a:bodyPr>
          <a:lstStyle/>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#ifndef</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#define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&lt;iostream&gt;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cstdlib</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400" b="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default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initializes members</a:t>
            </a:r>
          </a:p>
          <a:p>
            <a:pPr>
              <a:lnSpc>
                <a:spcPct val="100000"/>
              </a:lnSpc>
              <a:spcBef>
                <a:spcPts val="200"/>
              </a:spcBef>
              <a:spcAft>
                <a:spcPts val="200"/>
              </a:spcAft>
              <a:buNone/>
            </a:pP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Thing </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get_first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first_; }</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Thing </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get_second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second_; }</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set_first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copyme</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set_second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copyme</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Swap</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private:</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Thing </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first_, second_;</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"Pair.cc"</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#endif</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p>
          <a:p>
            <a:pPr>
              <a:lnSpc>
                <a:spcPct val="100000"/>
              </a:lnSpc>
              <a:spcBef>
                <a:spcPts val="200"/>
              </a:spcBef>
              <a:spcAft>
                <a:spcPts val="200"/>
              </a:spcAft>
              <a:buNone/>
            </a:pP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A6EDBAB5-6C95-159E-EFEB-3B59354C8942}"/>
              </a:ext>
            </a:extLst>
          </p:cNvPr>
          <p:cNvSpPr>
            <a:spLocks noGrp="1"/>
          </p:cNvSpPr>
          <p:nvPr>
            <p:ph type="ftr" sz="quarter" idx="11"/>
          </p:nvPr>
        </p:nvSpPr>
        <p:spPr/>
        <p:txBody>
          <a:bodyPr/>
          <a:lstStyle/>
          <a:p>
            <a:r>
              <a:rPr lang="fr-FR"/>
              <a:t>CSE 374 SP26  Lecture Template and smart pointers, Professor Hazen</a:t>
            </a:r>
            <a:endParaRPr lang="en-US"/>
          </a:p>
        </p:txBody>
      </p:sp>
      <p:sp>
        <p:nvSpPr>
          <p:cNvPr id="5" name="Slide Number Placeholder 4">
            <a:extLst>
              <a:ext uri="{FF2B5EF4-FFF2-40B4-BE49-F238E27FC236}">
                <a16:creationId xmlns:a16="http://schemas.microsoft.com/office/drawing/2014/main" id="{6BF53A57-44E2-C270-9B72-E262894DFD4B}"/>
              </a:ext>
            </a:extLst>
          </p:cNvPr>
          <p:cNvSpPr>
            <a:spLocks noGrp="1"/>
          </p:cNvSpPr>
          <p:nvPr>
            <p:ph type="sldNum" sz="quarter" idx="12"/>
          </p:nvPr>
        </p:nvSpPr>
        <p:spPr/>
        <p:txBody>
          <a:bodyPr/>
          <a:lstStyle/>
          <a:p>
            <a:fld id="{4FAB73BC-B049-4115-A692-8D63A059BFB8}" type="slidenum">
              <a:rPr lang="en-US" smtClean="0"/>
              <a:t>8</a:t>
            </a:fld>
            <a:endParaRPr lang="en-US"/>
          </a:p>
        </p:txBody>
      </p:sp>
      <p:sp>
        <p:nvSpPr>
          <p:cNvPr id="7" name="Content Placeholder 9">
            <a:extLst>
              <a:ext uri="{FF2B5EF4-FFF2-40B4-BE49-F238E27FC236}">
                <a16:creationId xmlns:a16="http://schemas.microsoft.com/office/drawing/2014/main" id="{EFB16AE7-948D-53DF-F4FB-2ED74FAD0536}"/>
              </a:ext>
            </a:extLst>
          </p:cNvPr>
          <p:cNvSpPr txBox="1">
            <a:spLocks/>
          </p:cNvSpPr>
          <p:nvPr/>
        </p:nvSpPr>
        <p:spPr>
          <a:xfrm>
            <a:off x="6096000" y="1588654"/>
            <a:ext cx="5704112" cy="4635174"/>
          </a:xfrm>
          <a:prstGeom prst="rect">
            <a:avLst/>
          </a:prstGeom>
          <a:solidFill>
            <a:srgbClr val="F7F7F7"/>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Pair.h</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using</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using</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using</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std::string</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Pair&lt;string&gt; </a:t>
            </a:r>
            <a:r>
              <a:rPr lang="en-US" sz="14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ps</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this usage instantiates a class Pair&lt;std::string&gt;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string</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"foo"</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"bar"</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ps</a:t>
            </a:r>
            <a:r>
              <a:rPr lang="en-US" sz="14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set_first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first_ = "foo", second_ = ""</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ps</a:t>
            </a:r>
            <a:r>
              <a:rPr lang="en-US" sz="14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set_second</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second_ = "bar"</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ps</a:t>
            </a:r>
            <a:r>
              <a:rPr lang="en-US" sz="1400" b="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Swap</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first_= "bar", second_= "foo"</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ps</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nonmember overloaded 		operator&lt;&lt; invoked</a:t>
            </a:r>
          </a:p>
          <a:p>
            <a:pPr>
              <a:lnSpc>
                <a:spcPct val="100000"/>
              </a:lnSpc>
              <a:spcBef>
                <a:spcPts val="200"/>
              </a:spcBef>
              <a:spcAft>
                <a:spcPts val="200"/>
              </a:spcAft>
              <a:buNone/>
            </a:pPr>
            <a:endPar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p:txBody>
      </p:sp>
    </p:spTree>
    <p:extLst>
      <p:ext uri="{BB962C8B-B14F-4D97-AF65-F5344CB8AC3E}">
        <p14:creationId xmlns:p14="http://schemas.microsoft.com/office/powerpoint/2010/main" val="4050369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104E71D-46AD-4098-B3F1-71C5B5AD2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37E75FFA-2B8C-4584-9D0D-8297565777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6" name="Straight Connector 15">
            <a:extLst>
              <a:ext uri="{FF2B5EF4-FFF2-40B4-BE49-F238E27FC236}">
                <a16:creationId xmlns:a16="http://schemas.microsoft.com/office/drawing/2014/main" id="{97345835-04CD-49BE-B105-1B4770F29A3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8" name="Rectangle 17">
            <a:extLst>
              <a:ext uri="{FF2B5EF4-FFF2-40B4-BE49-F238E27FC236}">
                <a16:creationId xmlns:a16="http://schemas.microsoft.com/office/drawing/2014/main" id="{D2FCF4C0-36B9-48B9-99A8-D6A94DF078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8610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11F742BC-3679-B755-80D2-76C1599C5A34}"/>
              </a:ext>
            </a:extLst>
          </p:cNvPr>
          <p:cNvSpPr>
            <a:spLocks noGrp="1"/>
          </p:cNvSpPr>
          <p:nvPr>
            <p:ph type="title"/>
          </p:nvPr>
        </p:nvSpPr>
        <p:spPr>
          <a:xfrm>
            <a:off x="5274335" y="821637"/>
            <a:ext cx="6107439" cy="3796884"/>
          </a:xfrm>
        </p:spPr>
        <p:txBody>
          <a:bodyPr vert="horz" lIns="91440" tIns="45720" rIns="91440" bIns="45720" rtlCol="0" anchor="ctr">
            <a:normAutofit/>
          </a:bodyPr>
          <a:lstStyle/>
          <a:p>
            <a:pPr algn="ctr">
              <a:lnSpc>
                <a:spcPct val="85000"/>
              </a:lnSpc>
            </a:pPr>
            <a:r>
              <a:rPr lang="en-US" sz="5400" b="1" cap="all"/>
              <a:t>Standard Template Library (STL)</a:t>
            </a:r>
          </a:p>
        </p:txBody>
      </p:sp>
      <p:sp useBgFill="1">
        <p:nvSpPr>
          <p:cNvPr id="20" name="Rectangle 19">
            <a:extLst>
              <a:ext uri="{FF2B5EF4-FFF2-40B4-BE49-F238E27FC236}">
                <a16:creationId xmlns:a16="http://schemas.microsoft.com/office/drawing/2014/main" id="{D86A9899-E13E-41CB-A144-53FCE2B903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39821" cy="6858000"/>
          </a:xfrm>
          <a:prstGeom prst="rect">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pic>
        <p:nvPicPr>
          <p:cNvPr id="8" name="Picture 7" descr="Wooden library">
            <a:extLst>
              <a:ext uri="{FF2B5EF4-FFF2-40B4-BE49-F238E27FC236}">
                <a16:creationId xmlns:a16="http://schemas.microsoft.com/office/drawing/2014/main" id="{7F1724C7-DD4D-BD87-EF65-C1AEEE374000}"/>
              </a:ext>
            </a:extLst>
          </p:cNvPr>
          <p:cNvPicPr>
            <a:picLocks noChangeAspect="1"/>
          </p:cNvPicPr>
          <p:nvPr/>
        </p:nvPicPr>
        <p:blipFill>
          <a:blip r:embed="rId2"/>
          <a:srcRect l="36378" r="18399" b="-2"/>
          <a:stretch>
            <a:fillRect/>
          </a:stretch>
        </p:blipFill>
        <p:spPr>
          <a:xfrm>
            <a:off x="20" y="-1"/>
            <a:ext cx="4646208" cy="6858001"/>
          </a:xfrm>
          <a:prstGeom prst="rect">
            <a:avLst/>
          </a:prstGeom>
        </p:spPr>
      </p:pic>
      <p:cxnSp>
        <p:nvCxnSpPr>
          <p:cNvPr id="22" name="Straight Connector 21">
            <a:extLst>
              <a:ext uri="{FF2B5EF4-FFF2-40B4-BE49-F238E27FC236}">
                <a16:creationId xmlns:a16="http://schemas.microsoft.com/office/drawing/2014/main" id="{C8ECED05-2776-4DF5-B8B8-1DA552C5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5400000" flipV="1">
            <a:off x="8328054" y="4246774"/>
            <a:ext cx="0" cy="914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Footer Placeholder 4">
            <a:extLst>
              <a:ext uri="{FF2B5EF4-FFF2-40B4-BE49-F238E27FC236}">
                <a16:creationId xmlns:a16="http://schemas.microsoft.com/office/drawing/2014/main" id="{D2E46C2F-E6BE-EECB-15C9-B97E72B96358}"/>
              </a:ext>
            </a:extLst>
          </p:cNvPr>
          <p:cNvSpPr>
            <a:spLocks noGrp="1"/>
          </p:cNvSpPr>
          <p:nvPr>
            <p:ph type="ftr" sz="quarter" idx="11"/>
          </p:nvPr>
        </p:nvSpPr>
        <p:spPr>
          <a:xfrm>
            <a:off x="5274334" y="6215821"/>
            <a:ext cx="5851586" cy="365125"/>
          </a:xfrm>
        </p:spPr>
        <p:txBody>
          <a:bodyPr vert="horz" lIns="91440" tIns="45720" rIns="91440" bIns="45720" rtlCol="0" anchor="ctr">
            <a:normAutofit/>
          </a:bodyPr>
          <a:lstStyle/>
          <a:p>
            <a:pPr defTabSz="914400">
              <a:spcAft>
                <a:spcPts val="600"/>
              </a:spcAft>
            </a:pPr>
            <a:r>
              <a:rPr lang="en-US" kern="1200">
                <a:solidFill>
                  <a:srgbClr val="565349"/>
                </a:solidFill>
                <a:latin typeface="+mn-lt"/>
                <a:ea typeface="+mn-ea"/>
                <a:cs typeface="+mn-cs"/>
              </a:rPr>
              <a:t>CSE 374 SP26  Lecture Template and smart pointers, Professor Hazen</a:t>
            </a:r>
          </a:p>
        </p:txBody>
      </p:sp>
      <p:sp>
        <p:nvSpPr>
          <p:cNvPr id="6" name="Slide Number Placeholder 5">
            <a:extLst>
              <a:ext uri="{FF2B5EF4-FFF2-40B4-BE49-F238E27FC236}">
                <a16:creationId xmlns:a16="http://schemas.microsoft.com/office/drawing/2014/main" id="{6DAF4567-6035-CE64-D9FD-D1EC2DF003E9}"/>
              </a:ext>
            </a:extLst>
          </p:cNvPr>
          <p:cNvSpPr>
            <a:spLocks noGrp="1"/>
          </p:cNvSpPr>
          <p:nvPr>
            <p:ph type="sldNum" sz="quarter" idx="12"/>
          </p:nvPr>
        </p:nvSpPr>
        <p:spPr>
          <a:xfrm>
            <a:off x="11229848" y="6223828"/>
            <a:ext cx="597635" cy="365125"/>
          </a:xfrm>
        </p:spPr>
        <p:txBody>
          <a:bodyPr vert="horz" lIns="91440" tIns="45720" rIns="91440" bIns="45720" rtlCol="0" anchor="ctr">
            <a:normAutofit/>
          </a:bodyPr>
          <a:lstStyle/>
          <a:p>
            <a:pPr defTabSz="914400">
              <a:spcAft>
                <a:spcPts val="600"/>
              </a:spcAft>
            </a:pPr>
            <a:fld id="{4FAB73BC-B049-4115-A692-8D63A059BFB8}" type="slidenum">
              <a:rPr lang="en-US">
                <a:solidFill>
                  <a:srgbClr val="565349"/>
                </a:solidFill>
              </a:rPr>
              <a:pPr defTabSz="914400">
                <a:spcAft>
                  <a:spcPts val="600"/>
                </a:spcAft>
              </a:pPr>
              <a:t>9</a:t>
            </a:fld>
            <a:endParaRPr lang="en-US">
              <a:solidFill>
                <a:srgbClr val="565349"/>
              </a:solidFill>
            </a:endParaRPr>
          </a:p>
        </p:txBody>
      </p:sp>
      <p:sp>
        <p:nvSpPr>
          <p:cNvPr id="24" name="Rectangle 23">
            <a:extLst>
              <a:ext uri="{FF2B5EF4-FFF2-40B4-BE49-F238E27FC236}">
                <a16:creationId xmlns:a16="http://schemas.microsoft.com/office/drawing/2014/main" id="{AC9E346A-063C-4F62-BFDF-FD7DE6F0C3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127040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Basis">
  <a:themeElements>
    <a:clrScheme name="UWBrand">
      <a:dk1>
        <a:srgbClr val="32006E"/>
      </a:dk1>
      <a:lt1>
        <a:sysClr val="window" lastClr="FFFFFF"/>
      </a:lt1>
      <a:dk2>
        <a:srgbClr val="4B2E83"/>
      </a:dk2>
      <a:lt2>
        <a:srgbClr val="C5B4E3"/>
      </a:lt2>
      <a:accent1>
        <a:srgbClr val="4B2E83"/>
      </a:accent1>
      <a:accent2>
        <a:srgbClr val="FFC700"/>
      </a:accent2>
      <a:accent3>
        <a:srgbClr val="85754D"/>
      </a:accent3>
      <a:accent4>
        <a:srgbClr val="665EB8"/>
      </a:accent4>
      <a:accent5>
        <a:srgbClr val="AADB1E"/>
      </a:accent5>
      <a:accent6>
        <a:srgbClr val="2AD2C9"/>
      </a:accent6>
      <a:hlink>
        <a:srgbClr val="E93CAC"/>
      </a:hlink>
      <a:folHlink>
        <a:srgbClr val="E93CA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52</Slides>
  <Notes>41</Notes>
  <HiddenSlides>0</HiddenSlide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Basis</vt:lpstr>
      <vt:lpstr>CSE 374: Programming Concepts and Tools</vt:lpstr>
      <vt:lpstr>Today’s Goals </vt:lpstr>
      <vt:lpstr>Function Templates</vt:lpstr>
      <vt:lpstr>Function Templates – type inference</vt:lpstr>
      <vt:lpstr>Function Templates with non-types</vt:lpstr>
      <vt:lpstr>Class Templates</vt:lpstr>
      <vt:lpstr>Class Templates – define code</vt:lpstr>
      <vt:lpstr>Class Templates – USING</vt:lpstr>
      <vt:lpstr>Standard Template Library (STL)</vt:lpstr>
      <vt:lpstr>STL Containers how-to</vt:lpstr>
      <vt:lpstr>Demos</vt:lpstr>
      <vt:lpstr>Tracer Class</vt:lpstr>
      <vt:lpstr>STL vector</vt:lpstr>
      <vt:lpstr>STL iterator</vt:lpstr>
      <vt:lpstr>Type inference &amp; Range for </vt:lpstr>
      <vt:lpstr>STL updated iterator</vt:lpstr>
      <vt:lpstr>STL algorithms</vt:lpstr>
      <vt:lpstr>Others</vt:lpstr>
      <vt:lpstr>Smart Pointers</vt:lpstr>
      <vt:lpstr>What is a Smart Pointer?</vt:lpstr>
      <vt:lpstr>A ToyPtr class</vt:lpstr>
      <vt:lpstr>Using a ToyPtr class</vt:lpstr>
      <vt:lpstr>Breaking a ToyPtr class</vt:lpstr>
      <vt:lpstr>STD:SMART POINTERS</vt:lpstr>
      <vt:lpstr>unique_ptr</vt:lpstr>
      <vt:lpstr>unique_ptr – use well</vt:lpstr>
      <vt:lpstr>unique_ptr – why?</vt:lpstr>
      <vt:lpstr>unique_ptr – no copies!</vt:lpstr>
      <vt:lpstr>unique_ptr – pass ownership</vt:lpstr>
      <vt:lpstr>unique_ptr – has array handling</vt:lpstr>
      <vt:lpstr>What if we want more than one copy of a pointer?</vt:lpstr>
      <vt:lpstr>Reference Counting</vt:lpstr>
      <vt:lpstr>Reference Counting (1)</vt:lpstr>
      <vt:lpstr>Reference Counting (2)</vt:lpstr>
      <vt:lpstr>Reference Counting (3)</vt:lpstr>
      <vt:lpstr>Reference Counting (4)</vt:lpstr>
      <vt:lpstr>Reference Counting (5)</vt:lpstr>
      <vt:lpstr>Reference Counting (6)</vt:lpstr>
      <vt:lpstr>Reference Counting (7)</vt:lpstr>
      <vt:lpstr>shared_ptr – example</vt:lpstr>
      <vt:lpstr>shared_ptr – can use with containers!</vt:lpstr>
      <vt:lpstr>Reference Cycles (1)</vt:lpstr>
      <vt:lpstr>Reference Cycles (2)</vt:lpstr>
      <vt:lpstr>Reference Cycles (3)</vt:lpstr>
      <vt:lpstr>Reference Cycles (4)</vt:lpstr>
      <vt:lpstr>Cycle of shared_ptrs</vt:lpstr>
      <vt:lpstr>weak_ptr</vt:lpstr>
      <vt:lpstr>Fixed cycle of shared_ptrs</vt:lpstr>
      <vt:lpstr>Using a weak_ptr</vt:lpstr>
      <vt:lpstr>Smart Pointer Functions</vt:lpstr>
      <vt:lpstr>Why Not Smart Pointers?</vt:lpstr>
      <vt:lpstr>Memory Management Paradigms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uwmsds</dc:creator>
  <cp:revision>1</cp:revision>
  <dcterms:created xsi:type="dcterms:W3CDTF">2026-03-27T20:31:52Z</dcterms:created>
  <dcterms:modified xsi:type="dcterms:W3CDTF">2026-06-01T05:41:28Z</dcterms:modified>
</cp:coreProperties>
</file>