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47"/>
  </p:notesMasterIdLst>
  <p:sldIdLst>
    <p:sldId id="256" r:id="rId2"/>
    <p:sldId id="257" r:id="rId3"/>
    <p:sldId id="401" r:id="rId4"/>
    <p:sldId id="402" r:id="rId5"/>
    <p:sldId id="408" r:id="rId6"/>
    <p:sldId id="409" r:id="rId7"/>
    <p:sldId id="417" r:id="rId8"/>
    <p:sldId id="419" r:id="rId9"/>
    <p:sldId id="351" r:id="rId10"/>
    <p:sldId id="420" r:id="rId11"/>
    <p:sldId id="431" r:id="rId12"/>
    <p:sldId id="422" r:id="rId13"/>
    <p:sldId id="424" r:id="rId14"/>
    <p:sldId id="425" r:id="rId15"/>
    <p:sldId id="426" r:id="rId16"/>
    <p:sldId id="433" r:id="rId17"/>
    <p:sldId id="435" r:id="rId18"/>
    <p:sldId id="434" r:id="rId19"/>
    <p:sldId id="436" r:id="rId20"/>
    <p:sldId id="432" r:id="rId21"/>
    <p:sldId id="423" r:id="rId22"/>
    <p:sldId id="393" r:id="rId23"/>
    <p:sldId id="427" r:id="rId24"/>
    <p:sldId id="428" r:id="rId25"/>
    <p:sldId id="429" r:id="rId26"/>
    <p:sldId id="430" r:id="rId27"/>
    <p:sldId id="437" r:id="rId28"/>
    <p:sldId id="438" r:id="rId29"/>
    <p:sldId id="439" r:id="rId30"/>
    <p:sldId id="440" r:id="rId31"/>
    <p:sldId id="441" r:id="rId32"/>
    <p:sldId id="442" r:id="rId33"/>
    <p:sldId id="443" r:id="rId34"/>
    <p:sldId id="447" r:id="rId35"/>
    <p:sldId id="444" r:id="rId36"/>
    <p:sldId id="446" r:id="rId37"/>
    <p:sldId id="445" r:id="rId38"/>
    <p:sldId id="448" r:id="rId39"/>
    <p:sldId id="449" r:id="rId40"/>
    <p:sldId id="450" r:id="rId41"/>
    <p:sldId id="451" r:id="rId42"/>
    <p:sldId id="452" r:id="rId43"/>
    <p:sldId id="453" r:id="rId44"/>
    <p:sldId id="454" r:id="rId45"/>
    <p:sldId id="455"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1D1D"/>
    <a:srgbClr val="FBFBFF"/>
    <a:srgbClr val="FAF7FF"/>
    <a:srgbClr val="E0DFF1"/>
    <a:srgbClr val="FAFAFF"/>
    <a:srgbClr val="FAF8FF"/>
    <a:srgbClr val="F8F5FF"/>
    <a:srgbClr val="F5F5F5"/>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F90AFE-330D-4EE5-A97D-D8BAC54776EE}" v="4" dt="2026-05-28T23:22:37.071"/>
    <p1510:client id="{A9ABAA3B-5B23-4BDA-AF49-A3DE9680CE57}" v="63" dt="2026-05-28T21:34:25.0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75" autoAdjust="0"/>
    <p:restoredTop sz="77778" autoAdjust="0"/>
  </p:normalViewPr>
  <p:slideViewPr>
    <p:cSldViewPr snapToGrid="0">
      <p:cViewPr varScale="1">
        <p:scale>
          <a:sx n="56" d="100"/>
          <a:sy n="56" d="100"/>
        </p:scale>
        <p:origin x="180" y="84"/>
      </p:cViewPr>
      <p:guideLst/>
    </p:cSldViewPr>
  </p:slideViewPr>
  <p:outlineViewPr>
    <p:cViewPr>
      <p:scale>
        <a:sx n="33" d="100"/>
        <a:sy n="33" d="100"/>
      </p:scale>
      <p:origin x="0" y="-86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5-28T21:50:47.748" v="5364" actId="207"/>
      <pc:docMkLst>
        <pc:docMk/>
      </pc:docMkLst>
      <pc:sldChg chg="modSp mod">
        <pc:chgData name="Megan U Hazen" userId="30e05359-b9e4-47f2-a3de-c678b6693530" providerId="ADAL" clId="{F71778A2-0B0A-4390-A922-1251D981ACF5}" dt="2026-05-26T22:48:06.758" v="108" actId="20577"/>
        <pc:sldMkLst>
          <pc:docMk/>
          <pc:sldMk cId="542662734" sldId="257"/>
        </pc:sldMkLst>
        <pc:spChg chg="mod">
          <ac:chgData name="Megan U Hazen" userId="30e05359-b9e4-47f2-a3de-c678b6693530" providerId="ADAL" clId="{F71778A2-0B0A-4390-A922-1251D981ACF5}" dt="2026-05-26T22:47:39.933" v="47" actId="20577"/>
          <ac:spMkLst>
            <pc:docMk/>
            <pc:sldMk cId="542662734" sldId="257"/>
            <ac:spMk id="6" creationId="{E04EFF79-B751-51FA-D429-2BC7B7A1E61C}"/>
          </ac:spMkLst>
        </pc:spChg>
        <pc:spChg chg="mod">
          <ac:chgData name="Megan U Hazen" userId="30e05359-b9e4-47f2-a3de-c678b6693530" providerId="ADAL" clId="{F71778A2-0B0A-4390-A922-1251D981ACF5}" dt="2026-05-26T22:48:06.758" v="108" actId="20577"/>
          <ac:spMkLst>
            <pc:docMk/>
            <pc:sldMk cId="542662734" sldId="257"/>
            <ac:spMk id="7" creationId="{15779E58-2AED-AA67-E2CE-8F3132658E4F}"/>
          </ac:spMkLst>
        </pc:spChg>
      </pc:sldChg>
      <pc:sldChg chg="modSp add del mod ord">
        <pc:chgData name="Megan U Hazen" userId="30e05359-b9e4-47f2-a3de-c678b6693530" providerId="ADAL" clId="{F71778A2-0B0A-4390-A922-1251D981ACF5}" dt="2026-05-28T21:44:39.792" v="5301" actId="207"/>
        <pc:sldMkLst>
          <pc:docMk/>
          <pc:sldMk cId="1382641053" sldId="351"/>
        </pc:sldMkLst>
        <pc:spChg chg="mod">
          <ac:chgData name="Megan U Hazen" userId="30e05359-b9e4-47f2-a3de-c678b6693530" providerId="ADAL" clId="{F71778A2-0B0A-4390-A922-1251D981ACF5}" dt="2026-05-28T21:44:39.792" v="5301" actId="207"/>
          <ac:spMkLst>
            <pc:docMk/>
            <pc:sldMk cId="1382641053" sldId="351"/>
            <ac:spMk id="3" creationId="{D4A30460-6770-A2AD-15A5-F57A36FEC9DB}"/>
          </ac:spMkLst>
        </pc:spChg>
      </pc:sldChg>
      <pc:sldChg chg="modSp add del mod">
        <pc:chgData name="Megan U Hazen" userId="30e05359-b9e4-47f2-a3de-c678b6693530" providerId="ADAL" clId="{F71778A2-0B0A-4390-A922-1251D981ACF5}" dt="2026-05-28T21:50:14.380" v="5359" actId="207"/>
        <pc:sldMkLst>
          <pc:docMk/>
          <pc:sldMk cId="787055591" sldId="393"/>
        </pc:sldMkLst>
        <pc:spChg chg="mod">
          <ac:chgData name="Megan U Hazen" userId="30e05359-b9e4-47f2-a3de-c678b6693530" providerId="ADAL" clId="{F71778A2-0B0A-4390-A922-1251D981ACF5}" dt="2026-05-26T23:29:58.035" v="989" actId="20577"/>
          <ac:spMkLst>
            <pc:docMk/>
            <pc:sldMk cId="787055591" sldId="393"/>
            <ac:spMk id="2" creationId="{1AC8F207-D2AE-A6F7-0AA6-F0BB68385DF3}"/>
          </ac:spMkLst>
        </pc:spChg>
        <pc:spChg chg="mod">
          <ac:chgData name="Megan U Hazen" userId="30e05359-b9e4-47f2-a3de-c678b6693530" providerId="ADAL" clId="{F71778A2-0B0A-4390-A922-1251D981ACF5}" dt="2026-05-28T21:50:14.380" v="5359" actId="207"/>
          <ac:spMkLst>
            <pc:docMk/>
            <pc:sldMk cId="787055591" sldId="393"/>
            <ac:spMk id="10" creationId="{C925A71D-18F0-E561-A446-EAA91CB3A37F}"/>
          </ac:spMkLst>
        </pc:spChg>
        <pc:spChg chg="mod">
          <ac:chgData name="Megan U Hazen" userId="30e05359-b9e4-47f2-a3de-c678b6693530" providerId="ADAL" clId="{F71778A2-0B0A-4390-A922-1251D981ACF5}" dt="2026-05-26T23:29:46.077" v="969" actId="20577"/>
          <ac:spMkLst>
            <pc:docMk/>
            <pc:sldMk cId="787055591" sldId="393"/>
            <ac:spMk id="12" creationId="{A44990A2-8BA4-CEE2-F670-FAB156EE7210}"/>
          </ac:spMkLst>
        </pc:spChg>
      </pc:sldChg>
      <pc:sldChg chg="add del modNotesTx">
        <pc:chgData name="Megan U Hazen" userId="30e05359-b9e4-47f2-a3de-c678b6693530" providerId="ADAL" clId="{F71778A2-0B0A-4390-A922-1251D981ACF5}" dt="2026-05-27T17:47:45.329" v="1662" actId="47"/>
        <pc:sldMkLst>
          <pc:docMk/>
          <pc:sldMk cId="2043107352" sldId="416"/>
        </pc:sldMkLst>
      </pc:sldChg>
      <pc:sldChg chg="add del">
        <pc:chgData name="Megan U Hazen" userId="30e05359-b9e4-47f2-a3de-c678b6693530" providerId="ADAL" clId="{F71778A2-0B0A-4390-A922-1251D981ACF5}" dt="2026-05-27T17:46:35.673" v="1657" actId="47"/>
        <pc:sldMkLst>
          <pc:docMk/>
          <pc:sldMk cId="758321589" sldId="418"/>
        </pc:sldMkLst>
      </pc:sldChg>
      <pc:sldChg chg="add del">
        <pc:chgData name="Megan U Hazen" userId="30e05359-b9e4-47f2-a3de-c678b6693530" providerId="ADAL" clId="{F71778A2-0B0A-4390-A922-1251D981ACF5}" dt="2026-05-27T17:46:27.571" v="1656"/>
        <pc:sldMkLst>
          <pc:docMk/>
          <pc:sldMk cId="935120405" sldId="419"/>
        </pc:sldMkLst>
      </pc:sldChg>
      <pc:sldChg chg="add del">
        <pc:chgData name="Megan U Hazen" userId="30e05359-b9e4-47f2-a3de-c678b6693530" providerId="ADAL" clId="{F71778A2-0B0A-4390-A922-1251D981ACF5}" dt="2026-05-27T17:46:27.571" v="1656"/>
        <pc:sldMkLst>
          <pc:docMk/>
          <pc:sldMk cId="107487041" sldId="420"/>
        </pc:sldMkLst>
      </pc:sldChg>
      <pc:sldChg chg="del">
        <pc:chgData name="Megan U Hazen" userId="30e05359-b9e4-47f2-a3de-c678b6693530" providerId="ADAL" clId="{F71778A2-0B0A-4390-A922-1251D981ACF5}" dt="2026-05-28T17:22:30.167" v="1666" actId="47"/>
        <pc:sldMkLst>
          <pc:docMk/>
          <pc:sldMk cId="237052316" sldId="421"/>
        </pc:sldMkLst>
      </pc:sldChg>
      <pc:sldChg chg="add del">
        <pc:chgData name="Megan U Hazen" userId="30e05359-b9e4-47f2-a3de-c678b6693530" providerId="ADAL" clId="{F71778A2-0B0A-4390-A922-1251D981ACF5}" dt="2026-05-27T17:46:27.571" v="1656"/>
        <pc:sldMkLst>
          <pc:docMk/>
          <pc:sldMk cId="3590140065" sldId="422"/>
        </pc:sldMkLst>
      </pc:sldChg>
      <pc:sldChg chg="addSp delSp modSp mod setBg setClrOvrMap">
        <pc:chgData name="Megan U Hazen" userId="30e05359-b9e4-47f2-a3de-c678b6693530" providerId="ADAL" clId="{F71778A2-0B0A-4390-A922-1251D981ACF5}" dt="2026-05-28T21:47:54.875" v="5345" actId="26606"/>
        <pc:sldMkLst>
          <pc:docMk/>
          <pc:sldMk cId="1393776338" sldId="423"/>
        </pc:sldMkLst>
        <pc:spChg chg="mod ord">
          <ac:chgData name="Megan U Hazen" userId="30e05359-b9e4-47f2-a3de-c678b6693530" providerId="ADAL" clId="{F71778A2-0B0A-4390-A922-1251D981ACF5}" dt="2026-05-28T21:47:54.875" v="5345" actId="26606"/>
          <ac:spMkLst>
            <pc:docMk/>
            <pc:sldMk cId="1393776338" sldId="423"/>
            <ac:spMk id="4" creationId="{6BFABCD7-4E61-632E-009D-C4BA37DD6B26}"/>
          </ac:spMkLst>
        </pc:spChg>
        <pc:spChg chg="mod ord">
          <ac:chgData name="Megan U Hazen" userId="30e05359-b9e4-47f2-a3de-c678b6693530" providerId="ADAL" clId="{F71778A2-0B0A-4390-A922-1251D981ACF5}" dt="2026-05-28T21:47:54.875" v="5345" actId="26606"/>
          <ac:spMkLst>
            <pc:docMk/>
            <pc:sldMk cId="1393776338" sldId="423"/>
            <ac:spMk id="5" creationId="{3F41F7A1-96B5-2BC8-245C-251B653DD02B}"/>
          </ac:spMkLst>
        </pc:spChg>
        <pc:spChg chg="mod ord">
          <ac:chgData name="Megan U Hazen" userId="30e05359-b9e4-47f2-a3de-c678b6693530" providerId="ADAL" clId="{F71778A2-0B0A-4390-A922-1251D981ACF5}" dt="2026-05-28T21:47:54.875" v="5345" actId="26606"/>
          <ac:spMkLst>
            <pc:docMk/>
            <pc:sldMk cId="1393776338" sldId="423"/>
            <ac:spMk id="6" creationId="{7EB9C30D-EE8D-B09B-DCF1-D284BC1BCE38}"/>
          </ac:spMkLst>
        </pc:spChg>
        <pc:spChg chg="mod ord">
          <ac:chgData name="Megan U Hazen" userId="30e05359-b9e4-47f2-a3de-c678b6693530" providerId="ADAL" clId="{F71778A2-0B0A-4390-A922-1251D981ACF5}" dt="2026-05-28T21:47:54.875" v="5345" actId="26606"/>
          <ac:spMkLst>
            <pc:docMk/>
            <pc:sldMk cId="1393776338" sldId="423"/>
            <ac:spMk id="7" creationId="{3E2F1953-3D8C-B552-1672-E8AE3C13C395}"/>
          </ac:spMkLst>
        </pc:spChg>
        <pc:spChg chg="del ord">
          <ac:chgData name="Megan U Hazen" userId="30e05359-b9e4-47f2-a3de-c678b6693530" providerId="ADAL" clId="{F71778A2-0B0A-4390-A922-1251D981ACF5}" dt="2026-05-28T21:47:22.212" v="5342" actId="26606"/>
          <ac:spMkLst>
            <pc:docMk/>
            <pc:sldMk cId="1393776338" sldId="423"/>
            <ac:spMk id="31" creationId="{29E7461E-D3EF-467C-90B0-A07159CA65CD}"/>
          </ac:spMkLst>
        </pc:spChg>
        <pc:spChg chg="del ord">
          <ac:chgData name="Megan U Hazen" userId="30e05359-b9e4-47f2-a3de-c678b6693530" providerId="ADAL" clId="{F71778A2-0B0A-4390-A922-1251D981ACF5}" dt="2026-05-28T21:47:22.212" v="5342" actId="26606"/>
          <ac:spMkLst>
            <pc:docMk/>
            <pc:sldMk cId="1393776338" sldId="423"/>
            <ac:spMk id="33" creationId="{6187544F-2A96-4442-9598-104754EE63D3}"/>
          </ac:spMkLst>
        </pc:spChg>
        <pc:spChg chg="del ord">
          <ac:chgData name="Megan U Hazen" userId="30e05359-b9e4-47f2-a3de-c678b6693530" providerId="ADAL" clId="{F71778A2-0B0A-4390-A922-1251D981ACF5}" dt="2026-05-28T21:47:22.212" v="5342" actId="26606"/>
          <ac:spMkLst>
            <pc:docMk/>
            <pc:sldMk cId="1393776338" sldId="423"/>
            <ac:spMk id="37" creationId="{0E2A42E5-92EC-4404-93C4-E129D9F8484D}"/>
          </ac:spMkLst>
        </pc:spChg>
        <pc:spChg chg="ord">
          <ac:chgData name="Megan U Hazen" userId="30e05359-b9e4-47f2-a3de-c678b6693530" providerId="ADAL" clId="{F71778A2-0B0A-4390-A922-1251D981ACF5}" dt="2026-05-28T21:46:42.989" v="5339"/>
          <ac:spMkLst>
            <pc:docMk/>
            <pc:sldMk cId="1393776338" sldId="423"/>
            <ac:spMk id="39" creationId="{6AD1008E-ADE3-480B-BE00-EE35E5DE7A31}"/>
          </ac:spMkLst>
        </pc:spChg>
        <pc:spChg chg="add del ord">
          <ac:chgData name="Megan U Hazen" userId="30e05359-b9e4-47f2-a3de-c678b6693530" providerId="ADAL" clId="{F71778A2-0B0A-4390-A922-1251D981ACF5}" dt="2026-05-28T21:47:54.875" v="5345" actId="26606"/>
          <ac:spMkLst>
            <pc:docMk/>
            <pc:sldMk cId="1393776338" sldId="423"/>
            <ac:spMk id="46" creationId="{29E7461E-D3EF-467C-90B0-A07159CA65CD}"/>
          </ac:spMkLst>
        </pc:spChg>
        <pc:spChg chg="add del ord">
          <ac:chgData name="Megan U Hazen" userId="30e05359-b9e4-47f2-a3de-c678b6693530" providerId="ADAL" clId="{F71778A2-0B0A-4390-A922-1251D981ACF5}" dt="2026-05-28T21:47:54.875" v="5345" actId="26606"/>
          <ac:spMkLst>
            <pc:docMk/>
            <pc:sldMk cId="1393776338" sldId="423"/>
            <ac:spMk id="48" creationId="{6187544F-2A96-4442-9598-104754EE63D3}"/>
          </ac:spMkLst>
        </pc:spChg>
        <pc:spChg chg="add del ord">
          <ac:chgData name="Megan U Hazen" userId="30e05359-b9e4-47f2-a3de-c678b6693530" providerId="ADAL" clId="{F71778A2-0B0A-4390-A922-1251D981ACF5}" dt="2026-05-28T21:47:54.875" v="5345" actId="26606"/>
          <ac:spMkLst>
            <pc:docMk/>
            <pc:sldMk cId="1393776338" sldId="423"/>
            <ac:spMk id="52" creationId="{DAB94306-F934-4A95-8B44-81F9A6CC8878}"/>
          </ac:spMkLst>
        </pc:spChg>
        <pc:spChg chg="add ord">
          <ac:chgData name="Megan U Hazen" userId="30e05359-b9e4-47f2-a3de-c678b6693530" providerId="ADAL" clId="{F71778A2-0B0A-4390-A922-1251D981ACF5}" dt="2026-05-28T21:47:33.644" v="5343"/>
          <ac:spMkLst>
            <pc:docMk/>
            <pc:sldMk cId="1393776338" sldId="423"/>
            <ac:spMk id="54" creationId="{98D49CEE-84FB-45A0-B9E1-10ABEEE1BCF6}"/>
          </ac:spMkLst>
        </pc:spChg>
        <pc:spChg chg="add">
          <ac:chgData name="Megan U Hazen" userId="30e05359-b9e4-47f2-a3de-c678b6693530" providerId="ADAL" clId="{F71778A2-0B0A-4390-A922-1251D981ACF5}" dt="2026-05-28T21:47:54.875" v="5345" actId="26606"/>
          <ac:spMkLst>
            <pc:docMk/>
            <pc:sldMk cId="1393776338" sldId="423"/>
            <ac:spMk id="63" creationId="{A7992F3A-302F-47CA-BADD-CDE438085157}"/>
          </ac:spMkLst>
        </pc:spChg>
        <pc:spChg chg="add">
          <ac:chgData name="Megan U Hazen" userId="30e05359-b9e4-47f2-a3de-c678b6693530" providerId="ADAL" clId="{F71778A2-0B0A-4390-A922-1251D981ACF5}" dt="2026-05-28T21:47:54.875" v="5345" actId="26606"/>
          <ac:spMkLst>
            <pc:docMk/>
            <pc:sldMk cId="1393776338" sldId="423"/>
            <ac:spMk id="67" creationId="{4278EA84-AA47-4E64-9AEA-745F57EADB98}"/>
          </ac:spMkLst>
        </pc:spChg>
        <pc:spChg chg="add">
          <ac:chgData name="Megan U Hazen" userId="30e05359-b9e4-47f2-a3de-c678b6693530" providerId="ADAL" clId="{F71778A2-0B0A-4390-A922-1251D981ACF5}" dt="2026-05-28T21:47:54.875" v="5345" actId="26606"/>
          <ac:spMkLst>
            <pc:docMk/>
            <pc:sldMk cId="1393776338" sldId="423"/>
            <ac:spMk id="69" creationId="{55A3D311-5198-4AE1-A195-642105676689}"/>
          </ac:spMkLst>
        </pc:spChg>
        <pc:picChg chg="del ord">
          <ac:chgData name="Megan U Hazen" userId="30e05359-b9e4-47f2-a3de-c678b6693530" providerId="ADAL" clId="{F71778A2-0B0A-4390-A922-1251D981ACF5}" dt="2026-05-28T21:47:48.971" v="5344" actId="478"/>
          <ac:picMkLst>
            <pc:docMk/>
            <pc:sldMk cId="1393776338" sldId="423"/>
            <ac:picMk id="11" creationId="{6D84B0FA-1183-04D9-2D08-DBB86E643A5C}"/>
          </ac:picMkLst>
        </pc:picChg>
        <pc:cxnChg chg="ord">
          <ac:chgData name="Megan U Hazen" userId="30e05359-b9e4-47f2-a3de-c678b6693530" providerId="ADAL" clId="{F71778A2-0B0A-4390-A922-1251D981ACF5}" dt="2026-05-28T21:46:42.989" v="5339"/>
          <ac:cxnSpMkLst>
            <pc:docMk/>
            <pc:sldMk cId="1393776338" sldId="423"/>
            <ac:cxnSpMk id="35" creationId="{9288961F-689B-486C-86C4-49DA3F389CFB}"/>
          </ac:cxnSpMkLst>
        </pc:cxnChg>
        <pc:cxnChg chg="ord">
          <ac:chgData name="Megan U Hazen" userId="30e05359-b9e4-47f2-a3de-c678b6693530" providerId="ADAL" clId="{F71778A2-0B0A-4390-A922-1251D981ACF5}" dt="2026-05-28T21:47:33.644" v="5343"/>
          <ac:cxnSpMkLst>
            <pc:docMk/>
            <pc:sldMk cId="1393776338" sldId="423"/>
            <ac:cxnSpMk id="50" creationId="{9288961F-689B-486C-86C4-49DA3F389CFB}"/>
          </ac:cxnSpMkLst>
        </pc:cxnChg>
      </pc:sldChg>
      <pc:sldChg chg="addSp delSp modSp new mod modClrScheme chgLayout modNotesTx">
        <pc:chgData name="Megan U Hazen" userId="30e05359-b9e4-47f2-a3de-c678b6693530" providerId="ADAL" clId="{F71778A2-0B0A-4390-A922-1251D981ACF5}" dt="2026-05-26T23:10:50.866" v="542" actId="20577"/>
        <pc:sldMkLst>
          <pc:docMk/>
          <pc:sldMk cId="3689958080" sldId="424"/>
        </pc:sldMkLst>
        <pc:spChg chg="mod ord">
          <ac:chgData name="Megan U Hazen" userId="30e05359-b9e4-47f2-a3de-c678b6693530" providerId="ADAL" clId="{F71778A2-0B0A-4390-A922-1251D981ACF5}" dt="2026-05-26T22:49:51.351" v="157" actId="700"/>
          <ac:spMkLst>
            <pc:docMk/>
            <pc:sldMk cId="3689958080" sldId="424"/>
            <ac:spMk id="2" creationId="{58A0CA3D-55B8-1712-B136-6E444B1D6260}"/>
          </ac:spMkLst>
        </pc:spChg>
        <pc:spChg chg="mod ord">
          <ac:chgData name="Megan U Hazen" userId="30e05359-b9e4-47f2-a3de-c678b6693530" providerId="ADAL" clId="{F71778A2-0B0A-4390-A922-1251D981ACF5}" dt="2026-05-26T22:49:51.351" v="157" actId="700"/>
          <ac:spMkLst>
            <pc:docMk/>
            <pc:sldMk cId="3689958080" sldId="424"/>
            <ac:spMk id="5" creationId="{B6D1231E-8F18-EF6F-0C66-02C2F35862F3}"/>
          </ac:spMkLst>
        </pc:spChg>
        <pc:spChg chg="mod ord">
          <ac:chgData name="Megan U Hazen" userId="30e05359-b9e4-47f2-a3de-c678b6693530" providerId="ADAL" clId="{F71778A2-0B0A-4390-A922-1251D981ACF5}" dt="2026-05-26T22:49:51.351" v="157" actId="700"/>
          <ac:spMkLst>
            <pc:docMk/>
            <pc:sldMk cId="3689958080" sldId="424"/>
            <ac:spMk id="6" creationId="{4CC2A0B5-A25A-97A1-7904-F5F7F883CD31}"/>
          </ac:spMkLst>
        </pc:spChg>
        <pc:spChg chg="add mod ord">
          <ac:chgData name="Megan U Hazen" userId="30e05359-b9e4-47f2-a3de-c678b6693530" providerId="ADAL" clId="{F71778A2-0B0A-4390-A922-1251D981ACF5}" dt="2026-05-26T23:07:02.855" v="164" actId="2711"/>
          <ac:spMkLst>
            <pc:docMk/>
            <pc:sldMk cId="3689958080" sldId="424"/>
            <ac:spMk id="7" creationId="{F0FAFA92-78DA-73E7-E93F-BE56E9C33A98}"/>
          </ac:spMkLst>
        </pc:spChg>
      </pc:sldChg>
      <pc:sldChg chg="modSp new mod">
        <pc:chgData name="Megan U Hazen" userId="30e05359-b9e4-47f2-a3de-c678b6693530" providerId="ADAL" clId="{F71778A2-0B0A-4390-A922-1251D981ACF5}" dt="2026-05-26T23:08:18.324" v="198" actId="403"/>
        <pc:sldMkLst>
          <pc:docMk/>
          <pc:sldMk cId="100192478" sldId="425"/>
        </pc:sldMkLst>
        <pc:spChg chg="mod">
          <ac:chgData name="Megan U Hazen" userId="30e05359-b9e4-47f2-a3de-c678b6693530" providerId="ADAL" clId="{F71778A2-0B0A-4390-A922-1251D981ACF5}" dt="2026-05-26T23:07:43.235" v="193" actId="20577"/>
          <ac:spMkLst>
            <pc:docMk/>
            <pc:sldMk cId="100192478" sldId="425"/>
            <ac:spMk id="2" creationId="{49C8271D-B663-B481-EF52-63660F8484BB}"/>
          </ac:spMkLst>
        </pc:spChg>
        <pc:spChg chg="mod">
          <ac:chgData name="Megan U Hazen" userId="30e05359-b9e4-47f2-a3de-c678b6693530" providerId="ADAL" clId="{F71778A2-0B0A-4390-A922-1251D981ACF5}" dt="2026-05-26T23:08:18.324" v="198" actId="403"/>
          <ac:spMkLst>
            <pc:docMk/>
            <pc:sldMk cId="100192478" sldId="425"/>
            <ac:spMk id="3" creationId="{BF6119AA-37E3-BB34-789A-E744D52BB31D}"/>
          </ac:spMkLst>
        </pc:spChg>
      </pc:sldChg>
      <pc:sldChg chg="addSp delSp modSp new mod ord modClrScheme chgLayout">
        <pc:chgData name="Megan U Hazen" userId="30e05359-b9e4-47f2-a3de-c678b6693530" providerId="ADAL" clId="{F71778A2-0B0A-4390-A922-1251D981ACF5}" dt="2026-05-27T17:47:57.318" v="1664"/>
        <pc:sldMkLst>
          <pc:docMk/>
          <pc:sldMk cId="242169561" sldId="426"/>
        </pc:sldMkLst>
        <pc:spChg chg="mod ord">
          <ac:chgData name="Megan U Hazen" userId="30e05359-b9e4-47f2-a3de-c678b6693530" providerId="ADAL" clId="{F71778A2-0B0A-4390-A922-1251D981ACF5}" dt="2026-05-26T23:11:03.390" v="544" actId="700"/>
          <ac:spMkLst>
            <pc:docMk/>
            <pc:sldMk cId="242169561" sldId="426"/>
            <ac:spMk id="4" creationId="{A33D1471-7766-9951-9B4F-95566D7A14C7}"/>
          </ac:spMkLst>
        </pc:spChg>
        <pc:spChg chg="mod ord">
          <ac:chgData name="Megan U Hazen" userId="30e05359-b9e4-47f2-a3de-c678b6693530" providerId="ADAL" clId="{F71778A2-0B0A-4390-A922-1251D981ACF5}" dt="2026-05-26T23:11:03.390" v="544" actId="700"/>
          <ac:spMkLst>
            <pc:docMk/>
            <pc:sldMk cId="242169561" sldId="426"/>
            <ac:spMk id="5" creationId="{20987D10-790E-63C5-9C9B-8F8DA109C349}"/>
          </ac:spMkLst>
        </pc:spChg>
        <pc:spChg chg="add mod ord">
          <ac:chgData name="Megan U Hazen" userId="30e05359-b9e4-47f2-a3de-c678b6693530" providerId="ADAL" clId="{F71778A2-0B0A-4390-A922-1251D981ACF5}" dt="2026-05-26T23:14:43.364" v="659"/>
          <ac:spMkLst>
            <pc:docMk/>
            <pc:sldMk cId="242169561" sldId="426"/>
            <ac:spMk id="6" creationId="{FA0BE38C-61EB-92D9-8A23-192C71609CB4}"/>
          </ac:spMkLst>
        </pc:spChg>
        <pc:spChg chg="add mod ord">
          <ac:chgData name="Megan U Hazen" userId="30e05359-b9e4-47f2-a3de-c678b6693530" providerId="ADAL" clId="{F71778A2-0B0A-4390-A922-1251D981ACF5}" dt="2026-05-26T23:15:57.452" v="678" actId="2711"/>
          <ac:spMkLst>
            <pc:docMk/>
            <pc:sldMk cId="242169561" sldId="426"/>
            <ac:spMk id="7" creationId="{96591ECB-0144-93D2-08E6-F9094AD43337}"/>
          </ac:spMkLst>
        </pc:spChg>
      </pc:sldChg>
      <pc:sldChg chg="modSp add mod">
        <pc:chgData name="Megan U Hazen" userId="30e05359-b9e4-47f2-a3de-c678b6693530" providerId="ADAL" clId="{F71778A2-0B0A-4390-A922-1251D981ACF5}" dt="2026-05-28T21:50:35.151" v="5362" actId="207"/>
        <pc:sldMkLst>
          <pc:docMk/>
          <pc:sldMk cId="1564490325" sldId="427"/>
        </pc:sldMkLst>
        <pc:spChg chg="mod">
          <ac:chgData name="Megan U Hazen" userId="30e05359-b9e4-47f2-a3de-c678b6693530" providerId="ADAL" clId="{F71778A2-0B0A-4390-A922-1251D981ACF5}" dt="2026-05-26T23:30:25.814" v="1000" actId="20577"/>
          <ac:spMkLst>
            <pc:docMk/>
            <pc:sldMk cId="1564490325" sldId="427"/>
            <ac:spMk id="2" creationId="{846C3C0A-FC6D-FB6C-75A0-9981C5D4549C}"/>
          </ac:spMkLst>
        </pc:spChg>
        <pc:spChg chg="mod">
          <ac:chgData name="Megan U Hazen" userId="30e05359-b9e4-47f2-a3de-c678b6693530" providerId="ADAL" clId="{F71778A2-0B0A-4390-A922-1251D981ACF5}" dt="2026-05-28T21:50:35.151" v="5362" actId="207"/>
          <ac:spMkLst>
            <pc:docMk/>
            <pc:sldMk cId="1564490325" sldId="427"/>
            <ac:spMk id="10" creationId="{FFBBC984-C587-3E9D-5994-0E6159B8FBC9}"/>
          </ac:spMkLst>
        </pc:spChg>
        <pc:spChg chg="mod">
          <ac:chgData name="Megan U Hazen" userId="30e05359-b9e4-47f2-a3de-c678b6693530" providerId="ADAL" clId="{F71778A2-0B0A-4390-A922-1251D981ACF5}" dt="2026-05-26T23:32:10.165" v="1235" actId="114"/>
          <ac:spMkLst>
            <pc:docMk/>
            <pc:sldMk cId="1564490325" sldId="427"/>
            <ac:spMk id="12" creationId="{A720185F-B63B-F1D6-14DF-6D5A6F3BB8D2}"/>
          </ac:spMkLst>
        </pc:spChg>
      </pc:sldChg>
      <pc:sldChg chg="addSp delSp modSp new mod modClrScheme chgLayout">
        <pc:chgData name="Megan U Hazen" userId="30e05359-b9e4-47f2-a3de-c678b6693530" providerId="ADAL" clId="{F71778A2-0B0A-4390-A922-1251D981ACF5}" dt="2026-05-26T23:33:47.118" v="1288" actId="27636"/>
        <pc:sldMkLst>
          <pc:docMk/>
          <pc:sldMk cId="788308967" sldId="428"/>
        </pc:sldMkLst>
        <pc:spChg chg="mod ord">
          <ac:chgData name="Megan U Hazen" userId="30e05359-b9e4-47f2-a3de-c678b6693530" providerId="ADAL" clId="{F71778A2-0B0A-4390-A922-1251D981ACF5}" dt="2026-05-26T23:33:05.224" v="1274"/>
          <ac:spMkLst>
            <pc:docMk/>
            <pc:sldMk cId="788308967" sldId="428"/>
            <ac:spMk id="2" creationId="{42A0A696-8AE6-C484-BA88-EA39BD4A88DB}"/>
          </ac:spMkLst>
        </pc:spChg>
        <pc:spChg chg="mod ord">
          <ac:chgData name="Megan U Hazen" userId="30e05359-b9e4-47f2-a3de-c678b6693530" providerId="ADAL" clId="{F71778A2-0B0A-4390-A922-1251D981ACF5}" dt="2026-05-26T23:32:46.207" v="1264" actId="700"/>
          <ac:spMkLst>
            <pc:docMk/>
            <pc:sldMk cId="788308967" sldId="428"/>
            <ac:spMk id="5" creationId="{E8444C6E-0026-F91F-CFD9-67A19D336268}"/>
          </ac:spMkLst>
        </pc:spChg>
        <pc:spChg chg="mod ord">
          <ac:chgData name="Megan U Hazen" userId="30e05359-b9e4-47f2-a3de-c678b6693530" providerId="ADAL" clId="{F71778A2-0B0A-4390-A922-1251D981ACF5}" dt="2026-05-26T23:32:46.207" v="1264" actId="700"/>
          <ac:spMkLst>
            <pc:docMk/>
            <pc:sldMk cId="788308967" sldId="428"/>
            <ac:spMk id="6" creationId="{2E23B459-1298-0511-BC38-9342ED255E0F}"/>
          </ac:spMkLst>
        </pc:spChg>
        <pc:spChg chg="add mod ord">
          <ac:chgData name="Megan U Hazen" userId="30e05359-b9e4-47f2-a3de-c678b6693530" providerId="ADAL" clId="{F71778A2-0B0A-4390-A922-1251D981ACF5}" dt="2026-05-26T23:33:47.118" v="1288" actId="27636"/>
          <ac:spMkLst>
            <pc:docMk/>
            <pc:sldMk cId="788308967" sldId="428"/>
            <ac:spMk id="7" creationId="{652FA10A-1386-2EE7-FFD6-40775A17068D}"/>
          </ac:spMkLst>
        </pc:spChg>
      </pc:sldChg>
      <pc:sldChg chg="modSp add mod modNotesTx">
        <pc:chgData name="Megan U Hazen" userId="30e05359-b9e4-47f2-a3de-c678b6693530" providerId="ADAL" clId="{F71778A2-0B0A-4390-A922-1251D981ACF5}" dt="2026-05-28T21:50:47.748" v="5364" actId="207"/>
        <pc:sldMkLst>
          <pc:docMk/>
          <pc:sldMk cId="1102450414" sldId="429"/>
        </pc:sldMkLst>
        <pc:spChg chg="mod">
          <ac:chgData name="Megan U Hazen" userId="30e05359-b9e4-47f2-a3de-c678b6693530" providerId="ADAL" clId="{F71778A2-0B0A-4390-A922-1251D981ACF5}" dt="2026-05-26T23:36:44.352" v="1307" actId="20577"/>
          <ac:spMkLst>
            <pc:docMk/>
            <pc:sldMk cId="1102450414" sldId="429"/>
            <ac:spMk id="2" creationId="{BBAD9139-2406-E92E-6DD4-038376A765F2}"/>
          </ac:spMkLst>
        </pc:spChg>
        <pc:spChg chg="mod">
          <ac:chgData name="Megan U Hazen" userId="30e05359-b9e4-47f2-a3de-c678b6693530" providerId="ADAL" clId="{F71778A2-0B0A-4390-A922-1251D981ACF5}" dt="2026-05-28T21:50:47.748" v="5364" actId="207"/>
          <ac:spMkLst>
            <pc:docMk/>
            <pc:sldMk cId="1102450414" sldId="429"/>
            <ac:spMk id="10" creationId="{14020A73-DB07-1EB9-323B-73C973D965BF}"/>
          </ac:spMkLst>
        </pc:spChg>
        <pc:spChg chg="mod">
          <ac:chgData name="Megan U Hazen" userId="30e05359-b9e4-47f2-a3de-c678b6693530" providerId="ADAL" clId="{F71778A2-0B0A-4390-A922-1251D981ACF5}" dt="2026-05-26T23:40:09.043" v="1463" actId="2711"/>
          <ac:spMkLst>
            <pc:docMk/>
            <pc:sldMk cId="1102450414" sldId="429"/>
            <ac:spMk id="12" creationId="{7A208BCA-7BB0-2BFA-36DB-9E64C5B3CA62}"/>
          </ac:spMkLst>
        </pc:spChg>
      </pc:sldChg>
      <pc:sldChg chg="addSp modSp add mod modNotesTx">
        <pc:chgData name="Megan U Hazen" userId="30e05359-b9e4-47f2-a3de-c678b6693530" providerId="ADAL" clId="{F71778A2-0B0A-4390-A922-1251D981ACF5}" dt="2026-05-28T21:47:01.325" v="5340"/>
        <pc:sldMkLst>
          <pc:docMk/>
          <pc:sldMk cId="2260569628" sldId="430"/>
        </pc:sldMkLst>
        <pc:spChg chg="mod ord">
          <ac:chgData name="Megan U Hazen" userId="30e05359-b9e4-47f2-a3de-c678b6693530" providerId="ADAL" clId="{F71778A2-0B0A-4390-A922-1251D981ACF5}" dt="2026-05-28T21:47:01.325" v="5340"/>
          <ac:spMkLst>
            <pc:docMk/>
            <pc:sldMk cId="2260569628" sldId="430"/>
            <ac:spMk id="2" creationId="{9A1878F7-0BF9-8EBF-B0D5-7134B9DC09AA}"/>
          </ac:spMkLst>
        </pc:spChg>
        <pc:spChg chg="add mod ord">
          <ac:chgData name="Megan U Hazen" userId="30e05359-b9e4-47f2-a3de-c678b6693530" providerId="ADAL" clId="{F71778A2-0B0A-4390-A922-1251D981ACF5}" dt="2026-05-28T21:47:01.325" v="5340"/>
          <ac:spMkLst>
            <pc:docMk/>
            <pc:sldMk cId="2260569628" sldId="430"/>
            <ac:spMk id="3" creationId="{04B8A770-FD94-4946-B227-C6E6CF563CD3}"/>
          </ac:spMkLst>
        </pc:spChg>
        <pc:spChg chg="ord">
          <ac:chgData name="Megan U Hazen" userId="30e05359-b9e4-47f2-a3de-c678b6693530" providerId="ADAL" clId="{F71778A2-0B0A-4390-A922-1251D981ACF5}" dt="2026-05-28T21:47:01.325" v="5340"/>
          <ac:spMkLst>
            <pc:docMk/>
            <pc:sldMk cId="2260569628" sldId="430"/>
            <ac:spMk id="4" creationId="{16791283-B9D8-445A-98CE-E36FC0B275A6}"/>
          </ac:spMkLst>
        </pc:spChg>
        <pc:spChg chg="ord">
          <ac:chgData name="Megan U Hazen" userId="30e05359-b9e4-47f2-a3de-c678b6693530" providerId="ADAL" clId="{F71778A2-0B0A-4390-A922-1251D981ACF5}" dt="2026-05-28T21:47:01.325" v="5340"/>
          <ac:spMkLst>
            <pc:docMk/>
            <pc:sldMk cId="2260569628" sldId="430"/>
            <ac:spMk id="5" creationId="{4BF87B22-A757-F789-8985-45B4A2F52FD4}"/>
          </ac:spMkLst>
        </pc:spChg>
        <pc:spChg chg="mod ord">
          <ac:chgData name="Megan U Hazen" userId="30e05359-b9e4-47f2-a3de-c678b6693530" providerId="ADAL" clId="{F71778A2-0B0A-4390-A922-1251D981ACF5}" dt="2026-05-28T21:47:01.325" v="5340"/>
          <ac:spMkLst>
            <pc:docMk/>
            <pc:sldMk cId="2260569628" sldId="430"/>
            <ac:spMk id="10" creationId="{AF17A5ED-9153-2D2F-FB0B-0AEB55A99148}"/>
          </ac:spMkLst>
        </pc:spChg>
        <pc:spChg chg="mod ord">
          <ac:chgData name="Megan U Hazen" userId="30e05359-b9e4-47f2-a3de-c678b6693530" providerId="ADAL" clId="{F71778A2-0B0A-4390-A922-1251D981ACF5}" dt="2026-05-28T21:47:01.325" v="5340"/>
          <ac:spMkLst>
            <pc:docMk/>
            <pc:sldMk cId="2260569628" sldId="430"/>
            <ac:spMk id="12" creationId="{C2F8481B-84C6-6C86-C9F0-D46B835C15FC}"/>
          </ac:spMkLst>
        </pc:spChg>
      </pc:sldChg>
      <pc:sldChg chg="modSp add mod">
        <pc:chgData name="Megan U Hazen" userId="30e05359-b9e4-47f2-a3de-c678b6693530" providerId="ADAL" clId="{F71778A2-0B0A-4390-A922-1251D981ACF5}" dt="2026-05-28T21:44:46.147" v="5302" actId="207"/>
        <pc:sldMkLst>
          <pc:docMk/>
          <pc:sldMk cId="2589853440" sldId="431"/>
        </pc:sldMkLst>
        <pc:spChg chg="mod">
          <ac:chgData name="Megan U Hazen" userId="30e05359-b9e4-47f2-a3de-c678b6693530" providerId="ADAL" clId="{F71778A2-0B0A-4390-A922-1251D981ACF5}" dt="2026-05-28T21:44:46.147" v="5302" actId="207"/>
          <ac:spMkLst>
            <pc:docMk/>
            <pc:sldMk cId="2589853440" sldId="431"/>
            <ac:spMk id="10" creationId="{B88DA787-663B-0FF6-5BB1-A86BF625D7C8}"/>
          </ac:spMkLst>
        </pc:spChg>
      </pc:sldChg>
      <pc:sldChg chg="addSp delSp modSp add mod ord modNotesTx">
        <pc:chgData name="Megan U Hazen" userId="30e05359-b9e4-47f2-a3de-c678b6693530" providerId="ADAL" clId="{F71778A2-0B0A-4390-A922-1251D981ACF5}" dt="2026-05-28T21:50:10.306" v="5358" actId="207"/>
        <pc:sldMkLst>
          <pc:docMk/>
          <pc:sldMk cId="2645043461" sldId="432"/>
        </pc:sldMkLst>
        <pc:spChg chg="mod ord">
          <ac:chgData name="Megan U Hazen" userId="30e05359-b9e4-47f2-a3de-c678b6693530" providerId="ADAL" clId="{F71778A2-0B0A-4390-A922-1251D981ACF5}" dt="2026-05-28T21:46:37.186" v="5337"/>
          <ac:spMkLst>
            <pc:docMk/>
            <pc:sldMk cId="2645043461" sldId="432"/>
            <ac:spMk id="2" creationId="{4C7A371F-549C-116B-E575-57D621B774A0}"/>
          </ac:spMkLst>
        </pc:spChg>
        <pc:spChg chg="add mod ord">
          <ac:chgData name="Megan U Hazen" userId="30e05359-b9e4-47f2-a3de-c678b6693530" providerId="ADAL" clId="{F71778A2-0B0A-4390-A922-1251D981ACF5}" dt="2026-05-28T21:50:07.410" v="5357" actId="207"/>
          <ac:spMkLst>
            <pc:docMk/>
            <pc:sldMk cId="2645043461" sldId="432"/>
            <ac:spMk id="3" creationId="{66E2F14D-E888-B9CB-875B-BDED2664703E}"/>
          </ac:spMkLst>
        </pc:spChg>
        <pc:spChg chg="ord">
          <ac:chgData name="Megan U Hazen" userId="30e05359-b9e4-47f2-a3de-c678b6693530" providerId="ADAL" clId="{F71778A2-0B0A-4390-A922-1251D981ACF5}" dt="2026-05-28T21:46:37.186" v="5337"/>
          <ac:spMkLst>
            <pc:docMk/>
            <pc:sldMk cId="2645043461" sldId="432"/>
            <ac:spMk id="4" creationId="{3AFB1E86-466B-71DA-FA06-3D154246F8C5}"/>
          </ac:spMkLst>
        </pc:spChg>
        <pc:spChg chg="ord">
          <ac:chgData name="Megan U Hazen" userId="30e05359-b9e4-47f2-a3de-c678b6693530" providerId="ADAL" clId="{F71778A2-0B0A-4390-A922-1251D981ACF5}" dt="2026-05-28T21:46:37.186" v="5337"/>
          <ac:spMkLst>
            <pc:docMk/>
            <pc:sldMk cId="2645043461" sldId="432"/>
            <ac:spMk id="5" creationId="{21B07727-EE99-96FB-D5E2-862D50A32CF7}"/>
          </ac:spMkLst>
        </pc:spChg>
        <pc:spChg chg="mod ord">
          <ac:chgData name="Megan U Hazen" userId="30e05359-b9e4-47f2-a3de-c678b6693530" providerId="ADAL" clId="{F71778A2-0B0A-4390-A922-1251D981ACF5}" dt="2026-05-28T21:50:10.306" v="5358" actId="207"/>
          <ac:spMkLst>
            <pc:docMk/>
            <pc:sldMk cId="2645043461" sldId="432"/>
            <ac:spMk id="10" creationId="{B53961C8-9754-853C-5173-1C0A4F1CDBF4}"/>
          </ac:spMkLst>
        </pc:spChg>
        <pc:graphicFrameChg chg="del modGraphic">
          <ac:chgData name="Megan U Hazen" userId="30e05359-b9e4-47f2-a3de-c678b6693530" providerId="ADAL" clId="{F71778A2-0B0A-4390-A922-1251D981ACF5}" dt="2026-05-28T17:24:40.464" v="1685" actId="478"/>
          <ac:graphicFrameMkLst>
            <pc:docMk/>
            <pc:sldMk cId="2645043461" sldId="432"/>
            <ac:graphicFrameMk id="6" creationId="{4BA48D11-3FFD-D0F9-9249-54C71C6C7AF3}"/>
          </ac:graphicFrameMkLst>
        </pc:graphicFrameChg>
        <pc:graphicFrameChg chg="del">
          <ac:chgData name="Megan U Hazen" userId="30e05359-b9e4-47f2-a3de-c678b6693530" providerId="ADAL" clId="{F71778A2-0B0A-4390-A922-1251D981ACF5}" dt="2026-05-28T17:24:42.279" v="1686" actId="478"/>
          <ac:graphicFrameMkLst>
            <pc:docMk/>
            <pc:sldMk cId="2645043461" sldId="432"/>
            <ac:graphicFrameMk id="7" creationId="{29EF6818-6D09-C3C9-7165-68254FBC249B}"/>
          </ac:graphicFrameMkLst>
        </pc:graphicFrameChg>
        <pc:graphicFrameChg chg="del">
          <ac:chgData name="Megan U Hazen" userId="30e05359-b9e4-47f2-a3de-c678b6693530" providerId="ADAL" clId="{F71778A2-0B0A-4390-A922-1251D981ACF5}" dt="2026-05-28T17:24:47.093" v="1687" actId="478"/>
          <ac:graphicFrameMkLst>
            <pc:docMk/>
            <pc:sldMk cId="2645043461" sldId="432"/>
            <ac:graphicFrameMk id="8" creationId="{CAB7B8A9-FCE3-B7CE-8EA5-16C5F9F83D5E}"/>
          </ac:graphicFrameMkLst>
        </pc:graphicFrameChg>
      </pc:sldChg>
      <pc:sldChg chg="addSp modSp add mod ord modAnim">
        <pc:chgData name="Megan U Hazen" userId="30e05359-b9e4-47f2-a3de-c678b6693530" providerId="ADAL" clId="{F71778A2-0B0A-4390-A922-1251D981ACF5}" dt="2026-05-28T21:49:35.219" v="5350" actId="207"/>
        <pc:sldMkLst>
          <pc:docMk/>
          <pc:sldMk cId="2727882166" sldId="433"/>
        </pc:sldMkLst>
        <pc:spChg chg="ord">
          <ac:chgData name="Megan U Hazen" userId="30e05359-b9e4-47f2-a3de-c678b6693530" providerId="ADAL" clId="{F71778A2-0B0A-4390-A922-1251D981ACF5}" dt="2026-05-28T21:46:32.400" v="5333"/>
          <ac:spMkLst>
            <pc:docMk/>
            <pc:sldMk cId="2727882166" sldId="433"/>
            <ac:spMk id="2" creationId="{F8AA2988-13AB-A509-3D1D-80538BBE3007}"/>
          </ac:spMkLst>
        </pc:spChg>
        <pc:spChg chg="mod ord">
          <ac:chgData name="Megan U Hazen" userId="30e05359-b9e4-47f2-a3de-c678b6693530" providerId="ADAL" clId="{F71778A2-0B0A-4390-A922-1251D981ACF5}" dt="2026-05-28T21:49:35.219" v="5350" actId="207"/>
          <ac:spMkLst>
            <pc:docMk/>
            <pc:sldMk cId="2727882166" sldId="433"/>
            <ac:spMk id="3" creationId="{8439D22E-017A-6C25-7E25-878D296CCDBA}"/>
          </ac:spMkLst>
        </pc:spChg>
        <pc:spChg chg="ord">
          <ac:chgData name="Megan U Hazen" userId="30e05359-b9e4-47f2-a3de-c678b6693530" providerId="ADAL" clId="{F71778A2-0B0A-4390-A922-1251D981ACF5}" dt="2026-05-28T21:46:32.400" v="5333"/>
          <ac:spMkLst>
            <pc:docMk/>
            <pc:sldMk cId="2727882166" sldId="433"/>
            <ac:spMk id="4" creationId="{7095C92D-495C-0435-D64B-40410F152BF4}"/>
          </ac:spMkLst>
        </pc:spChg>
        <pc:spChg chg="ord">
          <ac:chgData name="Megan U Hazen" userId="30e05359-b9e4-47f2-a3de-c678b6693530" providerId="ADAL" clId="{F71778A2-0B0A-4390-A922-1251D981ACF5}" dt="2026-05-28T21:46:32.400" v="5333"/>
          <ac:spMkLst>
            <pc:docMk/>
            <pc:sldMk cId="2727882166" sldId="433"/>
            <ac:spMk id="5" creationId="{2B0EDF18-BF1E-B2B6-B913-7291C913983B}"/>
          </ac:spMkLst>
        </pc:spChg>
        <pc:spChg chg="add mod ord">
          <ac:chgData name="Megan U Hazen" userId="30e05359-b9e4-47f2-a3de-c678b6693530" providerId="ADAL" clId="{F71778A2-0B0A-4390-A922-1251D981ACF5}" dt="2026-05-28T21:46:32.400" v="5333"/>
          <ac:spMkLst>
            <pc:docMk/>
            <pc:sldMk cId="2727882166" sldId="433"/>
            <ac:spMk id="6" creationId="{906F159A-14CA-6EE8-2B27-E39BE22FCA57}"/>
          </ac:spMkLst>
        </pc:spChg>
        <pc:spChg chg="mod ord">
          <ac:chgData name="Megan U Hazen" userId="30e05359-b9e4-47f2-a3de-c678b6693530" providerId="ADAL" clId="{F71778A2-0B0A-4390-A922-1251D981ACF5}" dt="2026-05-28T21:49:31.704" v="5349" actId="207"/>
          <ac:spMkLst>
            <pc:docMk/>
            <pc:sldMk cId="2727882166" sldId="433"/>
            <ac:spMk id="10" creationId="{D23E671E-8182-52AD-EB17-A3918DBEE22B}"/>
          </ac:spMkLst>
        </pc:spChg>
      </pc:sldChg>
      <pc:sldChg chg="modSp add mod">
        <pc:chgData name="Megan U Hazen" userId="30e05359-b9e4-47f2-a3de-c678b6693530" providerId="ADAL" clId="{F71778A2-0B0A-4390-A922-1251D981ACF5}" dt="2026-05-28T21:49:50.882" v="5354" actId="207"/>
        <pc:sldMkLst>
          <pc:docMk/>
          <pc:sldMk cId="2357840845" sldId="434"/>
        </pc:sldMkLst>
        <pc:spChg chg="mod ord">
          <ac:chgData name="Megan U Hazen" userId="30e05359-b9e4-47f2-a3de-c678b6693530" providerId="ADAL" clId="{F71778A2-0B0A-4390-A922-1251D981ACF5}" dt="2026-05-28T21:46:35.567" v="5335"/>
          <ac:spMkLst>
            <pc:docMk/>
            <pc:sldMk cId="2357840845" sldId="434"/>
            <ac:spMk id="2" creationId="{6C2FD634-F3E6-69F0-24AC-D846C829A7E0}"/>
          </ac:spMkLst>
        </pc:spChg>
        <pc:spChg chg="mod ord">
          <ac:chgData name="Megan U Hazen" userId="30e05359-b9e4-47f2-a3de-c678b6693530" providerId="ADAL" clId="{F71778A2-0B0A-4390-A922-1251D981ACF5}" dt="2026-05-28T21:49:47.998" v="5353" actId="207"/>
          <ac:spMkLst>
            <pc:docMk/>
            <pc:sldMk cId="2357840845" sldId="434"/>
            <ac:spMk id="3" creationId="{FB566EBB-EA61-021D-8557-B566CF001C79}"/>
          </ac:spMkLst>
        </pc:spChg>
        <pc:spChg chg="ord">
          <ac:chgData name="Megan U Hazen" userId="30e05359-b9e4-47f2-a3de-c678b6693530" providerId="ADAL" clId="{F71778A2-0B0A-4390-A922-1251D981ACF5}" dt="2026-05-28T21:46:35.567" v="5335"/>
          <ac:spMkLst>
            <pc:docMk/>
            <pc:sldMk cId="2357840845" sldId="434"/>
            <ac:spMk id="4" creationId="{F2334C64-4848-095A-2CF7-B518A137880A}"/>
          </ac:spMkLst>
        </pc:spChg>
        <pc:spChg chg="ord">
          <ac:chgData name="Megan U Hazen" userId="30e05359-b9e4-47f2-a3de-c678b6693530" providerId="ADAL" clId="{F71778A2-0B0A-4390-A922-1251D981ACF5}" dt="2026-05-28T21:46:35.567" v="5335"/>
          <ac:spMkLst>
            <pc:docMk/>
            <pc:sldMk cId="2357840845" sldId="434"/>
            <ac:spMk id="5" creationId="{046E10C6-66CE-A6D8-2370-4301A04026A8}"/>
          </ac:spMkLst>
        </pc:spChg>
        <pc:spChg chg="mod ord">
          <ac:chgData name="Megan U Hazen" userId="30e05359-b9e4-47f2-a3de-c678b6693530" providerId="ADAL" clId="{F71778A2-0B0A-4390-A922-1251D981ACF5}" dt="2026-05-28T21:49:50.882" v="5354" actId="207"/>
          <ac:spMkLst>
            <pc:docMk/>
            <pc:sldMk cId="2357840845" sldId="434"/>
            <ac:spMk id="10" creationId="{370F6F20-8971-1562-0A3C-F9AD124AA7D2}"/>
          </ac:spMkLst>
        </pc:spChg>
      </pc:sldChg>
      <pc:sldChg chg="modSp add mod ord">
        <pc:chgData name="Megan U Hazen" userId="30e05359-b9e4-47f2-a3de-c678b6693530" providerId="ADAL" clId="{F71778A2-0B0A-4390-A922-1251D981ACF5}" dt="2026-05-28T21:49:43.484" v="5352" actId="207"/>
        <pc:sldMkLst>
          <pc:docMk/>
          <pc:sldMk cId="3924043725" sldId="435"/>
        </pc:sldMkLst>
        <pc:spChg chg="ord">
          <ac:chgData name="Megan U Hazen" userId="30e05359-b9e4-47f2-a3de-c678b6693530" providerId="ADAL" clId="{F71778A2-0B0A-4390-A922-1251D981ACF5}" dt="2026-05-28T21:46:34.844" v="5334"/>
          <ac:spMkLst>
            <pc:docMk/>
            <pc:sldMk cId="3924043725" sldId="435"/>
            <ac:spMk id="2" creationId="{D6B2F29B-DF49-7D5C-5513-4C2F1876384C}"/>
          </ac:spMkLst>
        </pc:spChg>
        <pc:spChg chg="mod ord">
          <ac:chgData name="Megan U Hazen" userId="30e05359-b9e4-47f2-a3de-c678b6693530" providerId="ADAL" clId="{F71778A2-0B0A-4390-A922-1251D981ACF5}" dt="2026-05-28T21:49:40.736" v="5351" actId="207"/>
          <ac:spMkLst>
            <pc:docMk/>
            <pc:sldMk cId="3924043725" sldId="435"/>
            <ac:spMk id="3" creationId="{CACF3E8D-AF11-AC59-6371-36209FC9C15A}"/>
          </ac:spMkLst>
        </pc:spChg>
        <pc:spChg chg="ord">
          <ac:chgData name="Megan U Hazen" userId="30e05359-b9e4-47f2-a3de-c678b6693530" providerId="ADAL" clId="{F71778A2-0B0A-4390-A922-1251D981ACF5}" dt="2026-05-28T21:46:34.844" v="5334"/>
          <ac:spMkLst>
            <pc:docMk/>
            <pc:sldMk cId="3924043725" sldId="435"/>
            <ac:spMk id="4" creationId="{D7697BA6-3C7F-9385-EB6D-68CCFACA5E2C}"/>
          </ac:spMkLst>
        </pc:spChg>
        <pc:spChg chg="ord">
          <ac:chgData name="Megan U Hazen" userId="30e05359-b9e4-47f2-a3de-c678b6693530" providerId="ADAL" clId="{F71778A2-0B0A-4390-A922-1251D981ACF5}" dt="2026-05-28T21:46:34.844" v="5334"/>
          <ac:spMkLst>
            <pc:docMk/>
            <pc:sldMk cId="3924043725" sldId="435"/>
            <ac:spMk id="5" creationId="{1F90374F-2245-33A7-8E45-5B2C208BCED8}"/>
          </ac:spMkLst>
        </pc:spChg>
        <pc:spChg chg="mod ord">
          <ac:chgData name="Megan U Hazen" userId="30e05359-b9e4-47f2-a3de-c678b6693530" providerId="ADAL" clId="{F71778A2-0B0A-4390-A922-1251D981ACF5}" dt="2026-05-28T21:49:43.484" v="5352" actId="207"/>
          <ac:spMkLst>
            <pc:docMk/>
            <pc:sldMk cId="3924043725" sldId="435"/>
            <ac:spMk id="10" creationId="{5C278FAF-3613-A0DA-4858-478788F66F1F}"/>
          </ac:spMkLst>
        </pc:spChg>
      </pc:sldChg>
      <pc:sldChg chg="modSp add mod ord">
        <pc:chgData name="Megan U Hazen" userId="30e05359-b9e4-47f2-a3de-c678b6693530" providerId="ADAL" clId="{F71778A2-0B0A-4390-A922-1251D981ACF5}" dt="2026-05-28T21:50:03.428" v="5356" actId="207"/>
        <pc:sldMkLst>
          <pc:docMk/>
          <pc:sldMk cId="126566455" sldId="436"/>
        </pc:sldMkLst>
        <pc:spChg chg="mod ord">
          <ac:chgData name="Megan U Hazen" userId="30e05359-b9e4-47f2-a3de-c678b6693530" providerId="ADAL" clId="{F71778A2-0B0A-4390-A922-1251D981ACF5}" dt="2026-05-28T21:46:36.445" v="5336"/>
          <ac:spMkLst>
            <pc:docMk/>
            <pc:sldMk cId="126566455" sldId="436"/>
            <ac:spMk id="2" creationId="{40A2FC81-AE22-3005-0691-1DB6AF64E9CE}"/>
          </ac:spMkLst>
        </pc:spChg>
        <pc:spChg chg="mod ord">
          <ac:chgData name="Megan U Hazen" userId="30e05359-b9e4-47f2-a3de-c678b6693530" providerId="ADAL" clId="{F71778A2-0B0A-4390-A922-1251D981ACF5}" dt="2026-05-28T21:49:57.917" v="5355" actId="207"/>
          <ac:spMkLst>
            <pc:docMk/>
            <pc:sldMk cId="126566455" sldId="436"/>
            <ac:spMk id="3" creationId="{FDB30E47-611B-EF03-3B11-DB6620310998}"/>
          </ac:spMkLst>
        </pc:spChg>
        <pc:spChg chg="ord">
          <ac:chgData name="Megan U Hazen" userId="30e05359-b9e4-47f2-a3de-c678b6693530" providerId="ADAL" clId="{F71778A2-0B0A-4390-A922-1251D981ACF5}" dt="2026-05-28T21:46:36.445" v="5336"/>
          <ac:spMkLst>
            <pc:docMk/>
            <pc:sldMk cId="126566455" sldId="436"/>
            <ac:spMk id="4" creationId="{ADE19E4F-8FCD-4E81-25B7-84C26E9736B6}"/>
          </ac:spMkLst>
        </pc:spChg>
        <pc:spChg chg="ord">
          <ac:chgData name="Megan U Hazen" userId="30e05359-b9e4-47f2-a3de-c678b6693530" providerId="ADAL" clId="{F71778A2-0B0A-4390-A922-1251D981ACF5}" dt="2026-05-28T21:46:36.445" v="5336"/>
          <ac:spMkLst>
            <pc:docMk/>
            <pc:sldMk cId="126566455" sldId="436"/>
            <ac:spMk id="5" creationId="{A27FDF95-5136-AA56-9A81-BD4BF5ABDD67}"/>
          </ac:spMkLst>
        </pc:spChg>
        <pc:spChg chg="mod ord">
          <ac:chgData name="Megan U Hazen" userId="30e05359-b9e4-47f2-a3de-c678b6693530" providerId="ADAL" clId="{F71778A2-0B0A-4390-A922-1251D981ACF5}" dt="2026-05-28T21:50:03.428" v="5356" actId="207"/>
          <ac:spMkLst>
            <pc:docMk/>
            <pc:sldMk cId="126566455" sldId="436"/>
            <ac:spMk id="10" creationId="{59FBFEE1-740C-48B3-A63D-9C702D314804}"/>
          </ac:spMkLst>
        </pc:spChg>
      </pc:sldChg>
      <pc:sldChg chg="modSp add mod modNotesTx">
        <pc:chgData name="Megan U Hazen" userId="30e05359-b9e4-47f2-a3de-c678b6693530" providerId="ADAL" clId="{F71778A2-0B0A-4390-A922-1251D981ACF5}" dt="2026-05-28T20:08:49.348" v="2930" actId="20577"/>
        <pc:sldMkLst>
          <pc:docMk/>
          <pc:sldMk cId="4083053535" sldId="437"/>
        </pc:sldMkLst>
        <pc:spChg chg="mod">
          <ac:chgData name="Megan U Hazen" userId="30e05359-b9e4-47f2-a3de-c678b6693530" providerId="ADAL" clId="{F71778A2-0B0A-4390-A922-1251D981ACF5}" dt="2026-05-28T20:03:43.987" v="2719" actId="20577"/>
          <ac:spMkLst>
            <pc:docMk/>
            <pc:sldMk cId="4083053535" sldId="437"/>
            <ac:spMk id="2" creationId="{226CE6D3-2A29-BB03-3EC9-6236EB414B15}"/>
          </ac:spMkLst>
        </pc:spChg>
        <pc:spChg chg="mod">
          <ac:chgData name="Megan U Hazen" userId="30e05359-b9e4-47f2-a3de-c678b6693530" providerId="ADAL" clId="{F71778A2-0B0A-4390-A922-1251D981ACF5}" dt="2026-05-28T20:08:49.348" v="2930" actId="20577"/>
          <ac:spMkLst>
            <pc:docMk/>
            <pc:sldMk cId="4083053535" sldId="437"/>
            <ac:spMk id="10" creationId="{E1CA097E-53AC-9B39-E6E9-816EDF33F05B}"/>
          </ac:spMkLst>
        </pc:spChg>
        <pc:spChg chg="mod">
          <ac:chgData name="Megan U Hazen" userId="30e05359-b9e4-47f2-a3de-c678b6693530" providerId="ADAL" clId="{F71778A2-0B0A-4390-A922-1251D981ACF5}" dt="2026-05-28T20:08:04.610" v="2892" actId="20577"/>
          <ac:spMkLst>
            <pc:docMk/>
            <pc:sldMk cId="4083053535" sldId="437"/>
            <ac:spMk id="12" creationId="{DDAA88F2-5E25-9E9D-05A0-AAB458E158D0}"/>
          </ac:spMkLst>
        </pc:spChg>
      </pc:sldChg>
      <pc:sldChg chg="addSp delSp modSp new mod modClrScheme chgLayout">
        <pc:chgData name="Megan U Hazen" userId="30e05359-b9e4-47f2-a3de-c678b6693530" providerId="ADAL" clId="{F71778A2-0B0A-4390-A922-1251D981ACF5}" dt="2026-05-28T20:10:51.746" v="2958" actId="5793"/>
        <pc:sldMkLst>
          <pc:docMk/>
          <pc:sldMk cId="61959378" sldId="438"/>
        </pc:sldMkLst>
        <pc:spChg chg="mod ord">
          <ac:chgData name="Megan U Hazen" userId="30e05359-b9e4-47f2-a3de-c678b6693530" providerId="ADAL" clId="{F71778A2-0B0A-4390-A922-1251D981ACF5}" dt="2026-05-28T20:10:33.870" v="2951" actId="700"/>
          <ac:spMkLst>
            <pc:docMk/>
            <pc:sldMk cId="61959378" sldId="438"/>
            <ac:spMk id="2" creationId="{81916994-C9B5-7804-43A2-C3CB69AF45FC}"/>
          </ac:spMkLst>
        </pc:spChg>
        <pc:spChg chg="del mod ord">
          <ac:chgData name="Megan U Hazen" userId="30e05359-b9e4-47f2-a3de-c678b6693530" providerId="ADAL" clId="{F71778A2-0B0A-4390-A922-1251D981ACF5}" dt="2026-05-28T20:10:33.870" v="2951" actId="700"/>
          <ac:spMkLst>
            <pc:docMk/>
            <pc:sldMk cId="61959378" sldId="438"/>
            <ac:spMk id="3" creationId="{598309D9-556C-E803-09D1-C3CF86BCF117}"/>
          </ac:spMkLst>
        </pc:spChg>
        <pc:spChg chg="del">
          <ac:chgData name="Megan U Hazen" userId="30e05359-b9e4-47f2-a3de-c678b6693530" providerId="ADAL" clId="{F71778A2-0B0A-4390-A922-1251D981ACF5}" dt="2026-05-28T20:10:33.870" v="2951" actId="700"/>
          <ac:spMkLst>
            <pc:docMk/>
            <pc:sldMk cId="61959378" sldId="438"/>
            <ac:spMk id="4" creationId="{8BE69287-55DE-FB32-A3B0-8EA763DF8EA2}"/>
          </ac:spMkLst>
        </pc:spChg>
        <pc:spChg chg="mod ord">
          <ac:chgData name="Megan U Hazen" userId="30e05359-b9e4-47f2-a3de-c678b6693530" providerId="ADAL" clId="{F71778A2-0B0A-4390-A922-1251D981ACF5}" dt="2026-05-28T20:10:33.870" v="2951" actId="700"/>
          <ac:spMkLst>
            <pc:docMk/>
            <pc:sldMk cId="61959378" sldId="438"/>
            <ac:spMk id="5" creationId="{68D4FE47-27AE-B865-286E-A8D19BA5F19A}"/>
          </ac:spMkLst>
        </pc:spChg>
        <pc:spChg chg="mod ord">
          <ac:chgData name="Megan U Hazen" userId="30e05359-b9e4-47f2-a3de-c678b6693530" providerId="ADAL" clId="{F71778A2-0B0A-4390-A922-1251D981ACF5}" dt="2026-05-28T20:10:33.870" v="2951" actId="700"/>
          <ac:spMkLst>
            <pc:docMk/>
            <pc:sldMk cId="61959378" sldId="438"/>
            <ac:spMk id="6" creationId="{D5B1AB00-3DD4-9727-2D72-3465DE7623D5}"/>
          </ac:spMkLst>
        </pc:spChg>
        <pc:spChg chg="add mod ord">
          <ac:chgData name="Megan U Hazen" userId="30e05359-b9e4-47f2-a3de-c678b6693530" providerId="ADAL" clId="{F71778A2-0B0A-4390-A922-1251D981ACF5}" dt="2026-05-28T20:10:51.746" v="2958" actId="5793"/>
          <ac:spMkLst>
            <pc:docMk/>
            <pc:sldMk cId="61959378" sldId="438"/>
            <ac:spMk id="7" creationId="{5CBDC765-1143-5AAA-4EAD-977DCDFBC8A0}"/>
          </ac:spMkLst>
        </pc:spChg>
      </pc:sldChg>
      <pc:sldChg chg="add del">
        <pc:chgData name="Megan U Hazen" userId="30e05359-b9e4-47f2-a3de-c678b6693530" providerId="ADAL" clId="{F71778A2-0B0A-4390-A922-1251D981ACF5}" dt="2026-05-28T20:09:23.584" v="2932" actId="47"/>
        <pc:sldMkLst>
          <pc:docMk/>
          <pc:sldMk cId="4292265448" sldId="438"/>
        </pc:sldMkLst>
      </pc:sldChg>
      <pc:sldChg chg="modSp add mod modNotesTx">
        <pc:chgData name="Megan U Hazen" userId="30e05359-b9e4-47f2-a3de-c678b6693530" providerId="ADAL" clId="{F71778A2-0B0A-4390-A922-1251D981ACF5}" dt="2026-05-28T21:47:02.512" v="5341"/>
        <pc:sldMkLst>
          <pc:docMk/>
          <pc:sldMk cId="400435062" sldId="439"/>
        </pc:sldMkLst>
        <pc:spChg chg="mod ord">
          <ac:chgData name="Megan U Hazen" userId="30e05359-b9e4-47f2-a3de-c678b6693530" providerId="ADAL" clId="{F71778A2-0B0A-4390-A922-1251D981ACF5}" dt="2026-05-28T21:47:02.512" v="5341"/>
          <ac:spMkLst>
            <pc:docMk/>
            <pc:sldMk cId="400435062" sldId="439"/>
            <ac:spMk id="2" creationId="{05ECE583-8651-9EB7-A8DD-F5409BEB2672}"/>
          </ac:spMkLst>
        </pc:spChg>
        <pc:spChg chg="ord">
          <ac:chgData name="Megan U Hazen" userId="30e05359-b9e4-47f2-a3de-c678b6693530" providerId="ADAL" clId="{F71778A2-0B0A-4390-A922-1251D981ACF5}" dt="2026-05-28T21:47:02.512" v="5341"/>
          <ac:spMkLst>
            <pc:docMk/>
            <pc:sldMk cId="400435062" sldId="439"/>
            <ac:spMk id="4" creationId="{3B3DC5E8-A506-D8C5-6006-A4EF4D5B26AC}"/>
          </ac:spMkLst>
        </pc:spChg>
        <pc:spChg chg="ord">
          <ac:chgData name="Megan U Hazen" userId="30e05359-b9e4-47f2-a3de-c678b6693530" providerId="ADAL" clId="{F71778A2-0B0A-4390-A922-1251D981ACF5}" dt="2026-05-28T21:47:02.512" v="5341"/>
          <ac:spMkLst>
            <pc:docMk/>
            <pc:sldMk cId="400435062" sldId="439"/>
            <ac:spMk id="5" creationId="{1ABB15C8-4762-3617-570B-2252C96025C8}"/>
          </ac:spMkLst>
        </pc:spChg>
        <pc:spChg chg="mod ord">
          <ac:chgData name="Megan U Hazen" userId="30e05359-b9e4-47f2-a3de-c678b6693530" providerId="ADAL" clId="{F71778A2-0B0A-4390-A922-1251D981ACF5}" dt="2026-05-28T21:47:02.512" v="5341"/>
          <ac:spMkLst>
            <pc:docMk/>
            <pc:sldMk cId="400435062" sldId="439"/>
            <ac:spMk id="10" creationId="{E150000B-2A37-AAE5-59D7-C30CFDE328EE}"/>
          </ac:spMkLst>
        </pc:spChg>
        <pc:spChg chg="mod ord">
          <ac:chgData name="Megan U Hazen" userId="30e05359-b9e4-47f2-a3de-c678b6693530" providerId="ADAL" clId="{F71778A2-0B0A-4390-A922-1251D981ACF5}" dt="2026-05-28T21:47:02.512" v="5341"/>
          <ac:spMkLst>
            <pc:docMk/>
            <pc:sldMk cId="400435062" sldId="439"/>
            <ac:spMk id="12" creationId="{0EDD0B47-B6E1-139F-842D-EF22D016AC2B}"/>
          </ac:spMkLst>
        </pc:spChg>
      </pc:sldChg>
      <pc:sldChg chg="new del">
        <pc:chgData name="Megan U Hazen" userId="30e05359-b9e4-47f2-a3de-c678b6693530" providerId="ADAL" clId="{F71778A2-0B0A-4390-A922-1251D981ACF5}" dt="2026-05-28T20:12:03.984" v="2960" actId="47"/>
        <pc:sldMkLst>
          <pc:docMk/>
          <pc:sldMk cId="2062290186" sldId="439"/>
        </pc:sldMkLst>
      </pc:sldChg>
      <pc:sldChg chg="addSp delSp modSp add mod">
        <pc:chgData name="Megan U Hazen" userId="30e05359-b9e4-47f2-a3de-c678b6693530" providerId="ADAL" clId="{F71778A2-0B0A-4390-A922-1251D981ACF5}" dt="2026-05-28T20:23:40.331" v="3514" actId="20577"/>
        <pc:sldMkLst>
          <pc:docMk/>
          <pc:sldMk cId="745856128" sldId="440"/>
        </pc:sldMkLst>
        <pc:spChg chg="mod">
          <ac:chgData name="Megan U Hazen" userId="30e05359-b9e4-47f2-a3de-c678b6693530" providerId="ADAL" clId="{F71778A2-0B0A-4390-A922-1251D981ACF5}" dt="2026-05-28T20:19:58.164" v="3458" actId="20577"/>
          <ac:spMkLst>
            <pc:docMk/>
            <pc:sldMk cId="745856128" sldId="440"/>
            <ac:spMk id="2" creationId="{8F320185-8A4C-20F7-9BFE-7C333DBB62F5}"/>
          </ac:spMkLst>
        </pc:spChg>
        <pc:spChg chg="add del mod">
          <ac:chgData name="Megan U Hazen" userId="30e05359-b9e4-47f2-a3de-c678b6693530" providerId="ADAL" clId="{F71778A2-0B0A-4390-A922-1251D981ACF5}" dt="2026-05-28T20:20:09.895" v="3460" actId="478"/>
          <ac:spMkLst>
            <pc:docMk/>
            <pc:sldMk cId="745856128" sldId="440"/>
            <ac:spMk id="6" creationId="{6B692866-9F61-9AF2-7B98-E8514F6E07CE}"/>
          </ac:spMkLst>
        </pc:spChg>
        <pc:spChg chg="add mod">
          <ac:chgData name="Megan U Hazen" userId="30e05359-b9e4-47f2-a3de-c678b6693530" providerId="ADAL" clId="{F71778A2-0B0A-4390-A922-1251D981ACF5}" dt="2026-05-28T20:23:40.331" v="3514" actId="20577"/>
          <ac:spMkLst>
            <pc:docMk/>
            <pc:sldMk cId="745856128" sldId="440"/>
            <ac:spMk id="7" creationId="{96AB291B-943D-3704-9440-0CB5C57E8A89}"/>
          </ac:spMkLst>
        </pc:spChg>
        <pc:spChg chg="mod">
          <ac:chgData name="Megan U Hazen" userId="30e05359-b9e4-47f2-a3de-c678b6693530" providerId="ADAL" clId="{F71778A2-0B0A-4390-A922-1251D981ACF5}" dt="2026-05-28T20:22:31.284" v="3510" actId="1037"/>
          <ac:spMkLst>
            <pc:docMk/>
            <pc:sldMk cId="745856128" sldId="440"/>
            <ac:spMk id="10" creationId="{95A9629E-361D-A688-3520-794B3A3A0220}"/>
          </ac:spMkLst>
        </pc:spChg>
        <pc:spChg chg="del">
          <ac:chgData name="Megan U Hazen" userId="30e05359-b9e4-47f2-a3de-c678b6693530" providerId="ADAL" clId="{F71778A2-0B0A-4390-A922-1251D981ACF5}" dt="2026-05-28T20:20:06.610" v="3459" actId="478"/>
          <ac:spMkLst>
            <pc:docMk/>
            <pc:sldMk cId="745856128" sldId="440"/>
            <ac:spMk id="12" creationId="{522A1616-13F2-8254-E8D8-5380CF6E591E}"/>
          </ac:spMkLst>
        </pc:spChg>
      </pc:sldChg>
      <pc:sldChg chg="modSp add mod">
        <pc:chgData name="Megan U Hazen" userId="30e05359-b9e4-47f2-a3de-c678b6693530" providerId="ADAL" clId="{F71778A2-0B0A-4390-A922-1251D981ACF5}" dt="2026-05-28T20:26:54.081" v="3548" actId="6549"/>
        <pc:sldMkLst>
          <pc:docMk/>
          <pc:sldMk cId="4050369478" sldId="441"/>
        </pc:sldMkLst>
        <pc:spChg chg="mod">
          <ac:chgData name="Megan U Hazen" userId="30e05359-b9e4-47f2-a3de-c678b6693530" providerId="ADAL" clId="{F71778A2-0B0A-4390-A922-1251D981ACF5}" dt="2026-05-28T20:24:11.337" v="3520" actId="20577"/>
          <ac:spMkLst>
            <pc:docMk/>
            <pc:sldMk cId="4050369478" sldId="441"/>
            <ac:spMk id="2" creationId="{9941B210-F9DB-EA7B-6B54-044EDCD59BEA}"/>
          </ac:spMkLst>
        </pc:spChg>
        <pc:spChg chg="mod">
          <ac:chgData name="Megan U Hazen" userId="30e05359-b9e4-47f2-a3de-c678b6693530" providerId="ADAL" clId="{F71778A2-0B0A-4390-A922-1251D981ACF5}" dt="2026-05-28T20:26:54.081" v="3548" actId="6549"/>
          <ac:spMkLst>
            <pc:docMk/>
            <pc:sldMk cId="4050369478" sldId="441"/>
            <ac:spMk id="7" creationId="{EFB16AE7-948D-53DF-F4FB-2ED74FAD0536}"/>
          </ac:spMkLst>
        </pc:spChg>
      </pc:sldChg>
      <pc:sldChg chg="addSp delSp modSp new mod setBg modClrScheme addAnim chgLayout">
        <pc:chgData name="Megan U Hazen" userId="30e05359-b9e4-47f2-a3de-c678b6693530" providerId="ADAL" clId="{F71778A2-0B0A-4390-A922-1251D981ACF5}" dt="2026-05-28T20:33:34.579" v="3712"/>
        <pc:sldMkLst>
          <pc:docMk/>
          <pc:sldMk cId="3127040787" sldId="442"/>
        </pc:sldMkLst>
        <pc:spChg chg="mod ord">
          <ac:chgData name="Megan U Hazen" userId="30e05359-b9e4-47f2-a3de-c678b6693530" providerId="ADAL" clId="{F71778A2-0B0A-4390-A922-1251D981ACF5}" dt="2026-05-28T20:33:34.579" v="3711" actId="26606"/>
          <ac:spMkLst>
            <pc:docMk/>
            <pc:sldMk cId="3127040787" sldId="442"/>
            <ac:spMk id="2" creationId="{11F742BC-3679-B755-80D2-76C1599C5A34}"/>
          </ac:spMkLst>
        </pc:spChg>
        <pc:spChg chg="del">
          <ac:chgData name="Megan U Hazen" userId="30e05359-b9e4-47f2-a3de-c678b6693530" providerId="ADAL" clId="{F71778A2-0B0A-4390-A922-1251D981ACF5}" dt="2026-05-28T20:33:28.466" v="3710" actId="700"/>
          <ac:spMkLst>
            <pc:docMk/>
            <pc:sldMk cId="3127040787" sldId="442"/>
            <ac:spMk id="3" creationId="{13113A73-C5C9-03BA-32D3-F28CAEED93F4}"/>
          </ac:spMkLst>
        </pc:spChg>
        <pc:spChg chg="del">
          <ac:chgData name="Megan U Hazen" userId="30e05359-b9e4-47f2-a3de-c678b6693530" providerId="ADAL" clId="{F71778A2-0B0A-4390-A922-1251D981ACF5}" dt="2026-05-28T20:33:28.466" v="3710" actId="700"/>
          <ac:spMkLst>
            <pc:docMk/>
            <pc:sldMk cId="3127040787" sldId="442"/>
            <ac:spMk id="4" creationId="{E0BF6CAB-297B-E511-3D3E-97730A262D6F}"/>
          </ac:spMkLst>
        </pc:spChg>
        <pc:spChg chg="mod ord">
          <ac:chgData name="Megan U Hazen" userId="30e05359-b9e4-47f2-a3de-c678b6693530" providerId="ADAL" clId="{F71778A2-0B0A-4390-A922-1251D981ACF5}" dt="2026-05-28T20:33:34.579" v="3711" actId="26606"/>
          <ac:spMkLst>
            <pc:docMk/>
            <pc:sldMk cId="3127040787" sldId="442"/>
            <ac:spMk id="5" creationId="{D2E46C2F-E6BE-EECB-15C9-B97E72B96358}"/>
          </ac:spMkLst>
        </pc:spChg>
        <pc:spChg chg="mod ord">
          <ac:chgData name="Megan U Hazen" userId="30e05359-b9e4-47f2-a3de-c678b6693530" providerId="ADAL" clId="{F71778A2-0B0A-4390-A922-1251D981ACF5}" dt="2026-05-28T20:33:34.579" v="3711" actId="26606"/>
          <ac:spMkLst>
            <pc:docMk/>
            <pc:sldMk cId="3127040787" sldId="442"/>
            <ac:spMk id="6" creationId="{6DAF4567-6035-CE64-D9FD-D1EC2DF003E9}"/>
          </ac:spMkLst>
        </pc:spChg>
        <pc:spChg chg="add">
          <ac:chgData name="Megan U Hazen" userId="30e05359-b9e4-47f2-a3de-c678b6693530" providerId="ADAL" clId="{F71778A2-0B0A-4390-A922-1251D981ACF5}" dt="2026-05-28T20:33:34.579" v="3711" actId="26606"/>
          <ac:spMkLst>
            <pc:docMk/>
            <pc:sldMk cId="3127040787" sldId="442"/>
            <ac:spMk id="12" creationId="{E104E71D-46AD-4098-B3F1-71C5B5AD2E96}"/>
          </ac:spMkLst>
        </pc:spChg>
        <pc:spChg chg="add">
          <ac:chgData name="Megan U Hazen" userId="30e05359-b9e4-47f2-a3de-c678b6693530" providerId="ADAL" clId="{F71778A2-0B0A-4390-A922-1251D981ACF5}" dt="2026-05-28T20:33:34.579" v="3711" actId="26606"/>
          <ac:spMkLst>
            <pc:docMk/>
            <pc:sldMk cId="3127040787" sldId="442"/>
            <ac:spMk id="14" creationId="{37E75FFA-2B8C-4584-9D0D-8297565777F5}"/>
          </ac:spMkLst>
        </pc:spChg>
        <pc:spChg chg="add">
          <ac:chgData name="Megan U Hazen" userId="30e05359-b9e4-47f2-a3de-c678b6693530" providerId="ADAL" clId="{F71778A2-0B0A-4390-A922-1251D981ACF5}" dt="2026-05-28T20:33:34.579" v="3711" actId="26606"/>
          <ac:spMkLst>
            <pc:docMk/>
            <pc:sldMk cId="3127040787" sldId="442"/>
            <ac:spMk id="18" creationId="{D2FCF4C0-36B9-48B9-99A8-D6A94DF07836}"/>
          </ac:spMkLst>
        </pc:spChg>
        <pc:spChg chg="add">
          <ac:chgData name="Megan U Hazen" userId="30e05359-b9e4-47f2-a3de-c678b6693530" providerId="ADAL" clId="{F71778A2-0B0A-4390-A922-1251D981ACF5}" dt="2026-05-28T20:33:34.579" v="3711" actId="26606"/>
          <ac:spMkLst>
            <pc:docMk/>
            <pc:sldMk cId="3127040787" sldId="442"/>
            <ac:spMk id="20" creationId="{D86A9899-E13E-41CB-A144-53FCE2B903CA}"/>
          </ac:spMkLst>
        </pc:spChg>
        <pc:spChg chg="add">
          <ac:chgData name="Megan U Hazen" userId="30e05359-b9e4-47f2-a3de-c678b6693530" providerId="ADAL" clId="{F71778A2-0B0A-4390-A922-1251D981ACF5}" dt="2026-05-28T20:33:34.579" v="3711" actId="26606"/>
          <ac:spMkLst>
            <pc:docMk/>
            <pc:sldMk cId="3127040787" sldId="442"/>
            <ac:spMk id="24" creationId="{AC9E346A-063C-4F62-BFDF-FD7DE6F0C3CB}"/>
          </ac:spMkLst>
        </pc:spChg>
        <pc:picChg chg="add">
          <ac:chgData name="Megan U Hazen" userId="30e05359-b9e4-47f2-a3de-c678b6693530" providerId="ADAL" clId="{F71778A2-0B0A-4390-A922-1251D981ACF5}" dt="2026-05-28T20:33:34.579" v="3711" actId="26606"/>
          <ac:picMkLst>
            <pc:docMk/>
            <pc:sldMk cId="3127040787" sldId="442"/>
            <ac:picMk id="8" creationId="{7F1724C7-DD4D-BD87-EF65-C1AEEE374000}"/>
          </ac:picMkLst>
        </pc:picChg>
        <pc:cxnChg chg="add">
          <ac:chgData name="Megan U Hazen" userId="30e05359-b9e4-47f2-a3de-c678b6693530" providerId="ADAL" clId="{F71778A2-0B0A-4390-A922-1251D981ACF5}" dt="2026-05-28T20:33:34.579" v="3711" actId="26606"/>
          <ac:cxnSpMkLst>
            <pc:docMk/>
            <pc:sldMk cId="3127040787" sldId="442"/>
            <ac:cxnSpMk id="16" creationId="{97345835-04CD-49BE-B105-1B4770F29A3C}"/>
          </ac:cxnSpMkLst>
        </pc:cxnChg>
      </pc:sldChg>
      <pc:sldChg chg="addSp modSp new mod modClrScheme chgLayout">
        <pc:chgData name="Megan U Hazen" userId="30e05359-b9e4-47f2-a3de-c678b6693530" providerId="ADAL" clId="{F71778A2-0B0A-4390-A922-1251D981ACF5}" dt="2026-05-28T20:36:37.646" v="3756" actId="12"/>
        <pc:sldMkLst>
          <pc:docMk/>
          <pc:sldMk cId="671459618" sldId="443"/>
        </pc:sldMkLst>
        <pc:spChg chg="mod ord">
          <ac:chgData name="Megan U Hazen" userId="30e05359-b9e4-47f2-a3de-c678b6693530" providerId="ADAL" clId="{F71778A2-0B0A-4390-A922-1251D981ACF5}" dt="2026-05-28T20:35:57.731" v="3746" actId="700"/>
          <ac:spMkLst>
            <pc:docMk/>
            <pc:sldMk cId="671459618" sldId="443"/>
            <ac:spMk id="2" creationId="{FA83025A-640E-91DF-8181-69F56ECFDAED}"/>
          </ac:spMkLst>
        </pc:spChg>
        <pc:spChg chg="mod ord">
          <ac:chgData name="Megan U Hazen" userId="30e05359-b9e4-47f2-a3de-c678b6693530" providerId="ADAL" clId="{F71778A2-0B0A-4390-A922-1251D981ACF5}" dt="2026-05-28T20:35:57.731" v="3746" actId="700"/>
          <ac:spMkLst>
            <pc:docMk/>
            <pc:sldMk cId="671459618" sldId="443"/>
            <ac:spMk id="3" creationId="{3779EB3A-E10E-9ED8-FD59-29C6255D9B4B}"/>
          </ac:spMkLst>
        </pc:spChg>
        <pc:spChg chg="mod ord">
          <ac:chgData name="Megan U Hazen" userId="30e05359-b9e4-47f2-a3de-c678b6693530" providerId="ADAL" clId="{F71778A2-0B0A-4390-A922-1251D981ACF5}" dt="2026-05-28T20:35:57.731" v="3746" actId="700"/>
          <ac:spMkLst>
            <pc:docMk/>
            <pc:sldMk cId="671459618" sldId="443"/>
            <ac:spMk id="4" creationId="{E8446BCE-0C9C-2C44-A295-B5741CE21C1C}"/>
          </ac:spMkLst>
        </pc:spChg>
        <pc:spChg chg="add mod ord">
          <ac:chgData name="Megan U Hazen" userId="30e05359-b9e4-47f2-a3de-c678b6693530" providerId="ADAL" clId="{F71778A2-0B0A-4390-A922-1251D981ACF5}" dt="2026-05-28T20:36:37.646" v="3756" actId="12"/>
          <ac:spMkLst>
            <pc:docMk/>
            <pc:sldMk cId="671459618" sldId="443"/>
            <ac:spMk id="5" creationId="{AB4D840A-0146-457C-1FE3-B30384287C84}"/>
          </ac:spMkLst>
        </pc:spChg>
      </pc:sldChg>
      <pc:sldChg chg="modSp new mod">
        <pc:chgData name="Megan U Hazen" userId="30e05359-b9e4-47f2-a3de-c678b6693530" providerId="ADAL" clId="{F71778A2-0B0A-4390-A922-1251D981ACF5}" dt="2026-05-28T20:38:21.673" v="3780" actId="14100"/>
        <pc:sldMkLst>
          <pc:docMk/>
          <pc:sldMk cId="2993436687" sldId="444"/>
        </pc:sldMkLst>
        <pc:spChg chg="mod">
          <ac:chgData name="Megan U Hazen" userId="30e05359-b9e4-47f2-a3de-c678b6693530" providerId="ADAL" clId="{F71778A2-0B0A-4390-A922-1251D981ACF5}" dt="2026-05-28T20:37:19.899" v="3771" actId="20577"/>
          <ac:spMkLst>
            <pc:docMk/>
            <pc:sldMk cId="2993436687" sldId="444"/>
            <ac:spMk id="2" creationId="{F30B939F-7B78-99C0-29AD-076EEBA15739}"/>
          </ac:spMkLst>
        </pc:spChg>
        <pc:spChg chg="mod">
          <ac:chgData name="Megan U Hazen" userId="30e05359-b9e4-47f2-a3de-c678b6693530" providerId="ADAL" clId="{F71778A2-0B0A-4390-A922-1251D981ACF5}" dt="2026-05-28T20:38:21.673" v="3780" actId="14100"/>
          <ac:spMkLst>
            <pc:docMk/>
            <pc:sldMk cId="2993436687" sldId="444"/>
            <ac:spMk id="3" creationId="{B3646582-37D2-C56E-57F6-FCC69616DC8F}"/>
          </ac:spMkLst>
        </pc:spChg>
      </pc:sldChg>
      <pc:sldChg chg="modSp new mod">
        <pc:chgData name="Megan U Hazen" userId="30e05359-b9e4-47f2-a3de-c678b6693530" providerId="ADAL" clId="{F71778A2-0B0A-4390-A922-1251D981ACF5}" dt="2026-05-28T20:39:04.811" v="3814" actId="12"/>
        <pc:sldMkLst>
          <pc:docMk/>
          <pc:sldMk cId="1738813385" sldId="445"/>
        </pc:sldMkLst>
        <pc:spChg chg="mod">
          <ac:chgData name="Megan U Hazen" userId="30e05359-b9e4-47f2-a3de-c678b6693530" providerId="ADAL" clId="{F71778A2-0B0A-4390-A922-1251D981ACF5}" dt="2026-05-28T20:38:52.888" v="3812" actId="20577"/>
          <ac:spMkLst>
            <pc:docMk/>
            <pc:sldMk cId="1738813385" sldId="445"/>
            <ac:spMk id="2" creationId="{0D3A6536-F618-1ECE-A8D6-BF9715001B3A}"/>
          </ac:spMkLst>
        </pc:spChg>
        <pc:spChg chg="mod">
          <ac:chgData name="Megan U Hazen" userId="30e05359-b9e4-47f2-a3de-c678b6693530" providerId="ADAL" clId="{F71778A2-0B0A-4390-A922-1251D981ACF5}" dt="2026-05-28T20:39:04.811" v="3814" actId="12"/>
          <ac:spMkLst>
            <pc:docMk/>
            <pc:sldMk cId="1738813385" sldId="445"/>
            <ac:spMk id="3" creationId="{51A5FF81-C603-6DEC-6874-A19A0FA8633C}"/>
          </ac:spMkLst>
        </pc:spChg>
      </pc:sldChg>
      <pc:sldChg chg="modSp new mod">
        <pc:chgData name="Megan U Hazen" userId="30e05359-b9e4-47f2-a3de-c678b6693530" providerId="ADAL" clId="{F71778A2-0B0A-4390-A922-1251D981ACF5}" dt="2026-05-28T20:46:55.546" v="3856" actId="2711"/>
        <pc:sldMkLst>
          <pc:docMk/>
          <pc:sldMk cId="2025776597" sldId="446"/>
        </pc:sldMkLst>
        <pc:spChg chg="mod">
          <ac:chgData name="Megan U Hazen" userId="30e05359-b9e4-47f2-a3de-c678b6693530" providerId="ADAL" clId="{F71778A2-0B0A-4390-A922-1251D981ACF5}" dt="2026-05-28T20:45:15.238" v="3842" actId="20577"/>
          <ac:spMkLst>
            <pc:docMk/>
            <pc:sldMk cId="2025776597" sldId="446"/>
            <ac:spMk id="2" creationId="{3FF2E88A-BE57-5FE5-552D-7FCE46CF19B7}"/>
          </ac:spMkLst>
        </pc:spChg>
        <pc:spChg chg="mod">
          <ac:chgData name="Megan U Hazen" userId="30e05359-b9e4-47f2-a3de-c678b6693530" providerId="ADAL" clId="{F71778A2-0B0A-4390-A922-1251D981ACF5}" dt="2026-05-28T20:46:55.546" v="3856" actId="2711"/>
          <ac:spMkLst>
            <pc:docMk/>
            <pc:sldMk cId="2025776597" sldId="446"/>
            <ac:spMk id="3" creationId="{863D06E9-4540-5180-E45E-1FD26CD81D0D}"/>
          </ac:spMkLst>
        </pc:spChg>
      </pc:sldChg>
      <pc:sldChg chg="modSp new mod">
        <pc:chgData name="Megan U Hazen" userId="30e05359-b9e4-47f2-a3de-c678b6693530" providerId="ADAL" clId="{F71778A2-0B0A-4390-A922-1251D981ACF5}" dt="2026-05-28T20:48:00" v="3897" actId="12"/>
        <pc:sldMkLst>
          <pc:docMk/>
          <pc:sldMk cId="1546637900" sldId="447"/>
        </pc:sldMkLst>
        <pc:spChg chg="mod">
          <ac:chgData name="Megan U Hazen" userId="30e05359-b9e4-47f2-a3de-c678b6693530" providerId="ADAL" clId="{F71778A2-0B0A-4390-A922-1251D981ACF5}" dt="2026-05-28T20:47:38.825" v="3893" actId="20577"/>
          <ac:spMkLst>
            <pc:docMk/>
            <pc:sldMk cId="1546637900" sldId="447"/>
            <ac:spMk id="2" creationId="{6797F37F-8C49-2D2B-EB81-35DF3AC5B9E4}"/>
          </ac:spMkLst>
        </pc:spChg>
        <pc:spChg chg="mod">
          <ac:chgData name="Megan U Hazen" userId="30e05359-b9e4-47f2-a3de-c678b6693530" providerId="ADAL" clId="{F71778A2-0B0A-4390-A922-1251D981ACF5}" dt="2026-05-28T20:48:00" v="3897" actId="12"/>
          <ac:spMkLst>
            <pc:docMk/>
            <pc:sldMk cId="1546637900" sldId="447"/>
            <ac:spMk id="3" creationId="{D04575BC-1EB6-7CEB-ACB0-E95AB8CEE65F}"/>
          </ac:spMkLst>
        </pc:spChg>
      </pc:sldChg>
      <pc:sldChg chg="addSp delSp modSp new mod setBg modClrScheme setClrOvrMap chgLayout">
        <pc:chgData name="Megan U Hazen" userId="30e05359-b9e4-47f2-a3de-c678b6693530" providerId="ADAL" clId="{F71778A2-0B0A-4390-A922-1251D981ACF5}" dt="2026-05-28T20:56:06.439" v="3997" actId="20577"/>
        <pc:sldMkLst>
          <pc:docMk/>
          <pc:sldMk cId="741612028" sldId="448"/>
        </pc:sldMkLst>
        <pc:spChg chg="del mod ord">
          <ac:chgData name="Megan U Hazen" userId="30e05359-b9e4-47f2-a3de-c678b6693530" providerId="ADAL" clId="{F71778A2-0B0A-4390-A922-1251D981ACF5}" dt="2026-05-28T20:51:11.251" v="3899" actId="700"/>
          <ac:spMkLst>
            <pc:docMk/>
            <pc:sldMk cId="741612028" sldId="448"/>
            <ac:spMk id="2" creationId="{822C3A9A-5126-4CF9-30A8-A8678C348800}"/>
          </ac:spMkLst>
        </pc:spChg>
        <pc:spChg chg="del mod ord">
          <ac:chgData name="Megan U Hazen" userId="30e05359-b9e4-47f2-a3de-c678b6693530" providerId="ADAL" clId="{F71778A2-0B0A-4390-A922-1251D981ACF5}" dt="2026-05-28T20:51:11.251" v="3899" actId="700"/>
          <ac:spMkLst>
            <pc:docMk/>
            <pc:sldMk cId="741612028" sldId="448"/>
            <ac:spMk id="3" creationId="{A9F6BDA4-614D-402D-46DB-1156D10087F3}"/>
          </ac:spMkLst>
        </pc:spChg>
        <pc:spChg chg="mod ord">
          <ac:chgData name="Megan U Hazen" userId="30e05359-b9e4-47f2-a3de-c678b6693530" providerId="ADAL" clId="{F71778A2-0B0A-4390-A922-1251D981ACF5}" dt="2026-05-28T20:55:51.798" v="3988" actId="26606"/>
          <ac:spMkLst>
            <pc:docMk/>
            <pc:sldMk cId="741612028" sldId="448"/>
            <ac:spMk id="4" creationId="{8BA61584-E37F-1E7D-ACDC-DFE1C05881ED}"/>
          </ac:spMkLst>
        </pc:spChg>
        <pc:spChg chg="mod ord">
          <ac:chgData name="Megan U Hazen" userId="30e05359-b9e4-47f2-a3de-c678b6693530" providerId="ADAL" clId="{F71778A2-0B0A-4390-A922-1251D981ACF5}" dt="2026-05-28T20:55:51.798" v="3988" actId="26606"/>
          <ac:spMkLst>
            <pc:docMk/>
            <pc:sldMk cId="741612028" sldId="448"/>
            <ac:spMk id="5" creationId="{A5BCFF3F-6045-7C8A-A615-A634D43BB294}"/>
          </ac:spMkLst>
        </pc:spChg>
        <pc:spChg chg="add mod ord">
          <ac:chgData name="Megan U Hazen" userId="30e05359-b9e4-47f2-a3de-c678b6693530" providerId="ADAL" clId="{F71778A2-0B0A-4390-A922-1251D981ACF5}" dt="2026-05-28T20:55:51.798" v="3988" actId="26606"/>
          <ac:spMkLst>
            <pc:docMk/>
            <pc:sldMk cId="741612028" sldId="448"/>
            <ac:spMk id="6" creationId="{91B952C1-2A1C-B0B7-2AF7-B42D5EBA9710}"/>
          </ac:spMkLst>
        </pc:spChg>
        <pc:spChg chg="add mod ord">
          <ac:chgData name="Megan U Hazen" userId="30e05359-b9e4-47f2-a3de-c678b6693530" providerId="ADAL" clId="{F71778A2-0B0A-4390-A922-1251D981ACF5}" dt="2026-05-28T20:56:06.439" v="3997" actId="20577"/>
          <ac:spMkLst>
            <pc:docMk/>
            <pc:sldMk cId="741612028" sldId="448"/>
            <ac:spMk id="7" creationId="{A317616E-951A-BA71-BCDC-02098F8EE5C8}"/>
          </ac:spMkLst>
        </pc:spChg>
        <pc:spChg chg="add">
          <ac:chgData name="Megan U Hazen" userId="30e05359-b9e4-47f2-a3de-c678b6693530" providerId="ADAL" clId="{F71778A2-0B0A-4390-A922-1251D981ACF5}" dt="2026-05-28T20:55:51.798" v="3988" actId="26606"/>
          <ac:spMkLst>
            <pc:docMk/>
            <pc:sldMk cId="741612028" sldId="448"/>
            <ac:spMk id="12" creationId="{2C6DBAD6-8CB8-42FF-B0D9-6CE619D42319}"/>
          </ac:spMkLst>
        </pc:spChg>
        <pc:spChg chg="add">
          <ac:chgData name="Megan U Hazen" userId="30e05359-b9e4-47f2-a3de-c678b6693530" providerId="ADAL" clId="{F71778A2-0B0A-4390-A922-1251D981ACF5}" dt="2026-05-28T20:55:51.798" v="3988" actId="26606"/>
          <ac:spMkLst>
            <pc:docMk/>
            <pc:sldMk cId="741612028" sldId="448"/>
            <ac:spMk id="14" creationId="{A7992F3A-302F-47CA-BADD-CDE438085157}"/>
          </ac:spMkLst>
        </pc:spChg>
        <pc:spChg chg="add">
          <ac:chgData name="Megan U Hazen" userId="30e05359-b9e4-47f2-a3de-c678b6693530" providerId="ADAL" clId="{F71778A2-0B0A-4390-A922-1251D981ACF5}" dt="2026-05-28T20:55:51.798" v="3988" actId="26606"/>
          <ac:spMkLst>
            <pc:docMk/>
            <pc:sldMk cId="741612028" sldId="448"/>
            <ac:spMk id="18" creationId="{4278EA84-AA47-4E64-9AEA-745F57EADB98}"/>
          </ac:spMkLst>
        </pc:spChg>
        <pc:spChg chg="add">
          <ac:chgData name="Megan U Hazen" userId="30e05359-b9e4-47f2-a3de-c678b6693530" providerId="ADAL" clId="{F71778A2-0B0A-4390-A922-1251D981ACF5}" dt="2026-05-28T20:55:51.798" v="3988" actId="26606"/>
          <ac:spMkLst>
            <pc:docMk/>
            <pc:sldMk cId="741612028" sldId="448"/>
            <ac:spMk id="20" creationId="{55A3D311-5198-4AE1-A195-642105676689}"/>
          </ac:spMkLst>
        </pc:spChg>
        <pc:cxnChg chg="add">
          <ac:chgData name="Megan U Hazen" userId="30e05359-b9e4-47f2-a3de-c678b6693530" providerId="ADAL" clId="{F71778A2-0B0A-4390-A922-1251D981ACF5}" dt="2026-05-28T20:55:51.798" v="3988" actId="26606"/>
          <ac:cxnSpMkLst>
            <pc:docMk/>
            <pc:sldMk cId="741612028" sldId="448"/>
            <ac:cxnSpMk id="16" creationId="{C66864FA-1731-4EE6-AC97-3A689D688AC5}"/>
          </ac:cxnSpMkLst>
        </pc:cxnChg>
        <pc:cxnChg chg="add">
          <ac:chgData name="Megan U Hazen" userId="30e05359-b9e4-47f2-a3de-c678b6693530" providerId="ADAL" clId="{F71778A2-0B0A-4390-A922-1251D981ACF5}" dt="2026-05-28T20:55:51.798" v="3988" actId="26606"/>
          <ac:cxnSpMkLst>
            <pc:docMk/>
            <pc:sldMk cId="741612028" sldId="448"/>
            <ac:cxnSpMk id="22" creationId="{FE054535-C006-4CBD-B555-2D26AE62CBE6}"/>
          </ac:cxnSpMkLst>
        </pc:cxnChg>
      </pc:sldChg>
      <pc:sldChg chg="modSp add mod modNotesTx">
        <pc:chgData name="Megan U Hazen" userId="30e05359-b9e4-47f2-a3de-c678b6693530" providerId="ADAL" clId="{F71778A2-0B0A-4390-A922-1251D981ACF5}" dt="2026-05-28T21:03:47.839" v="4360" actId="20577"/>
        <pc:sldMkLst>
          <pc:docMk/>
          <pc:sldMk cId="542020157" sldId="449"/>
        </pc:sldMkLst>
        <pc:spChg chg="mod">
          <ac:chgData name="Megan U Hazen" userId="30e05359-b9e4-47f2-a3de-c678b6693530" providerId="ADAL" clId="{F71778A2-0B0A-4390-A922-1251D981ACF5}" dt="2026-05-28T20:59:56.028" v="4046" actId="14100"/>
          <ac:spMkLst>
            <pc:docMk/>
            <pc:sldMk cId="542020157" sldId="449"/>
            <ac:spMk id="2" creationId="{431328CB-F7A1-69AB-BC5B-F8DDC51D5904}"/>
          </ac:spMkLst>
        </pc:spChg>
        <pc:spChg chg="mod">
          <ac:chgData name="Megan U Hazen" userId="30e05359-b9e4-47f2-a3de-c678b6693530" providerId="ADAL" clId="{F71778A2-0B0A-4390-A922-1251D981ACF5}" dt="2026-05-28T20:59:10.775" v="4036" actId="20577"/>
          <ac:spMkLst>
            <pc:docMk/>
            <pc:sldMk cId="542020157" sldId="449"/>
            <ac:spMk id="10" creationId="{1818FA55-F9FA-09FC-AD4E-477F090CE879}"/>
          </ac:spMkLst>
        </pc:spChg>
        <pc:spChg chg="mod">
          <ac:chgData name="Megan U Hazen" userId="30e05359-b9e4-47f2-a3de-c678b6693530" providerId="ADAL" clId="{F71778A2-0B0A-4390-A922-1251D981ACF5}" dt="2026-05-28T21:02:49.081" v="4079" actId="2711"/>
          <ac:spMkLst>
            <pc:docMk/>
            <pc:sldMk cId="542020157" sldId="449"/>
            <ac:spMk id="12" creationId="{B19E84F0-EFAD-73DB-28B7-412BEB860C10}"/>
          </ac:spMkLst>
        </pc:spChg>
      </pc:sldChg>
      <pc:sldChg chg="new del">
        <pc:chgData name="Megan U Hazen" userId="30e05359-b9e4-47f2-a3de-c678b6693530" providerId="ADAL" clId="{F71778A2-0B0A-4390-A922-1251D981ACF5}" dt="2026-05-28T20:56:19.350" v="3999" actId="47"/>
        <pc:sldMkLst>
          <pc:docMk/>
          <pc:sldMk cId="1039457137" sldId="449"/>
        </pc:sldMkLst>
      </pc:sldChg>
      <pc:sldChg chg="modSp add mod modNotesTx">
        <pc:chgData name="Megan U Hazen" userId="30e05359-b9e4-47f2-a3de-c678b6693530" providerId="ADAL" clId="{F71778A2-0B0A-4390-A922-1251D981ACF5}" dt="2026-05-28T21:11:08.699" v="4882" actId="20577"/>
        <pc:sldMkLst>
          <pc:docMk/>
          <pc:sldMk cId="953568323" sldId="450"/>
        </pc:sldMkLst>
        <pc:spChg chg="mod">
          <ac:chgData name="Megan U Hazen" userId="30e05359-b9e4-47f2-a3de-c678b6693530" providerId="ADAL" clId="{F71778A2-0B0A-4390-A922-1251D981ACF5}" dt="2026-05-28T21:04:04.991" v="4371" actId="20577"/>
          <ac:spMkLst>
            <pc:docMk/>
            <pc:sldMk cId="953568323" sldId="450"/>
            <ac:spMk id="2" creationId="{ACC30BFF-7D47-8544-EA26-C2D9BE7CB026}"/>
          </ac:spMkLst>
        </pc:spChg>
        <pc:spChg chg="mod">
          <ac:chgData name="Megan U Hazen" userId="30e05359-b9e4-47f2-a3de-c678b6693530" providerId="ADAL" clId="{F71778A2-0B0A-4390-A922-1251D981ACF5}" dt="2026-05-28T21:09:29.382" v="4648" actId="207"/>
          <ac:spMkLst>
            <pc:docMk/>
            <pc:sldMk cId="953568323" sldId="450"/>
            <ac:spMk id="10" creationId="{0CFE576D-E6C4-B13B-007B-34DADF0CBA55}"/>
          </ac:spMkLst>
        </pc:spChg>
        <pc:spChg chg="mod">
          <ac:chgData name="Megan U Hazen" userId="30e05359-b9e4-47f2-a3de-c678b6693530" providerId="ADAL" clId="{F71778A2-0B0A-4390-A922-1251D981ACF5}" dt="2026-05-28T21:07:21.390" v="4395" actId="14100"/>
          <ac:spMkLst>
            <pc:docMk/>
            <pc:sldMk cId="953568323" sldId="450"/>
            <ac:spMk id="12" creationId="{58452FAF-B67F-F4B1-8821-969B1204387E}"/>
          </ac:spMkLst>
        </pc:spChg>
      </pc:sldChg>
      <pc:sldChg chg="modSp add mod">
        <pc:chgData name="Megan U Hazen" userId="30e05359-b9e4-47f2-a3de-c678b6693530" providerId="ADAL" clId="{F71778A2-0B0A-4390-A922-1251D981ACF5}" dt="2026-05-28T21:16:01.369" v="4916" actId="113"/>
        <pc:sldMkLst>
          <pc:docMk/>
          <pc:sldMk cId="580347859" sldId="451"/>
        </pc:sldMkLst>
        <pc:spChg chg="mod">
          <ac:chgData name="Megan U Hazen" userId="30e05359-b9e4-47f2-a3de-c678b6693530" providerId="ADAL" clId="{F71778A2-0B0A-4390-A922-1251D981ACF5}" dt="2026-05-28T21:11:50.321" v="4891" actId="20577"/>
          <ac:spMkLst>
            <pc:docMk/>
            <pc:sldMk cId="580347859" sldId="451"/>
            <ac:spMk id="2" creationId="{FB2B8346-5CE6-441D-08E8-F3A9294C079A}"/>
          </ac:spMkLst>
        </pc:spChg>
        <pc:spChg chg="mod">
          <ac:chgData name="Megan U Hazen" userId="30e05359-b9e4-47f2-a3de-c678b6693530" providerId="ADAL" clId="{F71778A2-0B0A-4390-A922-1251D981ACF5}" dt="2026-05-28T21:13:37.381" v="4900" actId="20577"/>
          <ac:spMkLst>
            <pc:docMk/>
            <pc:sldMk cId="580347859" sldId="451"/>
            <ac:spMk id="10" creationId="{2F46C979-42D5-5AF6-270E-8C849DE81658}"/>
          </ac:spMkLst>
        </pc:spChg>
        <pc:spChg chg="mod">
          <ac:chgData name="Megan U Hazen" userId="30e05359-b9e4-47f2-a3de-c678b6693530" providerId="ADAL" clId="{F71778A2-0B0A-4390-A922-1251D981ACF5}" dt="2026-05-28T21:16:01.369" v="4916" actId="113"/>
          <ac:spMkLst>
            <pc:docMk/>
            <pc:sldMk cId="580347859" sldId="451"/>
            <ac:spMk id="12" creationId="{E1577482-DFD6-E222-7C98-D3D64DA619B4}"/>
          </ac:spMkLst>
        </pc:spChg>
      </pc:sldChg>
      <pc:sldChg chg="modSp new mod">
        <pc:chgData name="Megan U Hazen" userId="30e05359-b9e4-47f2-a3de-c678b6693530" providerId="ADAL" clId="{F71778A2-0B0A-4390-A922-1251D981ACF5}" dt="2026-05-28T21:23:50.989" v="5048" actId="2711"/>
        <pc:sldMkLst>
          <pc:docMk/>
          <pc:sldMk cId="2107434273" sldId="452"/>
        </pc:sldMkLst>
        <pc:spChg chg="mod">
          <ac:chgData name="Megan U Hazen" userId="30e05359-b9e4-47f2-a3de-c678b6693530" providerId="ADAL" clId="{F71778A2-0B0A-4390-A922-1251D981ACF5}" dt="2026-05-28T21:19:41.378" v="4988" actId="20577"/>
          <ac:spMkLst>
            <pc:docMk/>
            <pc:sldMk cId="2107434273" sldId="452"/>
            <ac:spMk id="2" creationId="{91D3AEC8-96C2-7475-3508-7D0C423C7499}"/>
          </ac:spMkLst>
        </pc:spChg>
        <pc:spChg chg="mod">
          <ac:chgData name="Megan U Hazen" userId="30e05359-b9e4-47f2-a3de-c678b6693530" providerId="ADAL" clId="{F71778A2-0B0A-4390-A922-1251D981ACF5}" dt="2026-05-28T21:22:57.004" v="5042" actId="404"/>
          <ac:spMkLst>
            <pc:docMk/>
            <pc:sldMk cId="2107434273" sldId="452"/>
            <ac:spMk id="3" creationId="{90443DAC-3DB9-99E1-8C27-9A3D8529BE66}"/>
          </ac:spMkLst>
        </pc:spChg>
        <pc:spChg chg="mod">
          <ac:chgData name="Megan U Hazen" userId="30e05359-b9e4-47f2-a3de-c678b6693530" providerId="ADAL" clId="{F71778A2-0B0A-4390-A922-1251D981ACF5}" dt="2026-05-28T21:23:50.989" v="5048" actId="2711"/>
          <ac:spMkLst>
            <pc:docMk/>
            <pc:sldMk cId="2107434273" sldId="452"/>
            <ac:spMk id="4" creationId="{DEE39792-947B-44B4-0921-A1658E3E9777}"/>
          </ac:spMkLst>
        </pc:spChg>
      </pc:sldChg>
      <pc:sldChg chg="modSp add mod">
        <pc:chgData name="Megan U Hazen" userId="30e05359-b9e4-47f2-a3de-c678b6693530" providerId="ADAL" clId="{F71778A2-0B0A-4390-A922-1251D981ACF5}" dt="2026-05-28T21:26:00.119" v="5180" actId="5793"/>
        <pc:sldMkLst>
          <pc:docMk/>
          <pc:sldMk cId="1977292349" sldId="453"/>
        </pc:sldMkLst>
        <pc:spChg chg="mod">
          <ac:chgData name="Megan U Hazen" userId="30e05359-b9e4-47f2-a3de-c678b6693530" providerId="ADAL" clId="{F71778A2-0B0A-4390-A922-1251D981ACF5}" dt="2026-05-28T21:24:24.847" v="5060" actId="14100"/>
          <ac:spMkLst>
            <pc:docMk/>
            <pc:sldMk cId="1977292349" sldId="453"/>
            <ac:spMk id="2" creationId="{9982B620-DEED-D6C2-9530-9B79A1E85FD0}"/>
          </ac:spMkLst>
        </pc:spChg>
        <pc:spChg chg="mod">
          <ac:chgData name="Megan U Hazen" userId="30e05359-b9e4-47f2-a3de-c678b6693530" providerId="ADAL" clId="{F71778A2-0B0A-4390-A922-1251D981ACF5}" dt="2026-05-28T21:25:23.468" v="5071" actId="20577"/>
          <ac:spMkLst>
            <pc:docMk/>
            <pc:sldMk cId="1977292349" sldId="453"/>
            <ac:spMk id="10" creationId="{B310F585-C7D9-AD5C-DE33-6FF33144D447}"/>
          </ac:spMkLst>
        </pc:spChg>
        <pc:spChg chg="mod">
          <ac:chgData name="Megan U Hazen" userId="30e05359-b9e4-47f2-a3de-c678b6693530" providerId="ADAL" clId="{F71778A2-0B0A-4390-A922-1251D981ACF5}" dt="2026-05-28T21:26:00.119" v="5180" actId="5793"/>
          <ac:spMkLst>
            <pc:docMk/>
            <pc:sldMk cId="1977292349" sldId="453"/>
            <ac:spMk id="12" creationId="{6E9D5CCE-42A2-242A-5CFB-D65DAE48017A}"/>
          </ac:spMkLst>
        </pc:spChg>
      </pc:sldChg>
      <pc:sldChg chg="modSp add mod">
        <pc:chgData name="Megan U Hazen" userId="30e05359-b9e4-47f2-a3de-c678b6693530" providerId="ADAL" clId="{F71778A2-0B0A-4390-A922-1251D981ACF5}" dt="2026-05-28T21:31:09.054" v="5251" actId="2711"/>
        <pc:sldMkLst>
          <pc:docMk/>
          <pc:sldMk cId="3418520584" sldId="454"/>
        </pc:sldMkLst>
        <pc:spChg chg="mod">
          <ac:chgData name="Megan U Hazen" userId="30e05359-b9e4-47f2-a3de-c678b6693530" providerId="ADAL" clId="{F71778A2-0B0A-4390-A922-1251D981ACF5}" dt="2026-05-28T21:26:26.634" v="5200" actId="20577"/>
          <ac:spMkLst>
            <pc:docMk/>
            <pc:sldMk cId="3418520584" sldId="454"/>
            <ac:spMk id="2" creationId="{CFFECB38-1FFF-7BE9-450A-424DA992D8D4}"/>
          </ac:spMkLst>
        </pc:spChg>
        <pc:spChg chg="mod">
          <ac:chgData name="Megan U Hazen" userId="30e05359-b9e4-47f2-a3de-c678b6693530" providerId="ADAL" clId="{F71778A2-0B0A-4390-A922-1251D981ACF5}" dt="2026-05-28T21:29:17.024" v="5236" actId="14100"/>
          <ac:spMkLst>
            <pc:docMk/>
            <pc:sldMk cId="3418520584" sldId="454"/>
            <ac:spMk id="10" creationId="{08854643-31E9-CC5B-73ED-AD7BC9099DDF}"/>
          </ac:spMkLst>
        </pc:spChg>
        <pc:spChg chg="mod">
          <ac:chgData name="Megan U Hazen" userId="30e05359-b9e4-47f2-a3de-c678b6693530" providerId="ADAL" clId="{F71778A2-0B0A-4390-A922-1251D981ACF5}" dt="2026-05-28T21:31:09.054" v="5251" actId="2711"/>
          <ac:spMkLst>
            <pc:docMk/>
            <pc:sldMk cId="3418520584" sldId="454"/>
            <ac:spMk id="12" creationId="{573EC4FD-D1B3-5614-8B28-6DEF5A0985ED}"/>
          </ac:spMkLst>
        </pc:spChg>
      </pc:sldChg>
      <pc:sldChg chg="modSp new mod">
        <pc:chgData name="Megan U Hazen" userId="30e05359-b9e4-47f2-a3de-c678b6693530" providerId="ADAL" clId="{F71778A2-0B0A-4390-A922-1251D981ACF5}" dt="2026-05-28T21:34:34.603" v="5288" actId="2711"/>
        <pc:sldMkLst>
          <pc:docMk/>
          <pc:sldMk cId="3956039025" sldId="455"/>
        </pc:sldMkLst>
        <pc:spChg chg="mod">
          <ac:chgData name="Megan U Hazen" userId="30e05359-b9e4-47f2-a3de-c678b6693530" providerId="ADAL" clId="{F71778A2-0B0A-4390-A922-1251D981ACF5}" dt="2026-05-28T21:32:41.478" v="5260" actId="20577"/>
          <ac:spMkLst>
            <pc:docMk/>
            <pc:sldMk cId="3956039025" sldId="455"/>
            <ac:spMk id="2" creationId="{E5C13395-DCCE-3147-B4F2-C74B5922ED90}"/>
          </ac:spMkLst>
        </pc:spChg>
        <pc:spChg chg="mod">
          <ac:chgData name="Megan U Hazen" userId="30e05359-b9e4-47f2-a3de-c678b6693530" providerId="ADAL" clId="{F71778A2-0B0A-4390-A922-1251D981ACF5}" dt="2026-05-28T21:33:31.414" v="5275" actId="2711"/>
          <ac:spMkLst>
            <pc:docMk/>
            <pc:sldMk cId="3956039025" sldId="455"/>
            <ac:spMk id="3" creationId="{80DA4D8C-C005-1A01-DEEA-0915DC9900C4}"/>
          </ac:spMkLst>
        </pc:spChg>
        <pc:spChg chg="mod">
          <ac:chgData name="Megan U Hazen" userId="30e05359-b9e4-47f2-a3de-c678b6693530" providerId="ADAL" clId="{F71778A2-0B0A-4390-A922-1251D981ACF5}" dt="2026-05-28T21:34:34.603" v="5288" actId="2711"/>
          <ac:spMkLst>
            <pc:docMk/>
            <pc:sldMk cId="3956039025" sldId="455"/>
            <ac:spMk id="4" creationId="{9C5D27B0-36E2-6301-5E07-4F9E970F7B57}"/>
          </ac:spMkLst>
        </pc:spChg>
      </pc:sldChg>
    </pc:docChg>
  </pc:docChgLst>
  <pc:docChgLst>
    <pc:chgData name="Megan U Hazen" userId="30e05359-b9e4-47f2-a3de-c678b6693530" providerId="ADAL" clId="{5A108FB0-044D-4D14-AC47-BC66727B09C0}"/>
    <pc:docChg chg="undo custSel modSld">
      <pc:chgData name="Megan U Hazen" userId="30e05359-b9e4-47f2-a3de-c678b6693530" providerId="ADAL" clId="{5A108FB0-044D-4D14-AC47-BC66727B09C0}" dt="2026-05-28T23:28:30.091" v="351" actId="207"/>
      <pc:docMkLst>
        <pc:docMk/>
      </pc:docMkLst>
      <pc:sldChg chg="modSp mod">
        <pc:chgData name="Megan U Hazen" userId="30e05359-b9e4-47f2-a3de-c678b6693530" providerId="ADAL" clId="{5A108FB0-044D-4D14-AC47-BC66727B09C0}" dt="2026-05-28T22:29:50.872" v="5" actId="207"/>
        <pc:sldMkLst>
          <pc:docMk/>
          <pc:sldMk cId="1382641053" sldId="351"/>
        </pc:sldMkLst>
        <pc:spChg chg="mod">
          <ac:chgData name="Megan U Hazen" userId="30e05359-b9e4-47f2-a3de-c678b6693530" providerId="ADAL" clId="{5A108FB0-044D-4D14-AC47-BC66727B09C0}" dt="2026-05-28T22:29:50.872" v="5" actId="207"/>
          <ac:spMkLst>
            <pc:docMk/>
            <pc:sldMk cId="1382641053" sldId="351"/>
            <ac:spMk id="3" creationId="{D4A30460-6770-A2AD-15A5-F57A36FEC9DB}"/>
          </ac:spMkLst>
        </pc:spChg>
      </pc:sldChg>
      <pc:sldChg chg="modSp mod">
        <pc:chgData name="Megan U Hazen" userId="30e05359-b9e4-47f2-a3de-c678b6693530" providerId="ADAL" clId="{5A108FB0-044D-4D14-AC47-BC66727B09C0}" dt="2026-05-28T22:42:00.018" v="106" actId="207"/>
        <pc:sldMkLst>
          <pc:docMk/>
          <pc:sldMk cId="787055591" sldId="393"/>
        </pc:sldMkLst>
        <pc:spChg chg="mod">
          <ac:chgData name="Megan U Hazen" userId="30e05359-b9e4-47f2-a3de-c678b6693530" providerId="ADAL" clId="{5A108FB0-044D-4D14-AC47-BC66727B09C0}" dt="2026-05-28T22:42:00.018" v="106" actId="207"/>
          <ac:spMkLst>
            <pc:docMk/>
            <pc:sldMk cId="787055591" sldId="393"/>
            <ac:spMk id="10" creationId="{C925A71D-18F0-E561-A446-EAA91CB3A37F}"/>
          </ac:spMkLst>
        </pc:spChg>
      </pc:sldChg>
      <pc:sldChg chg="modSp mod">
        <pc:chgData name="Megan U Hazen" userId="30e05359-b9e4-47f2-a3de-c678b6693530" providerId="ADAL" clId="{5A108FB0-044D-4D14-AC47-BC66727B09C0}" dt="2026-05-28T22:42:43.024" v="114" actId="207"/>
        <pc:sldMkLst>
          <pc:docMk/>
          <pc:sldMk cId="1564490325" sldId="427"/>
        </pc:sldMkLst>
        <pc:spChg chg="mod">
          <ac:chgData name="Megan U Hazen" userId="30e05359-b9e4-47f2-a3de-c678b6693530" providerId="ADAL" clId="{5A108FB0-044D-4D14-AC47-BC66727B09C0}" dt="2026-05-28T22:42:43.024" v="114" actId="207"/>
          <ac:spMkLst>
            <pc:docMk/>
            <pc:sldMk cId="1564490325" sldId="427"/>
            <ac:spMk id="10" creationId="{FFBBC984-C587-3E9D-5994-0E6159B8FBC9}"/>
          </ac:spMkLst>
        </pc:spChg>
      </pc:sldChg>
      <pc:sldChg chg="modSp mod">
        <pc:chgData name="Megan U Hazen" userId="30e05359-b9e4-47f2-a3de-c678b6693530" providerId="ADAL" clId="{5A108FB0-044D-4D14-AC47-BC66727B09C0}" dt="2026-05-28T22:44:19.944" v="136" actId="207"/>
        <pc:sldMkLst>
          <pc:docMk/>
          <pc:sldMk cId="1102450414" sldId="429"/>
        </pc:sldMkLst>
        <pc:spChg chg="mod">
          <ac:chgData name="Megan U Hazen" userId="30e05359-b9e4-47f2-a3de-c678b6693530" providerId="ADAL" clId="{5A108FB0-044D-4D14-AC47-BC66727B09C0}" dt="2026-05-28T22:44:19.944" v="136" actId="207"/>
          <ac:spMkLst>
            <pc:docMk/>
            <pc:sldMk cId="1102450414" sldId="429"/>
            <ac:spMk id="10" creationId="{14020A73-DB07-1EB9-323B-73C973D965BF}"/>
          </ac:spMkLst>
        </pc:spChg>
      </pc:sldChg>
      <pc:sldChg chg="modSp mod">
        <pc:chgData name="Megan U Hazen" userId="30e05359-b9e4-47f2-a3de-c678b6693530" providerId="ADAL" clId="{5A108FB0-044D-4D14-AC47-BC66727B09C0}" dt="2026-05-28T23:11:10.919" v="202" actId="207"/>
        <pc:sldMkLst>
          <pc:docMk/>
          <pc:sldMk cId="2260569628" sldId="430"/>
        </pc:sldMkLst>
        <pc:spChg chg="mod">
          <ac:chgData name="Megan U Hazen" userId="30e05359-b9e4-47f2-a3de-c678b6693530" providerId="ADAL" clId="{5A108FB0-044D-4D14-AC47-BC66727B09C0}" dt="2026-05-28T22:32:44.217" v="25" actId="207"/>
          <ac:spMkLst>
            <pc:docMk/>
            <pc:sldMk cId="2260569628" sldId="430"/>
            <ac:spMk id="3" creationId="{04B8A770-FD94-4946-B227-C6E6CF563CD3}"/>
          </ac:spMkLst>
        </pc:spChg>
        <pc:spChg chg="mod">
          <ac:chgData name="Megan U Hazen" userId="30e05359-b9e4-47f2-a3de-c678b6693530" providerId="ADAL" clId="{5A108FB0-044D-4D14-AC47-BC66727B09C0}" dt="2026-05-28T23:11:10.919" v="202" actId="207"/>
          <ac:spMkLst>
            <pc:docMk/>
            <pc:sldMk cId="2260569628" sldId="430"/>
            <ac:spMk id="10" creationId="{AF17A5ED-9153-2D2F-FB0B-0AEB55A99148}"/>
          </ac:spMkLst>
        </pc:spChg>
      </pc:sldChg>
      <pc:sldChg chg="modSp mod">
        <pc:chgData name="Megan U Hazen" userId="30e05359-b9e4-47f2-a3de-c678b6693530" providerId="ADAL" clId="{5A108FB0-044D-4D14-AC47-BC66727B09C0}" dt="2026-05-28T22:30:00.324" v="6" actId="207"/>
        <pc:sldMkLst>
          <pc:docMk/>
          <pc:sldMk cId="2589853440" sldId="431"/>
        </pc:sldMkLst>
        <pc:spChg chg="mod">
          <ac:chgData name="Megan U Hazen" userId="30e05359-b9e4-47f2-a3de-c678b6693530" providerId="ADAL" clId="{5A108FB0-044D-4D14-AC47-BC66727B09C0}" dt="2026-05-28T22:30:00.324" v="6" actId="207"/>
          <ac:spMkLst>
            <pc:docMk/>
            <pc:sldMk cId="2589853440" sldId="431"/>
            <ac:spMk id="10" creationId="{B88DA787-663B-0FF6-5BB1-A86BF625D7C8}"/>
          </ac:spMkLst>
        </pc:spChg>
      </pc:sldChg>
      <pc:sldChg chg="modSp mod">
        <pc:chgData name="Megan U Hazen" userId="30e05359-b9e4-47f2-a3de-c678b6693530" providerId="ADAL" clId="{5A108FB0-044D-4D14-AC47-BC66727B09C0}" dt="2026-05-28T22:41:15.127" v="98" actId="207"/>
        <pc:sldMkLst>
          <pc:docMk/>
          <pc:sldMk cId="2645043461" sldId="432"/>
        </pc:sldMkLst>
        <pc:spChg chg="mod">
          <ac:chgData name="Megan U Hazen" userId="30e05359-b9e4-47f2-a3de-c678b6693530" providerId="ADAL" clId="{5A108FB0-044D-4D14-AC47-BC66727B09C0}" dt="2026-05-28T22:31:04.111" v="17" actId="207"/>
          <ac:spMkLst>
            <pc:docMk/>
            <pc:sldMk cId="2645043461" sldId="432"/>
            <ac:spMk id="3" creationId="{66E2F14D-E888-B9CB-875B-BDED2664703E}"/>
          </ac:spMkLst>
        </pc:spChg>
        <pc:spChg chg="mod">
          <ac:chgData name="Megan U Hazen" userId="30e05359-b9e4-47f2-a3de-c678b6693530" providerId="ADAL" clId="{5A108FB0-044D-4D14-AC47-BC66727B09C0}" dt="2026-05-28T22:41:15.127" v="98" actId="207"/>
          <ac:spMkLst>
            <pc:docMk/>
            <pc:sldMk cId="2645043461" sldId="432"/>
            <ac:spMk id="10" creationId="{B53961C8-9754-853C-5173-1C0A4F1CDBF4}"/>
          </ac:spMkLst>
        </pc:spChg>
      </pc:sldChg>
      <pc:sldChg chg="modSp mod">
        <pc:chgData name="Megan U Hazen" userId="30e05359-b9e4-47f2-a3de-c678b6693530" providerId="ADAL" clId="{5A108FB0-044D-4D14-AC47-BC66727B09C0}" dt="2026-05-28T22:37:40.128" v="60" actId="207"/>
        <pc:sldMkLst>
          <pc:docMk/>
          <pc:sldMk cId="2727882166" sldId="433"/>
        </pc:sldMkLst>
        <pc:spChg chg="mod">
          <ac:chgData name="Megan U Hazen" userId="30e05359-b9e4-47f2-a3de-c678b6693530" providerId="ADAL" clId="{5A108FB0-044D-4D14-AC47-BC66727B09C0}" dt="2026-05-28T22:37:24.220" v="57" actId="207"/>
          <ac:spMkLst>
            <pc:docMk/>
            <pc:sldMk cId="2727882166" sldId="433"/>
            <ac:spMk id="3" creationId="{8439D22E-017A-6C25-7E25-878D296CCDBA}"/>
          </ac:spMkLst>
        </pc:spChg>
        <pc:spChg chg="mod">
          <ac:chgData name="Megan U Hazen" userId="30e05359-b9e4-47f2-a3de-c678b6693530" providerId="ADAL" clId="{5A108FB0-044D-4D14-AC47-BC66727B09C0}" dt="2026-05-28T22:37:40.128" v="60" actId="207"/>
          <ac:spMkLst>
            <pc:docMk/>
            <pc:sldMk cId="2727882166" sldId="433"/>
            <ac:spMk id="10" creationId="{D23E671E-8182-52AD-EB17-A3918DBEE22B}"/>
          </ac:spMkLst>
        </pc:spChg>
      </pc:sldChg>
      <pc:sldChg chg="modSp mod">
        <pc:chgData name="Megan U Hazen" userId="30e05359-b9e4-47f2-a3de-c678b6693530" providerId="ADAL" clId="{5A108FB0-044D-4D14-AC47-BC66727B09C0}" dt="2026-05-28T22:39:32.759" v="79" actId="207"/>
        <pc:sldMkLst>
          <pc:docMk/>
          <pc:sldMk cId="2357840845" sldId="434"/>
        </pc:sldMkLst>
        <pc:spChg chg="mod">
          <ac:chgData name="Megan U Hazen" userId="30e05359-b9e4-47f2-a3de-c678b6693530" providerId="ADAL" clId="{5A108FB0-044D-4D14-AC47-BC66727B09C0}" dt="2026-05-28T22:30:31.194" v="11" actId="207"/>
          <ac:spMkLst>
            <pc:docMk/>
            <pc:sldMk cId="2357840845" sldId="434"/>
            <ac:spMk id="3" creationId="{FB566EBB-EA61-021D-8557-B566CF001C79}"/>
          </ac:spMkLst>
        </pc:spChg>
        <pc:spChg chg="mod">
          <ac:chgData name="Megan U Hazen" userId="30e05359-b9e4-47f2-a3de-c678b6693530" providerId="ADAL" clId="{5A108FB0-044D-4D14-AC47-BC66727B09C0}" dt="2026-05-28T22:39:32.759" v="79" actId="207"/>
          <ac:spMkLst>
            <pc:docMk/>
            <pc:sldMk cId="2357840845" sldId="434"/>
            <ac:spMk id="10" creationId="{370F6F20-8971-1562-0A3C-F9AD124AA7D2}"/>
          </ac:spMkLst>
        </pc:spChg>
      </pc:sldChg>
      <pc:sldChg chg="modSp mod">
        <pc:chgData name="Megan U Hazen" userId="30e05359-b9e4-47f2-a3de-c678b6693530" providerId="ADAL" clId="{5A108FB0-044D-4D14-AC47-BC66727B09C0}" dt="2026-05-28T22:38:49.377" v="70" actId="207"/>
        <pc:sldMkLst>
          <pc:docMk/>
          <pc:sldMk cId="3924043725" sldId="435"/>
        </pc:sldMkLst>
        <pc:spChg chg="mod">
          <ac:chgData name="Megan U Hazen" userId="30e05359-b9e4-47f2-a3de-c678b6693530" providerId="ADAL" clId="{5A108FB0-044D-4D14-AC47-BC66727B09C0}" dt="2026-05-28T22:30:25.324" v="10" actId="207"/>
          <ac:spMkLst>
            <pc:docMk/>
            <pc:sldMk cId="3924043725" sldId="435"/>
            <ac:spMk id="3" creationId="{CACF3E8D-AF11-AC59-6371-36209FC9C15A}"/>
          </ac:spMkLst>
        </pc:spChg>
        <pc:spChg chg="mod">
          <ac:chgData name="Megan U Hazen" userId="30e05359-b9e4-47f2-a3de-c678b6693530" providerId="ADAL" clId="{5A108FB0-044D-4D14-AC47-BC66727B09C0}" dt="2026-05-28T22:38:49.377" v="70" actId="207"/>
          <ac:spMkLst>
            <pc:docMk/>
            <pc:sldMk cId="3924043725" sldId="435"/>
            <ac:spMk id="10" creationId="{5C278FAF-3613-A0DA-4858-478788F66F1F}"/>
          </ac:spMkLst>
        </pc:spChg>
      </pc:sldChg>
      <pc:sldChg chg="modSp mod">
        <pc:chgData name="Megan U Hazen" userId="30e05359-b9e4-47f2-a3de-c678b6693530" providerId="ADAL" clId="{5A108FB0-044D-4D14-AC47-BC66727B09C0}" dt="2026-05-28T22:40:28.538" v="89" actId="207"/>
        <pc:sldMkLst>
          <pc:docMk/>
          <pc:sldMk cId="126566455" sldId="436"/>
        </pc:sldMkLst>
        <pc:spChg chg="mod">
          <ac:chgData name="Megan U Hazen" userId="30e05359-b9e4-47f2-a3de-c678b6693530" providerId="ADAL" clId="{5A108FB0-044D-4D14-AC47-BC66727B09C0}" dt="2026-05-28T22:30:49.826" v="14" actId="207"/>
          <ac:spMkLst>
            <pc:docMk/>
            <pc:sldMk cId="126566455" sldId="436"/>
            <ac:spMk id="3" creationId="{FDB30E47-611B-EF03-3B11-DB6620310998}"/>
          </ac:spMkLst>
        </pc:spChg>
        <pc:spChg chg="mod">
          <ac:chgData name="Megan U Hazen" userId="30e05359-b9e4-47f2-a3de-c678b6693530" providerId="ADAL" clId="{5A108FB0-044D-4D14-AC47-BC66727B09C0}" dt="2026-05-28T22:40:28.538" v="89" actId="207"/>
          <ac:spMkLst>
            <pc:docMk/>
            <pc:sldMk cId="126566455" sldId="436"/>
            <ac:spMk id="10" creationId="{59FBFEE1-740C-48B3-A63D-9C702D314804}"/>
          </ac:spMkLst>
        </pc:spChg>
      </pc:sldChg>
      <pc:sldChg chg="modSp mod">
        <pc:chgData name="Megan U Hazen" userId="30e05359-b9e4-47f2-a3de-c678b6693530" providerId="ADAL" clId="{5A108FB0-044D-4D14-AC47-BC66727B09C0}" dt="2026-05-28T23:12:46.389" v="216" actId="207"/>
        <pc:sldMkLst>
          <pc:docMk/>
          <pc:sldMk cId="4083053535" sldId="437"/>
        </pc:sldMkLst>
        <pc:spChg chg="mod">
          <ac:chgData name="Megan U Hazen" userId="30e05359-b9e4-47f2-a3de-c678b6693530" providerId="ADAL" clId="{5A108FB0-044D-4D14-AC47-BC66727B09C0}" dt="2026-05-28T23:12:46.389" v="216" actId="207"/>
          <ac:spMkLst>
            <pc:docMk/>
            <pc:sldMk cId="4083053535" sldId="437"/>
            <ac:spMk id="10" creationId="{E1CA097E-53AC-9B39-E6E9-816EDF33F05B}"/>
          </ac:spMkLst>
        </pc:spChg>
      </pc:sldChg>
      <pc:sldChg chg="modSp mod">
        <pc:chgData name="Megan U Hazen" userId="30e05359-b9e4-47f2-a3de-c678b6693530" providerId="ADAL" clId="{5A108FB0-044D-4D14-AC47-BC66727B09C0}" dt="2026-05-28T23:13:33.860" v="223" actId="207"/>
        <pc:sldMkLst>
          <pc:docMk/>
          <pc:sldMk cId="400435062" sldId="439"/>
        </pc:sldMkLst>
        <pc:spChg chg="mod">
          <ac:chgData name="Megan U Hazen" userId="30e05359-b9e4-47f2-a3de-c678b6693530" providerId="ADAL" clId="{5A108FB0-044D-4D14-AC47-BC66727B09C0}" dt="2026-05-28T23:13:33.860" v="223" actId="207"/>
          <ac:spMkLst>
            <pc:docMk/>
            <pc:sldMk cId="400435062" sldId="439"/>
            <ac:spMk id="10" creationId="{E150000B-2A37-AAE5-59D7-C30CFDE328EE}"/>
          </ac:spMkLst>
        </pc:spChg>
      </pc:sldChg>
      <pc:sldChg chg="modSp mod">
        <pc:chgData name="Megan U Hazen" userId="30e05359-b9e4-47f2-a3de-c678b6693530" providerId="ADAL" clId="{5A108FB0-044D-4D14-AC47-BC66727B09C0}" dt="2026-05-28T23:21:31.188" v="298" actId="207"/>
        <pc:sldMkLst>
          <pc:docMk/>
          <pc:sldMk cId="745856128" sldId="440"/>
        </pc:sldMkLst>
        <pc:spChg chg="mod">
          <ac:chgData name="Megan U Hazen" userId="30e05359-b9e4-47f2-a3de-c678b6693530" providerId="ADAL" clId="{5A108FB0-044D-4D14-AC47-BC66727B09C0}" dt="2026-05-28T23:21:31.188" v="298" actId="207"/>
          <ac:spMkLst>
            <pc:docMk/>
            <pc:sldMk cId="745856128" sldId="440"/>
            <ac:spMk id="7" creationId="{96AB291B-943D-3704-9440-0CB5C57E8A89}"/>
          </ac:spMkLst>
        </pc:spChg>
        <pc:spChg chg="mod">
          <ac:chgData name="Megan U Hazen" userId="30e05359-b9e4-47f2-a3de-c678b6693530" providerId="ADAL" clId="{5A108FB0-044D-4D14-AC47-BC66727B09C0}" dt="2026-05-28T23:20:22.838" v="287" actId="207"/>
          <ac:spMkLst>
            <pc:docMk/>
            <pc:sldMk cId="745856128" sldId="440"/>
            <ac:spMk id="10" creationId="{95A9629E-361D-A688-3520-794B3A3A0220}"/>
          </ac:spMkLst>
        </pc:spChg>
      </pc:sldChg>
      <pc:sldChg chg="modSp mod">
        <pc:chgData name="Megan U Hazen" userId="30e05359-b9e4-47f2-a3de-c678b6693530" providerId="ADAL" clId="{5A108FB0-044D-4D14-AC47-BC66727B09C0}" dt="2026-05-28T23:23:22.297" v="312" actId="207"/>
        <pc:sldMkLst>
          <pc:docMk/>
          <pc:sldMk cId="4050369478" sldId="441"/>
        </pc:sldMkLst>
        <pc:spChg chg="mod">
          <ac:chgData name="Megan U Hazen" userId="30e05359-b9e4-47f2-a3de-c678b6693530" providerId="ADAL" clId="{5A108FB0-044D-4D14-AC47-BC66727B09C0}" dt="2026-05-28T23:23:22.297" v="312" actId="207"/>
          <ac:spMkLst>
            <pc:docMk/>
            <pc:sldMk cId="4050369478" sldId="441"/>
            <ac:spMk id="7" creationId="{EFB16AE7-948D-53DF-F4FB-2ED74FAD0536}"/>
          </ac:spMkLst>
        </pc:spChg>
        <pc:spChg chg="mod">
          <ac:chgData name="Megan U Hazen" userId="30e05359-b9e4-47f2-a3de-c678b6693530" providerId="ADAL" clId="{5A108FB0-044D-4D14-AC47-BC66727B09C0}" dt="2026-05-28T23:22:56.106" v="308" actId="207"/>
          <ac:spMkLst>
            <pc:docMk/>
            <pc:sldMk cId="4050369478" sldId="441"/>
            <ac:spMk id="10" creationId="{6DB3F675-AB00-6741-7CED-106DD4807400}"/>
          </ac:spMkLst>
        </pc:spChg>
      </pc:sldChg>
      <pc:sldChg chg="modSp mod">
        <pc:chgData name="Megan U Hazen" userId="30e05359-b9e4-47f2-a3de-c678b6693530" providerId="ADAL" clId="{5A108FB0-044D-4D14-AC47-BC66727B09C0}" dt="2026-05-28T23:24:22.788" v="321" actId="207"/>
        <pc:sldMkLst>
          <pc:docMk/>
          <pc:sldMk cId="542020157" sldId="449"/>
        </pc:sldMkLst>
        <pc:spChg chg="mod">
          <ac:chgData name="Megan U Hazen" userId="30e05359-b9e4-47f2-a3de-c678b6693530" providerId="ADAL" clId="{5A108FB0-044D-4D14-AC47-BC66727B09C0}" dt="2026-05-28T23:24:22.788" v="321" actId="207"/>
          <ac:spMkLst>
            <pc:docMk/>
            <pc:sldMk cId="542020157" sldId="449"/>
            <ac:spMk id="10" creationId="{1818FA55-F9FA-09FC-AD4E-477F090CE879}"/>
          </ac:spMkLst>
        </pc:spChg>
      </pc:sldChg>
      <pc:sldChg chg="modSp mod">
        <pc:chgData name="Megan U Hazen" userId="30e05359-b9e4-47f2-a3de-c678b6693530" providerId="ADAL" clId="{5A108FB0-044D-4D14-AC47-BC66727B09C0}" dt="2026-05-28T23:27:53.252" v="345" actId="207"/>
        <pc:sldMkLst>
          <pc:docMk/>
          <pc:sldMk cId="953568323" sldId="450"/>
        </pc:sldMkLst>
        <pc:spChg chg="mod">
          <ac:chgData name="Megan U Hazen" userId="30e05359-b9e4-47f2-a3de-c678b6693530" providerId="ADAL" clId="{5A108FB0-044D-4D14-AC47-BC66727B09C0}" dt="2026-05-28T23:27:53.252" v="345" actId="207"/>
          <ac:spMkLst>
            <pc:docMk/>
            <pc:sldMk cId="953568323" sldId="450"/>
            <ac:spMk id="10" creationId="{0CFE576D-E6C4-B13B-007B-34DADF0CBA55}"/>
          </ac:spMkLst>
        </pc:spChg>
      </pc:sldChg>
      <pc:sldChg chg="modSp mod">
        <pc:chgData name="Megan U Hazen" userId="30e05359-b9e4-47f2-a3de-c678b6693530" providerId="ADAL" clId="{5A108FB0-044D-4D14-AC47-BC66727B09C0}" dt="2026-05-28T23:28:01.987" v="346" actId="207"/>
        <pc:sldMkLst>
          <pc:docMk/>
          <pc:sldMk cId="580347859" sldId="451"/>
        </pc:sldMkLst>
        <pc:spChg chg="mod">
          <ac:chgData name="Megan U Hazen" userId="30e05359-b9e4-47f2-a3de-c678b6693530" providerId="ADAL" clId="{5A108FB0-044D-4D14-AC47-BC66727B09C0}" dt="2026-05-28T23:28:01.987" v="346" actId="207"/>
          <ac:spMkLst>
            <pc:docMk/>
            <pc:sldMk cId="580347859" sldId="451"/>
            <ac:spMk id="10" creationId="{2F46C979-42D5-5AF6-270E-8C849DE81658}"/>
          </ac:spMkLst>
        </pc:spChg>
      </pc:sldChg>
      <pc:sldChg chg="modSp mod">
        <pc:chgData name="Megan U Hazen" userId="30e05359-b9e4-47f2-a3de-c678b6693530" providerId="ADAL" clId="{5A108FB0-044D-4D14-AC47-BC66727B09C0}" dt="2026-05-28T23:28:30.091" v="351" actId="207"/>
        <pc:sldMkLst>
          <pc:docMk/>
          <pc:sldMk cId="1977292349" sldId="453"/>
        </pc:sldMkLst>
        <pc:spChg chg="mod">
          <ac:chgData name="Megan U Hazen" userId="30e05359-b9e4-47f2-a3de-c678b6693530" providerId="ADAL" clId="{5A108FB0-044D-4D14-AC47-BC66727B09C0}" dt="2026-05-28T23:28:30.091" v="351" actId="207"/>
          <ac:spMkLst>
            <pc:docMk/>
            <pc:sldMk cId="1977292349" sldId="453"/>
            <ac:spMk id="10" creationId="{B310F585-C7D9-AD5C-DE33-6FF33144D447}"/>
          </ac:spMkLst>
        </pc:spChg>
      </pc:sldChg>
      <pc:sldChg chg="modSp mod">
        <pc:chgData name="Megan U Hazen" userId="30e05359-b9e4-47f2-a3de-c678b6693530" providerId="ADAL" clId="{5A108FB0-044D-4D14-AC47-BC66727B09C0}" dt="2026-05-28T22:46:56.349" v="164" actId="207"/>
        <pc:sldMkLst>
          <pc:docMk/>
          <pc:sldMk cId="3418520584" sldId="454"/>
        </pc:sldMkLst>
        <pc:spChg chg="mod">
          <ac:chgData name="Megan U Hazen" userId="30e05359-b9e4-47f2-a3de-c678b6693530" providerId="ADAL" clId="{5A108FB0-044D-4D14-AC47-BC66727B09C0}" dt="2026-05-28T22:46:56.349" v="164" actId="207"/>
          <ac:spMkLst>
            <pc:docMk/>
            <pc:sldMk cId="3418520584" sldId="454"/>
            <ac:spMk id="10" creationId="{08854643-31E9-CC5B-73ED-AD7BC9099DD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B6EE6-6DF3-C7A3-BF3A-8B9945FF3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C017E-0313-FF5F-7C70-9C2651A96A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37717-7496-18B6-1CFA-60651F81BC74}"/>
              </a:ext>
            </a:extLst>
          </p:cNvPr>
          <p:cNvSpPr>
            <a:spLocks noGrp="1"/>
          </p:cNvSpPr>
          <p:nvPr>
            <p:ph type="body" idx="1"/>
          </p:nvPr>
        </p:nvSpPr>
        <p:spPr/>
        <p:txBody>
          <a:bodyPr/>
          <a:lstStyle/>
          <a:p>
            <a:r>
              <a:rPr lang="en-US" dirty="0"/>
              <a:t>Which assignments work?  (</a:t>
            </a:r>
            <a:r>
              <a:rPr lang="en-US" dirty="0" err="1"/>
              <a:t>x,y,z</a:t>
            </a:r>
            <a:r>
              <a:rPr lang="en-US" dirty="0"/>
              <a:t> but not </a:t>
            </a:r>
            <a:r>
              <a:rPr lang="en-US" dirty="0" err="1"/>
              <a:t>zz</a:t>
            </a:r>
            <a:r>
              <a:rPr lang="en-US" dirty="0"/>
              <a:t> because </a:t>
            </a:r>
            <a:r>
              <a:rPr lang="en-US" dirty="0" err="1"/>
              <a:t>baseclass</a:t>
            </a:r>
            <a:r>
              <a:rPr lang="en-US" dirty="0"/>
              <a:t> can’t promise the functionality of derived class.)</a:t>
            </a:r>
          </a:p>
        </p:txBody>
      </p:sp>
      <p:sp>
        <p:nvSpPr>
          <p:cNvPr id="4" name="Slide Number Placeholder 3">
            <a:extLst>
              <a:ext uri="{FF2B5EF4-FFF2-40B4-BE49-F238E27FC236}">
                <a16:creationId xmlns:a16="http://schemas.microsoft.com/office/drawing/2014/main" id="{F41BE793-08F4-2B89-A395-82BCEADC05D3}"/>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2733128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284FD-BF1F-01F8-BCE3-A6B833279E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71D76C-9FB6-C21D-0AE0-31DD4687C8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BCC6FB-6648-DBFD-8D02-76C19430742A}"/>
              </a:ext>
            </a:extLst>
          </p:cNvPr>
          <p:cNvSpPr>
            <a:spLocks noGrp="1"/>
          </p:cNvSpPr>
          <p:nvPr>
            <p:ph type="body" idx="1"/>
          </p:nvPr>
        </p:nvSpPr>
        <p:spPr/>
        <p:txBody>
          <a:bodyPr/>
          <a:lstStyle/>
          <a:p>
            <a:r>
              <a:rPr lang="en-US" dirty="0"/>
              <a:t>Which assignments work?  (</a:t>
            </a:r>
            <a:r>
              <a:rPr lang="en-US" dirty="0" err="1"/>
              <a:t>x,y,z</a:t>
            </a:r>
            <a:r>
              <a:rPr lang="en-US" dirty="0"/>
              <a:t> but not </a:t>
            </a:r>
            <a:r>
              <a:rPr lang="en-US" dirty="0" err="1"/>
              <a:t>zz</a:t>
            </a:r>
            <a:r>
              <a:rPr lang="en-US" dirty="0"/>
              <a:t> because </a:t>
            </a:r>
            <a:r>
              <a:rPr lang="en-US" dirty="0" err="1"/>
              <a:t>baseclass</a:t>
            </a:r>
            <a:r>
              <a:rPr lang="en-US" dirty="0"/>
              <a:t> can’t promise the functionality of derived class.)</a:t>
            </a:r>
          </a:p>
        </p:txBody>
      </p:sp>
      <p:sp>
        <p:nvSpPr>
          <p:cNvPr id="4" name="Slide Number Placeholder 3">
            <a:extLst>
              <a:ext uri="{FF2B5EF4-FFF2-40B4-BE49-F238E27FC236}">
                <a16:creationId xmlns:a16="http://schemas.microsoft.com/office/drawing/2014/main" id="{0B1AA89F-D6A1-0B25-71B2-1F96E75A80C4}"/>
              </a:ext>
            </a:extLst>
          </p:cNvPr>
          <p:cNvSpPr>
            <a:spLocks noGrp="1"/>
          </p:cNvSpPr>
          <p:nvPr>
            <p:ph type="sldNum" sz="quarter" idx="5"/>
          </p:nvPr>
        </p:nvSpPr>
        <p:spPr/>
        <p:txBody>
          <a:bodyPr/>
          <a:lstStyle/>
          <a:p>
            <a:fld id="{BF434D68-4E3A-47C4-BCAC-F17451564682}" type="slidenum">
              <a:rPr lang="en-US" smtClean="0"/>
              <a:t>20</a:t>
            </a:fld>
            <a:endParaRPr lang="en-US"/>
          </a:p>
        </p:txBody>
      </p:sp>
    </p:spTree>
    <p:extLst>
      <p:ext uri="{BB962C8B-B14F-4D97-AF65-F5344CB8AC3E}">
        <p14:creationId xmlns:p14="http://schemas.microsoft.com/office/powerpoint/2010/main" val="8069610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0BA4D-538D-8931-C5D0-CAFEF43422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2EFE2A-C845-1B85-6150-FF78B7100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149E21-8156-4ACE-96F6-255532BC80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2E8F43-79DF-BE0D-8A45-773F50020D4F}"/>
              </a:ext>
            </a:extLst>
          </p:cNvPr>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3106754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D13A0-F6AB-208B-5235-795A7BA54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4537D-69F5-BD85-6826-9D760732C7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73388A-62A9-1E43-268E-237B1C18A4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CEFD19-061B-4CE1-0D97-C45B6407C16B}"/>
              </a:ext>
            </a:extLst>
          </p:cNvPr>
          <p:cNvSpPr>
            <a:spLocks noGrp="1"/>
          </p:cNvSpPr>
          <p:nvPr>
            <p:ph type="sldNum" sz="quarter" idx="5"/>
          </p:nvPr>
        </p:nvSpPr>
        <p:spPr/>
        <p:txBody>
          <a:bodyPr/>
          <a:lstStyle/>
          <a:p>
            <a:fld id="{BF434D68-4E3A-47C4-BCAC-F17451564682}" type="slidenum">
              <a:rPr lang="en-US" smtClean="0"/>
              <a:t>23</a:t>
            </a:fld>
            <a:endParaRPr lang="en-US"/>
          </a:p>
        </p:txBody>
      </p:sp>
    </p:spTree>
    <p:extLst>
      <p:ext uri="{BB962C8B-B14F-4D97-AF65-F5344CB8AC3E}">
        <p14:creationId xmlns:p14="http://schemas.microsoft.com/office/powerpoint/2010/main" val="3823086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BB594-D9F0-7E7A-8F29-358FA985FB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588966-D703-71D4-814D-453951226E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DB8C75-2BBF-A5D9-91C2-456D4A377545}"/>
              </a:ext>
            </a:extLst>
          </p:cNvPr>
          <p:cNvSpPr>
            <a:spLocks noGrp="1"/>
          </p:cNvSpPr>
          <p:nvPr>
            <p:ph type="body" idx="1"/>
          </p:nvPr>
        </p:nvSpPr>
        <p:spPr/>
        <p:txBody>
          <a:bodyPr/>
          <a:lstStyle/>
          <a:p>
            <a:r>
              <a:rPr lang="en-US" dirty="0"/>
              <a:t>What happens if you have a T where `&lt;` isn’t defined?  Probably a compile time error.  Usually this happens on the line of the template that uses something the provided class can not support.    This can result in weird and hard to trace bugs – like, you might not get an error originally if your template code doesn’t try to use something the class doesn’t support, but might fail later when you add a line.</a:t>
            </a:r>
          </a:p>
        </p:txBody>
      </p:sp>
      <p:sp>
        <p:nvSpPr>
          <p:cNvPr id="4" name="Slide Number Placeholder 3">
            <a:extLst>
              <a:ext uri="{FF2B5EF4-FFF2-40B4-BE49-F238E27FC236}">
                <a16:creationId xmlns:a16="http://schemas.microsoft.com/office/drawing/2014/main" id="{A4D06C5C-73C7-240A-04DC-5042A53F10CE}"/>
              </a:ext>
            </a:extLst>
          </p:cNvPr>
          <p:cNvSpPr>
            <a:spLocks noGrp="1"/>
          </p:cNvSpPr>
          <p:nvPr>
            <p:ph type="sldNum" sz="quarter" idx="5"/>
          </p:nvPr>
        </p:nvSpPr>
        <p:spPr/>
        <p:txBody>
          <a:bodyPr/>
          <a:lstStyle/>
          <a:p>
            <a:fld id="{BF434D68-4E3A-47C4-BCAC-F17451564682}" type="slidenum">
              <a:rPr lang="en-US" smtClean="0"/>
              <a:t>25</a:t>
            </a:fld>
            <a:endParaRPr lang="en-US"/>
          </a:p>
        </p:txBody>
      </p:sp>
    </p:spTree>
    <p:extLst>
      <p:ext uri="{BB962C8B-B14F-4D97-AF65-F5344CB8AC3E}">
        <p14:creationId xmlns:p14="http://schemas.microsoft.com/office/powerpoint/2010/main" val="15187230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058BC-7B5F-C68B-68FB-C656DD13D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2775EC-6BFE-0B99-BF82-EB21E4F291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4B8783-83E8-FD64-B9B3-B32D6991630F}"/>
              </a:ext>
            </a:extLst>
          </p:cNvPr>
          <p:cNvSpPr>
            <a:spLocks noGrp="1"/>
          </p:cNvSpPr>
          <p:nvPr>
            <p:ph type="body" idx="1"/>
          </p:nvPr>
        </p:nvSpPr>
        <p:spPr/>
        <p:txBody>
          <a:bodyPr/>
          <a:lstStyle/>
          <a:p>
            <a:r>
              <a:rPr lang="en-US" dirty="0"/>
              <a:t>The compiler infers a char* with the last one, which decays to pointers.</a:t>
            </a:r>
          </a:p>
          <a:p>
            <a:endParaRPr lang="en-US" dirty="0"/>
          </a:p>
          <a:p>
            <a:r>
              <a:rPr lang="en-US"/>
              <a:t>Can demo code here.</a:t>
            </a:r>
            <a:endParaRPr lang="en-US" dirty="0"/>
          </a:p>
        </p:txBody>
      </p:sp>
      <p:sp>
        <p:nvSpPr>
          <p:cNvPr id="4" name="Slide Number Placeholder 3">
            <a:extLst>
              <a:ext uri="{FF2B5EF4-FFF2-40B4-BE49-F238E27FC236}">
                <a16:creationId xmlns:a16="http://schemas.microsoft.com/office/drawing/2014/main" id="{5BDF6545-5D5D-244C-90D4-F824B5EF944C}"/>
              </a:ext>
            </a:extLst>
          </p:cNvPr>
          <p:cNvSpPr>
            <a:spLocks noGrp="1"/>
          </p:cNvSpPr>
          <p:nvPr>
            <p:ph type="sldNum" sz="quarter" idx="5"/>
          </p:nvPr>
        </p:nvSpPr>
        <p:spPr/>
        <p:txBody>
          <a:bodyPr/>
          <a:lstStyle/>
          <a:p>
            <a:fld id="{BF434D68-4E3A-47C4-BCAC-F17451564682}" type="slidenum">
              <a:rPr lang="en-US" smtClean="0"/>
              <a:t>26</a:t>
            </a:fld>
            <a:endParaRPr lang="en-US"/>
          </a:p>
        </p:txBody>
      </p:sp>
    </p:spTree>
    <p:extLst>
      <p:ext uri="{BB962C8B-B14F-4D97-AF65-F5344CB8AC3E}">
        <p14:creationId xmlns:p14="http://schemas.microsoft.com/office/powerpoint/2010/main" val="2202782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65A8B-2E4E-B259-D3E1-330D524E83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836F7-3D56-9EAD-8686-26AF07D418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51DB3-813A-E62E-8B86-6D6D5BDDC2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84FD30-71D1-B006-5DE9-899F57B7524F}"/>
              </a:ext>
            </a:extLst>
          </p:cNvPr>
          <p:cNvSpPr>
            <a:spLocks noGrp="1"/>
          </p:cNvSpPr>
          <p:nvPr>
            <p:ph type="sldNum" sz="quarter" idx="5"/>
          </p:nvPr>
        </p:nvSpPr>
        <p:spPr/>
        <p:txBody>
          <a:bodyPr/>
          <a:lstStyle/>
          <a:p>
            <a:fld id="{BF434D68-4E3A-47C4-BCAC-F17451564682}" type="slidenum">
              <a:rPr lang="en-US" smtClean="0"/>
              <a:t>27</a:t>
            </a:fld>
            <a:endParaRPr lang="en-US"/>
          </a:p>
        </p:txBody>
      </p:sp>
    </p:spTree>
    <p:extLst>
      <p:ext uri="{BB962C8B-B14F-4D97-AF65-F5344CB8AC3E}">
        <p14:creationId xmlns:p14="http://schemas.microsoft.com/office/powerpoint/2010/main" val="3724872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6C6DF-02CA-638C-C72E-6117983A3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43B955-2A0F-1F9B-1983-2EC3D4FA87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81570-AC73-F075-E914-7D10FF4D4FE5}"/>
              </a:ext>
            </a:extLst>
          </p:cNvPr>
          <p:cNvSpPr>
            <a:spLocks noGrp="1"/>
          </p:cNvSpPr>
          <p:nvPr>
            <p:ph type="body" idx="1"/>
          </p:nvPr>
        </p:nvSpPr>
        <p:spPr/>
        <p:txBody>
          <a:bodyPr/>
          <a:lstStyle/>
          <a:p>
            <a:r>
              <a:rPr lang="en-US" dirty="0"/>
              <a:t>Might see ‘</a:t>
            </a:r>
            <a:r>
              <a:rPr lang="en-US" dirty="0" err="1"/>
              <a:t>class’</a:t>
            </a:r>
            <a:r>
              <a:rPr lang="en-US" dirty="0"/>
              <a:t> instead of ‘</a:t>
            </a:r>
            <a:r>
              <a:rPr lang="en-US" dirty="0" err="1"/>
              <a:t>typename</a:t>
            </a:r>
            <a:r>
              <a:rPr lang="en-US" dirty="0"/>
              <a:t>’</a:t>
            </a:r>
          </a:p>
          <a:p>
            <a:r>
              <a:rPr lang="en-US" dirty="0"/>
              <a:t>Notice:  Pair.cc doesn’t compile on its own</a:t>
            </a:r>
          </a:p>
        </p:txBody>
      </p:sp>
      <p:sp>
        <p:nvSpPr>
          <p:cNvPr id="4" name="Slide Number Placeholder 3">
            <a:extLst>
              <a:ext uri="{FF2B5EF4-FFF2-40B4-BE49-F238E27FC236}">
                <a16:creationId xmlns:a16="http://schemas.microsoft.com/office/drawing/2014/main" id="{A2E68FC8-50E1-D372-3ABC-86FBC2F3EB75}"/>
              </a:ext>
            </a:extLst>
          </p:cNvPr>
          <p:cNvSpPr>
            <a:spLocks noGrp="1"/>
          </p:cNvSpPr>
          <p:nvPr>
            <p:ph type="sldNum" sz="quarter" idx="5"/>
          </p:nvPr>
        </p:nvSpPr>
        <p:spPr/>
        <p:txBody>
          <a:bodyPr/>
          <a:lstStyle/>
          <a:p>
            <a:fld id="{BF434D68-4E3A-47C4-BCAC-F17451564682}" type="slidenum">
              <a:rPr lang="en-US" smtClean="0"/>
              <a:t>29</a:t>
            </a:fld>
            <a:endParaRPr lang="en-US"/>
          </a:p>
        </p:txBody>
      </p:sp>
    </p:spTree>
    <p:extLst>
      <p:ext uri="{BB962C8B-B14F-4D97-AF65-F5344CB8AC3E}">
        <p14:creationId xmlns:p14="http://schemas.microsoft.com/office/powerpoint/2010/main" val="15070438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58051-4AA9-BC08-5FE4-297253D36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FD9EA8-E416-D26D-CCF4-9976615ACC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9BA171-EE55-1129-283E-A8E07AD5E63D}"/>
              </a:ext>
            </a:extLst>
          </p:cNvPr>
          <p:cNvSpPr>
            <a:spLocks noGrp="1"/>
          </p:cNvSpPr>
          <p:nvPr>
            <p:ph type="body" idx="1"/>
          </p:nvPr>
        </p:nvSpPr>
        <p:spPr/>
        <p:txBody>
          <a:bodyPr/>
          <a:lstStyle/>
          <a:p>
            <a:r>
              <a:rPr lang="en-US" dirty="0"/>
              <a:t>Might see ‘</a:t>
            </a:r>
            <a:r>
              <a:rPr lang="en-US" dirty="0" err="1"/>
              <a:t>class’</a:t>
            </a:r>
            <a:r>
              <a:rPr lang="en-US" dirty="0"/>
              <a:t> instead of ‘</a:t>
            </a:r>
            <a:r>
              <a:rPr lang="en-US" dirty="0" err="1"/>
              <a:t>typename</a:t>
            </a:r>
            <a:r>
              <a:rPr lang="en-US" dirty="0"/>
              <a:t>’</a:t>
            </a:r>
          </a:p>
        </p:txBody>
      </p:sp>
      <p:sp>
        <p:nvSpPr>
          <p:cNvPr id="4" name="Slide Number Placeholder 3">
            <a:extLst>
              <a:ext uri="{FF2B5EF4-FFF2-40B4-BE49-F238E27FC236}">
                <a16:creationId xmlns:a16="http://schemas.microsoft.com/office/drawing/2014/main" id="{3C8F6EC6-DFB8-A676-4A64-28E1AC7648C0}"/>
              </a:ext>
            </a:extLst>
          </p:cNvPr>
          <p:cNvSpPr>
            <a:spLocks noGrp="1"/>
          </p:cNvSpPr>
          <p:nvPr>
            <p:ph type="sldNum" sz="quarter" idx="5"/>
          </p:nvPr>
        </p:nvSpPr>
        <p:spPr/>
        <p:txBody>
          <a:bodyPr/>
          <a:lstStyle/>
          <a:p>
            <a:fld id="{BF434D68-4E3A-47C4-BCAC-F17451564682}" type="slidenum">
              <a:rPr lang="en-US" smtClean="0"/>
              <a:t>30</a:t>
            </a:fld>
            <a:endParaRPr lang="en-US"/>
          </a:p>
        </p:txBody>
      </p:sp>
    </p:spTree>
    <p:extLst>
      <p:ext uri="{BB962C8B-B14F-4D97-AF65-F5344CB8AC3E}">
        <p14:creationId xmlns:p14="http://schemas.microsoft.com/office/powerpoint/2010/main" val="22495772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8915C-96D5-70FD-F9BC-9C16B1681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BD689-9EFD-6A07-A251-CEDC3F8779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FA63CD-8187-ACD0-D60F-C887C32EC6E7}"/>
              </a:ext>
            </a:extLst>
          </p:cNvPr>
          <p:cNvSpPr>
            <a:spLocks noGrp="1"/>
          </p:cNvSpPr>
          <p:nvPr>
            <p:ph type="body" idx="1"/>
          </p:nvPr>
        </p:nvSpPr>
        <p:spPr/>
        <p:txBody>
          <a:bodyPr/>
          <a:lstStyle/>
          <a:p>
            <a:r>
              <a:rPr lang="en-US" dirty="0"/>
              <a:t>Might see ‘</a:t>
            </a:r>
            <a:r>
              <a:rPr lang="en-US" dirty="0" err="1"/>
              <a:t>class’</a:t>
            </a:r>
            <a:r>
              <a:rPr lang="en-US" dirty="0"/>
              <a:t> instead of ‘</a:t>
            </a:r>
            <a:r>
              <a:rPr lang="en-US" dirty="0" err="1"/>
              <a:t>typename</a:t>
            </a:r>
            <a:r>
              <a:rPr lang="en-US" dirty="0"/>
              <a:t>’</a:t>
            </a:r>
          </a:p>
        </p:txBody>
      </p:sp>
      <p:sp>
        <p:nvSpPr>
          <p:cNvPr id="4" name="Slide Number Placeholder 3">
            <a:extLst>
              <a:ext uri="{FF2B5EF4-FFF2-40B4-BE49-F238E27FC236}">
                <a16:creationId xmlns:a16="http://schemas.microsoft.com/office/drawing/2014/main" id="{2451DC56-22F3-4E3A-F9C1-F5E14F7EB55E}"/>
              </a:ext>
            </a:extLst>
          </p:cNvPr>
          <p:cNvSpPr>
            <a:spLocks noGrp="1"/>
          </p:cNvSpPr>
          <p:nvPr>
            <p:ph type="sldNum" sz="quarter" idx="5"/>
          </p:nvPr>
        </p:nvSpPr>
        <p:spPr/>
        <p:txBody>
          <a:bodyPr/>
          <a:lstStyle/>
          <a:p>
            <a:fld id="{BF434D68-4E3A-47C4-BCAC-F17451564682}" type="slidenum">
              <a:rPr lang="en-US" smtClean="0"/>
              <a:t>31</a:t>
            </a:fld>
            <a:endParaRPr lang="en-US"/>
          </a:p>
        </p:txBody>
      </p:sp>
    </p:spTree>
    <p:extLst>
      <p:ext uri="{BB962C8B-B14F-4D97-AF65-F5344CB8AC3E}">
        <p14:creationId xmlns:p14="http://schemas.microsoft.com/office/powerpoint/2010/main" val="2056136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what we want, and what ‘virtual’ gives us</a:t>
            </a:r>
          </a:p>
        </p:txBody>
      </p:sp>
      <p:sp>
        <p:nvSpPr>
          <p:cNvPr id="4" name="Slide Number Placeholder 3"/>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22336980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83606-3769-1FAC-E39B-F25D086A32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2BC9B-280C-AECC-C31D-12701C28B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79DC93-112A-5DD4-0BC7-1711AC00CB8A}"/>
              </a:ext>
            </a:extLst>
          </p:cNvPr>
          <p:cNvSpPr>
            <a:spLocks noGrp="1"/>
          </p:cNvSpPr>
          <p:nvPr>
            <p:ph type="body" idx="1"/>
          </p:nvPr>
        </p:nvSpPr>
        <p:spPr/>
        <p:txBody>
          <a:bodyPr/>
          <a:lstStyle/>
          <a:p>
            <a:r>
              <a:rPr lang="en-US" dirty="0"/>
              <a:t>Essentially the tracer gives us something to populate templates with that we can watch – every time it is copied it adds something to its history of ids  </a:t>
            </a:r>
            <a:br>
              <a:rPr lang="en-US" dirty="0"/>
            </a:br>
            <a:r>
              <a:rPr lang="en-US" dirty="0"/>
              <a:t>This isa  tool, and not really useful in its own case.</a:t>
            </a:r>
          </a:p>
          <a:p>
            <a:endParaRPr lang="en-US" dirty="0"/>
          </a:p>
        </p:txBody>
      </p:sp>
      <p:sp>
        <p:nvSpPr>
          <p:cNvPr id="4" name="Slide Number Placeholder 3">
            <a:extLst>
              <a:ext uri="{FF2B5EF4-FFF2-40B4-BE49-F238E27FC236}">
                <a16:creationId xmlns:a16="http://schemas.microsoft.com/office/drawing/2014/main" id="{D9F60CB7-CC9D-731F-1C79-2F58FD6CCDB6}"/>
              </a:ext>
            </a:extLst>
          </p:cNvPr>
          <p:cNvSpPr>
            <a:spLocks noGrp="1"/>
          </p:cNvSpPr>
          <p:nvPr>
            <p:ph type="sldNum" sz="quarter" idx="5"/>
          </p:nvPr>
        </p:nvSpPr>
        <p:spPr/>
        <p:txBody>
          <a:bodyPr/>
          <a:lstStyle/>
          <a:p>
            <a:fld id="{BF434D68-4E3A-47C4-BCAC-F17451564682}" type="slidenum">
              <a:rPr lang="en-US" smtClean="0"/>
              <a:t>39</a:t>
            </a:fld>
            <a:endParaRPr lang="en-US"/>
          </a:p>
        </p:txBody>
      </p:sp>
    </p:spTree>
    <p:extLst>
      <p:ext uri="{BB962C8B-B14F-4D97-AF65-F5344CB8AC3E}">
        <p14:creationId xmlns:p14="http://schemas.microsoft.com/office/powerpoint/2010/main" val="38411554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91820-0954-58D8-2BCD-4975B6D86A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667E84-BE62-654B-7B29-6EA4618249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8E176-BD81-4090-79D8-6D10D10BB161}"/>
              </a:ext>
            </a:extLst>
          </p:cNvPr>
          <p:cNvSpPr>
            <a:spLocks noGrp="1"/>
          </p:cNvSpPr>
          <p:nvPr>
            <p:ph type="body" idx="1"/>
          </p:nvPr>
        </p:nvSpPr>
        <p:spPr/>
        <p:txBody>
          <a:bodyPr/>
          <a:lstStyle/>
          <a:p>
            <a:r>
              <a:rPr lang="en-US" dirty="0"/>
              <a:t>This to call out:</a:t>
            </a:r>
            <a:br>
              <a:rPr lang="en-US" dirty="0"/>
            </a:br>
            <a:r>
              <a:rPr lang="en-US" dirty="0"/>
              <a:t>Most containers are in a library of the same name.  Here, we #include &lt;vector&gt;</a:t>
            </a:r>
          </a:p>
          <a:p>
            <a:r>
              <a:rPr lang="en-US" dirty="0"/>
              <a:t>We start by constructing three tracers and a vector, then we add the tracers to the vector, and then we print things out using array syntax.</a:t>
            </a:r>
          </a:p>
          <a:p>
            <a:endParaRPr lang="en-US" dirty="0"/>
          </a:p>
          <a:p>
            <a:r>
              <a:rPr lang="en-US" dirty="0"/>
              <a:t>The vector class allows us to start small, but, re-allocate a new larger array if we need to.  That way it can grow.</a:t>
            </a:r>
          </a:p>
          <a:p>
            <a:r>
              <a:rPr lang="en-US" dirty="0"/>
              <a:t> vector::reserve gives us an initial size.  We can also push, pop, swap, get size, etc.</a:t>
            </a:r>
          </a:p>
        </p:txBody>
      </p:sp>
      <p:sp>
        <p:nvSpPr>
          <p:cNvPr id="4" name="Slide Number Placeholder 3">
            <a:extLst>
              <a:ext uri="{FF2B5EF4-FFF2-40B4-BE49-F238E27FC236}">
                <a16:creationId xmlns:a16="http://schemas.microsoft.com/office/drawing/2014/main" id="{0C507995-895D-47F5-F0A2-90FF39DFCEED}"/>
              </a:ext>
            </a:extLst>
          </p:cNvPr>
          <p:cNvSpPr>
            <a:spLocks noGrp="1"/>
          </p:cNvSpPr>
          <p:nvPr>
            <p:ph type="sldNum" sz="quarter" idx="5"/>
          </p:nvPr>
        </p:nvSpPr>
        <p:spPr/>
        <p:txBody>
          <a:bodyPr/>
          <a:lstStyle/>
          <a:p>
            <a:fld id="{BF434D68-4E3A-47C4-BCAC-F17451564682}" type="slidenum">
              <a:rPr lang="en-US" smtClean="0"/>
              <a:t>40</a:t>
            </a:fld>
            <a:endParaRPr lang="en-US"/>
          </a:p>
        </p:txBody>
      </p:sp>
    </p:spTree>
    <p:extLst>
      <p:ext uri="{BB962C8B-B14F-4D97-AF65-F5344CB8AC3E}">
        <p14:creationId xmlns:p14="http://schemas.microsoft.com/office/powerpoint/2010/main" val="31762833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1D92D-B081-5775-2097-5F207E98FA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9FC29C-C264-DA9B-296C-ACE7BBF058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001F0-4A9D-446D-6EA0-B26FE7345700}"/>
              </a:ext>
            </a:extLst>
          </p:cNvPr>
          <p:cNvSpPr>
            <a:spLocks noGrp="1"/>
          </p:cNvSpPr>
          <p:nvPr>
            <p:ph type="body" idx="1"/>
          </p:nvPr>
        </p:nvSpPr>
        <p:spPr/>
        <p:txBody>
          <a:bodyPr/>
          <a:lstStyle/>
          <a:p>
            <a:r>
              <a:rPr lang="en-US" dirty="0"/>
              <a:t>This to call out:</a:t>
            </a:r>
            <a:br>
              <a:rPr lang="en-US" dirty="0"/>
            </a:br>
            <a:r>
              <a:rPr lang="en-US" dirty="0"/>
              <a:t>Most containers are in a library of the same name.  Here, we #include &lt;vector&gt;</a:t>
            </a:r>
          </a:p>
          <a:p>
            <a:r>
              <a:rPr lang="en-US" dirty="0"/>
              <a:t>We start by constructing three tracers and a vector, then we add the tracers to the vector, and then we print things out using array syntax.</a:t>
            </a:r>
          </a:p>
          <a:p>
            <a:endParaRPr lang="en-US" dirty="0"/>
          </a:p>
          <a:p>
            <a:r>
              <a:rPr lang="en-US" dirty="0"/>
              <a:t>The vector class allows us to start small, but, re-allocate a new larger array if we need to.  That way it can grow.</a:t>
            </a:r>
          </a:p>
          <a:p>
            <a:r>
              <a:rPr lang="en-US" dirty="0"/>
              <a:t> vector::reserve gives us an initial size.  We can also push, pop, swap, get size, etc.</a:t>
            </a:r>
          </a:p>
        </p:txBody>
      </p:sp>
      <p:sp>
        <p:nvSpPr>
          <p:cNvPr id="4" name="Slide Number Placeholder 3">
            <a:extLst>
              <a:ext uri="{FF2B5EF4-FFF2-40B4-BE49-F238E27FC236}">
                <a16:creationId xmlns:a16="http://schemas.microsoft.com/office/drawing/2014/main" id="{90F4EE31-C19D-2D7A-0C44-59A5F4D15651}"/>
              </a:ext>
            </a:extLst>
          </p:cNvPr>
          <p:cNvSpPr>
            <a:spLocks noGrp="1"/>
          </p:cNvSpPr>
          <p:nvPr>
            <p:ph type="sldNum" sz="quarter" idx="5"/>
          </p:nvPr>
        </p:nvSpPr>
        <p:spPr/>
        <p:txBody>
          <a:bodyPr/>
          <a:lstStyle/>
          <a:p>
            <a:fld id="{BF434D68-4E3A-47C4-BCAC-F17451564682}" type="slidenum">
              <a:rPr lang="en-US" smtClean="0"/>
              <a:t>41</a:t>
            </a:fld>
            <a:endParaRPr lang="en-US"/>
          </a:p>
        </p:txBody>
      </p:sp>
    </p:spTree>
    <p:extLst>
      <p:ext uri="{BB962C8B-B14F-4D97-AF65-F5344CB8AC3E}">
        <p14:creationId xmlns:p14="http://schemas.microsoft.com/office/powerpoint/2010/main" val="1431498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5E1D9-7DFC-E361-D6F3-24C66B94E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6451B0-5B95-078D-4CA4-874FB7304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896F27-400C-7605-8922-B8C1F51E8104}"/>
              </a:ext>
            </a:extLst>
          </p:cNvPr>
          <p:cNvSpPr>
            <a:spLocks noGrp="1"/>
          </p:cNvSpPr>
          <p:nvPr>
            <p:ph type="body" idx="1"/>
          </p:nvPr>
        </p:nvSpPr>
        <p:spPr/>
        <p:txBody>
          <a:bodyPr/>
          <a:lstStyle/>
          <a:p>
            <a:r>
              <a:rPr lang="en-US" dirty="0"/>
              <a:t>This to call out:</a:t>
            </a:r>
            <a:br>
              <a:rPr lang="en-US" dirty="0"/>
            </a:br>
            <a:r>
              <a:rPr lang="en-US" dirty="0"/>
              <a:t>Most containers are in a library of the same name.  Here, we #include &lt;vector&gt;</a:t>
            </a:r>
          </a:p>
          <a:p>
            <a:r>
              <a:rPr lang="en-US" dirty="0"/>
              <a:t>We start by constructing three tracers and a vector, then we add the tracers to the vector, and then we print things out using array syntax.</a:t>
            </a:r>
          </a:p>
          <a:p>
            <a:endParaRPr lang="en-US" dirty="0"/>
          </a:p>
          <a:p>
            <a:r>
              <a:rPr lang="en-US" dirty="0"/>
              <a:t>The vector class allows us to start small, but, re-allocate a new larger array if we need to.  That way it can grow.</a:t>
            </a:r>
          </a:p>
          <a:p>
            <a:r>
              <a:rPr lang="en-US" dirty="0"/>
              <a:t> vector::reserve gives us an initial size.  We can also push, pop, swap, get size, etc.</a:t>
            </a:r>
          </a:p>
        </p:txBody>
      </p:sp>
      <p:sp>
        <p:nvSpPr>
          <p:cNvPr id="4" name="Slide Number Placeholder 3">
            <a:extLst>
              <a:ext uri="{FF2B5EF4-FFF2-40B4-BE49-F238E27FC236}">
                <a16:creationId xmlns:a16="http://schemas.microsoft.com/office/drawing/2014/main" id="{B1442E0F-2DED-7BDC-CEDD-529CFC6F28CB}"/>
              </a:ext>
            </a:extLst>
          </p:cNvPr>
          <p:cNvSpPr>
            <a:spLocks noGrp="1"/>
          </p:cNvSpPr>
          <p:nvPr>
            <p:ph type="sldNum" sz="quarter" idx="5"/>
          </p:nvPr>
        </p:nvSpPr>
        <p:spPr/>
        <p:txBody>
          <a:bodyPr/>
          <a:lstStyle/>
          <a:p>
            <a:fld id="{BF434D68-4E3A-47C4-BCAC-F17451564682}" type="slidenum">
              <a:rPr lang="en-US" smtClean="0"/>
              <a:t>43</a:t>
            </a:fld>
            <a:endParaRPr lang="en-US"/>
          </a:p>
        </p:txBody>
      </p:sp>
    </p:spTree>
    <p:extLst>
      <p:ext uri="{BB962C8B-B14F-4D97-AF65-F5344CB8AC3E}">
        <p14:creationId xmlns:p14="http://schemas.microsoft.com/office/powerpoint/2010/main" val="41162088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E61CC-F9D3-642B-7B52-4DE6576A54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330DF3-5FFA-F1EB-6004-D4389EAB40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05C06-BE3B-6AE1-A6A7-AB3BF1D2E3D1}"/>
              </a:ext>
            </a:extLst>
          </p:cNvPr>
          <p:cNvSpPr>
            <a:spLocks noGrp="1"/>
          </p:cNvSpPr>
          <p:nvPr>
            <p:ph type="body" idx="1"/>
          </p:nvPr>
        </p:nvSpPr>
        <p:spPr/>
        <p:txBody>
          <a:bodyPr/>
          <a:lstStyle/>
          <a:p>
            <a:r>
              <a:rPr lang="en-US" dirty="0"/>
              <a:t>This to call out:</a:t>
            </a:r>
            <a:br>
              <a:rPr lang="en-US" dirty="0"/>
            </a:br>
            <a:r>
              <a:rPr lang="en-US" dirty="0"/>
              <a:t>Most containers are in a library of the same name.  Here, we #include &lt;vector&gt;</a:t>
            </a:r>
          </a:p>
          <a:p>
            <a:r>
              <a:rPr lang="en-US" dirty="0"/>
              <a:t>We start by constructing three tracers and a vector, then we add the tracers to the vector, and then we print things out using array syntax.</a:t>
            </a:r>
          </a:p>
          <a:p>
            <a:endParaRPr lang="en-US" dirty="0"/>
          </a:p>
          <a:p>
            <a:r>
              <a:rPr lang="en-US" dirty="0"/>
              <a:t>The vector class allows us to start small, but, re-allocate a new larger array if we need to.  That way it can grow.</a:t>
            </a:r>
          </a:p>
          <a:p>
            <a:r>
              <a:rPr lang="en-US" dirty="0"/>
              <a:t> vector::reserve gives us an initial size.  We can also push, pop, swap, get size, etc.</a:t>
            </a:r>
          </a:p>
        </p:txBody>
      </p:sp>
      <p:sp>
        <p:nvSpPr>
          <p:cNvPr id="4" name="Slide Number Placeholder 3">
            <a:extLst>
              <a:ext uri="{FF2B5EF4-FFF2-40B4-BE49-F238E27FC236}">
                <a16:creationId xmlns:a16="http://schemas.microsoft.com/office/drawing/2014/main" id="{05ED80B1-561B-58B4-051F-C9B0B12EA066}"/>
              </a:ext>
            </a:extLst>
          </p:cNvPr>
          <p:cNvSpPr>
            <a:spLocks noGrp="1"/>
          </p:cNvSpPr>
          <p:nvPr>
            <p:ph type="sldNum" sz="quarter" idx="5"/>
          </p:nvPr>
        </p:nvSpPr>
        <p:spPr/>
        <p:txBody>
          <a:bodyPr/>
          <a:lstStyle/>
          <a:p>
            <a:fld id="{BF434D68-4E3A-47C4-BCAC-F17451564682}" type="slidenum">
              <a:rPr lang="en-US" smtClean="0"/>
              <a:t>44</a:t>
            </a:fld>
            <a:endParaRPr lang="en-US"/>
          </a:p>
        </p:txBody>
      </p:sp>
    </p:spTree>
    <p:extLst>
      <p:ext uri="{BB962C8B-B14F-4D97-AF65-F5344CB8AC3E}">
        <p14:creationId xmlns:p14="http://schemas.microsoft.com/office/powerpoint/2010/main" val="15382389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45</a:t>
            </a:fld>
            <a:endParaRPr lang="en-US"/>
          </a:p>
        </p:txBody>
      </p:sp>
    </p:spTree>
    <p:extLst>
      <p:ext uri="{BB962C8B-B14F-4D97-AF65-F5344CB8AC3E}">
        <p14:creationId xmlns:p14="http://schemas.microsoft.com/office/powerpoint/2010/main" val="873614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85443-B954-0F4A-8A37-9F4BF8C44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0BEE52-D217-7731-523B-304DF50849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57D5CC-8FAB-DD56-2CD0-ADD6EF386F2D}"/>
              </a:ext>
            </a:extLst>
          </p:cNvPr>
          <p:cNvSpPr>
            <a:spLocks noGrp="1"/>
          </p:cNvSpPr>
          <p:nvPr>
            <p:ph type="body" idx="1"/>
          </p:nvPr>
        </p:nvSpPr>
        <p:spPr/>
        <p:txBody>
          <a:bodyPr/>
          <a:lstStyle/>
          <a:p>
            <a:r>
              <a:rPr lang="en-US" dirty="0"/>
              <a:t>We’ll get to </a:t>
            </a:r>
            <a:r>
              <a:rPr lang="en-US" dirty="0" err="1"/>
              <a:t>vtables</a:t>
            </a:r>
            <a:r>
              <a:rPr lang="en-US" dirty="0"/>
              <a:t> next</a:t>
            </a:r>
          </a:p>
        </p:txBody>
      </p:sp>
      <p:sp>
        <p:nvSpPr>
          <p:cNvPr id="4" name="Slide Number Placeholder 3">
            <a:extLst>
              <a:ext uri="{FF2B5EF4-FFF2-40B4-BE49-F238E27FC236}">
                <a16:creationId xmlns:a16="http://schemas.microsoft.com/office/drawing/2014/main" id="{88BE6FCB-24B9-1AB7-7A2A-4A26845DBAAE}"/>
              </a:ext>
            </a:extLst>
          </p:cNvPr>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3210732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D80A9-9962-31E4-0F01-2C2B61F12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B626D-1249-7B55-4DA0-6254713FC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5882F-C495-A986-C767-DDA11F74A2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5A165F-5417-E85A-E6E1-7D87591AA044}"/>
              </a:ext>
            </a:extLst>
          </p:cNvPr>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3864127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A60AD-3ED9-3255-54E7-31C528B008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F46486-D3D3-67B2-7918-25E1655263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1D3CE1-AF74-72DF-90E2-996E009EC1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EAA233-0DBA-1081-6F5F-42389F47D96D}"/>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3625287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we want to do this?  Well, it lets us use a general base class type and allow different kinds of derived classes there.  Notice that the virtual functions mean that if we cast in this way we’ll get functional behavior that matches the data the way it was created.</a:t>
            </a:r>
          </a:p>
        </p:txBody>
      </p:sp>
      <p:sp>
        <p:nvSpPr>
          <p:cNvPr id="4" name="Slide Number Placeholder 3"/>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3231631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C37CD-8CFB-EDB4-E1F6-22DE5FDAC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B769E1-3159-52DC-54F8-0E7B67D778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549898-1015-B62C-33F8-4386E119D9A2}"/>
              </a:ext>
            </a:extLst>
          </p:cNvPr>
          <p:cNvSpPr>
            <a:spLocks noGrp="1"/>
          </p:cNvSpPr>
          <p:nvPr>
            <p:ph type="body" idx="1"/>
          </p:nvPr>
        </p:nvSpPr>
        <p:spPr/>
        <p:txBody>
          <a:bodyPr/>
          <a:lstStyle/>
          <a:p>
            <a:r>
              <a:rPr lang="en-US" dirty="0"/>
              <a:t>Which assignments work?  (</a:t>
            </a:r>
            <a:r>
              <a:rPr lang="en-US" dirty="0" err="1"/>
              <a:t>x,y,z</a:t>
            </a:r>
            <a:r>
              <a:rPr lang="en-US" dirty="0"/>
              <a:t> but not </a:t>
            </a:r>
            <a:r>
              <a:rPr lang="en-US" dirty="0" err="1"/>
              <a:t>zz</a:t>
            </a:r>
            <a:r>
              <a:rPr lang="en-US" dirty="0"/>
              <a:t> because </a:t>
            </a:r>
            <a:r>
              <a:rPr lang="en-US" dirty="0" err="1"/>
              <a:t>baseclass</a:t>
            </a:r>
            <a:r>
              <a:rPr lang="en-US" dirty="0"/>
              <a:t> can’t promise the functionality of derived class.)</a:t>
            </a:r>
          </a:p>
        </p:txBody>
      </p:sp>
      <p:sp>
        <p:nvSpPr>
          <p:cNvPr id="4" name="Slide Number Placeholder 3">
            <a:extLst>
              <a:ext uri="{FF2B5EF4-FFF2-40B4-BE49-F238E27FC236}">
                <a16:creationId xmlns:a16="http://schemas.microsoft.com/office/drawing/2014/main" id="{BD74BC41-7D15-F1DE-53A3-62F8C61B4DFE}"/>
              </a:ext>
            </a:extLst>
          </p:cNvPr>
          <p:cNvSpPr>
            <a:spLocks noGrp="1"/>
          </p:cNvSpPr>
          <p:nvPr>
            <p:ph type="sldNum" sz="quarter" idx="5"/>
          </p:nvPr>
        </p:nvSpPr>
        <p:spPr/>
        <p:txBody>
          <a:bodyPr/>
          <a:lstStyle/>
          <a:p>
            <a:fld id="{BF434D68-4E3A-47C4-BCAC-F17451564682}" type="slidenum">
              <a:rPr lang="en-US" smtClean="0"/>
              <a:t>16</a:t>
            </a:fld>
            <a:endParaRPr lang="en-US"/>
          </a:p>
        </p:txBody>
      </p:sp>
    </p:spTree>
    <p:extLst>
      <p:ext uri="{BB962C8B-B14F-4D97-AF65-F5344CB8AC3E}">
        <p14:creationId xmlns:p14="http://schemas.microsoft.com/office/powerpoint/2010/main" val="950177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76358-B1EC-3BC9-D81A-5531248F5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BF92B-633B-52C8-2F37-8C7AC54012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733607-0281-94E6-888E-A44D33D006BD}"/>
              </a:ext>
            </a:extLst>
          </p:cNvPr>
          <p:cNvSpPr>
            <a:spLocks noGrp="1"/>
          </p:cNvSpPr>
          <p:nvPr>
            <p:ph type="body" idx="1"/>
          </p:nvPr>
        </p:nvSpPr>
        <p:spPr/>
        <p:txBody>
          <a:bodyPr/>
          <a:lstStyle/>
          <a:p>
            <a:r>
              <a:rPr lang="en-US" dirty="0"/>
              <a:t>Which assignments work?  (</a:t>
            </a:r>
            <a:r>
              <a:rPr lang="en-US" dirty="0" err="1"/>
              <a:t>x,y,z</a:t>
            </a:r>
            <a:r>
              <a:rPr lang="en-US" dirty="0"/>
              <a:t> but not </a:t>
            </a:r>
            <a:r>
              <a:rPr lang="en-US" dirty="0" err="1"/>
              <a:t>zz</a:t>
            </a:r>
            <a:r>
              <a:rPr lang="en-US" dirty="0"/>
              <a:t> because </a:t>
            </a:r>
            <a:r>
              <a:rPr lang="en-US" dirty="0" err="1"/>
              <a:t>baseclass</a:t>
            </a:r>
            <a:r>
              <a:rPr lang="en-US" dirty="0"/>
              <a:t> can’t promise the functionality of derived class.)</a:t>
            </a:r>
          </a:p>
        </p:txBody>
      </p:sp>
      <p:sp>
        <p:nvSpPr>
          <p:cNvPr id="4" name="Slide Number Placeholder 3">
            <a:extLst>
              <a:ext uri="{FF2B5EF4-FFF2-40B4-BE49-F238E27FC236}">
                <a16:creationId xmlns:a16="http://schemas.microsoft.com/office/drawing/2014/main" id="{AE87CEEE-6B18-B71F-6E2E-4B0B5F4FD55E}"/>
              </a:ext>
            </a:extLst>
          </p:cNvPr>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1856748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FD721-615C-0B40-6DF2-91FE134966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9D45-F20B-8489-9427-F9A0AA4AC1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C6760-BA18-457B-8D9B-A5B98CD50C5C}"/>
              </a:ext>
            </a:extLst>
          </p:cNvPr>
          <p:cNvSpPr>
            <a:spLocks noGrp="1"/>
          </p:cNvSpPr>
          <p:nvPr>
            <p:ph type="body" idx="1"/>
          </p:nvPr>
        </p:nvSpPr>
        <p:spPr/>
        <p:txBody>
          <a:bodyPr/>
          <a:lstStyle/>
          <a:p>
            <a:r>
              <a:rPr lang="en-US" dirty="0"/>
              <a:t>Which assignments work?  (</a:t>
            </a:r>
            <a:r>
              <a:rPr lang="en-US" dirty="0" err="1"/>
              <a:t>x,y,z</a:t>
            </a:r>
            <a:r>
              <a:rPr lang="en-US" dirty="0"/>
              <a:t> but not </a:t>
            </a:r>
            <a:r>
              <a:rPr lang="en-US" dirty="0" err="1"/>
              <a:t>zz</a:t>
            </a:r>
            <a:r>
              <a:rPr lang="en-US" dirty="0"/>
              <a:t> because </a:t>
            </a:r>
            <a:r>
              <a:rPr lang="en-US" dirty="0" err="1"/>
              <a:t>baseclass</a:t>
            </a:r>
            <a:r>
              <a:rPr lang="en-US" dirty="0"/>
              <a:t> can’t promise the functionality of derived class.)</a:t>
            </a:r>
          </a:p>
        </p:txBody>
      </p:sp>
      <p:sp>
        <p:nvSpPr>
          <p:cNvPr id="4" name="Slide Number Placeholder 3">
            <a:extLst>
              <a:ext uri="{FF2B5EF4-FFF2-40B4-BE49-F238E27FC236}">
                <a16:creationId xmlns:a16="http://schemas.microsoft.com/office/drawing/2014/main" id="{433522BB-B621-73EE-60D0-9F2DB519FD01}"/>
              </a:ext>
            </a:extLst>
          </p:cNvPr>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905702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DAF06D3A-8E1E-4D53-8591-F701123654E2}" type="datetime1">
              <a:rPr lang="en-US" smtClean="0"/>
              <a:t>5/28/2026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LectureC++ STL,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0B78AE-2BCA-42FA-A61F-FD4A6A3D8A82}" type="datetime1">
              <a:rPr lang="en-US" smtClean="0"/>
              <a:t>5/28/2026</a:t>
            </a:fld>
            <a:endParaRPr lang="en-US"/>
          </a:p>
        </p:txBody>
      </p:sp>
      <p:sp>
        <p:nvSpPr>
          <p:cNvPr id="5" name="Footer Placeholder 4"/>
          <p:cNvSpPr>
            <a:spLocks noGrp="1"/>
          </p:cNvSpPr>
          <p:nvPr>
            <p:ph type="ftr" sz="quarter" idx="11"/>
          </p:nvPr>
        </p:nvSpPr>
        <p:spPr/>
        <p:txBody>
          <a:bodyPr/>
          <a:lstStyle/>
          <a:p>
            <a:r>
              <a:rPr lang="fr-FR"/>
              <a:t>CSE 374 SP26  LectureC++ STL,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302526-1E4B-4C8D-BEBD-4D143D4A37A3}" type="datetime1">
              <a:rPr lang="en-US" smtClean="0"/>
              <a:t>5/28/2026</a:t>
            </a:fld>
            <a:endParaRPr lang="en-US"/>
          </a:p>
        </p:txBody>
      </p:sp>
      <p:sp>
        <p:nvSpPr>
          <p:cNvPr id="5" name="Footer Placeholder 4"/>
          <p:cNvSpPr>
            <a:spLocks noGrp="1"/>
          </p:cNvSpPr>
          <p:nvPr>
            <p:ph type="ftr" sz="quarter" idx="11"/>
          </p:nvPr>
        </p:nvSpPr>
        <p:spPr/>
        <p:txBody>
          <a:bodyPr/>
          <a:lstStyle/>
          <a:p>
            <a:r>
              <a:rPr lang="fr-FR"/>
              <a:t>CSE 374 SP26  LectureC++ STL,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000597-9F70-418C-BA20-131D0B96CA23}" type="datetime1">
              <a:rPr lang="en-US" smtClean="0"/>
              <a:t>5/28/2026</a:t>
            </a:fld>
            <a:endParaRPr lang="en-US"/>
          </a:p>
        </p:txBody>
      </p:sp>
      <p:sp>
        <p:nvSpPr>
          <p:cNvPr id="5" name="Footer Placeholder 4"/>
          <p:cNvSpPr>
            <a:spLocks noGrp="1"/>
          </p:cNvSpPr>
          <p:nvPr>
            <p:ph type="ftr" sz="quarter" idx="11"/>
          </p:nvPr>
        </p:nvSpPr>
        <p:spPr/>
        <p:txBody>
          <a:bodyPr/>
          <a:lstStyle/>
          <a:p>
            <a:r>
              <a:rPr lang="fr-FR"/>
              <a:t>CSE 374 SP26  LectureC++ STL,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FF4BC5-E16D-40BC-9353-7C4418DC0294}" type="datetime1">
              <a:rPr lang="en-US" smtClean="0"/>
              <a:t>5/28/2026</a:t>
            </a:fld>
            <a:endParaRPr lang="en-US"/>
          </a:p>
        </p:txBody>
      </p:sp>
      <p:sp>
        <p:nvSpPr>
          <p:cNvPr id="5" name="Footer Placeholder 4"/>
          <p:cNvSpPr>
            <a:spLocks noGrp="1"/>
          </p:cNvSpPr>
          <p:nvPr>
            <p:ph type="ftr" sz="quarter" idx="11"/>
          </p:nvPr>
        </p:nvSpPr>
        <p:spPr/>
        <p:txBody>
          <a:bodyPr/>
          <a:lstStyle/>
          <a:p>
            <a:r>
              <a:rPr lang="fr-FR"/>
              <a:t>CSE 374 SP26  LectureC++ STL,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F74946-B148-4730-BD51-7978940FEB37}" type="datetime1">
              <a:rPr lang="en-US" smtClean="0"/>
              <a:t>5/28/2026</a:t>
            </a:fld>
            <a:endParaRPr lang="en-US"/>
          </a:p>
        </p:txBody>
      </p:sp>
      <p:sp>
        <p:nvSpPr>
          <p:cNvPr id="6" name="Footer Placeholder 5"/>
          <p:cNvSpPr>
            <a:spLocks noGrp="1"/>
          </p:cNvSpPr>
          <p:nvPr>
            <p:ph type="ftr" sz="quarter" idx="11"/>
          </p:nvPr>
        </p:nvSpPr>
        <p:spPr/>
        <p:txBody>
          <a:bodyPr/>
          <a:lstStyle/>
          <a:p>
            <a:r>
              <a:rPr lang="fr-FR"/>
              <a:t>CSE 374 SP26  LectureC++ STL,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4F7E60-5458-4EA2-BBAF-C694354710EC}" type="datetime1">
              <a:rPr lang="en-US" smtClean="0"/>
              <a:t>5/28/2026</a:t>
            </a:fld>
            <a:endParaRPr lang="en-US"/>
          </a:p>
        </p:txBody>
      </p:sp>
      <p:sp>
        <p:nvSpPr>
          <p:cNvPr id="8" name="Footer Placeholder 7"/>
          <p:cNvSpPr>
            <a:spLocks noGrp="1"/>
          </p:cNvSpPr>
          <p:nvPr>
            <p:ph type="ftr" sz="quarter" idx="11"/>
          </p:nvPr>
        </p:nvSpPr>
        <p:spPr/>
        <p:txBody>
          <a:bodyPr/>
          <a:lstStyle/>
          <a:p>
            <a:r>
              <a:rPr lang="fr-FR"/>
              <a:t>CSE 374 SP26  LectureC++ STL,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EA939ED-7B33-4FEF-9E62-EA25EB94013F}" type="datetime1">
              <a:rPr lang="en-US" smtClean="0"/>
              <a:t>5/28/2026</a:t>
            </a:fld>
            <a:endParaRPr lang="en-US"/>
          </a:p>
        </p:txBody>
      </p:sp>
      <p:sp>
        <p:nvSpPr>
          <p:cNvPr id="4" name="Footer Placeholder 3"/>
          <p:cNvSpPr>
            <a:spLocks noGrp="1"/>
          </p:cNvSpPr>
          <p:nvPr>
            <p:ph type="ftr" sz="quarter" idx="11"/>
          </p:nvPr>
        </p:nvSpPr>
        <p:spPr/>
        <p:txBody>
          <a:bodyPr/>
          <a:lstStyle/>
          <a:p>
            <a:r>
              <a:rPr lang="fr-FR"/>
              <a:t>CSE 374 SP26  LectureC++ STL,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D5766-0E62-410A-A32B-D0139189D876}" type="datetime1">
              <a:rPr lang="en-US" smtClean="0"/>
              <a:t>5/28/2026</a:t>
            </a:fld>
            <a:endParaRPr lang="en-US"/>
          </a:p>
        </p:txBody>
      </p:sp>
      <p:sp>
        <p:nvSpPr>
          <p:cNvPr id="3" name="Footer Placeholder 2"/>
          <p:cNvSpPr>
            <a:spLocks noGrp="1"/>
          </p:cNvSpPr>
          <p:nvPr>
            <p:ph type="ftr" sz="quarter" idx="11"/>
          </p:nvPr>
        </p:nvSpPr>
        <p:spPr/>
        <p:txBody>
          <a:bodyPr/>
          <a:lstStyle/>
          <a:p>
            <a:r>
              <a:rPr lang="fr-FR"/>
              <a:t>CSE 374 SP26  LectureC++ STL,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45BE1-A30E-4491-B475-5C7C74DF6EBA}" type="datetime1">
              <a:rPr lang="en-US" smtClean="0"/>
              <a:t>5/28/2026</a:t>
            </a:fld>
            <a:endParaRPr lang="en-US"/>
          </a:p>
        </p:txBody>
      </p:sp>
      <p:sp>
        <p:nvSpPr>
          <p:cNvPr id="6" name="Footer Placeholder 5"/>
          <p:cNvSpPr>
            <a:spLocks noGrp="1"/>
          </p:cNvSpPr>
          <p:nvPr>
            <p:ph type="ftr" sz="quarter" idx="11"/>
          </p:nvPr>
        </p:nvSpPr>
        <p:spPr/>
        <p:txBody>
          <a:bodyPr/>
          <a:lstStyle/>
          <a:p>
            <a:r>
              <a:rPr lang="fr-FR"/>
              <a:t>CSE 374 SP26  LectureC++ STL,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E1E69C-77A4-4F10-BE42-A941C8DAA99F}" type="datetime1">
              <a:rPr lang="en-US" smtClean="0"/>
              <a:t>5/28/2026</a:t>
            </a:fld>
            <a:endParaRPr lang="en-US"/>
          </a:p>
        </p:txBody>
      </p:sp>
      <p:sp>
        <p:nvSpPr>
          <p:cNvPr id="6" name="Footer Placeholder 5"/>
          <p:cNvSpPr>
            <a:spLocks noGrp="1"/>
          </p:cNvSpPr>
          <p:nvPr>
            <p:ph type="ftr" sz="quarter" idx="11"/>
          </p:nvPr>
        </p:nvSpPr>
        <p:spPr/>
        <p:txBody>
          <a:bodyPr/>
          <a:lstStyle/>
          <a:p>
            <a:r>
              <a:rPr lang="fr-FR"/>
              <a:t>CSE 374 SP26  LectureC++ STL,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C560FB66-7BD2-4B13-92AB-70D768347118}" type="datetime1">
              <a:rPr lang="en-US" smtClean="0"/>
              <a:t>5/28/2026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LectureC++ STL,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cplusplus.com/reference/vector/vector/"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cplusplus.com/reference/iterator/"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s://cplusplus.com/reference/list/list/"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hyperlink" Target="https://cplusplus.com/reference/ma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EBF0-D3A7-464F-5C11-8411E6E33419}"/>
              </a:ext>
            </a:extLst>
          </p:cNvPr>
          <p:cNvSpPr>
            <a:spLocks noGrp="1"/>
          </p:cNvSpPr>
          <p:nvPr>
            <p:ph type="title"/>
          </p:nvPr>
        </p:nvSpPr>
        <p:spPr/>
        <p:txBody>
          <a:bodyPr/>
          <a:lstStyle/>
          <a:p>
            <a:r>
              <a:rPr lang="en-US" dirty="0" err="1"/>
              <a:t>vtables</a:t>
            </a:r>
            <a:r>
              <a:rPr lang="en-US" dirty="0"/>
              <a:t> &amp; </a:t>
            </a:r>
            <a:r>
              <a:rPr lang="en-US" dirty="0" err="1"/>
              <a:t>vptr</a:t>
            </a:r>
            <a:endParaRPr lang="en-US" dirty="0"/>
          </a:p>
        </p:txBody>
      </p:sp>
      <p:sp>
        <p:nvSpPr>
          <p:cNvPr id="3" name="Content Placeholder 2">
            <a:extLst>
              <a:ext uri="{FF2B5EF4-FFF2-40B4-BE49-F238E27FC236}">
                <a16:creationId xmlns:a16="http://schemas.microsoft.com/office/drawing/2014/main" id="{B5D9BA9F-6CC8-002F-1B18-50E24CA6D235}"/>
              </a:ext>
            </a:extLst>
          </p:cNvPr>
          <p:cNvSpPr>
            <a:spLocks noGrp="1"/>
          </p:cNvSpPr>
          <p:nvPr>
            <p:ph idx="1"/>
          </p:nvPr>
        </p:nvSpPr>
        <p:spPr/>
        <p:txBody>
          <a:bodyPr>
            <a:normAutofit fontScale="92500" lnSpcReduction="10000"/>
          </a:bodyPr>
          <a:lstStyle/>
          <a:p>
            <a:pPr marL="45720" indent="0">
              <a:buNone/>
            </a:pPr>
            <a:r>
              <a:rPr lang="en-US" sz="2600" b="1" dirty="0">
                <a:solidFill>
                  <a:schemeClr val="accent6">
                    <a:lumMod val="75000"/>
                  </a:schemeClr>
                </a:solidFill>
              </a:rPr>
              <a:t>Question</a:t>
            </a:r>
            <a:r>
              <a:rPr lang="en-US" sz="2600" dirty="0"/>
              <a:t>: How does this work?</a:t>
            </a:r>
          </a:p>
          <a:p>
            <a:pPr marL="45720" indent="0">
              <a:buNone/>
            </a:pPr>
            <a:r>
              <a:rPr lang="en-US" sz="2600" b="1" dirty="0">
                <a:solidFill>
                  <a:schemeClr val="accent6">
                    <a:lumMod val="75000"/>
                  </a:schemeClr>
                </a:solidFill>
              </a:rPr>
              <a:t>Answer</a:t>
            </a:r>
            <a:r>
              <a:rPr lang="en-US" sz="2600" dirty="0"/>
              <a:t>: We use function pointers!</a:t>
            </a:r>
          </a:p>
          <a:p>
            <a:pPr marL="45720" indent="0">
              <a:buNone/>
            </a:pPr>
            <a:r>
              <a:rPr lang="en-US" sz="2400" dirty="0"/>
              <a:t>If a class contains </a:t>
            </a:r>
            <a:r>
              <a:rPr lang="en-US" sz="2400" i="1" dirty="0"/>
              <a:t>any </a:t>
            </a:r>
            <a:r>
              <a:rPr lang="en-US" sz="2400" dirty="0"/>
              <a:t>virtual methods, the compiler emits:</a:t>
            </a:r>
            <a:endParaRPr lang="en-US" dirty="0"/>
          </a:p>
          <a:p>
            <a:pPr fontAlgn="base"/>
            <a:r>
              <a:rPr lang="en-US" sz="2400" dirty="0"/>
              <a:t>A (single) virtual function table (</a:t>
            </a:r>
            <a:r>
              <a:rPr lang="en-US" sz="2400" dirty="0" err="1"/>
              <a:t>vtable</a:t>
            </a:r>
            <a:r>
              <a:rPr lang="en-US" sz="2400" dirty="0"/>
              <a:t>) for</a:t>
            </a:r>
            <a:r>
              <a:rPr lang="en-US" sz="2400" i="1" dirty="0"/>
              <a:t> the class</a:t>
            </a:r>
            <a:endParaRPr lang="en-US" sz="2400" dirty="0"/>
          </a:p>
          <a:p>
            <a:pPr lvl="1" fontAlgn="base"/>
            <a:r>
              <a:rPr lang="en-US" dirty="0"/>
              <a:t>Contains a function pointer for each virtual method in the class</a:t>
            </a:r>
          </a:p>
          <a:p>
            <a:pPr lvl="1" fontAlgn="base"/>
            <a:r>
              <a:rPr lang="en-US" dirty="0"/>
              <a:t>The pointers in the </a:t>
            </a:r>
            <a:r>
              <a:rPr lang="en-US" dirty="0" err="1"/>
              <a:t>vtable</a:t>
            </a:r>
            <a:r>
              <a:rPr lang="en-US" dirty="0"/>
              <a:t> point to the </a:t>
            </a:r>
            <a:r>
              <a:rPr lang="en-US" b="1" dirty="0"/>
              <a:t>most-derived</a:t>
            </a:r>
            <a:r>
              <a:rPr lang="en-US" dirty="0"/>
              <a:t> function for that class</a:t>
            </a:r>
          </a:p>
          <a:p>
            <a:pPr fontAlgn="base"/>
            <a:r>
              <a:rPr lang="en-US" sz="2400" dirty="0"/>
              <a:t>A virtual table pointer (</a:t>
            </a:r>
            <a:r>
              <a:rPr lang="en-US" sz="2400" dirty="0" err="1"/>
              <a:t>vptr</a:t>
            </a:r>
            <a:r>
              <a:rPr lang="en-US" sz="2400" dirty="0"/>
              <a:t>) for </a:t>
            </a:r>
            <a:r>
              <a:rPr lang="en-US" sz="2400" i="1" dirty="0"/>
              <a:t>each object instance</a:t>
            </a:r>
            <a:endParaRPr lang="en-US" sz="2400" dirty="0"/>
          </a:p>
          <a:p>
            <a:pPr lvl="1" fontAlgn="base"/>
            <a:r>
              <a:rPr lang="en-US" dirty="0"/>
              <a:t>A pointer to a virtual table as a “hidden” member variable</a:t>
            </a:r>
          </a:p>
          <a:p>
            <a:pPr lvl="1" fontAlgn="base"/>
            <a:r>
              <a:rPr lang="en-US" dirty="0"/>
              <a:t>When the object’s constructor is invoked, the </a:t>
            </a:r>
            <a:r>
              <a:rPr lang="en-US" dirty="0" err="1"/>
              <a:t>vptr</a:t>
            </a:r>
            <a:r>
              <a:rPr lang="en-US" dirty="0"/>
              <a:t> is initialized to point to the </a:t>
            </a:r>
            <a:r>
              <a:rPr lang="en-US" dirty="0" err="1"/>
              <a:t>vtable</a:t>
            </a:r>
            <a:r>
              <a:rPr lang="en-US" dirty="0"/>
              <a:t> for the newly constructed object’s class</a:t>
            </a:r>
          </a:p>
          <a:p>
            <a:pPr lvl="1" fontAlgn="base"/>
            <a:r>
              <a:rPr lang="en-US" dirty="0"/>
              <a:t>Thus, the </a:t>
            </a:r>
            <a:r>
              <a:rPr lang="en-US" dirty="0" err="1"/>
              <a:t>vptr</a:t>
            </a:r>
            <a:r>
              <a:rPr lang="en-US" dirty="0"/>
              <a:t> “remembers” what class the object is</a:t>
            </a:r>
          </a:p>
          <a:p>
            <a:endParaRPr lang="en-US" dirty="0"/>
          </a:p>
        </p:txBody>
      </p:sp>
      <p:sp>
        <p:nvSpPr>
          <p:cNvPr id="4" name="Footer Placeholder 3">
            <a:extLst>
              <a:ext uri="{FF2B5EF4-FFF2-40B4-BE49-F238E27FC236}">
                <a16:creationId xmlns:a16="http://schemas.microsoft.com/office/drawing/2014/main" id="{C080D23D-B015-79F8-BF0B-9DD385A19E64}"/>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5E1C0B5B-A2FC-B494-62CB-AD8B661ABC78}"/>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07487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3A63B-39B1-1562-C5A1-333369FF27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87190F-C58B-2BF6-4EDF-CB6BCA7E76EF}"/>
              </a:ext>
            </a:extLst>
          </p:cNvPr>
          <p:cNvSpPr>
            <a:spLocks noGrp="1"/>
          </p:cNvSpPr>
          <p:nvPr>
            <p:ph type="title"/>
          </p:nvPr>
        </p:nvSpPr>
        <p:spPr>
          <a:xfrm>
            <a:off x="1143000" y="609600"/>
            <a:ext cx="4953000" cy="849086"/>
          </a:xfrm>
        </p:spPr>
        <p:txBody>
          <a:bodyPr>
            <a:normAutofit fontScale="90000"/>
          </a:bodyPr>
          <a:lstStyle/>
          <a:p>
            <a:r>
              <a:rPr lang="en-US" dirty="0"/>
              <a:t>Dynamic Dispatch </a:t>
            </a:r>
            <a:r>
              <a:rPr lang="en-US" dirty="0" err="1"/>
              <a:t>vtables</a:t>
            </a:r>
            <a:r>
              <a:rPr lang="en-US" dirty="0"/>
              <a:t> &amp; </a:t>
            </a:r>
            <a:r>
              <a:rPr lang="en-US" dirty="0" err="1"/>
              <a:t>vptrs</a:t>
            </a:r>
            <a:endParaRPr lang="en-US" dirty="0"/>
          </a:p>
        </p:txBody>
      </p:sp>
      <p:graphicFrame>
        <p:nvGraphicFramePr>
          <p:cNvPr id="6" name="Table 5">
            <a:extLst>
              <a:ext uri="{FF2B5EF4-FFF2-40B4-BE49-F238E27FC236}">
                <a16:creationId xmlns:a16="http://schemas.microsoft.com/office/drawing/2014/main" id="{9798DCE2-36F9-F170-1176-1E080E51232D}"/>
              </a:ext>
            </a:extLst>
          </p:cNvPr>
          <p:cNvGraphicFramePr>
            <a:graphicFrameLocks noGrp="1"/>
          </p:cNvGraphicFramePr>
          <p:nvPr/>
        </p:nvGraphicFramePr>
        <p:xfrm>
          <a:off x="1143000" y="1692366"/>
          <a:ext cx="4517572" cy="111252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a:t>Stock </a:t>
                      </a:r>
                      <a:r>
                        <a:rPr lang="en-US" dirty="0" err="1"/>
                        <a:t>vtable</a:t>
                      </a:r>
                      <a:r>
                        <a:rPr lang="en-US" dirty="0"/>
                        <a:t> </a:t>
                      </a:r>
                      <a:r>
                        <a:rPr lang="en-US" dirty="0" err="1"/>
                        <a:t>ptrs</a:t>
                      </a:r>
                      <a:endParaRPr lang="en-US" dirty="0"/>
                    </a:p>
                  </a:txBody>
                  <a:tcPr/>
                </a:tc>
                <a:tc>
                  <a:txBody>
                    <a:bodyPr/>
                    <a:lstStyle/>
                    <a:p>
                      <a:r>
                        <a:rPr lang="en-US" dirty="0"/>
                        <a:t>function</a:t>
                      </a:r>
                    </a:p>
                  </a:txBody>
                  <a:tcPr/>
                </a:tc>
                <a:extLst>
                  <a:ext uri="{0D108BD9-81ED-4DB2-BD59-A6C34878D82A}">
                    <a16:rowId xmlns:a16="http://schemas.microsoft.com/office/drawing/2014/main" val="2467616329"/>
                  </a:ext>
                </a:extLst>
              </a:tr>
              <a:tr h="370840">
                <a:tc>
                  <a:txBody>
                    <a:bodyPr/>
                    <a:lstStyle/>
                    <a:p>
                      <a:r>
                        <a:rPr lang="en-US" dirty="0" err="1"/>
                        <a:t>getProfit</a:t>
                      </a:r>
                      <a:endParaRPr lang="en-US" dirty="0"/>
                    </a:p>
                  </a:txBody>
                  <a:tcPr/>
                </a:tc>
                <a:tc>
                  <a:txBody>
                    <a:bodyPr/>
                    <a:lstStyle/>
                    <a:p>
                      <a:r>
                        <a:rPr lang="en-US" dirty="0"/>
                        <a:t>Stock::</a:t>
                      </a:r>
                      <a:r>
                        <a:rPr lang="en-US" dirty="0" err="1"/>
                        <a:t>getProfit</a:t>
                      </a:r>
                      <a:endParaRPr lang="en-US" dirty="0"/>
                    </a:p>
                  </a:txBody>
                  <a:tcPr/>
                </a:tc>
                <a:extLst>
                  <a:ext uri="{0D108BD9-81ED-4DB2-BD59-A6C34878D82A}">
                    <a16:rowId xmlns:a16="http://schemas.microsoft.com/office/drawing/2014/main" val="3558466549"/>
                  </a:ext>
                </a:extLst>
              </a:tr>
              <a:tr h="370840">
                <a:tc>
                  <a:txBody>
                    <a:bodyPr/>
                    <a:lstStyle/>
                    <a:p>
                      <a:r>
                        <a:rPr lang="en-US" dirty="0" err="1"/>
                        <a:t>getMarketValue</a:t>
                      </a:r>
                      <a:endParaRPr lang="en-US" dirty="0"/>
                    </a:p>
                  </a:txBody>
                  <a:tcPr/>
                </a:tc>
                <a:tc>
                  <a:txBody>
                    <a:bodyPr/>
                    <a:lstStyle/>
                    <a:p>
                      <a:r>
                        <a:rPr lang="en-US" dirty="0"/>
                        <a:t>Stock::</a:t>
                      </a:r>
                      <a:r>
                        <a:rPr lang="en-US" dirty="0" err="1"/>
                        <a:t>getMarketValue</a:t>
                      </a:r>
                      <a:endParaRPr lang="en-US" dirty="0"/>
                    </a:p>
                  </a:txBody>
                  <a:tcPr/>
                </a:tc>
                <a:extLst>
                  <a:ext uri="{0D108BD9-81ED-4DB2-BD59-A6C34878D82A}">
                    <a16:rowId xmlns:a16="http://schemas.microsoft.com/office/drawing/2014/main" val="2297080857"/>
                  </a:ext>
                </a:extLst>
              </a:tr>
            </a:tbl>
          </a:graphicData>
        </a:graphic>
      </p:graphicFrame>
      <p:graphicFrame>
        <p:nvGraphicFramePr>
          <p:cNvPr id="7" name="Table 6">
            <a:extLst>
              <a:ext uri="{FF2B5EF4-FFF2-40B4-BE49-F238E27FC236}">
                <a16:creationId xmlns:a16="http://schemas.microsoft.com/office/drawing/2014/main" id="{5AD5ADFC-E80B-D428-DDB1-2DC8E190D719}"/>
              </a:ext>
            </a:extLst>
          </p:cNvPr>
          <p:cNvGraphicFramePr>
            <a:graphicFrameLocks noGrp="1"/>
          </p:cNvGraphicFramePr>
          <p:nvPr/>
        </p:nvGraphicFramePr>
        <p:xfrm>
          <a:off x="1143000" y="2921726"/>
          <a:ext cx="4517572" cy="165100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err="1"/>
                        <a:t>DividendStock</a:t>
                      </a:r>
                      <a:r>
                        <a:rPr lang="en-US" dirty="0"/>
                        <a:t> </a:t>
                      </a:r>
                    </a:p>
                    <a:p>
                      <a:r>
                        <a:rPr lang="en-US" dirty="0" err="1"/>
                        <a:t>vtable</a:t>
                      </a:r>
                      <a:r>
                        <a:rPr lang="en-US" dirty="0"/>
                        <a:t> </a:t>
                      </a:r>
                      <a:r>
                        <a:rPr lang="en-US" dirty="0" err="1"/>
                        <a:t>ptrs</a:t>
                      </a:r>
                      <a:endParaRPr lang="en-US" dirty="0"/>
                    </a:p>
                  </a:txBody>
                  <a:tcPr/>
                </a:tc>
                <a:tc>
                  <a:txBody>
                    <a:bodyPr/>
                    <a:lstStyle/>
                    <a:p>
                      <a:r>
                        <a:rPr lang="en-US" dirty="0"/>
                        <a:t>function</a:t>
                      </a:r>
                    </a:p>
                  </a:txBody>
                  <a:tcPr/>
                </a:tc>
                <a:extLst>
                  <a:ext uri="{0D108BD9-81ED-4DB2-BD59-A6C34878D82A}">
                    <a16:rowId xmlns:a16="http://schemas.microsoft.com/office/drawing/2014/main" val="2467616329"/>
                  </a:ext>
                </a:extLst>
              </a:tr>
              <a:tr h="370840">
                <a:tc>
                  <a:txBody>
                    <a:bodyPr/>
                    <a:lstStyle/>
                    <a:p>
                      <a:r>
                        <a:rPr lang="en-US" dirty="0" err="1"/>
                        <a:t>getProfit</a:t>
                      </a:r>
                      <a:endParaRPr lang="en-US" dirty="0"/>
                    </a:p>
                  </a:txBody>
                  <a:tcPr/>
                </a:tc>
                <a:tc>
                  <a:txBody>
                    <a:bodyPr/>
                    <a:lstStyle/>
                    <a:p>
                      <a:r>
                        <a:rPr lang="en-US" dirty="0"/>
                        <a:t>Stock::</a:t>
                      </a:r>
                      <a:r>
                        <a:rPr lang="en-US" dirty="0" err="1"/>
                        <a:t>getProfit</a:t>
                      </a:r>
                      <a:endParaRPr lang="en-US" dirty="0"/>
                    </a:p>
                  </a:txBody>
                  <a:tcPr/>
                </a:tc>
                <a:extLst>
                  <a:ext uri="{0D108BD9-81ED-4DB2-BD59-A6C34878D82A}">
                    <a16:rowId xmlns:a16="http://schemas.microsoft.com/office/drawing/2014/main" val="3558466549"/>
                  </a:ext>
                </a:extLst>
              </a:tr>
              <a:tr h="370840">
                <a:tc>
                  <a:txBody>
                    <a:bodyPr/>
                    <a:lstStyle/>
                    <a:p>
                      <a:r>
                        <a:rPr lang="en-US" dirty="0" err="1"/>
                        <a:t>getMarketValue</a:t>
                      </a:r>
                      <a:endParaRPr lang="en-US" dirty="0"/>
                    </a:p>
                  </a:txBody>
                  <a:tcPr/>
                </a:tc>
                <a:tc>
                  <a:txBody>
                    <a:bodyPr/>
                    <a:lstStyle/>
                    <a:p>
                      <a:r>
                        <a:rPr lang="en-US" dirty="0" err="1"/>
                        <a:t>DividentStock</a:t>
                      </a:r>
                      <a:r>
                        <a:rPr lang="en-US" dirty="0"/>
                        <a:t>::</a:t>
                      </a:r>
                      <a:r>
                        <a:rPr lang="en-US" dirty="0" err="1"/>
                        <a:t>getMarketValue</a:t>
                      </a:r>
                      <a:endParaRPr lang="en-US" dirty="0"/>
                    </a:p>
                  </a:txBody>
                  <a:tcPr/>
                </a:tc>
                <a:extLst>
                  <a:ext uri="{0D108BD9-81ED-4DB2-BD59-A6C34878D82A}">
                    <a16:rowId xmlns:a16="http://schemas.microsoft.com/office/drawing/2014/main" val="2297080857"/>
                  </a:ext>
                </a:extLst>
              </a:tr>
            </a:tbl>
          </a:graphicData>
        </a:graphic>
      </p:graphicFrame>
      <p:graphicFrame>
        <p:nvGraphicFramePr>
          <p:cNvPr id="8" name="Table 7">
            <a:extLst>
              <a:ext uri="{FF2B5EF4-FFF2-40B4-BE49-F238E27FC236}">
                <a16:creationId xmlns:a16="http://schemas.microsoft.com/office/drawing/2014/main" id="{C003D09C-51F2-7AAB-D4B6-972F4FA63580}"/>
              </a:ext>
            </a:extLst>
          </p:cNvPr>
          <p:cNvGraphicFramePr>
            <a:graphicFrameLocks noGrp="1"/>
          </p:cNvGraphicFramePr>
          <p:nvPr/>
        </p:nvGraphicFramePr>
        <p:xfrm>
          <a:off x="1150260" y="4692463"/>
          <a:ext cx="4517572" cy="1112520"/>
        </p:xfrm>
        <a:graphic>
          <a:graphicData uri="http://schemas.openxmlformats.org/drawingml/2006/table">
            <a:tbl>
              <a:tblPr firstRow="1" bandRow="1">
                <a:tableStyleId>{5C22544A-7EE6-4342-B048-85BDC9FD1C3A}</a:tableStyleId>
              </a:tblPr>
              <a:tblGrid>
                <a:gridCol w="2071914">
                  <a:extLst>
                    <a:ext uri="{9D8B030D-6E8A-4147-A177-3AD203B41FA5}">
                      <a16:colId xmlns:a16="http://schemas.microsoft.com/office/drawing/2014/main" val="1981634345"/>
                    </a:ext>
                  </a:extLst>
                </a:gridCol>
                <a:gridCol w="2445658">
                  <a:extLst>
                    <a:ext uri="{9D8B030D-6E8A-4147-A177-3AD203B41FA5}">
                      <a16:colId xmlns:a16="http://schemas.microsoft.com/office/drawing/2014/main" val="1861320716"/>
                    </a:ext>
                  </a:extLst>
                </a:gridCol>
              </a:tblGrid>
              <a:tr h="370840">
                <a:tc>
                  <a:txBody>
                    <a:bodyPr/>
                    <a:lstStyle/>
                    <a:p>
                      <a:r>
                        <a:rPr lang="en-US" dirty="0"/>
                        <a:t>Object </a:t>
                      </a:r>
                      <a:r>
                        <a:rPr lang="en-US" dirty="0" err="1"/>
                        <a:t>Vptrs</a:t>
                      </a:r>
                      <a:endParaRPr lang="en-US" dirty="0"/>
                    </a:p>
                  </a:txBody>
                  <a:tcPr>
                    <a:solidFill>
                      <a:schemeClr val="accent5">
                        <a:lumMod val="50000"/>
                      </a:schemeClr>
                    </a:solidFill>
                  </a:tcPr>
                </a:tc>
                <a:tc>
                  <a:txBody>
                    <a:bodyPr/>
                    <a:lstStyle/>
                    <a:p>
                      <a:r>
                        <a:rPr lang="en-US" dirty="0" err="1"/>
                        <a:t>vtable</a:t>
                      </a:r>
                      <a:endParaRPr lang="en-US" dirty="0"/>
                    </a:p>
                  </a:txBody>
                  <a:tcPr>
                    <a:solidFill>
                      <a:schemeClr val="accent5">
                        <a:lumMod val="50000"/>
                      </a:schemeClr>
                    </a:solidFill>
                  </a:tcPr>
                </a:tc>
                <a:extLst>
                  <a:ext uri="{0D108BD9-81ED-4DB2-BD59-A6C34878D82A}">
                    <a16:rowId xmlns:a16="http://schemas.microsoft.com/office/drawing/2014/main" val="2467616329"/>
                  </a:ext>
                </a:extLst>
              </a:tr>
              <a:tr h="370840">
                <a:tc>
                  <a:txBody>
                    <a:bodyPr/>
                    <a:lstStyle/>
                    <a:p>
                      <a:r>
                        <a:rPr lang="en-US" dirty="0"/>
                        <a:t>S</a:t>
                      </a:r>
                    </a:p>
                  </a:txBody>
                  <a:tcPr/>
                </a:tc>
                <a:tc>
                  <a:txBody>
                    <a:bodyPr/>
                    <a:lstStyle/>
                    <a:p>
                      <a:r>
                        <a:rPr lang="en-US" dirty="0" err="1"/>
                        <a:t>DividendStock</a:t>
                      </a:r>
                      <a:r>
                        <a:rPr lang="en-US" dirty="0"/>
                        <a:t> </a:t>
                      </a:r>
                      <a:r>
                        <a:rPr lang="en-US" dirty="0" err="1"/>
                        <a:t>vtable</a:t>
                      </a:r>
                      <a:endParaRPr lang="en-US" dirty="0"/>
                    </a:p>
                  </a:txBody>
                  <a:tcPr/>
                </a:tc>
                <a:extLst>
                  <a:ext uri="{0D108BD9-81ED-4DB2-BD59-A6C34878D82A}">
                    <a16:rowId xmlns:a16="http://schemas.microsoft.com/office/drawing/2014/main" val="3558466549"/>
                  </a:ext>
                </a:extLst>
              </a:tr>
              <a:tr h="370840">
                <a:tc>
                  <a:txBody>
                    <a:bodyPr/>
                    <a:lstStyle/>
                    <a:p>
                      <a:r>
                        <a:rPr lang="en-US" dirty="0"/>
                        <a:t>Ds</a:t>
                      </a:r>
                    </a:p>
                  </a:txBody>
                  <a:tcPr/>
                </a:tc>
                <a:tc>
                  <a:txBody>
                    <a:bodyPr/>
                    <a:lstStyle/>
                    <a:p>
                      <a:r>
                        <a:rPr lang="en-US" dirty="0" err="1"/>
                        <a:t>DividendStock</a:t>
                      </a:r>
                      <a:r>
                        <a:rPr lang="en-US" dirty="0"/>
                        <a:t> </a:t>
                      </a:r>
                      <a:r>
                        <a:rPr lang="en-US" dirty="0" err="1"/>
                        <a:t>vtable</a:t>
                      </a:r>
                      <a:endParaRPr lang="en-US" dirty="0"/>
                    </a:p>
                  </a:txBody>
                  <a:tcPr/>
                </a:tc>
                <a:extLst>
                  <a:ext uri="{0D108BD9-81ED-4DB2-BD59-A6C34878D82A}">
                    <a16:rowId xmlns:a16="http://schemas.microsoft.com/office/drawing/2014/main" val="2297080857"/>
                  </a:ext>
                </a:extLst>
              </a:tr>
            </a:tbl>
          </a:graphicData>
        </a:graphic>
      </p:graphicFrame>
      <p:sp>
        <p:nvSpPr>
          <p:cNvPr id="10" name="Content Placeholder 9">
            <a:extLst>
              <a:ext uri="{FF2B5EF4-FFF2-40B4-BE49-F238E27FC236}">
                <a16:creationId xmlns:a16="http://schemas.microsoft.com/office/drawing/2014/main" id="{B88DA787-663B-0FF6-5BB1-A86BF625D7C8}"/>
              </a:ext>
            </a:extLst>
          </p:cNvPr>
          <p:cNvSpPr>
            <a:spLocks noGrp="1"/>
          </p:cNvSpPr>
          <p:nvPr>
            <p:ph sz="half" idx="2"/>
          </p:nvPr>
        </p:nvSpPr>
        <p:spPr>
          <a:xfrm>
            <a:off x="6146800" y="619539"/>
            <a:ext cx="5653313" cy="5471160"/>
          </a:xfrm>
          <a:solidFill>
            <a:srgbClr val="FBFBFF"/>
          </a:solidFill>
          <a:ln w="38100">
            <a:solidFill>
              <a:schemeClr val="bg2"/>
            </a:solidFill>
          </a:ln>
        </p:spPr>
        <p:txBody>
          <a:bodyPr>
            <a:noAutofit/>
          </a:bodyPr>
          <a:lstStyle/>
          <a:p>
            <a:pPr marL="0" rtl="0">
              <a:lnSpc>
                <a:spcPct val="100000"/>
              </a:lnSpc>
              <a:spcBef>
                <a:spcPts val="200"/>
              </a:spcBef>
              <a:spcAft>
                <a:spcPts val="200"/>
              </a:spcAft>
              <a:buNone/>
            </a:pP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dividend();</a:t>
            </a:r>
            <a:b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err="1">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ds = &amp;dividend;</a:t>
            </a:r>
            <a:br>
              <a:rPr lang="en-US" sz="1800" dirty="0">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0066FF"/>
                </a:solidFill>
                <a:effectLst/>
                <a:latin typeface="Cascadia Code" panose="020B0609020000020004" pitchFamily="49" charset="0"/>
                <a:ea typeface="Cascadia Code" panose="020B0609020000020004" pitchFamily="49" charset="0"/>
                <a:cs typeface="Cascadia Code" panose="020B0609020000020004" pitchFamily="49" charset="0"/>
              </a:rPr>
              <a:t>Stock*</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s = &amp;dividend;</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Calls </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FF0000"/>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rtl="0">
              <a:lnSpc>
                <a:spcPct val="100000"/>
              </a:lnSpc>
              <a:spcBef>
                <a:spcPts val="200"/>
              </a:spcBef>
              <a:spcAft>
                <a:spcPts val="200"/>
              </a:spcAft>
              <a:buNone/>
            </a:pP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since that method is inherited. </a:t>
            </a:r>
          </a:p>
          <a:p>
            <a:pPr marL="0">
              <a:lnSpc>
                <a:spcPct val="100000"/>
              </a:lnSpc>
              <a:spcBef>
                <a:spcPts val="200"/>
              </a:spcBef>
              <a:spcAft>
                <a:spcPts val="200"/>
              </a:spcAft>
              <a:buNone/>
            </a:pP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Stock::</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GetProfit</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calls</a:t>
            </a:r>
            <a:b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b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 </a:t>
            </a:r>
            <a:r>
              <a:rPr lang="en-US" sz="1800" b="1"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Dividendstock</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r>
              <a:rPr lang="en-US" sz="1800" i="1" dirty="0" err="1">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GetMarketValue</a:t>
            </a:r>
            <a:r>
              <a:rPr lang="en-US" sz="1800" i="1" dirty="0">
                <a:solidFill>
                  <a:srgbClr val="5A5A5A"/>
                </a:solidFill>
                <a:latin typeface="Cascadia Code" panose="020B0609020000020004" pitchFamily="49" charset="0"/>
                <a:ea typeface="Cascadia Code" panose="020B0609020000020004" pitchFamily="49" charset="0"/>
                <a:cs typeface="Cascadia Code" panose="020B0609020000020004" pitchFamily="49" charset="0"/>
              </a:rPr>
              <a:t>()</a:t>
            </a:r>
            <a:br>
              <a:rPr lang="en-US" sz="1800" b="0" dirty="0">
                <a:effectLst/>
                <a:latin typeface="Cascadia Code" panose="020B0609020000020004" pitchFamily="49" charset="0"/>
                <a:ea typeface="Cascadia Code" panose="020B0609020000020004" pitchFamily="49" charset="0"/>
                <a:cs typeface="Cascadia Code" panose="020B0609020000020004" pitchFamily="49" charset="0"/>
              </a:rPr>
            </a:b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ds-&gt;</a:t>
            </a:r>
            <a:r>
              <a:rPr lang="en-US" sz="1800" b="1" i="0" u="none" strike="noStrike" dirty="0" err="1">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GetProfit</a:t>
            </a:r>
            <a:r>
              <a:rPr lang="en-US" sz="18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8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a:t>
            </a:r>
            <a:endParaRPr lang="en-US" sz="18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07565985-1467-0B7A-8460-ACCF06729CD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90D9EA52-7AA3-D180-9DC3-CF74BC2B6E32}"/>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2589853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89CD0-ABD1-EA97-A901-DEFBF673A2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CD560F-59BF-200D-0FCF-ACC7AC748DF4}"/>
              </a:ext>
            </a:extLst>
          </p:cNvPr>
          <p:cNvSpPr>
            <a:spLocks noGrp="1"/>
          </p:cNvSpPr>
          <p:nvPr>
            <p:ph type="title"/>
          </p:nvPr>
        </p:nvSpPr>
        <p:spPr/>
        <p:txBody>
          <a:bodyPr/>
          <a:lstStyle/>
          <a:p>
            <a:r>
              <a:rPr lang="en-US" dirty="0"/>
              <a:t>Virtual? Constructing and Destructing</a:t>
            </a:r>
          </a:p>
        </p:txBody>
      </p:sp>
      <p:sp>
        <p:nvSpPr>
          <p:cNvPr id="3" name="Content Placeholder 2">
            <a:extLst>
              <a:ext uri="{FF2B5EF4-FFF2-40B4-BE49-F238E27FC236}">
                <a16:creationId xmlns:a16="http://schemas.microsoft.com/office/drawing/2014/main" id="{A75691BC-70C0-8D3F-4D65-57F50F185FDF}"/>
              </a:ext>
            </a:extLst>
          </p:cNvPr>
          <p:cNvSpPr>
            <a:spLocks noGrp="1"/>
          </p:cNvSpPr>
          <p:nvPr>
            <p:ph idx="1"/>
          </p:nvPr>
        </p:nvSpPr>
        <p:spPr/>
        <p:txBody>
          <a:bodyPr>
            <a:normAutofit lnSpcReduction="10000"/>
          </a:bodyPr>
          <a:lstStyle/>
          <a:p>
            <a:pPr fontAlgn="base"/>
            <a:r>
              <a:rPr lang="en-US" sz="2400" dirty="0"/>
              <a:t>Constructor of base class gets called </a:t>
            </a:r>
            <a:r>
              <a:rPr lang="en-US" sz="2400" i="1" dirty="0"/>
              <a:t>before</a:t>
            </a:r>
            <a:r>
              <a:rPr lang="en-US" sz="2400" dirty="0"/>
              <a:t> constructor of derived class</a:t>
            </a:r>
          </a:p>
          <a:p>
            <a:pPr lvl="1" fontAlgn="base"/>
            <a:r>
              <a:rPr lang="en-US" dirty="0"/>
              <a:t>Default (zero-</a:t>
            </a:r>
            <a:r>
              <a:rPr lang="en-US" dirty="0" err="1"/>
              <a:t>arg</a:t>
            </a:r>
            <a:r>
              <a:rPr lang="en-US" dirty="0"/>
              <a:t>) constructor unless you specify a different one using initializer syntax</a:t>
            </a:r>
          </a:p>
          <a:p>
            <a:pPr lvl="1" fontAlgn="base"/>
            <a:r>
              <a:rPr lang="en-US" dirty="0"/>
              <a:t>Initializer syntax: Foo::Foo(…): Bar(</a:t>
            </a:r>
            <a:r>
              <a:rPr lang="en-US" dirty="0" err="1"/>
              <a:t>args</a:t>
            </a:r>
            <a:r>
              <a:rPr lang="en-US" dirty="0"/>
              <a:t>); it(x) { … }</a:t>
            </a:r>
          </a:p>
          <a:p>
            <a:pPr lvl="1" fontAlgn="base"/>
            <a:r>
              <a:rPr lang="en-US" dirty="0"/>
              <a:t>Needed to execute base class constructor with arguments; also works on instance variables and is preferred in production code (slogan: “initialization preferred over assignment”)</a:t>
            </a:r>
          </a:p>
          <a:p>
            <a:pPr fontAlgn="base"/>
            <a:r>
              <a:rPr lang="en-US" sz="2400" dirty="0"/>
              <a:t>Destructor of base class gets called after destructor of derived class</a:t>
            </a:r>
          </a:p>
          <a:p>
            <a:pPr lvl="1" fontAlgn="base"/>
            <a:r>
              <a:rPr lang="en-US" sz="2200" dirty="0"/>
              <a:t>It makes sense to make destructors </a:t>
            </a:r>
            <a:r>
              <a:rPr lang="en-US" sz="2200" dirty="0">
                <a:latin typeface="Cascadia Code" panose="020B0609020000020004" pitchFamily="49" charset="0"/>
                <a:ea typeface="Cascadia Code" panose="020B0609020000020004" pitchFamily="49" charset="0"/>
                <a:cs typeface="Cascadia Code" panose="020B0609020000020004" pitchFamily="49" charset="0"/>
              </a:rPr>
              <a:t>virtual </a:t>
            </a:r>
            <a:r>
              <a:rPr lang="en-US" sz="2200" dirty="0">
                <a:ea typeface="Cascadia Code" panose="020B0609020000020004" pitchFamily="49" charset="0"/>
                <a:cs typeface="Cascadia Code" panose="020B0609020000020004" pitchFamily="49" charset="0"/>
              </a:rPr>
              <a:t>if you intend to derive from class</a:t>
            </a:r>
          </a:p>
          <a:p>
            <a:pPr fontAlgn="base"/>
            <a:r>
              <a:rPr lang="en-US" sz="2400" dirty="0"/>
              <a:t>So constructors/destructors really extend rather than override</a:t>
            </a:r>
          </a:p>
          <a:p>
            <a:pPr lvl="1" fontAlgn="base"/>
            <a:r>
              <a:rPr lang="en-US" dirty="0"/>
              <a:t>Typically what you want</a:t>
            </a:r>
          </a:p>
          <a:p>
            <a:pPr lvl="1" fontAlgn="base"/>
            <a:r>
              <a:rPr lang="en-US" dirty="0"/>
              <a:t>Java is the same</a:t>
            </a:r>
          </a:p>
        </p:txBody>
      </p:sp>
      <p:sp>
        <p:nvSpPr>
          <p:cNvPr id="4" name="Footer Placeholder 3">
            <a:extLst>
              <a:ext uri="{FF2B5EF4-FFF2-40B4-BE49-F238E27FC236}">
                <a16:creationId xmlns:a16="http://schemas.microsoft.com/office/drawing/2014/main" id="{CE215FBE-F867-5CC4-39FC-C82B15E15B17}"/>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F8E3BED-0929-90E3-D00E-51C58A04FB44}"/>
              </a:ext>
            </a:extLst>
          </p:cNvPr>
          <p:cNvSpPr>
            <a:spLocks noGrp="1"/>
          </p:cNvSpPr>
          <p:nvPr>
            <p:ph type="sldNum" sz="quarter" idx="12"/>
          </p:nvPr>
        </p:nvSpPr>
        <p:spPr/>
        <p:txBody>
          <a:bodyPr/>
          <a:lstStyle/>
          <a:p>
            <a:fld id="{4FAB73BC-B049-4115-A692-8D63A059BFB8}" type="slidenum">
              <a:rPr lang="en-US" smtClean="0"/>
              <a:t>12</a:t>
            </a:fld>
            <a:endParaRPr lang="en-US"/>
          </a:p>
        </p:txBody>
      </p:sp>
      <p:sp>
        <p:nvSpPr>
          <p:cNvPr id="6" name="Rectangle: Rounded Corners 5">
            <a:extLst>
              <a:ext uri="{FF2B5EF4-FFF2-40B4-BE49-F238E27FC236}">
                <a16:creationId xmlns:a16="http://schemas.microsoft.com/office/drawing/2014/main" id="{DA1234A5-08A3-816B-3A86-33216CB9907E}"/>
              </a:ext>
              <a:ext uri="{C183D7F6-B498-43B3-948B-1728B52AA6E4}">
                <adec:decorative xmlns:adec="http://schemas.microsoft.com/office/drawing/2017/decorative" val="1"/>
              </a:ext>
            </a:extLst>
          </p:cNvPr>
          <p:cNvSpPr/>
          <p:nvPr/>
        </p:nvSpPr>
        <p:spPr>
          <a:xfrm>
            <a:off x="1211943" y="3940629"/>
            <a:ext cx="9806577" cy="791028"/>
          </a:xfrm>
          <a:prstGeom prst="roundRect">
            <a:avLst/>
          </a:prstGeom>
          <a:noFill/>
          <a:ln w="381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0140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0CA3D-55B8-1712-B136-6E444B1D6260}"/>
              </a:ext>
            </a:extLst>
          </p:cNvPr>
          <p:cNvSpPr>
            <a:spLocks noGrp="1"/>
          </p:cNvSpPr>
          <p:nvPr>
            <p:ph type="title"/>
          </p:nvPr>
        </p:nvSpPr>
        <p:spPr/>
        <p:txBody>
          <a:bodyPr/>
          <a:lstStyle/>
          <a:p>
            <a:r>
              <a:rPr lang="en-US" dirty="0"/>
              <a:t>(Up) casting classes</a:t>
            </a:r>
          </a:p>
        </p:txBody>
      </p:sp>
      <p:sp>
        <p:nvSpPr>
          <p:cNvPr id="7" name="Content Placeholder 6">
            <a:extLst>
              <a:ext uri="{FF2B5EF4-FFF2-40B4-BE49-F238E27FC236}">
                <a16:creationId xmlns:a16="http://schemas.microsoft.com/office/drawing/2014/main" id="{F0FAFA92-78DA-73E7-E93F-BE56E9C33A98}"/>
              </a:ext>
            </a:extLst>
          </p:cNvPr>
          <p:cNvSpPr>
            <a:spLocks noGrp="1"/>
          </p:cNvSpPr>
          <p:nvPr>
            <p:ph idx="1"/>
          </p:nvPr>
        </p:nvSpPr>
        <p:spPr/>
        <p:txBody>
          <a:bodyPr/>
          <a:lstStyle/>
          <a:p>
            <a:pPr fontAlgn="base"/>
            <a:r>
              <a:rPr lang="en-US" sz="2400" dirty="0"/>
              <a:t>An object of a derived class</a:t>
            </a:r>
            <a:r>
              <a:rPr lang="en-US" sz="2400" i="1" dirty="0"/>
              <a:t> cannot</a:t>
            </a:r>
            <a:r>
              <a:rPr lang="en-US" sz="2400" dirty="0"/>
              <a:t> be cast to an object of a base class.</a:t>
            </a:r>
          </a:p>
          <a:p>
            <a:pPr lvl="1" fontAlgn="base"/>
            <a:r>
              <a:rPr lang="en-US" dirty="0"/>
              <a:t>For the same reason a </a:t>
            </a:r>
            <a:r>
              <a:rPr lang="en-US" dirty="0">
                <a:latin typeface="Cascadia Code" panose="020B0609020000020004" pitchFamily="49" charset="0"/>
                <a:ea typeface="Cascadia Code" panose="020B0609020000020004" pitchFamily="49" charset="0"/>
                <a:cs typeface="Cascadia Code" panose="020B0609020000020004" pitchFamily="49" charset="0"/>
              </a:rPr>
              <a:t>struct T1 {int </a:t>
            </a:r>
            <a:r>
              <a:rPr lang="en-US" dirty="0" err="1">
                <a:latin typeface="Cascadia Code" panose="020B0609020000020004" pitchFamily="49" charset="0"/>
                <a:ea typeface="Cascadia Code" panose="020B0609020000020004" pitchFamily="49" charset="0"/>
                <a:cs typeface="Cascadia Code" panose="020B0609020000020004" pitchFamily="49" charset="0"/>
              </a:rPr>
              <a:t>x,y,z</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t>cannot be cast to type </a:t>
            </a:r>
            <a:r>
              <a:rPr lang="en-US" dirty="0">
                <a:latin typeface="Cascadia Code" panose="020B0609020000020004" pitchFamily="49" charset="0"/>
                <a:ea typeface="Cascadia Code" panose="020B0609020000020004" pitchFamily="49" charset="0"/>
                <a:cs typeface="Cascadia Code" panose="020B0609020000020004" pitchFamily="49" charset="0"/>
              </a:rPr>
              <a:t>struct T2 {int </a:t>
            </a:r>
            <a:r>
              <a:rPr lang="en-US" dirty="0" err="1">
                <a:latin typeface="Cascadia Code" panose="020B0609020000020004" pitchFamily="49" charset="0"/>
                <a:ea typeface="Cascadia Code" panose="020B0609020000020004" pitchFamily="49" charset="0"/>
                <a:cs typeface="Cascadia Code" panose="020B0609020000020004" pitchFamily="49" charset="0"/>
              </a:rPr>
              <a:t>x,y</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a:t> (different size)</a:t>
            </a:r>
          </a:p>
          <a:p>
            <a:pPr fontAlgn="base"/>
            <a:r>
              <a:rPr lang="en-US" sz="2400" dirty="0"/>
              <a:t>A pointer to an object of a derived class </a:t>
            </a:r>
            <a:r>
              <a:rPr lang="en-US" sz="2400" i="1" dirty="0"/>
              <a:t>can </a:t>
            </a:r>
            <a:r>
              <a:rPr lang="en-US" sz="2400" dirty="0"/>
              <a:t>be cast to a pointer to an object of a base class.</a:t>
            </a:r>
          </a:p>
          <a:p>
            <a:pPr lvl="1" fontAlgn="base"/>
            <a:r>
              <a:rPr lang="en-US" dirty="0"/>
              <a:t>For the same reason a </a:t>
            </a:r>
            <a:r>
              <a:rPr lang="en-US" dirty="0">
                <a:latin typeface="Cascadia Code" panose="020B0609020000020004" pitchFamily="49" charset="0"/>
                <a:ea typeface="Cascadia Code" panose="020B0609020000020004" pitchFamily="49" charset="0"/>
                <a:cs typeface="Cascadia Code" panose="020B0609020000020004" pitchFamily="49" charset="0"/>
              </a:rPr>
              <a:t>struct T1* </a:t>
            </a:r>
            <a:r>
              <a:rPr lang="en-US" dirty="0"/>
              <a:t>can be cast to type </a:t>
            </a:r>
            <a:r>
              <a:rPr lang="en-US" dirty="0">
                <a:latin typeface="Cascadia Code" panose="020B0609020000020004" pitchFamily="49" charset="0"/>
                <a:ea typeface="Cascadia Code" panose="020B0609020000020004" pitchFamily="49" charset="0"/>
                <a:cs typeface="Cascadia Code" panose="020B0609020000020004" pitchFamily="49" charset="0"/>
              </a:rPr>
              <a:t>struct T2* </a:t>
            </a:r>
            <a:r>
              <a:rPr lang="en-US" dirty="0"/>
              <a:t>(pointers to a location in memory)</a:t>
            </a:r>
          </a:p>
          <a:p>
            <a:pPr lvl="1" fontAlgn="base"/>
            <a:r>
              <a:rPr lang="en-US" dirty="0"/>
              <a:t>(Story not so simple with multiple inheritance)</a:t>
            </a:r>
          </a:p>
          <a:p>
            <a:pPr fontAlgn="base"/>
            <a:r>
              <a:rPr lang="en-US" sz="2400" dirty="0"/>
              <a:t>After such an </a:t>
            </a:r>
            <a:r>
              <a:rPr lang="en-US" sz="2400" i="1" dirty="0"/>
              <a:t>upcast</a:t>
            </a:r>
            <a:r>
              <a:rPr lang="en-US" sz="2400" dirty="0"/>
              <a:t>, field-access works fine (prefix)</a:t>
            </a:r>
          </a:p>
          <a:p>
            <a:pPr lvl="1" fontAlgn="base"/>
            <a:r>
              <a:rPr lang="en-US" dirty="0"/>
              <a:t>but what do method calls mean in the presence of overriding? (see virtual)</a:t>
            </a:r>
          </a:p>
        </p:txBody>
      </p:sp>
      <p:sp>
        <p:nvSpPr>
          <p:cNvPr id="5" name="Footer Placeholder 4">
            <a:extLst>
              <a:ext uri="{FF2B5EF4-FFF2-40B4-BE49-F238E27FC236}">
                <a16:creationId xmlns:a16="http://schemas.microsoft.com/office/drawing/2014/main" id="{B6D1231E-8F18-EF6F-0C66-02C2F35862F3}"/>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4CC2A0B5-A25A-97A1-7904-F5F7F883CD31}"/>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3689958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8271D-B663-B481-EF52-63660F8484BB}"/>
              </a:ext>
            </a:extLst>
          </p:cNvPr>
          <p:cNvSpPr>
            <a:spLocks noGrp="1"/>
          </p:cNvSpPr>
          <p:nvPr>
            <p:ph type="title"/>
          </p:nvPr>
        </p:nvSpPr>
        <p:spPr/>
        <p:txBody>
          <a:bodyPr/>
          <a:lstStyle/>
          <a:p>
            <a:r>
              <a:rPr lang="en-US" dirty="0"/>
              <a:t>(Down) casting classes</a:t>
            </a:r>
          </a:p>
        </p:txBody>
      </p:sp>
      <p:sp>
        <p:nvSpPr>
          <p:cNvPr id="3" name="Content Placeholder 2">
            <a:extLst>
              <a:ext uri="{FF2B5EF4-FFF2-40B4-BE49-F238E27FC236}">
                <a16:creationId xmlns:a16="http://schemas.microsoft.com/office/drawing/2014/main" id="{BF6119AA-37E3-BB34-789A-E744D52BB31D}"/>
              </a:ext>
            </a:extLst>
          </p:cNvPr>
          <p:cNvSpPr>
            <a:spLocks noGrp="1"/>
          </p:cNvSpPr>
          <p:nvPr>
            <p:ph idx="1"/>
          </p:nvPr>
        </p:nvSpPr>
        <p:spPr/>
        <p:txBody>
          <a:bodyPr>
            <a:normAutofit/>
          </a:bodyPr>
          <a:lstStyle/>
          <a:p>
            <a:pPr fontAlgn="base"/>
            <a:r>
              <a:rPr lang="en-US" sz="2800" dirty="0"/>
              <a:t>C pointer-casts: unchecked; be careful</a:t>
            </a:r>
          </a:p>
          <a:p>
            <a:pPr fontAlgn="base"/>
            <a:r>
              <a:rPr lang="en-US" sz="2800" dirty="0"/>
              <a:t>Java: checked; may raise </a:t>
            </a:r>
            <a:r>
              <a:rPr lang="en-US" sz="2800" dirty="0" err="1"/>
              <a:t>ClassCastException</a:t>
            </a:r>
            <a:r>
              <a:rPr lang="en-US" sz="2800" dirty="0"/>
              <a:t> </a:t>
            </a:r>
          </a:p>
          <a:p>
            <a:pPr fontAlgn="base"/>
            <a:r>
              <a:rPr lang="en-US" sz="2800" dirty="0"/>
              <a:t>New:  C++ has “all the above” (several different kinds of casts)</a:t>
            </a:r>
          </a:p>
          <a:p>
            <a:pPr lvl="1" fontAlgn="base"/>
            <a:r>
              <a:rPr lang="en-US" sz="2800" dirty="0"/>
              <a:t>If you use single-inheritance and know what you are doing, the C-style casts (same pointer, assume more about what is pointed to) should work fine for </a:t>
            </a:r>
            <a:r>
              <a:rPr lang="en-US" sz="2800" dirty="0" err="1"/>
              <a:t>downcasts</a:t>
            </a:r>
            <a:endParaRPr lang="en-US" sz="2800" dirty="0"/>
          </a:p>
          <a:p>
            <a:pPr lvl="1" fontAlgn="base"/>
            <a:r>
              <a:rPr lang="en-US" sz="2800" dirty="0"/>
              <a:t>Worth learning about the differences on your own </a:t>
            </a:r>
          </a:p>
        </p:txBody>
      </p:sp>
      <p:sp>
        <p:nvSpPr>
          <p:cNvPr id="4" name="Footer Placeholder 3">
            <a:extLst>
              <a:ext uri="{FF2B5EF4-FFF2-40B4-BE49-F238E27FC236}">
                <a16:creationId xmlns:a16="http://schemas.microsoft.com/office/drawing/2014/main" id="{0AC06171-E389-FEA0-ED88-0C8E5DF8DDF8}"/>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39889DFA-67E7-5E46-0BF7-AA5A12BB7744}"/>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100192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A0BE38C-61EB-92D9-8A23-192C71609CB4}"/>
              </a:ext>
            </a:extLst>
          </p:cNvPr>
          <p:cNvSpPr>
            <a:spLocks noGrp="1"/>
          </p:cNvSpPr>
          <p:nvPr>
            <p:ph type="title"/>
          </p:nvPr>
        </p:nvSpPr>
        <p:spPr/>
        <p:txBody>
          <a:bodyPr/>
          <a:lstStyle/>
          <a:p>
            <a:r>
              <a:rPr lang="en-US" dirty="0"/>
              <a:t>Pure virtual methods &amp; Abstract Classes</a:t>
            </a:r>
          </a:p>
        </p:txBody>
      </p:sp>
      <p:sp>
        <p:nvSpPr>
          <p:cNvPr id="7" name="Content Placeholder 6">
            <a:extLst>
              <a:ext uri="{FF2B5EF4-FFF2-40B4-BE49-F238E27FC236}">
                <a16:creationId xmlns:a16="http://schemas.microsoft.com/office/drawing/2014/main" id="{96591ECB-0144-93D2-08E6-F9094AD43337}"/>
              </a:ext>
            </a:extLst>
          </p:cNvPr>
          <p:cNvSpPr>
            <a:spLocks noGrp="1"/>
          </p:cNvSpPr>
          <p:nvPr>
            <p:ph idx="1"/>
          </p:nvPr>
        </p:nvSpPr>
        <p:spPr/>
        <p:txBody>
          <a:bodyPr>
            <a:normAutofit/>
          </a:bodyPr>
          <a:lstStyle/>
          <a:p>
            <a:r>
              <a:rPr lang="en-US" sz="2400" dirty="0"/>
              <a:t>Sometimes we want to include a function in a class but </a:t>
            </a:r>
            <a:r>
              <a:rPr lang="en-US" sz="2400" i="1" dirty="0"/>
              <a:t>only</a:t>
            </a:r>
            <a:r>
              <a:rPr lang="en-US" sz="2400" dirty="0"/>
              <a:t> implement it in derived classes</a:t>
            </a:r>
            <a:endParaRPr lang="en-US" dirty="0"/>
          </a:p>
          <a:p>
            <a:pPr lvl="1" fontAlgn="base"/>
            <a:r>
              <a:rPr lang="en-US" sz="2200" dirty="0"/>
              <a:t>In Java, we would use an abstract method</a:t>
            </a:r>
          </a:p>
          <a:p>
            <a:pPr lvl="1" fontAlgn="base"/>
            <a:r>
              <a:rPr lang="en-US" sz="2200" dirty="0"/>
              <a:t>In C++, we use a “</a:t>
            </a:r>
            <a:r>
              <a:rPr lang="en-US" sz="2200" b="1" dirty="0">
                <a:solidFill>
                  <a:schemeClr val="accent5">
                    <a:lumMod val="50000"/>
                  </a:schemeClr>
                </a:solidFill>
              </a:rPr>
              <a:t>pure virtual</a:t>
            </a:r>
            <a:r>
              <a:rPr lang="en-US" sz="2200" dirty="0"/>
              <a:t>” function</a:t>
            </a:r>
          </a:p>
          <a:p>
            <a:pPr lvl="2" fontAlgn="base"/>
            <a:r>
              <a:rPr lang="en-US" dirty="0"/>
              <a:t>Example:  </a:t>
            </a:r>
            <a:r>
              <a:rPr lang="en-US" sz="2000" dirty="0">
                <a:latin typeface="Cascadia Code SemiBold" panose="020B0609020000020004" pitchFamily="49" charset="0"/>
                <a:ea typeface="Cascadia Code SemiBold" panose="020B0609020000020004" pitchFamily="49" charset="0"/>
                <a:cs typeface="Cascadia Code SemiBold" panose="020B0609020000020004" pitchFamily="49" charset="0"/>
              </a:rPr>
              <a:t>virtual string </a:t>
            </a:r>
            <a:r>
              <a:rPr lang="en-US" sz="2000" b="1" dirty="0">
                <a:latin typeface="Cascadia Code SemiBold" panose="020B0609020000020004" pitchFamily="49" charset="0"/>
                <a:ea typeface="Cascadia Code SemiBold" panose="020B0609020000020004" pitchFamily="49" charset="0"/>
                <a:cs typeface="Cascadia Code SemiBold" panose="020B0609020000020004" pitchFamily="49" charset="0"/>
              </a:rPr>
              <a:t>noise</a:t>
            </a:r>
            <a:r>
              <a:rPr lang="en-US" sz="2000" dirty="0">
                <a:latin typeface="Cascadia Code SemiBold" panose="020B0609020000020004" pitchFamily="49" charset="0"/>
                <a:ea typeface="Cascadia Code SemiBold" panose="020B0609020000020004" pitchFamily="49" charset="0"/>
                <a:cs typeface="Cascadia Code SemiBold" panose="020B0609020000020004" pitchFamily="49" charset="0"/>
              </a:rPr>
              <a:t>() = 0;</a:t>
            </a:r>
          </a:p>
          <a:p>
            <a:r>
              <a:rPr lang="en-US" sz="2400" dirty="0"/>
              <a:t>A class containing </a:t>
            </a:r>
            <a:r>
              <a:rPr lang="en-US" sz="2400" i="1" dirty="0"/>
              <a:t>any</a:t>
            </a:r>
            <a:r>
              <a:rPr lang="en-US" sz="2400" dirty="0"/>
              <a:t> pure virtual methods is abstract</a:t>
            </a:r>
            <a:endParaRPr lang="en-US" dirty="0"/>
          </a:p>
          <a:p>
            <a:pPr lvl="1" fontAlgn="base"/>
            <a:r>
              <a:rPr lang="en-US" sz="2200" dirty="0"/>
              <a:t>You can’t create instances of an </a:t>
            </a:r>
            <a:r>
              <a:rPr lang="en-US" sz="2200" b="1" dirty="0">
                <a:solidFill>
                  <a:schemeClr val="accent5">
                    <a:lumMod val="50000"/>
                  </a:schemeClr>
                </a:solidFill>
              </a:rPr>
              <a:t>abstract</a:t>
            </a:r>
            <a:r>
              <a:rPr lang="en-US" sz="2200" dirty="0"/>
              <a:t> class</a:t>
            </a:r>
          </a:p>
          <a:p>
            <a:pPr lvl="1" fontAlgn="base"/>
            <a:r>
              <a:rPr lang="en-US" sz="2200" dirty="0"/>
              <a:t>Extend abstract classes and override methods to use them</a:t>
            </a:r>
          </a:p>
          <a:p>
            <a:r>
              <a:rPr lang="en-US" sz="2400" dirty="0"/>
              <a:t>A class containing </a:t>
            </a:r>
            <a:r>
              <a:rPr lang="en-US" sz="2400" i="1" dirty="0"/>
              <a:t>only</a:t>
            </a:r>
            <a:r>
              <a:rPr lang="en-US" sz="2400" dirty="0"/>
              <a:t> pure virtual methods is the same as a Java interface</a:t>
            </a:r>
            <a:endParaRPr lang="en-US" dirty="0"/>
          </a:p>
          <a:p>
            <a:pPr lvl="1" fontAlgn="base"/>
            <a:r>
              <a:rPr lang="en-US" sz="2200" dirty="0"/>
              <a:t>Pure type specification without implementations (e.g.  </a:t>
            </a:r>
            <a:r>
              <a:rPr lang="en-US" sz="2200" dirty="0">
                <a:latin typeface="Cascadia Code" panose="020B0609020000020004" pitchFamily="49" charset="0"/>
                <a:ea typeface="Cascadia Code" panose="020B0609020000020004" pitchFamily="49" charset="0"/>
                <a:cs typeface="Cascadia Code" panose="020B0609020000020004" pitchFamily="49" charset="0"/>
              </a:rPr>
              <a:t>asset</a:t>
            </a:r>
            <a:r>
              <a:rPr lang="en-US" sz="2200" dirty="0"/>
              <a:t>)</a:t>
            </a:r>
          </a:p>
          <a:p>
            <a:pPr marL="45720" indent="0">
              <a:buNone/>
            </a:pPr>
            <a:endParaRPr lang="en-US" dirty="0"/>
          </a:p>
        </p:txBody>
      </p:sp>
      <p:sp>
        <p:nvSpPr>
          <p:cNvPr id="4" name="Footer Placeholder 3">
            <a:extLst>
              <a:ext uri="{FF2B5EF4-FFF2-40B4-BE49-F238E27FC236}">
                <a16:creationId xmlns:a16="http://schemas.microsoft.com/office/drawing/2014/main" id="{A33D1471-7766-9951-9B4F-95566D7A14C7}"/>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20987D10-790E-63C5-9C9B-8F8DA109C349}"/>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242169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E3F48-E452-6683-DFB3-0A04EA7233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AA2988-13AB-A509-3D1D-80538BBE3007}"/>
              </a:ext>
            </a:extLst>
          </p:cNvPr>
          <p:cNvSpPr>
            <a:spLocks noGrp="1"/>
          </p:cNvSpPr>
          <p:nvPr>
            <p:ph type="title"/>
          </p:nvPr>
        </p:nvSpPr>
        <p:spPr>
          <a:xfrm>
            <a:off x="591672" y="609599"/>
            <a:ext cx="3580760" cy="1334461"/>
          </a:xfrm>
        </p:spPr>
        <p:txBody>
          <a:bodyPr>
            <a:normAutofit fontScale="90000"/>
          </a:bodyPr>
          <a:lstStyle/>
          <a:p>
            <a:r>
              <a:rPr lang="en-US" dirty="0"/>
              <a:t>Let’s Practice</a:t>
            </a:r>
            <a:br>
              <a:rPr lang="en-US" dirty="0"/>
            </a:br>
            <a:r>
              <a:rPr lang="en-US" sz="2700" dirty="0"/>
              <a:t>(which assignments work?)</a:t>
            </a:r>
            <a:endParaRPr lang="en-US" dirty="0"/>
          </a:p>
        </p:txBody>
      </p:sp>
      <p:sp>
        <p:nvSpPr>
          <p:cNvPr id="3" name="Content Placeholder 9">
            <a:extLst>
              <a:ext uri="{FF2B5EF4-FFF2-40B4-BE49-F238E27FC236}">
                <a16:creationId xmlns:a16="http://schemas.microsoft.com/office/drawing/2014/main" id="{8439D22E-017A-6C25-7E25-878D296CCDBA}"/>
              </a:ext>
            </a:extLst>
          </p:cNvPr>
          <p:cNvSpPr txBox="1">
            <a:spLocks/>
          </p:cNvSpPr>
          <p:nvPr/>
        </p:nvSpPr>
        <p:spPr>
          <a:xfrm>
            <a:off x="651863" y="2612572"/>
            <a:ext cx="3520568" cy="3463130"/>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8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8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zz</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8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6" name="Multiplication Sign 5" descr="x crosses out the last item because it won't compile.">
            <a:extLst>
              <a:ext uri="{FF2B5EF4-FFF2-40B4-BE49-F238E27FC236}">
                <a16:creationId xmlns:a16="http://schemas.microsoft.com/office/drawing/2014/main" id="{906F159A-14CA-6EE8-2B27-E39BE22FCA57}"/>
              </a:ext>
            </a:extLst>
          </p:cNvPr>
          <p:cNvSpPr/>
          <p:nvPr/>
        </p:nvSpPr>
        <p:spPr>
          <a:xfrm>
            <a:off x="776087" y="5263563"/>
            <a:ext cx="3250347" cy="691563"/>
          </a:xfrm>
          <a:prstGeom prst="mathMultiply">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D23E671E-8182-52AD-EB17-A3918DBEE22B}"/>
              </a:ext>
            </a:extLst>
          </p:cNvPr>
          <p:cNvSpPr>
            <a:spLocks noGrp="1"/>
          </p:cNvSpPr>
          <p:nvPr>
            <p:ph sz="half" idx="2"/>
          </p:nvPr>
        </p:nvSpPr>
        <p:spPr>
          <a:xfrm>
            <a:off x="4518212" y="609600"/>
            <a:ext cx="7281901"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endPar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class inherits from </a:t>
            </a:r>
            <a:r>
              <a:rPr lang="en-US" sz="1600" b="0" dirty="0" err="1">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endPar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7095C92D-495C-0435-D64B-40410F152BF4}"/>
              </a:ext>
            </a:extLst>
          </p:cNvPr>
          <p:cNvSpPr>
            <a:spLocks noGrp="1"/>
          </p:cNvSpPr>
          <p:nvPr>
            <p:ph type="ftr" sz="quarter" idx="11"/>
          </p:nvPr>
        </p:nvSpPr>
        <p:spPr/>
        <p:txBody>
          <a:bodyPr/>
          <a:lstStyle/>
          <a:p>
            <a:r>
              <a:rPr lang="fr-FR" dirty="0"/>
              <a:t>CSE 374 SP26  Lecture C++ Classes, Professor Hazen</a:t>
            </a:r>
            <a:endParaRPr lang="en-US" dirty="0"/>
          </a:p>
        </p:txBody>
      </p:sp>
      <p:sp>
        <p:nvSpPr>
          <p:cNvPr id="5" name="Slide Number Placeholder 4">
            <a:extLst>
              <a:ext uri="{FF2B5EF4-FFF2-40B4-BE49-F238E27FC236}">
                <a16:creationId xmlns:a16="http://schemas.microsoft.com/office/drawing/2014/main" id="{2B0EDF18-BF1E-B2B6-B913-7291C913983B}"/>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272788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6F563-1673-7760-B135-5491FA0E7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2F29B-DF49-7D5C-5513-4C2F1876384C}"/>
              </a:ext>
            </a:extLst>
          </p:cNvPr>
          <p:cNvSpPr>
            <a:spLocks noGrp="1"/>
          </p:cNvSpPr>
          <p:nvPr>
            <p:ph type="title"/>
          </p:nvPr>
        </p:nvSpPr>
        <p:spPr>
          <a:xfrm>
            <a:off x="591672" y="609599"/>
            <a:ext cx="3580760" cy="1334461"/>
          </a:xfrm>
        </p:spPr>
        <p:txBody>
          <a:bodyPr>
            <a:normAutofit fontScale="90000"/>
          </a:bodyPr>
          <a:lstStyle/>
          <a:p>
            <a:r>
              <a:rPr lang="en-US" dirty="0"/>
              <a:t>Let’s Practice</a:t>
            </a:r>
            <a:br>
              <a:rPr lang="en-US" dirty="0"/>
            </a:br>
            <a:r>
              <a:rPr lang="en-US" sz="2700" dirty="0"/>
              <a:t>(what functions are called?)</a:t>
            </a:r>
            <a:endParaRPr lang="en-US" dirty="0"/>
          </a:p>
        </p:txBody>
      </p:sp>
      <p:sp>
        <p:nvSpPr>
          <p:cNvPr id="3" name="Content Placeholder 9">
            <a:extLst>
              <a:ext uri="{FF2B5EF4-FFF2-40B4-BE49-F238E27FC236}">
                <a16:creationId xmlns:a16="http://schemas.microsoft.com/office/drawing/2014/main" id="{CACF3E8D-AF11-AC59-6371-36209FC9C15A}"/>
              </a:ext>
            </a:extLst>
          </p:cNvPr>
          <p:cNvSpPr txBox="1">
            <a:spLocks/>
          </p:cNvSpPr>
          <p:nvPr/>
        </p:nvSpPr>
        <p:spPr>
          <a:xfrm>
            <a:off x="651863" y="2612572"/>
            <a:ext cx="3520568" cy="3463130"/>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10" name="Content Placeholder 9">
            <a:extLst>
              <a:ext uri="{FF2B5EF4-FFF2-40B4-BE49-F238E27FC236}">
                <a16:creationId xmlns:a16="http://schemas.microsoft.com/office/drawing/2014/main" id="{5C278FAF-3613-A0DA-4858-478788F66F1F}"/>
              </a:ext>
            </a:extLst>
          </p:cNvPr>
          <p:cNvSpPr>
            <a:spLocks noGrp="1"/>
          </p:cNvSpPr>
          <p:nvPr>
            <p:ph sz="half" idx="2"/>
          </p:nvPr>
        </p:nvSpPr>
        <p:spPr>
          <a:xfrm>
            <a:off x="4518212" y="609600"/>
            <a:ext cx="7281901"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class inherits from </a:t>
            </a:r>
            <a:r>
              <a:rPr lang="en-US" sz="1600" b="0" dirty="0" err="1">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endPar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D7697BA6-3C7F-9385-EB6D-68CCFACA5E2C}"/>
              </a:ext>
            </a:extLst>
          </p:cNvPr>
          <p:cNvSpPr>
            <a:spLocks noGrp="1"/>
          </p:cNvSpPr>
          <p:nvPr>
            <p:ph type="ftr" sz="quarter" idx="11"/>
          </p:nvPr>
        </p:nvSpPr>
        <p:spPr/>
        <p:txBody>
          <a:bodyPr/>
          <a:lstStyle/>
          <a:p>
            <a:r>
              <a:rPr lang="fr-FR" dirty="0"/>
              <a:t>CSE 374 SP26  Lecture C++ Classes, Professor Hazen</a:t>
            </a:r>
            <a:endParaRPr lang="en-US" dirty="0"/>
          </a:p>
        </p:txBody>
      </p:sp>
      <p:sp>
        <p:nvSpPr>
          <p:cNvPr id="5" name="Slide Number Placeholder 4">
            <a:extLst>
              <a:ext uri="{FF2B5EF4-FFF2-40B4-BE49-F238E27FC236}">
                <a16:creationId xmlns:a16="http://schemas.microsoft.com/office/drawing/2014/main" id="{1F90374F-2245-33A7-8E45-5B2C208BCED8}"/>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3924043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8E9EC-4D12-BF65-1BD5-6AEAE19DF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FD634-F3E6-69F0-24AC-D846C829A7E0}"/>
              </a:ext>
            </a:extLst>
          </p:cNvPr>
          <p:cNvSpPr>
            <a:spLocks noGrp="1"/>
          </p:cNvSpPr>
          <p:nvPr>
            <p:ph type="title"/>
          </p:nvPr>
        </p:nvSpPr>
        <p:spPr>
          <a:xfrm>
            <a:off x="591672" y="609599"/>
            <a:ext cx="3580760" cy="1334461"/>
          </a:xfrm>
        </p:spPr>
        <p:txBody>
          <a:bodyPr>
            <a:normAutofit fontScale="90000"/>
          </a:bodyPr>
          <a:lstStyle/>
          <a:p>
            <a:r>
              <a:rPr lang="en-US" dirty="0"/>
              <a:t>Let’s Practice</a:t>
            </a:r>
            <a:br>
              <a:rPr lang="en-US" dirty="0"/>
            </a:br>
            <a:r>
              <a:rPr lang="en-US" sz="2700" dirty="0"/>
              <a:t>(what functions are called? answers)</a:t>
            </a:r>
            <a:endParaRPr lang="en-US" dirty="0"/>
          </a:p>
        </p:txBody>
      </p:sp>
      <p:sp>
        <p:nvSpPr>
          <p:cNvPr id="3" name="Content Placeholder 9">
            <a:extLst>
              <a:ext uri="{FF2B5EF4-FFF2-40B4-BE49-F238E27FC236}">
                <a16:creationId xmlns:a16="http://schemas.microsoft.com/office/drawing/2014/main" id="{FB566EBB-EA61-021D-8557-B566CF001C79}"/>
              </a:ext>
            </a:extLst>
          </p:cNvPr>
          <p:cNvSpPr txBox="1">
            <a:spLocks/>
          </p:cNvSpPr>
          <p:nvPr/>
        </p:nvSpPr>
        <p:spPr>
          <a:xfrm>
            <a:off x="651863" y="2612572"/>
            <a:ext cx="3520568" cy="3463130"/>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 </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 </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 </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b="0" dirty="0">
                <a:solidFill>
                  <a:srgbClr val="FF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(err!)</a:t>
            </a:r>
          </a:p>
        </p:txBody>
      </p:sp>
      <p:sp>
        <p:nvSpPr>
          <p:cNvPr id="10" name="Content Placeholder 9">
            <a:extLst>
              <a:ext uri="{FF2B5EF4-FFF2-40B4-BE49-F238E27FC236}">
                <a16:creationId xmlns:a16="http://schemas.microsoft.com/office/drawing/2014/main" id="{370F6F20-8971-1562-0A3C-F9AD124AA7D2}"/>
              </a:ext>
            </a:extLst>
          </p:cNvPr>
          <p:cNvSpPr>
            <a:spLocks noGrp="1"/>
          </p:cNvSpPr>
          <p:nvPr>
            <p:ph sz="half" idx="2"/>
          </p:nvPr>
        </p:nvSpPr>
        <p:spPr>
          <a:xfrm>
            <a:off x="4518212" y="609600"/>
            <a:ext cx="7281901"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"construct </a:t>
            </a:r>
            <a:r>
              <a:rPr lang="en-US" sz="1600" dirty="0" err="1">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6E7781"/>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"destruct ~</a:t>
            </a:r>
            <a:r>
              <a:rPr lang="en-US" sz="1600" dirty="0" err="1">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6E7781"/>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"baseclass:m1"</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"baseclass:m2"</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D1D1D"/>
                </a:solidFill>
                <a:latin typeface="Cascadia Code SemiBold" panose="020B0609020000020004" pitchFamily="49" charset="0"/>
                <a:ea typeface="Cascadia Code SemiBold" panose="020B0609020000020004" pitchFamily="49" charset="0"/>
                <a:cs typeface="Cascadia Code SemiBold" panose="020B0609020000020004" pitchFamily="49" charset="0"/>
              </a:rPr>
              <a:t>// class inherits from </a:t>
            </a:r>
            <a:r>
              <a:rPr lang="en-US" sz="1600" dirty="0" err="1">
                <a:solidFill>
                  <a:srgbClr val="1D1D1D"/>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endParaRPr lang="en-US" sz="1600" dirty="0">
              <a:solidFill>
                <a:srgbClr val="1D1D1D"/>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"construct derived"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"destruct ~derived"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"derivedclass:m1"</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"derivedclass:m2"</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CF222E"/>
                </a:solidFill>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dirty="0" err="1">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A3069"/>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"derivedclass:m3"</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rgbClr val="8250DF"/>
                </a:solidFill>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F2334C64-4848-095A-2CF7-B518A137880A}"/>
              </a:ext>
            </a:extLst>
          </p:cNvPr>
          <p:cNvSpPr>
            <a:spLocks noGrp="1"/>
          </p:cNvSpPr>
          <p:nvPr>
            <p:ph type="ftr" sz="quarter" idx="11"/>
          </p:nvPr>
        </p:nvSpPr>
        <p:spPr/>
        <p:txBody>
          <a:bodyPr/>
          <a:lstStyle/>
          <a:p>
            <a:r>
              <a:rPr lang="fr-FR" dirty="0"/>
              <a:t>CSE 374 SP26  Lecture C++ Classes, Professor Hazen</a:t>
            </a:r>
            <a:endParaRPr lang="en-US" dirty="0"/>
          </a:p>
        </p:txBody>
      </p:sp>
      <p:sp>
        <p:nvSpPr>
          <p:cNvPr id="5" name="Slide Number Placeholder 4">
            <a:extLst>
              <a:ext uri="{FF2B5EF4-FFF2-40B4-BE49-F238E27FC236}">
                <a16:creationId xmlns:a16="http://schemas.microsoft.com/office/drawing/2014/main" id="{046E10C6-66CE-A6D8-2370-4301A04026A8}"/>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357840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BB2E9-7595-7E7E-7272-C2B5FFE8A0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2FC81-AE22-3005-0691-1DB6AF64E9CE}"/>
              </a:ext>
            </a:extLst>
          </p:cNvPr>
          <p:cNvSpPr>
            <a:spLocks noGrp="1"/>
          </p:cNvSpPr>
          <p:nvPr>
            <p:ph type="title"/>
          </p:nvPr>
        </p:nvSpPr>
        <p:spPr>
          <a:xfrm>
            <a:off x="591672" y="609599"/>
            <a:ext cx="3580760" cy="1334461"/>
          </a:xfrm>
        </p:spPr>
        <p:txBody>
          <a:bodyPr>
            <a:normAutofit fontScale="90000"/>
          </a:bodyPr>
          <a:lstStyle/>
          <a:p>
            <a:r>
              <a:rPr lang="en-US" dirty="0"/>
              <a:t>Let’s Practice</a:t>
            </a:r>
            <a:br>
              <a:rPr lang="en-US" dirty="0"/>
            </a:br>
            <a:r>
              <a:rPr lang="en-US" sz="2700" dirty="0"/>
              <a:t>(what </a:t>
            </a:r>
            <a:r>
              <a:rPr lang="en-US" sz="2700" b="1" dirty="0"/>
              <a:t>virtual </a:t>
            </a:r>
            <a:r>
              <a:rPr lang="en-US" sz="2700" dirty="0"/>
              <a:t>functions are called?)</a:t>
            </a:r>
            <a:endParaRPr lang="en-US" dirty="0"/>
          </a:p>
        </p:txBody>
      </p:sp>
      <p:sp>
        <p:nvSpPr>
          <p:cNvPr id="3" name="Content Placeholder 9">
            <a:extLst>
              <a:ext uri="{FF2B5EF4-FFF2-40B4-BE49-F238E27FC236}">
                <a16:creationId xmlns:a16="http://schemas.microsoft.com/office/drawing/2014/main" id="{FDB30E47-611B-EF03-3B11-DB6620310998}"/>
              </a:ext>
            </a:extLst>
          </p:cNvPr>
          <p:cNvSpPr txBox="1">
            <a:spLocks/>
          </p:cNvSpPr>
          <p:nvPr/>
        </p:nvSpPr>
        <p:spPr>
          <a:xfrm>
            <a:off x="651863" y="2612572"/>
            <a:ext cx="3520568" cy="3463130"/>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10" name="Content Placeholder 9">
            <a:extLst>
              <a:ext uri="{FF2B5EF4-FFF2-40B4-BE49-F238E27FC236}">
                <a16:creationId xmlns:a16="http://schemas.microsoft.com/office/drawing/2014/main" id="{59FBFEE1-740C-48B3-A63D-9C702D314804}"/>
              </a:ext>
            </a:extLst>
          </p:cNvPr>
          <p:cNvSpPr>
            <a:spLocks noGrp="1"/>
          </p:cNvSpPr>
          <p:nvPr>
            <p:ph sz="half" idx="2"/>
          </p:nvPr>
        </p:nvSpPr>
        <p:spPr>
          <a:xfrm>
            <a:off x="4518212" y="609600"/>
            <a:ext cx="7281901"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virtual</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FF"/>
                </a:solidFill>
                <a:latin typeface="Cascadia Code SemiBold" panose="020B0609020000020004" pitchFamily="49" charset="0"/>
                <a:ea typeface="Cascadia Code SemiBold" panose="020B0609020000020004" pitchFamily="49" charset="0"/>
                <a:cs typeface="Cascadia Code SemiBold" panose="020B0609020000020004" pitchFamily="49" charset="0"/>
              </a:rPr>
              <a:t>virtual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class inherits from </a:t>
            </a:r>
            <a:r>
              <a:rPr lang="en-US" sz="1600" b="0" dirty="0" err="1">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endPar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0000FF"/>
                </a:solidFill>
                <a:latin typeface="Cascadia Code SemiBold" panose="020B0609020000020004" pitchFamily="49" charset="0"/>
                <a:ea typeface="Cascadia Code SemiBold" panose="020B0609020000020004" pitchFamily="49" charset="0"/>
                <a:cs typeface="Cascadia Code SemiBold" panose="020B0609020000020004" pitchFamily="49" charset="0"/>
              </a:rPr>
              <a:t> override</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ADE19E4F-8FCD-4E81-25B7-84C26E9736B6}"/>
              </a:ext>
            </a:extLst>
          </p:cNvPr>
          <p:cNvSpPr>
            <a:spLocks noGrp="1"/>
          </p:cNvSpPr>
          <p:nvPr>
            <p:ph type="ftr" sz="quarter" idx="11"/>
          </p:nvPr>
        </p:nvSpPr>
        <p:spPr/>
        <p:txBody>
          <a:bodyPr/>
          <a:lstStyle/>
          <a:p>
            <a:r>
              <a:rPr lang="fr-FR" dirty="0"/>
              <a:t>CSE 374 SP26  Lecture C++ Classes, Professor Hazen</a:t>
            </a:r>
            <a:endParaRPr lang="en-US" dirty="0"/>
          </a:p>
        </p:txBody>
      </p:sp>
      <p:sp>
        <p:nvSpPr>
          <p:cNvPr id="5" name="Slide Number Placeholder 4">
            <a:extLst>
              <a:ext uri="{FF2B5EF4-FFF2-40B4-BE49-F238E27FC236}">
                <a16:creationId xmlns:a16="http://schemas.microsoft.com/office/drawing/2014/main" id="{A27FDF95-5136-AA56-9A81-BD4BF5ABDD67}"/>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126566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C++ Templates</a:t>
            </a:r>
          </a:p>
          <a:p>
            <a:r>
              <a:rPr lang="en-US" sz="2800" dirty="0"/>
              <a:t>Standard Template Library</a:t>
            </a:r>
            <a:endParaRPr lang="en-US" sz="26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Practice Exercises</a:t>
            </a:r>
          </a:p>
          <a:p>
            <a:r>
              <a:rPr lang="en-US" sz="2800" dirty="0"/>
              <a:t>Finish HW6</a:t>
            </a:r>
          </a:p>
          <a:p>
            <a:r>
              <a:rPr lang="en-US" sz="2800" dirty="0"/>
              <a:t>HW7</a:t>
            </a:r>
          </a:p>
          <a:p>
            <a:r>
              <a:rPr lang="en-US" sz="2800" dirty="0"/>
              <a:t>Did you do your debugging demo?</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73859-FC3E-2FB5-BE0C-C045C3B29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7A371F-549C-116B-E575-57D621B774A0}"/>
              </a:ext>
            </a:extLst>
          </p:cNvPr>
          <p:cNvSpPr>
            <a:spLocks noGrp="1"/>
          </p:cNvSpPr>
          <p:nvPr>
            <p:ph type="title"/>
          </p:nvPr>
        </p:nvSpPr>
        <p:spPr>
          <a:xfrm>
            <a:off x="591672" y="609599"/>
            <a:ext cx="3580760" cy="1334461"/>
          </a:xfrm>
        </p:spPr>
        <p:txBody>
          <a:bodyPr>
            <a:normAutofit fontScale="90000"/>
          </a:bodyPr>
          <a:lstStyle/>
          <a:p>
            <a:r>
              <a:rPr lang="en-US" dirty="0"/>
              <a:t>Let’s Practice</a:t>
            </a:r>
            <a:br>
              <a:rPr lang="en-US" dirty="0"/>
            </a:br>
            <a:r>
              <a:rPr lang="en-US" sz="2700" dirty="0"/>
              <a:t>(what </a:t>
            </a:r>
            <a:r>
              <a:rPr lang="en-US" sz="2700" b="1" dirty="0"/>
              <a:t>virtual </a:t>
            </a:r>
            <a:r>
              <a:rPr lang="en-US" sz="2700" dirty="0"/>
              <a:t>functions are called? Answers)</a:t>
            </a:r>
            <a:endParaRPr lang="en-US" dirty="0"/>
          </a:p>
        </p:txBody>
      </p:sp>
      <p:sp>
        <p:nvSpPr>
          <p:cNvPr id="3" name="Content Placeholder 9">
            <a:extLst>
              <a:ext uri="{FF2B5EF4-FFF2-40B4-BE49-F238E27FC236}">
                <a16:creationId xmlns:a16="http://schemas.microsoft.com/office/drawing/2014/main" id="{66E2F14D-E888-B9CB-875B-BDED2664703E}"/>
              </a:ext>
            </a:extLst>
          </p:cNvPr>
          <p:cNvSpPr txBox="1">
            <a:spLocks/>
          </p:cNvSpPr>
          <p:nvPr/>
        </p:nvSpPr>
        <p:spPr>
          <a:xfrm>
            <a:off x="651863" y="2612572"/>
            <a:ext cx="3520568" cy="3463130"/>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ts val="1425"/>
              </a:lnSpc>
              <a:buNone/>
            </a:pPr>
            <a:endPar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endParaRPr lang="en-US" sz="28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ts val="1425"/>
              </a:lnSpc>
              <a:buNone/>
            </a:pPr>
            <a:r>
              <a:rPr lang="en-US" sz="28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28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800" dirty="0">
                <a:solidFill>
                  <a:srgbClr val="FF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 </a:t>
            </a:r>
            <a:endParaRPr lang="en-US" sz="2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10" name="Content Placeholder 9">
            <a:extLst>
              <a:ext uri="{FF2B5EF4-FFF2-40B4-BE49-F238E27FC236}">
                <a16:creationId xmlns:a16="http://schemas.microsoft.com/office/drawing/2014/main" id="{B53961C8-9754-853C-5173-1C0A4F1CDBF4}"/>
              </a:ext>
            </a:extLst>
          </p:cNvPr>
          <p:cNvSpPr>
            <a:spLocks noGrp="1"/>
          </p:cNvSpPr>
          <p:nvPr>
            <p:ph sz="half" idx="2"/>
          </p:nvPr>
        </p:nvSpPr>
        <p:spPr>
          <a:xfrm>
            <a:off x="4518212" y="609600"/>
            <a:ext cx="7281901"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virtual</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FF"/>
                </a:solidFill>
                <a:latin typeface="Cascadia Code SemiBold" panose="020B0609020000020004" pitchFamily="49" charset="0"/>
                <a:ea typeface="Cascadia Code SemiBold" panose="020B0609020000020004" pitchFamily="49" charset="0"/>
                <a:cs typeface="Cascadia Code SemiBold" panose="020B0609020000020004" pitchFamily="49" charset="0"/>
              </a:rPr>
              <a:t>virtual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class inherits from </a:t>
            </a:r>
            <a:r>
              <a:rPr lang="en-US" sz="1600" b="0" dirty="0" err="1">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endPar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"destruct ~derived"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0000FF"/>
                </a:solidFill>
                <a:latin typeface="Cascadia Code SemiBold" panose="020B0609020000020004" pitchFamily="49" charset="0"/>
                <a:ea typeface="Cascadia Code SemiBold" panose="020B0609020000020004" pitchFamily="49" charset="0"/>
                <a:cs typeface="Cascadia Code SemiBold" panose="020B0609020000020004" pitchFamily="49" charset="0"/>
              </a:rPr>
              <a:t> override</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"derivedclass:m1"</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"derivedclass:m2"</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"derivedclass:m3"</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dirty="0">
                <a:solidFill>
                  <a:srgbClr val="267F99"/>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baseclass</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1F2328"/>
                </a:solidFill>
                <a:latin typeface="Cascadia Code SemiBold" panose="020B0609020000020004" pitchFamily="49" charset="0"/>
                <a:ea typeface="Cascadia Code SemiBold" panose="020B0609020000020004" pitchFamily="49" charset="0"/>
                <a:cs typeface="Cascadia Code SemiBold" panose="020B0609020000020004" pitchFamily="49" charset="0"/>
              </a:rPr>
              <a:t>z</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00000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rgbClr val="AF00DB"/>
                </a:solidFill>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err="1">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derivedclass</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3AFB1E86-466B-71DA-FA06-3D154246F8C5}"/>
              </a:ext>
            </a:extLst>
          </p:cNvPr>
          <p:cNvSpPr>
            <a:spLocks noGrp="1"/>
          </p:cNvSpPr>
          <p:nvPr>
            <p:ph type="ftr" sz="quarter" idx="11"/>
          </p:nvPr>
        </p:nvSpPr>
        <p:spPr/>
        <p:txBody>
          <a:bodyPr/>
          <a:lstStyle/>
          <a:p>
            <a:r>
              <a:rPr lang="fr-FR" dirty="0"/>
              <a:t>CSE 374 SP26  Lecture C++ Classes, Professor Hazen</a:t>
            </a:r>
            <a:endParaRPr lang="en-US" dirty="0"/>
          </a:p>
        </p:txBody>
      </p:sp>
      <p:sp>
        <p:nvSpPr>
          <p:cNvPr id="5" name="Slide Number Placeholder 4">
            <a:extLst>
              <a:ext uri="{FF2B5EF4-FFF2-40B4-BE49-F238E27FC236}">
                <a16:creationId xmlns:a16="http://schemas.microsoft.com/office/drawing/2014/main" id="{21B07727-EE99-96FB-D5E2-862D50A32CF7}"/>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2645043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3" name="Rectangle 62">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65" name="Straight Connector 64">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67" name="Rectangle 66">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9" name="Rectangle 68">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itle 5">
            <a:extLst>
              <a:ext uri="{FF2B5EF4-FFF2-40B4-BE49-F238E27FC236}">
                <a16:creationId xmlns:a16="http://schemas.microsoft.com/office/drawing/2014/main" id="{7EB9C30D-EE8D-B09B-DCF1-D284BC1BCE38}"/>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b="1" kern="1200" cap="all" baseline="0" dirty="0">
                <a:solidFill>
                  <a:schemeClr val="tx1"/>
                </a:solidFill>
                <a:latin typeface="+mj-lt"/>
                <a:ea typeface="+mj-ea"/>
                <a:cs typeface="+mj-cs"/>
              </a:rPr>
              <a:t>Next UP</a:t>
            </a:r>
          </a:p>
        </p:txBody>
      </p:sp>
      <p:sp>
        <p:nvSpPr>
          <p:cNvPr id="7" name="Text Placeholder 6">
            <a:extLst>
              <a:ext uri="{FF2B5EF4-FFF2-40B4-BE49-F238E27FC236}">
                <a16:creationId xmlns:a16="http://schemas.microsoft.com/office/drawing/2014/main" id="{3E2F1953-3D8C-B552-1672-E8AE3C13C395}"/>
              </a:ext>
            </a:extLst>
          </p:cNvPr>
          <p:cNvSpPr>
            <a:spLocks noGrp="1"/>
          </p:cNvSpPr>
          <p:nvPr>
            <p:ph type="body" idx="1"/>
          </p:nvPr>
        </p:nvSpPr>
        <p:spPr>
          <a:xfrm>
            <a:off x="8048217" y="625775"/>
            <a:ext cx="3391467" cy="5258429"/>
          </a:xfrm>
        </p:spPr>
        <p:txBody>
          <a:bodyPr vert="horz" lIns="91440" tIns="45720" rIns="91440" bIns="45720" rtlCol="0" anchor="ctr">
            <a:normAutofit/>
          </a:bodyPr>
          <a:lstStyle/>
          <a:p>
            <a:pPr algn="l"/>
            <a:r>
              <a:rPr lang="en-US" sz="2800"/>
              <a:t>Templates</a:t>
            </a:r>
          </a:p>
        </p:txBody>
      </p:sp>
      <p:cxnSp>
        <p:nvCxnSpPr>
          <p:cNvPr id="71" name="Straight Connector 70">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6BFABCD7-4E61-632E-009D-C4BA37DD6B26}"/>
              </a:ext>
            </a:extLst>
          </p:cNvPr>
          <p:cNvSpPr>
            <a:spLocks noGrp="1"/>
          </p:cNvSpPr>
          <p:nvPr>
            <p:ph type="ftr" sz="quarter" idx="11"/>
          </p:nvPr>
        </p:nvSpPr>
        <p:spPr>
          <a:xfrm>
            <a:off x="2851510" y="6237476"/>
            <a:ext cx="4602570" cy="365125"/>
          </a:xfrm>
        </p:spPr>
        <p:txBody>
          <a:bodyPr vert="horz" lIns="91440" tIns="45720" rIns="91440" bIns="45720" rtlCol="0" anchor="ctr">
            <a:normAutofit/>
          </a:bodyPr>
          <a:lstStyle/>
          <a:p>
            <a:pPr algn="r">
              <a:spcAft>
                <a:spcPts val="600"/>
              </a:spcAft>
            </a:pPr>
            <a:r>
              <a:rPr lang="en-US"/>
              <a:t>CSE 374 SP26  LectureC++ STL, Professor Hazen</a:t>
            </a:r>
          </a:p>
        </p:txBody>
      </p:sp>
      <p:sp>
        <p:nvSpPr>
          <p:cNvPr id="5" name="Slide Number Placeholder 4">
            <a:extLst>
              <a:ext uri="{FF2B5EF4-FFF2-40B4-BE49-F238E27FC236}">
                <a16:creationId xmlns:a16="http://schemas.microsoft.com/office/drawing/2014/main" id="{3F41F7A1-96B5-2BC8-245C-251B653DD02B}"/>
              </a:ext>
            </a:extLst>
          </p:cNvPr>
          <p:cNvSpPr>
            <a:spLocks noGrp="1"/>
          </p:cNvSpPr>
          <p:nvPr>
            <p:ph type="sldNum" sz="quarter" idx="12"/>
          </p:nvPr>
        </p:nvSpPr>
        <p:spPr>
          <a:xfrm>
            <a:off x="9842315" y="6237476"/>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21</a:t>
            </a:fld>
            <a:endParaRPr lang="en-US"/>
          </a:p>
        </p:txBody>
      </p:sp>
    </p:spTree>
    <p:extLst>
      <p:ext uri="{BB962C8B-B14F-4D97-AF65-F5344CB8AC3E}">
        <p14:creationId xmlns:p14="http://schemas.microsoft.com/office/powerpoint/2010/main" val="1393776338"/>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A7BFA-5778-2DA0-8B22-2784009FF1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C8F207-D2AE-A6F7-0AA6-F0BB68385DF3}"/>
              </a:ext>
            </a:extLst>
          </p:cNvPr>
          <p:cNvSpPr>
            <a:spLocks noGrp="1"/>
          </p:cNvSpPr>
          <p:nvPr>
            <p:ph type="title"/>
          </p:nvPr>
        </p:nvSpPr>
        <p:spPr>
          <a:xfrm>
            <a:off x="1142999" y="609600"/>
            <a:ext cx="10657113" cy="849086"/>
          </a:xfrm>
        </p:spPr>
        <p:txBody>
          <a:bodyPr>
            <a:normAutofit/>
          </a:bodyPr>
          <a:lstStyle/>
          <a:p>
            <a:r>
              <a:rPr lang="en-US" dirty="0"/>
              <a:t>Overloaded functions</a:t>
            </a:r>
          </a:p>
        </p:txBody>
      </p:sp>
      <p:sp>
        <p:nvSpPr>
          <p:cNvPr id="12" name="Content Placeholder 11">
            <a:extLst>
              <a:ext uri="{FF2B5EF4-FFF2-40B4-BE49-F238E27FC236}">
                <a16:creationId xmlns:a16="http://schemas.microsoft.com/office/drawing/2014/main" id="{A44990A2-8BA4-CEE2-F670-FAB156EE7210}"/>
              </a:ext>
            </a:extLst>
          </p:cNvPr>
          <p:cNvSpPr>
            <a:spLocks noGrp="1"/>
          </p:cNvSpPr>
          <p:nvPr>
            <p:ph sz="half" idx="1"/>
          </p:nvPr>
        </p:nvSpPr>
        <p:spPr>
          <a:xfrm>
            <a:off x="1143000" y="1715984"/>
            <a:ext cx="4010892" cy="3480130"/>
          </a:xfrm>
        </p:spPr>
        <p:txBody>
          <a:bodyPr>
            <a:noAutofit/>
          </a:bodyPr>
          <a:lstStyle/>
          <a:p>
            <a:r>
              <a:rPr lang="en-US" dirty="0"/>
              <a:t>Imagine that you want to write similar functions for different data types</a:t>
            </a:r>
          </a:p>
          <a:p>
            <a:r>
              <a:rPr lang="en-US" dirty="0"/>
              <a:t>Function over-loading lets us define the same function with different types (</a:t>
            </a:r>
            <a:r>
              <a:rPr lang="en-US" dirty="0">
                <a:latin typeface="Cascadia Code" panose="020B0609020000020004" pitchFamily="49" charset="0"/>
                <a:ea typeface="Cascadia Code" panose="020B0609020000020004" pitchFamily="49" charset="0"/>
                <a:cs typeface="Cascadia Code" panose="020B0609020000020004" pitchFamily="49" charset="0"/>
              </a:rPr>
              <a:t>int</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string</a:t>
            </a:r>
            <a:r>
              <a:rPr lang="en-US" dirty="0"/>
              <a:t>)</a:t>
            </a:r>
          </a:p>
          <a:p>
            <a:r>
              <a:rPr lang="en-US" dirty="0"/>
              <a:t>We re-use a lot of code!</a:t>
            </a:r>
          </a:p>
        </p:txBody>
      </p:sp>
      <p:sp>
        <p:nvSpPr>
          <p:cNvPr id="10" name="Content Placeholder 9">
            <a:extLst>
              <a:ext uri="{FF2B5EF4-FFF2-40B4-BE49-F238E27FC236}">
                <a16:creationId xmlns:a16="http://schemas.microsoft.com/office/drawing/2014/main" id="{C925A71D-18F0-E561-A446-EAA91CB3A37F}"/>
              </a:ext>
            </a:extLst>
          </p:cNvPr>
          <p:cNvSpPr>
            <a:spLocks noGrp="1"/>
          </p:cNvSpPr>
          <p:nvPr>
            <p:ph sz="half" idx="2"/>
          </p:nvPr>
        </p:nvSpPr>
        <p:spPr>
          <a:xfrm>
            <a:off x="5246256" y="1715984"/>
            <a:ext cx="6553858" cy="4364776"/>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0 if equal, 1 if value1 is bigger, else -1</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0 if equal, 1 if value1 is bigger, else -1</a:t>
            </a: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4" name="Footer Placeholder 3">
            <a:extLst>
              <a:ext uri="{FF2B5EF4-FFF2-40B4-BE49-F238E27FC236}">
                <a16:creationId xmlns:a16="http://schemas.microsoft.com/office/drawing/2014/main" id="{799705C7-60F1-9E82-3097-BC332871C713}"/>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CC77674E-A92A-74FF-FB73-90E1C804FCA1}"/>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787055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F24AD-5616-42D9-B54E-A43DCAC8DC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C3C0A-FC6D-FB6C-75A0-9981C5D4549C}"/>
              </a:ext>
            </a:extLst>
          </p:cNvPr>
          <p:cNvSpPr>
            <a:spLocks noGrp="1"/>
          </p:cNvSpPr>
          <p:nvPr>
            <p:ph type="title"/>
          </p:nvPr>
        </p:nvSpPr>
        <p:spPr>
          <a:xfrm>
            <a:off x="1142999" y="609600"/>
            <a:ext cx="10657113" cy="849086"/>
          </a:xfrm>
        </p:spPr>
        <p:txBody>
          <a:bodyPr>
            <a:normAutofit/>
          </a:bodyPr>
          <a:lstStyle/>
          <a:p>
            <a:r>
              <a:rPr lang="en-US" dirty="0"/>
              <a:t>Generic functions?</a:t>
            </a:r>
          </a:p>
        </p:txBody>
      </p:sp>
      <p:sp>
        <p:nvSpPr>
          <p:cNvPr id="12" name="Content Placeholder 11">
            <a:extLst>
              <a:ext uri="{FF2B5EF4-FFF2-40B4-BE49-F238E27FC236}">
                <a16:creationId xmlns:a16="http://schemas.microsoft.com/office/drawing/2014/main" id="{A720185F-B63B-F1D6-14DF-6D5A6F3BB8D2}"/>
              </a:ext>
            </a:extLst>
          </p:cNvPr>
          <p:cNvSpPr>
            <a:spLocks noGrp="1"/>
          </p:cNvSpPr>
          <p:nvPr>
            <p:ph sz="half" idx="1"/>
          </p:nvPr>
        </p:nvSpPr>
        <p:spPr>
          <a:xfrm>
            <a:off x="1143000" y="1715984"/>
            <a:ext cx="4010892" cy="3480130"/>
          </a:xfrm>
        </p:spPr>
        <p:txBody>
          <a:bodyPr>
            <a:noAutofit/>
          </a:bodyPr>
          <a:lstStyle/>
          <a:p>
            <a:r>
              <a:rPr lang="en-US" dirty="0"/>
              <a:t>These two implementations are nearly identical!</a:t>
            </a:r>
          </a:p>
          <a:p>
            <a:r>
              <a:rPr lang="en-US" dirty="0"/>
              <a:t>What if we wanted </a:t>
            </a:r>
            <a:r>
              <a:rPr lang="en-US" dirty="0">
                <a:latin typeface="Cascadia Code" panose="020B0609020000020004" pitchFamily="49" charset="0"/>
                <a:ea typeface="Cascadia Code" panose="020B0609020000020004" pitchFamily="49" charset="0"/>
                <a:cs typeface="Cascadia Code" panose="020B0609020000020004" pitchFamily="49" charset="0"/>
              </a:rPr>
              <a:t>compare</a:t>
            </a:r>
            <a:r>
              <a:rPr lang="en-US" dirty="0"/>
              <a:t> for even more types?  Or every comparable type?</a:t>
            </a:r>
          </a:p>
          <a:p>
            <a:r>
              <a:rPr lang="en-US" dirty="0"/>
              <a:t>Prefer to write code that</a:t>
            </a:r>
          </a:p>
          <a:p>
            <a:pPr lvl="1"/>
            <a:r>
              <a:rPr lang="en-US" sz="2800" dirty="0"/>
              <a:t>Is </a:t>
            </a:r>
            <a:r>
              <a:rPr lang="en-US" sz="2800" i="1" dirty="0"/>
              <a:t>type-independent</a:t>
            </a:r>
          </a:p>
          <a:p>
            <a:pPr lvl="1"/>
            <a:r>
              <a:rPr lang="en-US" sz="2800" dirty="0"/>
              <a:t>Is</a:t>
            </a:r>
            <a:r>
              <a:rPr lang="en-US" sz="2800" i="1" dirty="0"/>
              <a:t> Compile-type polymorphic</a:t>
            </a:r>
          </a:p>
        </p:txBody>
      </p:sp>
      <p:sp>
        <p:nvSpPr>
          <p:cNvPr id="10" name="Content Placeholder 9">
            <a:extLst>
              <a:ext uri="{FF2B5EF4-FFF2-40B4-BE49-F238E27FC236}">
                <a16:creationId xmlns:a16="http://schemas.microsoft.com/office/drawing/2014/main" id="{FFBBC984-C587-3E9D-5994-0E6159B8FBC9}"/>
              </a:ext>
            </a:extLst>
          </p:cNvPr>
          <p:cNvSpPr>
            <a:spLocks noGrp="1"/>
          </p:cNvSpPr>
          <p:nvPr>
            <p:ph sz="half" idx="2"/>
          </p:nvPr>
        </p:nvSpPr>
        <p:spPr>
          <a:xfrm>
            <a:off x="5246256" y="1715984"/>
            <a:ext cx="6553858" cy="4364776"/>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0 if equal, 1 if value1 is bigger, else -1</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0 if equal, 1 if value1 is bigger, else -1 </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4" name="Footer Placeholder 3">
            <a:extLst>
              <a:ext uri="{FF2B5EF4-FFF2-40B4-BE49-F238E27FC236}">
                <a16:creationId xmlns:a16="http://schemas.microsoft.com/office/drawing/2014/main" id="{50817633-0C9F-FBD7-6169-6085653E82DE}"/>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BA49D917-C6BF-BD3A-5358-945FC5DDC174}"/>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1564490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0A696-8AE6-C484-BA88-EA39BD4A88DB}"/>
              </a:ext>
            </a:extLst>
          </p:cNvPr>
          <p:cNvSpPr>
            <a:spLocks noGrp="1"/>
          </p:cNvSpPr>
          <p:nvPr>
            <p:ph type="title"/>
          </p:nvPr>
        </p:nvSpPr>
        <p:spPr/>
        <p:txBody>
          <a:bodyPr/>
          <a:lstStyle/>
          <a:p>
            <a:r>
              <a:rPr lang="en-US" dirty="0"/>
              <a:t>C++ Parametric Polymorphism</a:t>
            </a:r>
          </a:p>
        </p:txBody>
      </p:sp>
      <p:sp>
        <p:nvSpPr>
          <p:cNvPr id="7" name="Content Placeholder 6">
            <a:extLst>
              <a:ext uri="{FF2B5EF4-FFF2-40B4-BE49-F238E27FC236}">
                <a16:creationId xmlns:a16="http://schemas.microsoft.com/office/drawing/2014/main" id="{652FA10A-1386-2EE7-FFD6-40775A17068D}"/>
              </a:ext>
            </a:extLst>
          </p:cNvPr>
          <p:cNvSpPr>
            <a:spLocks noGrp="1"/>
          </p:cNvSpPr>
          <p:nvPr>
            <p:ph idx="1"/>
          </p:nvPr>
        </p:nvSpPr>
        <p:spPr/>
        <p:txBody>
          <a:bodyPr>
            <a:normAutofit lnSpcReduction="10000"/>
          </a:bodyPr>
          <a:lstStyle/>
          <a:p>
            <a:pPr marL="45720" indent="0">
              <a:buNone/>
            </a:pPr>
            <a:r>
              <a:rPr lang="en-US" sz="2800" dirty="0"/>
              <a:t>C++ has the notion of </a:t>
            </a:r>
            <a:r>
              <a:rPr lang="en-US" sz="2800" b="1" dirty="0">
                <a:solidFill>
                  <a:schemeClr val="accent5">
                    <a:lumMod val="50000"/>
                  </a:schemeClr>
                </a:solidFill>
              </a:rPr>
              <a:t>templates</a:t>
            </a:r>
            <a:r>
              <a:rPr lang="en-US" sz="2800" dirty="0"/>
              <a:t> (often referred to as </a:t>
            </a:r>
            <a:r>
              <a:rPr lang="en-US" sz="2800" i="1" dirty="0"/>
              <a:t>generics</a:t>
            </a:r>
            <a:r>
              <a:rPr lang="en-US" sz="2800" dirty="0"/>
              <a:t> elsewhere)</a:t>
            </a:r>
            <a:endParaRPr lang="en-US" sz="2400" dirty="0"/>
          </a:p>
          <a:p>
            <a:pPr fontAlgn="base"/>
            <a:r>
              <a:rPr lang="en-US" sz="2800" dirty="0"/>
              <a:t>A </a:t>
            </a:r>
            <a:r>
              <a:rPr lang="en-US" sz="2800" u="sng" dirty="0"/>
              <a:t>function or class</a:t>
            </a:r>
            <a:r>
              <a:rPr lang="en-US" sz="2800" dirty="0"/>
              <a:t> that accepts a </a:t>
            </a:r>
            <a:r>
              <a:rPr lang="en-US" sz="2800" b="1" dirty="0"/>
              <a:t>type</a:t>
            </a:r>
            <a:r>
              <a:rPr lang="en-US" sz="2800" dirty="0"/>
              <a:t> as a parameter</a:t>
            </a:r>
          </a:p>
          <a:p>
            <a:pPr lvl="1" fontAlgn="base"/>
            <a:r>
              <a:rPr lang="en-US" sz="2400" dirty="0"/>
              <a:t>You define the function or class once in a type-agnostic way</a:t>
            </a:r>
          </a:p>
          <a:p>
            <a:pPr lvl="1" fontAlgn="base"/>
            <a:r>
              <a:rPr lang="en-US" sz="2400" dirty="0"/>
              <a:t>When you invoke the function or instantiate the class, you specify (one or more) types or values as arguments to it</a:t>
            </a:r>
            <a:endParaRPr lang="en-US" dirty="0"/>
          </a:p>
          <a:p>
            <a:pPr fontAlgn="base"/>
            <a:r>
              <a:rPr lang="en-US" sz="2800" dirty="0"/>
              <a:t>At </a:t>
            </a:r>
            <a:r>
              <a:rPr lang="en-US" sz="2800" b="1" dirty="0"/>
              <a:t>compile-time</a:t>
            </a:r>
            <a:r>
              <a:rPr lang="en-US" sz="2800" dirty="0"/>
              <a:t>, the compiler will generate the “</a:t>
            </a:r>
            <a:r>
              <a:rPr lang="en-US" sz="2800" dirty="0">
                <a:solidFill>
                  <a:schemeClr val="accent5">
                    <a:lumMod val="50000"/>
                  </a:schemeClr>
                </a:solidFill>
              </a:rPr>
              <a:t>specialized</a:t>
            </a:r>
            <a:r>
              <a:rPr lang="en-US" sz="2800" dirty="0"/>
              <a:t>” code from your template using the types you provided</a:t>
            </a:r>
          </a:p>
          <a:p>
            <a:pPr lvl="1" fontAlgn="base"/>
            <a:r>
              <a:rPr lang="en-US" sz="2400" dirty="0"/>
              <a:t>Your template definition is NOT runnable code</a:t>
            </a:r>
          </a:p>
          <a:p>
            <a:pPr lvl="1" fontAlgn="base"/>
            <a:r>
              <a:rPr lang="en-US" sz="2400" dirty="0"/>
              <a:t>Code is </a:t>
            </a:r>
            <a:r>
              <a:rPr lang="en-US" sz="2400" i="1" dirty="0"/>
              <a:t>only</a:t>
            </a:r>
            <a:r>
              <a:rPr lang="en-US" sz="2400" dirty="0"/>
              <a:t> generated if you use your template</a:t>
            </a:r>
          </a:p>
        </p:txBody>
      </p:sp>
      <p:sp>
        <p:nvSpPr>
          <p:cNvPr id="5" name="Footer Placeholder 4">
            <a:extLst>
              <a:ext uri="{FF2B5EF4-FFF2-40B4-BE49-F238E27FC236}">
                <a16:creationId xmlns:a16="http://schemas.microsoft.com/office/drawing/2014/main" id="{E8444C6E-0026-F91F-CFD9-67A19D336268}"/>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2E23B459-1298-0511-BC38-9342ED255E0F}"/>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7883089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8212A-BFC8-C0D5-B33A-9046A4B75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AD9139-2406-E92E-6DD4-038376A765F2}"/>
              </a:ext>
            </a:extLst>
          </p:cNvPr>
          <p:cNvSpPr>
            <a:spLocks noGrp="1"/>
          </p:cNvSpPr>
          <p:nvPr>
            <p:ph type="title"/>
          </p:nvPr>
        </p:nvSpPr>
        <p:spPr>
          <a:xfrm>
            <a:off x="1142999" y="609600"/>
            <a:ext cx="10657113" cy="849086"/>
          </a:xfrm>
        </p:spPr>
        <p:txBody>
          <a:bodyPr>
            <a:normAutofit/>
          </a:bodyPr>
          <a:lstStyle/>
          <a:p>
            <a:r>
              <a:rPr lang="en-US" dirty="0"/>
              <a:t>Function Templates</a:t>
            </a:r>
          </a:p>
        </p:txBody>
      </p:sp>
      <p:sp>
        <p:nvSpPr>
          <p:cNvPr id="12" name="Content Placeholder 11">
            <a:extLst>
              <a:ext uri="{FF2B5EF4-FFF2-40B4-BE49-F238E27FC236}">
                <a16:creationId xmlns:a16="http://schemas.microsoft.com/office/drawing/2014/main" id="{7A208BCA-7BB0-2BFA-36DB-9E64C5B3CA62}"/>
              </a:ext>
            </a:extLst>
          </p:cNvPr>
          <p:cNvSpPr>
            <a:spLocks noGrp="1"/>
          </p:cNvSpPr>
          <p:nvPr>
            <p:ph sz="half" idx="1"/>
          </p:nvPr>
        </p:nvSpPr>
        <p:spPr>
          <a:xfrm>
            <a:off x="1143000" y="1715984"/>
            <a:ext cx="4010892" cy="4364776"/>
          </a:xfrm>
        </p:spPr>
        <p:txBody>
          <a:bodyPr>
            <a:noAutofit/>
          </a:bodyPr>
          <a:lstStyle/>
          <a:p>
            <a:r>
              <a:rPr lang="en-US" sz="2400" dirty="0"/>
              <a:t>We write a function that takes a datatype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dirty="0"/>
              <a:t> as an argument</a:t>
            </a:r>
          </a:p>
          <a:p>
            <a:r>
              <a:rPr lang="en-US" sz="2400" dirty="0"/>
              <a:t>Will work for any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2400" dirty="0"/>
              <a:t> for which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2400" dirty="0"/>
              <a:t> is defined.</a:t>
            </a:r>
          </a:p>
        </p:txBody>
      </p:sp>
      <p:sp>
        <p:nvSpPr>
          <p:cNvPr id="10" name="Content Placeholder 9">
            <a:extLst>
              <a:ext uri="{FF2B5EF4-FFF2-40B4-BE49-F238E27FC236}">
                <a16:creationId xmlns:a16="http://schemas.microsoft.com/office/drawing/2014/main" id="{14020A73-DB07-1EB9-323B-73C973D965BF}"/>
              </a:ext>
            </a:extLst>
          </p:cNvPr>
          <p:cNvSpPr>
            <a:spLocks noGrp="1"/>
          </p:cNvSpPr>
          <p:nvPr>
            <p:ph sz="half" idx="2"/>
          </p:nvPr>
        </p:nvSpPr>
        <p:spPr>
          <a:xfrm>
            <a:off x="524625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&lt;string&gt;</a:t>
            </a:r>
            <a:b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returns 0 if equal, 1 if value1 is bigger, -1 otherwise</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&lt;...&gt; can also be  &lt;class T&gt;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20</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double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50.5</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50.6</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095566EA-2D7A-B37A-A015-E7F212C66DF2}"/>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8725757-AC72-D1DC-84D1-3F3D9AA6BD3C}"/>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1102450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05E05-C5CA-5217-9409-7356CF4422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878F7-0BF9-8EBF-B0D5-7134B9DC09AA}"/>
              </a:ext>
            </a:extLst>
          </p:cNvPr>
          <p:cNvSpPr>
            <a:spLocks noGrp="1"/>
          </p:cNvSpPr>
          <p:nvPr>
            <p:ph type="title"/>
          </p:nvPr>
        </p:nvSpPr>
        <p:spPr>
          <a:xfrm>
            <a:off x="1142999" y="609600"/>
            <a:ext cx="10657113" cy="849086"/>
          </a:xfrm>
        </p:spPr>
        <p:txBody>
          <a:bodyPr>
            <a:normAutofit/>
          </a:bodyPr>
          <a:lstStyle/>
          <a:p>
            <a:r>
              <a:rPr lang="en-US" dirty="0"/>
              <a:t>Function Templates – type inference</a:t>
            </a:r>
          </a:p>
        </p:txBody>
      </p:sp>
      <p:sp>
        <p:nvSpPr>
          <p:cNvPr id="12" name="Content Placeholder 11">
            <a:extLst>
              <a:ext uri="{FF2B5EF4-FFF2-40B4-BE49-F238E27FC236}">
                <a16:creationId xmlns:a16="http://schemas.microsoft.com/office/drawing/2014/main" id="{C2F8481B-84C6-6C86-C9F0-D46B835C15FC}"/>
              </a:ext>
            </a:extLst>
          </p:cNvPr>
          <p:cNvSpPr>
            <a:spLocks noGrp="1"/>
          </p:cNvSpPr>
          <p:nvPr>
            <p:ph sz="half" idx="1"/>
          </p:nvPr>
        </p:nvSpPr>
        <p:spPr>
          <a:xfrm>
            <a:off x="1143000" y="1715984"/>
            <a:ext cx="4010892" cy="849086"/>
          </a:xfrm>
        </p:spPr>
        <p:txBody>
          <a:bodyPr>
            <a:noAutofit/>
          </a:bodyPr>
          <a:lstStyle/>
          <a:p>
            <a:r>
              <a:rPr lang="en-US" sz="2400" dirty="0"/>
              <a:t>Compiler can also infer types…. usually</a:t>
            </a:r>
          </a:p>
        </p:txBody>
      </p:sp>
      <p:sp>
        <p:nvSpPr>
          <p:cNvPr id="3" name="Content Placeholder 9">
            <a:extLst>
              <a:ext uri="{FF2B5EF4-FFF2-40B4-BE49-F238E27FC236}">
                <a16:creationId xmlns:a16="http://schemas.microsoft.com/office/drawing/2014/main" id="{04B8A770-FD94-4946-B227-C6E6CF563CD3}"/>
              </a:ext>
            </a:extLst>
          </p:cNvPr>
          <p:cNvSpPr txBox="1">
            <a:spLocks/>
          </p:cNvSpPr>
          <p:nvPr/>
        </p:nvSpPr>
        <p:spPr>
          <a:xfrm>
            <a:off x="1142999" y="2632364"/>
            <a:ext cx="4010892" cy="3448397"/>
          </a:xfrm>
          <a:prstGeom prst="rect">
            <a:avLst/>
          </a:prstGeom>
          <a:solidFill>
            <a:srgbClr val="FBFBFF"/>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Font typeface="Corbel" pitchFamily="34" charset="0"/>
              <a:buNone/>
            </a:pP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FunctionTemplate.cc:8:14: warning: comparison between two arrays [-</a:t>
            </a:r>
            <a:r>
              <a:rPr lang="en-US" sz="1600" dirty="0" err="1">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Warray</a:t>
            </a: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p>
          <a:p>
            <a:pPr>
              <a:lnSpc>
                <a:spcPct val="100000"/>
              </a:lnSpc>
              <a:spcBef>
                <a:spcPts val="200"/>
              </a:spcBef>
              <a:spcAft>
                <a:spcPts val="200"/>
              </a:spcAft>
              <a:buFont typeface="Corbel" pitchFamily="34" charset="0"/>
              <a:buNone/>
            </a:pP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8 |   if (value2 &lt; value1) return  1;</a:t>
            </a:r>
          </a:p>
          <a:p>
            <a:pPr>
              <a:lnSpc>
                <a:spcPct val="100000"/>
              </a:lnSpc>
              <a:spcBef>
                <a:spcPts val="200"/>
              </a:spcBef>
              <a:spcAft>
                <a:spcPts val="200"/>
              </a:spcAft>
              <a:buFont typeface="Corbel" pitchFamily="34" charset="0"/>
              <a:buNone/>
            </a:pPr>
            <a:endPar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Font typeface="Corbel" pitchFamily="34" charset="0"/>
              <a:buNone/>
            </a:pP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FunctionTemplate.cc:8:14: note: use unary ‘+’ which decays operands to pointers or ‘&amp;(value2)[0] &lt; &amp;(value1)[0]’ to compare the addresses</a:t>
            </a:r>
          </a:p>
        </p:txBody>
      </p:sp>
      <p:sp>
        <p:nvSpPr>
          <p:cNvPr id="10" name="Content Placeholder 9">
            <a:extLst>
              <a:ext uri="{FF2B5EF4-FFF2-40B4-BE49-F238E27FC236}">
                <a16:creationId xmlns:a16="http://schemas.microsoft.com/office/drawing/2014/main" id="{AF17A5ED-9153-2D2F-FB0B-0AEB55A99148}"/>
              </a:ext>
            </a:extLst>
          </p:cNvPr>
          <p:cNvSpPr>
            <a:spLocks noGrp="1"/>
          </p:cNvSpPr>
          <p:nvPr>
            <p:ph sz="half" idx="2"/>
          </p:nvPr>
        </p:nvSpPr>
        <p:spPr>
          <a:xfrm>
            <a:off x="525768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iostream</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b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returns 0 if equal, 1 if value1 is bigger, -1 otherwise</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&lt;...&gt; can also be  &lt;class T&gt;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value2</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value1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std::string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10, 20</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infers int</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infers string</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compare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"World"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hm…</a:t>
            </a:r>
          </a:p>
          <a:p>
            <a:pPr>
              <a:lnSpc>
                <a:spcPct val="100000"/>
              </a:lnSpc>
              <a:spcBef>
                <a:spcPts val="200"/>
              </a:spcBef>
              <a:spcAft>
                <a:spcPts val="200"/>
              </a:spcAft>
              <a:buNone/>
            </a:pPr>
            <a:r>
              <a:rPr lang="en-US" sz="14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8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16791283-B9D8-445A-98CE-E36FC0B275A6}"/>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4BF87B22-A757-F789-8985-45B4A2F52FD4}"/>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2260569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BF03-4C8E-0419-7BA6-594F8C7BF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6CE6D3-2A29-BB03-3EC9-6236EB414B15}"/>
              </a:ext>
            </a:extLst>
          </p:cNvPr>
          <p:cNvSpPr>
            <a:spLocks noGrp="1"/>
          </p:cNvSpPr>
          <p:nvPr>
            <p:ph type="title"/>
          </p:nvPr>
        </p:nvSpPr>
        <p:spPr>
          <a:xfrm>
            <a:off x="1142999" y="609600"/>
            <a:ext cx="10657113" cy="849086"/>
          </a:xfrm>
        </p:spPr>
        <p:txBody>
          <a:bodyPr>
            <a:normAutofit/>
          </a:bodyPr>
          <a:lstStyle/>
          <a:p>
            <a:r>
              <a:rPr lang="en-US" dirty="0"/>
              <a:t>Function Templates with non-types</a:t>
            </a:r>
          </a:p>
        </p:txBody>
      </p:sp>
      <p:sp>
        <p:nvSpPr>
          <p:cNvPr id="12" name="Content Placeholder 11">
            <a:extLst>
              <a:ext uri="{FF2B5EF4-FFF2-40B4-BE49-F238E27FC236}">
                <a16:creationId xmlns:a16="http://schemas.microsoft.com/office/drawing/2014/main" id="{DDAA88F2-5E25-9E9D-05A0-AAB458E158D0}"/>
              </a:ext>
            </a:extLst>
          </p:cNvPr>
          <p:cNvSpPr>
            <a:spLocks noGrp="1"/>
          </p:cNvSpPr>
          <p:nvPr>
            <p:ph sz="half" idx="1"/>
          </p:nvPr>
        </p:nvSpPr>
        <p:spPr>
          <a:xfrm>
            <a:off x="1143000" y="1715984"/>
            <a:ext cx="4010892" cy="4364776"/>
          </a:xfrm>
        </p:spPr>
        <p:txBody>
          <a:bodyPr>
            <a:noAutofit/>
          </a:bodyPr>
          <a:lstStyle/>
          <a:p>
            <a:r>
              <a:rPr lang="en-US" sz="2400" dirty="0"/>
              <a:t>You can also put non-types into a template.</a:t>
            </a:r>
          </a:p>
          <a:p>
            <a:pPr lvl="1"/>
            <a:r>
              <a:rPr lang="en-US" sz="2200" dirty="0"/>
              <a:t>Parameter is of fixed type</a:t>
            </a:r>
          </a:p>
          <a:p>
            <a:pPr lvl="1"/>
            <a:r>
              <a:rPr lang="en-US" sz="2200" dirty="0"/>
              <a:t>Use comma separated list to specify template arguments.</a:t>
            </a:r>
          </a:p>
        </p:txBody>
      </p:sp>
      <p:sp>
        <p:nvSpPr>
          <p:cNvPr id="10" name="Content Placeholder 9">
            <a:extLst>
              <a:ext uri="{FF2B5EF4-FFF2-40B4-BE49-F238E27FC236}">
                <a16:creationId xmlns:a16="http://schemas.microsoft.com/office/drawing/2014/main" id="{E1CA097E-53AC-9B39-E6E9-816EDF33F05B}"/>
              </a:ext>
            </a:extLst>
          </p:cNvPr>
          <p:cNvSpPr>
            <a:spLocks noGrp="1"/>
          </p:cNvSpPr>
          <p:nvPr>
            <p:ph sz="half" idx="2"/>
          </p:nvPr>
        </p:nvSpPr>
        <p:spPr>
          <a:xfrm>
            <a:off x="5246256" y="1588655"/>
            <a:ext cx="6553858" cy="4492105"/>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 a pointer to an N-element heap array</a:t>
            </a:r>
          </a:p>
          <a:p>
            <a:pPr>
              <a:lnSpc>
                <a:spcPct val="100000"/>
              </a:lnSpc>
              <a:spcBef>
                <a:spcPts val="200"/>
              </a:spcBef>
              <a:spcAft>
                <a:spcPts val="200"/>
              </a:spcAft>
              <a:buNone/>
            </a:pP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(not entirely realistic…)</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6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new</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17</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valarray</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9</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"hi"</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delete[]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B04249DF-091D-66E1-0427-09D00A39B49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ACB5B6D9-FB7F-CAFC-7FD2-4498DFB4FED9}"/>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4083053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16994-C9B5-7804-43A2-C3CB69AF45FC}"/>
              </a:ext>
            </a:extLst>
          </p:cNvPr>
          <p:cNvSpPr>
            <a:spLocks noGrp="1"/>
          </p:cNvSpPr>
          <p:nvPr>
            <p:ph type="title"/>
          </p:nvPr>
        </p:nvSpPr>
        <p:spPr/>
        <p:txBody>
          <a:bodyPr/>
          <a:lstStyle/>
          <a:p>
            <a:r>
              <a:rPr lang="en-US" dirty="0"/>
              <a:t>How does it work?</a:t>
            </a:r>
          </a:p>
        </p:txBody>
      </p:sp>
      <p:sp>
        <p:nvSpPr>
          <p:cNvPr id="7" name="Content Placeholder 6">
            <a:extLst>
              <a:ext uri="{FF2B5EF4-FFF2-40B4-BE49-F238E27FC236}">
                <a16:creationId xmlns:a16="http://schemas.microsoft.com/office/drawing/2014/main" id="{5CBDC765-1143-5AAA-4EAD-977DCDFBC8A0}"/>
              </a:ext>
            </a:extLst>
          </p:cNvPr>
          <p:cNvSpPr>
            <a:spLocks noGrp="1"/>
          </p:cNvSpPr>
          <p:nvPr>
            <p:ph idx="1"/>
          </p:nvPr>
        </p:nvSpPr>
        <p:spPr/>
        <p:txBody>
          <a:bodyPr>
            <a:normAutofit/>
          </a:bodyPr>
          <a:lstStyle/>
          <a:p>
            <a:pPr marL="45720" indent="0">
              <a:buNone/>
            </a:pPr>
            <a:r>
              <a:rPr lang="en-US" sz="2400" dirty="0"/>
              <a:t>The compiler doesn’t generate any code when it sees the template function</a:t>
            </a:r>
            <a:endParaRPr lang="en-US" dirty="0"/>
          </a:p>
          <a:p>
            <a:pPr fontAlgn="base"/>
            <a:r>
              <a:rPr lang="en-US" sz="2400" dirty="0"/>
              <a:t>It doesn’t know what code to generate yet, since it doesn’t know what types are involved</a:t>
            </a:r>
            <a:br>
              <a:rPr lang="en-US" dirty="0"/>
            </a:br>
            <a:endParaRPr lang="en-US" dirty="0"/>
          </a:p>
          <a:p>
            <a:pPr marL="45720" indent="0">
              <a:buNone/>
            </a:pPr>
            <a:r>
              <a:rPr lang="en-US" sz="2400" dirty="0"/>
              <a:t>When the compiler sees the function being used, then it understands what types are involved</a:t>
            </a:r>
            <a:endParaRPr lang="en-US" dirty="0"/>
          </a:p>
          <a:p>
            <a:pPr fontAlgn="base"/>
            <a:r>
              <a:rPr lang="en-US" sz="2400" dirty="0"/>
              <a:t>It generates the </a:t>
            </a:r>
            <a:r>
              <a:rPr lang="en-US" sz="2400" b="1" dirty="0"/>
              <a:t>instantiation</a:t>
            </a:r>
            <a:r>
              <a:rPr lang="en-US" sz="2400" dirty="0"/>
              <a:t> of the template and compiles it (kind of like macro expansion)</a:t>
            </a:r>
          </a:p>
          <a:p>
            <a:pPr lvl="1" fontAlgn="base"/>
            <a:r>
              <a:rPr lang="en-US" dirty="0"/>
              <a:t>The compiler generates template instantiations for </a:t>
            </a:r>
            <a:r>
              <a:rPr lang="en-US" i="1" dirty="0"/>
              <a:t>each</a:t>
            </a:r>
            <a:r>
              <a:rPr lang="en-US" dirty="0"/>
              <a:t> type used as a template parameter</a:t>
            </a:r>
          </a:p>
          <a:p>
            <a:endParaRPr lang="en-US" dirty="0"/>
          </a:p>
        </p:txBody>
      </p:sp>
      <p:sp>
        <p:nvSpPr>
          <p:cNvPr id="5" name="Footer Placeholder 4">
            <a:extLst>
              <a:ext uri="{FF2B5EF4-FFF2-40B4-BE49-F238E27FC236}">
                <a16:creationId xmlns:a16="http://schemas.microsoft.com/office/drawing/2014/main" id="{68D4FE47-27AE-B865-286E-A8D19BA5F19A}"/>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D5B1AB00-3DD4-9727-2D72-3465DE7623D5}"/>
              </a:ext>
            </a:extLst>
          </p:cNvPr>
          <p:cNvSpPr>
            <a:spLocks noGrp="1"/>
          </p:cNvSpPr>
          <p:nvPr>
            <p:ph type="sldNum" sz="quarter" idx="12"/>
          </p:nvPr>
        </p:nvSpPr>
        <p:spPr/>
        <p:txBody>
          <a:bodyPr/>
          <a:lstStyle/>
          <a:p>
            <a:fld id="{4FAB73BC-B049-4115-A692-8D63A059BFB8}" type="slidenum">
              <a:rPr lang="en-US" smtClean="0"/>
              <a:t>28</a:t>
            </a:fld>
            <a:endParaRPr lang="en-US"/>
          </a:p>
        </p:txBody>
      </p:sp>
    </p:spTree>
    <p:extLst>
      <p:ext uri="{BB962C8B-B14F-4D97-AF65-F5344CB8AC3E}">
        <p14:creationId xmlns:p14="http://schemas.microsoft.com/office/powerpoint/2010/main" val="61959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6805-0A50-6D91-0D4C-C9A4310DF2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ECE583-8651-9EB7-A8DD-F5409BEB2672}"/>
              </a:ext>
            </a:extLst>
          </p:cNvPr>
          <p:cNvSpPr>
            <a:spLocks noGrp="1"/>
          </p:cNvSpPr>
          <p:nvPr>
            <p:ph type="title"/>
          </p:nvPr>
        </p:nvSpPr>
        <p:spPr>
          <a:xfrm>
            <a:off x="1142999" y="609600"/>
            <a:ext cx="10657113" cy="849086"/>
          </a:xfrm>
        </p:spPr>
        <p:txBody>
          <a:bodyPr>
            <a:normAutofit/>
          </a:bodyPr>
          <a:lstStyle/>
          <a:p>
            <a:r>
              <a:rPr lang="en-US" dirty="0"/>
              <a:t>Class Templates</a:t>
            </a:r>
          </a:p>
        </p:txBody>
      </p:sp>
      <p:sp>
        <p:nvSpPr>
          <p:cNvPr id="10" name="Content Placeholder 9">
            <a:extLst>
              <a:ext uri="{FF2B5EF4-FFF2-40B4-BE49-F238E27FC236}">
                <a16:creationId xmlns:a16="http://schemas.microsoft.com/office/drawing/2014/main" id="{E150000B-2A37-AAE5-59D7-C30CFDE328EE}"/>
              </a:ext>
            </a:extLst>
          </p:cNvPr>
          <p:cNvSpPr>
            <a:spLocks noGrp="1"/>
          </p:cNvSpPr>
          <p:nvPr>
            <p:ph sz="half" idx="2"/>
          </p:nvPr>
        </p:nvSpPr>
        <p:spPr>
          <a:xfrm>
            <a:off x="1142999" y="1588654"/>
            <a:ext cx="5595898" cy="4635174"/>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data members</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 second_;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3B3DC5E8-A506-D8C5-6006-A4EF4D5B26AC}"/>
              </a:ext>
            </a:extLst>
          </p:cNvPr>
          <p:cNvSpPr>
            <a:spLocks noGrp="1"/>
          </p:cNvSpPr>
          <p:nvPr>
            <p:ph type="ftr" sz="quarter" idx="11"/>
          </p:nvPr>
        </p:nvSpPr>
        <p:spPr/>
        <p:txBody>
          <a:bodyPr/>
          <a:lstStyle/>
          <a:p>
            <a:r>
              <a:rPr lang="fr-FR"/>
              <a:t>CSE 374 SP26  Lecture C++ Classes, Professor Hazen</a:t>
            </a:r>
            <a:endParaRPr lang="en-US"/>
          </a:p>
        </p:txBody>
      </p:sp>
      <p:sp>
        <p:nvSpPr>
          <p:cNvPr id="12" name="Content Placeholder 11">
            <a:extLst>
              <a:ext uri="{FF2B5EF4-FFF2-40B4-BE49-F238E27FC236}">
                <a16:creationId xmlns:a16="http://schemas.microsoft.com/office/drawing/2014/main" id="{0EDD0B47-B6E1-139F-842D-EF22D016AC2B}"/>
              </a:ext>
            </a:extLst>
          </p:cNvPr>
          <p:cNvSpPr>
            <a:spLocks noGrp="1"/>
          </p:cNvSpPr>
          <p:nvPr>
            <p:ph sz="half" idx="1"/>
          </p:nvPr>
        </p:nvSpPr>
        <p:spPr>
          <a:xfrm>
            <a:off x="7023208" y="1588654"/>
            <a:ext cx="4776904" cy="4635174"/>
          </a:xfrm>
        </p:spPr>
        <p:txBody>
          <a:bodyPr>
            <a:noAutofit/>
          </a:bodyPr>
          <a:lstStyle/>
          <a:p>
            <a:r>
              <a:rPr lang="en-US" sz="2400" dirty="0"/>
              <a:t>You can also template classes</a:t>
            </a:r>
          </a:p>
          <a:p>
            <a:pPr lvl="1"/>
            <a:r>
              <a:rPr lang="en-US" sz="2200" dirty="0"/>
              <a:t>Notice template before class</a:t>
            </a:r>
          </a:p>
          <a:p>
            <a:r>
              <a:rPr lang="en-US" sz="2400" dirty="0"/>
              <a:t>This class holds a pair of any type of objects or primitives</a:t>
            </a:r>
          </a:p>
          <a:p>
            <a:r>
              <a:rPr lang="en-US" sz="2400" dirty="0">
                <a:latin typeface="Cascadia Code" panose="020B0609020000020004" pitchFamily="49" charset="0"/>
                <a:ea typeface="Cascadia Code" panose="020B0609020000020004" pitchFamily="49" charset="0"/>
                <a:cs typeface="Cascadia Code" panose="020B0609020000020004" pitchFamily="49" charset="0"/>
              </a:rPr>
              <a:t>#include “Pair.cc” </a:t>
            </a:r>
            <a:r>
              <a:rPr lang="en-US" sz="2400" dirty="0"/>
              <a:t>at the bottom – this is weird for a header file</a:t>
            </a:r>
          </a:p>
          <a:p>
            <a:pPr lvl="1"/>
            <a:r>
              <a:rPr lang="en-US" sz="2200" dirty="0"/>
              <a:t>Allows code to compile the Pair instance.  </a:t>
            </a:r>
          </a:p>
          <a:p>
            <a:pPr lvl="1"/>
            <a:r>
              <a:rPr lang="en-US" sz="2200" dirty="0"/>
              <a:t>Could, instead, define Pair in header.</a:t>
            </a:r>
          </a:p>
          <a:p>
            <a:pPr lvl="1"/>
            <a:r>
              <a:rPr lang="en-US" sz="2200" dirty="0">
                <a:latin typeface="Cascadia Code" panose="020B0609020000020004" pitchFamily="49" charset="0"/>
                <a:ea typeface="Cascadia Code" panose="020B0609020000020004" pitchFamily="49" charset="0"/>
                <a:cs typeface="Cascadia Code" panose="020B0609020000020004" pitchFamily="49" charset="0"/>
              </a:rPr>
              <a:t>g++ -o pair usePair.cc</a:t>
            </a:r>
          </a:p>
          <a:p>
            <a:endParaRPr lang="en-US" sz="2200" dirty="0"/>
          </a:p>
        </p:txBody>
      </p:sp>
      <p:sp>
        <p:nvSpPr>
          <p:cNvPr id="5" name="Slide Number Placeholder 4">
            <a:extLst>
              <a:ext uri="{FF2B5EF4-FFF2-40B4-BE49-F238E27FC236}">
                <a16:creationId xmlns:a16="http://schemas.microsoft.com/office/drawing/2014/main" id="{1ABB15C8-4762-3617-570B-2252C96025C8}"/>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400435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4" name="Straight Connector 33">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36" name="Rectangle 35">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Rectangle 37">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40" name="Straight Connector 39">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itle 7">
            <a:extLst>
              <a:ext uri="{FF2B5EF4-FFF2-40B4-BE49-F238E27FC236}">
                <a16:creationId xmlns:a16="http://schemas.microsoft.com/office/drawing/2014/main" id="{EB1ADFC6-8B64-86DD-550D-A2BF5C518CF8}"/>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dirty="0"/>
              <a:t>Inheritance</a:t>
            </a:r>
          </a:p>
        </p:txBody>
      </p:sp>
      <p:pic>
        <p:nvPicPr>
          <p:cNvPr id="10" name="Graphic 9" descr="Withering Tree outline">
            <a:extLst>
              <a:ext uri="{FF2B5EF4-FFF2-40B4-BE49-F238E27FC236}">
                <a16:creationId xmlns:a16="http://schemas.microsoft.com/office/drawing/2014/main" id="{A512EAB3-CE29-8A2F-2F37-4D9DD32F07BD}"/>
              </a:ext>
            </a:extLst>
          </p:cNvPr>
          <p:cNvPicPr>
            <a:picLocks noChangeAspect="1"/>
          </p:cNvPicPr>
          <p:nvPr/>
        </p:nvPicPr>
        <p:blipFill>
          <a:blip>
            <a:extLst>
              <a:ext uri="{96DAC541-7B7A-43D3-8B79-37D633B846F1}">
                <asvg:svgBlip xmlns:asvg="http://schemas.microsoft.com/office/drawing/2016/SVG/main" r:embed="rId2"/>
              </a:ext>
            </a:extLst>
          </a:blip>
          <a:stretch/>
        </p:blipFill>
        <p:spPr>
          <a:xfrm>
            <a:off x="4697633" y="838090"/>
            <a:ext cx="2796733" cy="2796733"/>
          </a:xfrm>
          <a:prstGeom prst="rect">
            <a:avLst/>
          </a:prstGeom>
        </p:spPr>
      </p:pic>
      <p:sp>
        <p:nvSpPr>
          <p:cNvPr id="5" name="Footer Placeholder 4">
            <a:extLst>
              <a:ext uri="{FF2B5EF4-FFF2-40B4-BE49-F238E27FC236}">
                <a16:creationId xmlns:a16="http://schemas.microsoft.com/office/drawing/2014/main" id="{89EDFBE9-733D-A8D6-F6A6-9981DE665D0F}"/>
              </a:ext>
              <a:ext uri="{C183D7F6-B498-43B3-948B-1728B52AA6E4}">
                <adec:decorative xmlns:adec="http://schemas.microsoft.com/office/drawing/2017/decorative" val="1"/>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fr-FR" kern="1200">
                <a:solidFill>
                  <a:schemeClr val="tx1"/>
                </a:solidFill>
                <a:latin typeface="+mn-lt"/>
                <a:ea typeface="+mn-ea"/>
                <a:cs typeface="+mn-cs"/>
              </a:rPr>
              <a:t>CSE 374 SP26  LectureC++ STL, Professor Hazen</a:t>
            </a:r>
            <a:endParaRPr lang="en-US" kern="1200">
              <a:solidFill>
                <a:schemeClr val="tx1"/>
              </a:solidFill>
              <a:latin typeface="+mn-lt"/>
              <a:ea typeface="+mn-ea"/>
              <a:cs typeface="+mn-cs"/>
            </a:endParaRPr>
          </a:p>
        </p:txBody>
      </p:sp>
      <p:sp>
        <p:nvSpPr>
          <p:cNvPr id="6" name="Slide Number Placeholder 5">
            <a:extLst>
              <a:ext uri="{FF2B5EF4-FFF2-40B4-BE49-F238E27FC236}">
                <a16:creationId xmlns:a16="http://schemas.microsoft.com/office/drawing/2014/main" id="{A2FD0C2C-5CEF-C3B8-64EF-5F41C72F9A3F}"/>
              </a:ext>
              <a:ext uri="{C183D7F6-B498-43B3-948B-1728B52AA6E4}">
                <adec:decorative xmlns:adec="http://schemas.microsoft.com/office/drawing/2017/decorative" val="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a:t>
            </a:fld>
            <a:endParaRPr lang="en-US"/>
          </a:p>
        </p:txBody>
      </p:sp>
    </p:spTree>
    <p:extLst>
      <p:ext uri="{BB962C8B-B14F-4D97-AF65-F5344CB8AC3E}">
        <p14:creationId xmlns:p14="http://schemas.microsoft.com/office/powerpoint/2010/main" val="27587200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991C4-31CE-79EA-505F-988195389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20185-8A4C-20F7-9BFE-7C333DBB62F5}"/>
              </a:ext>
            </a:extLst>
          </p:cNvPr>
          <p:cNvSpPr>
            <a:spLocks noGrp="1"/>
          </p:cNvSpPr>
          <p:nvPr>
            <p:ph type="title"/>
          </p:nvPr>
        </p:nvSpPr>
        <p:spPr>
          <a:xfrm>
            <a:off x="1142999" y="609600"/>
            <a:ext cx="10657113" cy="849086"/>
          </a:xfrm>
        </p:spPr>
        <p:txBody>
          <a:bodyPr>
            <a:normAutofit/>
          </a:bodyPr>
          <a:lstStyle/>
          <a:p>
            <a:r>
              <a:rPr lang="en-US" dirty="0"/>
              <a:t>Class Templates – define code</a:t>
            </a:r>
          </a:p>
        </p:txBody>
      </p:sp>
      <p:sp>
        <p:nvSpPr>
          <p:cNvPr id="10" name="Content Placeholder 9">
            <a:extLst>
              <a:ext uri="{FF2B5EF4-FFF2-40B4-BE49-F238E27FC236}">
                <a16:creationId xmlns:a16="http://schemas.microsoft.com/office/drawing/2014/main" id="{95A9629E-361D-A688-3520-794B3A3A0220}"/>
              </a:ext>
            </a:extLst>
          </p:cNvPr>
          <p:cNvSpPr>
            <a:spLocks noGrp="1"/>
          </p:cNvSpPr>
          <p:nvPr>
            <p:ph sz="half" idx="2"/>
          </p:nvPr>
        </p:nvSpPr>
        <p:spPr>
          <a:xfrm>
            <a:off x="574383" y="1588654"/>
            <a:ext cx="5311589" cy="4635174"/>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members</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second_;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BE340CC1-2436-AA33-27BE-CA5A8BB4F458}"/>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02225B35-3345-CBBA-0E47-EDE7601C7D20}"/>
              </a:ext>
            </a:extLst>
          </p:cNvPr>
          <p:cNvSpPr>
            <a:spLocks noGrp="1"/>
          </p:cNvSpPr>
          <p:nvPr>
            <p:ph type="sldNum" sz="quarter" idx="12"/>
          </p:nvPr>
        </p:nvSpPr>
        <p:spPr/>
        <p:txBody>
          <a:bodyPr/>
          <a:lstStyle/>
          <a:p>
            <a:fld id="{4FAB73BC-B049-4115-A692-8D63A059BFB8}" type="slidenum">
              <a:rPr lang="en-US" smtClean="0"/>
              <a:t>30</a:t>
            </a:fld>
            <a:endParaRPr lang="en-US"/>
          </a:p>
        </p:txBody>
      </p:sp>
      <p:sp>
        <p:nvSpPr>
          <p:cNvPr id="7" name="Content Placeholder 9">
            <a:extLst>
              <a:ext uri="{FF2B5EF4-FFF2-40B4-BE49-F238E27FC236}">
                <a16:creationId xmlns:a16="http://schemas.microsoft.com/office/drawing/2014/main" id="{96AB291B-943D-3704-9440-0CB5C57E8A89}"/>
              </a:ext>
            </a:extLst>
          </p:cNvPr>
          <p:cNvSpPr txBox="1">
            <a:spLocks/>
          </p:cNvSpPr>
          <p:nvPr/>
        </p:nvSpPr>
        <p:spPr>
          <a:xfrm>
            <a:off x="6096000" y="1588654"/>
            <a:ext cx="5704112" cy="4635174"/>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endPar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Pair&lt;Thing&gt;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second_</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Pair&lt;T&gt;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Tree>
    <p:extLst>
      <p:ext uri="{BB962C8B-B14F-4D97-AF65-F5344CB8AC3E}">
        <p14:creationId xmlns:p14="http://schemas.microsoft.com/office/powerpoint/2010/main" val="7458561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15AC9-E27C-9DAC-F59A-BA9FED723E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1B210-F9DB-EA7B-6B54-044EDCD59BEA}"/>
              </a:ext>
            </a:extLst>
          </p:cNvPr>
          <p:cNvSpPr>
            <a:spLocks noGrp="1"/>
          </p:cNvSpPr>
          <p:nvPr>
            <p:ph type="title"/>
          </p:nvPr>
        </p:nvSpPr>
        <p:spPr>
          <a:xfrm>
            <a:off x="1142999" y="609600"/>
            <a:ext cx="10657113" cy="849086"/>
          </a:xfrm>
        </p:spPr>
        <p:txBody>
          <a:bodyPr>
            <a:normAutofit/>
          </a:bodyPr>
          <a:lstStyle/>
          <a:p>
            <a:r>
              <a:rPr lang="en-US" dirty="0"/>
              <a:t>Class Templates – USING</a:t>
            </a:r>
          </a:p>
        </p:txBody>
      </p:sp>
      <p:sp>
        <p:nvSpPr>
          <p:cNvPr id="10" name="Content Placeholder 9">
            <a:extLst>
              <a:ext uri="{FF2B5EF4-FFF2-40B4-BE49-F238E27FC236}">
                <a16:creationId xmlns:a16="http://schemas.microsoft.com/office/drawing/2014/main" id="{6DB3F675-AB00-6741-7CED-106DD4807400}"/>
              </a:ext>
            </a:extLst>
          </p:cNvPr>
          <p:cNvSpPr>
            <a:spLocks noGrp="1"/>
          </p:cNvSpPr>
          <p:nvPr>
            <p:ph sz="half" idx="2"/>
          </p:nvPr>
        </p:nvSpPr>
        <p:spPr>
          <a:xfrm>
            <a:off x="574383" y="1588654"/>
            <a:ext cx="5311589" cy="4635174"/>
          </a:xfrm>
          <a:solidFill>
            <a:srgbClr val="F7F7F7"/>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#ifndef</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#define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&lt;iostream&gt;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4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template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a:t>
            </a:r>
            <a:r>
              <a:rPr lang="en-US" sz="1400" b="0" dirty="0" err="1">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typename</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default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initializes members</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Thing</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copyme</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Thing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first_, second_;</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"Pair.cc"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#endif</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PAIR_H_</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A6EDBAB5-6C95-159E-EFEB-3B59354C8942}"/>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6BF53A57-44E2-C270-9B72-E262894DFD4B}"/>
              </a:ext>
            </a:extLst>
          </p:cNvPr>
          <p:cNvSpPr>
            <a:spLocks noGrp="1"/>
          </p:cNvSpPr>
          <p:nvPr>
            <p:ph type="sldNum" sz="quarter" idx="12"/>
          </p:nvPr>
        </p:nvSpPr>
        <p:spPr/>
        <p:txBody>
          <a:bodyPr/>
          <a:lstStyle/>
          <a:p>
            <a:fld id="{4FAB73BC-B049-4115-A692-8D63A059BFB8}" type="slidenum">
              <a:rPr lang="en-US" smtClean="0"/>
              <a:t>31</a:t>
            </a:fld>
            <a:endParaRPr lang="en-US"/>
          </a:p>
        </p:txBody>
      </p:sp>
      <p:sp>
        <p:nvSpPr>
          <p:cNvPr id="7" name="Content Placeholder 9">
            <a:extLst>
              <a:ext uri="{FF2B5EF4-FFF2-40B4-BE49-F238E27FC236}">
                <a16:creationId xmlns:a16="http://schemas.microsoft.com/office/drawing/2014/main" id="{EFB16AE7-948D-53DF-F4FB-2ED74FAD0536}"/>
              </a:ext>
            </a:extLst>
          </p:cNvPr>
          <p:cNvSpPr txBox="1">
            <a:spLocks/>
          </p:cNvSpPr>
          <p:nvPr/>
        </p:nvSpPr>
        <p:spPr>
          <a:xfrm>
            <a:off x="6096000" y="1588654"/>
            <a:ext cx="5704112" cy="4635174"/>
          </a:xfrm>
          <a:prstGeom prst="rect">
            <a:avLst/>
          </a:prstGeom>
          <a:solidFill>
            <a:srgbClr val="F7F7F7"/>
          </a:solidFill>
          <a:ln w="38100">
            <a:solidFill>
              <a:schemeClr val="bg2"/>
            </a:solidFill>
          </a:ln>
        </p:spPr>
        <p:txBody>
          <a:bodyPr vert="horz" lIns="91440" tIns="45720" rIns="91440" bIns="45720" rtlCol="0">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Pair.h</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Pair&lt;string&gt;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this usage instantiates a class Pair&lt;std::string&gt;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"foo"</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"bar"</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set_first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x</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 "foo", second_ = ""</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set_second</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y</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second_ = "bar"</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Swap</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first_= "bar", second_= "foo"</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ps</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nonmember overloaded 		operator&lt;&lt; invoked</a:t>
            </a:r>
          </a:p>
          <a:p>
            <a:pPr>
              <a:lnSpc>
                <a:spcPct val="100000"/>
              </a:lnSpc>
              <a:spcBef>
                <a:spcPts val="200"/>
              </a:spcBef>
              <a:spcAft>
                <a:spcPts val="200"/>
              </a:spcAft>
              <a:buNone/>
            </a:pP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Tree>
    <p:extLst>
      <p:ext uri="{BB962C8B-B14F-4D97-AF65-F5344CB8AC3E}">
        <p14:creationId xmlns:p14="http://schemas.microsoft.com/office/powerpoint/2010/main" val="4050369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104E71D-46AD-4098-B3F1-71C5B5AD2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37E75FFA-2B8C-4584-9D0D-8297565777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6" name="Straight Connector 15">
            <a:extLst>
              <a:ext uri="{FF2B5EF4-FFF2-40B4-BE49-F238E27FC236}">
                <a16:creationId xmlns:a16="http://schemas.microsoft.com/office/drawing/2014/main" id="{97345835-04CD-49BE-B105-1B4770F29A3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D2FCF4C0-36B9-48B9-99A8-D6A94DF07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8610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1F742BC-3679-B755-80D2-76C1599C5A34}"/>
              </a:ext>
            </a:extLst>
          </p:cNvPr>
          <p:cNvSpPr>
            <a:spLocks noGrp="1"/>
          </p:cNvSpPr>
          <p:nvPr>
            <p:ph type="title"/>
          </p:nvPr>
        </p:nvSpPr>
        <p:spPr>
          <a:xfrm>
            <a:off x="5274335" y="821637"/>
            <a:ext cx="6107439" cy="3796884"/>
          </a:xfrm>
        </p:spPr>
        <p:txBody>
          <a:bodyPr vert="horz" lIns="91440" tIns="45720" rIns="91440" bIns="45720" rtlCol="0" anchor="ctr">
            <a:normAutofit/>
          </a:bodyPr>
          <a:lstStyle/>
          <a:p>
            <a:pPr algn="ctr">
              <a:lnSpc>
                <a:spcPct val="85000"/>
              </a:lnSpc>
            </a:pPr>
            <a:r>
              <a:rPr lang="en-US" sz="5400" b="1" cap="all" dirty="0"/>
              <a:t>Standard Template Library (STL)</a:t>
            </a:r>
          </a:p>
        </p:txBody>
      </p:sp>
      <p:sp useBgFill="1">
        <p:nvSpPr>
          <p:cNvPr id="20" name="Rectangle 19">
            <a:extLst>
              <a:ext uri="{FF2B5EF4-FFF2-40B4-BE49-F238E27FC236}">
                <a16:creationId xmlns:a16="http://schemas.microsoft.com/office/drawing/2014/main" id="{D86A9899-E13E-41CB-A144-53FCE2B90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39821" cy="6858000"/>
          </a:xfrm>
          <a:prstGeom prst="rect">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orbel" panose="020B0503020204020204"/>
              <a:ea typeface="+mn-ea"/>
              <a:cs typeface="+mn-cs"/>
            </a:endParaRPr>
          </a:p>
        </p:txBody>
      </p:sp>
      <p:pic>
        <p:nvPicPr>
          <p:cNvPr id="8" name="Picture 7" descr="Wooden library">
            <a:extLst>
              <a:ext uri="{FF2B5EF4-FFF2-40B4-BE49-F238E27FC236}">
                <a16:creationId xmlns:a16="http://schemas.microsoft.com/office/drawing/2014/main" id="{7F1724C7-DD4D-BD87-EF65-C1AEEE374000}"/>
              </a:ext>
            </a:extLst>
          </p:cNvPr>
          <p:cNvPicPr>
            <a:picLocks noChangeAspect="1"/>
          </p:cNvPicPr>
          <p:nvPr/>
        </p:nvPicPr>
        <p:blipFill>
          <a:blip r:embed="rId2"/>
          <a:srcRect l="36378" r="18399" b="-2"/>
          <a:stretch>
            <a:fillRect/>
          </a:stretch>
        </p:blipFill>
        <p:spPr>
          <a:xfrm>
            <a:off x="20" y="-1"/>
            <a:ext cx="4646208" cy="6858001"/>
          </a:xfrm>
          <a:prstGeom prst="rect">
            <a:avLst/>
          </a:prstGeom>
        </p:spPr>
      </p:pic>
      <p:cxnSp>
        <p:nvCxnSpPr>
          <p:cNvPr id="22" name="Straight Connector 21">
            <a:extLst>
              <a:ext uri="{FF2B5EF4-FFF2-40B4-BE49-F238E27FC236}">
                <a16:creationId xmlns:a16="http://schemas.microsoft.com/office/drawing/2014/main" id="{C8ECED05-2776-4DF5-B8B8-1DA552C5F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flipV="1">
            <a:off x="8328054" y="4246774"/>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D2E46C2F-E6BE-EECB-15C9-B97E72B96358}"/>
              </a:ext>
            </a:extLst>
          </p:cNvPr>
          <p:cNvSpPr>
            <a:spLocks noGrp="1"/>
          </p:cNvSpPr>
          <p:nvPr>
            <p:ph type="ftr" sz="quarter" idx="11"/>
          </p:nvPr>
        </p:nvSpPr>
        <p:spPr>
          <a:xfrm>
            <a:off x="5274334" y="6215821"/>
            <a:ext cx="5851586" cy="365125"/>
          </a:xfrm>
        </p:spPr>
        <p:txBody>
          <a:bodyPr vert="horz" lIns="91440" tIns="45720" rIns="91440" bIns="45720" rtlCol="0" anchor="ctr">
            <a:normAutofit/>
          </a:bodyPr>
          <a:lstStyle/>
          <a:p>
            <a:pPr defTabSz="914400">
              <a:spcAft>
                <a:spcPts val="600"/>
              </a:spcAft>
            </a:pPr>
            <a:r>
              <a:rPr lang="en-US" kern="1200">
                <a:solidFill>
                  <a:srgbClr val="565349"/>
                </a:solidFill>
                <a:latin typeface="+mn-lt"/>
                <a:ea typeface="+mn-ea"/>
                <a:cs typeface="+mn-cs"/>
              </a:rPr>
              <a:t>CSE 374 SP26  LectureC++ STL, Professor Hazen</a:t>
            </a:r>
          </a:p>
        </p:txBody>
      </p:sp>
      <p:sp>
        <p:nvSpPr>
          <p:cNvPr id="6" name="Slide Number Placeholder 5">
            <a:extLst>
              <a:ext uri="{FF2B5EF4-FFF2-40B4-BE49-F238E27FC236}">
                <a16:creationId xmlns:a16="http://schemas.microsoft.com/office/drawing/2014/main" id="{6DAF4567-6035-CE64-D9FD-D1EC2DF003E9}"/>
              </a:ext>
            </a:extLst>
          </p:cNvPr>
          <p:cNvSpPr>
            <a:spLocks noGrp="1"/>
          </p:cNvSpPr>
          <p:nvPr>
            <p:ph type="sldNum" sz="quarter" idx="12"/>
          </p:nvPr>
        </p:nvSpPr>
        <p:spPr>
          <a:xfrm>
            <a:off x="11229848" y="6223828"/>
            <a:ext cx="597635" cy="365125"/>
          </a:xfrm>
        </p:spPr>
        <p:txBody>
          <a:bodyPr vert="horz" lIns="91440" tIns="45720" rIns="91440" bIns="45720" rtlCol="0" anchor="ctr">
            <a:normAutofit/>
          </a:bodyPr>
          <a:lstStyle/>
          <a:p>
            <a:pPr defTabSz="914400">
              <a:spcAft>
                <a:spcPts val="600"/>
              </a:spcAft>
            </a:pPr>
            <a:fld id="{4FAB73BC-B049-4115-A692-8D63A059BFB8}" type="slidenum">
              <a:rPr lang="en-US">
                <a:solidFill>
                  <a:srgbClr val="565349"/>
                </a:solidFill>
              </a:rPr>
              <a:pPr defTabSz="914400">
                <a:spcAft>
                  <a:spcPts val="600"/>
                </a:spcAft>
              </a:pPr>
              <a:t>32</a:t>
            </a:fld>
            <a:endParaRPr lang="en-US">
              <a:solidFill>
                <a:srgbClr val="565349"/>
              </a:solidFill>
            </a:endParaRPr>
          </a:p>
        </p:txBody>
      </p:sp>
      <p:sp>
        <p:nvSpPr>
          <p:cNvPr id="24" name="Rectangle 23">
            <a:extLst>
              <a:ext uri="{FF2B5EF4-FFF2-40B4-BE49-F238E27FC236}">
                <a16:creationId xmlns:a16="http://schemas.microsoft.com/office/drawing/2014/main" id="{AC9E346A-063C-4F62-BFDF-FD7DE6F0C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2704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025A-640E-91DF-8181-69F56ECFDAED}"/>
              </a:ext>
            </a:extLst>
          </p:cNvPr>
          <p:cNvSpPr>
            <a:spLocks noGrp="1"/>
          </p:cNvSpPr>
          <p:nvPr>
            <p:ph type="title"/>
          </p:nvPr>
        </p:nvSpPr>
        <p:spPr/>
        <p:txBody>
          <a:bodyPr/>
          <a:lstStyle/>
          <a:p>
            <a:r>
              <a:rPr lang="en-US" dirty="0"/>
              <a:t>C++ Standard Library</a:t>
            </a:r>
          </a:p>
        </p:txBody>
      </p:sp>
      <p:sp>
        <p:nvSpPr>
          <p:cNvPr id="5" name="Content Placeholder 4">
            <a:extLst>
              <a:ext uri="{FF2B5EF4-FFF2-40B4-BE49-F238E27FC236}">
                <a16:creationId xmlns:a16="http://schemas.microsoft.com/office/drawing/2014/main" id="{AB4D840A-0146-457C-1FE3-B30384287C84}"/>
              </a:ext>
            </a:extLst>
          </p:cNvPr>
          <p:cNvSpPr>
            <a:spLocks noGrp="1"/>
          </p:cNvSpPr>
          <p:nvPr>
            <p:ph idx="1"/>
          </p:nvPr>
        </p:nvSpPr>
        <p:spPr/>
        <p:txBody>
          <a:bodyPr>
            <a:normAutofit/>
          </a:bodyPr>
          <a:lstStyle/>
          <a:p>
            <a:pPr marL="45720" indent="0">
              <a:buNone/>
            </a:pPr>
            <a:r>
              <a:rPr lang="en-US" sz="2400" dirty="0"/>
              <a:t>C++’s Standard Library consists of four major pieces:</a:t>
            </a:r>
            <a:endParaRPr lang="en-US" dirty="0"/>
          </a:p>
          <a:p>
            <a:pPr marL="502920" indent="-457200" fontAlgn="base">
              <a:buFont typeface="+mj-lt"/>
              <a:buAutoNum type="arabicPeriod"/>
            </a:pPr>
            <a:r>
              <a:rPr lang="en-US" sz="2400" dirty="0"/>
              <a:t>The entire C standard library</a:t>
            </a:r>
          </a:p>
          <a:p>
            <a:pPr marL="502920" indent="-457200" fontAlgn="base">
              <a:buFont typeface="+mj-lt"/>
              <a:buAutoNum type="arabicPeriod"/>
            </a:pPr>
            <a:r>
              <a:rPr lang="en-US" sz="2400" dirty="0"/>
              <a:t>C++’s input/output stream library</a:t>
            </a:r>
          </a:p>
          <a:p>
            <a:pPr lvl="1" fontAlgn="base"/>
            <a:r>
              <a:rPr lang="en-US" dirty="0"/>
              <a:t>std::</a:t>
            </a:r>
            <a:r>
              <a:rPr lang="en-US" dirty="0" err="1"/>
              <a:t>cin</a:t>
            </a:r>
            <a:r>
              <a:rPr lang="en-US" dirty="0"/>
              <a:t>, std::</a:t>
            </a:r>
            <a:r>
              <a:rPr lang="en-US" dirty="0" err="1"/>
              <a:t>cout</a:t>
            </a:r>
            <a:r>
              <a:rPr lang="en-US" dirty="0"/>
              <a:t>, </a:t>
            </a:r>
            <a:r>
              <a:rPr lang="en-US" dirty="0" err="1"/>
              <a:t>stringstream</a:t>
            </a:r>
            <a:r>
              <a:rPr lang="en-US" dirty="0"/>
              <a:t>, </a:t>
            </a:r>
            <a:r>
              <a:rPr lang="en-US" dirty="0" err="1"/>
              <a:t>fstream</a:t>
            </a:r>
            <a:r>
              <a:rPr lang="en-US" dirty="0"/>
              <a:t>, etc.</a:t>
            </a:r>
          </a:p>
          <a:p>
            <a:pPr marL="502920" indent="-457200" fontAlgn="base">
              <a:buFont typeface="+mj-lt"/>
              <a:buAutoNum type="arabicPeriod"/>
            </a:pPr>
            <a:r>
              <a:rPr lang="en-US" sz="2400" dirty="0"/>
              <a:t>C++’s standard template library (</a:t>
            </a:r>
            <a:r>
              <a:rPr lang="en-US" sz="2400" b="1" dirty="0"/>
              <a:t>STL</a:t>
            </a:r>
            <a:r>
              <a:rPr lang="en-US" sz="2400" dirty="0"/>
              <a:t>)  👈</a:t>
            </a:r>
          </a:p>
          <a:p>
            <a:pPr lvl="1" fontAlgn="base"/>
            <a:r>
              <a:rPr lang="en-US" dirty="0"/>
              <a:t>Containers, iterators, algorithms (sort, find, etc.), </a:t>
            </a:r>
            <a:r>
              <a:rPr lang="en-US" dirty="0" err="1"/>
              <a:t>numerics</a:t>
            </a:r>
            <a:endParaRPr lang="en-US" dirty="0"/>
          </a:p>
          <a:p>
            <a:pPr marL="502920" indent="-457200" fontAlgn="base">
              <a:buFont typeface="+mj-lt"/>
              <a:buAutoNum type="arabicPeriod"/>
            </a:pPr>
            <a:r>
              <a:rPr lang="en-US" sz="2400" dirty="0"/>
              <a:t>C++’s miscellaneous library</a:t>
            </a:r>
          </a:p>
          <a:p>
            <a:pPr lvl="1" fontAlgn="base"/>
            <a:r>
              <a:rPr lang="en-US" dirty="0"/>
              <a:t>Strings, exceptions, memory allocation, localization</a:t>
            </a:r>
            <a:br>
              <a:rPr lang="en-US" dirty="0"/>
            </a:br>
            <a:endParaRPr lang="en-US" dirty="0"/>
          </a:p>
        </p:txBody>
      </p:sp>
      <p:sp>
        <p:nvSpPr>
          <p:cNvPr id="3" name="Footer Placeholder 2">
            <a:extLst>
              <a:ext uri="{FF2B5EF4-FFF2-40B4-BE49-F238E27FC236}">
                <a16:creationId xmlns:a16="http://schemas.microsoft.com/office/drawing/2014/main" id="{3779EB3A-E10E-9ED8-FD59-29C6255D9B4B}"/>
              </a:ext>
            </a:extLst>
          </p:cNvPr>
          <p:cNvSpPr>
            <a:spLocks noGrp="1"/>
          </p:cNvSpPr>
          <p:nvPr>
            <p:ph type="ftr" sz="quarter" idx="11"/>
          </p:nvPr>
        </p:nvSpPr>
        <p:spPr/>
        <p:txBody>
          <a:bodyPr/>
          <a:lstStyle/>
          <a:p>
            <a:r>
              <a:rPr lang="fr-FR"/>
              <a:t>CSE 374 SP26  LectureC++ STL, Professor Hazen</a:t>
            </a:r>
            <a:endParaRPr lang="en-US"/>
          </a:p>
        </p:txBody>
      </p:sp>
      <p:sp>
        <p:nvSpPr>
          <p:cNvPr id="4" name="Slide Number Placeholder 3">
            <a:extLst>
              <a:ext uri="{FF2B5EF4-FFF2-40B4-BE49-F238E27FC236}">
                <a16:creationId xmlns:a16="http://schemas.microsoft.com/office/drawing/2014/main" id="{E8446BCE-0C9C-2C44-A295-B5741CE21C1C}"/>
              </a:ext>
            </a:extLst>
          </p:cNvPr>
          <p:cNvSpPr>
            <a:spLocks noGrp="1"/>
          </p:cNvSpPr>
          <p:nvPr>
            <p:ph type="sldNum" sz="quarter" idx="12"/>
          </p:nvPr>
        </p:nvSpPr>
        <p:spPr/>
        <p:txBody>
          <a:bodyPr/>
          <a:lstStyle/>
          <a:p>
            <a:fld id="{4FAB73BC-B049-4115-A692-8D63A059BFB8}" type="slidenum">
              <a:rPr lang="en-US" smtClean="0"/>
              <a:t>33</a:t>
            </a:fld>
            <a:endParaRPr lang="en-US"/>
          </a:p>
        </p:txBody>
      </p:sp>
    </p:spTree>
    <p:extLst>
      <p:ext uri="{BB962C8B-B14F-4D97-AF65-F5344CB8AC3E}">
        <p14:creationId xmlns:p14="http://schemas.microsoft.com/office/powerpoint/2010/main" val="671459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7F37F-8C49-2D2B-EB81-35DF3AC5B9E4}"/>
              </a:ext>
            </a:extLst>
          </p:cNvPr>
          <p:cNvSpPr>
            <a:spLocks noGrp="1"/>
          </p:cNvSpPr>
          <p:nvPr>
            <p:ph type="title"/>
          </p:nvPr>
        </p:nvSpPr>
        <p:spPr/>
        <p:txBody>
          <a:bodyPr/>
          <a:lstStyle/>
          <a:p>
            <a:r>
              <a:rPr lang="en-US" dirty="0"/>
              <a:t>C++ </a:t>
            </a:r>
            <a:r>
              <a:rPr lang="en-US" dirty="0" err="1"/>
              <a:t>stdlib</a:t>
            </a:r>
            <a:r>
              <a:rPr lang="en-US" dirty="0"/>
              <a:t> is built around templates</a:t>
            </a:r>
          </a:p>
        </p:txBody>
      </p:sp>
      <p:sp>
        <p:nvSpPr>
          <p:cNvPr id="3" name="Content Placeholder 2">
            <a:extLst>
              <a:ext uri="{FF2B5EF4-FFF2-40B4-BE49-F238E27FC236}">
                <a16:creationId xmlns:a16="http://schemas.microsoft.com/office/drawing/2014/main" id="{D04575BC-1EB6-7CEB-ACB0-E95AB8CEE65F}"/>
              </a:ext>
            </a:extLst>
          </p:cNvPr>
          <p:cNvSpPr>
            <a:spLocks noGrp="1"/>
          </p:cNvSpPr>
          <p:nvPr>
            <p:ph idx="1"/>
          </p:nvPr>
        </p:nvSpPr>
        <p:spPr/>
        <p:txBody>
          <a:bodyPr/>
          <a:lstStyle/>
          <a:p>
            <a:pPr marL="45720" indent="0">
              <a:buNone/>
            </a:pPr>
            <a:r>
              <a:rPr lang="en-US" b="1" dirty="0"/>
              <a:t>Containers </a:t>
            </a:r>
            <a:r>
              <a:rPr lang="en-US" dirty="0"/>
              <a:t>store data using various underlying data structures </a:t>
            </a:r>
          </a:p>
          <a:p>
            <a:pPr fontAlgn="base"/>
            <a:r>
              <a:rPr lang="en-US" dirty="0"/>
              <a:t>The specifics of the data structures define properties and operations for the container </a:t>
            </a:r>
          </a:p>
          <a:p>
            <a:pPr marL="45720" indent="0">
              <a:buNone/>
            </a:pPr>
            <a:r>
              <a:rPr lang="en-US" b="1" dirty="0"/>
              <a:t>Iterators </a:t>
            </a:r>
            <a:r>
              <a:rPr lang="en-US" dirty="0"/>
              <a:t>allow you to traverse container data </a:t>
            </a:r>
          </a:p>
          <a:p>
            <a:pPr fontAlgn="base"/>
            <a:r>
              <a:rPr lang="en-US" dirty="0"/>
              <a:t>Iterators form the common interface to containers </a:t>
            </a:r>
          </a:p>
          <a:p>
            <a:pPr fontAlgn="base"/>
            <a:r>
              <a:rPr lang="en-US" dirty="0"/>
              <a:t>Different flavors based on underlying data structure</a:t>
            </a:r>
          </a:p>
          <a:p>
            <a:pPr marL="45720" indent="0">
              <a:buNone/>
            </a:pPr>
            <a:r>
              <a:rPr lang="en-US" b="1" dirty="0"/>
              <a:t>Algorithms </a:t>
            </a:r>
            <a:r>
              <a:rPr lang="en-US" dirty="0"/>
              <a:t>perform common, useful operations on containers </a:t>
            </a:r>
          </a:p>
          <a:p>
            <a:pPr fontAlgn="base"/>
            <a:r>
              <a:rPr lang="en-US" dirty="0"/>
              <a:t>Use the common interface of iterators, but different algorithms require different ‘complexities’ of iterators</a:t>
            </a:r>
          </a:p>
          <a:p>
            <a:endParaRPr lang="en-US" dirty="0"/>
          </a:p>
        </p:txBody>
      </p:sp>
      <p:sp>
        <p:nvSpPr>
          <p:cNvPr id="4" name="Footer Placeholder 3">
            <a:extLst>
              <a:ext uri="{FF2B5EF4-FFF2-40B4-BE49-F238E27FC236}">
                <a16:creationId xmlns:a16="http://schemas.microsoft.com/office/drawing/2014/main" id="{F021F9B9-293E-89C0-EBCB-7E82C9B601E6}"/>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77294965-6732-4EC1-C5A6-ACB4FBE9BA00}"/>
              </a:ext>
            </a:extLst>
          </p:cNvPr>
          <p:cNvSpPr>
            <a:spLocks noGrp="1"/>
          </p:cNvSpPr>
          <p:nvPr>
            <p:ph type="sldNum" sz="quarter" idx="12"/>
          </p:nvPr>
        </p:nvSpPr>
        <p:spPr/>
        <p:txBody>
          <a:bodyPr/>
          <a:lstStyle/>
          <a:p>
            <a:fld id="{4FAB73BC-B049-4115-A692-8D63A059BFB8}" type="slidenum">
              <a:rPr lang="en-US" smtClean="0"/>
              <a:t>34</a:t>
            </a:fld>
            <a:endParaRPr lang="en-US"/>
          </a:p>
        </p:txBody>
      </p:sp>
    </p:spTree>
    <p:extLst>
      <p:ext uri="{BB962C8B-B14F-4D97-AF65-F5344CB8AC3E}">
        <p14:creationId xmlns:p14="http://schemas.microsoft.com/office/powerpoint/2010/main" val="1546637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939F-7B78-99C0-29AD-076EEBA15739}"/>
              </a:ext>
            </a:extLst>
          </p:cNvPr>
          <p:cNvSpPr>
            <a:spLocks noGrp="1"/>
          </p:cNvSpPr>
          <p:nvPr>
            <p:ph type="title"/>
          </p:nvPr>
        </p:nvSpPr>
        <p:spPr/>
        <p:txBody>
          <a:bodyPr/>
          <a:lstStyle/>
          <a:p>
            <a:r>
              <a:rPr lang="en-US" dirty="0"/>
              <a:t>STL Containers</a:t>
            </a:r>
          </a:p>
        </p:txBody>
      </p:sp>
      <p:sp>
        <p:nvSpPr>
          <p:cNvPr id="3" name="Content Placeholder 2">
            <a:extLst>
              <a:ext uri="{FF2B5EF4-FFF2-40B4-BE49-F238E27FC236}">
                <a16:creationId xmlns:a16="http://schemas.microsoft.com/office/drawing/2014/main" id="{B3646582-37D2-C56E-57F6-FCC69616DC8F}"/>
              </a:ext>
            </a:extLst>
          </p:cNvPr>
          <p:cNvSpPr>
            <a:spLocks noGrp="1"/>
          </p:cNvSpPr>
          <p:nvPr>
            <p:ph idx="1"/>
          </p:nvPr>
        </p:nvSpPr>
        <p:spPr>
          <a:xfrm>
            <a:off x="1143000" y="2057400"/>
            <a:ext cx="10383050" cy="4038600"/>
          </a:xfrm>
        </p:spPr>
        <p:txBody>
          <a:bodyPr>
            <a:normAutofit/>
          </a:bodyPr>
          <a:lstStyle/>
          <a:p>
            <a:pPr marL="45720" indent="0">
              <a:buNone/>
            </a:pPr>
            <a:r>
              <a:rPr lang="en-US" sz="2400" dirty="0"/>
              <a:t>A container is an object that stores (in memory) a collection of other objects (elements)</a:t>
            </a:r>
          </a:p>
          <a:p>
            <a:pPr fontAlgn="base"/>
            <a:r>
              <a:rPr lang="en-US" sz="2400" dirty="0"/>
              <a:t>Implemented as class templates, so hugely flexible</a:t>
            </a:r>
            <a:br>
              <a:rPr lang="en-US" sz="2400" dirty="0"/>
            </a:br>
            <a:endParaRPr lang="en-US" sz="2400" dirty="0"/>
          </a:p>
          <a:p>
            <a:pPr marL="45720" indent="0">
              <a:buNone/>
            </a:pPr>
            <a:r>
              <a:rPr lang="en-US" sz="2400" dirty="0"/>
              <a:t>Several different classes of container</a:t>
            </a:r>
          </a:p>
          <a:p>
            <a:pPr fontAlgn="base"/>
            <a:r>
              <a:rPr lang="en-US" sz="2400" u="sng" dirty="0"/>
              <a:t>Sequence</a:t>
            </a:r>
            <a:r>
              <a:rPr lang="en-US" sz="2400" dirty="0"/>
              <a:t> containers (</a:t>
            </a:r>
            <a:r>
              <a:rPr lang="en-US" sz="2400" dirty="0">
                <a:latin typeface="Cascadia Code" panose="020B0609020000020004" pitchFamily="49" charset="0"/>
                <a:ea typeface="Cascadia Code" panose="020B0609020000020004" pitchFamily="49" charset="0"/>
                <a:cs typeface="Cascadia Code" panose="020B0609020000020004" pitchFamily="49" charset="0"/>
              </a:rPr>
              <a:t>vector, deque, list</a:t>
            </a:r>
            <a:r>
              <a:rPr lang="en-US" sz="2400" dirty="0"/>
              <a:t>, ...)</a:t>
            </a:r>
          </a:p>
          <a:p>
            <a:pPr fontAlgn="base"/>
            <a:r>
              <a:rPr lang="en-US" sz="2400" u="sng" dirty="0"/>
              <a:t>Associative</a:t>
            </a:r>
            <a:r>
              <a:rPr lang="en-US" sz="2400" dirty="0"/>
              <a:t> containers (</a:t>
            </a:r>
            <a:r>
              <a:rPr lang="en-US" sz="2400" dirty="0">
                <a:latin typeface="Cascadia Code" panose="020B0609020000020004" pitchFamily="49" charset="0"/>
                <a:ea typeface="Cascadia Code" panose="020B0609020000020004" pitchFamily="49" charset="0"/>
                <a:cs typeface="Cascadia Code" panose="020B0609020000020004" pitchFamily="49" charset="0"/>
              </a:rPr>
              <a:t>set, map, multiset, multimap,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bitset</a:t>
            </a:r>
            <a:r>
              <a:rPr lang="en-US" sz="2400" dirty="0">
                <a:latin typeface="Cascadia Code" panose="020B0609020000020004" pitchFamily="49" charset="0"/>
                <a:ea typeface="Cascadia Code" panose="020B0609020000020004" pitchFamily="49" charset="0"/>
                <a:cs typeface="Cascadia Code" panose="020B0609020000020004" pitchFamily="49" charset="0"/>
              </a:rPr>
              <a:t>,</a:t>
            </a:r>
            <a:r>
              <a:rPr lang="en-US" sz="2400" dirty="0"/>
              <a:t> ...)</a:t>
            </a:r>
          </a:p>
          <a:p>
            <a:pPr fontAlgn="base"/>
            <a:r>
              <a:rPr lang="en-US" sz="2400" dirty="0"/>
              <a:t>Differ in algorithmic cost and supported operations</a:t>
            </a:r>
          </a:p>
          <a:p>
            <a:endParaRPr lang="en-US" sz="2400" dirty="0"/>
          </a:p>
        </p:txBody>
      </p:sp>
      <p:sp>
        <p:nvSpPr>
          <p:cNvPr id="4" name="Footer Placeholder 3">
            <a:extLst>
              <a:ext uri="{FF2B5EF4-FFF2-40B4-BE49-F238E27FC236}">
                <a16:creationId xmlns:a16="http://schemas.microsoft.com/office/drawing/2014/main" id="{E4F7195F-A298-3A36-6FA3-115321716F72}"/>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81116F61-80C8-3667-7F03-3155C80669CA}"/>
              </a:ext>
            </a:extLst>
          </p:cNvPr>
          <p:cNvSpPr>
            <a:spLocks noGrp="1"/>
          </p:cNvSpPr>
          <p:nvPr>
            <p:ph type="sldNum" sz="quarter" idx="12"/>
          </p:nvPr>
        </p:nvSpPr>
        <p:spPr/>
        <p:txBody>
          <a:bodyPr/>
          <a:lstStyle/>
          <a:p>
            <a:fld id="{4FAB73BC-B049-4115-A692-8D63A059BFB8}" type="slidenum">
              <a:rPr lang="en-US" smtClean="0"/>
              <a:t>35</a:t>
            </a:fld>
            <a:endParaRPr lang="en-US"/>
          </a:p>
        </p:txBody>
      </p:sp>
    </p:spTree>
    <p:extLst>
      <p:ext uri="{BB962C8B-B14F-4D97-AF65-F5344CB8AC3E}">
        <p14:creationId xmlns:p14="http://schemas.microsoft.com/office/powerpoint/2010/main" val="299343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2E88A-BE57-5FE5-552D-7FCE46CF19B7}"/>
              </a:ext>
            </a:extLst>
          </p:cNvPr>
          <p:cNvSpPr>
            <a:spLocks noGrp="1"/>
          </p:cNvSpPr>
          <p:nvPr>
            <p:ph type="title"/>
          </p:nvPr>
        </p:nvSpPr>
        <p:spPr/>
        <p:txBody>
          <a:bodyPr/>
          <a:lstStyle/>
          <a:p>
            <a:r>
              <a:rPr lang="en-US" dirty="0"/>
              <a:t>Common C++ STL Containers</a:t>
            </a:r>
          </a:p>
        </p:txBody>
      </p:sp>
      <p:sp>
        <p:nvSpPr>
          <p:cNvPr id="3" name="Content Placeholder 2">
            <a:extLst>
              <a:ext uri="{FF2B5EF4-FFF2-40B4-BE49-F238E27FC236}">
                <a16:creationId xmlns:a16="http://schemas.microsoft.com/office/drawing/2014/main" id="{863D06E9-4540-5180-E45E-1FD26CD81D0D}"/>
              </a:ext>
            </a:extLst>
          </p:cNvPr>
          <p:cNvSpPr>
            <a:spLocks noGrp="1"/>
          </p:cNvSpPr>
          <p:nvPr>
            <p:ph idx="1"/>
          </p:nvPr>
        </p:nvSpPr>
        <p:spPr/>
        <p:txBody>
          <a:bodyPr/>
          <a:lstStyle/>
          <a:p>
            <a:pPr marL="45720" indent="0">
              <a:buNone/>
            </a:pPr>
            <a:r>
              <a:rPr lang="en-US" dirty="0"/>
              <a:t>Sequence containers can be accessed sequentially</a:t>
            </a:r>
          </a:p>
          <a:p>
            <a:pPr fontAlgn="base"/>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vector&lt;Item&gt;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uses a dynamically-sized contiguous array (like </a:t>
            </a:r>
            <a:r>
              <a:rPr lang="en-US" dirty="0" err="1">
                <a:latin typeface="Cascadia Code" panose="020B0609020000020004" pitchFamily="49" charset="0"/>
                <a:ea typeface="Cascadia Code" panose="020B0609020000020004" pitchFamily="49" charset="0"/>
                <a:cs typeface="Cascadia Code" panose="020B0609020000020004" pitchFamily="49" charset="0"/>
              </a:rPr>
              <a:t>ArrayList</a:t>
            </a:r>
            <a:r>
              <a:rPr lang="en-US" dirty="0"/>
              <a:t>) </a:t>
            </a:r>
          </a:p>
          <a:p>
            <a:pPr fontAlgn="base"/>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list&lt;Item&gt;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uses a doubly-linked list (like </a:t>
            </a:r>
            <a:r>
              <a:rPr lang="en-US" dirty="0">
                <a:latin typeface="Cascadia Code" panose="020B0609020000020004" pitchFamily="49" charset="0"/>
                <a:ea typeface="Cascadia Code" panose="020B0609020000020004" pitchFamily="49" charset="0"/>
                <a:cs typeface="Cascadia Code" panose="020B0609020000020004" pitchFamily="49" charset="0"/>
              </a:rPr>
              <a:t>LinkedList</a:t>
            </a:r>
            <a:r>
              <a:rPr lang="en-US" dirty="0"/>
              <a:t>) </a:t>
            </a:r>
          </a:p>
          <a:p>
            <a:pPr marL="45720" indent="0">
              <a:buNone/>
            </a:pPr>
            <a:r>
              <a:rPr lang="en-US" dirty="0"/>
              <a:t>Associative containers use search trees and are sorted by keys </a:t>
            </a:r>
          </a:p>
          <a:p>
            <a:pPr fontAlgn="base"/>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set&lt;Key&gt;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only stores keys (like </a:t>
            </a:r>
            <a:r>
              <a:rPr lang="en-US" dirty="0" err="1">
                <a:latin typeface="Cascadia Code" panose="020B0609020000020004" pitchFamily="49" charset="0"/>
                <a:ea typeface="Cascadia Code" panose="020B0609020000020004" pitchFamily="49" charset="0"/>
                <a:cs typeface="Cascadia Code" panose="020B0609020000020004" pitchFamily="49" charset="0"/>
              </a:rPr>
              <a:t>TreeSet</a:t>
            </a:r>
            <a:r>
              <a:rPr lang="en-US" dirty="0"/>
              <a:t>) </a:t>
            </a:r>
          </a:p>
          <a:p>
            <a:pPr fontAlgn="base"/>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map&lt;Key, Value&gt;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stores key-value pair&lt;&gt;’s (like </a:t>
            </a:r>
            <a:r>
              <a:rPr lang="en-US" dirty="0" err="1">
                <a:latin typeface="Cascadia Code" panose="020B0609020000020004" pitchFamily="49" charset="0"/>
                <a:ea typeface="Cascadia Code" panose="020B0609020000020004" pitchFamily="49" charset="0"/>
                <a:cs typeface="Cascadia Code" panose="020B0609020000020004" pitchFamily="49" charset="0"/>
              </a:rPr>
              <a:t>TreeMap</a:t>
            </a:r>
            <a:r>
              <a:rPr lang="en-US" dirty="0"/>
              <a:t>)</a:t>
            </a:r>
          </a:p>
          <a:p>
            <a:pPr marL="45720" indent="0">
              <a:buNone/>
            </a:pPr>
            <a:r>
              <a:rPr lang="en-US" dirty="0"/>
              <a:t>Unordered associative containers are hashed </a:t>
            </a:r>
          </a:p>
          <a:p>
            <a:pPr fontAlgn="base"/>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unordered_map</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&lt;Key, Value&gt;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a:t>(like </a:t>
            </a:r>
            <a:r>
              <a:rPr lang="en-US" dirty="0">
                <a:latin typeface="Cascadia Code" panose="020B0609020000020004" pitchFamily="49" charset="0"/>
                <a:ea typeface="Cascadia Code" panose="020B0609020000020004" pitchFamily="49" charset="0"/>
                <a:cs typeface="Cascadia Code" panose="020B0609020000020004" pitchFamily="49" charset="0"/>
              </a:rPr>
              <a:t>HashMap</a:t>
            </a:r>
            <a:r>
              <a:rPr lang="en-US" dirty="0"/>
              <a:t>)</a:t>
            </a:r>
          </a:p>
          <a:p>
            <a:endParaRPr lang="en-US" dirty="0"/>
          </a:p>
        </p:txBody>
      </p:sp>
      <p:sp>
        <p:nvSpPr>
          <p:cNvPr id="4" name="Footer Placeholder 3">
            <a:extLst>
              <a:ext uri="{FF2B5EF4-FFF2-40B4-BE49-F238E27FC236}">
                <a16:creationId xmlns:a16="http://schemas.microsoft.com/office/drawing/2014/main" id="{28F769CF-4C63-33FC-79F2-5C211AD96CF7}"/>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B0659D31-AB90-FC0D-0FF1-85A56C29B528}"/>
              </a:ext>
            </a:extLst>
          </p:cNvPr>
          <p:cNvSpPr>
            <a:spLocks noGrp="1"/>
          </p:cNvSpPr>
          <p:nvPr>
            <p:ph type="sldNum" sz="quarter" idx="12"/>
          </p:nvPr>
        </p:nvSpPr>
        <p:spPr/>
        <p:txBody>
          <a:bodyPr/>
          <a:lstStyle/>
          <a:p>
            <a:fld id="{4FAB73BC-B049-4115-A692-8D63A059BFB8}" type="slidenum">
              <a:rPr lang="en-US" smtClean="0"/>
              <a:t>36</a:t>
            </a:fld>
            <a:endParaRPr lang="en-US"/>
          </a:p>
        </p:txBody>
      </p:sp>
    </p:spTree>
    <p:extLst>
      <p:ext uri="{BB962C8B-B14F-4D97-AF65-F5344CB8AC3E}">
        <p14:creationId xmlns:p14="http://schemas.microsoft.com/office/powerpoint/2010/main" val="20257765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A6536-F618-1ECE-A8D6-BF9715001B3A}"/>
              </a:ext>
            </a:extLst>
          </p:cNvPr>
          <p:cNvSpPr>
            <a:spLocks noGrp="1"/>
          </p:cNvSpPr>
          <p:nvPr>
            <p:ph type="title"/>
          </p:nvPr>
        </p:nvSpPr>
        <p:spPr/>
        <p:txBody>
          <a:bodyPr/>
          <a:lstStyle/>
          <a:p>
            <a:r>
              <a:rPr lang="en-US" dirty="0"/>
              <a:t>STL Containers how-to</a:t>
            </a:r>
          </a:p>
        </p:txBody>
      </p:sp>
      <p:sp>
        <p:nvSpPr>
          <p:cNvPr id="3" name="Content Placeholder 2">
            <a:extLst>
              <a:ext uri="{FF2B5EF4-FFF2-40B4-BE49-F238E27FC236}">
                <a16:creationId xmlns:a16="http://schemas.microsoft.com/office/drawing/2014/main" id="{51A5FF81-C603-6DEC-6874-A19A0FA8633C}"/>
              </a:ext>
            </a:extLst>
          </p:cNvPr>
          <p:cNvSpPr>
            <a:spLocks noGrp="1"/>
          </p:cNvSpPr>
          <p:nvPr>
            <p:ph idx="1"/>
          </p:nvPr>
        </p:nvSpPr>
        <p:spPr/>
        <p:txBody>
          <a:bodyPr/>
          <a:lstStyle/>
          <a:p>
            <a:pPr marL="45720" indent="0">
              <a:buNone/>
            </a:pPr>
            <a:r>
              <a:rPr lang="en-US" sz="2400" dirty="0"/>
              <a:t>STL containers store by </a:t>
            </a:r>
            <a:r>
              <a:rPr lang="en-US" sz="2400" b="1" dirty="0"/>
              <a:t>value</a:t>
            </a:r>
            <a:r>
              <a:rPr lang="en-US" sz="2400" dirty="0"/>
              <a:t>, not by reference</a:t>
            </a:r>
            <a:endParaRPr lang="en-US" dirty="0"/>
          </a:p>
          <a:p>
            <a:pPr fontAlgn="base"/>
            <a:r>
              <a:rPr lang="en-US" sz="2400" dirty="0"/>
              <a:t>When you insert an object, the container makes a </a:t>
            </a:r>
            <a:r>
              <a:rPr lang="en-US" sz="2400" b="1" dirty="0"/>
              <a:t>copy</a:t>
            </a:r>
            <a:endParaRPr lang="en-US" sz="2400" dirty="0"/>
          </a:p>
          <a:p>
            <a:pPr fontAlgn="base"/>
            <a:r>
              <a:rPr lang="en-US" sz="2400" dirty="0"/>
              <a:t>If the container needs to rearrange objects, it makes copies</a:t>
            </a:r>
          </a:p>
          <a:p>
            <a:pPr lvl="1" fontAlgn="base"/>
            <a:r>
              <a:rPr lang="en-US" i="1" dirty="0"/>
              <a:t>e.g.</a:t>
            </a:r>
            <a:r>
              <a:rPr lang="en-US" dirty="0"/>
              <a:t> if you sort a vector, it will make many, many copies</a:t>
            </a:r>
          </a:p>
          <a:p>
            <a:pPr lvl="1" fontAlgn="base"/>
            <a:r>
              <a:rPr lang="en-US" i="1" dirty="0"/>
              <a:t>e.g.</a:t>
            </a:r>
            <a:r>
              <a:rPr lang="en-US" dirty="0"/>
              <a:t> if you insert into a map, that may trigger several copies</a:t>
            </a:r>
          </a:p>
          <a:p>
            <a:pPr fontAlgn="base"/>
            <a:r>
              <a:rPr lang="en-US" sz="2400" dirty="0"/>
              <a:t>What if you don’t want this (disabled copy constructor or copying is expensive)?</a:t>
            </a:r>
          </a:p>
          <a:p>
            <a:pPr lvl="1" fontAlgn="base"/>
            <a:r>
              <a:rPr lang="en-US" dirty="0"/>
              <a:t>You can insert a wrapper object with a pointer to the object</a:t>
            </a:r>
          </a:p>
          <a:p>
            <a:pPr lvl="2" fontAlgn="base"/>
            <a:r>
              <a:rPr lang="en-US" dirty="0"/>
              <a:t>We’ll learn about these “smart pointers” soon</a:t>
            </a:r>
          </a:p>
          <a:p>
            <a:endParaRPr lang="en-US" dirty="0"/>
          </a:p>
        </p:txBody>
      </p:sp>
      <p:sp>
        <p:nvSpPr>
          <p:cNvPr id="4" name="Footer Placeholder 3">
            <a:extLst>
              <a:ext uri="{FF2B5EF4-FFF2-40B4-BE49-F238E27FC236}">
                <a16:creationId xmlns:a16="http://schemas.microsoft.com/office/drawing/2014/main" id="{D4F673F1-1AD8-B451-490D-EDB60D2B6205}"/>
              </a:ext>
            </a:extLst>
          </p:cNvPr>
          <p:cNvSpPr>
            <a:spLocks noGrp="1"/>
          </p:cNvSpPr>
          <p:nvPr>
            <p:ph type="ftr" sz="quarter" idx="11"/>
          </p:nvPr>
        </p:nvSpPr>
        <p:spPr/>
        <p:txBody>
          <a:bodyPr/>
          <a:lstStyle/>
          <a:p>
            <a:r>
              <a:rPr lang="fr-FR"/>
              <a:t>CSE 374 SP26  LectureC++ STL, Professor Hazen</a:t>
            </a:r>
            <a:endParaRPr lang="en-US"/>
          </a:p>
        </p:txBody>
      </p:sp>
      <p:sp>
        <p:nvSpPr>
          <p:cNvPr id="5" name="Slide Number Placeholder 4">
            <a:extLst>
              <a:ext uri="{FF2B5EF4-FFF2-40B4-BE49-F238E27FC236}">
                <a16:creationId xmlns:a16="http://schemas.microsoft.com/office/drawing/2014/main" id="{7E61F52A-5B73-4E51-30D7-F11D109DFE6A}"/>
              </a:ext>
            </a:extLst>
          </p:cNvPr>
          <p:cNvSpPr>
            <a:spLocks noGrp="1"/>
          </p:cNvSpPr>
          <p:nvPr>
            <p:ph type="sldNum" sz="quarter" idx="12"/>
          </p:nvPr>
        </p:nvSpPr>
        <p:spPr/>
        <p:txBody>
          <a:bodyPr/>
          <a:lstStyle/>
          <a:p>
            <a:fld id="{4FAB73BC-B049-4115-A692-8D63A059BFB8}" type="slidenum">
              <a:rPr lang="en-US" smtClean="0"/>
              <a:t>37</a:t>
            </a:fld>
            <a:endParaRPr lang="en-US"/>
          </a:p>
        </p:txBody>
      </p:sp>
    </p:spTree>
    <p:extLst>
      <p:ext uri="{BB962C8B-B14F-4D97-AF65-F5344CB8AC3E}">
        <p14:creationId xmlns:p14="http://schemas.microsoft.com/office/powerpoint/2010/main" val="17388133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95000"/>
            <a:satMod val="14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6" name="Straight Connector 15">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8" name="Rectangle 17">
            <a:extLst>
              <a:ext uri="{FF2B5EF4-FFF2-40B4-BE49-F238E27FC236}">
                <a16:creationId xmlns:a16="http://schemas.microsoft.com/office/drawing/2014/main" id="{4278EA84-AA47-4E64-9AEA-745F57EADB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55A3D311-5198-4AE1-A195-6421056766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6888"/>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6" name="Title 5">
            <a:extLst>
              <a:ext uri="{FF2B5EF4-FFF2-40B4-BE49-F238E27FC236}">
                <a16:creationId xmlns:a16="http://schemas.microsoft.com/office/drawing/2014/main" id="{91B952C1-2A1C-B0B7-2AF7-B42D5EBA9710}"/>
              </a:ext>
            </a:extLst>
          </p:cNvPr>
          <p:cNvSpPr>
            <a:spLocks noGrp="1"/>
          </p:cNvSpPr>
          <p:nvPr>
            <p:ph type="title"/>
          </p:nvPr>
        </p:nvSpPr>
        <p:spPr>
          <a:xfrm>
            <a:off x="643467" y="625775"/>
            <a:ext cx="6377629" cy="5258429"/>
          </a:xfrm>
          <a:noFill/>
          <a:ln w="12700" cmpd="sng">
            <a:noFill/>
          </a:ln>
        </p:spPr>
        <p:txBody>
          <a:bodyPr vert="horz" lIns="91440" tIns="45720" rIns="91440" bIns="45720" rtlCol="0" anchor="ctr">
            <a:normAutofit/>
          </a:bodyPr>
          <a:lstStyle/>
          <a:p>
            <a:pPr algn="r"/>
            <a:r>
              <a:rPr lang="en-US" b="1" kern="1200" cap="all" baseline="0" dirty="0">
                <a:solidFill>
                  <a:schemeClr val="tx1"/>
                </a:solidFill>
                <a:latin typeface="+mj-lt"/>
                <a:ea typeface="+mj-ea"/>
                <a:cs typeface="+mj-cs"/>
              </a:rPr>
              <a:t>Demos</a:t>
            </a:r>
          </a:p>
        </p:txBody>
      </p:sp>
      <p:sp>
        <p:nvSpPr>
          <p:cNvPr id="7" name="Text Placeholder 6">
            <a:extLst>
              <a:ext uri="{FF2B5EF4-FFF2-40B4-BE49-F238E27FC236}">
                <a16:creationId xmlns:a16="http://schemas.microsoft.com/office/drawing/2014/main" id="{A317616E-951A-BA71-BCDC-02098F8EE5C8}"/>
              </a:ext>
            </a:extLst>
          </p:cNvPr>
          <p:cNvSpPr>
            <a:spLocks noGrp="1"/>
          </p:cNvSpPr>
          <p:nvPr>
            <p:ph type="body" idx="1"/>
          </p:nvPr>
        </p:nvSpPr>
        <p:spPr>
          <a:xfrm>
            <a:off x="8048217" y="625775"/>
            <a:ext cx="3391467" cy="5258429"/>
          </a:xfrm>
        </p:spPr>
        <p:txBody>
          <a:bodyPr vert="horz" lIns="91440" tIns="45720" rIns="91440" bIns="45720" rtlCol="0" anchor="ctr">
            <a:normAutofit/>
          </a:bodyPr>
          <a:lstStyle/>
          <a:p>
            <a:pPr algn="l"/>
            <a:r>
              <a:rPr lang="en-US" sz="2800" dirty="0"/>
              <a:t>Tracer class (for demonstration purposes)</a:t>
            </a:r>
          </a:p>
          <a:p>
            <a:pPr algn="l"/>
            <a:r>
              <a:rPr lang="en-US" sz="2800" dirty="0"/>
              <a:t>STL vector</a:t>
            </a:r>
          </a:p>
          <a:p>
            <a:pPr algn="l"/>
            <a:r>
              <a:rPr lang="en-US" sz="2800" dirty="0"/>
              <a:t>STL iterator</a:t>
            </a:r>
          </a:p>
          <a:p>
            <a:pPr algn="l"/>
            <a:r>
              <a:rPr lang="en-US" sz="2800" dirty="0"/>
              <a:t>STL algorithms</a:t>
            </a:r>
          </a:p>
        </p:txBody>
      </p:sp>
      <p:cxnSp>
        <p:nvCxnSpPr>
          <p:cNvPr id="22" name="Straight Connector 21">
            <a:extLst>
              <a:ext uri="{FF2B5EF4-FFF2-40B4-BE49-F238E27FC236}">
                <a16:creationId xmlns:a16="http://schemas.microsoft.com/office/drawing/2014/main" id="{FE054535-C006-4CBD-B555-2D26AE62CB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28800"/>
            <a:ext cx="0" cy="3200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8BA61584-E37F-1E7D-ACDC-DFE1C05881ED}"/>
              </a:ext>
            </a:extLst>
          </p:cNvPr>
          <p:cNvSpPr>
            <a:spLocks noGrp="1"/>
          </p:cNvSpPr>
          <p:nvPr>
            <p:ph type="ftr" sz="quarter" idx="11"/>
          </p:nvPr>
        </p:nvSpPr>
        <p:spPr>
          <a:xfrm>
            <a:off x="2851510" y="6237476"/>
            <a:ext cx="4602570" cy="365125"/>
          </a:xfrm>
        </p:spPr>
        <p:txBody>
          <a:bodyPr vert="horz" lIns="91440" tIns="45720" rIns="91440" bIns="45720" rtlCol="0" anchor="ctr">
            <a:normAutofit/>
          </a:bodyPr>
          <a:lstStyle/>
          <a:p>
            <a:pPr algn="r">
              <a:spcAft>
                <a:spcPts val="600"/>
              </a:spcAft>
            </a:pPr>
            <a:r>
              <a:rPr lang="en-US"/>
              <a:t>CSE 374 SP26  LectureC++ STL, Professor Hazen</a:t>
            </a:r>
          </a:p>
        </p:txBody>
      </p:sp>
      <p:sp>
        <p:nvSpPr>
          <p:cNvPr id="5" name="Slide Number Placeholder 4">
            <a:extLst>
              <a:ext uri="{FF2B5EF4-FFF2-40B4-BE49-F238E27FC236}">
                <a16:creationId xmlns:a16="http://schemas.microsoft.com/office/drawing/2014/main" id="{A5BCFF3F-6045-7C8A-A615-A634D43BB294}"/>
              </a:ext>
            </a:extLst>
          </p:cNvPr>
          <p:cNvSpPr>
            <a:spLocks noGrp="1"/>
          </p:cNvSpPr>
          <p:nvPr>
            <p:ph type="sldNum" sz="quarter" idx="12"/>
          </p:nvPr>
        </p:nvSpPr>
        <p:spPr>
          <a:xfrm>
            <a:off x="9842315" y="6237476"/>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38</a:t>
            </a:fld>
            <a:endParaRPr lang="en-US"/>
          </a:p>
        </p:txBody>
      </p:sp>
    </p:spTree>
    <p:extLst>
      <p:ext uri="{BB962C8B-B14F-4D97-AF65-F5344CB8AC3E}">
        <p14:creationId xmlns:p14="http://schemas.microsoft.com/office/powerpoint/2010/main" val="741612028"/>
      </p:ext>
    </p:extLst>
  </p:cSld>
  <p:clrMapOvr>
    <a:overrideClrMapping bg1="dk1" tx1="lt1" bg2="dk2"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E40F0-F3F4-FB0F-22FB-AEFE3DAA8A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1328CB-F7A1-69AB-BC5B-F8DDC51D5904}"/>
              </a:ext>
            </a:extLst>
          </p:cNvPr>
          <p:cNvSpPr>
            <a:spLocks noGrp="1"/>
          </p:cNvSpPr>
          <p:nvPr>
            <p:ph type="title"/>
          </p:nvPr>
        </p:nvSpPr>
        <p:spPr>
          <a:xfrm>
            <a:off x="1142999" y="609600"/>
            <a:ext cx="3897727" cy="849086"/>
          </a:xfrm>
        </p:spPr>
        <p:txBody>
          <a:bodyPr>
            <a:normAutofit/>
          </a:bodyPr>
          <a:lstStyle/>
          <a:p>
            <a:r>
              <a:rPr lang="en-US" dirty="0"/>
              <a:t>Tracer Class</a:t>
            </a:r>
          </a:p>
        </p:txBody>
      </p:sp>
      <p:sp>
        <p:nvSpPr>
          <p:cNvPr id="12" name="Content Placeholder 11">
            <a:extLst>
              <a:ext uri="{FF2B5EF4-FFF2-40B4-BE49-F238E27FC236}">
                <a16:creationId xmlns:a16="http://schemas.microsoft.com/office/drawing/2014/main" id="{B19E84F0-EFAD-73DB-28B7-412BEB860C10}"/>
              </a:ext>
            </a:extLst>
          </p:cNvPr>
          <p:cNvSpPr>
            <a:spLocks noGrp="1"/>
          </p:cNvSpPr>
          <p:nvPr>
            <p:ph sz="half" idx="1"/>
          </p:nvPr>
        </p:nvSpPr>
        <p:spPr>
          <a:xfrm>
            <a:off x="676195" y="1458686"/>
            <a:ext cx="4477697" cy="4622074"/>
          </a:xfrm>
        </p:spPr>
        <p:txBody>
          <a:bodyPr>
            <a:noAutofit/>
          </a:bodyPr>
          <a:lstStyle/>
          <a:p>
            <a:pPr marL="45720" indent="0">
              <a:lnSpc>
                <a:spcPct val="100000"/>
              </a:lnSpc>
              <a:spcBef>
                <a:spcPts val="200"/>
              </a:spcBef>
              <a:spcAft>
                <a:spcPts val="200"/>
              </a:spcAft>
              <a:buNone/>
            </a:pPr>
            <a:r>
              <a:rPr lang="en-US" sz="1800" dirty="0"/>
              <a:t>Wrapper class for an </a:t>
            </a:r>
            <a:r>
              <a:rPr lang="en-US" sz="1800" dirty="0">
                <a:latin typeface="Cascadia Code" panose="020B0609020000020004" pitchFamily="49" charset="0"/>
                <a:ea typeface="Cascadia Code" panose="020B0609020000020004" pitchFamily="49" charset="0"/>
                <a:cs typeface="Cascadia Code" panose="020B0609020000020004" pitchFamily="49" charset="0"/>
              </a:rPr>
              <a:t>int value_</a:t>
            </a:r>
          </a:p>
          <a:p>
            <a:pPr fontAlgn="base">
              <a:lnSpc>
                <a:spcPct val="100000"/>
              </a:lnSpc>
              <a:spcBef>
                <a:spcPts val="200"/>
              </a:spcBef>
              <a:spcAft>
                <a:spcPts val="200"/>
              </a:spcAft>
            </a:pPr>
            <a:r>
              <a:rPr lang="en-US" sz="1800" dirty="0"/>
              <a:t>Holds unique </a:t>
            </a:r>
            <a:r>
              <a:rPr lang="en-US" sz="1800" dirty="0">
                <a:latin typeface="Cascadia Code" panose="020B0609020000020004" pitchFamily="49" charset="0"/>
                <a:ea typeface="Cascadia Code" panose="020B0609020000020004" pitchFamily="49" charset="0"/>
                <a:cs typeface="Cascadia Code" panose="020B0609020000020004" pitchFamily="49" charset="0"/>
              </a:rPr>
              <a:t>int id_ </a:t>
            </a:r>
            <a:r>
              <a:rPr lang="en-US" sz="1800" dirty="0"/>
              <a:t>(increases from </a:t>
            </a:r>
            <a:r>
              <a:rPr lang="en-US" sz="1800" dirty="0">
                <a:latin typeface="Cascadia Code" panose="020B0609020000020004" pitchFamily="49" charset="0"/>
                <a:ea typeface="Cascadia Code" panose="020B0609020000020004" pitchFamily="49" charset="0"/>
                <a:cs typeface="Cascadia Code" panose="020B0609020000020004" pitchFamily="49" charset="0"/>
              </a:rPr>
              <a:t>0</a:t>
            </a:r>
            <a:r>
              <a:rPr lang="en-US" sz="1800" dirty="0"/>
              <a:t>)</a:t>
            </a:r>
          </a:p>
          <a:p>
            <a:pPr fontAlgn="base">
              <a:lnSpc>
                <a:spcPct val="100000"/>
              </a:lnSpc>
              <a:spcBef>
                <a:spcPts val="200"/>
              </a:spcBef>
              <a:spcAft>
                <a:spcPts val="200"/>
              </a:spcAft>
            </a:pPr>
            <a:r>
              <a:rPr lang="en-US" sz="1800" dirty="0"/>
              <a:t>Default </a:t>
            </a:r>
            <a:r>
              <a:rPr lang="en-US" sz="1800" dirty="0" err="1"/>
              <a:t>ctor</a:t>
            </a:r>
            <a:r>
              <a:rPr lang="en-US" sz="1800" dirty="0"/>
              <a:t> (set unique </a:t>
            </a:r>
            <a:r>
              <a:rPr lang="en-US" sz="1800" dirty="0">
                <a:latin typeface="Cascadia Code" panose="020B0609020000020004" pitchFamily="49" charset="0"/>
                <a:ea typeface="Cascadia Code" panose="020B0609020000020004" pitchFamily="49" charset="0"/>
                <a:cs typeface="Cascadia Code" panose="020B0609020000020004" pitchFamily="49" charset="0"/>
              </a:rPr>
              <a:t>id_</a:t>
            </a:r>
            <a:r>
              <a:rPr lang="en-US" sz="1800" dirty="0"/>
              <a:t> for each instance), </a:t>
            </a:r>
            <a:r>
              <a:rPr lang="en-US" sz="1800" dirty="0" err="1"/>
              <a:t>cctor</a:t>
            </a:r>
            <a:r>
              <a:rPr lang="en-US" sz="1800" dirty="0"/>
              <a:t>, </a:t>
            </a:r>
            <a:r>
              <a:rPr lang="en-US" sz="1800" dirty="0" err="1"/>
              <a:t>dtor</a:t>
            </a:r>
            <a:r>
              <a:rPr lang="en-US" sz="1800" dirty="0"/>
              <a:t>, </a:t>
            </a:r>
            <a:r>
              <a:rPr lang="en-US" sz="1800" dirty="0">
                <a:latin typeface="Cascadia Code" panose="020B0609020000020004" pitchFamily="49" charset="0"/>
                <a:ea typeface="Cascadia Code" panose="020B0609020000020004" pitchFamily="49" charset="0"/>
                <a:cs typeface="Cascadia Code" panose="020B0609020000020004" pitchFamily="49" charset="0"/>
              </a:rPr>
              <a:t>op=</a:t>
            </a:r>
            <a:r>
              <a:rPr lang="en-US" sz="1800" dirty="0"/>
              <a:t>, </a:t>
            </a:r>
            <a:r>
              <a:rPr lang="en-US" sz="1800" dirty="0">
                <a:latin typeface="Cascadia Code" panose="020B0609020000020004" pitchFamily="49" charset="0"/>
                <a:ea typeface="Cascadia Code" panose="020B0609020000020004" pitchFamily="49" charset="0"/>
                <a:cs typeface="Cascadia Code" panose="020B0609020000020004" pitchFamily="49" charset="0"/>
              </a:rPr>
              <a:t>op&lt;</a:t>
            </a:r>
            <a:r>
              <a:rPr lang="en-US" sz="1800" dirty="0"/>
              <a:t> defined</a:t>
            </a:r>
          </a:p>
          <a:p>
            <a:pPr fontAlgn="base">
              <a:lnSpc>
                <a:spcPct val="100000"/>
              </a:lnSpc>
              <a:spcBef>
                <a:spcPts val="200"/>
              </a:spcBef>
              <a:spcAft>
                <a:spcPts val="200"/>
              </a:spcAft>
            </a:pPr>
            <a:r>
              <a:rPr lang="en-US" sz="1800" dirty="0">
                <a:latin typeface="Cascadia Code" panose="020B0609020000020004" pitchFamily="49" charset="0"/>
                <a:ea typeface="Cascadia Code" panose="020B0609020000020004" pitchFamily="49" charset="0"/>
                <a:cs typeface="Cascadia Code" panose="020B0609020000020004" pitchFamily="49" charset="0"/>
              </a:rPr>
              <a:t>friend</a:t>
            </a:r>
            <a:r>
              <a:rPr lang="en-US" sz="1800" dirty="0"/>
              <a:t> function </a:t>
            </a:r>
            <a:r>
              <a:rPr lang="en-US" sz="1800" dirty="0">
                <a:latin typeface="Cascadia Code" panose="020B0609020000020004" pitchFamily="49" charset="0"/>
                <a:ea typeface="Cascadia Code" panose="020B0609020000020004" pitchFamily="49" charset="0"/>
                <a:cs typeface="Cascadia Code" panose="020B0609020000020004" pitchFamily="49" charset="0"/>
              </a:rPr>
              <a:t>operator&lt;&lt; </a:t>
            </a:r>
            <a:r>
              <a:rPr lang="en-US" sz="1800" dirty="0"/>
              <a:t>defined</a:t>
            </a:r>
          </a:p>
          <a:p>
            <a:pPr fontAlgn="base">
              <a:lnSpc>
                <a:spcPct val="100000"/>
              </a:lnSpc>
              <a:spcBef>
                <a:spcPts val="200"/>
              </a:spcBef>
              <a:spcAft>
                <a:spcPts val="200"/>
              </a:spcAft>
            </a:pPr>
            <a:r>
              <a:rPr lang="en-US" sz="1800" dirty="0"/>
              <a:t>Private helper method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PrintID</a:t>
            </a:r>
            <a:r>
              <a:rPr lang="en-US" sz="1800" dirty="0">
                <a:latin typeface="Cascadia Code" panose="020B0609020000020004" pitchFamily="49" charset="0"/>
                <a:ea typeface="Cascadia Code" panose="020B0609020000020004" pitchFamily="49" charset="0"/>
                <a:cs typeface="Cascadia Code" panose="020B0609020000020004" pitchFamily="49" charset="0"/>
              </a:rPr>
              <a:t>() </a:t>
            </a:r>
            <a:r>
              <a:rPr lang="en-US" sz="1800" dirty="0"/>
              <a:t>to return </a:t>
            </a:r>
            <a:r>
              <a:rPr lang="en-US" sz="1800" dirty="0">
                <a:latin typeface="Cascadia Code" panose="020B0609020000020004" pitchFamily="49" charset="0"/>
                <a:ea typeface="Cascadia Code" panose="020B0609020000020004" pitchFamily="49" charset="0"/>
                <a:cs typeface="Cascadia Code" panose="020B0609020000020004" pitchFamily="49" charset="0"/>
              </a:rPr>
              <a:t>"(</a:t>
            </a:r>
            <a:r>
              <a:rPr lang="en-US" sz="1800" dirty="0" err="1">
                <a:latin typeface="Cascadia Code" panose="020B0609020000020004" pitchFamily="49" charset="0"/>
                <a:ea typeface="Cascadia Code" panose="020B0609020000020004" pitchFamily="49" charset="0"/>
                <a:cs typeface="Cascadia Code" panose="020B0609020000020004" pitchFamily="49" charset="0"/>
              </a:rPr>
              <a:t>id_,value</a:t>
            </a:r>
            <a:r>
              <a:rPr lang="en-US" sz="1800" dirty="0">
                <a:latin typeface="Cascadia Code" panose="020B0609020000020004" pitchFamily="49" charset="0"/>
                <a:ea typeface="Cascadia Code" panose="020B0609020000020004" pitchFamily="49" charset="0"/>
                <a:cs typeface="Cascadia Code" panose="020B0609020000020004" pitchFamily="49" charset="0"/>
              </a:rPr>
              <a:t>_)" </a:t>
            </a:r>
            <a:r>
              <a:rPr lang="en-US" sz="1800" dirty="0"/>
              <a:t>as a string</a:t>
            </a:r>
          </a:p>
          <a:p>
            <a:pPr fontAlgn="base">
              <a:lnSpc>
                <a:spcPct val="100000"/>
              </a:lnSpc>
              <a:spcBef>
                <a:spcPts val="200"/>
              </a:spcBef>
              <a:spcAft>
                <a:spcPts val="200"/>
              </a:spcAft>
            </a:pPr>
            <a:r>
              <a:rPr lang="en-US" sz="1800" dirty="0"/>
              <a:t>Class and member definitions can be found in </a:t>
            </a:r>
            <a:r>
              <a:rPr lang="en-US" sz="1800" dirty="0" err="1">
                <a:latin typeface="Cascadia Code" panose="020B0609020000020004" pitchFamily="49" charset="0"/>
                <a:ea typeface="Cascadia Code" panose="020B0609020000020004" pitchFamily="49" charset="0"/>
                <a:cs typeface="Cascadia Code" panose="020B0609020000020004" pitchFamily="49" charset="0"/>
              </a:rPr>
              <a:t>Tracer.h</a:t>
            </a:r>
            <a:r>
              <a:rPr lang="en-US" sz="1800" dirty="0"/>
              <a:t> and </a:t>
            </a:r>
            <a:r>
              <a:rPr lang="en-US" sz="1800" dirty="0">
                <a:latin typeface="Cascadia Code" panose="020B0609020000020004" pitchFamily="49" charset="0"/>
                <a:ea typeface="Cascadia Code" panose="020B0609020000020004" pitchFamily="49" charset="0"/>
                <a:cs typeface="Cascadia Code" panose="020B0609020000020004" pitchFamily="49" charset="0"/>
              </a:rPr>
              <a:t>Tracer.cc</a:t>
            </a:r>
            <a:br>
              <a:rPr lang="en-US" sz="1800" dirty="0"/>
            </a:br>
            <a:endParaRPr lang="en-US" sz="1800" dirty="0"/>
          </a:p>
          <a:p>
            <a:pPr marL="45720" indent="0">
              <a:lnSpc>
                <a:spcPct val="100000"/>
              </a:lnSpc>
              <a:spcBef>
                <a:spcPts val="200"/>
              </a:spcBef>
              <a:spcAft>
                <a:spcPts val="200"/>
              </a:spcAft>
              <a:buNone/>
            </a:pPr>
            <a:r>
              <a:rPr lang="en-US" sz="1800" dirty="0"/>
              <a:t>Useful for tracing behaviors of containers</a:t>
            </a:r>
          </a:p>
          <a:p>
            <a:pPr fontAlgn="base">
              <a:lnSpc>
                <a:spcPct val="100000"/>
              </a:lnSpc>
              <a:spcBef>
                <a:spcPts val="200"/>
              </a:spcBef>
              <a:spcAft>
                <a:spcPts val="200"/>
              </a:spcAft>
            </a:pPr>
            <a:r>
              <a:rPr lang="en-US" sz="1800" dirty="0"/>
              <a:t>All methods print identifying messages</a:t>
            </a:r>
          </a:p>
          <a:p>
            <a:pPr fontAlgn="base">
              <a:lnSpc>
                <a:spcPct val="100000"/>
              </a:lnSpc>
              <a:spcBef>
                <a:spcPts val="200"/>
              </a:spcBef>
              <a:spcAft>
                <a:spcPts val="200"/>
              </a:spcAft>
            </a:pPr>
            <a:r>
              <a:rPr lang="en-US" sz="1800" dirty="0"/>
              <a:t>Unique </a:t>
            </a:r>
            <a:r>
              <a:rPr lang="en-US" sz="1800" dirty="0">
                <a:latin typeface="Cascadia Code" panose="020B0609020000020004" pitchFamily="49" charset="0"/>
                <a:ea typeface="Cascadia Code" panose="020B0609020000020004" pitchFamily="49" charset="0"/>
                <a:cs typeface="Cascadia Code" panose="020B0609020000020004" pitchFamily="49" charset="0"/>
              </a:rPr>
              <a:t>id_</a:t>
            </a:r>
            <a:r>
              <a:rPr lang="en-US" sz="1800" dirty="0"/>
              <a:t> allows you to follow individual instances</a:t>
            </a:r>
          </a:p>
          <a:p>
            <a:pPr>
              <a:lnSpc>
                <a:spcPct val="100000"/>
              </a:lnSpc>
              <a:spcBef>
                <a:spcPts val="200"/>
              </a:spcBef>
              <a:spcAft>
                <a:spcPts val="200"/>
              </a:spcAft>
            </a:pPr>
            <a:endParaRPr lang="en-US" sz="1800" dirty="0"/>
          </a:p>
        </p:txBody>
      </p:sp>
      <p:sp>
        <p:nvSpPr>
          <p:cNvPr id="10" name="Content Placeholder 9">
            <a:extLst>
              <a:ext uri="{FF2B5EF4-FFF2-40B4-BE49-F238E27FC236}">
                <a16:creationId xmlns:a16="http://schemas.microsoft.com/office/drawing/2014/main" id="{1818FA55-F9FA-09FC-AD4E-477F090CE879}"/>
              </a:ext>
            </a:extLst>
          </p:cNvPr>
          <p:cNvSpPr>
            <a:spLocks noGrp="1"/>
          </p:cNvSpPr>
          <p:nvPr>
            <p:ph sz="half" idx="2"/>
          </p:nvPr>
        </p:nvSpPr>
        <p:spPr>
          <a:xfrm>
            <a:off x="5246256" y="609601"/>
            <a:ext cx="6553858"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class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public:</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Assignment operator.</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Less-than comparison operator.</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bool</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&lt;&lt; operator</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friend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operator&lt;&lt;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400" b="0" dirty="0" err="1">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ostream</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out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4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rhs</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private:</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Return "id_ [history_]" as a string</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std::string </a:t>
            </a:r>
            <a:r>
              <a:rPr lang="en-US" sz="14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This static (class member) tracks the next id_ to hand out.</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static</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nextid</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_; </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id_;</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fixed id of this Tracer</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value_;</a:t>
            </a:r>
            <a:r>
              <a:rPr lang="en-US" sz="14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the most recent id</a:t>
            </a:r>
          </a:p>
          <a:p>
            <a:pPr>
              <a:lnSpc>
                <a:spcPct val="100000"/>
              </a:lnSpc>
              <a:spcBef>
                <a:spcPts val="200"/>
              </a:spcBef>
              <a:spcAft>
                <a:spcPts val="200"/>
              </a:spcAft>
              <a:buNone/>
            </a:pPr>
            <a:r>
              <a:rPr lang="en-US" sz="14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4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AE7626E-9829-86D2-3EC4-352F78D41FC6}"/>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77C787D7-60C7-396A-9F35-D4568E902175}"/>
              </a:ext>
            </a:extLst>
          </p:cNvPr>
          <p:cNvSpPr>
            <a:spLocks noGrp="1"/>
          </p:cNvSpPr>
          <p:nvPr>
            <p:ph type="sldNum" sz="quarter" idx="12"/>
          </p:nvPr>
        </p:nvSpPr>
        <p:spPr/>
        <p:txBody>
          <a:bodyPr/>
          <a:lstStyle/>
          <a:p>
            <a:fld id="{4FAB73BC-B049-4115-A692-8D63A059BFB8}" type="slidenum">
              <a:rPr lang="en-US" smtClean="0"/>
              <a:t>39</a:t>
            </a:fld>
            <a:endParaRPr lang="en-US"/>
          </a:p>
        </p:txBody>
      </p:sp>
    </p:spTree>
    <p:extLst>
      <p:ext uri="{BB962C8B-B14F-4D97-AF65-F5344CB8AC3E}">
        <p14:creationId xmlns:p14="http://schemas.microsoft.com/office/powerpoint/2010/main" val="542020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EE73E-B91E-BBB7-332C-224B458B2B4E}"/>
              </a:ext>
            </a:extLst>
          </p:cNvPr>
          <p:cNvSpPr>
            <a:spLocks noGrp="1"/>
          </p:cNvSpPr>
          <p:nvPr>
            <p:ph type="title"/>
          </p:nvPr>
        </p:nvSpPr>
        <p:spPr>
          <a:xfrm>
            <a:off x="1143000" y="609600"/>
            <a:ext cx="8186530" cy="1356360"/>
          </a:xfrm>
        </p:spPr>
        <p:txBody>
          <a:bodyPr/>
          <a:lstStyle/>
          <a:p>
            <a:r>
              <a:rPr lang="en-US" dirty="0"/>
              <a:t>OOP fundamentals</a:t>
            </a:r>
          </a:p>
        </p:txBody>
      </p:sp>
      <p:pic>
        <p:nvPicPr>
          <p:cNvPr id="6" name="Picture 5" descr="Image of power icon common to electronics">
            <a:extLst>
              <a:ext uri="{FF2B5EF4-FFF2-40B4-BE49-F238E27FC236}">
                <a16:creationId xmlns:a16="http://schemas.microsoft.com/office/drawing/2014/main" id="{6C6D3664-1862-0033-27BC-A1F8E12DCB26}"/>
              </a:ext>
            </a:extLst>
          </p:cNvPr>
          <p:cNvPicPr>
            <a:picLocks noChangeAspect="1"/>
          </p:cNvPicPr>
          <p:nvPr/>
        </p:nvPicPr>
        <p:blipFill>
          <a:blip r:embed="rId2"/>
          <a:stretch>
            <a:fillRect/>
          </a:stretch>
        </p:blipFill>
        <p:spPr>
          <a:xfrm>
            <a:off x="9920747" y="609600"/>
            <a:ext cx="1114999" cy="1114999"/>
          </a:xfrm>
          <a:prstGeom prst="rect">
            <a:avLst/>
          </a:prstGeom>
        </p:spPr>
      </p:pic>
      <p:sp>
        <p:nvSpPr>
          <p:cNvPr id="5" name="Content Placeholder 4">
            <a:extLst>
              <a:ext uri="{FF2B5EF4-FFF2-40B4-BE49-F238E27FC236}">
                <a16:creationId xmlns:a16="http://schemas.microsoft.com/office/drawing/2014/main" id="{682C7927-C26C-ED33-19BE-ED66217344D7}"/>
              </a:ext>
            </a:extLst>
          </p:cNvPr>
          <p:cNvSpPr>
            <a:spLocks noGrp="1"/>
          </p:cNvSpPr>
          <p:nvPr>
            <p:ph idx="1"/>
          </p:nvPr>
        </p:nvSpPr>
        <p:spPr/>
        <p:txBody>
          <a:bodyPr>
            <a:normAutofit/>
          </a:bodyPr>
          <a:lstStyle/>
          <a:p>
            <a:pPr fontAlgn="base"/>
            <a:r>
              <a:rPr lang="en-US" sz="2000" b="1" dirty="0"/>
              <a:t>Polymorphism.</a:t>
            </a:r>
            <a:r>
              <a:rPr lang="en-US" sz="2000" dirty="0"/>
              <a:t> In essence, polymorphism is the ability access different objects through the same </a:t>
            </a:r>
            <a:r>
              <a:rPr lang="en-US" sz="2000" i="1" dirty="0"/>
              <a:t>interface</a:t>
            </a:r>
            <a:r>
              <a:rPr lang="en-US" sz="2000" dirty="0"/>
              <a:t>. For instance, if you have an interface that represents an electronic device, that interface would have the ability to turn the device on and off. You can use the actual physical types - computer, phone, television, </a:t>
            </a:r>
            <a:r>
              <a:rPr lang="en-US" sz="2000" dirty="0" err="1"/>
              <a:t>etc</a:t>
            </a:r>
            <a:r>
              <a:rPr lang="en-US" sz="2000" dirty="0"/>
              <a:t> - as if they were an electronic device, because they all have the on/off capability.</a:t>
            </a:r>
          </a:p>
          <a:p>
            <a:pPr marL="45720" indent="0" fontAlgn="base">
              <a:buNone/>
            </a:pPr>
            <a:endParaRPr lang="en-US" sz="2000" dirty="0"/>
          </a:p>
          <a:p>
            <a:r>
              <a:rPr lang="en-US" sz="2000" b="1" dirty="0"/>
              <a:t>Inheritance.</a:t>
            </a:r>
            <a:r>
              <a:rPr lang="en-US" sz="2000" dirty="0"/>
              <a:t> This is one of the meatiest pieces of OO programming. Inheritance allows the sharing of BEHAVIORS. For instance, a Square is a type of Rectangle and has the same way to compute its area (width times height) - therefore by make Square inherit from Rectangle, we can share that behavior and avoid duplicating the code.</a:t>
            </a:r>
          </a:p>
        </p:txBody>
      </p:sp>
      <p:sp>
        <p:nvSpPr>
          <p:cNvPr id="3" name="Footer Placeholder 2">
            <a:extLst>
              <a:ext uri="{FF2B5EF4-FFF2-40B4-BE49-F238E27FC236}">
                <a16:creationId xmlns:a16="http://schemas.microsoft.com/office/drawing/2014/main" id="{811A0A7B-35DA-F023-717C-E3BAC93A3557}"/>
              </a:ext>
            </a:extLst>
          </p:cNvPr>
          <p:cNvSpPr>
            <a:spLocks noGrp="1"/>
          </p:cNvSpPr>
          <p:nvPr>
            <p:ph type="ftr" sz="quarter" idx="11"/>
          </p:nvPr>
        </p:nvSpPr>
        <p:spPr/>
        <p:txBody>
          <a:bodyPr/>
          <a:lstStyle/>
          <a:p>
            <a:r>
              <a:rPr lang="fr-FR"/>
              <a:t>CSE 374 SP26  LectureC++ STL, Professor Hazen</a:t>
            </a:r>
            <a:endParaRPr lang="en-US"/>
          </a:p>
        </p:txBody>
      </p:sp>
      <p:sp>
        <p:nvSpPr>
          <p:cNvPr id="4" name="Slide Number Placeholder 3">
            <a:extLst>
              <a:ext uri="{FF2B5EF4-FFF2-40B4-BE49-F238E27FC236}">
                <a16:creationId xmlns:a16="http://schemas.microsoft.com/office/drawing/2014/main" id="{645EC5A0-49AF-1F4D-F79E-FA4E704F7F0B}"/>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2827967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5E284-09C8-A12A-F24A-49A353BCE2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30BFF-7D47-8544-EA26-C2D9BE7CB026}"/>
              </a:ext>
            </a:extLst>
          </p:cNvPr>
          <p:cNvSpPr>
            <a:spLocks noGrp="1"/>
          </p:cNvSpPr>
          <p:nvPr>
            <p:ph type="title"/>
          </p:nvPr>
        </p:nvSpPr>
        <p:spPr>
          <a:xfrm>
            <a:off x="1142999" y="609600"/>
            <a:ext cx="3897727" cy="849086"/>
          </a:xfrm>
        </p:spPr>
        <p:txBody>
          <a:bodyPr>
            <a:normAutofit/>
          </a:bodyPr>
          <a:lstStyle/>
          <a:p>
            <a:r>
              <a:rPr lang="en-US" dirty="0"/>
              <a:t>STL vector</a:t>
            </a:r>
          </a:p>
        </p:txBody>
      </p:sp>
      <p:sp>
        <p:nvSpPr>
          <p:cNvPr id="12" name="Content Placeholder 11">
            <a:extLst>
              <a:ext uri="{FF2B5EF4-FFF2-40B4-BE49-F238E27FC236}">
                <a16:creationId xmlns:a16="http://schemas.microsoft.com/office/drawing/2014/main" id="{58452FAF-B67F-F4B1-8821-969B1204387E}"/>
              </a:ext>
            </a:extLst>
          </p:cNvPr>
          <p:cNvSpPr>
            <a:spLocks noGrp="1"/>
          </p:cNvSpPr>
          <p:nvPr>
            <p:ph sz="half" idx="1"/>
          </p:nvPr>
        </p:nvSpPr>
        <p:spPr>
          <a:xfrm>
            <a:off x="676195" y="1601752"/>
            <a:ext cx="5079146" cy="4479007"/>
          </a:xfrm>
        </p:spPr>
        <p:txBody>
          <a:bodyPr>
            <a:noAutofit/>
          </a:bodyPr>
          <a:lstStyle/>
          <a:p>
            <a:r>
              <a:rPr lang="en-US" sz="1800" dirty="0"/>
              <a:t>A generic, dynamically resizable array</a:t>
            </a:r>
          </a:p>
          <a:p>
            <a:pPr fontAlgn="base"/>
            <a:r>
              <a:rPr lang="en-US" sz="1800" u="sng" dirty="0">
                <a:hlinkClick r:id="rId3"/>
              </a:rPr>
              <a:t>https://cplusplus.com/reference/vector/vector/</a:t>
            </a:r>
            <a:r>
              <a:rPr lang="en-US" sz="1800" dirty="0"/>
              <a:t> </a:t>
            </a:r>
          </a:p>
          <a:p>
            <a:pPr fontAlgn="base"/>
            <a:r>
              <a:rPr lang="en-US" sz="1800" dirty="0"/>
              <a:t>Elements are stored in </a:t>
            </a:r>
            <a:r>
              <a:rPr lang="en-US" sz="1800" b="1" dirty="0"/>
              <a:t>contiguous </a:t>
            </a:r>
            <a:r>
              <a:rPr lang="en-US" sz="1800" dirty="0"/>
              <a:t>memory locations</a:t>
            </a:r>
          </a:p>
          <a:p>
            <a:pPr lvl="1" fontAlgn="base"/>
            <a:r>
              <a:rPr lang="en-US" sz="1600" dirty="0"/>
              <a:t>Like a normal C array, or the </a:t>
            </a:r>
            <a:r>
              <a:rPr lang="en-US" sz="1600" dirty="0" err="1"/>
              <a:t>ArrayList</a:t>
            </a:r>
            <a:r>
              <a:rPr lang="en-US" sz="1600" dirty="0"/>
              <a:t> in Java!</a:t>
            </a:r>
          </a:p>
          <a:p>
            <a:pPr lvl="1" fontAlgn="base"/>
            <a:r>
              <a:rPr lang="en-US" sz="1600" dirty="0"/>
              <a:t>Elements can be accessed using pointer arithmetic if you’d like</a:t>
            </a:r>
          </a:p>
          <a:p>
            <a:pPr lvl="1" fontAlgn="base"/>
            <a:r>
              <a:rPr lang="en-US" sz="1600" dirty="0"/>
              <a:t>Random access is O(1) time</a:t>
            </a:r>
          </a:p>
          <a:p>
            <a:pPr lvl="2" fontAlgn="base"/>
            <a:r>
              <a:rPr lang="en-US" sz="1400" dirty="0"/>
              <a:t>Pointer arithmetic, then access</a:t>
            </a:r>
          </a:p>
          <a:p>
            <a:pPr fontAlgn="base"/>
            <a:r>
              <a:rPr lang="en-US" sz="1800" dirty="0"/>
              <a:t>Adding/removing from the end is cheap (amortized constant time)</a:t>
            </a:r>
          </a:p>
          <a:p>
            <a:pPr fontAlgn="base"/>
            <a:r>
              <a:rPr lang="en-US" sz="1800" dirty="0"/>
              <a:t>Inserting/deleting from the middle or start is expensive (linear time)</a:t>
            </a:r>
          </a:p>
          <a:p>
            <a:pPr lvl="1" fontAlgn="base"/>
            <a:r>
              <a:rPr lang="en-US" sz="1600" dirty="0"/>
              <a:t>Need to shift all of the elements in the array</a:t>
            </a:r>
          </a:p>
        </p:txBody>
      </p:sp>
      <p:sp>
        <p:nvSpPr>
          <p:cNvPr id="10" name="Content Placeholder 9">
            <a:extLst>
              <a:ext uri="{FF2B5EF4-FFF2-40B4-BE49-F238E27FC236}">
                <a16:creationId xmlns:a16="http://schemas.microsoft.com/office/drawing/2014/main" id="{0CFE576D-E6C4-B13B-007B-34DADF0CBA55}"/>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dirty="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 </a:t>
            </a:r>
            <a: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endPar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vec.push_back</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[0]</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00206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[2]</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03E8DC9-97FE-8648-7D76-A866F6C260CE}"/>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3DD2F87B-A9DB-CB42-7D99-A28DCD0F5024}"/>
              </a:ext>
            </a:extLst>
          </p:cNvPr>
          <p:cNvSpPr>
            <a:spLocks noGrp="1"/>
          </p:cNvSpPr>
          <p:nvPr>
            <p:ph type="sldNum" sz="quarter" idx="12"/>
          </p:nvPr>
        </p:nvSpPr>
        <p:spPr/>
        <p:txBody>
          <a:bodyPr/>
          <a:lstStyle/>
          <a:p>
            <a:fld id="{4FAB73BC-B049-4115-A692-8D63A059BFB8}" type="slidenum">
              <a:rPr lang="en-US" smtClean="0"/>
              <a:t>40</a:t>
            </a:fld>
            <a:endParaRPr lang="en-US"/>
          </a:p>
        </p:txBody>
      </p:sp>
    </p:spTree>
    <p:extLst>
      <p:ext uri="{BB962C8B-B14F-4D97-AF65-F5344CB8AC3E}">
        <p14:creationId xmlns:p14="http://schemas.microsoft.com/office/powerpoint/2010/main" val="9535683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3E9BA-A15C-890E-4D7D-52CD7A3A79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B8346-5CE6-441D-08E8-F3A9294C079A}"/>
              </a:ext>
            </a:extLst>
          </p:cNvPr>
          <p:cNvSpPr>
            <a:spLocks noGrp="1"/>
          </p:cNvSpPr>
          <p:nvPr>
            <p:ph type="title"/>
          </p:nvPr>
        </p:nvSpPr>
        <p:spPr>
          <a:xfrm>
            <a:off x="1142999" y="609600"/>
            <a:ext cx="3897727" cy="849086"/>
          </a:xfrm>
        </p:spPr>
        <p:txBody>
          <a:bodyPr>
            <a:normAutofit/>
          </a:bodyPr>
          <a:lstStyle/>
          <a:p>
            <a:r>
              <a:rPr lang="en-US" dirty="0"/>
              <a:t>STL iterator</a:t>
            </a:r>
          </a:p>
        </p:txBody>
      </p:sp>
      <p:sp>
        <p:nvSpPr>
          <p:cNvPr id="12" name="Content Placeholder 11">
            <a:extLst>
              <a:ext uri="{FF2B5EF4-FFF2-40B4-BE49-F238E27FC236}">
                <a16:creationId xmlns:a16="http://schemas.microsoft.com/office/drawing/2014/main" id="{E1577482-DFD6-E222-7C98-D3D64DA619B4}"/>
              </a:ext>
            </a:extLst>
          </p:cNvPr>
          <p:cNvSpPr>
            <a:spLocks noGrp="1"/>
          </p:cNvSpPr>
          <p:nvPr>
            <p:ph sz="half" idx="1"/>
          </p:nvPr>
        </p:nvSpPr>
        <p:spPr>
          <a:xfrm>
            <a:off x="676195" y="1601752"/>
            <a:ext cx="5079146" cy="4479007"/>
          </a:xfrm>
        </p:spPr>
        <p:txBody>
          <a:bodyPr>
            <a:noAutofit/>
          </a:bodyPr>
          <a:lstStyle/>
          <a:p>
            <a:pPr rtl="0">
              <a:buNone/>
            </a:pPr>
            <a:r>
              <a:rPr lang="en-US" sz="1600" b="0" i="0" u="none" strike="noStrike" dirty="0">
                <a:effectLst/>
                <a:latin typeface="Source Sans Pro" panose="020B0503030403020204" pitchFamily="34" charset="0"/>
              </a:rPr>
              <a:t>Each container class has an associated </a:t>
            </a:r>
            <a:r>
              <a:rPr lang="en-US" sz="1600" b="0" i="0" u="none" strike="noStrike" dirty="0">
                <a:solidFill>
                  <a:srgbClr val="0066FF"/>
                </a:solidFill>
                <a:effectLst/>
                <a:latin typeface="Source Sans Pro" panose="020B0503030403020204" pitchFamily="34" charset="0"/>
              </a:rPr>
              <a:t>iterator</a:t>
            </a:r>
            <a:r>
              <a:rPr lang="en-US" sz="1600" b="0" i="0" u="none" strike="noStrike" dirty="0">
                <a:solidFill>
                  <a:srgbClr val="7F7F7F"/>
                </a:solidFill>
                <a:effectLst/>
                <a:latin typeface="Source Sans Pro" panose="020B0503030403020204" pitchFamily="34" charset="0"/>
              </a:rPr>
              <a:t> </a:t>
            </a:r>
            <a:r>
              <a:rPr lang="en-US" sz="1600" b="0" i="0" u="none" strike="noStrike" dirty="0">
                <a:effectLst/>
                <a:latin typeface="Source Sans Pro" panose="020B0503030403020204" pitchFamily="34" charset="0"/>
              </a:rPr>
              <a:t>class (</a:t>
            </a:r>
            <a:r>
              <a:rPr lang="en-US" sz="1600" b="0" i="1" u="none" strike="noStrike" dirty="0">
                <a:effectLst/>
                <a:latin typeface="Source Sans Pro" panose="020B0503030403020204" pitchFamily="34" charset="0"/>
              </a:rPr>
              <a:t>e.g.</a:t>
            </a:r>
            <a:r>
              <a:rPr lang="en-US" sz="1600" b="0" i="0" u="none" strike="noStrike" dirty="0">
                <a:solidFill>
                  <a:srgbClr val="7F7F7F"/>
                </a:solidFill>
                <a:effectLst/>
                <a:latin typeface="Source Sans Pro" panose="020B0503030403020204" pitchFamily="34" charset="0"/>
              </a:rPr>
              <a:t> </a:t>
            </a:r>
            <a:r>
              <a:rPr lang="en-US" sz="1600" b="1" i="0" u="none" strike="noStrike" dirty="0">
                <a:solidFill>
                  <a:srgbClr val="0070C0"/>
                </a:solidFill>
                <a:effectLst/>
                <a:latin typeface="Courier New" panose="02070309020205020404" pitchFamily="49" charset="0"/>
              </a:rPr>
              <a:t>vector&lt;int&gt;::iterator</a:t>
            </a:r>
            <a:r>
              <a:rPr lang="en-US" sz="1600" b="0" i="0" u="none" strike="noStrike" dirty="0">
                <a:solidFill>
                  <a:srgbClr val="7F7F7F"/>
                </a:solidFill>
                <a:effectLst/>
                <a:latin typeface="Source Sans Pro" panose="020B0503030403020204" pitchFamily="34" charset="0"/>
              </a:rPr>
              <a:t>) </a:t>
            </a:r>
            <a:r>
              <a:rPr lang="en-US" sz="1600" b="0" i="0" u="none" strike="noStrike" dirty="0">
                <a:effectLst/>
                <a:latin typeface="Source Sans Pro" panose="020B0503030403020204" pitchFamily="34" charset="0"/>
              </a:rPr>
              <a:t>used to iterate through elements of the container</a:t>
            </a:r>
            <a:endParaRPr lang="en-US" sz="2000" b="0" dirty="0">
              <a:effectLst/>
            </a:endParaRPr>
          </a:p>
          <a:p>
            <a:pPr marL="45720" indent="0" rtl="0" fontAlgn="base">
              <a:spcBef>
                <a:spcPts val="440"/>
              </a:spcBef>
              <a:buNone/>
            </a:pPr>
            <a:r>
              <a:rPr lang="en-US" sz="1600" b="0" i="0" u="sng" strike="noStrike" dirty="0">
                <a:solidFill>
                  <a:srgbClr val="009688"/>
                </a:solidFill>
                <a:effectLst/>
                <a:latin typeface="Source Sans Pro" panose="020B0503030403020204" pitchFamily="34" charset="0"/>
                <a:hlinkClick r:id="rId3"/>
              </a:rPr>
              <a:t>https://cplusplus.com/reference/iterator/</a:t>
            </a:r>
            <a:r>
              <a:rPr lang="en-US" sz="1600" b="0" i="0" u="none" strike="noStrike" dirty="0">
                <a:solidFill>
                  <a:srgbClr val="7F7F7F"/>
                </a:solidFill>
                <a:effectLst/>
                <a:latin typeface="Source Sans Pro" panose="020B0503030403020204" pitchFamily="34" charset="0"/>
              </a:rPr>
              <a:t> </a:t>
            </a:r>
          </a:p>
          <a:p>
            <a:pPr rtl="0" fontAlgn="base">
              <a:buFont typeface="Arial" panose="020B0604020202020204" pitchFamily="34" charset="0"/>
              <a:buChar char="•"/>
            </a:pPr>
            <a:r>
              <a:rPr lang="en-US" sz="1600" b="0" i="0" u="none" strike="noStrike" dirty="0">
                <a:solidFill>
                  <a:srgbClr val="0066FF"/>
                </a:solidFill>
                <a:effectLst/>
                <a:latin typeface="Source Sans Pro" panose="020B0503030403020204" pitchFamily="34" charset="0"/>
              </a:rPr>
              <a:t>Iterator range </a:t>
            </a:r>
            <a:r>
              <a:rPr lang="en-US" sz="1600" b="0" i="0" u="none" strike="noStrike" dirty="0">
                <a:effectLst/>
                <a:latin typeface="Source Sans Pro" panose="020B0503030403020204" pitchFamily="34" charset="0"/>
              </a:rPr>
              <a:t>is from </a:t>
            </a:r>
            <a:r>
              <a:rPr lang="en-US" sz="1600" b="0" i="0" u="none" strike="noStrike" dirty="0">
                <a:effectLst/>
                <a:latin typeface="Courier New" panose="02070309020205020404" pitchFamily="49" charset="0"/>
              </a:rPr>
              <a:t>begin</a:t>
            </a:r>
            <a:r>
              <a:rPr lang="en-US" sz="1600" b="0" i="0" u="none" strike="noStrike" dirty="0">
                <a:effectLst/>
                <a:latin typeface="Source Sans Pro" panose="020B0503030403020204" pitchFamily="34" charset="0"/>
              </a:rPr>
              <a:t> up to </a:t>
            </a:r>
            <a:r>
              <a:rPr lang="en-US" sz="1600" b="0" i="0" u="none" strike="noStrike" dirty="0">
                <a:effectLst/>
                <a:latin typeface="Courier New" panose="02070309020205020404" pitchFamily="49" charset="0"/>
              </a:rPr>
              <a:t>end </a:t>
            </a:r>
            <a:r>
              <a:rPr lang="en-US" sz="1600" b="0" i="0" u="none" strike="noStrike" dirty="0">
                <a:effectLst/>
                <a:latin typeface="Source Sans Pro" panose="020B0503030403020204" pitchFamily="34" charset="0"/>
              </a:rPr>
              <a:t>i.e., [</a:t>
            </a:r>
            <a:r>
              <a:rPr lang="en-US" sz="1600" b="0" i="0" u="none" strike="noStrike" dirty="0">
                <a:effectLst/>
                <a:latin typeface="Courier New" panose="02070309020205020404" pitchFamily="49" charset="0"/>
              </a:rPr>
              <a:t>begin</a:t>
            </a:r>
            <a:r>
              <a:rPr lang="en-US" sz="1600" b="0" i="0" u="none" strike="noStrike" dirty="0">
                <a:effectLst/>
                <a:latin typeface="Source Sans Pro" panose="020B0503030403020204" pitchFamily="34" charset="0"/>
              </a:rPr>
              <a:t> , </a:t>
            </a:r>
            <a:r>
              <a:rPr lang="en-US" sz="1600" b="0" i="0" u="none" strike="noStrike" dirty="0">
                <a:effectLst/>
                <a:latin typeface="Courier New" panose="02070309020205020404" pitchFamily="49" charset="0"/>
              </a:rPr>
              <a:t>end</a:t>
            </a:r>
            <a:r>
              <a:rPr lang="en-US" sz="1600" b="0" i="0" u="none" strike="noStrike" dirty="0">
                <a:effectLst/>
                <a:latin typeface="Source Sans Pro" panose="020B0503030403020204" pitchFamily="34" charset="0"/>
              </a:rPr>
              <a:t>)</a:t>
            </a:r>
          </a:p>
          <a:p>
            <a:pPr marL="742950" lvl="1" indent="-285750" rtl="0" fontAlgn="base">
              <a:buFont typeface="Arial" panose="020B0604020202020204" pitchFamily="34" charset="0"/>
              <a:buChar char="•"/>
            </a:pPr>
            <a:r>
              <a:rPr lang="en-US" sz="1600" b="0" i="0" u="none" strike="noStrike" dirty="0">
                <a:solidFill>
                  <a:srgbClr val="FF0000"/>
                </a:solidFill>
                <a:effectLst/>
                <a:latin typeface="Courier New" panose="02070309020205020404" pitchFamily="49" charset="0"/>
              </a:rPr>
              <a:t>end</a:t>
            </a:r>
            <a:r>
              <a:rPr lang="en-US" sz="1600" b="0" i="0" u="none" strike="noStrike" dirty="0">
                <a:solidFill>
                  <a:srgbClr val="FF0000"/>
                </a:solidFill>
                <a:effectLst/>
                <a:latin typeface="Source Sans Pro" panose="020B0503030403020204" pitchFamily="34" charset="0"/>
              </a:rPr>
              <a:t> is one past the last container element!</a:t>
            </a:r>
          </a:p>
          <a:p>
            <a:pPr rtl="0" fontAlgn="base">
              <a:buFont typeface="Arial" panose="020B0604020202020204" pitchFamily="34" charset="0"/>
              <a:buChar char="•"/>
            </a:pPr>
            <a:r>
              <a:rPr lang="en-US" sz="1600" b="0" i="0" u="none" strike="noStrike" dirty="0">
                <a:effectLst/>
                <a:latin typeface="Source Sans Pro" panose="020B0503030403020204" pitchFamily="34" charset="0"/>
              </a:rPr>
              <a:t>Some container iterators support more operations than others</a:t>
            </a:r>
          </a:p>
          <a:p>
            <a:pPr lvl="1" indent="-91440" rtl="0" fontAlgn="base">
              <a:buFont typeface="Arial" panose="020B0604020202020204" pitchFamily="34" charset="0"/>
              <a:buChar char="•"/>
            </a:pPr>
            <a:r>
              <a:rPr lang="en-US" sz="1600" b="0" i="0" u="none" strike="noStrike" dirty="0">
                <a:effectLst/>
                <a:latin typeface="Source Sans Pro" panose="020B0503030403020204" pitchFamily="34" charset="0"/>
              </a:rPr>
              <a:t>All can be incremented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copied, copy-constructed</a:t>
            </a:r>
          </a:p>
          <a:p>
            <a:pPr lvl="1" indent="-91440" rtl="0" fontAlgn="base">
              <a:buFont typeface="Arial" panose="020B0604020202020204" pitchFamily="34" charset="0"/>
              <a:buChar char="•"/>
            </a:pPr>
            <a:r>
              <a:rPr lang="en-US" sz="1600" b="0" i="0" u="none" strike="noStrike" dirty="0">
                <a:effectLst/>
                <a:latin typeface="Source Sans Pro" panose="020B0503030403020204" pitchFamily="34" charset="0"/>
              </a:rPr>
              <a:t>Some can be dereferenced on RHS (</a:t>
            </a:r>
            <a:r>
              <a:rPr lang="en-US" sz="1600" b="0" i="1" u="none" strike="noStrike" dirty="0">
                <a:effectLst/>
                <a:latin typeface="Source Sans Pro" panose="020B0503030403020204" pitchFamily="34" charset="0"/>
              </a:rPr>
              <a:t>e.g.</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x = *it;</a:t>
            </a:r>
            <a:r>
              <a:rPr lang="en-US" sz="1600" b="0" i="0" u="none" strike="noStrike" dirty="0">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dirty="0">
                <a:effectLst/>
                <a:latin typeface="Source Sans Pro" panose="020B0503030403020204" pitchFamily="34" charset="0"/>
              </a:rPr>
              <a:t>Some can be dereferenced on LHS (</a:t>
            </a:r>
            <a:r>
              <a:rPr lang="en-US" sz="1600" b="0" i="1" u="none" strike="noStrike" dirty="0">
                <a:effectLst/>
                <a:latin typeface="Source Sans Pro" panose="020B0503030403020204" pitchFamily="34" charset="0"/>
              </a:rPr>
              <a:t>e.g.</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*it = x;</a:t>
            </a:r>
            <a:r>
              <a:rPr lang="en-US" sz="1600" b="0" i="0" u="none" strike="noStrike" dirty="0">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dirty="0">
                <a:effectLst/>
                <a:latin typeface="Source Sans Pro" panose="020B0503030403020204" pitchFamily="34" charset="0"/>
              </a:rPr>
              <a:t>Some can be decremented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a:t>
            </a:r>
          </a:p>
          <a:p>
            <a:pPr lvl="1" indent="-91440" rtl="0" fontAlgn="base">
              <a:buFont typeface="Arial" panose="020B0604020202020204" pitchFamily="34" charset="0"/>
              <a:buChar char="•"/>
            </a:pPr>
            <a:r>
              <a:rPr lang="en-US" sz="1600" b="0" i="0" u="none" strike="noStrike" dirty="0">
                <a:effectLst/>
                <a:latin typeface="Source Sans Pro" panose="020B0503030403020204" pitchFamily="34" charset="0"/>
              </a:rPr>
              <a:t>Some support random access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&lt;</a:t>
            </a:r>
            <a:r>
              <a:rPr lang="en-US" sz="1600" b="0" i="0" u="none" strike="noStrike" dirty="0">
                <a:effectLst/>
                <a:latin typeface="Source Sans Pro" panose="020B0503030403020204" pitchFamily="34" charset="0"/>
              </a:rPr>
              <a:t>, </a:t>
            </a:r>
            <a:r>
              <a:rPr lang="en-US" sz="1600" b="0" i="0" u="none" strike="noStrike" dirty="0">
                <a:effectLst/>
                <a:latin typeface="Courier New" panose="02070309020205020404" pitchFamily="49" charset="0"/>
              </a:rPr>
              <a:t>&gt;</a:t>
            </a:r>
            <a:r>
              <a:rPr lang="en-US" sz="1600" b="0" i="0" u="none" strike="noStrike" dirty="0">
                <a:effectLst/>
                <a:latin typeface="Source Sans Pro" panose="020B0503030403020204" pitchFamily="34" charset="0"/>
              </a:rPr>
              <a:t> operators)</a:t>
            </a:r>
          </a:p>
          <a:p>
            <a:endParaRPr lang="en-US" sz="1400" dirty="0"/>
          </a:p>
        </p:txBody>
      </p:sp>
      <p:sp>
        <p:nvSpPr>
          <p:cNvPr id="10" name="Content Placeholder 9">
            <a:extLst>
              <a:ext uri="{FF2B5EF4-FFF2-40B4-BE49-F238E27FC236}">
                <a16:creationId xmlns:a16="http://schemas.microsoft.com/office/drawing/2014/main" id="{2F46C979-42D5-5AF6-270E-8C849DE81658}"/>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dirty="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 </a:t>
            </a:r>
            <a: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p>
          <a:p>
            <a:pPr>
              <a:lnSpc>
                <a:spcPct val="100000"/>
              </a:lnSpc>
              <a:spcBef>
                <a:spcPts val="200"/>
              </a:spcBef>
              <a:spcAft>
                <a:spcPts val="200"/>
              </a:spcAft>
              <a:buNone/>
            </a:pPr>
            <a:endPar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"Iterating:"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vector&lt;Tracer&gt;::iterator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iterating!"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20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4" name="Footer Placeholder 3">
            <a:extLst>
              <a:ext uri="{FF2B5EF4-FFF2-40B4-BE49-F238E27FC236}">
                <a16:creationId xmlns:a16="http://schemas.microsoft.com/office/drawing/2014/main" id="{C06638FC-6CB7-662C-59DC-C80BED539A21}"/>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D8DC930A-CF78-650E-CF84-59E3C3BFC995}"/>
              </a:ext>
            </a:extLst>
          </p:cNvPr>
          <p:cNvSpPr>
            <a:spLocks noGrp="1"/>
          </p:cNvSpPr>
          <p:nvPr>
            <p:ph type="sldNum" sz="quarter" idx="12"/>
          </p:nvPr>
        </p:nvSpPr>
        <p:spPr/>
        <p:txBody>
          <a:bodyPr/>
          <a:lstStyle/>
          <a:p>
            <a:fld id="{4FAB73BC-B049-4115-A692-8D63A059BFB8}" type="slidenum">
              <a:rPr lang="en-US" smtClean="0"/>
              <a:t>41</a:t>
            </a:fld>
            <a:endParaRPr lang="en-US"/>
          </a:p>
        </p:txBody>
      </p:sp>
    </p:spTree>
    <p:extLst>
      <p:ext uri="{BB962C8B-B14F-4D97-AF65-F5344CB8AC3E}">
        <p14:creationId xmlns:p14="http://schemas.microsoft.com/office/powerpoint/2010/main" val="5803478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3AEC8-96C2-7475-3508-7D0C423C7499}"/>
              </a:ext>
            </a:extLst>
          </p:cNvPr>
          <p:cNvSpPr>
            <a:spLocks noGrp="1"/>
          </p:cNvSpPr>
          <p:nvPr>
            <p:ph type="title"/>
          </p:nvPr>
        </p:nvSpPr>
        <p:spPr/>
        <p:txBody>
          <a:bodyPr/>
          <a:lstStyle/>
          <a:p>
            <a:r>
              <a:rPr lang="en-US" dirty="0"/>
              <a:t>Type inference &amp; Range for </a:t>
            </a:r>
          </a:p>
        </p:txBody>
      </p:sp>
      <p:sp>
        <p:nvSpPr>
          <p:cNvPr id="3" name="Content Placeholder 2">
            <a:extLst>
              <a:ext uri="{FF2B5EF4-FFF2-40B4-BE49-F238E27FC236}">
                <a16:creationId xmlns:a16="http://schemas.microsoft.com/office/drawing/2014/main" id="{90443DAC-3DB9-99E1-8C27-9A3D8529BE66}"/>
              </a:ext>
            </a:extLst>
          </p:cNvPr>
          <p:cNvSpPr>
            <a:spLocks noGrp="1"/>
          </p:cNvSpPr>
          <p:nvPr>
            <p:ph sz="half" idx="1"/>
          </p:nvPr>
        </p:nvSpPr>
        <p:spPr/>
        <p:txBody>
          <a:bodyPr>
            <a:noAutofit/>
          </a:bodyPr>
          <a:lstStyle/>
          <a:p>
            <a:pPr marL="45720" indent="0">
              <a:buNone/>
            </a:pPr>
            <a:r>
              <a:rPr lang="en-US" sz="2000" dirty="0"/>
              <a:t>The auto keyword can be used to infer types</a:t>
            </a:r>
          </a:p>
          <a:p>
            <a:pPr fontAlgn="base"/>
            <a:r>
              <a:rPr lang="en-US" sz="2000" dirty="0"/>
              <a:t>Simplifies your life if, for example, functions return complicated types</a:t>
            </a:r>
          </a:p>
          <a:p>
            <a:pPr fontAlgn="base"/>
            <a:r>
              <a:rPr lang="en-US" sz="2000" dirty="0"/>
              <a:t>The expression using auto must contain explicit initialization for it to work</a:t>
            </a:r>
          </a:p>
          <a:p>
            <a:pPr rtl="0">
              <a:buNone/>
            </a:pPr>
            <a:r>
              <a:rPr lang="en-US" sz="2000" b="0" i="0" u="none" strike="noStrike" dirty="0">
                <a:solidFill>
                  <a:srgbClr val="611BB8"/>
                </a:solidFill>
                <a:effectLst/>
                <a:latin typeface="Courier New" panose="02070309020205020404" pitchFamily="49" charset="0"/>
              </a:rPr>
              <a:t> </a:t>
            </a:r>
            <a:r>
              <a:rPr lang="en-US" sz="20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Inferred type</a:t>
            </a: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b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2000" b="0" i="0" u="none" strike="noStrike"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auto</a:t>
            </a:r>
            <a:r>
              <a:rPr lang="en-US" sz="2000" b="0" i="0" u="none" strike="noStrike" dirty="0">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facts2 = </a:t>
            </a:r>
            <a:r>
              <a:rPr lang="en-US" sz="2000" b="1" i="0" u="none" strike="noStrike" dirty="0">
                <a:solidFill>
                  <a:srgbClr val="669900"/>
                </a:solidFill>
                <a:effectLst/>
                <a:latin typeface="Cascadia Code" panose="020B0609020000020004" pitchFamily="49" charset="0"/>
                <a:ea typeface="Cascadia Code" panose="020B0609020000020004" pitchFamily="49" charset="0"/>
                <a:cs typeface="Cascadia Code" panose="020B0609020000020004" pitchFamily="49" charset="0"/>
              </a:rPr>
              <a:t>Factors</a:t>
            </a: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2000" b="0" i="0" u="none" strike="noStrike" dirty="0">
                <a:solidFill>
                  <a:srgbClr val="333333"/>
                </a:solidFill>
                <a:effectLst/>
                <a:latin typeface="Cascadia Code" panose="020B0609020000020004" pitchFamily="49" charset="0"/>
                <a:ea typeface="Cascadia Code" panose="020B0609020000020004" pitchFamily="49" charset="0"/>
                <a:cs typeface="Cascadia Code" panose="020B0609020000020004" pitchFamily="49" charset="0"/>
              </a:rPr>
              <a:t>12321</a:t>
            </a: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a:p>
            <a:pPr>
              <a:buNone/>
            </a:pP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t>// Compiler error here</a:t>
            </a:r>
            <a:br>
              <a:rPr lang="en-US" sz="2000" b="0" i="1" u="none" strike="noStrike" dirty="0">
                <a:solidFill>
                  <a:srgbClr val="5A5A5A"/>
                </a:solidFill>
                <a:effectLst/>
                <a:latin typeface="Cascadia Code" panose="020B0609020000020004" pitchFamily="49" charset="0"/>
                <a:ea typeface="Cascadia Code" panose="020B0609020000020004" pitchFamily="49" charset="0"/>
                <a:cs typeface="Cascadia Code" panose="020B0609020000020004" pitchFamily="49" charset="0"/>
              </a:rPr>
            </a:br>
            <a:r>
              <a:rPr lang="en-US" sz="2000" b="0" i="0" u="none" strike="noStrike" dirty="0">
                <a:solidFill>
                  <a:srgbClr val="FF0000"/>
                </a:solidFill>
                <a:effectLst/>
                <a:latin typeface="Cascadia Code" panose="020B0609020000020004" pitchFamily="49" charset="0"/>
                <a:ea typeface="Cascadia Code" panose="020B0609020000020004" pitchFamily="49" charset="0"/>
                <a:cs typeface="Cascadia Code" panose="020B0609020000020004" pitchFamily="49" charset="0"/>
              </a:rPr>
              <a:t>auto</a:t>
            </a:r>
            <a:r>
              <a:rPr lang="en-US" sz="2000" b="0" i="0" u="none" strike="noStrike" dirty="0">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2000" b="0" i="0" u="none" strike="noStrike" dirty="0">
                <a:solidFill>
                  <a:srgbClr val="611BB8"/>
                </a:solidFill>
                <a:effectLst/>
                <a:latin typeface="Cascadia Code" panose="020B0609020000020004" pitchFamily="49" charset="0"/>
                <a:ea typeface="Cascadia Code" panose="020B0609020000020004" pitchFamily="49" charset="0"/>
                <a:cs typeface="Cascadia Code" panose="020B0609020000020004" pitchFamily="49" charset="0"/>
              </a:rPr>
              <a:t>facts3;</a:t>
            </a:r>
            <a:endParaRPr lang="en-US" sz="2000" b="0" dirty="0">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Content Placeholder 3">
            <a:extLst>
              <a:ext uri="{FF2B5EF4-FFF2-40B4-BE49-F238E27FC236}">
                <a16:creationId xmlns:a16="http://schemas.microsoft.com/office/drawing/2014/main" id="{DEE39792-947B-44B4-0921-A1658E3E9777}"/>
              </a:ext>
            </a:extLst>
          </p:cNvPr>
          <p:cNvSpPr>
            <a:spLocks noGrp="1"/>
          </p:cNvSpPr>
          <p:nvPr>
            <p:ph sz="half" idx="2"/>
          </p:nvPr>
        </p:nvSpPr>
        <p:spPr/>
        <p:txBody>
          <a:bodyPr>
            <a:normAutofit fontScale="25000" lnSpcReduction="20000"/>
          </a:bodyPr>
          <a:lstStyle/>
          <a:p>
            <a:pPr marL="45720" indent="0">
              <a:buNone/>
            </a:pPr>
            <a:r>
              <a:rPr lang="en-US" sz="7200" dirty="0"/>
              <a:t>Syntactic sugar similar to Java’s </a:t>
            </a:r>
            <a:r>
              <a:rPr lang="en-US" sz="7200" dirty="0">
                <a:latin typeface="Cascadia Code" panose="020B0609020000020004" pitchFamily="49" charset="0"/>
                <a:ea typeface="Cascadia Code" panose="020B0609020000020004" pitchFamily="49" charset="0"/>
                <a:cs typeface="Cascadia Code" panose="020B0609020000020004" pitchFamily="49" charset="0"/>
              </a:rPr>
              <a:t>foreach</a:t>
            </a:r>
          </a:p>
          <a:p>
            <a:pPr fontAlgn="base"/>
            <a:r>
              <a:rPr lang="en-US" sz="7200" dirty="0"/>
              <a:t>declaration defines loop variable</a:t>
            </a:r>
          </a:p>
          <a:p>
            <a:pPr fontAlgn="base"/>
            <a:r>
              <a:rPr lang="en-US" sz="7200" dirty="0"/>
              <a:t>expression is an object </a:t>
            </a:r>
            <a:r>
              <a:rPr lang="en-US" sz="7200" u="sng" dirty="0"/>
              <a:t>representing a sequence</a:t>
            </a:r>
            <a:endParaRPr lang="en-US" sz="7200" dirty="0"/>
          </a:p>
          <a:p>
            <a:pPr lvl="1" fontAlgn="base"/>
            <a:r>
              <a:rPr lang="en-US" sz="7200" dirty="0"/>
              <a:t>Strings, initializer lists, arrays with an explicit length defined, STL containers that support iterators</a:t>
            </a:r>
          </a:p>
          <a:p>
            <a:pPr rtl="0">
              <a:lnSpc>
                <a:spcPct val="120000"/>
              </a:lnSpc>
              <a:spcBef>
                <a:spcPts val="200"/>
              </a:spcBef>
              <a:spcAft>
                <a:spcPts val="200"/>
              </a:spcAft>
              <a:buNone/>
            </a:pPr>
            <a:endParaRPr lang="en-US" sz="2400" b="0" i="0" u="none" strike="noStrike" dirty="0">
              <a:solidFill>
                <a:srgbClr val="E2661A"/>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lnSpc>
                <a:spcPct val="120000"/>
              </a:lnSpc>
              <a:spcBef>
                <a:spcPts val="200"/>
              </a:spcBef>
              <a:spcAft>
                <a:spcPts val="200"/>
              </a:spcAft>
              <a:buNone/>
            </a:pPr>
            <a:r>
              <a:rPr lang="en-US" sz="48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 </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1"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declaration</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4800" b="0" i="1"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expression</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1"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statements</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1" u="none" strike="noStrike" dirty="0">
                <a:solidFill>
                  <a:srgbClr val="5A5A5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Prints out a string, one</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1" u="none" strike="noStrike" dirty="0">
                <a:solidFill>
                  <a:srgbClr val="5A5A5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character per line</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4800" b="0" i="0" u="none" strike="noStrike" dirty="0">
                <a:solidFill>
                  <a:srgbClr val="0066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string</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str(</a:t>
            </a:r>
            <a:r>
              <a:rPr lang="en-US" sz="4800" b="0" i="0" u="none" strike="noStrike" dirty="0">
                <a:solidFill>
                  <a:srgbClr val="D94B7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"hello"</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 </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4800" b="0" i="0" u="none" strike="noStrike" dirty="0">
                <a:solidFill>
                  <a:srgbClr val="E2661A"/>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auto</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c : str ) {</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std::</a:t>
            </a:r>
            <a:r>
              <a:rPr lang="en-US" sz="48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&lt;&lt; c &lt;&lt; std::</a:t>
            </a:r>
            <a:r>
              <a:rPr lang="en-US" sz="4800" b="0" i="0" u="none" strike="noStrike" dirty="0" err="1">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rtl="0">
              <a:lnSpc>
                <a:spcPct val="120000"/>
              </a:lnSpc>
              <a:spcBef>
                <a:spcPts val="200"/>
              </a:spcBef>
              <a:spcAft>
                <a:spcPts val="200"/>
              </a:spcAft>
              <a:buNone/>
            </a:pPr>
            <a:r>
              <a:rPr lang="en-US" sz="4800" b="0" i="0" u="none" strike="noStrike" dirty="0">
                <a:solidFill>
                  <a:srgbClr val="611BB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4800" b="0" dirty="0">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5" name="Footer Placeholder 4">
            <a:extLst>
              <a:ext uri="{FF2B5EF4-FFF2-40B4-BE49-F238E27FC236}">
                <a16:creationId xmlns:a16="http://schemas.microsoft.com/office/drawing/2014/main" id="{8E283F87-80AE-027B-B86D-6574165CD9E9}"/>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41ED491D-3554-5A5F-64CE-05CB3A03DC18}"/>
              </a:ext>
            </a:extLst>
          </p:cNvPr>
          <p:cNvSpPr>
            <a:spLocks noGrp="1"/>
          </p:cNvSpPr>
          <p:nvPr>
            <p:ph type="sldNum" sz="quarter" idx="12"/>
          </p:nvPr>
        </p:nvSpPr>
        <p:spPr/>
        <p:txBody>
          <a:bodyPr/>
          <a:lstStyle/>
          <a:p>
            <a:fld id="{4FAB73BC-B049-4115-A692-8D63A059BFB8}" type="slidenum">
              <a:rPr lang="en-US" smtClean="0"/>
              <a:t>42</a:t>
            </a:fld>
            <a:endParaRPr lang="en-US"/>
          </a:p>
        </p:txBody>
      </p:sp>
    </p:spTree>
    <p:extLst>
      <p:ext uri="{BB962C8B-B14F-4D97-AF65-F5344CB8AC3E}">
        <p14:creationId xmlns:p14="http://schemas.microsoft.com/office/powerpoint/2010/main" val="21074342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F8BFE-A1C9-6BD1-0B45-0355659BE4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2B620-DEED-D6C2-9530-9B79A1E85FD0}"/>
              </a:ext>
            </a:extLst>
          </p:cNvPr>
          <p:cNvSpPr>
            <a:spLocks noGrp="1"/>
          </p:cNvSpPr>
          <p:nvPr>
            <p:ph type="title"/>
          </p:nvPr>
        </p:nvSpPr>
        <p:spPr>
          <a:xfrm>
            <a:off x="776087" y="609600"/>
            <a:ext cx="4879362" cy="849086"/>
          </a:xfrm>
        </p:spPr>
        <p:txBody>
          <a:bodyPr>
            <a:normAutofit fontScale="90000"/>
          </a:bodyPr>
          <a:lstStyle/>
          <a:p>
            <a:r>
              <a:rPr lang="en-US" dirty="0"/>
              <a:t>STL </a:t>
            </a:r>
            <a:r>
              <a:rPr lang="en-US" i="1" dirty="0"/>
              <a:t>updated </a:t>
            </a:r>
            <a:r>
              <a:rPr lang="en-US" dirty="0"/>
              <a:t>iterator</a:t>
            </a:r>
          </a:p>
        </p:txBody>
      </p:sp>
      <p:sp>
        <p:nvSpPr>
          <p:cNvPr id="12" name="Content Placeholder 11">
            <a:extLst>
              <a:ext uri="{FF2B5EF4-FFF2-40B4-BE49-F238E27FC236}">
                <a16:creationId xmlns:a16="http://schemas.microsoft.com/office/drawing/2014/main" id="{6E9D5CCE-42A2-242A-5CFB-D65DAE48017A}"/>
              </a:ext>
            </a:extLst>
          </p:cNvPr>
          <p:cNvSpPr>
            <a:spLocks noGrp="1"/>
          </p:cNvSpPr>
          <p:nvPr>
            <p:ph sz="half" idx="1"/>
          </p:nvPr>
        </p:nvSpPr>
        <p:spPr>
          <a:xfrm>
            <a:off x="676195" y="1601752"/>
            <a:ext cx="5079146" cy="4479007"/>
          </a:xfrm>
        </p:spPr>
        <p:txBody>
          <a:bodyPr>
            <a:noAutofit/>
          </a:bodyPr>
          <a:lstStyle/>
          <a:p>
            <a:pPr rtl="0">
              <a:buNone/>
            </a:pPr>
            <a:r>
              <a:rPr lang="en-US" sz="2800" b="0" i="0" u="none" strike="noStrike" dirty="0">
                <a:effectLst/>
                <a:latin typeface="Source Sans Pro" panose="020B0503030403020204" pitchFamily="34" charset="0"/>
              </a:rPr>
              <a:t>Using newer language features such as ‘auto’ and the ‘range-for’ makes for cleaner code!</a:t>
            </a:r>
          </a:p>
          <a:p>
            <a:pPr marL="45720" indent="0">
              <a:buNone/>
            </a:pPr>
            <a:endParaRPr lang="en-US" sz="2400" dirty="0"/>
          </a:p>
        </p:txBody>
      </p:sp>
      <p:sp>
        <p:nvSpPr>
          <p:cNvPr id="10" name="Content Placeholder 9">
            <a:extLst>
              <a:ext uri="{FF2B5EF4-FFF2-40B4-BE49-F238E27FC236}">
                <a16:creationId xmlns:a16="http://schemas.microsoft.com/office/drawing/2014/main" id="{B310F585-C7D9-AD5C-DE33-6FF33144D447}"/>
              </a:ext>
            </a:extLst>
          </p:cNvPr>
          <p:cNvSpPr>
            <a:spLocks noGrp="1"/>
          </p:cNvSpPr>
          <p:nvPr>
            <p:ph sz="half" idx="2"/>
          </p:nvPr>
        </p:nvSpPr>
        <p:spPr>
          <a:xfrm>
            <a:off x="6096000" y="609601"/>
            <a:ext cx="5704114" cy="5471160"/>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dirty="0">
                <a:solidFill>
                  <a:schemeClr val="accent4">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dirty="0">
                <a:solidFill>
                  <a:schemeClr val="bg2">
                    <a:lumMod val="75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dirty="0">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p>
          <a:p>
            <a:pPr>
              <a:lnSpc>
                <a:spcPct val="100000"/>
              </a:lnSpc>
              <a:spcBef>
                <a:spcPts val="200"/>
              </a:spcBef>
              <a:spcAft>
                <a:spcPts val="200"/>
              </a:spcAft>
              <a:buNone/>
            </a:pPr>
            <a:endPar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vector&lt;Tracer&gt;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"Iterating:"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6E7781"/>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D1D1D"/>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"auto" is a C++11 feature not available on older compilers</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auto</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iterating!"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sp>
        <p:nvSpPr>
          <p:cNvPr id="4" name="Footer Placeholder 3">
            <a:extLst>
              <a:ext uri="{FF2B5EF4-FFF2-40B4-BE49-F238E27FC236}">
                <a16:creationId xmlns:a16="http://schemas.microsoft.com/office/drawing/2014/main" id="{3F81CC27-6751-92CA-BB9D-C325BAA9F2A4}"/>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B16FBFA1-ABE5-D41C-0E98-2F8345BC715A}"/>
              </a:ext>
            </a:extLst>
          </p:cNvPr>
          <p:cNvSpPr>
            <a:spLocks noGrp="1"/>
          </p:cNvSpPr>
          <p:nvPr>
            <p:ph type="sldNum" sz="quarter" idx="12"/>
          </p:nvPr>
        </p:nvSpPr>
        <p:spPr/>
        <p:txBody>
          <a:bodyPr/>
          <a:lstStyle/>
          <a:p>
            <a:fld id="{4FAB73BC-B049-4115-A692-8D63A059BFB8}" type="slidenum">
              <a:rPr lang="en-US" smtClean="0"/>
              <a:t>43</a:t>
            </a:fld>
            <a:endParaRPr lang="en-US"/>
          </a:p>
        </p:txBody>
      </p:sp>
    </p:spTree>
    <p:extLst>
      <p:ext uri="{BB962C8B-B14F-4D97-AF65-F5344CB8AC3E}">
        <p14:creationId xmlns:p14="http://schemas.microsoft.com/office/powerpoint/2010/main" val="19772923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D80F4-8813-D2D9-CE38-BDA0806DD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ECB38-1FFF-7BE9-450A-424DA992D8D4}"/>
              </a:ext>
            </a:extLst>
          </p:cNvPr>
          <p:cNvSpPr>
            <a:spLocks noGrp="1"/>
          </p:cNvSpPr>
          <p:nvPr>
            <p:ph type="title"/>
          </p:nvPr>
        </p:nvSpPr>
        <p:spPr>
          <a:xfrm>
            <a:off x="776087" y="609600"/>
            <a:ext cx="4879362" cy="849086"/>
          </a:xfrm>
        </p:spPr>
        <p:txBody>
          <a:bodyPr>
            <a:normAutofit/>
          </a:bodyPr>
          <a:lstStyle/>
          <a:p>
            <a:r>
              <a:rPr lang="en-US" dirty="0"/>
              <a:t>STL algorithms</a:t>
            </a:r>
          </a:p>
        </p:txBody>
      </p:sp>
      <p:sp>
        <p:nvSpPr>
          <p:cNvPr id="12" name="Content Placeholder 11">
            <a:extLst>
              <a:ext uri="{FF2B5EF4-FFF2-40B4-BE49-F238E27FC236}">
                <a16:creationId xmlns:a16="http://schemas.microsoft.com/office/drawing/2014/main" id="{573EC4FD-D1B3-5614-8B28-6DEF5A0985ED}"/>
              </a:ext>
            </a:extLst>
          </p:cNvPr>
          <p:cNvSpPr>
            <a:spLocks noGrp="1"/>
          </p:cNvSpPr>
          <p:nvPr>
            <p:ph sz="half" idx="1"/>
          </p:nvPr>
        </p:nvSpPr>
        <p:spPr>
          <a:xfrm>
            <a:off x="676195" y="1601752"/>
            <a:ext cx="5079146" cy="4622076"/>
          </a:xfrm>
        </p:spPr>
        <p:txBody>
          <a:bodyPr>
            <a:noAutofit/>
          </a:bodyPr>
          <a:lstStyle/>
          <a:p>
            <a:pPr marL="45720" indent="0">
              <a:buNone/>
            </a:pPr>
            <a:r>
              <a:rPr lang="en-US" sz="1800" dirty="0"/>
              <a:t>A set of functions to be used on ranges of elements</a:t>
            </a:r>
          </a:p>
          <a:p>
            <a:pPr fontAlgn="base"/>
            <a:r>
              <a:rPr lang="en-US" sz="1800" dirty="0"/>
              <a:t>Range: any sequence that can be accessed through </a:t>
            </a:r>
            <a:r>
              <a:rPr lang="en-US" sz="1800" i="1" dirty="0"/>
              <a:t>iterators</a:t>
            </a:r>
            <a:r>
              <a:rPr lang="en-US" sz="1800" dirty="0"/>
              <a:t> or </a:t>
            </a:r>
            <a:r>
              <a:rPr lang="en-US" sz="1800" i="1" dirty="0"/>
              <a:t>pointers</a:t>
            </a:r>
            <a:r>
              <a:rPr lang="en-US" sz="1800" dirty="0"/>
              <a:t>, like arrays or some of the containers</a:t>
            </a:r>
          </a:p>
          <a:p>
            <a:pPr fontAlgn="base"/>
            <a:r>
              <a:rPr lang="en-US" sz="1800" dirty="0"/>
              <a:t>General form: </a:t>
            </a:r>
            <a:r>
              <a:rPr lang="en-US" sz="1800" b="1" i="0" u="none" strike="noStrike" dirty="0">
                <a:solidFill>
                  <a:srgbClr val="669900"/>
                </a:solidFill>
                <a:effectLst/>
                <a:latin typeface="Courier New" panose="02070309020205020404" pitchFamily="49" charset="0"/>
              </a:rPr>
              <a:t>algorithm</a:t>
            </a:r>
            <a:r>
              <a:rPr lang="en-US" sz="1800" b="0" i="0" u="none" strike="noStrike" dirty="0">
                <a:solidFill>
                  <a:srgbClr val="611BB8"/>
                </a:solidFill>
                <a:effectLst/>
                <a:latin typeface="Courier New" panose="02070309020205020404" pitchFamily="49" charset="0"/>
              </a:rPr>
              <a:t>(</a:t>
            </a:r>
            <a:r>
              <a:rPr lang="en-US" sz="1800" b="0" i="1" u="none" strike="noStrike" dirty="0">
                <a:solidFill>
                  <a:srgbClr val="611BB8"/>
                </a:solidFill>
                <a:effectLst/>
                <a:latin typeface="Courier New" panose="02070309020205020404" pitchFamily="49" charset="0"/>
              </a:rPr>
              <a:t>begin</a:t>
            </a:r>
            <a:r>
              <a:rPr lang="en-US" sz="1800" b="0" i="0" u="none" strike="noStrike" dirty="0">
                <a:solidFill>
                  <a:srgbClr val="611BB8"/>
                </a:solidFill>
                <a:effectLst/>
                <a:latin typeface="Courier New" panose="02070309020205020404" pitchFamily="49" charset="0"/>
              </a:rPr>
              <a:t>, </a:t>
            </a:r>
            <a:r>
              <a:rPr lang="en-US" sz="1800" b="0" i="1" u="none" strike="noStrike" dirty="0">
                <a:solidFill>
                  <a:srgbClr val="611BB8"/>
                </a:solidFill>
                <a:effectLst/>
                <a:latin typeface="Courier New" panose="02070309020205020404" pitchFamily="49" charset="0"/>
              </a:rPr>
              <a:t>end</a:t>
            </a:r>
            <a:r>
              <a:rPr lang="en-US" sz="1800" b="0" i="0" u="none" strike="noStrike" dirty="0">
                <a:solidFill>
                  <a:srgbClr val="611BB8"/>
                </a:solidFill>
                <a:effectLst/>
                <a:latin typeface="Courier New" panose="02070309020205020404" pitchFamily="49" charset="0"/>
              </a:rPr>
              <a:t>, ...);</a:t>
            </a:r>
            <a:endParaRPr lang="en-US" sz="1800" dirty="0"/>
          </a:p>
          <a:p>
            <a:pPr marL="45720" indent="0">
              <a:buNone/>
            </a:pPr>
            <a:r>
              <a:rPr lang="en-US" sz="1800" dirty="0"/>
              <a:t>Algorithms operate directly on range </a:t>
            </a:r>
            <a:r>
              <a:rPr lang="en-US" sz="1800" i="1" dirty="0"/>
              <a:t>elements</a:t>
            </a:r>
            <a:r>
              <a:rPr lang="en-US" sz="1800" dirty="0"/>
              <a:t> rather than the containers they live in</a:t>
            </a:r>
          </a:p>
          <a:p>
            <a:pPr fontAlgn="base"/>
            <a:r>
              <a:rPr lang="en-US" sz="1800" dirty="0"/>
              <a:t>Make use of elements’ copy </a:t>
            </a:r>
            <a:r>
              <a:rPr lang="en-US" sz="1800" dirty="0" err="1"/>
              <a:t>ctor</a:t>
            </a:r>
            <a:r>
              <a:rPr lang="en-US" sz="1800" dirty="0"/>
              <a:t>, =, ==, !=, &lt;</a:t>
            </a:r>
          </a:p>
          <a:p>
            <a:pPr fontAlgn="base"/>
            <a:r>
              <a:rPr lang="en-US" sz="1800" dirty="0"/>
              <a:t>Some do not modify elements</a:t>
            </a:r>
          </a:p>
          <a:p>
            <a:pPr lvl="1" fontAlgn="base"/>
            <a:r>
              <a:rPr lang="en-US" sz="1600" i="1" dirty="0"/>
              <a:t>e.g.</a:t>
            </a:r>
            <a:r>
              <a:rPr lang="en-US" sz="1600" dirty="0"/>
              <a:t> </a:t>
            </a:r>
            <a:r>
              <a:rPr lang="en-US" sz="1600" dirty="0">
                <a:latin typeface="Cascadia Code" panose="020B0609020000020004" pitchFamily="49" charset="0"/>
                <a:ea typeface="Cascadia Code" panose="020B0609020000020004" pitchFamily="49" charset="0"/>
                <a:cs typeface="Cascadia Code" panose="020B0609020000020004" pitchFamily="49" charset="0"/>
              </a:rPr>
              <a:t>find, count, </a:t>
            </a:r>
            <a:r>
              <a:rPr lang="en-US" sz="1600" dirty="0" err="1">
                <a:latin typeface="Cascadia Code" panose="020B0609020000020004" pitchFamily="49" charset="0"/>
                <a:ea typeface="Cascadia Code" panose="020B0609020000020004" pitchFamily="49" charset="0"/>
                <a:cs typeface="Cascadia Code" panose="020B0609020000020004" pitchFamily="49" charset="0"/>
              </a:rPr>
              <a:t>for_each</a:t>
            </a:r>
            <a:r>
              <a:rPr lang="en-US" sz="1600" dirty="0">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latin typeface="Cascadia Code" panose="020B0609020000020004" pitchFamily="49" charset="0"/>
                <a:ea typeface="Cascadia Code" panose="020B0609020000020004" pitchFamily="49" charset="0"/>
                <a:cs typeface="Cascadia Code" panose="020B0609020000020004" pitchFamily="49" charset="0"/>
              </a:rPr>
              <a:t>min_element</a:t>
            </a:r>
            <a:r>
              <a:rPr lang="en-US" sz="1600" dirty="0">
                <a:latin typeface="Cascadia Code" panose="020B0609020000020004" pitchFamily="49" charset="0"/>
                <a:ea typeface="Cascadia Code" panose="020B0609020000020004" pitchFamily="49" charset="0"/>
                <a:cs typeface="Cascadia Code" panose="020B0609020000020004" pitchFamily="49" charset="0"/>
              </a:rPr>
              <a:t>, </a:t>
            </a:r>
            <a:r>
              <a:rPr lang="en-US" sz="1600" dirty="0" err="1">
                <a:latin typeface="Cascadia Code" panose="020B0609020000020004" pitchFamily="49" charset="0"/>
                <a:ea typeface="Cascadia Code" panose="020B0609020000020004" pitchFamily="49" charset="0"/>
                <a:cs typeface="Cascadia Code" panose="020B0609020000020004" pitchFamily="49" charset="0"/>
              </a:rPr>
              <a:t>binary_search</a:t>
            </a:r>
            <a:endParaRPr lang="en-US" sz="1600" dirty="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1800" dirty="0"/>
              <a:t>Some do modify elements</a:t>
            </a:r>
          </a:p>
          <a:p>
            <a:pPr lvl="1" fontAlgn="base"/>
            <a:r>
              <a:rPr lang="en-US" sz="1600" i="1" dirty="0"/>
              <a:t>e.g.</a:t>
            </a:r>
            <a:r>
              <a:rPr lang="en-US" sz="1600" dirty="0"/>
              <a:t> </a:t>
            </a:r>
            <a:r>
              <a:rPr lang="en-US" sz="1600" dirty="0">
                <a:latin typeface="Cascadia Code" panose="020B0609020000020004" pitchFamily="49" charset="0"/>
                <a:ea typeface="Cascadia Code" panose="020B0609020000020004" pitchFamily="49" charset="0"/>
                <a:cs typeface="Cascadia Code" panose="020B0609020000020004" pitchFamily="49" charset="0"/>
              </a:rPr>
              <a:t>sort, transform, copy, swap</a:t>
            </a:r>
          </a:p>
        </p:txBody>
      </p:sp>
      <p:sp>
        <p:nvSpPr>
          <p:cNvPr id="10" name="Content Placeholder 9">
            <a:extLst>
              <a:ext uri="{FF2B5EF4-FFF2-40B4-BE49-F238E27FC236}">
                <a16:creationId xmlns:a16="http://schemas.microsoft.com/office/drawing/2014/main" id="{08854643-31E9-CC5B-73ED-AD7BC9099DDF}"/>
              </a:ext>
            </a:extLst>
          </p:cNvPr>
          <p:cNvSpPr>
            <a:spLocks noGrp="1"/>
          </p:cNvSpPr>
          <p:nvPr>
            <p:ph sz="half" idx="2"/>
          </p:nvPr>
        </p:nvSpPr>
        <p:spPr>
          <a:xfrm>
            <a:off x="5993546" y="353466"/>
            <a:ext cx="5806568" cy="5870362"/>
          </a:xfrm>
          <a:solidFill>
            <a:srgbClr val="FBFBFF"/>
          </a:solidFill>
          <a:ln w="38100">
            <a:solidFill>
              <a:schemeClr val="bg2"/>
            </a:solidFill>
          </a:ln>
        </p:spPr>
        <p:txBody>
          <a:bodyPr>
            <a:noAutofit/>
          </a:bodyPr>
          <a:lstStyle/>
          <a:p>
            <a:pPr>
              <a:lnSpc>
                <a:spcPct val="100000"/>
              </a:lnSpc>
              <a:spcBef>
                <a:spcPts val="200"/>
              </a:spcBef>
              <a:spcAft>
                <a:spcPts val="200"/>
              </a:spcAft>
              <a:buNone/>
            </a:pP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&lt;vector&gt;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&lt;algorithm&gt;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cstdlib</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#include</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Tracer.h</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using</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namespace</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std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br>
            <a:endPar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void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const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printout: "</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main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int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CF222E"/>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char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9538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argv</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vector</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a:t>
            </a:r>
            <a:r>
              <a:rPr lang="en-US" sz="1600" b="0" dirty="0">
                <a:solidFill>
                  <a:schemeClr val="accent6">
                    <a:lumMod val="50000"/>
                  </a:schemeClr>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Tracer</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&gt;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a:p>
            <a:pPr>
              <a:lnSpc>
                <a:spcPct val="100000"/>
              </a:lnSpc>
              <a:spcBef>
                <a:spcPts val="200"/>
              </a:spcBef>
              <a:spcAft>
                <a:spcPts val="200"/>
              </a:spcAft>
              <a:buNone/>
            </a:pPr>
            <a:r>
              <a:rPr lang="en-US" sz="1600" dirty="0">
                <a:solidFill>
                  <a:srgbClr val="202020"/>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push_back</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sort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cout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A3069"/>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"done sort!"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&lt;&lt;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endl</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for_each</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begin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err="1">
                <a:solidFill>
                  <a:srgbClr val="1F2328"/>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vec</a:t>
            </a:r>
            <a:r>
              <a:rPr lang="en-US" sz="1600" b="0" dirty="0" err="1">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end</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0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&amp;</a:t>
            </a:r>
            <a:r>
              <a:rPr lang="en-US" sz="1600" b="0" dirty="0" err="1">
                <a:solidFill>
                  <a:srgbClr val="8250D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PrintOut</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a:lnSpc>
                <a:spcPct val="100000"/>
              </a:lnSpc>
              <a:spcBef>
                <a:spcPts val="200"/>
              </a:spcBef>
              <a:spcAft>
                <a:spcPts val="200"/>
              </a:spcAft>
              <a:buNone/>
            </a:pP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AF00DB"/>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return</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600" b="0" dirty="0">
                <a:solidFill>
                  <a:srgbClr val="0000FF"/>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EXIT_SUCCESS</a:t>
            </a:r>
            <a:r>
              <a:rPr lang="en-US" sz="1600" b="0" dirty="0">
                <a:solidFill>
                  <a:srgbClr val="202020"/>
                </a:solidFill>
                <a:effectLst/>
                <a:latin typeface="Cascadia Code SemiBold" panose="020B0609020000020004" pitchFamily="49" charset="0"/>
                <a:ea typeface="Cascadia Code SemiBold" panose="020B0609020000020004" pitchFamily="49" charset="0"/>
                <a:cs typeface="Cascadia Code SemiBold" panose="020B0609020000020004" pitchFamily="49" charset="0"/>
              </a:rPr>
              <a:t>;  }</a:t>
            </a:r>
          </a:p>
        </p:txBody>
      </p:sp>
      <p:sp>
        <p:nvSpPr>
          <p:cNvPr id="4" name="Footer Placeholder 3">
            <a:extLst>
              <a:ext uri="{FF2B5EF4-FFF2-40B4-BE49-F238E27FC236}">
                <a16:creationId xmlns:a16="http://schemas.microsoft.com/office/drawing/2014/main" id="{983710A0-E8B0-28E2-6374-8ABFA7B11872}"/>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90F00A36-E243-8F11-34B4-1BECEEFEB2CE}"/>
              </a:ext>
            </a:extLst>
          </p:cNvPr>
          <p:cNvSpPr>
            <a:spLocks noGrp="1"/>
          </p:cNvSpPr>
          <p:nvPr>
            <p:ph type="sldNum" sz="quarter" idx="12"/>
          </p:nvPr>
        </p:nvSpPr>
        <p:spPr/>
        <p:txBody>
          <a:bodyPr/>
          <a:lstStyle/>
          <a:p>
            <a:fld id="{4FAB73BC-B049-4115-A692-8D63A059BFB8}" type="slidenum">
              <a:rPr lang="en-US" smtClean="0"/>
              <a:t>44</a:t>
            </a:fld>
            <a:endParaRPr lang="en-US" dirty="0"/>
          </a:p>
        </p:txBody>
      </p:sp>
    </p:spTree>
    <p:extLst>
      <p:ext uri="{BB962C8B-B14F-4D97-AF65-F5344CB8AC3E}">
        <p14:creationId xmlns:p14="http://schemas.microsoft.com/office/powerpoint/2010/main" val="34185205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13395-DCCE-3147-B4F2-C74B5922ED90}"/>
              </a:ext>
            </a:extLst>
          </p:cNvPr>
          <p:cNvSpPr>
            <a:spLocks noGrp="1"/>
          </p:cNvSpPr>
          <p:nvPr>
            <p:ph type="title"/>
          </p:nvPr>
        </p:nvSpPr>
        <p:spPr/>
        <p:txBody>
          <a:bodyPr/>
          <a:lstStyle/>
          <a:p>
            <a:r>
              <a:rPr lang="en-US" dirty="0"/>
              <a:t>Others</a:t>
            </a:r>
          </a:p>
        </p:txBody>
      </p:sp>
      <p:sp>
        <p:nvSpPr>
          <p:cNvPr id="3" name="Content Placeholder 2">
            <a:extLst>
              <a:ext uri="{FF2B5EF4-FFF2-40B4-BE49-F238E27FC236}">
                <a16:creationId xmlns:a16="http://schemas.microsoft.com/office/drawing/2014/main" id="{80DA4D8C-C005-1A01-DEEA-0915DC9900C4}"/>
              </a:ext>
            </a:extLst>
          </p:cNvPr>
          <p:cNvSpPr>
            <a:spLocks noGrp="1"/>
          </p:cNvSpPr>
          <p:nvPr>
            <p:ph sz="half" idx="1"/>
          </p:nvPr>
        </p:nvSpPr>
        <p:spPr/>
        <p:txBody>
          <a:bodyPr>
            <a:normAutofit fontScale="70000" lnSpcReduction="20000"/>
          </a:bodyPr>
          <a:lstStyle/>
          <a:p>
            <a:r>
              <a:rPr lang="en-US" sz="2400" b="1"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&lt;list&gt;</a:t>
            </a:r>
            <a:r>
              <a:rPr lang="en-US" sz="2400" dirty="0"/>
              <a:t> A generic doubly-linked list</a:t>
            </a:r>
            <a:endParaRPr lang="en-US" dirty="0"/>
          </a:p>
          <a:p>
            <a:pPr fontAlgn="base"/>
            <a:r>
              <a:rPr lang="en-US" sz="2400" u="sng" dirty="0">
                <a:hlinkClick r:id="rId3"/>
              </a:rPr>
              <a:t>https://cplusplus.com/reference/list/list/</a:t>
            </a:r>
            <a:r>
              <a:rPr lang="en-US" sz="2400" dirty="0"/>
              <a:t> </a:t>
            </a:r>
          </a:p>
          <a:p>
            <a:pPr fontAlgn="base"/>
            <a:r>
              <a:rPr lang="en-US" sz="2400" dirty="0"/>
              <a:t>Elements are </a:t>
            </a:r>
            <a:r>
              <a:rPr lang="en-US" sz="2400" b="1" dirty="0"/>
              <a:t>not</a:t>
            </a:r>
            <a:r>
              <a:rPr lang="en-US" sz="2400" dirty="0"/>
              <a:t> stored in contiguous memory locations</a:t>
            </a:r>
          </a:p>
          <a:p>
            <a:pPr lvl="1" fontAlgn="base"/>
            <a:r>
              <a:rPr lang="en-US" dirty="0"/>
              <a:t>Does not support random access (</a:t>
            </a:r>
            <a:r>
              <a:rPr lang="en-US" i="1" dirty="0"/>
              <a:t>e.g.</a:t>
            </a:r>
            <a:r>
              <a:rPr lang="en-US" dirty="0"/>
              <a:t> cannot do list[5])</a:t>
            </a:r>
          </a:p>
          <a:p>
            <a:pPr fontAlgn="base"/>
            <a:r>
              <a:rPr lang="en-US" sz="2400" dirty="0"/>
              <a:t>Some operations are much more efficient than vectors</a:t>
            </a:r>
          </a:p>
          <a:p>
            <a:pPr lvl="1" fontAlgn="base"/>
            <a:r>
              <a:rPr lang="en-US" dirty="0"/>
              <a:t>Constant time insertion, deletion anywhere in list</a:t>
            </a:r>
          </a:p>
          <a:p>
            <a:pPr lvl="1" fontAlgn="base"/>
            <a:r>
              <a:rPr lang="en-US" dirty="0"/>
              <a:t>Can iterate forward or backwards</a:t>
            </a:r>
          </a:p>
          <a:p>
            <a:pPr lvl="2" fontAlgn="base"/>
            <a:r>
              <a:rPr lang="en-US" dirty="0"/>
              <a:t>Backward: --</a:t>
            </a:r>
          </a:p>
          <a:p>
            <a:pPr lvl="2" fontAlgn="base"/>
            <a:r>
              <a:rPr lang="en-US" dirty="0"/>
              <a:t>Forward: ++</a:t>
            </a:r>
          </a:p>
          <a:p>
            <a:pPr fontAlgn="base"/>
            <a:r>
              <a:rPr lang="en-US" sz="2400" dirty="0"/>
              <a:t>Has a built-in sort member function</a:t>
            </a:r>
          </a:p>
          <a:p>
            <a:pPr lvl="1" fontAlgn="base"/>
            <a:r>
              <a:rPr lang="en-US" dirty="0"/>
              <a:t>Doesn’t copy!  Manipulates list structure instead of element values</a:t>
            </a:r>
          </a:p>
        </p:txBody>
      </p:sp>
      <p:sp>
        <p:nvSpPr>
          <p:cNvPr id="4" name="Content Placeholder 3">
            <a:extLst>
              <a:ext uri="{FF2B5EF4-FFF2-40B4-BE49-F238E27FC236}">
                <a16:creationId xmlns:a16="http://schemas.microsoft.com/office/drawing/2014/main" id="{9C5D27B0-36E2-6301-5E07-4F9E970F7B57}"/>
              </a:ext>
            </a:extLst>
          </p:cNvPr>
          <p:cNvSpPr>
            <a:spLocks noGrp="1"/>
          </p:cNvSpPr>
          <p:nvPr>
            <p:ph sz="half" idx="2"/>
          </p:nvPr>
        </p:nvSpPr>
        <p:spPr/>
        <p:txBody>
          <a:bodyPr>
            <a:normAutofit fontScale="70000" lnSpcReduction="20000"/>
          </a:bodyPr>
          <a:lstStyle/>
          <a:p>
            <a:r>
              <a:rPr lang="en-US" sz="2400" b="1"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&lt;map&gt;</a:t>
            </a:r>
            <a:r>
              <a:rPr lang="en-US" sz="2400" dirty="0"/>
              <a:t> One of C++’s </a:t>
            </a:r>
            <a:r>
              <a:rPr lang="en-US" sz="2400" i="1" dirty="0"/>
              <a:t>associative</a:t>
            </a:r>
            <a:r>
              <a:rPr lang="en-US" sz="2400" dirty="0"/>
              <a:t> containers: a key/value table, implemented as a search tree</a:t>
            </a:r>
            <a:endParaRPr lang="en-US" dirty="0"/>
          </a:p>
          <a:p>
            <a:pPr fontAlgn="base"/>
            <a:r>
              <a:rPr lang="en-US" sz="2400" u="sng" dirty="0">
                <a:hlinkClick r:id="rId4"/>
              </a:rPr>
              <a:t>https://cplusplus.com/reference/map/</a:t>
            </a:r>
            <a:r>
              <a:rPr lang="en-US" sz="2400" dirty="0"/>
              <a:t> </a:t>
            </a:r>
          </a:p>
          <a:p>
            <a:pPr fontAlgn="base"/>
            <a:r>
              <a:rPr lang="en-US" sz="2400" dirty="0"/>
              <a:t>General form: </a:t>
            </a:r>
            <a:r>
              <a:rPr lang="en-US" dirty="0">
                <a:latin typeface="Cascadia Code" panose="020B0609020000020004" pitchFamily="49" charset="0"/>
                <a:ea typeface="Cascadia Code" panose="020B0609020000020004" pitchFamily="49" charset="0"/>
                <a:cs typeface="Cascadia Code" panose="020B0609020000020004" pitchFamily="49" charset="0"/>
              </a:rPr>
              <a:t>map&lt;</a:t>
            </a:r>
            <a:r>
              <a:rPr lang="en-US" i="1" dirty="0" err="1">
                <a:latin typeface="Cascadia Code" panose="020B0609020000020004" pitchFamily="49" charset="0"/>
                <a:ea typeface="Cascadia Code" panose="020B0609020000020004" pitchFamily="49" charset="0"/>
                <a:cs typeface="Cascadia Code" panose="020B0609020000020004" pitchFamily="49" charset="0"/>
              </a:rPr>
              <a:t>key_type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i="1" dirty="0" err="1">
                <a:latin typeface="Cascadia Code" panose="020B0609020000020004" pitchFamily="49" charset="0"/>
                <a:ea typeface="Cascadia Code" panose="020B0609020000020004" pitchFamily="49" charset="0"/>
                <a:cs typeface="Cascadia Code" panose="020B0609020000020004" pitchFamily="49" charset="0"/>
              </a:rPr>
              <a:t>value_type</a:t>
            </a:r>
            <a:r>
              <a:rPr lang="en-US" dirty="0">
                <a:latin typeface="Cascadia Code" panose="020B0609020000020004" pitchFamily="49" charset="0"/>
                <a:ea typeface="Cascadia Code" panose="020B0609020000020004" pitchFamily="49" charset="0"/>
                <a:cs typeface="Cascadia Code" panose="020B0609020000020004" pitchFamily="49" charset="0"/>
              </a:rPr>
              <a:t>&gt; name;</a:t>
            </a: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dirty="0"/>
              <a:t>Keys must be </a:t>
            </a:r>
            <a:r>
              <a:rPr lang="en-US" sz="2400" i="1" dirty="0"/>
              <a:t>unique</a:t>
            </a:r>
            <a:endParaRPr lang="en-US" sz="2400" dirty="0"/>
          </a:p>
          <a:p>
            <a:pPr lvl="1" fontAlgn="base"/>
            <a:r>
              <a:rPr lang="en-US" dirty="0"/>
              <a:t>multimap allows duplicate keys</a:t>
            </a:r>
          </a:p>
          <a:p>
            <a:pPr fontAlgn="base"/>
            <a:r>
              <a:rPr lang="en-US" sz="2400" dirty="0"/>
              <a:t>Efficient lookup (O(log n)) and insertion (O(log n))</a:t>
            </a:r>
          </a:p>
          <a:p>
            <a:pPr lvl="1" fontAlgn="base"/>
            <a:r>
              <a:rPr lang="en-US" dirty="0"/>
              <a:t>Access value via name[key]</a:t>
            </a:r>
          </a:p>
          <a:p>
            <a:pPr lvl="2" fontAlgn="base"/>
            <a:r>
              <a:rPr lang="en-US" dirty="0"/>
              <a:t>If key doesn’t exist in map, it is added to the map</a:t>
            </a:r>
          </a:p>
          <a:p>
            <a:pPr fontAlgn="base"/>
            <a:r>
              <a:rPr lang="en-US" sz="2400" dirty="0"/>
              <a:t>Elements are type pair&lt;</a:t>
            </a:r>
            <a:r>
              <a:rPr lang="en-US" sz="2400" dirty="0" err="1"/>
              <a:t>key_type</a:t>
            </a:r>
            <a:r>
              <a:rPr lang="en-US" sz="2400" dirty="0"/>
              <a:t>, </a:t>
            </a:r>
            <a:r>
              <a:rPr lang="en-US" sz="2400" dirty="0" err="1"/>
              <a:t>value_type</a:t>
            </a:r>
            <a:r>
              <a:rPr lang="en-US" sz="2400" dirty="0"/>
              <a:t>&gt; and are stored in </a:t>
            </a:r>
            <a:r>
              <a:rPr lang="en-US" sz="2400" i="1" dirty="0"/>
              <a:t>sorted</a:t>
            </a:r>
            <a:r>
              <a:rPr lang="en-US" sz="2400" dirty="0"/>
              <a:t> order (key is field first, value is field second)</a:t>
            </a:r>
          </a:p>
          <a:p>
            <a:r>
              <a:rPr lang="en-US" sz="2400" dirty="0"/>
              <a:t>Key type must support less-than operator (&lt;)</a:t>
            </a:r>
            <a:endParaRPr lang="en-US" dirty="0"/>
          </a:p>
        </p:txBody>
      </p:sp>
      <p:sp>
        <p:nvSpPr>
          <p:cNvPr id="5" name="Footer Placeholder 4">
            <a:extLst>
              <a:ext uri="{FF2B5EF4-FFF2-40B4-BE49-F238E27FC236}">
                <a16:creationId xmlns:a16="http://schemas.microsoft.com/office/drawing/2014/main" id="{CA43CE9E-0468-230C-3432-6038AAF9E177}"/>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1C2C1D2A-5A6E-3EF2-64DE-32EBF7E17555}"/>
              </a:ext>
            </a:extLst>
          </p:cNvPr>
          <p:cNvSpPr>
            <a:spLocks noGrp="1"/>
          </p:cNvSpPr>
          <p:nvPr>
            <p:ph type="sldNum" sz="quarter" idx="12"/>
          </p:nvPr>
        </p:nvSpPr>
        <p:spPr/>
        <p:txBody>
          <a:bodyPr/>
          <a:lstStyle/>
          <a:p>
            <a:fld id="{4FAB73BC-B049-4115-A692-8D63A059BFB8}" type="slidenum">
              <a:rPr lang="en-US" smtClean="0"/>
              <a:t>45</a:t>
            </a:fld>
            <a:endParaRPr lang="en-US"/>
          </a:p>
        </p:txBody>
      </p:sp>
    </p:spTree>
    <p:extLst>
      <p:ext uri="{BB962C8B-B14F-4D97-AF65-F5344CB8AC3E}">
        <p14:creationId xmlns:p14="http://schemas.microsoft.com/office/powerpoint/2010/main" val="395603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2483F-064B-B896-5503-671909E6BC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E19B1-C857-1286-342C-5D8AA4C04DFA}"/>
              </a:ext>
            </a:extLst>
          </p:cNvPr>
          <p:cNvSpPr>
            <a:spLocks noGrp="1"/>
          </p:cNvSpPr>
          <p:nvPr>
            <p:ph type="title"/>
          </p:nvPr>
        </p:nvSpPr>
        <p:spPr/>
        <p:txBody>
          <a:bodyPr/>
          <a:lstStyle/>
          <a:p>
            <a:r>
              <a:rPr lang="en-US" dirty="0"/>
              <a:t>Example – Derived stocks</a:t>
            </a:r>
          </a:p>
        </p:txBody>
      </p:sp>
      <p:graphicFrame>
        <p:nvGraphicFramePr>
          <p:cNvPr id="3" name="Table 2">
            <a:extLst>
              <a:ext uri="{FF2B5EF4-FFF2-40B4-BE49-F238E27FC236}">
                <a16:creationId xmlns:a16="http://schemas.microsoft.com/office/drawing/2014/main" id="{1D3234B2-228F-6C63-38D6-963618D57049}"/>
              </a:ext>
            </a:extLst>
          </p:cNvPr>
          <p:cNvGraphicFramePr>
            <a:graphicFrameLocks noGrp="1"/>
          </p:cNvGraphicFramePr>
          <p:nvPr>
            <p:extLst>
              <p:ext uri="{D42A27DB-BD31-4B8C-83A1-F6EECF244321}">
                <p14:modId xmlns:p14="http://schemas.microsoft.com/office/powerpoint/2010/main" val="2792690275"/>
              </p:ext>
            </p:extLst>
          </p:nvPr>
        </p:nvGraphicFramePr>
        <p:xfrm>
          <a:off x="999672" y="2021174"/>
          <a:ext cx="2578097" cy="1036352"/>
        </p:xfrm>
        <a:graphic>
          <a:graphicData uri="http://schemas.openxmlformats.org/drawingml/2006/table">
            <a:tbl>
              <a:tblPr firstRow="1"/>
              <a:tblGrid>
                <a:gridCol w="2578097">
                  <a:extLst>
                    <a:ext uri="{9D8B030D-6E8A-4147-A177-3AD203B41FA5}">
                      <a16:colId xmlns:a16="http://schemas.microsoft.com/office/drawing/2014/main" val="3945849377"/>
                    </a:ext>
                  </a:extLst>
                </a:gridCol>
              </a:tblGrid>
              <a:tr h="247316">
                <a:tc>
                  <a:txBody>
                    <a:bodyPr/>
                    <a:lstStyle/>
                    <a:p>
                      <a:pPr algn="ctr" rtl="0" fontAlgn="t">
                        <a:buNone/>
                      </a:pPr>
                      <a:r>
                        <a:rPr lang="en-US" sz="1400" b="1" i="0" u="none" strike="noStrike" dirty="0">
                          <a:solidFill>
                            <a:srgbClr val="FFFFFF"/>
                          </a:solidFill>
                          <a:effectLst/>
                          <a:latin typeface="Courier New" panose="02070309020205020404" pitchFamily="49" charset="0"/>
                        </a:rPr>
                        <a:t>Asset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2566255060"/>
                  </a:ext>
                </a:extLst>
              </a:tr>
              <a:tr h="304389">
                <a:tc>
                  <a:txBody>
                    <a:bodyPr/>
                    <a:lstStyle/>
                    <a:p>
                      <a:pPr fontAlgn="t">
                        <a:buNone/>
                      </a:pPr>
                      <a:r>
                        <a:rPr lang="en-US">
                          <a:effectLst/>
                        </a:rPr>
                        <a:t> </a:t>
                      </a: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07347215"/>
                  </a:ext>
                </a:extLst>
              </a:tr>
              <a:tr h="447072">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042772229"/>
                  </a:ext>
                </a:extLst>
              </a:tr>
            </a:tbl>
          </a:graphicData>
        </a:graphic>
      </p:graphicFrame>
      <p:graphicFrame>
        <p:nvGraphicFramePr>
          <p:cNvPr id="8" name="Content Placeholder 7">
            <a:extLst>
              <a:ext uri="{FF2B5EF4-FFF2-40B4-BE49-F238E27FC236}">
                <a16:creationId xmlns:a16="http://schemas.microsoft.com/office/drawing/2014/main" id="{997A82F0-F733-42E9-F1F6-5ED1A86C385C}"/>
              </a:ext>
            </a:extLst>
          </p:cNvPr>
          <p:cNvGraphicFramePr>
            <a:graphicFrameLocks noGrp="1"/>
          </p:cNvGraphicFramePr>
          <p:nvPr>
            <p:ph idx="4294967295"/>
            <p:extLst>
              <p:ext uri="{D42A27DB-BD31-4B8C-83A1-F6EECF244321}">
                <p14:modId xmlns:p14="http://schemas.microsoft.com/office/powerpoint/2010/main" val="606855167"/>
              </p:ext>
            </p:extLst>
          </p:nvPr>
        </p:nvGraphicFramePr>
        <p:xfrm>
          <a:off x="999670" y="371508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sp>
        <p:nvSpPr>
          <p:cNvPr id="7" name="Arrow: Right 6">
            <a:extLst>
              <a:ext uri="{FF2B5EF4-FFF2-40B4-BE49-F238E27FC236}">
                <a16:creationId xmlns:a16="http://schemas.microsoft.com/office/drawing/2014/main" id="{D93D31D4-8FD0-AAC2-ED84-55E6E5D8A3E3}"/>
              </a:ext>
              <a:ext uri="{C183D7F6-B498-43B3-948B-1728B52AA6E4}">
                <adec:decorative xmlns:adec="http://schemas.microsoft.com/office/drawing/2017/decorative" val="1"/>
              </a:ext>
            </a:extLst>
          </p:cNvPr>
          <p:cNvSpPr/>
          <p:nvPr/>
        </p:nvSpPr>
        <p:spPr>
          <a:xfrm rot="5400000">
            <a:off x="2089147" y="3256556"/>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9F566CE2-54AC-893C-2F0B-50834F1DE65B}"/>
              </a:ext>
              <a:ext uri="{C183D7F6-B498-43B3-948B-1728B52AA6E4}">
                <adec:decorative xmlns:adec="http://schemas.microsoft.com/office/drawing/2017/decorative" val="1"/>
              </a:ext>
            </a:extLst>
          </p:cNvPr>
          <p:cNvSpPr/>
          <p:nvPr/>
        </p:nvSpPr>
        <p:spPr>
          <a:xfrm>
            <a:off x="3628571" y="2326783"/>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3A99A840-377F-46AC-8B07-9ACE3F646AAA}"/>
              </a:ext>
              <a:ext uri="{C183D7F6-B498-43B3-948B-1728B52AA6E4}">
                <adec:decorative xmlns:adec="http://schemas.microsoft.com/office/drawing/2017/decorative" val="1"/>
              </a:ext>
            </a:extLst>
          </p:cNvPr>
          <p:cNvSpPr/>
          <p:nvPr/>
        </p:nvSpPr>
        <p:spPr>
          <a:xfrm>
            <a:off x="3628571" y="4060702"/>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9">
            <a:extLst>
              <a:ext uri="{FF2B5EF4-FFF2-40B4-BE49-F238E27FC236}">
                <a16:creationId xmlns:a16="http://schemas.microsoft.com/office/drawing/2014/main" id="{5B4DDA48-084F-4795-3930-DED99638097C}"/>
              </a:ext>
            </a:extLst>
          </p:cNvPr>
          <p:cNvGraphicFramePr>
            <a:graphicFrameLocks noGrp="1"/>
          </p:cNvGraphicFramePr>
          <p:nvPr>
            <p:extLst>
              <p:ext uri="{D42A27DB-BD31-4B8C-83A1-F6EECF244321}">
                <p14:modId xmlns:p14="http://schemas.microsoft.com/office/powerpoint/2010/main" val="2483399442"/>
              </p:ext>
            </p:extLst>
          </p:nvPr>
        </p:nvGraphicFramePr>
        <p:xfrm>
          <a:off x="4103008" y="2071973"/>
          <a:ext cx="2578098" cy="998777"/>
        </p:xfrm>
        <a:graphic>
          <a:graphicData uri="http://schemas.openxmlformats.org/drawingml/2006/table">
            <a:tbl>
              <a:tblPr firstRow="1"/>
              <a:tblGrid>
                <a:gridCol w="2578098">
                  <a:extLst>
                    <a:ext uri="{9D8B030D-6E8A-4147-A177-3AD203B41FA5}">
                      <a16:colId xmlns:a16="http://schemas.microsoft.com/office/drawing/2014/main" val="3229443684"/>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Cash</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897927846"/>
                  </a:ext>
                </a:extLst>
              </a:tr>
              <a:tr h="260253">
                <a:tc>
                  <a:txBody>
                    <a:bodyPr/>
                    <a:lstStyle/>
                    <a:p>
                      <a:pPr algn="ctr" rtl="0" fontAlgn="t">
                        <a:buNone/>
                      </a:pPr>
                      <a:r>
                        <a:rPr lang="en-US" sz="1400" b="0" i="0" u="none" strike="noStrike" dirty="0">
                          <a:solidFill>
                            <a:srgbClr val="611BB8"/>
                          </a:solidFill>
                          <a:effectLst/>
                          <a:latin typeface="Courier New" panose="02070309020205020404" pitchFamily="49" charset="0"/>
                        </a:rPr>
                        <a:t>amount_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430091666"/>
                  </a:ext>
                </a:extLst>
              </a:tr>
              <a:tr h="470457">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217938216"/>
                  </a:ext>
                </a:extLst>
              </a:tr>
            </a:tbl>
          </a:graphicData>
        </a:graphic>
      </p:graphicFrame>
      <p:graphicFrame>
        <p:nvGraphicFramePr>
          <p:cNvPr id="9" name="Content Placeholder 8">
            <a:extLst>
              <a:ext uri="{FF2B5EF4-FFF2-40B4-BE49-F238E27FC236}">
                <a16:creationId xmlns:a16="http://schemas.microsoft.com/office/drawing/2014/main" id="{F6DC4079-5653-DD4A-F3C6-EA693E87F844}"/>
              </a:ext>
            </a:extLst>
          </p:cNvPr>
          <p:cNvGraphicFramePr>
            <a:graphicFrameLocks noGrp="1"/>
          </p:cNvGraphicFramePr>
          <p:nvPr>
            <p:ph sz="half" idx="4294967295"/>
            <p:extLst>
              <p:ext uri="{D42A27DB-BD31-4B8C-83A1-F6EECF244321}">
                <p14:modId xmlns:p14="http://schemas.microsoft.com/office/powerpoint/2010/main" val="1696834791"/>
              </p:ext>
            </p:extLst>
          </p:nvPr>
        </p:nvGraphicFramePr>
        <p:xfrm>
          <a:off x="4103007" y="36980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0">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0" i="0" u="none" strike="noStrike">
                          <a:solidFill>
                            <a:srgbClr val="611BB8"/>
                          </a:solidFill>
                          <a:effectLst/>
                          <a:latin typeface="Courier New" panose="02070309020205020404" pitchFamily="49" charset="0"/>
                        </a:rPr>
                        <a:t>symbol_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total_shares_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total_cost_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current_price_</a:t>
                      </a:r>
                      <a:endParaRPr lang="en-US">
                        <a:effectLst/>
                      </a:endParaRPr>
                    </a:p>
                    <a:p>
                      <a:pPr algn="ctr" rtl="0" fontAlgn="t">
                        <a:buNone/>
                      </a:pPr>
                      <a:r>
                        <a:rPr lang="en-US" sz="1400" b="0" i="0" u="none" strike="noStrike">
                          <a:solidFill>
                            <a:srgbClr val="611BB8"/>
                          </a:solidFill>
                          <a:effectLst/>
                          <a:latin typeface="Courier New" panose="02070309020205020404" pitchFamily="49" charset="0"/>
                        </a:rPr>
                        <a:t>dividends_</a:t>
                      </a:r>
                      <a:endParaRPr lang="en-US">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sp>
        <p:nvSpPr>
          <p:cNvPr id="4" name="Footer Placeholder 3">
            <a:extLst>
              <a:ext uri="{FF2B5EF4-FFF2-40B4-BE49-F238E27FC236}">
                <a16:creationId xmlns:a16="http://schemas.microsoft.com/office/drawing/2014/main" id="{AC2A459D-AC11-AD65-8C8A-39C95787BDA3}"/>
              </a:ext>
            </a:extLst>
          </p:cNvPr>
          <p:cNvSpPr>
            <a:spLocks noGrp="1"/>
          </p:cNvSpPr>
          <p:nvPr>
            <p:ph type="ftr" sz="quarter" idx="11"/>
          </p:nvPr>
        </p:nvSpPr>
        <p:spPr/>
        <p:txBody>
          <a:bodyPr/>
          <a:lstStyle/>
          <a:p>
            <a:r>
              <a:rPr lang="fr-FR"/>
              <a:t>CSE 374 SP26  LectureC++ STL, Professor Hazen</a:t>
            </a:r>
            <a:endParaRPr lang="en-US"/>
          </a:p>
        </p:txBody>
      </p:sp>
      <p:sp>
        <p:nvSpPr>
          <p:cNvPr id="11" name="TextBox 10">
            <a:extLst>
              <a:ext uri="{FF2B5EF4-FFF2-40B4-BE49-F238E27FC236}">
                <a16:creationId xmlns:a16="http://schemas.microsoft.com/office/drawing/2014/main" id="{3FA7A9A2-D3CF-BD88-BB8F-8A02633A18C3}"/>
              </a:ext>
            </a:extLst>
          </p:cNvPr>
          <p:cNvSpPr txBox="1"/>
          <p:nvPr/>
        </p:nvSpPr>
        <p:spPr>
          <a:xfrm>
            <a:off x="7206344" y="2075543"/>
            <a:ext cx="4499428" cy="3046988"/>
          </a:xfrm>
          <a:prstGeom prst="rect">
            <a:avLst/>
          </a:prstGeom>
          <a:noFill/>
        </p:spPr>
        <p:txBody>
          <a:bodyPr wrap="square" rtlCol="0">
            <a:spAutoFit/>
          </a:bodyPr>
          <a:lstStyle/>
          <a:p>
            <a:r>
              <a:rPr lang="en-US" sz="2400" dirty="0"/>
              <a:t>Here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r>
              <a:rPr lang="en-US" sz="2400" dirty="0"/>
              <a:t> is a </a:t>
            </a:r>
            <a:r>
              <a:rPr lang="en-US" sz="2400" b="1" dirty="0">
                <a:solidFill>
                  <a:schemeClr val="accent6"/>
                </a:solidFill>
              </a:rPr>
              <a:t>base</a:t>
            </a:r>
            <a:r>
              <a:rPr lang="en-US" sz="2400" dirty="0"/>
              <a:t> stock.</a:t>
            </a:r>
          </a:p>
          <a:p>
            <a:endParaRPr lang="en-US" sz="2400" dirty="0"/>
          </a:p>
          <a:p>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Cash</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p>
          <a:p>
            <a:endParaRPr lang="en-US" sz="2400" dirty="0"/>
          </a:p>
          <a:p>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Stock</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Asset</a:t>
            </a:r>
          </a:p>
          <a:p>
            <a:endParaRPr lang="en-US" sz="2400" dirty="0"/>
          </a:p>
          <a:p>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DividendStock</a:t>
            </a:r>
            <a:r>
              <a:rPr lang="en-US" sz="2400" dirty="0"/>
              <a:t> </a:t>
            </a:r>
            <a:r>
              <a:rPr lang="en-US" sz="2400" b="1" dirty="0">
                <a:solidFill>
                  <a:schemeClr val="accent6"/>
                </a:solidFill>
              </a:rPr>
              <a:t>derives</a:t>
            </a:r>
            <a:r>
              <a:rPr lang="en-US" sz="2400" dirty="0"/>
              <a:t> from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Stock</a:t>
            </a:r>
          </a:p>
        </p:txBody>
      </p:sp>
      <p:sp>
        <p:nvSpPr>
          <p:cNvPr id="5" name="Slide Number Placeholder 4">
            <a:extLst>
              <a:ext uri="{FF2B5EF4-FFF2-40B4-BE49-F238E27FC236}">
                <a16:creationId xmlns:a16="http://schemas.microsoft.com/office/drawing/2014/main" id="{94C6C7E3-42EC-C4A7-8A31-BCF205954736}"/>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2917567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F1065-872A-A631-F4D9-5C408740D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BE259-3D06-083B-152C-ECD91AB0E17E}"/>
              </a:ext>
            </a:extLst>
          </p:cNvPr>
          <p:cNvSpPr>
            <a:spLocks noGrp="1"/>
          </p:cNvSpPr>
          <p:nvPr>
            <p:ph type="title"/>
          </p:nvPr>
        </p:nvSpPr>
        <p:spPr/>
        <p:txBody>
          <a:bodyPr/>
          <a:lstStyle/>
          <a:p>
            <a:r>
              <a:rPr lang="en-US" dirty="0"/>
              <a:t>Example – Derived stocks details</a:t>
            </a:r>
          </a:p>
        </p:txBody>
      </p:sp>
      <p:graphicFrame>
        <p:nvGraphicFramePr>
          <p:cNvPr id="8" name="Content Placeholder 7">
            <a:extLst>
              <a:ext uri="{FF2B5EF4-FFF2-40B4-BE49-F238E27FC236}">
                <a16:creationId xmlns:a16="http://schemas.microsoft.com/office/drawing/2014/main" id="{9A2E2255-7A0B-21A1-2444-8042E8D6F537}"/>
              </a:ext>
            </a:extLst>
          </p:cNvPr>
          <p:cNvGraphicFramePr>
            <a:graphicFrameLocks noGrp="1"/>
          </p:cNvGraphicFramePr>
          <p:nvPr>
            <p:ph idx="4294967295"/>
            <p:extLst>
              <p:ext uri="{D42A27DB-BD31-4B8C-83A1-F6EECF244321}">
                <p14:modId xmlns:p14="http://schemas.microsoft.com/office/powerpoint/2010/main" val="2190696565"/>
              </p:ext>
            </p:extLst>
          </p:nvPr>
        </p:nvGraphicFramePr>
        <p:xfrm>
          <a:off x="999670" y="3715081"/>
          <a:ext cx="2578099" cy="2038591"/>
        </p:xfrm>
        <a:graphic>
          <a:graphicData uri="http://schemas.openxmlformats.org/drawingml/2006/table">
            <a:tbl>
              <a:tblPr firstRow="1"/>
              <a:tblGrid>
                <a:gridCol w="2578099">
                  <a:extLst>
                    <a:ext uri="{9D8B030D-6E8A-4147-A177-3AD203B41FA5}">
                      <a16:colId xmlns:a16="http://schemas.microsoft.com/office/drawing/2014/main" val="3408543999"/>
                    </a:ext>
                  </a:extLst>
                </a:gridCol>
              </a:tblGrid>
              <a:tr h="0">
                <a:tc>
                  <a:txBody>
                    <a:bodyPr/>
                    <a:lstStyle/>
                    <a:p>
                      <a:pPr algn="ctr" rtl="0" fontAlgn="t">
                        <a:buNone/>
                      </a:pPr>
                      <a:r>
                        <a:rPr lang="en-US" sz="1400" b="1" i="0" u="none" strike="noStrike" dirty="0">
                          <a:solidFill>
                            <a:srgbClr val="FFFFFF"/>
                          </a:solidFill>
                          <a:effectLst/>
                          <a:latin typeface="Courier New" panose="02070309020205020404" pitchFamily="49" charset="0"/>
                        </a:rPr>
                        <a:t>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3798270708"/>
                  </a:ext>
                </a:extLst>
              </a:tr>
              <a:tr h="1005888">
                <a:tc>
                  <a:txBody>
                    <a:bodyPr/>
                    <a:lstStyle/>
                    <a:p>
                      <a:pPr algn="ctr" rtl="0" fontAlgn="t">
                        <a:buNone/>
                      </a:pPr>
                      <a:r>
                        <a:rPr lang="en-US" sz="1400" b="0" i="0" u="none" strike="noStrike" dirty="0">
                          <a:solidFill>
                            <a:srgbClr val="611BB8"/>
                          </a:solidFill>
                          <a:effectLst/>
                          <a:latin typeface="Courier New" panose="02070309020205020404" pitchFamily="49" charset="0"/>
                        </a:rPr>
                        <a:t>symbol_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total_shares</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total_cost</a:t>
                      </a:r>
                      <a:r>
                        <a:rPr lang="en-US" sz="1400" b="0" i="0" u="none" strike="noStrike" dirty="0">
                          <a:solidFill>
                            <a:srgbClr val="611BB8"/>
                          </a:solidFill>
                          <a:effectLst/>
                          <a:latin typeface="Courier New" panose="02070309020205020404" pitchFamily="49" charset="0"/>
                        </a:rPr>
                        <a:t>_</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current_price</a:t>
                      </a:r>
                      <a:r>
                        <a:rPr lang="en-US" sz="1400" b="0" i="0" u="none" strike="noStrike" dirty="0">
                          <a:solidFill>
                            <a:srgbClr val="611BB8"/>
                          </a:solidFill>
                          <a:effectLst/>
                          <a:latin typeface="Courier New" panose="02070309020205020404" pitchFamily="49" charset="0"/>
                        </a:rPr>
                        <a:t>_</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011626918"/>
                  </a:ext>
                </a:extLst>
              </a:tr>
              <a:tr h="768543">
                <a:tc>
                  <a:txBody>
                    <a:bodyPr/>
                    <a:lstStyle/>
                    <a:p>
                      <a:pPr algn="ctr" rtl="0" fontAlgn="t">
                        <a:buNone/>
                      </a:pPr>
                      <a:r>
                        <a:rPr lang="en-US" sz="1400" b="0" i="0" u="none" strike="noStrike" dirty="0" err="1">
                          <a:solidFill>
                            <a:srgbClr val="611BB8"/>
                          </a:solidFill>
                          <a:effectLst/>
                          <a:latin typeface="Courier New" panose="02070309020205020404" pitchFamily="49" charset="0"/>
                        </a:rPr>
                        <a:t>GetMarketValue</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GetProfit</a:t>
                      </a:r>
                      <a:r>
                        <a:rPr lang="en-US" sz="1400" b="0" i="0" u="none" strike="noStrike" dirty="0">
                          <a:solidFill>
                            <a:srgbClr val="611BB8"/>
                          </a:solidFill>
                          <a:effectLst/>
                          <a:latin typeface="Courier New" panose="02070309020205020404" pitchFamily="49" charset="0"/>
                        </a:rPr>
                        <a:t>()</a:t>
                      </a:r>
                      <a:endParaRPr lang="en-US" dirty="0">
                        <a:effectLst/>
                      </a:endParaRPr>
                    </a:p>
                    <a:p>
                      <a:pPr algn="ctr" rtl="0" fontAlgn="t">
                        <a:buNone/>
                      </a:pPr>
                      <a:r>
                        <a:rPr lang="en-US" sz="1400" b="0" i="0" u="none" strike="noStrike" dirty="0" err="1">
                          <a:solidFill>
                            <a:srgbClr val="611BB8"/>
                          </a:solidFill>
                          <a:effectLst/>
                          <a:latin typeface="Courier New" panose="02070309020205020404" pitchFamily="49" charset="0"/>
                        </a:rPr>
                        <a:t>GetCost</a:t>
                      </a:r>
                      <a:r>
                        <a:rPr lang="en-US" sz="1400" b="0" i="0" u="none" strike="noStrike" dirty="0">
                          <a:solidFill>
                            <a:srgbClr val="611BB8"/>
                          </a:solidFill>
                          <a:effectLst/>
                          <a:latin typeface="Courier New" panose="02070309020205020404" pitchFamily="49" charset="0"/>
                        </a:rPr>
                        <a:t>()</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3092508794"/>
                  </a:ext>
                </a:extLst>
              </a:tr>
            </a:tbl>
          </a:graphicData>
        </a:graphic>
      </p:graphicFrame>
      <p:sp>
        <p:nvSpPr>
          <p:cNvPr id="7" name="Arrow: Right 6">
            <a:extLst>
              <a:ext uri="{FF2B5EF4-FFF2-40B4-BE49-F238E27FC236}">
                <a16:creationId xmlns:a16="http://schemas.microsoft.com/office/drawing/2014/main" id="{4ECA4EAC-460C-64C6-1633-318EA7FCA352}"/>
              </a:ext>
              <a:ext uri="{C183D7F6-B498-43B3-948B-1728B52AA6E4}">
                <adec:decorative xmlns:adec="http://schemas.microsoft.com/office/drawing/2017/decorative" val="1"/>
              </a:ext>
            </a:extLst>
          </p:cNvPr>
          <p:cNvSpPr/>
          <p:nvPr/>
        </p:nvSpPr>
        <p:spPr>
          <a:xfrm rot="5400000">
            <a:off x="2089147" y="3256556"/>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D9E1E6A-EDE9-99C1-245A-4C2A4F189A60}"/>
              </a:ext>
              <a:ext uri="{C183D7F6-B498-43B3-948B-1728B52AA6E4}">
                <adec:decorative xmlns:adec="http://schemas.microsoft.com/office/drawing/2017/decorative" val="1"/>
              </a:ext>
            </a:extLst>
          </p:cNvPr>
          <p:cNvSpPr/>
          <p:nvPr/>
        </p:nvSpPr>
        <p:spPr>
          <a:xfrm>
            <a:off x="3628571" y="4060702"/>
            <a:ext cx="399143" cy="92707"/>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Content Placeholder 8">
            <a:extLst>
              <a:ext uri="{FF2B5EF4-FFF2-40B4-BE49-F238E27FC236}">
                <a16:creationId xmlns:a16="http://schemas.microsoft.com/office/drawing/2014/main" id="{5A115883-62EA-9E99-EB76-8F7B394FC5A1}"/>
              </a:ext>
            </a:extLst>
          </p:cNvPr>
          <p:cNvGraphicFramePr>
            <a:graphicFrameLocks noGrp="1"/>
          </p:cNvGraphicFramePr>
          <p:nvPr>
            <p:ph sz="half" idx="4294967295"/>
            <p:extLst>
              <p:ext uri="{D42A27DB-BD31-4B8C-83A1-F6EECF244321}">
                <p14:modId xmlns:p14="http://schemas.microsoft.com/office/powerpoint/2010/main" val="2397898184"/>
              </p:ext>
            </p:extLst>
          </p:nvPr>
        </p:nvGraphicFramePr>
        <p:xfrm>
          <a:off x="4103007" y="3698056"/>
          <a:ext cx="2578099" cy="2072640"/>
        </p:xfrm>
        <a:graphic>
          <a:graphicData uri="http://schemas.openxmlformats.org/drawingml/2006/table">
            <a:tbl>
              <a:tblPr firstRow="1"/>
              <a:tblGrid>
                <a:gridCol w="2578099">
                  <a:extLst>
                    <a:ext uri="{9D8B030D-6E8A-4147-A177-3AD203B41FA5}">
                      <a16:colId xmlns:a16="http://schemas.microsoft.com/office/drawing/2014/main" val="2379474804"/>
                    </a:ext>
                  </a:extLst>
                </a:gridCol>
              </a:tblGrid>
              <a:tr h="0">
                <a:tc>
                  <a:txBody>
                    <a:bodyPr/>
                    <a:lstStyle/>
                    <a:p>
                      <a:pPr algn="ctr" rtl="0" fontAlgn="t">
                        <a:buNone/>
                      </a:pPr>
                      <a:r>
                        <a:rPr lang="en-US" sz="1400" b="1" i="0" u="none" strike="noStrike" dirty="0" err="1">
                          <a:solidFill>
                            <a:srgbClr val="FFFFFF"/>
                          </a:solidFill>
                          <a:effectLst/>
                          <a:latin typeface="Courier New" panose="02070309020205020404" pitchFamily="49" charset="0"/>
                        </a:rPr>
                        <a:t>DividendStock</a:t>
                      </a:r>
                      <a:endParaRPr lang="en-US" dirty="0">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4B2A85"/>
                    </a:solidFill>
                  </a:tcPr>
                </a:tc>
                <a:extLst>
                  <a:ext uri="{0D108BD9-81ED-4DB2-BD59-A6C34878D82A}">
                    <a16:rowId xmlns:a16="http://schemas.microsoft.com/office/drawing/2014/main" val="1158866065"/>
                  </a:ext>
                </a:extLst>
              </a:tr>
              <a:tr h="1091595">
                <a:tc>
                  <a:txBody>
                    <a:bodyPr/>
                    <a:lstStyle/>
                    <a:p>
                      <a:pPr algn="ctr" rtl="0" fontAlgn="t">
                        <a:buNone/>
                      </a:pPr>
                      <a:r>
                        <a:rPr lang="en-US" sz="1400" b="1" i="0" u="none" strike="noStrike" dirty="0">
                          <a:solidFill>
                            <a:schemeClr val="accent6">
                              <a:lumMod val="50000"/>
                            </a:schemeClr>
                          </a:solidFill>
                          <a:effectLst/>
                          <a:latin typeface="Courier New" panose="02070309020205020404" pitchFamily="49" charset="0"/>
                        </a:rPr>
                        <a:t>symbol_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total_shares</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total_cost</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current_price</a:t>
                      </a:r>
                      <a:r>
                        <a:rPr lang="en-US" sz="1400" b="1" i="0" u="none" strike="noStrike" dirty="0">
                          <a:solidFill>
                            <a:schemeClr val="accent6">
                              <a:lumMod val="50000"/>
                            </a:schemeClr>
                          </a:solidFill>
                          <a:effectLst/>
                          <a:latin typeface="Courier New" panose="02070309020205020404" pitchFamily="49" charset="0"/>
                        </a:rPr>
                        <a:t>_</a:t>
                      </a:r>
                      <a:endParaRPr lang="en-US" b="1" dirty="0">
                        <a:solidFill>
                          <a:schemeClr val="accent6">
                            <a:lumMod val="50000"/>
                          </a:schemeClr>
                        </a:solidFill>
                        <a:effectLst/>
                      </a:endParaRPr>
                    </a:p>
                    <a:p>
                      <a:pPr algn="ctr" rtl="0" fontAlgn="t">
                        <a:buNone/>
                      </a:pPr>
                      <a:r>
                        <a:rPr lang="en-US" sz="1400" b="1" i="0" u="none" strike="noStrike" dirty="0">
                          <a:solidFill>
                            <a:schemeClr val="accent2">
                              <a:lumMod val="50000"/>
                            </a:schemeClr>
                          </a:solidFill>
                          <a:effectLst/>
                          <a:latin typeface="Courier New" panose="02070309020205020404" pitchFamily="49" charset="0"/>
                        </a:rPr>
                        <a:t>dividends_</a:t>
                      </a:r>
                      <a:endParaRPr lang="en-US" b="1" dirty="0">
                        <a:solidFill>
                          <a:schemeClr val="accent2">
                            <a:lumMod val="50000"/>
                          </a:schemeClr>
                        </a:solidFill>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2679295353"/>
                  </a:ext>
                </a:extLst>
              </a:tr>
              <a:tr h="639158">
                <a:tc>
                  <a:txBody>
                    <a:bodyPr/>
                    <a:lstStyle/>
                    <a:p>
                      <a:pPr algn="ctr" rtl="0" fontAlgn="t">
                        <a:buNone/>
                      </a:pPr>
                      <a:r>
                        <a:rPr lang="en-US" sz="1400" b="1" i="0" u="none" strike="noStrike" dirty="0" err="1">
                          <a:solidFill>
                            <a:schemeClr val="accent5">
                              <a:lumMod val="50000"/>
                            </a:schemeClr>
                          </a:solidFill>
                          <a:effectLst/>
                          <a:latin typeface="Courier New" panose="02070309020205020404" pitchFamily="49" charset="0"/>
                        </a:rPr>
                        <a:t>GetMarketValue</a:t>
                      </a:r>
                      <a:r>
                        <a:rPr lang="en-US" sz="1400" b="1" i="0" u="none" strike="noStrike" dirty="0">
                          <a:solidFill>
                            <a:schemeClr val="accent5">
                              <a:lumMod val="50000"/>
                            </a:schemeClr>
                          </a:solidFill>
                          <a:effectLst/>
                          <a:latin typeface="Courier New" panose="02070309020205020404" pitchFamily="49" charset="0"/>
                        </a:rPr>
                        <a:t>()</a:t>
                      </a:r>
                      <a:endParaRPr lang="en-US" b="1" dirty="0">
                        <a:solidFill>
                          <a:schemeClr val="accent5">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GetProfit</a:t>
                      </a:r>
                      <a:r>
                        <a:rPr lang="en-US" sz="1400" b="1" i="0" u="none" strike="noStrike" dirty="0">
                          <a:solidFill>
                            <a:schemeClr val="accent6">
                              <a:lumMod val="50000"/>
                            </a:schemeClr>
                          </a:solidFill>
                          <a:effectLst/>
                          <a:latin typeface="Courier New" panose="02070309020205020404" pitchFamily="49" charset="0"/>
                        </a:rPr>
                        <a:t>()</a:t>
                      </a:r>
                      <a:endParaRPr lang="en-US" b="1" dirty="0">
                        <a:solidFill>
                          <a:schemeClr val="accent6">
                            <a:lumMod val="50000"/>
                          </a:schemeClr>
                        </a:solidFill>
                        <a:effectLst/>
                      </a:endParaRPr>
                    </a:p>
                    <a:p>
                      <a:pPr algn="ctr" rtl="0" fontAlgn="t">
                        <a:buNone/>
                      </a:pPr>
                      <a:r>
                        <a:rPr lang="en-US" sz="1400" b="1" i="0" u="none" strike="noStrike" dirty="0" err="1">
                          <a:solidFill>
                            <a:schemeClr val="accent6">
                              <a:lumMod val="50000"/>
                            </a:schemeClr>
                          </a:solidFill>
                          <a:effectLst/>
                          <a:latin typeface="Courier New" panose="02070309020205020404" pitchFamily="49" charset="0"/>
                        </a:rPr>
                        <a:t>GetCost</a:t>
                      </a:r>
                      <a:r>
                        <a:rPr lang="en-US" sz="1400" b="1" i="0" u="none" strike="noStrike" dirty="0">
                          <a:solidFill>
                            <a:schemeClr val="accent6">
                              <a:lumMod val="50000"/>
                            </a:schemeClr>
                          </a:solidFill>
                          <a:effectLst/>
                          <a:latin typeface="Courier New" panose="02070309020205020404" pitchFamily="49" charset="0"/>
                        </a:rPr>
                        <a:t>()</a:t>
                      </a:r>
                      <a:endParaRPr lang="en-US" b="1" dirty="0">
                        <a:solidFill>
                          <a:schemeClr val="accent6">
                            <a:lumMod val="50000"/>
                          </a:schemeClr>
                        </a:solidFill>
                        <a:effectLst/>
                      </a:endParaRPr>
                    </a:p>
                  </a:txBody>
                  <a:tcPr marL="63500" marR="63500" marT="25400" marB="25400">
                    <a:lnL w="8465" cap="flat" cmpd="sng" algn="ctr">
                      <a:solidFill>
                        <a:srgbClr val="611BB8"/>
                      </a:solidFill>
                      <a:prstDash val="solid"/>
                      <a:round/>
                      <a:headEnd type="none" w="med" len="med"/>
                      <a:tailEnd type="none" w="med" len="med"/>
                    </a:lnL>
                    <a:lnR w="8465" cap="flat" cmpd="sng" algn="ctr">
                      <a:solidFill>
                        <a:srgbClr val="611BB8"/>
                      </a:solidFill>
                      <a:prstDash val="solid"/>
                      <a:round/>
                      <a:headEnd type="none" w="med" len="med"/>
                      <a:tailEnd type="none" w="med" len="med"/>
                    </a:lnR>
                    <a:lnT w="8465" cap="flat" cmpd="sng" algn="ctr">
                      <a:solidFill>
                        <a:srgbClr val="611BB8"/>
                      </a:solidFill>
                      <a:prstDash val="solid"/>
                      <a:round/>
                      <a:headEnd type="none" w="med" len="med"/>
                      <a:tailEnd type="none" w="med" len="med"/>
                    </a:lnT>
                    <a:lnB w="8465" cap="flat" cmpd="sng" algn="ctr">
                      <a:solidFill>
                        <a:srgbClr val="611BB8"/>
                      </a:solidFill>
                      <a:prstDash val="solid"/>
                      <a:round/>
                      <a:headEnd type="none" w="med" len="med"/>
                      <a:tailEnd type="none" w="med" len="med"/>
                    </a:lnB>
                    <a:solidFill>
                      <a:srgbClr val="FFFFFF"/>
                    </a:solidFill>
                  </a:tcPr>
                </a:tc>
                <a:extLst>
                  <a:ext uri="{0D108BD9-81ED-4DB2-BD59-A6C34878D82A}">
                    <a16:rowId xmlns:a16="http://schemas.microsoft.com/office/drawing/2014/main" val="1180808247"/>
                  </a:ext>
                </a:extLst>
              </a:tr>
            </a:tbl>
          </a:graphicData>
        </a:graphic>
      </p:graphicFrame>
      <p:sp>
        <p:nvSpPr>
          <p:cNvPr id="4" name="Footer Placeholder 3">
            <a:extLst>
              <a:ext uri="{FF2B5EF4-FFF2-40B4-BE49-F238E27FC236}">
                <a16:creationId xmlns:a16="http://schemas.microsoft.com/office/drawing/2014/main" id="{C02F6000-1105-CBB8-217B-83E9A5C0E96F}"/>
              </a:ext>
            </a:extLst>
          </p:cNvPr>
          <p:cNvSpPr>
            <a:spLocks noGrp="1"/>
          </p:cNvSpPr>
          <p:nvPr>
            <p:ph type="ftr" sz="quarter" idx="11"/>
          </p:nvPr>
        </p:nvSpPr>
        <p:spPr/>
        <p:txBody>
          <a:bodyPr/>
          <a:lstStyle/>
          <a:p>
            <a:r>
              <a:rPr lang="fr-FR"/>
              <a:t>CSE 374 SP26  LectureC++ STL, Professor Hazen</a:t>
            </a:r>
            <a:endParaRPr lang="en-US"/>
          </a:p>
        </p:txBody>
      </p:sp>
      <p:sp>
        <p:nvSpPr>
          <p:cNvPr id="11" name="TextBox 10">
            <a:extLst>
              <a:ext uri="{FF2B5EF4-FFF2-40B4-BE49-F238E27FC236}">
                <a16:creationId xmlns:a16="http://schemas.microsoft.com/office/drawing/2014/main" id="{9ADDA3FB-B3FF-16C5-EEC3-79A1B3851D16}"/>
              </a:ext>
            </a:extLst>
          </p:cNvPr>
          <p:cNvSpPr txBox="1"/>
          <p:nvPr/>
        </p:nvSpPr>
        <p:spPr>
          <a:xfrm>
            <a:off x="7206344" y="2075543"/>
            <a:ext cx="4499428" cy="2677656"/>
          </a:xfrm>
          <a:prstGeom prst="rect">
            <a:avLst/>
          </a:prstGeom>
          <a:noFill/>
        </p:spPr>
        <p:txBody>
          <a:bodyPr wrap="square" rtlCol="0">
            <a:spAutoFit/>
          </a:bodyPr>
          <a:lstStyle/>
          <a:p>
            <a:r>
              <a:rPr lang="en-US" sz="2400" dirty="0"/>
              <a:t>A derived class can:</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6">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Inherit</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behaviors and state</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5">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Override</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some functions</a:t>
            </a:r>
          </a:p>
          <a:p>
            <a:endPar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Extend</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2400" dirty="0">
                <a:ea typeface="Cascadia Code SemiBold" panose="020B0609020000020004" pitchFamily="49" charset="0"/>
                <a:cs typeface="Cascadia Code SemiBold" panose="020B0609020000020004" pitchFamily="49" charset="0"/>
              </a:rPr>
              <a:t>with new members</a:t>
            </a:r>
          </a:p>
        </p:txBody>
      </p:sp>
      <p:sp>
        <p:nvSpPr>
          <p:cNvPr id="5" name="Slide Number Placeholder 4">
            <a:extLst>
              <a:ext uri="{FF2B5EF4-FFF2-40B4-BE49-F238E27FC236}">
                <a16:creationId xmlns:a16="http://schemas.microsoft.com/office/drawing/2014/main" id="{1E686F89-3676-6681-F766-DE2A8FA079DB}"/>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2347296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533AE-A552-AC36-2B1F-CE4148CC3222}"/>
              </a:ext>
            </a:extLst>
          </p:cNvPr>
          <p:cNvSpPr>
            <a:spLocks noGrp="1"/>
          </p:cNvSpPr>
          <p:nvPr>
            <p:ph type="title"/>
          </p:nvPr>
        </p:nvSpPr>
        <p:spPr/>
        <p:txBody>
          <a:bodyPr/>
          <a:lstStyle/>
          <a:p>
            <a:r>
              <a:rPr lang="en-US" dirty="0"/>
              <a:t>Dynamic Dispatch / Polymorphism</a:t>
            </a:r>
          </a:p>
        </p:txBody>
      </p:sp>
      <p:sp>
        <p:nvSpPr>
          <p:cNvPr id="7" name="Content Placeholder 6">
            <a:extLst>
              <a:ext uri="{FF2B5EF4-FFF2-40B4-BE49-F238E27FC236}">
                <a16:creationId xmlns:a16="http://schemas.microsoft.com/office/drawing/2014/main" id="{BA535037-4562-7D09-ADF3-ABCC76A812A1}"/>
              </a:ext>
            </a:extLst>
          </p:cNvPr>
          <p:cNvSpPr>
            <a:spLocks noGrp="1"/>
          </p:cNvSpPr>
          <p:nvPr>
            <p:ph idx="1"/>
          </p:nvPr>
        </p:nvSpPr>
        <p:spPr/>
        <p:txBody>
          <a:bodyPr/>
          <a:lstStyle/>
          <a:p>
            <a:pPr rtl="0">
              <a:spcBef>
                <a:spcPts val="1800"/>
              </a:spcBef>
              <a:buNone/>
            </a:pPr>
            <a:r>
              <a:rPr lang="en-US" sz="2400" b="0" i="0" u="none" strike="noStrike" dirty="0" err="1">
                <a:solidFill>
                  <a:srgbClr val="0066FF"/>
                </a:solidFill>
                <a:effectLst/>
                <a:latin typeface="Courier New" panose="02070309020205020404" pitchFamily="49" charset="0"/>
              </a:rPr>
              <a:t>PromisedType</a:t>
            </a:r>
            <a:r>
              <a:rPr lang="en-US" sz="2400" b="1" i="0" u="none" strike="noStrike" dirty="0">
                <a:solidFill>
                  <a:srgbClr val="0066FF"/>
                </a:solidFill>
                <a:effectLst/>
                <a:latin typeface="Courier New" panose="02070309020205020404" pitchFamily="49" charset="0"/>
              </a:rPr>
              <a:t>* </a:t>
            </a: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Courier New" panose="02070309020205020404" pitchFamily="49" charset="0"/>
              </a:rPr>
              <a:t> = </a:t>
            </a:r>
            <a:r>
              <a:rPr lang="en-US" sz="2400" b="0" i="0" u="none" strike="noStrike" dirty="0">
                <a:solidFill>
                  <a:srgbClr val="E2661A"/>
                </a:solidFill>
                <a:effectLst/>
                <a:latin typeface="Courier New" panose="02070309020205020404" pitchFamily="49" charset="0"/>
              </a:rPr>
              <a:t>new</a:t>
            </a:r>
            <a:r>
              <a:rPr lang="en-US" sz="2400" b="0" i="0" u="none" strike="noStrike" dirty="0">
                <a:solidFill>
                  <a:srgbClr val="7F7F7F"/>
                </a:solidFill>
                <a:effectLst/>
                <a:latin typeface="Courier New" panose="02070309020205020404" pitchFamily="49" charset="0"/>
              </a:rPr>
              <a:t>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Courier New" panose="02070309020205020404" pitchFamily="49" charset="0"/>
              </a:rPr>
              <a:t>();</a:t>
            </a:r>
            <a:endParaRPr lang="en-US" b="0" dirty="0">
              <a:effectLst/>
            </a:endParaRPr>
          </a:p>
          <a:p>
            <a:pPr rtl="0" fontAlgn="base">
              <a:spcBef>
                <a:spcPts val="440"/>
              </a:spcBef>
              <a:buFont typeface="Arial" panose="020B0604020202020204" pitchFamily="34" charset="0"/>
              <a:buChar char="•"/>
            </a:pP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Source Sans Pro" panose="020B0503030403020204" pitchFamily="34" charset="0"/>
              </a:rPr>
              <a:t> is a </a:t>
            </a:r>
            <a:r>
              <a:rPr lang="en-US" sz="2400" b="1" i="0" u="none" strike="noStrike" dirty="0">
                <a:solidFill>
                  <a:srgbClr val="7F7F7F"/>
                </a:solidFill>
                <a:effectLst/>
                <a:latin typeface="Source Sans Pro" panose="020B0503030403020204" pitchFamily="34" charset="0"/>
              </a:rPr>
              <a:t>pointer </a:t>
            </a:r>
            <a:r>
              <a:rPr lang="en-US" sz="2400" b="0" i="0" u="none" strike="noStrike" dirty="0">
                <a:solidFill>
                  <a:srgbClr val="7F7F7F"/>
                </a:solidFill>
                <a:effectLst/>
                <a:latin typeface="Source Sans Pro" panose="020B0503030403020204" pitchFamily="34" charset="0"/>
              </a:rPr>
              <a:t>to an object of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on the Heap</a:t>
            </a:r>
          </a:p>
          <a:p>
            <a:pPr rtl="0" fontAlgn="base">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must be the same or a derived class of </a:t>
            </a:r>
            <a:r>
              <a:rPr lang="en-US" sz="2400" b="0" i="0" u="none" strike="noStrike" dirty="0" err="1">
                <a:solidFill>
                  <a:srgbClr val="0066FF"/>
                </a:solidFill>
                <a:effectLst/>
                <a:latin typeface="Courier New" panose="02070309020205020404" pitchFamily="49" charset="0"/>
              </a:rPr>
              <a:t>PromisedType</a:t>
            </a:r>
            <a:endParaRPr lang="en-US" sz="2400" b="0" i="0" u="none" strike="noStrike" dirty="0">
              <a:solidFill>
                <a:srgbClr val="7F7F7F"/>
              </a:solidFill>
              <a:effectLst/>
              <a:latin typeface="Source Sans Pro" panose="020B0503030403020204" pitchFamily="34" charset="0"/>
            </a:endParaRPr>
          </a:p>
          <a:p>
            <a:pPr rtl="0" fontAlgn="base">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PromisedType</a:t>
            </a:r>
            <a:r>
              <a:rPr lang="en-US" sz="2400" b="0" i="0" u="none" strike="noStrike" dirty="0">
                <a:solidFill>
                  <a:srgbClr val="7F7F7F"/>
                </a:solidFill>
                <a:effectLst/>
                <a:latin typeface="Source Sans Pro" panose="020B0503030403020204" pitchFamily="34" charset="0"/>
              </a:rPr>
              <a:t> defines the </a:t>
            </a:r>
            <a:r>
              <a:rPr lang="en-US" sz="2400" b="0" i="1" u="none" strike="noStrike" dirty="0">
                <a:solidFill>
                  <a:srgbClr val="7F7F7F"/>
                </a:solidFill>
                <a:effectLst/>
                <a:latin typeface="Source Sans Pro" panose="020B0503030403020204" pitchFamily="34" charset="0"/>
              </a:rPr>
              <a:t>interface</a:t>
            </a:r>
            <a:r>
              <a:rPr lang="en-US" sz="2400" b="0" i="0" u="none" strike="noStrike" dirty="0">
                <a:solidFill>
                  <a:srgbClr val="7F7F7F"/>
                </a:solidFill>
                <a:effectLst/>
                <a:latin typeface="Source Sans Pro" panose="020B0503030403020204" pitchFamily="34" charset="0"/>
              </a:rPr>
              <a:t> (</a:t>
            </a:r>
            <a:r>
              <a:rPr lang="en-US" sz="2400" b="0" i="1" u="none" strike="noStrike" dirty="0">
                <a:solidFill>
                  <a:srgbClr val="7F7F7F"/>
                </a:solidFill>
                <a:effectLst/>
                <a:latin typeface="Source Sans Pro" panose="020B0503030403020204" pitchFamily="34" charset="0"/>
              </a:rPr>
              <a:t>i.e.</a:t>
            </a:r>
            <a:r>
              <a:rPr lang="en-US" sz="2400" b="0" i="0" u="none" strike="noStrike" dirty="0">
                <a:solidFill>
                  <a:srgbClr val="7F7F7F"/>
                </a:solidFill>
                <a:effectLst/>
                <a:latin typeface="Source Sans Pro" panose="020B0503030403020204" pitchFamily="34" charset="0"/>
              </a:rPr>
              <a:t> what can be called on </a:t>
            </a:r>
            <a:r>
              <a:rPr lang="en-US" sz="2400" b="0" i="0" u="none" strike="noStrike" dirty="0" err="1">
                <a:solidFill>
                  <a:srgbClr val="7F7F7F"/>
                </a:solidFill>
                <a:effectLst/>
                <a:latin typeface="Courier New" panose="02070309020205020404" pitchFamily="49" charset="0"/>
              </a:rPr>
              <a:t>var_p</a:t>
            </a:r>
            <a:r>
              <a:rPr lang="en-US" sz="2400" b="0" i="0" u="none" strike="noStrike" dirty="0">
                <a:solidFill>
                  <a:srgbClr val="7F7F7F"/>
                </a:solidFill>
                <a:effectLst/>
                <a:latin typeface="Source Sans Pro" panose="020B0503030403020204" pitchFamily="34" charset="0"/>
              </a:rPr>
              <a:t>), but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may determine which </a:t>
            </a:r>
            <a:r>
              <a:rPr lang="en-US" sz="2400" b="0" i="1" u="none" strike="noStrike" dirty="0">
                <a:solidFill>
                  <a:srgbClr val="7F7F7F"/>
                </a:solidFill>
                <a:effectLst/>
                <a:latin typeface="Source Sans Pro" panose="020B0503030403020204" pitchFamily="34" charset="0"/>
              </a:rPr>
              <a:t>version</a:t>
            </a:r>
            <a:r>
              <a:rPr lang="en-US" sz="2400" b="0" i="0" u="none" strike="noStrike" dirty="0">
                <a:solidFill>
                  <a:srgbClr val="7F7F7F"/>
                </a:solidFill>
                <a:effectLst/>
                <a:latin typeface="Source Sans Pro" panose="020B0503030403020204" pitchFamily="34" charset="0"/>
              </a:rPr>
              <a:t> gets invoked</a:t>
            </a:r>
          </a:p>
          <a:p>
            <a:pPr>
              <a:buNone/>
            </a:pPr>
            <a:br>
              <a:rPr lang="en-US" b="0" dirty="0">
                <a:effectLst/>
              </a:rPr>
            </a:br>
            <a:endParaRPr lang="en-US" b="0" dirty="0">
              <a:effectLst/>
            </a:endParaRPr>
          </a:p>
          <a:p>
            <a:pPr rtl="0">
              <a:spcBef>
                <a:spcPts val="440"/>
              </a:spcBef>
              <a:buNone/>
            </a:pPr>
            <a:r>
              <a:rPr lang="en-US" sz="2400" b="0" i="0" u="none" strike="noStrike" dirty="0">
                <a:solidFill>
                  <a:srgbClr val="7F7F7F"/>
                </a:solidFill>
                <a:effectLst/>
                <a:latin typeface="Source Sans Pro" panose="020B0503030403020204" pitchFamily="34" charset="0"/>
              </a:rPr>
              <a:t>Analogy: A box labeled “cell phone” could hold Android or iPhone</a:t>
            </a:r>
            <a:endParaRPr lang="en-US" b="0" dirty="0">
              <a:effectLst/>
            </a:endParaRPr>
          </a:p>
          <a:p>
            <a:pPr marL="457200" rtl="0" fontAlgn="base">
              <a:spcBef>
                <a:spcPts val="440"/>
              </a:spcBef>
              <a:buFont typeface="Arial" panose="020B0604020202020204" pitchFamily="34" charset="0"/>
              <a:buChar char="•"/>
            </a:pPr>
            <a:r>
              <a:rPr lang="en-US" sz="2400" b="0" i="0" u="none" strike="noStrike" dirty="0" err="1">
                <a:solidFill>
                  <a:srgbClr val="0066FF"/>
                </a:solidFill>
                <a:effectLst/>
                <a:latin typeface="Courier New" panose="02070309020205020404" pitchFamily="49" charset="0"/>
              </a:rPr>
              <a:t>PromisedType</a:t>
            </a:r>
            <a:r>
              <a:rPr lang="en-US" sz="2400" b="0" i="0" u="none" strike="noStrike" dirty="0">
                <a:solidFill>
                  <a:srgbClr val="7F7F7F"/>
                </a:solidFill>
                <a:effectLst/>
                <a:latin typeface="Source Sans Pro" panose="020B0503030403020204" pitchFamily="34" charset="0"/>
              </a:rPr>
              <a:t> is the box, </a:t>
            </a:r>
            <a:r>
              <a:rPr lang="en-US" sz="2400" b="0" i="0" u="none" strike="noStrike" dirty="0" err="1">
                <a:solidFill>
                  <a:srgbClr val="0066FF"/>
                </a:solidFill>
                <a:effectLst/>
                <a:latin typeface="Courier New" panose="02070309020205020404" pitchFamily="49" charset="0"/>
              </a:rPr>
              <a:t>ActualType</a:t>
            </a:r>
            <a:r>
              <a:rPr lang="en-US" sz="2400" b="0" i="0" u="none" strike="noStrike" dirty="0">
                <a:solidFill>
                  <a:srgbClr val="7F7F7F"/>
                </a:solidFill>
                <a:effectLst/>
                <a:latin typeface="Source Sans Pro" panose="020B0503030403020204" pitchFamily="34" charset="0"/>
              </a:rPr>
              <a:t> is the Android or iPhone</a:t>
            </a:r>
          </a:p>
        </p:txBody>
      </p:sp>
      <p:sp>
        <p:nvSpPr>
          <p:cNvPr id="5" name="Footer Placeholder 4">
            <a:extLst>
              <a:ext uri="{FF2B5EF4-FFF2-40B4-BE49-F238E27FC236}">
                <a16:creationId xmlns:a16="http://schemas.microsoft.com/office/drawing/2014/main" id="{2A5BF113-8F8D-9F7E-FFA2-F370BC77695A}"/>
              </a:ext>
            </a:extLst>
          </p:cNvPr>
          <p:cNvSpPr>
            <a:spLocks noGrp="1"/>
          </p:cNvSpPr>
          <p:nvPr>
            <p:ph type="ftr" sz="quarter" idx="11"/>
          </p:nvPr>
        </p:nvSpPr>
        <p:spPr/>
        <p:txBody>
          <a:bodyPr/>
          <a:lstStyle/>
          <a:p>
            <a:r>
              <a:rPr lang="fr-FR"/>
              <a:t>CSE 374 SP26  LectureC++ STL, Professor Hazen</a:t>
            </a:r>
            <a:endParaRPr lang="en-US"/>
          </a:p>
        </p:txBody>
      </p:sp>
      <p:sp>
        <p:nvSpPr>
          <p:cNvPr id="6" name="Slide Number Placeholder 5">
            <a:extLst>
              <a:ext uri="{FF2B5EF4-FFF2-40B4-BE49-F238E27FC236}">
                <a16:creationId xmlns:a16="http://schemas.microsoft.com/office/drawing/2014/main" id="{A8EC6CA7-B2F3-34F6-9BC1-EA3A3EB4CF36}"/>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1907962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99FE5-6257-120E-4E2A-E12E5E579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839D5-516D-CDA9-4541-CE0AE12CDCB3}"/>
              </a:ext>
            </a:extLst>
          </p:cNvPr>
          <p:cNvSpPr>
            <a:spLocks noGrp="1"/>
          </p:cNvSpPr>
          <p:nvPr>
            <p:ph type="title"/>
          </p:nvPr>
        </p:nvSpPr>
        <p:spPr/>
        <p:txBody>
          <a:bodyPr/>
          <a:lstStyle/>
          <a:p>
            <a:r>
              <a:rPr lang="en-US" dirty="0"/>
              <a:t>Virtual or not?</a:t>
            </a:r>
          </a:p>
        </p:txBody>
      </p:sp>
      <p:sp>
        <p:nvSpPr>
          <p:cNvPr id="3" name="Content Placeholder 2">
            <a:extLst>
              <a:ext uri="{FF2B5EF4-FFF2-40B4-BE49-F238E27FC236}">
                <a16:creationId xmlns:a16="http://schemas.microsoft.com/office/drawing/2014/main" id="{45876E81-5EE6-BC3E-80D4-CDFB8BC3ABA1}"/>
              </a:ext>
            </a:extLst>
          </p:cNvPr>
          <p:cNvSpPr>
            <a:spLocks noGrp="1"/>
          </p:cNvSpPr>
          <p:nvPr>
            <p:ph idx="1"/>
          </p:nvPr>
        </p:nvSpPr>
        <p:spPr/>
        <p:txBody>
          <a:bodyPr>
            <a:normAutofit/>
          </a:bodyPr>
          <a:lstStyle/>
          <a:p>
            <a:pPr marL="45720" indent="0">
              <a:buNone/>
            </a:pPr>
            <a:r>
              <a:rPr lang="en-US" sz="2400" dirty="0">
                <a:ea typeface="Cascadia Code" panose="020B0609020000020004" pitchFamily="49" charset="0"/>
                <a:cs typeface="Cascadia Code" panose="020B0609020000020004" pitchFamily="49" charset="0"/>
              </a:rPr>
              <a:t>In Java, all methods are </a:t>
            </a:r>
            <a:r>
              <a:rPr lang="en-US" sz="2400" dirty="0">
                <a:solidFill>
                  <a:schemeClr val="accent6">
                    <a:lumMod val="50000"/>
                  </a:schemeClr>
                </a:solidFill>
                <a:latin typeface="Cascadia Code" panose="020B0609020000020004" pitchFamily="49" charset="0"/>
                <a:ea typeface="Cascadia Code" panose="020B0609020000020004" pitchFamily="49" charset="0"/>
                <a:cs typeface="Cascadia Code" panose="020B0609020000020004" pitchFamily="49" charset="0"/>
              </a:rPr>
              <a:t>virtual</a:t>
            </a:r>
            <a:r>
              <a:rPr lang="en-US" sz="2400" dirty="0"/>
              <a:t>, why not in C?</a:t>
            </a:r>
          </a:p>
          <a:p>
            <a:r>
              <a:rPr lang="en-US" sz="2400" dirty="0"/>
              <a:t>Efficiency:</a:t>
            </a:r>
          </a:p>
          <a:p>
            <a:pPr lvl="1"/>
            <a:r>
              <a:rPr lang="en-US" sz="2200" dirty="0"/>
              <a:t>Static function calls are a little faster</a:t>
            </a:r>
          </a:p>
          <a:p>
            <a:pPr lvl="1"/>
            <a:r>
              <a:rPr lang="en-US" sz="2200" dirty="0"/>
              <a:t>If there are no virtual functions you don’t need a </a:t>
            </a:r>
            <a:r>
              <a:rPr lang="en-US" sz="2200" dirty="0" err="1"/>
              <a:t>vptr</a:t>
            </a:r>
            <a:endParaRPr lang="en-US" sz="2200" dirty="0"/>
          </a:p>
          <a:p>
            <a:r>
              <a:rPr lang="en-US" sz="2400" dirty="0"/>
              <a:t>Control:</a:t>
            </a:r>
          </a:p>
          <a:p>
            <a:pPr lvl="1"/>
            <a:r>
              <a:rPr lang="en-US" sz="2200" dirty="0"/>
              <a:t>You could </a:t>
            </a:r>
            <a:r>
              <a:rPr lang="en-US" sz="2200" i="1" dirty="0"/>
              <a:t>want</a:t>
            </a:r>
            <a:r>
              <a:rPr lang="en-US" sz="2200" dirty="0"/>
              <a:t> to call the function of the pointer type, not the created type</a:t>
            </a:r>
          </a:p>
          <a:p>
            <a:pPr marL="45720" indent="0">
              <a:buNone/>
            </a:pPr>
            <a:r>
              <a:rPr lang="en-US" sz="2400" dirty="0"/>
              <a:t>So, you can pick what you want, but be wary – it is unexpected to have a non-virtual method</a:t>
            </a:r>
            <a:endParaRPr lang="en-US" dirty="0"/>
          </a:p>
        </p:txBody>
      </p:sp>
      <p:sp>
        <p:nvSpPr>
          <p:cNvPr id="4" name="Footer Placeholder 3">
            <a:extLst>
              <a:ext uri="{FF2B5EF4-FFF2-40B4-BE49-F238E27FC236}">
                <a16:creationId xmlns:a16="http://schemas.microsoft.com/office/drawing/2014/main" id="{7F58831D-201B-B043-5665-7FD5B750DA1F}"/>
              </a:ext>
            </a:extLst>
          </p:cNvPr>
          <p:cNvSpPr>
            <a:spLocks noGrp="1"/>
          </p:cNvSpPr>
          <p:nvPr>
            <p:ph type="ftr" sz="quarter" idx="11"/>
          </p:nvPr>
        </p:nvSpPr>
        <p:spPr/>
        <p:txBody>
          <a:bodyPr/>
          <a:lstStyle/>
          <a:p>
            <a:r>
              <a:rPr lang="fr-FR"/>
              <a:t>CSE 374 SP26  Lecture C++ Classes, Professor Hazen</a:t>
            </a:r>
            <a:endParaRPr lang="en-US"/>
          </a:p>
        </p:txBody>
      </p:sp>
      <p:sp>
        <p:nvSpPr>
          <p:cNvPr id="5" name="Slide Number Placeholder 4">
            <a:extLst>
              <a:ext uri="{FF2B5EF4-FFF2-40B4-BE49-F238E27FC236}">
                <a16:creationId xmlns:a16="http://schemas.microsoft.com/office/drawing/2014/main" id="{DD456184-BC0E-A2B9-DA44-4DC3CFAF404D}"/>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93512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E557-F480-7E9A-A6A2-0C7172BD51D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D3C6B-83C0-46FD-A576-73214900CC50}"/>
              </a:ext>
            </a:extLst>
          </p:cNvPr>
          <p:cNvSpPr>
            <a:spLocks noGrp="1"/>
          </p:cNvSpPr>
          <p:nvPr>
            <p:ph type="title"/>
          </p:nvPr>
        </p:nvSpPr>
        <p:spPr>
          <a:xfrm>
            <a:off x="1143000" y="609600"/>
            <a:ext cx="9875520" cy="962025"/>
          </a:xfrm>
        </p:spPr>
        <p:txBody>
          <a:bodyPr/>
          <a:lstStyle/>
          <a:p>
            <a:r>
              <a:rPr lang="en-US" dirty="0"/>
              <a:t>Function Pointers</a:t>
            </a:r>
          </a:p>
        </p:txBody>
      </p:sp>
      <p:grpSp>
        <p:nvGrpSpPr>
          <p:cNvPr id="8" name="Group 7" descr="This is our memory model diagram with a lot of memory addresses color coded for code, globals, heap, stack">
            <a:extLst>
              <a:ext uri="{FF2B5EF4-FFF2-40B4-BE49-F238E27FC236}">
                <a16:creationId xmlns:a16="http://schemas.microsoft.com/office/drawing/2014/main" id="{CBDF44AF-670F-47E9-8BAD-3D1D6AE80EFC}"/>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3B79ADB0-9402-9638-9D9A-08BF07A582D6}"/>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FD88C7-94ED-990A-D946-E334B4ED205D}"/>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9AF0C6C-CC7A-576F-9BFB-09957B1FEEDE}"/>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1282C41-B713-FC8C-81DB-74EBD374F4AC}"/>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8786398-AA8B-C88C-4696-7352FCB0F9BF}"/>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F7432F9-048B-7978-E9F0-31C6F43225B2}"/>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173919-6E48-E408-87D8-B0B75827F33B}"/>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65E2CFB-AF43-77C4-CC25-62DD92ACA12E}"/>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F2C45283-850A-503B-491A-476BE45E280F}"/>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EFAD2D5-D987-9B96-3618-75D9FBF643AC}"/>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0C15CE7-D08E-21B8-1063-45CDC438B444}"/>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1C16FCF-A963-CF5E-9BC9-9E6BE5147397}"/>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15F612B2-ADE8-8FB3-A8E1-DB11A9BE80C4}"/>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4A3D3D0-28CB-5040-AA2B-235F7F36ADE7}"/>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65227AAE-983A-29E4-E593-C428E02BCF4F}"/>
                </a:ext>
              </a:extLst>
            </p:cNvPr>
            <p:cNvGrpSpPr/>
            <p:nvPr/>
          </p:nvGrpSpPr>
          <p:grpSpPr>
            <a:xfrm>
              <a:off x="4876800" y="1737360"/>
              <a:ext cx="2529840" cy="678180"/>
              <a:chOff x="4876800" y="1737360"/>
              <a:chExt cx="2529840" cy="678180"/>
            </a:xfrm>
          </p:grpSpPr>
          <p:sp>
            <p:nvSpPr>
              <p:cNvPr id="45" name="Rectangle 44">
                <a:extLst>
                  <a:ext uri="{FF2B5EF4-FFF2-40B4-BE49-F238E27FC236}">
                    <a16:creationId xmlns:a16="http://schemas.microsoft.com/office/drawing/2014/main" id="{86864BEA-1DD5-228B-A166-51BA9F1E7FA9}"/>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A00EDA46-3AA6-9BE1-B1C5-BC2CF7E7B41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5E9291-AB22-BFA5-DDCA-88DB4744361F}"/>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8546251-39D0-5EBB-9967-F04B7AE4465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988BBC8-E26A-94F0-16E1-4C288004E96C}"/>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ABDB772-F5C9-A6FD-E2E5-916D59404FA5}"/>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910D711-EECE-517F-92CA-6DE1F499BF2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4434E12-0581-6BA6-0748-0AA820EE5F63}"/>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73EB696-EBF4-B51A-158A-6B2B88D5E35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Oval 62">
              <a:extLst>
                <a:ext uri="{FF2B5EF4-FFF2-40B4-BE49-F238E27FC236}">
                  <a16:creationId xmlns:a16="http://schemas.microsoft.com/office/drawing/2014/main" id="{E7F5A5C4-DAA0-F25C-E3BE-AAD5EEE8B7C7}"/>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33BCCC39-0745-1F4A-655C-B4A16C9CCDC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E40D78B-819A-ACD9-34FA-08A4769B9160}"/>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139A387-34DA-BCA3-C44E-3D776336A604}"/>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473676A-B76B-1F11-77A9-39EA822A0F0C}"/>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8065391-D21D-C31A-04D4-7171B2DF11D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7CF7F0A-D477-7F06-7920-3283C45D7DF7}"/>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29A8EBBC-C1B6-5B79-8DD9-2173A9A86C8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FAF0418-D191-F4C2-2DDC-C6B413139E1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B768378-CEE2-241A-1D03-7511F98C89F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E48DA067-F77E-43B8-FE36-CB9EA1BEA062}"/>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BEF9872C-AD1B-BFF9-9ABD-84E2FEA3D643}"/>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423E484-1404-021E-B459-D13AEA7BA053}"/>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7588179-8BE5-C19F-4215-52102E09548E}"/>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EBD07E29-4E5C-8282-0185-F3F1865AB6DA}"/>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1607A4C2-0726-6CD1-43CC-7CD25F817907}"/>
              </a:ext>
            </a:extLst>
          </p:cNvPr>
          <p:cNvSpPr>
            <a:spLocks noGrp="1"/>
          </p:cNvSpPr>
          <p:nvPr>
            <p:ph idx="1"/>
          </p:nvPr>
        </p:nvSpPr>
        <p:spPr>
          <a:xfrm>
            <a:off x="1143001" y="3517880"/>
            <a:ext cx="4583429" cy="2705948"/>
          </a:xfrm>
        </p:spPr>
        <p:txBody>
          <a:bodyPr>
            <a:normAutofit fontScale="77500" lnSpcReduction="20000"/>
          </a:bodyPr>
          <a:lstStyle/>
          <a:p>
            <a:pPr fontAlgn="base"/>
            <a:r>
              <a:rPr lang="en-US" sz="2400" dirty="0"/>
              <a:t>Code also lives in memory</a:t>
            </a:r>
          </a:p>
          <a:p>
            <a:pPr lvl="1" fontAlgn="base"/>
            <a:r>
              <a:rPr lang="en-US" sz="2200" dirty="0"/>
              <a:t>That means we can hold an address where a function’s code resides</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return_type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(*&lt;</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pointer_name</a:t>
            </a:r>
            <a:r>
              <a:rPr lang="en-US" sz="2400" b="1" dirty="0">
                <a:latin typeface="Cascadia Code" panose="020B0609020000020004" pitchFamily="49" charset="0"/>
                <a:ea typeface="Cascadia Code" panose="020B0609020000020004" pitchFamily="49" charset="0"/>
                <a:cs typeface="Cascadia Code" panose="020B0609020000020004" pitchFamily="49" charset="0"/>
              </a:rPr>
              <a:t>&gt;) (</a:t>
            </a:r>
            <a:r>
              <a:rPr lang="en-US" sz="2400" b="1" dirty="0" err="1">
                <a:latin typeface="Cascadia Code" panose="020B0609020000020004" pitchFamily="49" charset="0"/>
                <a:ea typeface="Cascadia Code" panose="020B0609020000020004" pitchFamily="49" charset="0"/>
                <a:cs typeface="Cascadia Code" panose="020B0609020000020004" pitchFamily="49" charset="0"/>
              </a:rPr>
              <a:t>function_arguments</a:t>
            </a:r>
            <a:r>
              <a:rPr lang="en-US" sz="2400" b="1" dirty="0">
                <a:latin typeface="Cascadia Code" panose="020B0609020000020004" pitchFamily="49" charset="0"/>
                <a:ea typeface="Cascadia Code" panose="020B0609020000020004" pitchFamily="49" charset="0"/>
                <a:cs typeface="Cascadia Code" panose="020B0609020000020004" pitchFamily="49" charset="0"/>
              </a:rPr>
              <a:t>);</a:t>
            </a:r>
          </a:p>
          <a:p>
            <a:r>
              <a:rPr lang="en-US" sz="2400" b="1" dirty="0">
                <a:latin typeface="Cascadia Code" panose="020B0609020000020004" pitchFamily="49" charset="0"/>
                <a:ea typeface="Cascadia Code" panose="020B0609020000020004" pitchFamily="49" charset="0"/>
                <a:cs typeface="Cascadia Code" panose="020B0609020000020004" pitchFamily="49" charset="0"/>
              </a:rPr>
              <a:t>Set equal to ‘address of function’ (&amp;f)</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br>
              <a:rPr lang="en-US" dirty="0"/>
            </a:br>
            <a:endParaRPr lang="en-US" sz="2200" dirty="0"/>
          </a:p>
        </p:txBody>
      </p:sp>
      <p:sp>
        <p:nvSpPr>
          <p:cNvPr id="3" name="Content Placeholder 9">
            <a:extLst>
              <a:ext uri="{FF2B5EF4-FFF2-40B4-BE49-F238E27FC236}">
                <a16:creationId xmlns:a16="http://schemas.microsoft.com/office/drawing/2014/main" id="{D4A30460-6770-A2AD-15A5-F57A36FEC9DB}"/>
              </a:ext>
            </a:extLst>
          </p:cNvPr>
          <p:cNvSpPr txBox="1">
            <a:spLocks/>
          </p:cNvSpPr>
          <p:nvPr/>
        </p:nvSpPr>
        <p:spPr>
          <a:xfrm>
            <a:off x="6146800" y="3429000"/>
            <a:ext cx="5653313" cy="2651760"/>
          </a:xfrm>
          <a:prstGeom prst="rect">
            <a:avLst/>
          </a:prstGeom>
          <a:solidFill>
            <a:srgbClr val="FBFBFF"/>
          </a:solidFill>
          <a:ln w="38100">
            <a:solidFill>
              <a:schemeClr val="bg2"/>
            </a:solidFill>
          </a:ln>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x</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AF00DB"/>
                </a:solidFill>
                <a:effectLst/>
                <a:latin typeface="Cascadia Code" panose="020B0609020000020004" pitchFamily="49" charset="0"/>
                <a:ea typeface="Cascadia Code" panose="020B0609020000020004" pitchFamily="49" charset="0"/>
                <a:cs typeface="Cascadia Code" panose="020B0609020000020004" pitchFamily="49" charset="0"/>
              </a:rPr>
              <a:t>return</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double</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delta</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1D1D1D"/>
                </a:solidFill>
                <a:effectLst/>
                <a:latin typeface="Cascadia Code" panose="020B0609020000020004" pitchFamily="49" charset="0"/>
                <a:ea typeface="Cascadia Code" panose="020B0609020000020004" pitchFamily="49" charset="0"/>
                <a:cs typeface="Cascadia Code" panose="020B0609020000020004" pitchFamily="49" charset="0"/>
              </a:rPr>
              <a:t> += (*f)(x) * ((hi-lo) / (n+1));</a:t>
            </a:r>
          </a:p>
          <a:p>
            <a:pPr>
              <a:lnSpc>
                <a:spcPct val="100000"/>
              </a:lnSpc>
              <a:spcBef>
                <a:spcPts val="200"/>
              </a:spcBef>
              <a:spcAft>
                <a:spcPts val="200"/>
              </a:spcAft>
              <a:buNone/>
            </a:pP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err="1">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ans</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f</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(x)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hi</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953800"/>
                </a:solidFill>
                <a:effectLst/>
                <a:latin typeface="Cascadia Code" panose="020B0609020000020004" pitchFamily="49" charset="0"/>
                <a:ea typeface="Cascadia Code" panose="020B0609020000020004" pitchFamily="49" charset="0"/>
                <a:cs typeface="Cascadia Code" panose="020B0609020000020004" pitchFamily="49" charset="0"/>
              </a:rPr>
              <a:t>lo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(n</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    ….</a:t>
            </a:r>
          </a:p>
          <a:p>
            <a:pPr>
              <a:lnSpc>
                <a:spcPct val="100000"/>
              </a:lnSpc>
              <a:spcBef>
                <a:spcPts val="200"/>
              </a:spcBef>
              <a:spcAft>
                <a:spcPts val="200"/>
              </a:spcAft>
              <a:buNone/>
            </a:pPr>
            <a:r>
              <a:rPr lang="en-US" sz="1400" b="1" dirty="0">
                <a:solidFill>
                  <a:srgbClr val="CF222E"/>
                </a:solidFill>
                <a:effectLst/>
                <a:latin typeface="Cascadia Code" panose="020B0609020000020004" pitchFamily="49" charset="0"/>
                <a:ea typeface="Cascadia Code" panose="020B0609020000020004" pitchFamily="49" charset="0"/>
                <a:cs typeface="Cascadia Code" panose="020B0609020000020004" pitchFamily="49" charset="0"/>
              </a:rPr>
              <a:t>int</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main</a:t>
            </a:r>
            <a:r>
              <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a:p>
            <a:pPr>
              <a:lnSpc>
                <a:spcPct val="100000"/>
              </a:lnSpc>
              <a:spcBef>
                <a:spcPts val="200"/>
              </a:spcBef>
              <a:spcAft>
                <a:spcPts val="200"/>
              </a:spcAft>
              <a:buNone/>
            </a:pPr>
            <a:r>
              <a:rPr lang="en-US" sz="1400" b="1" dirty="0">
                <a:solidFill>
                  <a:srgbClr val="1F2328"/>
                </a:solidFill>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integrate</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r>
              <a:rPr lang="en-US" sz="1400" b="1"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&amp;</a:t>
            </a:r>
            <a:r>
              <a:rPr lang="en-US" sz="1400" b="1" dirty="0">
                <a:solidFill>
                  <a:srgbClr val="8250DF"/>
                </a:solidFill>
                <a:effectLst/>
                <a:latin typeface="Cascadia Code" panose="020B0609020000020004" pitchFamily="49" charset="0"/>
                <a:ea typeface="Cascadia Code" panose="020B0609020000020004" pitchFamily="49" charset="0"/>
                <a:cs typeface="Cascadia Code" panose="020B0609020000020004" pitchFamily="49" charset="0"/>
              </a:rPr>
              <a:t>two</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0.0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2.0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 </a:t>
            </a:r>
            <a:r>
              <a:rPr lang="en-US" sz="1400" b="1" dirty="0">
                <a:solidFill>
                  <a:srgbClr val="098658"/>
                </a:solidFill>
                <a:effectLst/>
                <a:latin typeface="Cascadia Code" panose="020B0609020000020004" pitchFamily="49" charset="0"/>
                <a:ea typeface="Cascadia Code" panose="020B0609020000020004" pitchFamily="49" charset="0"/>
                <a:cs typeface="Cascadia Code" panose="020B0609020000020004" pitchFamily="49" charset="0"/>
              </a:rPr>
              <a:t>1.0</a:t>
            </a:r>
            <a:r>
              <a:rPr lang="en-US" sz="1400" b="1" dirty="0">
                <a:solidFill>
                  <a:srgbClr val="1F2328"/>
                </a:solidFill>
                <a:effectLst/>
                <a:latin typeface="Cascadia Code" panose="020B0609020000020004" pitchFamily="49" charset="0"/>
                <a:ea typeface="Cascadia Code" panose="020B0609020000020004" pitchFamily="49" charset="0"/>
                <a:cs typeface="Cascadia Code" panose="020B0609020000020004" pitchFamily="49" charset="0"/>
              </a:rPr>
              <a:t>));</a:t>
            </a:r>
            <a:endParaRPr lang="en-US" sz="1400" b="1" dirty="0">
              <a:solidFill>
                <a:srgbClr val="20202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F698E845-9453-0DB3-375E-B8FA823E5A8B}"/>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9967AFE8-2CC0-7BFB-259E-4D4AE10096CA}"/>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382641053"/>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14832</TotalTime>
  <Words>7376</Words>
  <Application>Microsoft Office PowerPoint</Application>
  <PresentationFormat>Widescreen</PresentationFormat>
  <Paragraphs>881</Paragraphs>
  <Slides>45</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Aptos</vt:lpstr>
      <vt:lpstr>Arial</vt:lpstr>
      <vt:lpstr>Cascadia Code</vt:lpstr>
      <vt:lpstr>Cascadia Code SemiBold</vt:lpstr>
      <vt:lpstr>Corbel</vt:lpstr>
      <vt:lpstr>Courier New</vt:lpstr>
      <vt:lpstr>Source Sans Pro</vt:lpstr>
      <vt:lpstr>Basis</vt:lpstr>
      <vt:lpstr>CSE 374: Programming Concepts and Tools</vt:lpstr>
      <vt:lpstr>Today’s Goals </vt:lpstr>
      <vt:lpstr>Inheritance</vt:lpstr>
      <vt:lpstr>OOP fundamentals</vt:lpstr>
      <vt:lpstr>Example – Derived stocks</vt:lpstr>
      <vt:lpstr>Example – Derived stocks details</vt:lpstr>
      <vt:lpstr>Dynamic Dispatch / Polymorphism</vt:lpstr>
      <vt:lpstr>Virtual or not?</vt:lpstr>
      <vt:lpstr>Function Pointers</vt:lpstr>
      <vt:lpstr>vtables &amp; vptr</vt:lpstr>
      <vt:lpstr>Dynamic Dispatch vtables &amp; vptrs</vt:lpstr>
      <vt:lpstr>Virtual? Constructing and Destructing</vt:lpstr>
      <vt:lpstr>(Up) casting classes</vt:lpstr>
      <vt:lpstr>(Down) casting classes</vt:lpstr>
      <vt:lpstr>Pure virtual methods &amp; Abstract Classes</vt:lpstr>
      <vt:lpstr>Let’s Practice (which assignments work?)</vt:lpstr>
      <vt:lpstr>Let’s Practice (what functions are called?)</vt:lpstr>
      <vt:lpstr>Let’s Practice (what functions are called? answers)</vt:lpstr>
      <vt:lpstr>Let’s Practice (what virtual functions are called?)</vt:lpstr>
      <vt:lpstr>Let’s Practice (what virtual functions are called? Answers)</vt:lpstr>
      <vt:lpstr>Next UP</vt:lpstr>
      <vt:lpstr>Overloaded functions</vt:lpstr>
      <vt:lpstr>Generic functions?</vt:lpstr>
      <vt:lpstr>C++ Parametric Polymorphism</vt:lpstr>
      <vt:lpstr>Function Templates</vt:lpstr>
      <vt:lpstr>Function Templates – type inference</vt:lpstr>
      <vt:lpstr>Function Templates with non-types</vt:lpstr>
      <vt:lpstr>How does it work?</vt:lpstr>
      <vt:lpstr>Class Templates</vt:lpstr>
      <vt:lpstr>Class Templates – define code</vt:lpstr>
      <vt:lpstr>Class Templates – USING</vt:lpstr>
      <vt:lpstr>Standard Template Library (STL)</vt:lpstr>
      <vt:lpstr>C++ Standard Library</vt:lpstr>
      <vt:lpstr>C++ stdlib is built around templates</vt:lpstr>
      <vt:lpstr>STL Containers</vt:lpstr>
      <vt:lpstr>Common C++ STL Containers</vt:lpstr>
      <vt:lpstr>STL Containers how-to</vt:lpstr>
      <vt:lpstr>Demos</vt:lpstr>
      <vt:lpstr>Tracer Class</vt:lpstr>
      <vt:lpstr>STL vector</vt:lpstr>
      <vt:lpstr>STL iterator</vt:lpstr>
      <vt:lpstr>Type inference &amp; Range for </vt:lpstr>
      <vt:lpstr>STL updated iterator</vt:lpstr>
      <vt:lpstr>STL algorithms</vt:lpstr>
      <vt:lpstr>Others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5</cp:revision>
  <dcterms:created xsi:type="dcterms:W3CDTF">2026-03-27T20:31:52Z</dcterms:created>
  <dcterms:modified xsi:type="dcterms:W3CDTF">2026-05-28T23:28:30Z</dcterms:modified>
</cp:coreProperties>
</file>