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39"/>
  </p:notesMasterIdLst>
  <p:sldIdLst>
    <p:sldId id="256" r:id="rId2"/>
    <p:sldId id="257" r:id="rId3"/>
    <p:sldId id="374" r:id="rId4"/>
    <p:sldId id="389" r:id="rId5"/>
    <p:sldId id="390" r:id="rId6"/>
    <p:sldId id="391" r:id="rId7"/>
    <p:sldId id="392" r:id="rId8"/>
    <p:sldId id="393" r:id="rId9"/>
    <p:sldId id="394" r:id="rId10"/>
    <p:sldId id="396" r:id="rId11"/>
    <p:sldId id="398" r:id="rId12"/>
    <p:sldId id="399" r:id="rId13"/>
    <p:sldId id="397" r:id="rId14"/>
    <p:sldId id="400" r:id="rId15"/>
    <p:sldId id="401" r:id="rId16"/>
    <p:sldId id="402" r:id="rId17"/>
    <p:sldId id="406" r:id="rId18"/>
    <p:sldId id="407" r:id="rId19"/>
    <p:sldId id="405" r:id="rId20"/>
    <p:sldId id="408" r:id="rId21"/>
    <p:sldId id="409" r:id="rId22"/>
    <p:sldId id="410" r:id="rId23"/>
    <p:sldId id="403" r:id="rId24"/>
    <p:sldId id="411" r:id="rId25"/>
    <p:sldId id="412" r:id="rId26"/>
    <p:sldId id="413" r:id="rId27"/>
    <p:sldId id="414" r:id="rId28"/>
    <p:sldId id="415" r:id="rId29"/>
    <p:sldId id="416" r:id="rId30"/>
    <p:sldId id="417" r:id="rId31"/>
    <p:sldId id="418" r:id="rId32"/>
    <p:sldId id="419" r:id="rId33"/>
    <p:sldId id="351" r:id="rId34"/>
    <p:sldId id="420" r:id="rId35"/>
    <p:sldId id="421" r:id="rId36"/>
    <p:sldId id="422" r:id="rId37"/>
    <p:sldId id="423"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490B48-76DE-4C79-B106-98C69CA83B29}" v="136" dt="2026-05-26T22:30:33.7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75" autoAdjust="0"/>
    <p:restoredTop sz="77778" autoAdjust="0"/>
  </p:normalViewPr>
  <p:slideViewPr>
    <p:cSldViewPr snapToGrid="0">
      <p:cViewPr varScale="1">
        <p:scale>
          <a:sx n="69" d="100"/>
          <a:sy n="69" d="100"/>
        </p:scale>
        <p:origin x="52" y="1188"/>
      </p:cViewPr>
      <p:guideLst/>
    </p:cSldViewPr>
  </p:slideViewPr>
  <p:outlineViewPr>
    <p:cViewPr>
      <p:scale>
        <a:sx n="33" d="100"/>
        <a:sy n="33" d="100"/>
      </p:scale>
      <p:origin x="0" y="-860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5-26T22:45:25.947" v="8431" actId="20577"/>
      <pc:docMkLst>
        <pc:docMk/>
      </pc:docMkLst>
      <pc:sldChg chg="modSp mod">
        <pc:chgData name="Megan U Hazen" userId="30e05359-b9e4-47f2-a3de-c678b6693530" providerId="ADAL" clId="{F71778A2-0B0A-4390-A922-1251D981ACF5}" dt="2026-05-22T16:02:58.363" v="30" actId="20577"/>
        <pc:sldMkLst>
          <pc:docMk/>
          <pc:sldMk cId="542662734" sldId="257"/>
        </pc:sldMkLst>
        <pc:spChg chg="mod">
          <ac:chgData name="Megan U Hazen" userId="30e05359-b9e4-47f2-a3de-c678b6693530" providerId="ADAL" clId="{F71778A2-0B0A-4390-A922-1251D981ACF5}" dt="2026-05-22T16:02:49.696" v="20" actId="20577"/>
          <ac:spMkLst>
            <pc:docMk/>
            <pc:sldMk cId="542662734" sldId="257"/>
            <ac:spMk id="6" creationId="{E04EFF79-B751-51FA-D429-2BC7B7A1E61C}"/>
          </ac:spMkLst>
        </pc:spChg>
        <pc:spChg chg="mod">
          <ac:chgData name="Megan U Hazen" userId="30e05359-b9e4-47f2-a3de-c678b6693530" providerId="ADAL" clId="{F71778A2-0B0A-4390-A922-1251D981ACF5}" dt="2026-05-22T16:02:58.363" v="30" actId="20577"/>
          <ac:spMkLst>
            <pc:docMk/>
            <pc:sldMk cId="542662734" sldId="257"/>
            <ac:spMk id="7" creationId="{15779E58-2AED-AA67-E2CE-8F3132658E4F}"/>
          </ac:spMkLst>
        </pc:spChg>
      </pc:sldChg>
      <pc:sldChg chg="addSp modSp add mod modNotesTx">
        <pc:chgData name="Megan U Hazen" userId="30e05359-b9e4-47f2-a3de-c678b6693530" providerId="ADAL" clId="{F71778A2-0B0A-4390-A922-1251D981ACF5}" dt="2026-05-26T22:45:05.483" v="8429"/>
        <pc:sldMkLst>
          <pc:docMk/>
          <pc:sldMk cId="1382641053" sldId="351"/>
        </pc:sldMkLst>
        <pc:spChg chg="add mod ord">
          <ac:chgData name="Megan U Hazen" userId="30e05359-b9e4-47f2-a3de-c678b6693530" providerId="ADAL" clId="{F71778A2-0B0A-4390-A922-1251D981ACF5}" dt="2026-05-26T22:45:05.483" v="8429"/>
          <ac:spMkLst>
            <pc:docMk/>
            <pc:sldMk cId="1382641053" sldId="351"/>
            <ac:spMk id="3" creationId="{D4A30460-6770-A2AD-15A5-F57A36FEC9DB}"/>
          </ac:spMkLst>
        </pc:spChg>
        <pc:spChg chg="ord">
          <ac:chgData name="Megan U Hazen" userId="30e05359-b9e4-47f2-a3de-c678b6693530" providerId="ADAL" clId="{F71778A2-0B0A-4390-A922-1251D981ACF5}" dt="2026-05-26T22:45:05.483" v="8429"/>
          <ac:spMkLst>
            <pc:docMk/>
            <pc:sldMk cId="1382641053" sldId="351"/>
            <ac:spMk id="5" creationId="{F698E845-9453-0DB3-375E-B8FA823E5A8B}"/>
          </ac:spMkLst>
        </pc:spChg>
        <pc:spChg chg="ord">
          <ac:chgData name="Megan U Hazen" userId="30e05359-b9e4-47f2-a3de-c678b6693530" providerId="ADAL" clId="{F71778A2-0B0A-4390-A922-1251D981ACF5}" dt="2026-05-26T22:45:05.483" v="8429"/>
          <ac:spMkLst>
            <pc:docMk/>
            <pc:sldMk cId="1382641053" sldId="351"/>
            <ac:spMk id="6" creationId="{9967AFE8-2CC0-7BFB-259E-4D4AE10096CA}"/>
          </ac:spMkLst>
        </pc:spChg>
        <pc:spChg chg="mod ord">
          <ac:chgData name="Megan U Hazen" userId="30e05359-b9e4-47f2-a3de-c678b6693530" providerId="ADAL" clId="{F71778A2-0B0A-4390-A922-1251D981ACF5}" dt="2026-05-26T22:45:05.483" v="8429"/>
          <ac:spMkLst>
            <pc:docMk/>
            <pc:sldMk cId="1382641053" sldId="351"/>
            <ac:spMk id="7" creationId="{C6DD3C6B-83C0-46FD-A576-73214900CC50}"/>
          </ac:spMkLst>
        </pc:spChg>
        <pc:spChg chg="ord">
          <ac:chgData name="Megan U Hazen" userId="30e05359-b9e4-47f2-a3de-c678b6693530" providerId="ADAL" clId="{F71778A2-0B0A-4390-A922-1251D981ACF5}" dt="2026-05-26T22:45:05.483" v="8429"/>
          <ac:spMkLst>
            <pc:docMk/>
            <pc:sldMk cId="1382641053" sldId="351"/>
            <ac:spMk id="67" creationId="{EBD07E29-4E5C-8282-0185-F3F1865AB6DA}"/>
          </ac:spMkLst>
        </pc:spChg>
        <pc:spChg chg="mod ord">
          <ac:chgData name="Megan U Hazen" userId="30e05359-b9e4-47f2-a3de-c678b6693530" providerId="ADAL" clId="{F71778A2-0B0A-4390-A922-1251D981ACF5}" dt="2026-05-26T22:45:05.483" v="8429"/>
          <ac:spMkLst>
            <pc:docMk/>
            <pc:sldMk cId="1382641053" sldId="351"/>
            <ac:spMk id="74" creationId="{1607A4C2-0726-6CD1-43CC-7CD25F817907}"/>
          </ac:spMkLst>
        </pc:spChg>
        <pc:grpChg chg="ord">
          <ac:chgData name="Megan U Hazen" userId="30e05359-b9e4-47f2-a3de-c678b6693530" providerId="ADAL" clId="{F71778A2-0B0A-4390-A922-1251D981ACF5}" dt="2026-05-26T22:45:05.483" v="8429"/>
          <ac:grpSpMkLst>
            <pc:docMk/>
            <pc:sldMk cId="1382641053" sldId="351"/>
            <ac:grpSpMk id="8" creationId="{CBDF44AF-670F-47E9-8BAD-3D1D6AE80EFC}"/>
          </ac:grpSpMkLst>
        </pc:grpChg>
      </pc:sldChg>
      <pc:sldChg chg="modSp add del mod">
        <pc:chgData name="Megan U Hazen" userId="30e05359-b9e4-47f2-a3de-c678b6693530" providerId="ADAL" clId="{F71778A2-0B0A-4390-A922-1251D981ACF5}" dt="2026-05-22T17:47:03.981" v="100" actId="403"/>
        <pc:sldMkLst>
          <pc:docMk/>
          <pc:sldMk cId="641826431" sldId="374"/>
        </pc:sldMkLst>
        <pc:spChg chg="mod">
          <ac:chgData name="Megan U Hazen" userId="30e05359-b9e4-47f2-a3de-c678b6693530" providerId="ADAL" clId="{F71778A2-0B0A-4390-A922-1251D981ACF5}" dt="2026-05-22T17:47:03.981" v="100" actId="403"/>
          <ac:spMkLst>
            <pc:docMk/>
            <pc:sldMk cId="641826431" sldId="374"/>
            <ac:spMk id="10" creationId="{7671C881-066A-903B-0DFA-3EB306C3E9FF}"/>
          </ac:spMkLst>
        </pc:spChg>
      </pc:sldChg>
      <pc:sldChg chg="modSp add mod">
        <pc:chgData name="Megan U Hazen" userId="30e05359-b9e4-47f2-a3de-c678b6693530" providerId="ADAL" clId="{F71778A2-0B0A-4390-A922-1251D981ACF5}" dt="2026-05-22T18:26:37.413" v="690" actId="2711"/>
        <pc:sldMkLst>
          <pc:docMk/>
          <pc:sldMk cId="2654843536" sldId="389"/>
        </pc:sldMkLst>
        <pc:spChg chg="mod">
          <ac:chgData name="Megan U Hazen" userId="30e05359-b9e4-47f2-a3de-c678b6693530" providerId="ADAL" clId="{F71778A2-0B0A-4390-A922-1251D981ACF5}" dt="2026-05-22T18:24:26.227" v="528" actId="20577"/>
          <ac:spMkLst>
            <pc:docMk/>
            <pc:sldMk cId="2654843536" sldId="389"/>
            <ac:spMk id="2" creationId="{7C302087-4567-1B87-8FD1-BDF50BF2D5C6}"/>
          </ac:spMkLst>
        </pc:spChg>
        <pc:spChg chg="mod">
          <ac:chgData name="Megan U Hazen" userId="30e05359-b9e4-47f2-a3de-c678b6693530" providerId="ADAL" clId="{F71778A2-0B0A-4390-A922-1251D981ACF5}" dt="2026-05-22T18:26:37.413" v="690" actId="2711"/>
          <ac:spMkLst>
            <pc:docMk/>
            <pc:sldMk cId="2654843536" sldId="389"/>
            <ac:spMk id="10" creationId="{50E1AFA5-5ED2-B8F8-820B-BD2F3B83BCBD}"/>
          </ac:spMkLst>
        </pc:spChg>
        <pc:spChg chg="mod">
          <ac:chgData name="Megan U Hazen" userId="30e05359-b9e4-47f2-a3de-c678b6693530" providerId="ADAL" clId="{F71778A2-0B0A-4390-A922-1251D981ACF5}" dt="2026-05-22T18:23:34.178" v="505" actId="20577"/>
          <ac:spMkLst>
            <pc:docMk/>
            <pc:sldMk cId="2654843536" sldId="389"/>
            <ac:spMk id="12" creationId="{43C33B6B-6EEE-B0FD-6699-F4FDDE495CB6}"/>
          </ac:spMkLst>
        </pc:spChg>
      </pc:sldChg>
      <pc:sldChg chg="modSp add mod modNotesTx">
        <pc:chgData name="Megan U Hazen" userId="30e05359-b9e4-47f2-a3de-c678b6693530" providerId="ADAL" clId="{F71778A2-0B0A-4390-A922-1251D981ACF5}" dt="2026-05-22T18:44:28.845" v="1443" actId="20577"/>
        <pc:sldMkLst>
          <pc:docMk/>
          <pc:sldMk cId="3591153133" sldId="390"/>
        </pc:sldMkLst>
        <pc:spChg chg="mod">
          <ac:chgData name="Megan U Hazen" userId="30e05359-b9e4-47f2-a3de-c678b6693530" providerId="ADAL" clId="{F71778A2-0B0A-4390-A922-1251D981ACF5}" dt="2026-05-22T18:24:53.913" v="543" actId="27636"/>
          <ac:spMkLst>
            <pc:docMk/>
            <pc:sldMk cId="3591153133" sldId="390"/>
            <ac:spMk id="2" creationId="{05DB98AA-2286-982A-F431-1EEE22375421}"/>
          </ac:spMkLst>
        </pc:spChg>
        <pc:spChg chg="mod">
          <ac:chgData name="Megan U Hazen" userId="30e05359-b9e4-47f2-a3de-c678b6693530" providerId="ADAL" clId="{F71778A2-0B0A-4390-A922-1251D981ACF5}" dt="2026-05-22T18:27:40.416" v="721" actId="20577"/>
          <ac:spMkLst>
            <pc:docMk/>
            <pc:sldMk cId="3591153133" sldId="390"/>
            <ac:spMk id="10" creationId="{8470EB0A-0173-F0FB-2D42-1EB538F983F6}"/>
          </ac:spMkLst>
        </pc:spChg>
        <pc:spChg chg="mod">
          <ac:chgData name="Megan U Hazen" userId="30e05359-b9e4-47f2-a3de-c678b6693530" providerId="ADAL" clId="{F71778A2-0B0A-4390-A922-1251D981ACF5}" dt="2026-05-22T18:32:10.242" v="1170" actId="20577"/>
          <ac:spMkLst>
            <pc:docMk/>
            <pc:sldMk cId="3591153133" sldId="390"/>
            <ac:spMk id="12" creationId="{6F94C5FD-031D-FDF4-5E4C-175F828902E3}"/>
          </ac:spMkLst>
        </pc:spChg>
      </pc:sldChg>
      <pc:sldChg chg="addSp modSp add mod">
        <pc:chgData name="Megan U Hazen" userId="30e05359-b9e4-47f2-a3de-c678b6693530" providerId="ADAL" clId="{F71778A2-0B0A-4390-A922-1251D981ACF5}" dt="2026-05-23T00:36:57.776" v="8158"/>
        <pc:sldMkLst>
          <pc:docMk/>
          <pc:sldMk cId="4283982515" sldId="391"/>
        </pc:sldMkLst>
        <pc:spChg chg="mod ord">
          <ac:chgData name="Megan U Hazen" userId="30e05359-b9e4-47f2-a3de-c678b6693530" providerId="ADAL" clId="{F71778A2-0B0A-4390-A922-1251D981ACF5}" dt="2026-05-23T00:36:57.776" v="8158"/>
          <ac:spMkLst>
            <pc:docMk/>
            <pc:sldMk cId="4283982515" sldId="391"/>
            <ac:spMk id="2" creationId="{9923F8CE-D595-578A-1E3B-DBEFB336185C}"/>
          </ac:spMkLst>
        </pc:spChg>
        <pc:spChg chg="add mod ord">
          <ac:chgData name="Megan U Hazen" userId="30e05359-b9e4-47f2-a3de-c678b6693530" providerId="ADAL" clId="{F71778A2-0B0A-4390-A922-1251D981ACF5}" dt="2026-05-23T00:36:57.776" v="8158"/>
          <ac:spMkLst>
            <pc:docMk/>
            <pc:sldMk cId="4283982515" sldId="391"/>
            <ac:spMk id="3" creationId="{67AE065D-5395-6DEF-CCB9-6ACE3810BC8A}"/>
          </ac:spMkLst>
        </pc:spChg>
        <pc:spChg chg="ord">
          <ac:chgData name="Megan U Hazen" userId="30e05359-b9e4-47f2-a3de-c678b6693530" providerId="ADAL" clId="{F71778A2-0B0A-4390-A922-1251D981ACF5}" dt="2026-05-23T00:36:57.776" v="8158"/>
          <ac:spMkLst>
            <pc:docMk/>
            <pc:sldMk cId="4283982515" sldId="391"/>
            <ac:spMk id="4" creationId="{C978D9CE-829B-C3E9-FF74-CDDC746AB3A2}"/>
          </ac:spMkLst>
        </pc:spChg>
        <pc:spChg chg="ord">
          <ac:chgData name="Megan U Hazen" userId="30e05359-b9e4-47f2-a3de-c678b6693530" providerId="ADAL" clId="{F71778A2-0B0A-4390-A922-1251D981ACF5}" dt="2026-05-23T00:36:57.776" v="8158"/>
          <ac:spMkLst>
            <pc:docMk/>
            <pc:sldMk cId="4283982515" sldId="391"/>
            <ac:spMk id="5" creationId="{365DC813-2DEB-A3C9-A52E-7CA628F9D254}"/>
          </ac:spMkLst>
        </pc:spChg>
        <pc:spChg chg="mod ord">
          <ac:chgData name="Megan U Hazen" userId="30e05359-b9e4-47f2-a3de-c678b6693530" providerId="ADAL" clId="{F71778A2-0B0A-4390-A922-1251D981ACF5}" dt="2026-05-23T00:36:57.776" v="8158"/>
          <ac:spMkLst>
            <pc:docMk/>
            <pc:sldMk cId="4283982515" sldId="391"/>
            <ac:spMk id="10" creationId="{5AEA4455-7656-03E8-F1AE-2EB7A3DB2D52}"/>
          </ac:spMkLst>
        </pc:spChg>
        <pc:spChg chg="mod ord">
          <ac:chgData name="Megan U Hazen" userId="30e05359-b9e4-47f2-a3de-c678b6693530" providerId="ADAL" clId="{F71778A2-0B0A-4390-A922-1251D981ACF5}" dt="2026-05-23T00:36:57.776" v="8158"/>
          <ac:spMkLst>
            <pc:docMk/>
            <pc:sldMk cId="4283982515" sldId="391"/>
            <ac:spMk id="12" creationId="{AE80880B-7C85-1E19-C66F-844D51A807B0}"/>
          </ac:spMkLst>
        </pc:spChg>
      </pc:sldChg>
      <pc:sldChg chg="addSp delSp modSp add mod">
        <pc:chgData name="Megan U Hazen" userId="30e05359-b9e4-47f2-a3de-c678b6693530" providerId="ADAL" clId="{F71778A2-0B0A-4390-A922-1251D981ACF5}" dt="2026-05-23T00:36:58.913" v="8159"/>
        <pc:sldMkLst>
          <pc:docMk/>
          <pc:sldMk cId="2017214005" sldId="392"/>
        </pc:sldMkLst>
        <pc:spChg chg="mod ord">
          <ac:chgData name="Megan U Hazen" userId="30e05359-b9e4-47f2-a3de-c678b6693530" providerId="ADAL" clId="{F71778A2-0B0A-4390-A922-1251D981ACF5}" dt="2026-05-23T00:36:58.913" v="8159"/>
          <ac:spMkLst>
            <pc:docMk/>
            <pc:sldMk cId="2017214005" sldId="392"/>
            <ac:spMk id="2" creationId="{C319FB7D-87D1-DFC8-4B1D-2ED1B57FC5CA}"/>
          </ac:spMkLst>
        </pc:spChg>
        <pc:spChg chg="ord">
          <ac:chgData name="Megan U Hazen" userId="30e05359-b9e4-47f2-a3de-c678b6693530" providerId="ADAL" clId="{F71778A2-0B0A-4390-A922-1251D981ACF5}" dt="2026-05-23T00:36:58.913" v="8159"/>
          <ac:spMkLst>
            <pc:docMk/>
            <pc:sldMk cId="2017214005" sldId="392"/>
            <ac:spMk id="4" creationId="{7C6B8BB6-B2AC-0EBA-3F0E-6AEDF8C98C8D}"/>
          </ac:spMkLst>
        </pc:spChg>
        <pc:spChg chg="ord">
          <ac:chgData name="Megan U Hazen" userId="30e05359-b9e4-47f2-a3de-c678b6693530" providerId="ADAL" clId="{F71778A2-0B0A-4390-A922-1251D981ACF5}" dt="2026-05-23T00:36:58.913" v="8159"/>
          <ac:spMkLst>
            <pc:docMk/>
            <pc:sldMk cId="2017214005" sldId="392"/>
            <ac:spMk id="5" creationId="{2481A3EE-2316-C46F-55B7-D8C2AF8CE2BF}"/>
          </ac:spMkLst>
        </pc:spChg>
        <pc:spChg chg="add mod ord">
          <ac:chgData name="Megan U Hazen" userId="30e05359-b9e4-47f2-a3de-c678b6693530" providerId="ADAL" clId="{F71778A2-0B0A-4390-A922-1251D981ACF5}" dt="2026-05-23T00:36:58.913" v="8159"/>
          <ac:spMkLst>
            <pc:docMk/>
            <pc:sldMk cId="2017214005" sldId="392"/>
            <ac:spMk id="6" creationId="{EE8149E9-6A4F-B899-1E60-0ED554E2AA16}"/>
          </ac:spMkLst>
        </pc:spChg>
        <pc:spChg chg="mod ord">
          <ac:chgData name="Megan U Hazen" userId="30e05359-b9e4-47f2-a3de-c678b6693530" providerId="ADAL" clId="{F71778A2-0B0A-4390-A922-1251D981ACF5}" dt="2026-05-23T00:36:58.913" v="8159"/>
          <ac:spMkLst>
            <pc:docMk/>
            <pc:sldMk cId="2017214005" sldId="392"/>
            <ac:spMk id="10" creationId="{2A7248CD-A683-CC4C-63D7-71964572BAA2}"/>
          </ac:spMkLst>
        </pc:spChg>
        <pc:spChg chg="mod ord">
          <ac:chgData name="Megan U Hazen" userId="30e05359-b9e4-47f2-a3de-c678b6693530" providerId="ADAL" clId="{F71778A2-0B0A-4390-A922-1251D981ACF5}" dt="2026-05-23T00:36:58.913" v="8159"/>
          <ac:spMkLst>
            <pc:docMk/>
            <pc:sldMk cId="2017214005" sldId="392"/>
            <ac:spMk id="12" creationId="{BE267D84-2313-3799-8A6E-1760696821B0}"/>
          </ac:spMkLst>
        </pc:spChg>
      </pc:sldChg>
      <pc:sldChg chg="delSp modSp add mod">
        <pc:chgData name="Megan U Hazen" userId="30e05359-b9e4-47f2-a3de-c678b6693530" providerId="ADAL" clId="{F71778A2-0B0A-4390-A922-1251D981ACF5}" dt="2026-05-22T19:04:22.177" v="2212" actId="20577"/>
        <pc:sldMkLst>
          <pc:docMk/>
          <pc:sldMk cId="787055591" sldId="393"/>
        </pc:sldMkLst>
        <pc:spChg chg="mod">
          <ac:chgData name="Megan U Hazen" userId="30e05359-b9e4-47f2-a3de-c678b6693530" providerId="ADAL" clId="{F71778A2-0B0A-4390-A922-1251D981ACF5}" dt="2026-05-22T19:00:13.396" v="1889" actId="20577"/>
          <ac:spMkLst>
            <pc:docMk/>
            <pc:sldMk cId="787055591" sldId="393"/>
            <ac:spMk id="2" creationId="{1AC8F207-D2AE-A6F7-0AA6-F0BB68385DF3}"/>
          </ac:spMkLst>
        </pc:spChg>
        <pc:spChg chg="mod">
          <ac:chgData name="Megan U Hazen" userId="30e05359-b9e4-47f2-a3de-c678b6693530" providerId="ADAL" clId="{F71778A2-0B0A-4390-A922-1251D981ACF5}" dt="2026-05-22T19:01:21.057" v="1911" actId="20577"/>
          <ac:spMkLst>
            <pc:docMk/>
            <pc:sldMk cId="787055591" sldId="393"/>
            <ac:spMk id="10" creationId="{C925A71D-18F0-E561-A446-EAA91CB3A37F}"/>
          </ac:spMkLst>
        </pc:spChg>
        <pc:spChg chg="mod">
          <ac:chgData name="Megan U Hazen" userId="30e05359-b9e4-47f2-a3de-c678b6693530" providerId="ADAL" clId="{F71778A2-0B0A-4390-A922-1251D981ACF5}" dt="2026-05-22T19:04:22.177" v="2212" actId="20577"/>
          <ac:spMkLst>
            <pc:docMk/>
            <pc:sldMk cId="787055591" sldId="393"/>
            <ac:spMk id="12" creationId="{A44990A2-8BA4-CEE2-F670-FAB156EE7210}"/>
          </ac:spMkLst>
        </pc:spChg>
      </pc:sldChg>
      <pc:sldChg chg="modSp add mod modNotesTx">
        <pc:chgData name="Megan U Hazen" userId="30e05359-b9e4-47f2-a3de-c678b6693530" providerId="ADAL" clId="{F71778A2-0B0A-4390-A922-1251D981ACF5}" dt="2026-05-23T00:37:00.079" v="8160"/>
        <pc:sldMkLst>
          <pc:docMk/>
          <pc:sldMk cId="2261901975" sldId="394"/>
        </pc:sldMkLst>
        <pc:spChg chg="mod ord">
          <ac:chgData name="Megan U Hazen" userId="30e05359-b9e4-47f2-a3de-c678b6693530" providerId="ADAL" clId="{F71778A2-0B0A-4390-A922-1251D981ACF5}" dt="2026-05-23T00:37:00.079" v="8160"/>
          <ac:spMkLst>
            <pc:docMk/>
            <pc:sldMk cId="2261901975" sldId="394"/>
            <ac:spMk id="2" creationId="{D26826EC-0EC1-FCEB-3CC5-2FF6EDFFA2E0}"/>
          </ac:spMkLst>
        </pc:spChg>
        <pc:spChg chg="ord">
          <ac:chgData name="Megan U Hazen" userId="30e05359-b9e4-47f2-a3de-c678b6693530" providerId="ADAL" clId="{F71778A2-0B0A-4390-A922-1251D981ACF5}" dt="2026-05-23T00:37:00.079" v="8160"/>
          <ac:spMkLst>
            <pc:docMk/>
            <pc:sldMk cId="2261901975" sldId="394"/>
            <ac:spMk id="4" creationId="{C375B3CD-368F-9F36-8D7C-89FBBCF7C55F}"/>
          </ac:spMkLst>
        </pc:spChg>
        <pc:spChg chg="ord">
          <ac:chgData name="Megan U Hazen" userId="30e05359-b9e4-47f2-a3de-c678b6693530" providerId="ADAL" clId="{F71778A2-0B0A-4390-A922-1251D981ACF5}" dt="2026-05-23T00:37:00.079" v="8160"/>
          <ac:spMkLst>
            <pc:docMk/>
            <pc:sldMk cId="2261901975" sldId="394"/>
            <ac:spMk id="5" creationId="{762BD0E9-B654-973C-D29E-5ADD28441052}"/>
          </ac:spMkLst>
        </pc:spChg>
        <pc:spChg chg="mod ord">
          <ac:chgData name="Megan U Hazen" userId="30e05359-b9e4-47f2-a3de-c678b6693530" providerId="ADAL" clId="{F71778A2-0B0A-4390-A922-1251D981ACF5}" dt="2026-05-23T00:37:00.079" v="8160"/>
          <ac:spMkLst>
            <pc:docMk/>
            <pc:sldMk cId="2261901975" sldId="394"/>
            <ac:spMk id="6" creationId="{FA436B82-C8D6-70B6-34C3-696622260DEA}"/>
          </ac:spMkLst>
        </pc:spChg>
        <pc:spChg chg="mod ord">
          <ac:chgData name="Megan U Hazen" userId="30e05359-b9e4-47f2-a3de-c678b6693530" providerId="ADAL" clId="{F71778A2-0B0A-4390-A922-1251D981ACF5}" dt="2026-05-23T00:37:00.079" v="8160"/>
          <ac:spMkLst>
            <pc:docMk/>
            <pc:sldMk cId="2261901975" sldId="394"/>
            <ac:spMk id="10" creationId="{CA9CC41F-BC4A-38D0-CE9D-0A707BDC79DE}"/>
          </ac:spMkLst>
        </pc:spChg>
        <pc:spChg chg="mod ord">
          <ac:chgData name="Megan U Hazen" userId="30e05359-b9e4-47f2-a3de-c678b6693530" providerId="ADAL" clId="{F71778A2-0B0A-4390-A922-1251D981ACF5}" dt="2026-05-23T00:37:00.079" v="8160"/>
          <ac:spMkLst>
            <pc:docMk/>
            <pc:sldMk cId="2261901975" sldId="394"/>
            <ac:spMk id="12" creationId="{4A270F7D-6FF2-9055-96E6-8B783A867FBB}"/>
          </ac:spMkLst>
        </pc:spChg>
      </pc:sldChg>
      <pc:sldChg chg="modSp add mod">
        <pc:chgData name="Megan U Hazen" userId="30e05359-b9e4-47f2-a3de-c678b6693530" providerId="ADAL" clId="{F71778A2-0B0A-4390-A922-1251D981ACF5}" dt="2026-05-22T19:28:32.945" v="3009" actId="12"/>
        <pc:sldMkLst>
          <pc:docMk/>
          <pc:sldMk cId="2572483417" sldId="396"/>
        </pc:sldMkLst>
        <pc:spChg chg="mod">
          <ac:chgData name="Megan U Hazen" userId="30e05359-b9e4-47f2-a3de-c678b6693530" providerId="ADAL" clId="{F71778A2-0B0A-4390-A922-1251D981ACF5}" dt="2026-05-22T19:24:46.549" v="2743" actId="20577"/>
          <ac:spMkLst>
            <pc:docMk/>
            <pc:sldMk cId="2572483417" sldId="396"/>
            <ac:spMk id="2" creationId="{BA75AB05-BC96-EB9F-C9A6-548B8617CFF9}"/>
          </ac:spMkLst>
        </pc:spChg>
        <pc:spChg chg="mod">
          <ac:chgData name="Megan U Hazen" userId="30e05359-b9e4-47f2-a3de-c678b6693530" providerId="ADAL" clId="{F71778A2-0B0A-4390-A922-1251D981ACF5}" dt="2026-05-22T19:27:13.502" v="2750" actId="20577"/>
          <ac:spMkLst>
            <pc:docMk/>
            <pc:sldMk cId="2572483417" sldId="396"/>
            <ac:spMk id="10" creationId="{5FB085B4-6A4D-5240-A14D-C5B4BD7C1D83}"/>
          </ac:spMkLst>
        </pc:spChg>
        <pc:spChg chg="mod">
          <ac:chgData name="Megan U Hazen" userId="30e05359-b9e4-47f2-a3de-c678b6693530" providerId="ADAL" clId="{F71778A2-0B0A-4390-A922-1251D981ACF5}" dt="2026-05-22T19:28:32.945" v="3009" actId="12"/>
          <ac:spMkLst>
            <pc:docMk/>
            <pc:sldMk cId="2572483417" sldId="396"/>
            <ac:spMk id="12" creationId="{D8AFC821-9977-AF86-C678-C37C88902563}"/>
          </ac:spMkLst>
        </pc:spChg>
      </pc:sldChg>
      <pc:sldChg chg="modSp add mod">
        <pc:chgData name="Megan U Hazen" userId="30e05359-b9e4-47f2-a3de-c678b6693530" providerId="ADAL" clId="{F71778A2-0B0A-4390-A922-1251D981ACF5}" dt="2026-05-23T00:40:44.609" v="8217"/>
        <pc:sldMkLst>
          <pc:docMk/>
          <pc:sldMk cId="3337615505" sldId="397"/>
        </pc:sldMkLst>
        <pc:spChg chg="mod ord">
          <ac:chgData name="Megan U Hazen" userId="30e05359-b9e4-47f2-a3de-c678b6693530" providerId="ADAL" clId="{F71778A2-0B0A-4390-A922-1251D981ACF5}" dt="2026-05-23T00:40:44.609" v="8217"/>
          <ac:spMkLst>
            <pc:docMk/>
            <pc:sldMk cId="3337615505" sldId="397"/>
            <ac:spMk id="2" creationId="{4B506FEF-871A-980F-E763-1214EEFDE117}"/>
          </ac:spMkLst>
        </pc:spChg>
        <pc:spChg chg="ord">
          <ac:chgData name="Megan U Hazen" userId="30e05359-b9e4-47f2-a3de-c678b6693530" providerId="ADAL" clId="{F71778A2-0B0A-4390-A922-1251D981ACF5}" dt="2026-05-23T00:40:44.609" v="8217"/>
          <ac:spMkLst>
            <pc:docMk/>
            <pc:sldMk cId="3337615505" sldId="397"/>
            <ac:spMk id="4" creationId="{878EBBD9-D19D-CD76-A937-DDE1A51F7EC8}"/>
          </ac:spMkLst>
        </pc:spChg>
        <pc:spChg chg="ord">
          <ac:chgData name="Megan U Hazen" userId="30e05359-b9e4-47f2-a3de-c678b6693530" providerId="ADAL" clId="{F71778A2-0B0A-4390-A922-1251D981ACF5}" dt="2026-05-23T00:40:44.609" v="8217"/>
          <ac:spMkLst>
            <pc:docMk/>
            <pc:sldMk cId="3337615505" sldId="397"/>
            <ac:spMk id="5" creationId="{34BEB7B2-A0EA-9228-F8C1-258945E0C764}"/>
          </ac:spMkLst>
        </pc:spChg>
        <pc:spChg chg="mod ord">
          <ac:chgData name="Megan U Hazen" userId="30e05359-b9e4-47f2-a3de-c678b6693530" providerId="ADAL" clId="{F71778A2-0B0A-4390-A922-1251D981ACF5}" dt="2026-05-23T00:40:44.609" v="8217"/>
          <ac:spMkLst>
            <pc:docMk/>
            <pc:sldMk cId="3337615505" sldId="397"/>
            <ac:spMk id="10" creationId="{ED2DC8AC-4697-D853-C4FB-37F81D971903}"/>
          </ac:spMkLst>
        </pc:spChg>
        <pc:spChg chg="mod ord">
          <ac:chgData name="Megan U Hazen" userId="30e05359-b9e4-47f2-a3de-c678b6693530" providerId="ADAL" clId="{F71778A2-0B0A-4390-A922-1251D981ACF5}" dt="2026-05-23T00:40:44.609" v="8217"/>
          <ac:spMkLst>
            <pc:docMk/>
            <pc:sldMk cId="3337615505" sldId="397"/>
            <ac:spMk id="12" creationId="{7DF590D4-B9D1-74B3-72B1-6DECC97F6BFE}"/>
          </ac:spMkLst>
        </pc:spChg>
      </pc:sldChg>
      <pc:sldChg chg="modSp add mod">
        <pc:chgData name="Megan U Hazen" userId="30e05359-b9e4-47f2-a3de-c678b6693530" providerId="ADAL" clId="{F71778A2-0B0A-4390-A922-1251D981ACF5}" dt="2026-05-23T00:37:01.280" v="8161"/>
        <pc:sldMkLst>
          <pc:docMk/>
          <pc:sldMk cId="4115395904" sldId="398"/>
        </pc:sldMkLst>
        <pc:spChg chg="mod ord">
          <ac:chgData name="Megan U Hazen" userId="30e05359-b9e4-47f2-a3de-c678b6693530" providerId="ADAL" clId="{F71778A2-0B0A-4390-A922-1251D981ACF5}" dt="2026-05-23T00:37:01.280" v="8161"/>
          <ac:spMkLst>
            <pc:docMk/>
            <pc:sldMk cId="4115395904" sldId="398"/>
            <ac:spMk id="2" creationId="{19699066-5B8B-54B7-882F-8DA0B9070E94}"/>
          </ac:spMkLst>
        </pc:spChg>
        <pc:spChg chg="ord">
          <ac:chgData name="Megan U Hazen" userId="30e05359-b9e4-47f2-a3de-c678b6693530" providerId="ADAL" clId="{F71778A2-0B0A-4390-A922-1251D981ACF5}" dt="2026-05-23T00:37:01.280" v="8161"/>
          <ac:spMkLst>
            <pc:docMk/>
            <pc:sldMk cId="4115395904" sldId="398"/>
            <ac:spMk id="4" creationId="{EC30A933-2687-2265-E212-93492D71CC53}"/>
          </ac:spMkLst>
        </pc:spChg>
        <pc:spChg chg="ord">
          <ac:chgData name="Megan U Hazen" userId="30e05359-b9e4-47f2-a3de-c678b6693530" providerId="ADAL" clId="{F71778A2-0B0A-4390-A922-1251D981ACF5}" dt="2026-05-23T00:37:01.280" v="8161"/>
          <ac:spMkLst>
            <pc:docMk/>
            <pc:sldMk cId="4115395904" sldId="398"/>
            <ac:spMk id="5" creationId="{F1928FEF-EA64-0934-6907-72313FBD61C0}"/>
          </ac:spMkLst>
        </pc:spChg>
        <pc:spChg chg="mod ord">
          <ac:chgData name="Megan U Hazen" userId="30e05359-b9e4-47f2-a3de-c678b6693530" providerId="ADAL" clId="{F71778A2-0B0A-4390-A922-1251D981ACF5}" dt="2026-05-23T00:37:01.280" v="8161"/>
          <ac:spMkLst>
            <pc:docMk/>
            <pc:sldMk cId="4115395904" sldId="398"/>
            <ac:spMk id="6" creationId="{F186E6FC-E0BC-79F3-A038-59004B8F7854}"/>
          </ac:spMkLst>
        </pc:spChg>
        <pc:spChg chg="mod ord">
          <ac:chgData name="Megan U Hazen" userId="30e05359-b9e4-47f2-a3de-c678b6693530" providerId="ADAL" clId="{F71778A2-0B0A-4390-A922-1251D981ACF5}" dt="2026-05-23T00:37:01.280" v="8161"/>
          <ac:spMkLst>
            <pc:docMk/>
            <pc:sldMk cId="4115395904" sldId="398"/>
            <ac:spMk id="10" creationId="{4B05B36C-8767-0934-E857-07F7F7C0C2AD}"/>
          </ac:spMkLst>
        </pc:spChg>
        <pc:spChg chg="mod ord">
          <ac:chgData name="Megan U Hazen" userId="30e05359-b9e4-47f2-a3de-c678b6693530" providerId="ADAL" clId="{F71778A2-0B0A-4390-A922-1251D981ACF5}" dt="2026-05-23T00:37:01.280" v="8161"/>
          <ac:spMkLst>
            <pc:docMk/>
            <pc:sldMk cId="4115395904" sldId="398"/>
            <ac:spMk id="12" creationId="{1A98C064-35EB-7E1D-D03E-C90CFCF58E05}"/>
          </ac:spMkLst>
        </pc:spChg>
      </pc:sldChg>
      <pc:sldChg chg="modSp add mod">
        <pc:chgData name="Megan U Hazen" userId="30e05359-b9e4-47f2-a3de-c678b6693530" providerId="ADAL" clId="{F71778A2-0B0A-4390-A922-1251D981ACF5}" dt="2026-05-23T00:37:02.454" v="8162"/>
        <pc:sldMkLst>
          <pc:docMk/>
          <pc:sldMk cId="721566246" sldId="399"/>
        </pc:sldMkLst>
        <pc:spChg chg="mod ord">
          <ac:chgData name="Megan U Hazen" userId="30e05359-b9e4-47f2-a3de-c678b6693530" providerId="ADAL" clId="{F71778A2-0B0A-4390-A922-1251D981ACF5}" dt="2026-05-23T00:37:02.454" v="8162"/>
          <ac:spMkLst>
            <pc:docMk/>
            <pc:sldMk cId="721566246" sldId="399"/>
            <ac:spMk id="2" creationId="{64DEC12A-825B-B110-1A75-9E8CF8773AEC}"/>
          </ac:spMkLst>
        </pc:spChg>
        <pc:spChg chg="ord">
          <ac:chgData name="Megan U Hazen" userId="30e05359-b9e4-47f2-a3de-c678b6693530" providerId="ADAL" clId="{F71778A2-0B0A-4390-A922-1251D981ACF5}" dt="2026-05-23T00:37:02.454" v="8162"/>
          <ac:spMkLst>
            <pc:docMk/>
            <pc:sldMk cId="721566246" sldId="399"/>
            <ac:spMk id="4" creationId="{557824CA-7A26-1169-E305-7A32F10B835F}"/>
          </ac:spMkLst>
        </pc:spChg>
        <pc:spChg chg="ord">
          <ac:chgData name="Megan U Hazen" userId="30e05359-b9e4-47f2-a3de-c678b6693530" providerId="ADAL" clId="{F71778A2-0B0A-4390-A922-1251D981ACF5}" dt="2026-05-23T00:37:02.454" v="8162"/>
          <ac:spMkLst>
            <pc:docMk/>
            <pc:sldMk cId="721566246" sldId="399"/>
            <ac:spMk id="5" creationId="{DDAED4AC-385B-7D7F-7171-EA85C7BDFD76}"/>
          </ac:spMkLst>
        </pc:spChg>
        <pc:spChg chg="mod ord">
          <ac:chgData name="Megan U Hazen" userId="30e05359-b9e4-47f2-a3de-c678b6693530" providerId="ADAL" clId="{F71778A2-0B0A-4390-A922-1251D981ACF5}" dt="2026-05-23T00:37:02.454" v="8162"/>
          <ac:spMkLst>
            <pc:docMk/>
            <pc:sldMk cId="721566246" sldId="399"/>
            <ac:spMk id="6" creationId="{8F079B0D-DFF8-6AE5-CA23-F057B407752E}"/>
          </ac:spMkLst>
        </pc:spChg>
        <pc:spChg chg="mod ord">
          <ac:chgData name="Megan U Hazen" userId="30e05359-b9e4-47f2-a3de-c678b6693530" providerId="ADAL" clId="{F71778A2-0B0A-4390-A922-1251D981ACF5}" dt="2026-05-23T00:37:02.454" v="8162"/>
          <ac:spMkLst>
            <pc:docMk/>
            <pc:sldMk cId="721566246" sldId="399"/>
            <ac:spMk id="10" creationId="{B41A53A1-4B7B-46F7-F6D7-CB108E412A16}"/>
          </ac:spMkLst>
        </pc:spChg>
        <pc:spChg chg="mod ord">
          <ac:chgData name="Megan U Hazen" userId="30e05359-b9e4-47f2-a3de-c678b6693530" providerId="ADAL" clId="{F71778A2-0B0A-4390-A922-1251D981ACF5}" dt="2026-05-23T00:37:02.454" v="8162"/>
          <ac:spMkLst>
            <pc:docMk/>
            <pc:sldMk cId="721566246" sldId="399"/>
            <ac:spMk id="12" creationId="{991D5981-B2A0-1FAA-3E46-3B3CEB5EFA42}"/>
          </ac:spMkLst>
        </pc:spChg>
      </pc:sldChg>
      <pc:sldChg chg="addSp modSp add mod">
        <pc:chgData name="Megan U Hazen" userId="30e05359-b9e4-47f2-a3de-c678b6693530" providerId="ADAL" clId="{F71778A2-0B0A-4390-A922-1251D981ACF5}" dt="2026-05-23T00:37:03.795" v="8163"/>
        <pc:sldMkLst>
          <pc:docMk/>
          <pc:sldMk cId="1734657118" sldId="400"/>
        </pc:sldMkLst>
        <pc:spChg chg="mod ord">
          <ac:chgData name="Megan U Hazen" userId="30e05359-b9e4-47f2-a3de-c678b6693530" providerId="ADAL" clId="{F71778A2-0B0A-4390-A922-1251D981ACF5}" dt="2026-05-23T00:37:03.795" v="8163"/>
          <ac:spMkLst>
            <pc:docMk/>
            <pc:sldMk cId="1734657118" sldId="400"/>
            <ac:spMk id="2" creationId="{78483620-4400-30BB-EE22-13340325E889}"/>
          </ac:spMkLst>
        </pc:spChg>
        <pc:spChg chg="add mod ord">
          <ac:chgData name="Megan U Hazen" userId="30e05359-b9e4-47f2-a3de-c678b6693530" providerId="ADAL" clId="{F71778A2-0B0A-4390-A922-1251D981ACF5}" dt="2026-05-23T00:37:03.795" v="8163"/>
          <ac:spMkLst>
            <pc:docMk/>
            <pc:sldMk cId="1734657118" sldId="400"/>
            <ac:spMk id="3" creationId="{CDCC62AD-52B6-2F7F-A957-31054340F796}"/>
          </ac:spMkLst>
        </pc:spChg>
        <pc:spChg chg="ord">
          <ac:chgData name="Megan U Hazen" userId="30e05359-b9e4-47f2-a3de-c678b6693530" providerId="ADAL" clId="{F71778A2-0B0A-4390-A922-1251D981ACF5}" dt="2026-05-23T00:37:03.795" v="8163"/>
          <ac:spMkLst>
            <pc:docMk/>
            <pc:sldMk cId="1734657118" sldId="400"/>
            <ac:spMk id="4" creationId="{39EB79A9-5B2B-52B8-F9A8-40BADCD39011}"/>
          </ac:spMkLst>
        </pc:spChg>
        <pc:spChg chg="ord">
          <ac:chgData name="Megan U Hazen" userId="30e05359-b9e4-47f2-a3de-c678b6693530" providerId="ADAL" clId="{F71778A2-0B0A-4390-A922-1251D981ACF5}" dt="2026-05-23T00:37:03.795" v="8163"/>
          <ac:spMkLst>
            <pc:docMk/>
            <pc:sldMk cId="1734657118" sldId="400"/>
            <ac:spMk id="5" creationId="{49659E42-024F-C070-8760-5FE727895CE4}"/>
          </ac:spMkLst>
        </pc:spChg>
        <pc:spChg chg="mod ord">
          <ac:chgData name="Megan U Hazen" userId="30e05359-b9e4-47f2-a3de-c678b6693530" providerId="ADAL" clId="{F71778A2-0B0A-4390-A922-1251D981ACF5}" dt="2026-05-23T00:37:03.795" v="8163"/>
          <ac:spMkLst>
            <pc:docMk/>
            <pc:sldMk cId="1734657118" sldId="400"/>
            <ac:spMk id="10" creationId="{662D72B5-63AE-F9FF-C299-B67E8592171E}"/>
          </ac:spMkLst>
        </pc:spChg>
        <pc:spChg chg="mod ord">
          <ac:chgData name="Megan U Hazen" userId="30e05359-b9e4-47f2-a3de-c678b6693530" providerId="ADAL" clId="{F71778A2-0B0A-4390-A922-1251D981ACF5}" dt="2026-05-23T00:37:03.795" v="8163"/>
          <ac:spMkLst>
            <pc:docMk/>
            <pc:sldMk cId="1734657118" sldId="400"/>
            <ac:spMk id="12" creationId="{ED18FB30-86ED-7000-8C87-03DF19C3E32A}"/>
          </ac:spMkLst>
        </pc:spChg>
      </pc:sldChg>
      <pc:sldChg chg="addSp delSp modSp new mod setBg modClrScheme chgLayout">
        <pc:chgData name="Megan U Hazen" userId="30e05359-b9e4-47f2-a3de-c678b6693530" providerId="ADAL" clId="{F71778A2-0B0A-4390-A922-1251D981ACF5}" dt="2026-05-23T00:41:53.595" v="8227" actId="26606"/>
        <pc:sldMkLst>
          <pc:docMk/>
          <pc:sldMk cId="2758720035" sldId="401"/>
        </pc:sldMkLst>
        <pc:spChg chg="mod ord">
          <ac:chgData name="Megan U Hazen" userId="30e05359-b9e4-47f2-a3de-c678b6693530" providerId="ADAL" clId="{F71778A2-0B0A-4390-A922-1251D981ACF5}" dt="2026-05-23T00:40:48.859" v="8220"/>
          <ac:spMkLst>
            <pc:docMk/>
            <pc:sldMk cId="2758720035" sldId="401"/>
            <ac:spMk id="5" creationId="{89EDFBE9-733D-A8D6-F6A6-9981DE665D0F}"/>
          </ac:spMkLst>
        </pc:spChg>
        <pc:spChg chg="mod ord">
          <ac:chgData name="Megan U Hazen" userId="30e05359-b9e4-47f2-a3de-c678b6693530" providerId="ADAL" clId="{F71778A2-0B0A-4390-A922-1251D981ACF5}" dt="2026-05-23T00:41:53.595" v="8227" actId="26606"/>
          <ac:spMkLst>
            <pc:docMk/>
            <pc:sldMk cId="2758720035" sldId="401"/>
            <ac:spMk id="6" creationId="{A2FD0C2C-5CEF-C3B8-64EF-5F41C72F9A3F}"/>
          </ac:spMkLst>
        </pc:spChg>
        <pc:spChg chg="add mod ord">
          <ac:chgData name="Megan U Hazen" userId="30e05359-b9e4-47f2-a3de-c678b6693530" providerId="ADAL" clId="{F71778A2-0B0A-4390-A922-1251D981ACF5}" dt="2026-05-23T00:40:48.859" v="8220"/>
          <ac:spMkLst>
            <pc:docMk/>
            <pc:sldMk cId="2758720035" sldId="401"/>
            <ac:spMk id="8" creationId="{EB1ADFC6-8B64-86DD-550D-A2BF5C518CF8}"/>
          </ac:spMkLst>
        </pc:spChg>
        <pc:spChg chg="add">
          <ac:chgData name="Megan U Hazen" userId="30e05359-b9e4-47f2-a3de-c678b6693530" providerId="ADAL" clId="{F71778A2-0B0A-4390-A922-1251D981ACF5}" dt="2026-05-23T00:41:53.595" v="8227" actId="26606"/>
          <ac:spMkLst>
            <pc:docMk/>
            <pc:sldMk cId="2758720035" sldId="401"/>
            <ac:spMk id="30" creationId="{29E7461E-D3EF-467C-90B0-A07159CA65CD}"/>
          </ac:spMkLst>
        </pc:spChg>
        <pc:spChg chg="add">
          <ac:chgData name="Megan U Hazen" userId="30e05359-b9e4-47f2-a3de-c678b6693530" providerId="ADAL" clId="{F71778A2-0B0A-4390-A922-1251D981ACF5}" dt="2026-05-23T00:41:53.595" v="8227" actId="26606"/>
          <ac:spMkLst>
            <pc:docMk/>
            <pc:sldMk cId="2758720035" sldId="401"/>
            <ac:spMk id="32" creationId="{6187544F-2A96-4442-9598-104754EE63D3}"/>
          </ac:spMkLst>
        </pc:spChg>
        <pc:spChg chg="add">
          <ac:chgData name="Megan U Hazen" userId="30e05359-b9e4-47f2-a3de-c678b6693530" providerId="ADAL" clId="{F71778A2-0B0A-4390-A922-1251D981ACF5}" dt="2026-05-23T00:41:53.595" v="8227" actId="26606"/>
          <ac:spMkLst>
            <pc:docMk/>
            <pc:sldMk cId="2758720035" sldId="401"/>
            <ac:spMk id="36" creationId="{0E2A42E5-92EC-4404-93C4-E129D9F8484D}"/>
          </ac:spMkLst>
        </pc:spChg>
        <pc:spChg chg="add">
          <ac:chgData name="Megan U Hazen" userId="30e05359-b9e4-47f2-a3de-c678b6693530" providerId="ADAL" clId="{F71778A2-0B0A-4390-A922-1251D981ACF5}" dt="2026-05-23T00:41:53.595" v="8227" actId="26606"/>
          <ac:spMkLst>
            <pc:docMk/>
            <pc:sldMk cId="2758720035" sldId="401"/>
            <ac:spMk id="38" creationId="{6AD1008E-ADE3-480B-BE00-EE35E5DE7A31}"/>
          </ac:spMkLst>
        </pc:spChg>
        <pc:picChg chg="add mod ord">
          <ac:chgData name="Megan U Hazen" userId="30e05359-b9e4-47f2-a3de-c678b6693530" providerId="ADAL" clId="{F71778A2-0B0A-4390-A922-1251D981ACF5}" dt="2026-05-23T00:40:48.859" v="8220"/>
          <ac:picMkLst>
            <pc:docMk/>
            <pc:sldMk cId="2758720035" sldId="401"/>
            <ac:picMk id="10" creationId="{A512EAB3-CE29-8A2F-2F37-4D9DD32F07BD}"/>
          </ac:picMkLst>
        </pc:picChg>
      </pc:sldChg>
      <pc:sldChg chg="addSp modSp new mod modClrScheme chgLayout">
        <pc:chgData name="Megan U Hazen" userId="30e05359-b9e4-47f2-a3de-c678b6693530" providerId="ADAL" clId="{F71778A2-0B0A-4390-A922-1251D981ACF5}" dt="2026-05-23T00:37:36.349" v="8170"/>
        <pc:sldMkLst>
          <pc:docMk/>
          <pc:sldMk cId="2827967304" sldId="402"/>
        </pc:sldMkLst>
        <pc:spChg chg="mod ord">
          <ac:chgData name="Megan U Hazen" userId="30e05359-b9e4-47f2-a3de-c678b6693530" providerId="ADAL" clId="{F71778A2-0B0A-4390-A922-1251D981ACF5}" dt="2026-05-23T00:37:36.349" v="8170"/>
          <ac:spMkLst>
            <pc:docMk/>
            <pc:sldMk cId="2827967304" sldId="402"/>
            <ac:spMk id="2" creationId="{938EE73E-B91E-BBB7-332C-224B458B2B4E}"/>
          </ac:spMkLst>
        </pc:spChg>
        <pc:spChg chg="mod ord">
          <ac:chgData name="Megan U Hazen" userId="30e05359-b9e4-47f2-a3de-c678b6693530" providerId="ADAL" clId="{F71778A2-0B0A-4390-A922-1251D981ACF5}" dt="2026-05-23T00:37:36.349" v="8170"/>
          <ac:spMkLst>
            <pc:docMk/>
            <pc:sldMk cId="2827967304" sldId="402"/>
            <ac:spMk id="3" creationId="{811A0A7B-35DA-F023-717C-E3BAC93A3557}"/>
          </ac:spMkLst>
        </pc:spChg>
        <pc:spChg chg="mod ord">
          <ac:chgData name="Megan U Hazen" userId="30e05359-b9e4-47f2-a3de-c678b6693530" providerId="ADAL" clId="{F71778A2-0B0A-4390-A922-1251D981ACF5}" dt="2026-05-23T00:37:36.349" v="8170"/>
          <ac:spMkLst>
            <pc:docMk/>
            <pc:sldMk cId="2827967304" sldId="402"/>
            <ac:spMk id="4" creationId="{645EC5A0-49AF-1F4D-F79E-FA4E704F7F0B}"/>
          </ac:spMkLst>
        </pc:spChg>
        <pc:spChg chg="add mod ord">
          <ac:chgData name="Megan U Hazen" userId="30e05359-b9e4-47f2-a3de-c678b6693530" providerId="ADAL" clId="{F71778A2-0B0A-4390-A922-1251D981ACF5}" dt="2026-05-23T00:37:36.349" v="8170"/>
          <ac:spMkLst>
            <pc:docMk/>
            <pc:sldMk cId="2827967304" sldId="402"/>
            <ac:spMk id="5" creationId="{682C7927-C26C-ED33-19BE-ED66217344D7}"/>
          </ac:spMkLst>
        </pc:spChg>
        <pc:picChg chg="add mod ord">
          <ac:chgData name="Megan U Hazen" userId="30e05359-b9e4-47f2-a3de-c678b6693530" providerId="ADAL" clId="{F71778A2-0B0A-4390-A922-1251D981ACF5}" dt="2026-05-23T00:37:36.349" v="8170"/>
          <ac:picMkLst>
            <pc:docMk/>
            <pc:sldMk cId="2827967304" sldId="402"/>
            <ac:picMk id="6" creationId="{6C6D3664-1862-0033-27BC-A1F8E12DCB26}"/>
          </ac:picMkLst>
        </pc:picChg>
      </pc:sldChg>
      <pc:sldChg chg="modSp new mod ord">
        <pc:chgData name="Megan U Hazen" userId="30e05359-b9e4-47f2-a3de-c678b6693530" providerId="ADAL" clId="{F71778A2-0B0A-4390-A922-1251D981ACF5}" dt="2026-05-22T22:14:15.584" v="5142"/>
        <pc:sldMkLst>
          <pc:docMk/>
          <pc:sldMk cId="1422550264" sldId="403"/>
        </pc:sldMkLst>
        <pc:spChg chg="mod">
          <ac:chgData name="Megan U Hazen" userId="30e05359-b9e4-47f2-a3de-c678b6693530" providerId="ADAL" clId="{F71778A2-0B0A-4390-A922-1251D981ACF5}" dt="2026-05-22T20:29:54.687" v="3722" actId="20577"/>
          <ac:spMkLst>
            <pc:docMk/>
            <pc:sldMk cId="1422550264" sldId="403"/>
            <ac:spMk id="2" creationId="{C9CF6E10-17BA-8D5F-D4D9-AC021461ED1D}"/>
          </ac:spMkLst>
        </pc:spChg>
        <pc:spChg chg="mod">
          <ac:chgData name="Megan U Hazen" userId="30e05359-b9e4-47f2-a3de-c678b6693530" providerId="ADAL" clId="{F71778A2-0B0A-4390-A922-1251D981ACF5}" dt="2026-05-22T20:31:06.837" v="3739" actId="2711"/>
          <ac:spMkLst>
            <pc:docMk/>
            <pc:sldMk cId="1422550264" sldId="403"/>
            <ac:spMk id="3" creationId="{75BF76F4-A4D4-FC29-54F0-16883211E0EE}"/>
          </ac:spMkLst>
        </pc:spChg>
      </pc:sldChg>
      <pc:sldChg chg="addSp modSp add mod ord">
        <pc:chgData name="Megan U Hazen" userId="30e05359-b9e4-47f2-a3de-c678b6693530" providerId="ADAL" clId="{F71778A2-0B0A-4390-A922-1251D981ACF5}" dt="2026-05-23T00:37:40.006" v="8173"/>
        <pc:sldMkLst>
          <pc:docMk/>
          <pc:sldMk cId="851718181" sldId="405"/>
        </pc:sldMkLst>
        <pc:spChg chg="add mod ord">
          <ac:chgData name="Megan U Hazen" userId="30e05359-b9e4-47f2-a3de-c678b6693530" providerId="ADAL" clId="{F71778A2-0B0A-4390-A922-1251D981ACF5}" dt="2026-05-23T00:37:40.006" v="8173"/>
          <ac:spMkLst>
            <pc:docMk/>
            <pc:sldMk cId="851718181" sldId="405"/>
            <ac:spMk id="2" creationId="{9915CA8A-FF98-F78F-4E66-B2B2AB8ED781}"/>
          </ac:spMkLst>
        </pc:spChg>
        <pc:spChg chg="ord">
          <ac:chgData name="Megan U Hazen" userId="30e05359-b9e4-47f2-a3de-c678b6693530" providerId="ADAL" clId="{F71778A2-0B0A-4390-A922-1251D981ACF5}" dt="2026-05-23T00:37:40.006" v="8173"/>
          <ac:spMkLst>
            <pc:docMk/>
            <pc:sldMk cId="851718181" sldId="405"/>
            <ac:spMk id="4" creationId="{033B5B18-B440-F420-1C60-1112222D56C1}"/>
          </ac:spMkLst>
        </pc:spChg>
        <pc:spChg chg="ord">
          <ac:chgData name="Megan U Hazen" userId="30e05359-b9e4-47f2-a3de-c678b6693530" providerId="ADAL" clId="{F71778A2-0B0A-4390-A922-1251D981ACF5}" dt="2026-05-23T00:37:40.006" v="8173"/>
          <ac:spMkLst>
            <pc:docMk/>
            <pc:sldMk cId="851718181" sldId="405"/>
            <ac:spMk id="5" creationId="{76A1DA5B-C33D-9F08-ECE6-08E281D31120}"/>
          </ac:spMkLst>
        </pc:spChg>
        <pc:spChg chg="mod ord">
          <ac:chgData name="Megan U Hazen" userId="30e05359-b9e4-47f2-a3de-c678b6693530" providerId="ADAL" clId="{F71778A2-0B0A-4390-A922-1251D981ACF5}" dt="2026-05-23T00:37:40.006" v="8173"/>
          <ac:spMkLst>
            <pc:docMk/>
            <pc:sldMk cId="851718181" sldId="405"/>
            <ac:spMk id="6" creationId="{EC9974BD-B092-1327-5428-167EA793CD00}"/>
          </ac:spMkLst>
        </pc:spChg>
        <pc:spChg chg="mod ord">
          <ac:chgData name="Megan U Hazen" userId="30e05359-b9e4-47f2-a3de-c678b6693530" providerId="ADAL" clId="{F71778A2-0B0A-4390-A922-1251D981ACF5}" dt="2026-05-23T00:37:40.006" v="8173"/>
          <ac:spMkLst>
            <pc:docMk/>
            <pc:sldMk cId="851718181" sldId="405"/>
            <ac:spMk id="7" creationId="{168EC3FB-3949-33EB-B8C4-DDAC55F3CB7C}"/>
          </ac:spMkLst>
        </pc:spChg>
        <pc:spChg chg="mod ord">
          <ac:chgData name="Megan U Hazen" userId="30e05359-b9e4-47f2-a3de-c678b6693530" providerId="ADAL" clId="{F71778A2-0B0A-4390-A922-1251D981ACF5}" dt="2026-05-23T00:37:40.006" v="8173"/>
          <ac:spMkLst>
            <pc:docMk/>
            <pc:sldMk cId="851718181" sldId="405"/>
            <ac:spMk id="8" creationId="{8B72E173-5368-B78E-00D3-1E48F3F25A12}"/>
          </ac:spMkLst>
        </pc:spChg>
        <pc:spChg chg="mod ord">
          <ac:chgData name="Megan U Hazen" userId="30e05359-b9e4-47f2-a3de-c678b6693530" providerId="ADAL" clId="{F71778A2-0B0A-4390-A922-1251D981ACF5}" dt="2026-05-23T00:37:40.006" v="8173"/>
          <ac:spMkLst>
            <pc:docMk/>
            <pc:sldMk cId="851718181" sldId="405"/>
            <ac:spMk id="9" creationId="{F4A8AF87-F97A-2BFC-DF3C-79DC72C4F36B}"/>
          </ac:spMkLst>
        </pc:spChg>
        <pc:spChg chg="mod ord">
          <ac:chgData name="Megan U Hazen" userId="30e05359-b9e4-47f2-a3de-c678b6693530" providerId="ADAL" clId="{F71778A2-0B0A-4390-A922-1251D981ACF5}" dt="2026-05-23T00:37:40.006" v="8173"/>
          <ac:spMkLst>
            <pc:docMk/>
            <pc:sldMk cId="851718181" sldId="405"/>
            <ac:spMk id="10" creationId="{42F8CC37-94DB-6F30-56F3-CC1F5F68FFE6}"/>
          </ac:spMkLst>
        </pc:spChg>
      </pc:sldChg>
      <pc:sldChg chg="addSp delSp modSp new mod modClrScheme chgLayout">
        <pc:chgData name="Megan U Hazen" userId="30e05359-b9e4-47f2-a3de-c678b6693530" providerId="ADAL" clId="{F71778A2-0B0A-4390-A922-1251D981ACF5}" dt="2026-05-23T00:37:37.851" v="8171"/>
        <pc:sldMkLst>
          <pc:docMk/>
          <pc:sldMk cId="1996565348" sldId="406"/>
        </pc:sldMkLst>
        <pc:spChg chg="mod ord">
          <ac:chgData name="Megan U Hazen" userId="30e05359-b9e4-47f2-a3de-c678b6693530" providerId="ADAL" clId="{F71778A2-0B0A-4390-A922-1251D981ACF5}" dt="2026-05-23T00:37:37.851" v="8171"/>
          <ac:spMkLst>
            <pc:docMk/>
            <pc:sldMk cId="1996565348" sldId="406"/>
            <ac:spMk id="2" creationId="{83ADEB59-843B-2D2E-14E8-3557D693B8B1}"/>
          </ac:spMkLst>
        </pc:spChg>
        <pc:spChg chg="mod ord">
          <ac:chgData name="Megan U Hazen" userId="30e05359-b9e4-47f2-a3de-c678b6693530" providerId="ADAL" clId="{F71778A2-0B0A-4390-A922-1251D981ACF5}" dt="2026-05-23T00:37:37.851" v="8171"/>
          <ac:spMkLst>
            <pc:docMk/>
            <pc:sldMk cId="1996565348" sldId="406"/>
            <ac:spMk id="4" creationId="{A2C96850-D098-2B39-4C65-4F2F10B5E8F0}"/>
          </ac:spMkLst>
        </pc:spChg>
        <pc:spChg chg="mod ord">
          <ac:chgData name="Megan U Hazen" userId="30e05359-b9e4-47f2-a3de-c678b6693530" providerId="ADAL" clId="{F71778A2-0B0A-4390-A922-1251D981ACF5}" dt="2026-05-23T00:37:37.851" v="8171"/>
          <ac:spMkLst>
            <pc:docMk/>
            <pc:sldMk cId="1996565348" sldId="406"/>
            <ac:spMk id="5" creationId="{F25EFCFD-3964-62DB-F6C9-F8BA6CAA738F}"/>
          </ac:spMkLst>
        </pc:spChg>
        <pc:spChg chg="add mod ord">
          <ac:chgData name="Megan U Hazen" userId="30e05359-b9e4-47f2-a3de-c678b6693530" providerId="ADAL" clId="{F71778A2-0B0A-4390-A922-1251D981ACF5}" dt="2026-05-23T00:37:37.851" v="8171"/>
          <ac:spMkLst>
            <pc:docMk/>
            <pc:sldMk cId="1996565348" sldId="406"/>
            <ac:spMk id="11" creationId="{B7EA36CD-88AB-109A-C71E-C478E2B37850}"/>
          </ac:spMkLst>
        </pc:spChg>
        <pc:graphicFrameChg chg="add mod ord modGraphic">
          <ac:chgData name="Megan U Hazen" userId="30e05359-b9e4-47f2-a3de-c678b6693530" providerId="ADAL" clId="{F71778A2-0B0A-4390-A922-1251D981ACF5}" dt="2026-05-23T00:37:37.851" v="8171"/>
          <ac:graphicFrameMkLst>
            <pc:docMk/>
            <pc:sldMk cId="1996565348" sldId="406"/>
            <ac:graphicFrameMk id="8" creationId="{41AE418F-98D8-F509-9A61-BCB1CE7D535F}"/>
          </ac:graphicFrameMkLst>
        </pc:graphicFrameChg>
        <pc:graphicFrameChg chg="add mod ord modGraphic">
          <ac:chgData name="Megan U Hazen" userId="30e05359-b9e4-47f2-a3de-c678b6693530" providerId="ADAL" clId="{F71778A2-0B0A-4390-A922-1251D981ACF5}" dt="2026-05-23T00:37:37.851" v="8171"/>
          <ac:graphicFrameMkLst>
            <pc:docMk/>
            <pc:sldMk cId="1996565348" sldId="406"/>
            <ac:graphicFrameMk id="9" creationId="{A5C797F7-8208-1EE9-ABE3-F9879431389B}"/>
          </ac:graphicFrameMkLst>
        </pc:graphicFrameChg>
        <pc:graphicFrameChg chg="add mod ord modGraphic">
          <ac:chgData name="Megan U Hazen" userId="30e05359-b9e4-47f2-a3de-c678b6693530" providerId="ADAL" clId="{F71778A2-0B0A-4390-A922-1251D981ACF5}" dt="2026-05-23T00:37:37.851" v="8171"/>
          <ac:graphicFrameMkLst>
            <pc:docMk/>
            <pc:sldMk cId="1996565348" sldId="406"/>
            <ac:graphicFrameMk id="10" creationId="{FB5DBA21-7C91-0A16-03D5-9B08A1FF3ABE}"/>
          </ac:graphicFrameMkLst>
        </pc:graphicFrameChg>
      </pc:sldChg>
      <pc:sldChg chg="addSp modSp add mod">
        <pc:chgData name="Megan U Hazen" userId="30e05359-b9e4-47f2-a3de-c678b6693530" providerId="ADAL" clId="{F71778A2-0B0A-4390-A922-1251D981ACF5}" dt="2026-05-23T00:37:38.863" v="8172"/>
        <pc:sldMkLst>
          <pc:docMk/>
          <pc:sldMk cId="1906306107" sldId="407"/>
        </pc:sldMkLst>
        <pc:spChg chg="mod ord">
          <ac:chgData name="Megan U Hazen" userId="30e05359-b9e4-47f2-a3de-c678b6693530" providerId="ADAL" clId="{F71778A2-0B0A-4390-A922-1251D981ACF5}" dt="2026-05-23T00:37:38.863" v="8172"/>
          <ac:spMkLst>
            <pc:docMk/>
            <pc:sldMk cId="1906306107" sldId="407"/>
            <ac:spMk id="2" creationId="{F34BC8FB-454F-C6BE-E0DB-3772EA5F3E5A}"/>
          </ac:spMkLst>
        </pc:spChg>
        <pc:spChg chg="ord">
          <ac:chgData name="Megan U Hazen" userId="30e05359-b9e4-47f2-a3de-c678b6693530" providerId="ADAL" clId="{F71778A2-0B0A-4390-A922-1251D981ACF5}" dt="2026-05-23T00:37:38.863" v="8172"/>
          <ac:spMkLst>
            <pc:docMk/>
            <pc:sldMk cId="1906306107" sldId="407"/>
            <ac:spMk id="4" creationId="{04EC6432-6420-45F7-FB0A-B3ABBB1D9EAF}"/>
          </ac:spMkLst>
        </pc:spChg>
        <pc:spChg chg="ord">
          <ac:chgData name="Megan U Hazen" userId="30e05359-b9e4-47f2-a3de-c678b6693530" providerId="ADAL" clId="{F71778A2-0B0A-4390-A922-1251D981ACF5}" dt="2026-05-23T00:37:38.863" v="8172"/>
          <ac:spMkLst>
            <pc:docMk/>
            <pc:sldMk cId="1906306107" sldId="407"/>
            <ac:spMk id="5" creationId="{F403EE8C-44C6-EBEC-D864-DE47401102A9}"/>
          </ac:spMkLst>
        </pc:spChg>
        <pc:spChg chg="add mod ord">
          <ac:chgData name="Megan U Hazen" userId="30e05359-b9e4-47f2-a3de-c678b6693530" providerId="ADAL" clId="{F71778A2-0B0A-4390-A922-1251D981ACF5}" dt="2026-05-23T00:37:38.863" v="8172"/>
          <ac:spMkLst>
            <pc:docMk/>
            <pc:sldMk cId="1906306107" sldId="407"/>
            <ac:spMk id="6" creationId="{41834975-77A4-EBBF-D5ED-1396D47AEB9C}"/>
          </ac:spMkLst>
        </pc:spChg>
        <pc:spChg chg="add mod ord">
          <ac:chgData name="Megan U Hazen" userId="30e05359-b9e4-47f2-a3de-c678b6693530" providerId="ADAL" clId="{F71778A2-0B0A-4390-A922-1251D981ACF5}" dt="2026-05-23T00:37:38.863" v="8172"/>
          <ac:spMkLst>
            <pc:docMk/>
            <pc:sldMk cId="1906306107" sldId="407"/>
            <ac:spMk id="7" creationId="{5C6D89B7-53EE-0142-D86B-018E3C1D5254}"/>
          </ac:spMkLst>
        </pc:spChg>
        <pc:spChg chg="mod ord">
          <ac:chgData name="Megan U Hazen" userId="30e05359-b9e4-47f2-a3de-c678b6693530" providerId="ADAL" clId="{F71778A2-0B0A-4390-A922-1251D981ACF5}" dt="2026-05-23T00:37:38.863" v="8172"/>
          <ac:spMkLst>
            <pc:docMk/>
            <pc:sldMk cId="1906306107" sldId="407"/>
            <ac:spMk id="11" creationId="{542357EB-7050-EBEC-978A-78F6337FD593}"/>
          </ac:spMkLst>
        </pc:spChg>
        <pc:spChg chg="add mod ord">
          <ac:chgData name="Megan U Hazen" userId="30e05359-b9e4-47f2-a3de-c678b6693530" providerId="ADAL" clId="{F71778A2-0B0A-4390-A922-1251D981ACF5}" dt="2026-05-23T00:37:38.863" v="8172"/>
          <ac:spMkLst>
            <pc:docMk/>
            <pc:sldMk cId="1906306107" sldId="407"/>
            <ac:spMk id="12" creationId="{8E3030B2-942D-74C0-B1C5-E1882FC702C8}"/>
          </ac:spMkLst>
        </pc:spChg>
        <pc:graphicFrameChg chg="add mod ord modGraphic">
          <ac:chgData name="Megan U Hazen" userId="30e05359-b9e4-47f2-a3de-c678b6693530" providerId="ADAL" clId="{F71778A2-0B0A-4390-A922-1251D981ACF5}" dt="2026-05-23T00:37:38.863" v="8172"/>
          <ac:graphicFrameMkLst>
            <pc:docMk/>
            <pc:sldMk cId="1906306107" sldId="407"/>
            <ac:graphicFrameMk id="3" creationId="{3DE937D7-3E6F-C67C-56A9-E23B3DDC1F17}"/>
          </ac:graphicFrameMkLst>
        </pc:graphicFrameChg>
        <pc:graphicFrameChg chg="mod ord modGraphic">
          <ac:chgData name="Megan U Hazen" userId="30e05359-b9e4-47f2-a3de-c678b6693530" providerId="ADAL" clId="{F71778A2-0B0A-4390-A922-1251D981ACF5}" dt="2026-05-23T00:37:38.863" v="8172"/>
          <ac:graphicFrameMkLst>
            <pc:docMk/>
            <pc:sldMk cId="1906306107" sldId="407"/>
            <ac:graphicFrameMk id="8" creationId="{768713CB-8512-FA7F-34F3-E943B492C1A2}"/>
          </ac:graphicFrameMkLst>
        </pc:graphicFrameChg>
        <pc:graphicFrameChg chg="mod ord modGraphic">
          <ac:chgData name="Megan U Hazen" userId="30e05359-b9e4-47f2-a3de-c678b6693530" providerId="ADAL" clId="{F71778A2-0B0A-4390-A922-1251D981ACF5}" dt="2026-05-23T00:37:38.863" v="8172"/>
          <ac:graphicFrameMkLst>
            <pc:docMk/>
            <pc:sldMk cId="1906306107" sldId="407"/>
            <ac:graphicFrameMk id="9" creationId="{1BE1E7A3-27FA-10B6-C2C8-BE4D97A94E1B}"/>
          </ac:graphicFrameMkLst>
        </pc:graphicFrameChg>
        <pc:graphicFrameChg chg="mod modGraphic">
          <ac:chgData name="Megan U Hazen" userId="30e05359-b9e4-47f2-a3de-c678b6693530" providerId="ADAL" clId="{F71778A2-0B0A-4390-A922-1251D981ACF5}" dt="2026-05-23T00:30:58.163" v="8067" actId="13238"/>
          <ac:graphicFrameMkLst>
            <pc:docMk/>
            <pc:sldMk cId="1906306107" sldId="407"/>
            <ac:graphicFrameMk id="10" creationId="{B333935B-18B7-2A28-CBAB-BB75C9234001}"/>
          </ac:graphicFrameMkLst>
        </pc:graphicFrameChg>
      </pc:sldChg>
      <pc:sldChg chg="modSp add mod">
        <pc:chgData name="Megan U Hazen" userId="30e05359-b9e4-47f2-a3de-c678b6693530" providerId="ADAL" clId="{F71778A2-0B0A-4390-A922-1251D981ACF5}" dt="2026-05-23T00:37:41.077" v="8174"/>
        <pc:sldMkLst>
          <pc:docMk/>
          <pc:sldMk cId="2917567026" sldId="408"/>
        </pc:sldMkLst>
        <pc:spChg chg="mod ord">
          <ac:chgData name="Megan U Hazen" userId="30e05359-b9e4-47f2-a3de-c678b6693530" providerId="ADAL" clId="{F71778A2-0B0A-4390-A922-1251D981ACF5}" dt="2026-05-23T00:37:41.077" v="8174"/>
          <ac:spMkLst>
            <pc:docMk/>
            <pc:sldMk cId="2917567026" sldId="408"/>
            <ac:spMk id="2" creationId="{DF9E19B1-C857-1286-342C-5D8AA4C04DFA}"/>
          </ac:spMkLst>
        </pc:spChg>
        <pc:spChg chg="ord">
          <ac:chgData name="Megan U Hazen" userId="30e05359-b9e4-47f2-a3de-c678b6693530" providerId="ADAL" clId="{F71778A2-0B0A-4390-A922-1251D981ACF5}" dt="2026-05-23T00:37:41.077" v="8174"/>
          <ac:spMkLst>
            <pc:docMk/>
            <pc:sldMk cId="2917567026" sldId="408"/>
            <ac:spMk id="4" creationId="{AC2A459D-AC11-AD65-8C8A-39C95787BDA3}"/>
          </ac:spMkLst>
        </pc:spChg>
        <pc:spChg chg="ord">
          <ac:chgData name="Megan U Hazen" userId="30e05359-b9e4-47f2-a3de-c678b6693530" providerId="ADAL" clId="{F71778A2-0B0A-4390-A922-1251D981ACF5}" dt="2026-05-23T00:37:41.077" v="8174"/>
          <ac:spMkLst>
            <pc:docMk/>
            <pc:sldMk cId="2917567026" sldId="408"/>
            <ac:spMk id="5" creationId="{94C6C7E3-42EC-C4A7-8A31-BCF205954736}"/>
          </ac:spMkLst>
        </pc:spChg>
        <pc:spChg chg="mod ord">
          <ac:chgData name="Megan U Hazen" userId="30e05359-b9e4-47f2-a3de-c678b6693530" providerId="ADAL" clId="{F71778A2-0B0A-4390-A922-1251D981ACF5}" dt="2026-05-23T00:37:41.077" v="8174"/>
          <ac:spMkLst>
            <pc:docMk/>
            <pc:sldMk cId="2917567026" sldId="408"/>
            <ac:spMk id="6" creationId="{9F566CE2-54AC-893C-2F0B-50834F1DE65B}"/>
          </ac:spMkLst>
        </pc:spChg>
        <pc:spChg chg="mod ord">
          <ac:chgData name="Megan U Hazen" userId="30e05359-b9e4-47f2-a3de-c678b6693530" providerId="ADAL" clId="{F71778A2-0B0A-4390-A922-1251D981ACF5}" dt="2026-05-23T00:37:41.077" v="8174"/>
          <ac:spMkLst>
            <pc:docMk/>
            <pc:sldMk cId="2917567026" sldId="408"/>
            <ac:spMk id="7" creationId="{D93D31D4-8FD0-AAC2-ED84-55E6E5D8A3E3}"/>
          </ac:spMkLst>
        </pc:spChg>
        <pc:spChg chg="mod ord">
          <ac:chgData name="Megan U Hazen" userId="30e05359-b9e4-47f2-a3de-c678b6693530" providerId="ADAL" clId="{F71778A2-0B0A-4390-A922-1251D981ACF5}" dt="2026-05-23T00:37:41.077" v="8174"/>
          <ac:spMkLst>
            <pc:docMk/>
            <pc:sldMk cId="2917567026" sldId="408"/>
            <ac:spMk id="11" creationId="{3FA7A9A2-D3CF-BD88-BB8F-8A02633A18C3}"/>
          </ac:spMkLst>
        </pc:spChg>
        <pc:spChg chg="mod ord">
          <ac:chgData name="Megan U Hazen" userId="30e05359-b9e4-47f2-a3de-c678b6693530" providerId="ADAL" clId="{F71778A2-0B0A-4390-A922-1251D981ACF5}" dt="2026-05-23T00:37:41.077" v="8174"/>
          <ac:spMkLst>
            <pc:docMk/>
            <pc:sldMk cId="2917567026" sldId="408"/>
            <ac:spMk id="12" creationId="{3A99A840-377F-46AC-8B07-9ACE3F646AAA}"/>
          </ac:spMkLst>
        </pc:spChg>
        <pc:graphicFrameChg chg="ord modGraphic">
          <ac:chgData name="Megan U Hazen" userId="30e05359-b9e4-47f2-a3de-c678b6693530" providerId="ADAL" clId="{F71778A2-0B0A-4390-A922-1251D981ACF5}" dt="2026-05-23T00:37:41.077" v="8174"/>
          <ac:graphicFrameMkLst>
            <pc:docMk/>
            <pc:sldMk cId="2917567026" sldId="408"/>
            <ac:graphicFrameMk id="3" creationId="{1D3234B2-228F-6C63-38D6-963618D57049}"/>
          </ac:graphicFrameMkLst>
        </pc:graphicFrameChg>
        <pc:graphicFrameChg chg="ord modGraphic">
          <ac:chgData name="Megan U Hazen" userId="30e05359-b9e4-47f2-a3de-c678b6693530" providerId="ADAL" clId="{F71778A2-0B0A-4390-A922-1251D981ACF5}" dt="2026-05-23T00:37:41.077" v="8174"/>
          <ac:graphicFrameMkLst>
            <pc:docMk/>
            <pc:sldMk cId="2917567026" sldId="408"/>
            <ac:graphicFrameMk id="8" creationId="{997A82F0-F733-42E9-F1F6-5ED1A86C385C}"/>
          </ac:graphicFrameMkLst>
        </pc:graphicFrameChg>
        <pc:graphicFrameChg chg="modGraphic">
          <ac:chgData name="Megan U Hazen" userId="30e05359-b9e4-47f2-a3de-c678b6693530" providerId="ADAL" clId="{F71778A2-0B0A-4390-A922-1251D981ACF5}" dt="2026-05-23T00:31:00.332" v="8070" actId="13238"/>
          <ac:graphicFrameMkLst>
            <pc:docMk/>
            <pc:sldMk cId="2917567026" sldId="408"/>
            <ac:graphicFrameMk id="9" creationId="{F6DC4079-5653-DD4A-F3C6-EA693E87F844}"/>
          </ac:graphicFrameMkLst>
        </pc:graphicFrameChg>
        <pc:graphicFrameChg chg="ord modGraphic">
          <ac:chgData name="Megan U Hazen" userId="30e05359-b9e4-47f2-a3de-c678b6693530" providerId="ADAL" clId="{F71778A2-0B0A-4390-A922-1251D981ACF5}" dt="2026-05-23T00:37:41.077" v="8174"/>
          <ac:graphicFrameMkLst>
            <pc:docMk/>
            <pc:sldMk cId="2917567026" sldId="408"/>
            <ac:graphicFrameMk id="10" creationId="{5B4DDA48-084F-4795-3930-DED99638097C}"/>
          </ac:graphicFrameMkLst>
        </pc:graphicFrameChg>
      </pc:sldChg>
      <pc:sldChg chg="delSp modSp add mod">
        <pc:chgData name="Megan U Hazen" userId="30e05359-b9e4-47f2-a3de-c678b6693530" providerId="ADAL" clId="{F71778A2-0B0A-4390-A922-1251D981ACF5}" dt="2026-05-23T00:37:42.073" v="8175"/>
        <pc:sldMkLst>
          <pc:docMk/>
          <pc:sldMk cId="2347296922" sldId="409"/>
        </pc:sldMkLst>
        <pc:spChg chg="mod ord">
          <ac:chgData name="Megan U Hazen" userId="30e05359-b9e4-47f2-a3de-c678b6693530" providerId="ADAL" clId="{F71778A2-0B0A-4390-A922-1251D981ACF5}" dt="2026-05-23T00:37:42.073" v="8175"/>
          <ac:spMkLst>
            <pc:docMk/>
            <pc:sldMk cId="2347296922" sldId="409"/>
            <ac:spMk id="2" creationId="{A56BE259-3D06-083B-152C-ECD91AB0E17E}"/>
          </ac:spMkLst>
        </pc:spChg>
        <pc:spChg chg="ord">
          <ac:chgData name="Megan U Hazen" userId="30e05359-b9e4-47f2-a3de-c678b6693530" providerId="ADAL" clId="{F71778A2-0B0A-4390-A922-1251D981ACF5}" dt="2026-05-23T00:37:42.073" v="8175"/>
          <ac:spMkLst>
            <pc:docMk/>
            <pc:sldMk cId="2347296922" sldId="409"/>
            <ac:spMk id="4" creationId="{C02F6000-1105-CBB8-217B-83E9A5C0E96F}"/>
          </ac:spMkLst>
        </pc:spChg>
        <pc:spChg chg="ord">
          <ac:chgData name="Megan U Hazen" userId="30e05359-b9e4-47f2-a3de-c678b6693530" providerId="ADAL" clId="{F71778A2-0B0A-4390-A922-1251D981ACF5}" dt="2026-05-23T00:37:42.073" v="8175"/>
          <ac:spMkLst>
            <pc:docMk/>
            <pc:sldMk cId="2347296922" sldId="409"/>
            <ac:spMk id="5" creationId="{1E686F89-3676-6681-F766-DE2A8FA079DB}"/>
          </ac:spMkLst>
        </pc:spChg>
        <pc:spChg chg="mod ord">
          <ac:chgData name="Megan U Hazen" userId="30e05359-b9e4-47f2-a3de-c678b6693530" providerId="ADAL" clId="{F71778A2-0B0A-4390-A922-1251D981ACF5}" dt="2026-05-23T00:37:42.073" v="8175"/>
          <ac:spMkLst>
            <pc:docMk/>
            <pc:sldMk cId="2347296922" sldId="409"/>
            <ac:spMk id="7" creationId="{4ECA4EAC-460C-64C6-1633-318EA7FCA352}"/>
          </ac:spMkLst>
        </pc:spChg>
        <pc:spChg chg="mod ord">
          <ac:chgData name="Megan U Hazen" userId="30e05359-b9e4-47f2-a3de-c678b6693530" providerId="ADAL" clId="{F71778A2-0B0A-4390-A922-1251D981ACF5}" dt="2026-05-23T00:37:42.073" v="8175"/>
          <ac:spMkLst>
            <pc:docMk/>
            <pc:sldMk cId="2347296922" sldId="409"/>
            <ac:spMk id="11" creationId="{9ADDA3FB-B3FF-16C5-EEC3-79A1B3851D16}"/>
          </ac:spMkLst>
        </pc:spChg>
        <pc:spChg chg="mod ord">
          <ac:chgData name="Megan U Hazen" userId="30e05359-b9e4-47f2-a3de-c678b6693530" providerId="ADAL" clId="{F71778A2-0B0A-4390-A922-1251D981ACF5}" dt="2026-05-23T00:37:42.073" v="8175"/>
          <ac:spMkLst>
            <pc:docMk/>
            <pc:sldMk cId="2347296922" sldId="409"/>
            <ac:spMk id="12" creationId="{6D9E1E6A-EDE9-99C1-245A-4C2A4F189A60}"/>
          </ac:spMkLst>
        </pc:spChg>
        <pc:graphicFrameChg chg="ord modGraphic">
          <ac:chgData name="Megan U Hazen" userId="30e05359-b9e4-47f2-a3de-c678b6693530" providerId="ADAL" clId="{F71778A2-0B0A-4390-A922-1251D981ACF5}" dt="2026-05-23T00:37:42.073" v="8175"/>
          <ac:graphicFrameMkLst>
            <pc:docMk/>
            <pc:sldMk cId="2347296922" sldId="409"/>
            <ac:graphicFrameMk id="8" creationId="{9A2E2255-7A0B-21A1-2444-8042E8D6F537}"/>
          </ac:graphicFrameMkLst>
        </pc:graphicFrameChg>
        <pc:graphicFrameChg chg="ord modGraphic">
          <ac:chgData name="Megan U Hazen" userId="30e05359-b9e4-47f2-a3de-c678b6693530" providerId="ADAL" clId="{F71778A2-0B0A-4390-A922-1251D981ACF5}" dt="2026-05-23T00:37:42.073" v="8175"/>
          <ac:graphicFrameMkLst>
            <pc:docMk/>
            <pc:sldMk cId="2347296922" sldId="409"/>
            <ac:graphicFrameMk id="9" creationId="{5A115883-62EA-9E99-EB76-8F7B394FC5A1}"/>
          </ac:graphicFrameMkLst>
        </pc:graphicFrameChg>
      </pc:sldChg>
      <pc:sldChg chg="modSp add mod ord modNotesTx">
        <pc:chgData name="Megan U Hazen" userId="30e05359-b9e4-47f2-a3de-c678b6693530" providerId="ADAL" clId="{F71778A2-0B0A-4390-A922-1251D981ACF5}" dt="2026-05-22T22:16:19.861" v="5357" actId="20577"/>
        <pc:sldMkLst>
          <pc:docMk/>
          <pc:sldMk cId="4186002814" sldId="410"/>
        </pc:sldMkLst>
        <pc:spChg chg="mod">
          <ac:chgData name="Megan U Hazen" userId="30e05359-b9e4-47f2-a3de-c678b6693530" providerId="ADAL" clId="{F71778A2-0B0A-4390-A922-1251D981ACF5}" dt="2026-05-22T22:09:26.009" v="5093" actId="20577"/>
          <ac:spMkLst>
            <pc:docMk/>
            <pc:sldMk cId="4186002814" sldId="410"/>
            <ac:spMk id="2" creationId="{848904B6-4298-35AD-2F6C-0140CA6D4EB3}"/>
          </ac:spMkLst>
        </pc:spChg>
        <pc:spChg chg="mod">
          <ac:chgData name="Megan U Hazen" userId="30e05359-b9e4-47f2-a3de-c678b6693530" providerId="ADAL" clId="{F71778A2-0B0A-4390-A922-1251D981ACF5}" dt="2026-05-22T22:13:44.266" v="5138" actId="20577"/>
          <ac:spMkLst>
            <pc:docMk/>
            <pc:sldMk cId="4186002814" sldId="410"/>
            <ac:spMk id="10" creationId="{F1DD6CD2-038D-407E-99B0-B1A89747961D}"/>
          </ac:spMkLst>
        </pc:spChg>
        <pc:spChg chg="mod">
          <ac:chgData name="Megan U Hazen" userId="30e05359-b9e4-47f2-a3de-c678b6693530" providerId="ADAL" clId="{F71778A2-0B0A-4390-A922-1251D981ACF5}" dt="2026-05-22T22:13:27.976" v="5137" actId="20577"/>
          <ac:spMkLst>
            <pc:docMk/>
            <pc:sldMk cId="4186002814" sldId="410"/>
            <ac:spMk id="12" creationId="{55E19551-585D-5F18-B9E5-04931F871296}"/>
          </ac:spMkLst>
        </pc:spChg>
      </pc:sldChg>
      <pc:sldChg chg="modSp new mod">
        <pc:chgData name="Megan U Hazen" userId="30e05359-b9e4-47f2-a3de-c678b6693530" providerId="ADAL" clId="{F71778A2-0B0A-4390-A922-1251D981ACF5}" dt="2026-05-22T22:26:10.688" v="5424" actId="20577"/>
        <pc:sldMkLst>
          <pc:docMk/>
          <pc:sldMk cId="3323948214" sldId="411"/>
        </pc:sldMkLst>
        <pc:spChg chg="mod">
          <ac:chgData name="Megan U Hazen" userId="30e05359-b9e4-47f2-a3de-c678b6693530" providerId="ADAL" clId="{F71778A2-0B0A-4390-A922-1251D981ACF5}" dt="2026-05-22T22:25:34.523" v="5392" actId="20577"/>
          <ac:spMkLst>
            <pc:docMk/>
            <pc:sldMk cId="3323948214" sldId="411"/>
            <ac:spMk id="2" creationId="{83FA9AE6-90A2-8EFA-E153-F57A6877F635}"/>
          </ac:spMkLst>
        </pc:spChg>
        <pc:spChg chg="mod">
          <ac:chgData name="Megan U Hazen" userId="30e05359-b9e4-47f2-a3de-c678b6693530" providerId="ADAL" clId="{F71778A2-0B0A-4390-A922-1251D981ACF5}" dt="2026-05-22T22:26:10.688" v="5424" actId="20577"/>
          <ac:spMkLst>
            <pc:docMk/>
            <pc:sldMk cId="3323948214" sldId="411"/>
            <ac:spMk id="3" creationId="{C3C80A6E-A02F-74DB-0F71-4D4F49CE72B8}"/>
          </ac:spMkLst>
        </pc:spChg>
      </pc:sldChg>
      <pc:sldChg chg="modSp new mod">
        <pc:chgData name="Megan U Hazen" userId="30e05359-b9e4-47f2-a3de-c678b6693530" providerId="ADAL" clId="{F71778A2-0B0A-4390-A922-1251D981ACF5}" dt="2026-05-22T22:54:24.481" v="5448" actId="20577"/>
        <pc:sldMkLst>
          <pc:docMk/>
          <pc:sldMk cId="3681827901" sldId="412"/>
        </pc:sldMkLst>
        <pc:spChg chg="mod">
          <ac:chgData name="Megan U Hazen" userId="30e05359-b9e4-47f2-a3de-c678b6693530" providerId="ADAL" clId="{F71778A2-0B0A-4390-A922-1251D981ACF5}" dt="2026-05-22T22:53:42.941" v="5440" actId="20577"/>
          <ac:spMkLst>
            <pc:docMk/>
            <pc:sldMk cId="3681827901" sldId="412"/>
            <ac:spMk id="2" creationId="{6D00213B-6997-AC2C-F303-72D5CD144BAC}"/>
          </ac:spMkLst>
        </pc:spChg>
        <pc:spChg chg="mod">
          <ac:chgData name="Megan U Hazen" userId="30e05359-b9e4-47f2-a3de-c678b6693530" providerId="ADAL" clId="{F71778A2-0B0A-4390-A922-1251D981ACF5}" dt="2026-05-22T22:54:24.481" v="5448" actId="20577"/>
          <ac:spMkLst>
            <pc:docMk/>
            <pc:sldMk cId="3681827901" sldId="412"/>
            <ac:spMk id="3" creationId="{3379D113-2AFA-1DD3-12A2-F841C0D66D8D}"/>
          </ac:spMkLst>
        </pc:spChg>
      </pc:sldChg>
      <pc:sldChg chg="addSp delSp modSp new mod modClrScheme chgLayout modNotesTx">
        <pc:chgData name="Megan U Hazen" userId="30e05359-b9e4-47f2-a3de-c678b6693530" providerId="ADAL" clId="{F71778A2-0B0A-4390-A922-1251D981ACF5}" dt="2026-05-26T22:45:25.947" v="8431" actId="20577"/>
        <pc:sldMkLst>
          <pc:docMk/>
          <pc:sldMk cId="467065282" sldId="413"/>
        </pc:sldMkLst>
        <pc:spChg chg="mod ord">
          <ac:chgData name="Megan U Hazen" userId="30e05359-b9e4-47f2-a3de-c678b6693530" providerId="ADAL" clId="{F71778A2-0B0A-4390-A922-1251D981ACF5}" dt="2026-05-23T00:37:43.794" v="8176"/>
          <ac:spMkLst>
            <pc:docMk/>
            <pc:sldMk cId="467065282" sldId="413"/>
            <ac:spMk id="4" creationId="{ED9B9097-C6DF-831D-64E7-ACB2D0E74772}"/>
          </ac:spMkLst>
        </pc:spChg>
        <pc:spChg chg="mod ord">
          <ac:chgData name="Megan U Hazen" userId="30e05359-b9e4-47f2-a3de-c678b6693530" providerId="ADAL" clId="{F71778A2-0B0A-4390-A922-1251D981ACF5}" dt="2026-05-23T00:37:43.794" v="8176"/>
          <ac:spMkLst>
            <pc:docMk/>
            <pc:sldMk cId="467065282" sldId="413"/>
            <ac:spMk id="5" creationId="{1CB537FE-CA36-CF17-C6C6-997D4CF673CE}"/>
          </ac:spMkLst>
        </pc:spChg>
        <pc:spChg chg="add mod ord">
          <ac:chgData name="Megan U Hazen" userId="30e05359-b9e4-47f2-a3de-c678b6693530" providerId="ADAL" clId="{F71778A2-0B0A-4390-A922-1251D981ACF5}" dt="2026-05-23T00:37:43.794" v="8176"/>
          <ac:spMkLst>
            <pc:docMk/>
            <pc:sldMk cId="467065282" sldId="413"/>
            <ac:spMk id="6" creationId="{84BE7C53-95E5-0BAD-0D5A-742AC622A047}"/>
          </ac:spMkLst>
        </pc:spChg>
        <pc:spChg chg="add mod ord">
          <ac:chgData name="Megan U Hazen" userId="30e05359-b9e4-47f2-a3de-c678b6693530" providerId="ADAL" clId="{F71778A2-0B0A-4390-A922-1251D981ACF5}" dt="2026-05-23T00:37:43.794" v="8176"/>
          <ac:spMkLst>
            <pc:docMk/>
            <pc:sldMk cId="467065282" sldId="413"/>
            <ac:spMk id="7" creationId="{26CE622D-8464-446C-4D6F-6B2EC73ED5A1}"/>
          </ac:spMkLst>
        </pc:spChg>
        <pc:spChg chg="add mod ord">
          <ac:chgData name="Megan U Hazen" userId="30e05359-b9e4-47f2-a3de-c678b6693530" providerId="ADAL" clId="{F71778A2-0B0A-4390-A922-1251D981ACF5}" dt="2026-05-26T22:45:25.947" v="8431" actId="20577"/>
          <ac:spMkLst>
            <pc:docMk/>
            <pc:sldMk cId="467065282" sldId="413"/>
            <ac:spMk id="9" creationId="{9A00068E-B2F8-E231-E47B-5813643447A1}"/>
          </ac:spMkLst>
        </pc:spChg>
      </pc:sldChg>
      <pc:sldChg chg="addSp delSp modSp add mod">
        <pc:chgData name="Megan U Hazen" userId="30e05359-b9e4-47f2-a3de-c678b6693530" providerId="ADAL" clId="{F71778A2-0B0A-4390-A922-1251D981ACF5}" dt="2026-05-22T23:41:39.288" v="6227" actId="22"/>
        <pc:sldMkLst>
          <pc:docMk/>
          <pc:sldMk cId="4073555047" sldId="414"/>
        </pc:sldMkLst>
        <pc:spChg chg="mod">
          <ac:chgData name="Megan U Hazen" userId="30e05359-b9e4-47f2-a3de-c678b6693530" providerId="ADAL" clId="{F71778A2-0B0A-4390-A922-1251D981ACF5}" dt="2026-05-22T23:27:14.364" v="5998" actId="20577"/>
          <ac:spMkLst>
            <pc:docMk/>
            <pc:sldMk cId="4073555047" sldId="414"/>
            <ac:spMk id="2" creationId="{36FDAAB0-D06B-2531-469F-6777557EF585}"/>
          </ac:spMkLst>
        </pc:spChg>
        <pc:spChg chg="mod">
          <ac:chgData name="Megan U Hazen" userId="30e05359-b9e4-47f2-a3de-c678b6693530" providerId="ADAL" clId="{F71778A2-0B0A-4390-A922-1251D981ACF5}" dt="2026-05-22T23:39:17.213" v="6100" actId="14100"/>
          <ac:spMkLst>
            <pc:docMk/>
            <pc:sldMk cId="4073555047" sldId="414"/>
            <ac:spMk id="10" creationId="{EB2F7AE6-CADE-0AA0-0ECB-F8E24CA9866C}"/>
          </ac:spMkLst>
        </pc:spChg>
        <pc:spChg chg="mod">
          <ac:chgData name="Megan U Hazen" userId="30e05359-b9e4-47f2-a3de-c678b6693530" providerId="ADAL" clId="{F71778A2-0B0A-4390-A922-1251D981ACF5}" dt="2026-05-22T23:40:16.012" v="6225" actId="20577"/>
          <ac:spMkLst>
            <pc:docMk/>
            <pc:sldMk cId="4073555047" sldId="414"/>
            <ac:spMk id="12" creationId="{BAD8F28C-4173-D478-53A2-61A150D895EC}"/>
          </ac:spMkLst>
        </pc:spChg>
      </pc:sldChg>
      <pc:sldChg chg="addSp modSp add mod">
        <pc:chgData name="Megan U Hazen" userId="30e05359-b9e4-47f2-a3de-c678b6693530" providerId="ADAL" clId="{F71778A2-0B0A-4390-A922-1251D981ACF5}" dt="2026-05-23T00:37:44.881" v="8177"/>
        <pc:sldMkLst>
          <pc:docMk/>
          <pc:sldMk cId="453764780" sldId="415"/>
        </pc:sldMkLst>
        <pc:spChg chg="mod ord">
          <ac:chgData name="Megan U Hazen" userId="30e05359-b9e4-47f2-a3de-c678b6693530" providerId="ADAL" clId="{F71778A2-0B0A-4390-A922-1251D981ACF5}" dt="2026-05-23T00:37:44.881" v="8177"/>
          <ac:spMkLst>
            <pc:docMk/>
            <pc:sldMk cId="453764780" sldId="415"/>
            <ac:spMk id="2" creationId="{ABEBA2ED-BB02-6C84-A51A-CCEE848DC103}"/>
          </ac:spMkLst>
        </pc:spChg>
        <pc:spChg chg="add mod ord">
          <ac:chgData name="Megan U Hazen" userId="30e05359-b9e4-47f2-a3de-c678b6693530" providerId="ADAL" clId="{F71778A2-0B0A-4390-A922-1251D981ACF5}" dt="2026-05-23T00:37:44.881" v="8177"/>
          <ac:spMkLst>
            <pc:docMk/>
            <pc:sldMk cId="453764780" sldId="415"/>
            <ac:spMk id="3" creationId="{13AE1200-DBA1-43FD-6636-5C076E248F54}"/>
          </ac:spMkLst>
        </pc:spChg>
        <pc:spChg chg="ord">
          <ac:chgData name="Megan U Hazen" userId="30e05359-b9e4-47f2-a3de-c678b6693530" providerId="ADAL" clId="{F71778A2-0B0A-4390-A922-1251D981ACF5}" dt="2026-05-23T00:37:44.881" v="8177"/>
          <ac:spMkLst>
            <pc:docMk/>
            <pc:sldMk cId="453764780" sldId="415"/>
            <ac:spMk id="4" creationId="{91B57C2E-D7EC-483B-FC1F-07A5D8FCA3D9}"/>
          </ac:spMkLst>
        </pc:spChg>
        <pc:spChg chg="ord">
          <ac:chgData name="Megan U Hazen" userId="30e05359-b9e4-47f2-a3de-c678b6693530" providerId="ADAL" clId="{F71778A2-0B0A-4390-A922-1251D981ACF5}" dt="2026-05-23T00:37:44.881" v="8177"/>
          <ac:spMkLst>
            <pc:docMk/>
            <pc:sldMk cId="453764780" sldId="415"/>
            <ac:spMk id="5" creationId="{6DC80E36-50EF-7188-D18F-4EFE87267999}"/>
          </ac:spMkLst>
        </pc:spChg>
        <pc:spChg chg="mod ord">
          <ac:chgData name="Megan U Hazen" userId="30e05359-b9e4-47f2-a3de-c678b6693530" providerId="ADAL" clId="{F71778A2-0B0A-4390-A922-1251D981ACF5}" dt="2026-05-23T00:37:44.881" v="8177"/>
          <ac:spMkLst>
            <pc:docMk/>
            <pc:sldMk cId="453764780" sldId="415"/>
            <ac:spMk id="10" creationId="{F481831D-AE44-CB42-6EF3-6E538131FF42}"/>
          </ac:spMkLst>
        </pc:spChg>
        <pc:spChg chg="mod ord">
          <ac:chgData name="Megan U Hazen" userId="30e05359-b9e4-47f2-a3de-c678b6693530" providerId="ADAL" clId="{F71778A2-0B0A-4390-A922-1251D981ACF5}" dt="2026-05-23T00:37:44.881" v="8177"/>
          <ac:spMkLst>
            <pc:docMk/>
            <pc:sldMk cId="453764780" sldId="415"/>
            <ac:spMk id="12" creationId="{73B184B6-7AE7-9824-2729-D10BCA6A49FE}"/>
          </ac:spMkLst>
        </pc:spChg>
      </pc:sldChg>
      <pc:sldChg chg="modSp add mod">
        <pc:chgData name="Megan U Hazen" userId="30e05359-b9e4-47f2-a3de-c678b6693530" providerId="ADAL" clId="{F71778A2-0B0A-4390-A922-1251D981ACF5}" dt="2026-05-23T00:41:11.601" v="8222"/>
        <pc:sldMkLst>
          <pc:docMk/>
          <pc:sldMk cId="2043107352" sldId="416"/>
        </pc:sldMkLst>
        <pc:spChg chg="mod ord">
          <ac:chgData name="Megan U Hazen" userId="30e05359-b9e4-47f2-a3de-c678b6693530" providerId="ADAL" clId="{F71778A2-0B0A-4390-A922-1251D981ACF5}" dt="2026-05-23T00:41:11.601" v="8222"/>
          <ac:spMkLst>
            <pc:docMk/>
            <pc:sldMk cId="2043107352" sldId="416"/>
            <ac:spMk id="2" creationId="{0F909D7E-504F-FC7C-DCFD-1D3140FAA1E6}"/>
          </ac:spMkLst>
        </pc:spChg>
        <pc:spChg chg="mod ord">
          <ac:chgData name="Megan U Hazen" userId="30e05359-b9e4-47f2-a3de-c678b6693530" providerId="ADAL" clId="{F71778A2-0B0A-4390-A922-1251D981ACF5}" dt="2026-05-23T00:41:11.601" v="8222"/>
          <ac:spMkLst>
            <pc:docMk/>
            <pc:sldMk cId="2043107352" sldId="416"/>
            <ac:spMk id="3" creationId="{16EA6680-7446-0108-1ABE-986294F91A68}"/>
          </ac:spMkLst>
        </pc:spChg>
        <pc:spChg chg="ord">
          <ac:chgData name="Megan U Hazen" userId="30e05359-b9e4-47f2-a3de-c678b6693530" providerId="ADAL" clId="{F71778A2-0B0A-4390-A922-1251D981ACF5}" dt="2026-05-23T00:41:11.601" v="8222"/>
          <ac:spMkLst>
            <pc:docMk/>
            <pc:sldMk cId="2043107352" sldId="416"/>
            <ac:spMk id="4" creationId="{5E544830-E03F-B55B-BB04-42749C232E6F}"/>
          </ac:spMkLst>
        </pc:spChg>
        <pc:spChg chg="ord">
          <ac:chgData name="Megan U Hazen" userId="30e05359-b9e4-47f2-a3de-c678b6693530" providerId="ADAL" clId="{F71778A2-0B0A-4390-A922-1251D981ACF5}" dt="2026-05-23T00:41:11.601" v="8222"/>
          <ac:spMkLst>
            <pc:docMk/>
            <pc:sldMk cId="2043107352" sldId="416"/>
            <ac:spMk id="5" creationId="{7FC122A6-BAEB-CEA1-1E1E-74C9B1442C6F}"/>
          </ac:spMkLst>
        </pc:spChg>
        <pc:spChg chg="mod ord">
          <ac:chgData name="Megan U Hazen" userId="30e05359-b9e4-47f2-a3de-c678b6693530" providerId="ADAL" clId="{F71778A2-0B0A-4390-A922-1251D981ACF5}" dt="2026-05-23T00:41:11.601" v="8222"/>
          <ac:spMkLst>
            <pc:docMk/>
            <pc:sldMk cId="2043107352" sldId="416"/>
            <ac:spMk id="10" creationId="{3B162306-319E-E984-6D40-E56B3083087C}"/>
          </ac:spMkLst>
        </pc:spChg>
        <pc:spChg chg="mod ord">
          <ac:chgData name="Megan U Hazen" userId="30e05359-b9e4-47f2-a3de-c678b6693530" providerId="ADAL" clId="{F71778A2-0B0A-4390-A922-1251D981ACF5}" dt="2026-05-23T00:41:11.601" v="8222"/>
          <ac:spMkLst>
            <pc:docMk/>
            <pc:sldMk cId="2043107352" sldId="416"/>
            <ac:spMk id="12" creationId="{B43F6B50-BA68-09E7-1827-D641A21B19B2}"/>
          </ac:spMkLst>
        </pc:spChg>
      </pc:sldChg>
      <pc:sldChg chg="addSp delSp modSp new mod modClrScheme chgLayout modNotesTx">
        <pc:chgData name="Megan U Hazen" userId="30e05359-b9e4-47f2-a3de-c678b6693530" providerId="ADAL" clId="{F71778A2-0B0A-4390-A922-1251D981ACF5}" dt="2026-05-23T00:03:11.765" v="6893" actId="20577"/>
        <pc:sldMkLst>
          <pc:docMk/>
          <pc:sldMk cId="1907962190" sldId="417"/>
        </pc:sldMkLst>
        <pc:spChg chg="mod ord">
          <ac:chgData name="Megan U Hazen" userId="30e05359-b9e4-47f2-a3de-c678b6693530" providerId="ADAL" clId="{F71778A2-0B0A-4390-A922-1251D981ACF5}" dt="2026-05-23T00:00:16.562" v="6835" actId="700"/>
          <ac:spMkLst>
            <pc:docMk/>
            <pc:sldMk cId="1907962190" sldId="417"/>
            <ac:spMk id="2" creationId="{ADF533AE-A552-AC36-2B1F-CE4148CC3222}"/>
          </ac:spMkLst>
        </pc:spChg>
        <pc:spChg chg="mod ord">
          <ac:chgData name="Megan U Hazen" userId="30e05359-b9e4-47f2-a3de-c678b6693530" providerId="ADAL" clId="{F71778A2-0B0A-4390-A922-1251D981ACF5}" dt="2026-05-23T00:00:16.562" v="6835" actId="700"/>
          <ac:spMkLst>
            <pc:docMk/>
            <pc:sldMk cId="1907962190" sldId="417"/>
            <ac:spMk id="5" creationId="{2A5BF113-8F8D-9F7E-FFA2-F370BC77695A}"/>
          </ac:spMkLst>
        </pc:spChg>
        <pc:spChg chg="mod ord">
          <ac:chgData name="Megan U Hazen" userId="30e05359-b9e4-47f2-a3de-c678b6693530" providerId="ADAL" clId="{F71778A2-0B0A-4390-A922-1251D981ACF5}" dt="2026-05-23T00:00:16.562" v="6835" actId="700"/>
          <ac:spMkLst>
            <pc:docMk/>
            <pc:sldMk cId="1907962190" sldId="417"/>
            <ac:spMk id="6" creationId="{A8EC6CA7-B2F3-34F6-9BC1-EA3A3EB4CF36}"/>
          </ac:spMkLst>
        </pc:spChg>
        <pc:spChg chg="add mod ord">
          <ac:chgData name="Megan U Hazen" userId="30e05359-b9e4-47f2-a3de-c678b6693530" providerId="ADAL" clId="{F71778A2-0B0A-4390-A922-1251D981ACF5}" dt="2026-05-23T00:00:28.352" v="6838" actId="20577"/>
          <ac:spMkLst>
            <pc:docMk/>
            <pc:sldMk cId="1907962190" sldId="417"/>
            <ac:spMk id="7" creationId="{BA535037-4562-7D09-ADF3-ABCC76A812A1}"/>
          </ac:spMkLst>
        </pc:spChg>
      </pc:sldChg>
      <pc:sldChg chg="modSp new mod modNotesTx">
        <pc:chgData name="Megan U Hazen" userId="30e05359-b9e4-47f2-a3de-c678b6693530" providerId="ADAL" clId="{F71778A2-0B0A-4390-A922-1251D981ACF5}" dt="2026-05-23T00:08:55.130" v="7138" actId="20577"/>
        <pc:sldMkLst>
          <pc:docMk/>
          <pc:sldMk cId="758321589" sldId="418"/>
        </pc:sldMkLst>
        <pc:spChg chg="mod">
          <ac:chgData name="Megan U Hazen" userId="30e05359-b9e4-47f2-a3de-c678b6693530" providerId="ADAL" clId="{F71778A2-0B0A-4390-A922-1251D981ACF5}" dt="2026-05-23T00:03:19.398" v="6901" actId="20577"/>
          <ac:spMkLst>
            <pc:docMk/>
            <pc:sldMk cId="758321589" sldId="418"/>
            <ac:spMk id="2" creationId="{B2C40E17-2ABA-1AF7-FE36-DC9C29875837}"/>
          </ac:spMkLst>
        </pc:spChg>
        <pc:spChg chg="mod">
          <ac:chgData name="Megan U Hazen" userId="30e05359-b9e4-47f2-a3de-c678b6693530" providerId="ADAL" clId="{F71778A2-0B0A-4390-A922-1251D981ACF5}" dt="2026-05-23T00:08:55.130" v="7138" actId="20577"/>
          <ac:spMkLst>
            <pc:docMk/>
            <pc:sldMk cId="758321589" sldId="418"/>
            <ac:spMk id="3" creationId="{8E45E2C1-E0A8-3DFF-9BCE-7856937AAA8A}"/>
          </ac:spMkLst>
        </pc:spChg>
      </pc:sldChg>
      <pc:sldChg chg="modSp add mod">
        <pc:chgData name="Megan U Hazen" userId="30e05359-b9e4-47f2-a3de-c678b6693530" providerId="ADAL" clId="{F71778A2-0B0A-4390-A922-1251D981ACF5}" dt="2026-05-23T00:11:44.979" v="7542" actId="20577"/>
        <pc:sldMkLst>
          <pc:docMk/>
          <pc:sldMk cId="935120405" sldId="419"/>
        </pc:sldMkLst>
        <pc:spChg chg="mod">
          <ac:chgData name="Megan U Hazen" userId="30e05359-b9e4-47f2-a3de-c678b6693530" providerId="ADAL" clId="{F71778A2-0B0A-4390-A922-1251D981ACF5}" dt="2026-05-23T00:09:08.491" v="7147" actId="20577"/>
          <ac:spMkLst>
            <pc:docMk/>
            <pc:sldMk cId="935120405" sldId="419"/>
            <ac:spMk id="2" creationId="{148839D5-516D-CDA9-4541-CE0AE12CDCB3}"/>
          </ac:spMkLst>
        </pc:spChg>
        <pc:spChg chg="mod">
          <ac:chgData name="Megan U Hazen" userId="30e05359-b9e4-47f2-a3de-c678b6693530" providerId="ADAL" clId="{F71778A2-0B0A-4390-A922-1251D981ACF5}" dt="2026-05-23T00:11:44.979" v="7542" actId="20577"/>
          <ac:spMkLst>
            <pc:docMk/>
            <pc:sldMk cId="935120405" sldId="419"/>
            <ac:spMk id="3" creationId="{45876E81-5EE6-BC3E-80D4-CDFB8BC3ABA1}"/>
          </ac:spMkLst>
        </pc:spChg>
      </pc:sldChg>
      <pc:sldChg chg="modSp new mod">
        <pc:chgData name="Megan U Hazen" userId="30e05359-b9e4-47f2-a3de-c678b6693530" providerId="ADAL" clId="{F71778A2-0B0A-4390-A922-1251D981ACF5}" dt="2026-05-23T00:13:51.158" v="7632" actId="12"/>
        <pc:sldMkLst>
          <pc:docMk/>
          <pc:sldMk cId="107487041" sldId="420"/>
        </pc:sldMkLst>
        <pc:spChg chg="mod">
          <ac:chgData name="Megan U Hazen" userId="30e05359-b9e4-47f2-a3de-c678b6693530" providerId="ADAL" clId="{F71778A2-0B0A-4390-A922-1251D981ACF5}" dt="2026-05-23T00:13:08.857" v="7625" actId="20577"/>
          <ac:spMkLst>
            <pc:docMk/>
            <pc:sldMk cId="107487041" sldId="420"/>
            <ac:spMk id="2" creationId="{0C61EBF0-D3A7-464F-5C11-8411E6E33419}"/>
          </ac:spMkLst>
        </pc:spChg>
        <pc:spChg chg="mod">
          <ac:chgData name="Megan U Hazen" userId="30e05359-b9e4-47f2-a3de-c678b6693530" providerId="ADAL" clId="{F71778A2-0B0A-4390-A922-1251D981ACF5}" dt="2026-05-23T00:13:51.158" v="7632" actId="12"/>
          <ac:spMkLst>
            <pc:docMk/>
            <pc:sldMk cId="107487041" sldId="420"/>
            <ac:spMk id="3" creationId="{B5D9BA9F-6CC8-002F-1B18-50E24CA6D235}"/>
          </ac:spMkLst>
        </pc:spChg>
      </pc:sldChg>
      <pc:sldChg chg="addSp delSp modSp add mod">
        <pc:chgData name="Megan U Hazen" userId="30e05359-b9e4-47f2-a3de-c678b6693530" providerId="ADAL" clId="{F71778A2-0B0A-4390-A922-1251D981ACF5}" dt="2026-05-26T22:44:33.531" v="8427" actId="20577"/>
        <pc:sldMkLst>
          <pc:docMk/>
          <pc:sldMk cId="237052316" sldId="421"/>
        </pc:sldMkLst>
        <pc:spChg chg="mod ord">
          <ac:chgData name="Megan U Hazen" userId="30e05359-b9e4-47f2-a3de-c678b6693530" providerId="ADAL" clId="{F71778A2-0B0A-4390-A922-1251D981ACF5}" dt="2026-05-23T00:41:37.564" v="8226"/>
          <ac:spMkLst>
            <pc:docMk/>
            <pc:sldMk cId="237052316" sldId="421"/>
            <ac:spMk id="2" creationId="{2F87190F-C58B-2BF6-4EDF-CB6BCA7E76EF}"/>
          </ac:spMkLst>
        </pc:spChg>
        <pc:spChg chg="ord">
          <ac:chgData name="Megan U Hazen" userId="30e05359-b9e4-47f2-a3de-c678b6693530" providerId="ADAL" clId="{F71778A2-0B0A-4390-A922-1251D981ACF5}" dt="2026-05-23T00:41:37.564" v="8226"/>
          <ac:spMkLst>
            <pc:docMk/>
            <pc:sldMk cId="237052316" sldId="421"/>
            <ac:spMk id="4" creationId="{07565985-1467-0B7A-8460-ACCF06729CD3}"/>
          </ac:spMkLst>
        </pc:spChg>
        <pc:spChg chg="ord">
          <ac:chgData name="Megan U Hazen" userId="30e05359-b9e4-47f2-a3de-c678b6693530" providerId="ADAL" clId="{F71778A2-0B0A-4390-A922-1251D981ACF5}" dt="2026-05-23T00:41:37.564" v="8226"/>
          <ac:spMkLst>
            <pc:docMk/>
            <pc:sldMk cId="237052316" sldId="421"/>
            <ac:spMk id="5" creationId="{90D9EA52-7AA3-D180-9DC3-CF74BC2B6E32}"/>
          </ac:spMkLst>
        </pc:spChg>
        <pc:spChg chg="ord">
          <ac:chgData name="Megan U Hazen" userId="30e05359-b9e4-47f2-a3de-c678b6693530" providerId="ADAL" clId="{F71778A2-0B0A-4390-A922-1251D981ACF5}" dt="2026-05-23T00:41:37.564" v="8226"/>
          <ac:spMkLst>
            <pc:docMk/>
            <pc:sldMk cId="237052316" sldId="421"/>
            <ac:spMk id="10" creationId="{B88DA787-663B-0FF6-5BB1-A86BF625D7C8}"/>
          </ac:spMkLst>
        </pc:spChg>
        <pc:graphicFrameChg chg="add mod ord modGraphic">
          <ac:chgData name="Megan U Hazen" userId="30e05359-b9e4-47f2-a3de-c678b6693530" providerId="ADAL" clId="{F71778A2-0B0A-4390-A922-1251D981ACF5}" dt="2026-05-23T00:41:37.564" v="8226"/>
          <ac:graphicFrameMkLst>
            <pc:docMk/>
            <pc:sldMk cId="237052316" sldId="421"/>
            <ac:graphicFrameMk id="6" creationId="{9798DCE2-36F9-F170-1176-1E080E51232D}"/>
          </ac:graphicFrameMkLst>
        </pc:graphicFrameChg>
        <pc:graphicFrameChg chg="add mod ord modGraphic">
          <ac:chgData name="Megan U Hazen" userId="30e05359-b9e4-47f2-a3de-c678b6693530" providerId="ADAL" clId="{F71778A2-0B0A-4390-A922-1251D981ACF5}" dt="2026-05-23T00:41:37.564" v="8226"/>
          <ac:graphicFrameMkLst>
            <pc:docMk/>
            <pc:sldMk cId="237052316" sldId="421"/>
            <ac:graphicFrameMk id="7" creationId="{5AD5ADFC-E80B-D428-DDB1-2DC8E190D719}"/>
          </ac:graphicFrameMkLst>
        </pc:graphicFrameChg>
        <pc:graphicFrameChg chg="add mod ord modGraphic">
          <ac:chgData name="Megan U Hazen" userId="30e05359-b9e4-47f2-a3de-c678b6693530" providerId="ADAL" clId="{F71778A2-0B0A-4390-A922-1251D981ACF5}" dt="2026-05-26T22:44:33.531" v="8427" actId="20577"/>
          <ac:graphicFrameMkLst>
            <pc:docMk/>
            <pc:sldMk cId="237052316" sldId="421"/>
            <ac:graphicFrameMk id="8" creationId="{C003D09C-51F2-7AAB-D4B6-972F4FA63580}"/>
          </ac:graphicFrameMkLst>
        </pc:graphicFrameChg>
      </pc:sldChg>
      <pc:sldChg chg="addSp modSp add mod">
        <pc:chgData name="Megan U Hazen" userId="30e05359-b9e4-47f2-a3de-c678b6693530" providerId="ADAL" clId="{F71778A2-0B0A-4390-A922-1251D981ACF5}" dt="2026-05-23T00:30:46.147" v="8061" actId="962"/>
        <pc:sldMkLst>
          <pc:docMk/>
          <pc:sldMk cId="3590140065" sldId="422"/>
        </pc:sldMkLst>
        <pc:spChg chg="mod">
          <ac:chgData name="Megan U Hazen" userId="30e05359-b9e4-47f2-a3de-c678b6693530" providerId="ADAL" clId="{F71778A2-0B0A-4390-A922-1251D981ACF5}" dt="2026-05-23T00:21:58.535" v="7898" actId="20577"/>
          <ac:spMkLst>
            <pc:docMk/>
            <pc:sldMk cId="3590140065" sldId="422"/>
            <ac:spMk id="2" creationId="{A5CD560F-59BF-200D-0FCF-ACC7AC748DF4}"/>
          </ac:spMkLst>
        </pc:spChg>
        <pc:spChg chg="mod">
          <ac:chgData name="Megan U Hazen" userId="30e05359-b9e4-47f2-a3de-c678b6693530" providerId="ADAL" clId="{F71778A2-0B0A-4390-A922-1251D981ACF5}" dt="2026-05-23T00:25:25.551" v="8012" actId="2711"/>
          <ac:spMkLst>
            <pc:docMk/>
            <pc:sldMk cId="3590140065" sldId="422"/>
            <ac:spMk id="3" creationId="{A75691BC-70C0-8D3F-4D65-57F50F185FDF}"/>
          </ac:spMkLst>
        </pc:spChg>
        <pc:spChg chg="add mod">
          <ac:chgData name="Megan U Hazen" userId="30e05359-b9e4-47f2-a3de-c678b6693530" providerId="ADAL" clId="{F71778A2-0B0A-4390-A922-1251D981ACF5}" dt="2026-05-23T00:30:46.147" v="8061" actId="962"/>
          <ac:spMkLst>
            <pc:docMk/>
            <pc:sldMk cId="3590140065" sldId="422"/>
            <ac:spMk id="6" creationId="{DA1234A5-08A3-816B-3A86-33216CB9907E}"/>
          </ac:spMkLst>
        </pc:spChg>
      </pc:sldChg>
      <pc:sldChg chg="addSp delSp modSp new mod setBg modClrScheme chgLayout">
        <pc:chgData name="Megan U Hazen" userId="30e05359-b9e4-47f2-a3de-c678b6693530" providerId="ADAL" clId="{F71778A2-0B0A-4390-A922-1251D981ACF5}" dt="2026-05-26T22:45:08.161" v="8430"/>
        <pc:sldMkLst>
          <pc:docMk/>
          <pc:sldMk cId="1393776338" sldId="423"/>
        </pc:sldMkLst>
        <pc:spChg chg="mod ord">
          <ac:chgData name="Megan U Hazen" userId="30e05359-b9e4-47f2-a3de-c678b6693530" providerId="ADAL" clId="{F71778A2-0B0A-4390-A922-1251D981ACF5}" dt="2026-05-26T22:45:08.161" v="8430"/>
          <ac:spMkLst>
            <pc:docMk/>
            <pc:sldMk cId="1393776338" sldId="423"/>
            <ac:spMk id="4" creationId="{6BFABCD7-4E61-632E-009D-C4BA37DD6B26}"/>
          </ac:spMkLst>
        </pc:spChg>
        <pc:spChg chg="mod ord">
          <ac:chgData name="Megan U Hazen" userId="30e05359-b9e4-47f2-a3de-c678b6693530" providerId="ADAL" clId="{F71778A2-0B0A-4390-A922-1251D981ACF5}" dt="2026-05-26T22:45:08.161" v="8430"/>
          <ac:spMkLst>
            <pc:docMk/>
            <pc:sldMk cId="1393776338" sldId="423"/>
            <ac:spMk id="5" creationId="{3F41F7A1-96B5-2BC8-245C-251B653DD02B}"/>
          </ac:spMkLst>
        </pc:spChg>
        <pc:spChg chg="add mod ord">
          <ac:chgData name="Megan U Hazen" userId="30e05359-b9e4-47f2-a3de-c678b6693530" providerId="ADAL" clId="{F71778A2-0B0A-4390-A922-1251D981ACF5}" dt="2026-05-26T22:45:08.161" v="8430"/>
          <ac:spMkLst>
            <pc:docMk/>
            <pc:sldMk cId="1393776338" sldId="423"/>
            <ac:spMk id="6" creationId="{7EB9C30D-EE8D-B09B-DCF1-D284BC1BCE38}"/>
          </ac:spMkLst>
        </pc:spChg>
        <pc:spChg chg="add mod ord">
          <ac:chgData name="Megan U Hazen" userId="30e05359-b9e4-47f2-a3de-c678b6693530" providerId="ADAL" clId="{F71778A2-0B0A-4390-A922-1251D981ACF5}" dt="2026-05-26T22:45:08.161" v="8430"/>
          <ac:spMkLst>
            <pc:docMk/>
            <pc:sldMk cId="1393776338" sldId="423"/>
            <ac:spMk id="7" creationId="{3E2F1953-3D8C-B552-1672-E8AE3C13C395}"/>
          </ac:spMkLst>
        </pc:spChg>
        <pc:spChg chg="add ord">
          <ac:chgData name="Megan U Hazen" userId="30e05359-b9e4-47f2-a3de-c678b6693530" providerId="ADAL" clId="{F71778A2-0B0A-4390-A922-1251D981ACF5}" dt="2026-05-26T22:45:08.161" v="8430"/>
          <ac:spMkLst>
            <pc:docMk/>
            <pc:sldMk cId="1393776338" sldId="423"/>
            <ac:spMk id="31" creationId="{29E7461E-D3EF-467C-90B0-A07159CA65CD}"/>
          </ac:spMkLst>
        </pc:spChg>
        <pc:spChg chg="add ord">
          <ac:chgData name="Megan U Hazen" userId="30e05359-b9e4-47f2-a3de-c678b6693530" providerId="ADAL" clId="{F71778A2-0B0A-4390-A922-1251D981ACF5}" dt="2026-05-26T22:45:08.161" v="8430"/>
          <ac:spMkLst>
            <pc:docMk/>
            <pc:sldMk cId="1393776338" sldId="423"/>
            <ac:spMk id="33" creationId="{6187544F-2A96-4442-9598-104754EE63D3}"/>
          </ac:spMkLst>
        </pc:spChg>
        <pc:spChg chg="add ord">
          <ac:chgData name="Megan U Hazen" userId="30e05359-b9e4-47f2-a3de-c678b6693530" providerId="ADAL" clId="{F71778A2-0B0A-4390-A922-1251D981ACF5}" dt="2026-05-26T22:45:08.161" v="8430"/>
          <ac:spMkLst>
            <pc:docMk/>
            <pc:sldMk cId="1393776338" sldId="423"/>
            <ac:spMk id="37" creationId="{0E2A42E5-92EC-4404-93C4-E129D9F8484D}"/>
          </ac:spMkLst>
        </pc:spChg>
        <pc:spChg chg="add ord">
          <ac:chgData name="Megan U Hazen" userId="30e05359-b9e4-47f2-a3de-c678b6693530" providerId="ADAL" clId="{F71778A2-0B0A-4390-A922-1251D981ACF5}" dt="2026-05-26T22:45:08.161" v="8430"/>
          <ac:spMkLst>
            <pc:docMk/>
            <pc:sldMk cId="1393776338" sldId="423"/>
            <ac:spMk id="39" creationId="{6AD1008E-ADE3-480B-BE00-EE35E5DE7A31}"/>
          </ac:spMkLst>
        </pc:spChg>
        <pc:picChg chg="add ord">
          <ac:chgData name="Megan U Hazen" userId="30e05359-b9e4-47f2-a3de-c678b6693530" providerId="ADAL" clId="{F71778A2-0B0A-4390-A922-1251D981ACF5}" dt="2026-05-26T22:45:08.161" v="8430"/>
          <ac:picMkLst>
            <pc:docMk/>
            <pc:sldMk cId="1393776338" sldId="423"/>
            <ac:picMk id="11" creationId="{6D84B0FA-1183-04D9-2D08-DBB86E643A5C}"/>
          </ac:picMkLst>
        </pc:picChg>
        <pc:cxnChg chg="ord">
          <ac:chgData name="Megan U Hazen" userId="30e05359-b9e4-47f2-a3de-c678b6693530" providerId="ADAL" clId="{F71778A2-0B0A-4390-A922-1251D981ACF5}" dt="2026-05-26T22:45:08.161" v="8430"/>
          <ac:cxnSpMkLst>
            <pc:docMk/>
            <pc:sldMk cId="1393776338" sldId="423"/>
            <ac:cxnSpMk id="41" creationId="{2C4ABAC2-DD1F-42F1-A5B1-CFFE8C95CE02}"/>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5/22/2026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4E45A-99E5-E3B4-C964-A1BBE63478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D161E8-2746-6AA7-4012-1C555091DD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354B5C-1B9B-16BB-AD76-3EBAF971FE29}"/>
              </a:ext>
            </a:extLst>
          </p:cNvPr>
          <p:cNvSpPr>
            <a:spLocks noGrp="1"/>
          </p:cNvSpPr>
          <p:nvPr>
            <p:ph type="body" idx="1"/>
          </p:nvPr>
        </p:nvSpPr>
        <p:spPr/>
        <p:txBody>
          <a:bodyPr/>
          <a:lstStyle/>
          <a:p>
            <a:r>
              <a:rPr lang="en-US" dirty="0"/>
              <a:t>Note here – the class Point can see the private x_ and y_ of any other Point, so we don’t need to do </a:t>
            </a:r>
            <a:r>
              <a:rPr lang="en-US" dirty="0" err="1"/>
              <a:t>copyme.getx</a:t>
            </a:r>
            <a:r>
              <a:rPr lang="en-US" dirty="0"/>
              <a:t> etc.</a:t>
            </a:r>
          </a:p>
        </p:txBody>
      </p:sp>
      <p:sp>
        <p:nvSpPr>
          <p:cNvPr id="4" name="Slide Number Placeholder 3">
            <a:extLst>
              <a:ext uri="{FF2B5EF4-FFF2-40B4-BE49-F238E27FC236}">
                <a16:creationId xmlns:a16="http://schemas.microsoft.com/office/drawing/2014/main" id="{0FA06CBE-38D5-AD9D-5FB3-73FBA39FB4B7}"/>
              </a:ext>
            </a:extLst>
          </p:cNvPr>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1435213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CD601-D5A8-9561-4E61-839481ABE4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89C6BD-1606-2556-1B6D-AE9FAB33E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B72AFE-2C52-DFCB-09CB-6B144C309D94}"/>
              </a:ext>
            </a:extLst>
          </p:cNvPr>
          <p:cNvSpPr>
            <a:spLocks noGrp="1"/>
          </p:cNvSpPr>
          <p:nvPr>
            <p:ph type="body" idx="1"/>
          </p:nvPr>
        </p:nvSpPr>
        <p:spPr/>
        <p:txBody>
          <a:bodyPr/>
          <a:lstStyle/>
          <a:p>
            <a:r>
              <a:rPr lang="en-US" dirty="0"/>
              <a:t>Note here – the class Point can see the private x_ and y_ of any other Point, so we don’t need to do </a:t>
            </a:r>
            <a:r>
              <a:rPr lang="en-US" dirty="0" err="1"/>
              <a:t>copyme.getx</a:t>
            </a:r>
            <a:r>
              <a:rPr lang="en-US" dirty="0"/>
              <a:t> etc.</a:t>
            </a:r>
          </a:p>
        </p:txBody>
      </p:sp>
      <p:sp>
        <p:nvSpPr>
          <p:cNvPr id="4" name="Slide Number Placeholder 3">
            <a:extLst>
              <a:ext uri="{FF2B5EF4-FFF2-40B4-BE49-F238E27FC236}">
                <a16:creationId xmlns:a16="http://schemas.microsoft.com/office/drawing/2014/main" id="{04E2A4CA-6EF9-C3A9-90BA-C8E4DB3EB843}"/>
              </a:ext>
            </a:extLst>
          </p:cNvPr>
          <p:cNvSpPr>
            <a:spLocks noGrp="1"/>
          </p:cNvSpPr>
          <p:nvPr>
            <p:ph type="sldNum" sz="quarter" idx="5"/>
          </p:nvPr>
        </p:nvSpPr>
        <p:spPr/>
        <p:txBody>
          <a:bodyPr/>
          <a:lstStyle/>
          <a:p>
            <a:fld id="{BF434D68-4E3A-47C4-BCAC-F17451564682}" type="slidenum">
              <a:rPr lang="en-US" smtClean="0"/>
              <a:t>12</a:t>
            </a:fld>
            <a:endParaRPr lang="en-US"/>
          </a:p>
        </p:txBody>
      </p:sp>
    </p:spTree>
    <p:extLst>
      <p:ext uri="{BB962C8B-B14F-4D97-AF65-F5344CB8AC3E}">
        <p14:creationId xmlns:p14="http://schemas.microsoft.com/office/powerpoint/2010/main" val="309511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C3F3F-D3C2-1F18-7E3D-C84F9EF7BF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334460-C1AE-21E7-AF67-C47C46FD67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932279-74D0-78EC-2E21-068A1AA71C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9D9FD5-113A-70C6-8B78-464DFA77F106}"/>
              </a:ext>
            </a:extLst>
          </p:cNvPr>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33091368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02BC0-8836-BFC9-BC9E-B4CD37C1E7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E231A8-5FE1-C7FF-A709-FED86EFB69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DFA37C-FFD4-5427-3203-4927E216EA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C33D2A-5794-805F-C4B6-9BD8AA858EC0}"/>
              </a:ext>
            </a:extLst>
          </p:cNvPr>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6055345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60713-92D4-7DFD-EC99-1D26A13D3D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892410-BF00-3B39-894B-86088E8311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6659FC-DF26-030F-9A6B-DD4E17BB27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D61141-BCF6-C9CA-89BE-389452B7B74A}"/>
              </a:ext>
            </a:extLst>
          </p:cNvPr>
          <p:cNvSpPr>
            <a:spLocks noGrp="1"/>
          </p:cNvSpPr>
          <p:nvPr>
            <p:ph type="sldNum" sz="quarter" idx="5"/>
          </p:nvPr>
        </p:nvSpPr>
        <p:spPr/>
        <p:txBody>
          <a:bodyPr/>
          <a:lstStyle/>
          <a:p>
            <a:fld id="{BF434D68-4E3A-47C4-BCAC-F17451564682}" type="slidenum">
              <a:rPr lang="en-US" smtClean="0"/>
              <a:t>19</a:t>
            </a:fld>
            <a:endParaRPr lang="en-US"/>
          </a:p>
        </p:txBody>
      </p:sp>
    </p:spTree>
    <p:extLst>
      <p:ext uri="{BB962C8B-B14F-4D97-AF65-F5344CB8AC3E}">
        <p14:creationId xmlns:p14="http://schemas.microsoft.com/office/powerpoint/2010/main" val="4027106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FC261-0468-911A-F2A9-49FB20FD5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00533-C041-D3D1-6B9E-3DEA327996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79167B-DA18-379B-25E2-AB4398B0EACE}"/>
              </a:ext>
            </a:extLst>
          </p:cNvPr>
          <p:cNvSpPr>
            <a:spLocks noGrp="1"/>
          </p:cNvSpPr>
          <p:nvPr>
            <p:ph type="body" idx="1"/>
          </p:nvPr>
        </p:nvSpPr>
        <p:spPr/>
        <p:txBody>
          <a:bodyPr/>
          <a:lstStyle/>
          <a:p>
            <a:r>
              <a:rPr lang="en-US" dirty="0"/>
              <a:t>You can do :protected Base – makes public and protected members of base class protected in new class</a:t>
            </a:r>
          </a:p>
          <a:p>
            <a:r>
              <a:rPr lang="en-US" dirty="0"/>
              <a:t>And :private Base – makes public and protected members of base class private in new class</a:t>
            </a:r>
          </a:p>
        </p:txBody>
      </p:sp>
      <p:sp>
        <p:nvSpPr>
          <p:cNvPr id="4" name="Slide Number Placeholder 3">
            <a:extLst>
              <a:ext uri="{FF2B5EF4-FFF2-40B4-BE49-F238E27FC236}">
                <a16:creationId xmlns:a16="http://schemas.microsoft.com/office/drawing/2014/main" id="{6C32EC24-1B29-85FE-F309-4BA3B33F1910}"/>
              </a:ext>
            </a:extLst>
          </p:cNvPr>
          <p:cNvSpPr>
            <a:spLocks noGrp="1"/>
          </p:cNvSpPr>
          <p:nvPr>
            <p:ph type="sldNum" sz="quarter" idx="5"/>
          </p:nvPr>
        </p:nvSpPr>
        <p:spPr/>
        <p:txBody>
          <a:bodyPr/>
          <a:lstStyle/>
          <a:p>
            <a:fld id="{BF434D68-4E3A-47C4-BCAC-F17451564682}" type="slidenum">
              <a:rPr lang="en-US" smtClean="0"/>
              <a:t>22</a:t>
            </a:fld>
            <a:endParaRPr lang="en-US"/>
          </a:p>
        </p:txBody>
      </p:sp>
    </p:spTree>
    <p:extLst>
      <p:ext uri="{BB962C8B-B14F-4D97-AF65-F5344CB8AC3E}">
        <p14:creationId xmlns:p14="http://schemas.microsoft.com/office/powerpoint/2010/main" val="4515740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mystery.</a:t>
            </a:r>
          </a:p>
          <a:p>
            <a:r>
              <a:rPr lang="en-US" dirty="0"/>
              <a:t>There are two major things to understand here:</a:t>
            </a:r>
            <a:br>
              <a:rPr lang="en-US" dirty="0"/>
            </a:br>
            <a:r>
              <a:rPr lang="en-US" dirty="0"/>
              <a:t>1.  </a:t>
            </a:r>
            <a:r>
              <a:rPr lang="en-US" dirty="0" err="1"/>
              <a:t>contructor</a:t>
            </a:r>
            <a:r>
              <a:rPr lang="en-US" dirty="0"/>
              <a:t> does base then derived, while destructor does the opposite.  Z </a:t>
            </a:r>
          </a:p>
          <a:p>
            <a:pPr marL="228600" indent="-228600">
              <a:buAutoNum type="arabicPeriod" startAt="2"/>
            </a:pPr>
            <a:r>
              <a:rPr lang="en-US" dirty="0"/>
              <a:t>We don’t have any virtual functions here, so, the functions called always match the compile time type.</a:t>
            </a:r>
          </a:p>
          <a:p>
            <a:pPr marL="228600" indent="-228600">
              <a:buAutoNum type="arabicPeriod" startAt="2"/>
            </a:pPr>
            <a:r>
              <a:rPr lang="en-US" dirty="0"/>
              <a:t>If we want to call of the constructed type, the functions need to be virtual.</a:t>
            </a:r>
          </a:p>
        </p:txBody>
      </p:sp>
      <p:sp>
        <p:nvSpPr>
          <p:cNvPr id="4" name="Slide Number Placeholder 3"/>
          <p:cNvSpPr>
            <a:spLocks noGrp="1"/>
          </p:cNvSpPr>
          <p:nvPr>
            <p:ph type="sldNum" sz="quarter" idx="5"/>
          </p:nvPr>
        </p:nvSpPr>
        <p:spPr/>
        <p:txBody>
          <a:bodyPr/>
          <a:lstStyle/>
          <a:p>
            <a:fld id="{BF434D68-4E3A-47C4-BCAC-F17451564682}" type="slidenum">
              <a:rPr lang="en-US" smtClean="0"/>
              <a:t>26</a:t>
            </a:fld>
            <a:endParaRPr lang="en-US"/>
          </a:p>
        </p:txBody>
      </p:sp>
    </p:spTree>
    <p:extLst>
      <p:ext uri="{BB962C8B-B14F-4D97-AF65-F5344CB8AC3E}">
        <p14:creationId xmlns:p14="http://schemas.microsoft.com/office/powerpoint/2010/main" val="21309529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35284-B937-807B-4C6C-FD3C3B4DB9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3FA50-FB8B-E39A-C643-3FFD5FC053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9ACB1D-600E-A1FB-3F0D-7DA5DBD72B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D63E2A-7EE6-2C9D-71AF-D7411693D0A2}"/>
              </a:ext>
            </a:extLst>
          </p:cNvPr>
          <p:cNvSpPr>
            <a:spLocks noGrp="1"/>
          </p:cNvSpPr>
          <p:nvPr>
            <p:ph type="sldNum" sz="quarter" idx="5"/>
          </p:nvPr>
        </p:nvSpPr>
        <p:spPr/>
        <p:txBody>
          <a:bodyPr/>
          <a:lstStyle/>
          <a:p>
            <a:fld id="{BF434D68-4E3A-47C4-BCAC-F17451564682}" type="slidenum">
              <a:rPr lang="en-US" smtClean="0"/>
              <a:t>27</a:t>
            </a:fld>
            <a:endParaRPr lang="en-US"/>
          </a:p>
        </p:txBody>
      </p:sp>
    </p:spTree>
    <p:extLst>
      <p:ext uri="{BB962C8B-B14F-4D97-AF65-F5344CB8AC3E}">
        <p14:creationId xmlns:p14="http://schemas.microsoft.com/office/powerpoint/2010/main" val="6720448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A312B-DFDE-BCF5-F227-A57557FF2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59A08A-7F89-D1E8-33F1-1414172B90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62387B-C813-46E4-2A55-2DB081C17A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B1063B-26E5-FCE0-0ADD-56B40723ECDA}"/>
              </a:ext>
            </a:extLst>
          </p:cNvPr>
          <p:cNvSpPr>
            <a:spLocks noGrp="1"/>
          </p:cNvSpPr>
          <p:nvPr>
            <p:ph type="sldNum" sz="quarter" idx="5"/>
          </p:nvPr>
        </p:nvSpPr>
        <p:spPr/>
        <p:txBody>
          <a:bodyPr/>
          <a:lstStyle/>
          <a:p>
            <a:fld id="{BF434D68-4E3A-47C4-BCAC-F17451564682}" type="slidenum">
              <a:rPr lang="en-US" smtClean="0"/>
              <a:t>28</a:t>
            </a:fld>
            <a:endParaRPr lang="en-US"/>
          </a:p>
        </p:txBody>
      </p:sp>
    </p:spTree>
    <p:extLst>
      <p:ext uri="{BB962C8B-B14F-4D97-AF65-F5344CB8AC3E}">
        <p14:creationId xmlns:p14="http://schemas.microsoft.com/office/powerpoint/2010/main" val="2117523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57A7B-BD6D-3D28-3229-27D9C9980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3655BF-C9D9-C318-5C95-0398ACF057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7E80DA-FC8F-F654-01DD-CF56C89ED4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C9BDB6-3B3D-78DE-BB08-FCBB796946D2}"/>
              </a:ext>
            </a:extLst>
          </p:cNvPr>
          <p:cNvSpPr>
            <a:spLocks noGrp="1"/>
          </p:cNvSpPr>
          <p:nvPr>
            <p:ph type="sldNum" sz="quarter" idx="5"/>
          </p:nvPr>
        </p:nvSpPr>
        <p:spPr/>
        <p:txBody>
          <a:bodyPr/>
          <a:lstStyle/>
          <a:p>
            <a:fld id="{BF434D68-4E3A-47C4-BCAC-F17451564682}" type="slidenum">
              <a:rPr lang="en-US" smtClean="0"/>
              <a:t>29</a:t>
            </a:fld>
            <a:endParaRPr lang="en-US"/>
          </a:p>
        </p:txBody>
      </p:sp>
    </p:spTree>
    <p:extLst>
      <p:ext uri="{BB962C8B-B14F-4D97-AF65-F5344CB8AC3E}">
        <p14:creationId xmlns:p14="http://schemas.microsoft.com/office/powerpoint/2010/main" val="3050601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0FBC1-8829-CC59-4F9A-01D53E3508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126C2E-DDED-01B2-67BA-8B3963A9AE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05A85-A4EB-19D9-0DA2-AE75A17739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28F800-ACC4-8869-21DA-691E4BD59D93}"/>
              </a:ext>
            </a:extLst>
          </p:cNvPr>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41039324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what we want, and what ‘virtual’ gives us</a:t>
            </a:r>
          </a:p>
        </p:txBody>
      </p:sp>
      <p:sp>
        <p:nvSpPr>
          <p:cNvPr id="4" name="Slide Number Placeholder 3"/>
          <p:cNvSpPr>
            <a:spLocks noGrp="1"/>
          </p:cNvSpPr>
          <p:nvPr>
            <p:ph type="sldNum" sz="quarter" idx="5"/>
          </p:nvPr>
        </p:nvSpPr>
        <p:spPr/>
        <p:txBody>
          <a:bodyPr/>
          <a:lstStyle/>
          <a:p>
            <a:fld id="{BF434D68-4E3A-47C4-BCAC-F17451564682}" type="slidenum">
              <a:rPr lang="en-US" smtClean="0"/>
              <a:t>30</a:t>
            </a:fld>
            <a:endParaRPr lang="en-US"/>
          </a:p>
        </p:txBody>
      </p:sp>
    </p:spTree>
    <p:extLst>
      <p:ext uri="{BB962C8B-B14F-4D97-AF65-F5344CB8AC3E}">
        <p14:creationId xmlns:p14="http://schemas.microsoft.com/office/powerpoint/2010/main" val="22336980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get to </a:t>
            </a:r>
            <a:r>
              <a:rPr lang="en-US" dirty="0" err="1"/>
              <a:t>vtables</a:t>
            </a:r>
            <a:r>
              <a:rPr lang="en-US" dirty="0"/>
              <a:t> next</a:t>
            </a:r>
          </a:p>
        </p:txBody>
      </p:sp>
      <p:sp>
        <p:nvSpPr>
          <p:cNvPr id="4" name="Slide Number Placeholder 3"/>
          <p:cNvSpPr>
            <a:spLocks noGrp="1"/>
          </p:cNvSpPr>
          <p:nvPr>
            <p:ph type="sldNum" sz="quarter" idx="5"/>
          </p:nvPr>
        </p:nvSpPr>
        <p:spPr/>
        <p:txBody>
          <a:bodyPr/>
          <a:lstStyle/>
          <a:p>
            <a:fld id="{BF434D68-4E3A-47C4-BCAC-F17451564682}" type="slidenum">
              <a:rPr lang="en-US" smtClean="0"/>
              <a:t>31</a:t>
            </a:fld>
            <a:endParaRPr lang="en-US"/>
          </a:p>
        </p:txBody>
      </p:sp>
    </p:spTree>
    <p:extLst>
      <p:ext uri="{BB962C8B-B14F-4D97-AF65-F5344CB8AC3E}">
        <p14:creationId xmlns:p14="http://schemas.microsoft.com/office/powerpoint/2010/main" val="20135831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85443-B954-0F4A-8A37-9F4BF8C444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0BEE52-D217-7731-523B-304DF50849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57D5CC-8FAB-DD56-2CD0-ADD6EF386F2D}"/>
              </a:ext>
            </a:extLst>
          </p:cNvPr>
          <p:cNvSpPr>
            <a:spLocks noGrp="1"/>
          </p:cNvSpPr>
          <p:nvPr>
            <p:ph type="body" idx="1"/>
          </p:nvPr>
        </p:nvSpPr>
        <p:spPr/>
        <p:txBody>
          <a:bodyPr/>
          <a:lstStyle/>
          <a:p>
            <a:r>
              <a:rPr lang="en-US" dirty="0"/>
              <a:t>We’ll get to </a:t>
            </a:r>
            <a:r>
              <a:rPr lang="en-US" dirty="0" err="1"/>
              <a:t>vtables</a:t>
            </a:r>
            <a:r>
              <a:rPr lang="en-US" dirty="0"/>
              <a:t> next</a:t>
            </a:r>
          </a:p>
        </p:txBody>
      </p:sp>
      <p:sp>
        <p:nvSpPr>
          <p:cNvPr id="4" name="Slide Number Placeholder 3">
            <a:extLst>
              <a:ext uri="{FF2B5EF4-FFF2-40B4-BE49-F238E27FC236}">
                <a16:creationId xmlns:a16="http://schemas.microsoft.com/office/drawing/2014/main" id="{88BE6FCB-24B9-1AB7-7A2A-4A26845DBAAE}"/>
              </a:ext>
            </a:extLst>
          </p:cNvPr>
          <p:cNvSpPr>
            <a:spLocks noGrp="1"/>
          </p:cNvSpPr>
          <p:nvPr>
            <p:ph type="sldNum" sz="quarter" idx="5"/>
          </p:nvPr>
        </p:nvSpPr>
        <p:spPr/>
        <p:txBody>
          <a:bodyPr/>
          <a:lstStyle/>
          <a:p>
            <a:fld id="{BF434D68-4E3A-47C4-BCAC-F17451564682}" type="slidenum">
              <a:rPr lang="en-US" smtClean="0"/>
              <a:t>32</a:t>
            </a:fld>
            <a:endParaRPr lang="en-US"/>
          </a:p>
        </p:txBody>
      </p:sp>
    </p:spTree>
    <p:extLst>
      <p:ext uri="{BB962C8B-B14F-4D97-AF65-F5344CB8AC3E}">
        <p14:creationId xmlns:p14="http://schemas.microsoft.com/office/powerpoint/2010/main" val="32107329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D80A9-9962-31E4-0F01-2C2B61F128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B626D-1249-7B55-4DA0-6254713FC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05882F-C495-A986-C767-DDA11F74A2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5A165F-5417-E85A-E6E1-7D87591AA044}"/>
              </a:ext>
            </a:extLst>
          </p:cNvPr>
          <p:cNvSpPr>
            <a:spLocks noGrp="1"/>
          </p:cNvSpPr>
          <p:nvPr>
            <p:ph type="sldNum" sz="quarter" idx="5"/>
          </p:nvPr>
        </p:nvSpPr>
        <p:spPr/>
        <p:txBody>
          <a:bodyPr/>
          <a:lstStyle/>
          <a:p>
            <a:fld id="{BF434D68-4E3A-47C4-BCAC-F17451564682}" type="slidenum">
              <a:rPr lang="en-US" smtClean="0"/>
              <a:t>33</a:t>
            </a:fld>
            <a:endParaRPr lang="en-US"/>
          </a:p>
        </p:txBody>
      </p:sp>
    </p:spTree>
    <p:extLst>
      <p:ext uri="{BB962C8B-B14F-4D97-AF65-F5344CB8AC3E}">
        <p14:creationId xmlns:p14="http://schemas.microsoft.com/office/powerpoint/2010/main" val="38641278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A60AD-3ED9-3255-54E7-31C528B008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F46486-D3D3-67B2-7918-25E1655263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1D3CE1-AF74-72DF-90E2-996E009EC1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EAA233-0DBA-1081-6F5F-42389F47D96D}"/>
              </a:ext>
            </a:extLst>
          </p:cNvPr>
          <p:cNvSpPr>
            <a:spLocks noGrp="1"/>
          </p:cNvSpPr>
          <p:nvPr>
            <p:ph type="sldNum" sz="quarter" idx="5"/>
          </p:nvPr>
        </p:nvSpPr>
        <p:spPr/>
        <p:txBody>
          <a:bodyPr/>
          <a:lstStyle/>
          <a:p>
            <a:fld id="{BF434D68-4E3A-47C4-BCAC-F17451564682}" type="slidenum">
              <a:rPr lang="en-US" smtClean="0"/>
              <a:t>35</a:t>
            </a:fld>
            <a:endParaRPr lang="en-US"/>
          </a:p>
        </p:txBody>
      </p:sp>
    </p:spTree>
    <p:extLst>
      <p:ext uri="{BB962C8B-B14F-4D97-AF65-F5344CB8AC3E}">
        <p14:creationId xmlns:p14="http://schemas.microsoft.com/office/powerpoint/2010/main" val="3625287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AEC89-86D8-9B54-CE08-224DFFF778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4A98C7-501A-4437-E46D-DB3BEB6566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3B8CF0-9BB5-DDE2-A236-9954294F5A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FAC50E-75CD-6AC5-A69B-40A5E4137F9E}"/>
              </a:ext>
            </a:extLst>
          </p:cNvPr>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3949634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24485-58B4-F516-C9B3-B6A0835614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0FF87F-F6E4-5084-1FF6-3CEF0370B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A886EC-225C-9F8A-83C3-651178296A2A}"/>
              </a:ext>
            </a:extLst>
          </p:cNvPr>
          <p:cNvSpPr>
            <a:spLocks noGrp="1"/>
          </p:cNvSpPr>
          <p:nvPr>
            <p:ph type="body" idx="1"/>
          </p:nvPr>
        </p:nvSpPr>
        <p:spPr/>
        <p:txBody>
          <a:bodyPr/>
          <a:lstStyle/>
          <a:p>
            <a:r>
              <a:rPr lang="en-US" dirty="0"/>
              <a:t>Synthesized constructors do not initialized primitives</a:t>
            </a:r>
          </a:p>
        </p:txBody>
      </p:sp>
      <p:sp>
        <p:nvSpPr>
          <p:cNvPr id="4" name="Slide Number Placeholder 3">
            <a:extLst>
              <a:ext uri="{FF2B5EF4-FFF2-40B4-BE49-F238E27FC236}">
                <a16:creationId xmlns:a16="http://schemas.microsoft.com/office/drawing/2014/main" id="{9514234C-A955-1F39-8857-307161653B53}"/>
              </a:ext>
            </a:extLst>
          </p:cNvPr>
          <p:cNvSpPr>
            <a:spLocks noGrp="1"/>
          </p:cNvSpPr>
          <p:nvPr>
            <p:ph type="sldNum" sz="quarter" idx="5"/>
          </p:nvPr>
        </p:nvSpPr>
        <p:spPr/>
        <p:txBody>
          <a:bodyPr/>
          <a:lstStyle/>
          <a:p>
            <a:fld id="{BF434D68-4E3A-47C4-BCAC-F17451564682}" type="slidenum">
              <a:rPr lang="en-US" smtClean="0"/>
              <a:t>5</a:t>
            </a:fld>
            <a:endParaRPr lang="en-US"/>
          </a:p>
        </p:txBody>
      </p:sp>
    </p:spTree>
    <p:extLst>
      <p:ext uri="{BB962C8B-B14F-4D97-AF65-F5344CB8AC3E}">
        <p14:creationId xmlns:p14="http://schemas.microsoft.com/office/powerpoint/2010/main" val="525846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8F220-82F1-6085-E20B-DE98FB4F46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3C474C-F491-930A-0B3D-C7A8E80C45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792193-E897-0538-3462-74E88BDAC7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1B5992-8862-0D67-C304-73DC74881C15}"/>
              </a:ext>
            </a:extLst>
          </p:cNvPr>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3810662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42C5F-E3EC-6DC9-94D9-C2D811DC7E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D33E24-33A5-0758-E2E5-6F596AA789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52A8A5-FF60-C26D-A3BC-0B9FB7C3A4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0EE0F8-1FCD-77F3-7A5F-EA17255EAF75}"/>
              </a:ext>
            </a:extLst>
          </p:cNvPr>
          <p:cNvSpPr>
            <a:spLocks noGrp="1"/>
          </p:cNvSpPr>
          <p:nvPr>
            <p:ph type="sldNum" sz="quarter" idx="5"/>
          </p:nvPr>
        </p:nvSpPr>
        <p:spPr/>
        <p:txBody>
          <a:bodyPr/>
          <a:lstStyle/>
          <a:p>
            <a:fld id="{BF434D68-4E3A-47C4-BCAC-F17451564682}" type="slidenum">
              <a:rPr lang="en-US" smtClean="0"/>
              <a:t>7</a:t>
            </a:fld>
            <a:endParaRPr lang="en-US"/>
          </a:p>
        </p:txBody>
      </p:sp>
    </p:spTree>
    <p:extLst>
      <p:ext uri="{BB962C8B-B14F-4D97-AF65-F5344CB8AC3E}">
        <p14:creationId xmlns:p14="http://schemas.microsoft.com/office/powerpoint/2010/main" val="190951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0BA4D-538D-8931-C5D0-CAFEF43422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2EFE2A-C845-1B85-6150-FF78B71008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149E21-8156-4ACE-96F6-255532BC80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2E8F43-79DF-BE0D-8A45-773F50020D4F}"/>
              </a:ext>
            </a:extLst>
          </p:cNvPr>
          <p:cNvSpPr>
            <a:spLocks noGrp="1"/>
          </p:cNvSpPr>
          <p:nvPr>
            <p:ph type="sldNum" sz="quarter" idx="5"/>
          </p:nvPr>
        </p:nvSpPr>
        <p:spPr/>
        <p:txBody>
          <a:bodyPr/>
          <a:lstStyle/>
          <a:p>
            <a:fld id="{BF434D68-4E3A-47C4-BCAC-F17451564682}" type="slidenum">
              <a:rPr lang="en-US" smtClean="0"/>
              <a:t>8</a:t>
            </a:fld>
            <a:endParaRPr lang="en-US"/>
          </a:p>
        </p:txBody>
      </p:sp>
    </p:spTree>
    <p:extLst>
      <p:ext uri="{BB962C8B-B14F-4D97-AF65-F5344CB8AC3E}">
        <p14:creationId xmlns:p14="http://schemas.microsoft.com/office/powerpoint/2010/main" val="3106754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EEED0-7034-BFB8-02A6-9B349ACC4E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7DE665-CB1C-5C2E-A08A-8EE898F46B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210326-CA0C-E9F2-BE2F-54B61D0659F6}"/>
              </a:ext>
            </a:extLst>
          </p:cNvPr>
          <p:cNvSpPr>
            <a:spLocks noGrp="1"/>
          </p:cNvSpPr>
          <p:nvPr>
            <p:ph type="body" idx="1"/>
          </p:nvPr>
        </p:nvSpPr>
        <p:spPr/>
        <p:txBody>
          <a:bodyPr/>
          <a:lstStyle/>
          <a:p>
            <a:r>
              <a:rPr lang="en-US" dirty="0"/>
              <a:t>Note here – the class Point can see the private x_ and y_ of any other Point, so we don’t need to do </a:t>
            </a:r>
            <a:r>
              <a:rPr lang="en-US" dirty="0" err="1"/>
              <a:t>copyme.getx</a:t>
            </a:r>
            <a:r>
              <a:rPr lang="en-US" dirty="0"/>
              <a:t> etc.</a:t>
            </a:r>
          </a:p>
        </p:txBody>
      </p:sp>
      <p:sp>
        <p:nvSpPr>
          <p:cNvPr id="4" name="Slide Number Placeholder 3">
            <a:extLst>
              <a:ext uri="{FF2B5EF4-FFF2-40B4-BE49-F238E27FC236}">
                <a16:creationId xmlns:a16="http://schemas.microsoft.com/office/drawing/2014/main" id="{5A73BC16-C246-1BE7-A8E5-11948EFBD217}"/>
              </a:ext>
            </a:extLst>
          </p:cNvPr>
          <p:cNvSpPr>
            <a:spLocks noGrp="1"/>
          </p:cNvSpPr>
          <p:nvPr>
            <p:ph type="sldNum" sz="quarter" idx="5"/>
          </p:nvPr>
        </p:nvSpPr>
        <p:spPr/>
        <p:txBody>
          <a:bodyPr/>
          <a:lstStyle/>
          <a:p>
            <a:fld id="{BF434D68-4E3A-47C4-BCAC-F17451564682}" type="slidenum">
              <a:rPr lang="en-US" smtClean="0"/>
              <a:t>9</a:t>
            </a:fld>
            <a:endParaRPr lang="en-US"/>
          </a:p>
        </p:txBody>
      </p:sp>
    </p:spTree>
    <p:extLst>
      <p:ext uri="{BB962C8B-B14F-4D97-AF65-F5344CB8AC3E}">
        <p14:creationId xmlns:p14="http://schemas.microsoft.com/office/powerpoint/2010/main" val="3697541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EBFF7-E558-2AF7-9874-5512F86C68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97F763-8152-3122-2A06-4CD003075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3C0830-0C6A-6003-1EF2-349619C6A9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373515-7C3F-8CD3-94B0-FE052AC1F35F}"/>
              </a:ext>
            </a:extLst>
          </p:cNvPr>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1613738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1CE30EDF-57AA-477E-8EC1-8B57090FD94B}" type="datetime1">
              <a:rPr lang="en-US" smtClean="0"/>
              <a:t>5/22/2026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C++ Classes,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98B416-A6B6-45EC-A4A2-CF27EC3E2DC7}" type="datetime1">
              <a:rPr lang="en-US" smtClean="0"/>
              <a:t>5/22/2026</a:t>
            </a:fld>
            <a:endParaRPr lang="en-US"/>
          </a:p>
        </p:txBody>
      </p:sp>
      <p:sp>
        <p:nvSpPr>
          <p:cNvPr id="5" name="Footer Placeholder 4"/>
          <p:cNvSpPr>
            <a:spLocks noGrp="1"/>
          </p:cNvSpPr>
          <p:nvPr>
            <p:ph type="ftr" sz="quarter" idx="11"/>
          </p:nvPr>
        </p:nvSpPr>
        <p:spPr/>
        <p:txBody>
          <a:bodyPr/>
          <a:lstStyle/>
          <a:p>
            <a:r>
              <a:rPr lang="fr-FR"/>
              <a:t>CSE 374 SP26  Lecture C++ Classes,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9607B-CFF5-4DE5-A895-F82F28D12C12}" type="datetime1">
              <a:rPr lang="en-US" smtClean="0"/>
              <a:t>5/22/2026</a:t>
            </a:fld>
            <a:endParaRPr lang="en-US"/>
          </a:p>
        </p:txBody>
      </p:sp>
      <p:sp>
        <p:nvSpPr>
          <p:cNvPr id="5" name="Footer Placeholder 4"/>
          <p:cNvSpPr>
            <a:spLocks noGrp="1"/>
          </p:cNvSpPr>
          <p:nvPr>
            <p:ph type="ftr" sz="quarter" idx="11"/>
          </p:nvPr>
        </p:nvSpPr>
        <p:spPr/>
        <p:txBody>
          <a:bodyPr/>
          <a:lstStyle/>
          <a:p>
            <a:r>
              <a:rPr lang="fr-FR"/>
              <a:t>CSE 374 SP26  Lecture C++ Classes,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330018-95D8-4DF1-A742-9922A8CB1286}" type="datetime1">
              <a:rPr lang="en-US" smtClean="0"/>
              <a:t>5/22/2026</a:t>
            </a:fld>
            <a:endParaRPr lang="en-US"/>
          </a:p>
        </p:txBody>
      </p:sp>
      <p:sp>
        <p:nvSpPr>
          <p:cNvPr id="5" name="Footer Placeholder 4"/>
          <p:cNvSpPr>
            <a:spLocks noGrp="1"/>
          </p:cNvSpPr>
          <p:nvPr>
            <p:ph type="ftr" sz="quarter" idx="11"/>
          </p:nvPr>
        </p:nvSpPr>
        <p:spPr/>
        <p:txBody>
          <a:bodyPr/>
          <a:lstStyle/>
          <a:p>
            <a:r>
              <a:rPr lang="fr-FR"/>
              <a:t>CSE 374 SP26  Lecture C++ Classes,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E49611-4DAC-438F-BB43-72A8E3434A9E}" type="datetime1">
              <a:rPr lang="en-US" smtClean="0"/>
              <a:t>5/22/2026</a:t>
            </a:fld>
            <a:endParaRPr lang="en-US"/>
          </a:p>
        </p:txBody>
      </p:sp>
      <p:sp>
        <p:nvSpPr>
          <p:cNvPr id="5" name="Footer Placeholder 4"/>
          <p:cNvSpPr>
            <a:spLocks noGrp="1"/>
          </p:cNvSpPr>
          <p:nvPr>
            <p:ph type="ftr" sz="quarter" idx="11"/>
          </p:nvPr>
        </p:nvSpPr>
        <p:spPr/>
        <p:txBody>
          <a:bodyPr/>
          <a:lstStyle/>
          <a:p>
            <a:r>
              <a:rPr lang="fr-FR"/>
              <a:t>CSE 374 SP26  Lecture C++ Classes,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31635D-BC12-4381-8D05-FD5ABF2EA661}" type="datetime1">
              <a:rPr lang="en-US" smtClean="0"/>
              <a:t>5/22/2026</a:t>
            </a:fld>
            <a:endParaRPr lang="en-US"/>
          </a:p>
        </p:txBody>
      </p:sp>
      <p:sp>
        <p:nvSpPr>
          <p:cNvPr id="6" name="Footer Placeholder 5"/>
          <p:cNvSpPr>
            <a:spLocks noGrp="1"/>
          </p:cNvSpPr>
          <p:nvPr>
            <p:ph type="ftr" sz="quarter" idx="11"/>
          </p:nvPr>
        </p:nvSpPr>
        <p:spPr/>
        <p:txBody>
          <a:bodyPr/>
          <a:lstStyle/>
          <a:p>
            <a:r>
              <a:rPr lang="fr-FR"/>
              <a:t>CSE 374 SP26  Lecture C++ Classes,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AA54060-EEC9-471E-8681-610A9B7E53B4}" type="datetime1">
              <a:rPr lang="en-US" smtClean="0"/>
              <a:t>5/22/2026</a:t>
            </a:fld>
            <a:endParaRPr lang="en-US"/>
          </a:p>
        </p:txBody>
      </p:sp>
      <p:sp>
        <p:nvSpPr>
          <p:cNvPr id="8" name="Footer Placeholder 7"/>
          <p:cNvSpPr>
            <a:spLocks noGrp="1"/>
          </p:cNvSpPr>
          <p:nvPr>
            <p:ph type="ftr" sz="quarter" idx="11"/>
          </p:nvPr>
        </p:nvSpPr>
        <p:spPr/>
        <p:txBody>
          <a:bodyPr/>
          <a:lstStyle/>
          <a:p>
            <a:r>
              <a:rPr lang="fr-FR"/>
              <a:t>CSE 374 SP26  Lecture C++ Classes,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AFE45F5-B850-4218-89F6-3D43BBBB3104}" type="datetime1">
              <a:rPr lang="en-US" smtClean="0"/>
              <a:t>5/22/2026</a:t>
            </a:fld>
            <a:endParaRPr lang="en-US"/>
          </a:p>
        </p:txBody>
      </p:sp>
      <p:sp>
        <p:nvSpPr>
          <p:cNvPr id="4" name="Footer Placeholder 3"/>
          <p:cNvSpPr>
            <a:spLocks noGrp="1"/>
          </p:cNvSpPr>
          <p:nvPr>
            <p:ph type="ftr" sz="quarter" idx="11"/>
          </p:nvPr>
        </p:nvSpPr>
        <p:spPr/>
        <p:txBody>
          <a:bodyPr/>
          <a:lstStyle/>
          <a:p>
            <a:r>
              <a:rPr lang="fr-FR"/>
              <a:t>CSE 374 SP26  Lecture C++ Classes,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15B66-6831-418F-8104-2260164B450E}" type="datetime1">
              <a:rPr lang="en-US" smtClean="0"/>
              <a:t>5/22/2026</a:t>
            </a:fld>
            <a:endParaRPr lang="en-US"/>
          </a:p>
        </p:txBody>
      </p:sp>
      <p:sp>
        <p:nvSpPr>
          <p:cNvPr id="3" name="Footer Placeholder 2"/>
          <p:cNvSpPr>
            <a:spLocks noGrp="1"/>
          </p:cNvSpPr>
          <p:nvPr>
            <p:ph type="ftr" sz="quarter" idx="11"/>
          </p:nvPr>
        </p:nvSpPr>
        <p:spPr/>
        <p:txBody>
          <a:bodyPr/>
          <a:lstStyle/>
          <a:p>
            <a:r>
              <a:rPr lang="fr-FR"/>
              <a:t>CSE 374 SP26  Lecture C++ Classes,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975DE6-8B1C-489F-BBE1-4C85F67B30AD}" type="datetime1">
              <a:rPr lang="en-US" smtClean="0"/>
              <a:t>5/22/2026</a:t>
            </a:fld>
            <a:endParaRPr lang="en-US"/>
          </a:p>
        </p:txBody>
      </p:sp>
      <p:sp>
        <p:nvSpPr>
          <p:cNvPr id="6" name="Footer Placeholder 5"/>
          <p:cNvSpPr>
            <a:spLocks noGrp="1"/>
          </p:cNvSpPr>
          <p:nvPr>
            <p:ph type="ftr" sz="quarter" idx="11"/>
          </p:nvPr>
        </p:nvSpPr>
        <p:spPr/>
        <p:txBody>
          <a:bodyPr/>
          <a:lstStyle/>
          <a:p>
            <a:r>
              <a:rPr lang="fr-FR"/>
              <a:t>CSE 374 SP26  Lecture C++ Classes,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326D3E-AB14-473A-8E67-DD2DAE3CAE2E}" type="datetime1">
              <a:rPr lang="en-US" smtClean="0"/>
              <a:t>5/22/2026</a:t>
            </a:fld>
            <a:endParaRPr lang="en-US"/>
          </a:p>
        </p:txBody>
      </p:sp>
      <p:sp>
        <p:nvSpPr>
          <p:cNvPr id="6" name="Footer Placeholder 5"/>
          <p:cNvSpPr>
            <a:spLocks noGrp="1"/>
          </p:cNvSpPr>
          <p:nvPr>
            <p:ph type="ftr" sz="quarter" idx="11"/>
          </p:nvPr>
        </p:nvSpPr>
        <p:spPr/>
        <p:txBody>
          <a:bodyPr/>
          <a:lstStyle/>
          <a:p>
            <a:r>
              <a:rPr lang="fr-FR"/>
              <a:t>CSE 374 SP26  Lecture C++ Classes,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D4F99A29-653B-4098-93CC-E17867F0221B}" type="datetime1">
              <a:rPr lang="en-US" smtClean="0"/>
              <a:t>5/22/2026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C++ Classes,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a:t>Spring 2026</a:t>
            </a:r>
            <a:br>
              <a:rPr lang="en-US"/>
            </a:br>
            <a:r>
              <a:rPr lang="en-US"/>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6AD10-060E-8376-C921-7E8D06E0EB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5AB05-BC96-EB9F-C9A6-548B8617CFF9}"/>
              </a:ext>
            </a:extLst>
          </p:cNvPr>
          <p:cNvSpPr>
            <a:spLocks noGrp="1"/>
          </p:cNvSpPr>
          <p:nvPr>
            <p:ph type="title"/>
          </p:nvPr>
        </p:nvSpPr>
        <p:spPr>
          <a:xfrm>
            <a:off x="1142999" y="609600"/>
            <a:ext cx="10657113" cy="849086"/>
          </a:xfrm>
        </p:spPr>
        <p:txBody>
          <a:bodyPr>
            <a:normAutofit/>
          </a:bodyPr>
          <a:lstStyle/>
          <a:p>
            <a:r>
              <a:rPr lang="en-US" dirty="0"/>
              <a:t>Class Definition: When copies are made</a:t>
            </a:r>
          </a:p>
        </p:txBody>
      </p:sp>
      <p:sp>
        <p:nvSpPr>
          <p:cNvPr id="12" name="Content Placeholder 11">
            <a:extLst>
              <a:ext uri="{FF2B5EF4-FFF2-40B4-BE49-F238E27FC236}">
                <a16:creationId xmlns:a16="http://schemas.microsoft.com/office/drawing/2014/main" id="{D8AFC821-9977-AF86-C678-C37C88902563}"/>
              </a:ext>
            </a:extLst>
          </p:cNvPr>
          <p:cNvSpPr>
            <a:spLocks noGrp="1"/>
          </p:cNvSpPr>
          <p:nvPr>
            <p:ph sz="half" idx="1"/>
          </p:nvPr>
        </p:nvSpPr>
        <p:spPr>
          <a:xfrm>
            <a:off x="1143000" y="1715983"/>
            <a:ext cx="4010892" cy="4364775"/>
          </a:xfrm>
        </p:spPr>
        <p:txBody>
          <a:bodyPr>
            <a:noAutofit/>
          </a:bodyPr>
          <a:lstStyle/>
          <a:p>
            <a:pPr marL="45720" indent="0">
              <a:buNone/>
            </a:pPr>
            <a:r>
              <a:rPr lang="en-US" dirty="0"/>
              <a:t>Copy constructors are invoked when</a:t>
            </a:r>
          </a:p>
          <a:p>
            <a:r>
              <a:rPr lang="en-US" dirty="0"/>
              <a:t>You </a:t>
            </a:r>
            <a:r>
              <a:rPr lang="en-US" i="1" dirty="0"/>
              <a:t>initialize</a:t>
            </a:r>
            <a:r>
              <a:rPr lang="en-US" dirty="0"/>
              <a:t> an object with another object of the same type</a:t>
            </a:r>
          </a:p>
          <a:p>
            <a:r>
              <a:rPr lang="en-US" dirty="0"/>
              <a:t>You pass a non-reference object as a </a:t>
            </a:r>
            <a:r>
              <a:rPr lang="en-US" b="1" dirty="0"/>
              <a:t>value</a:t>
            </a:r>
            <a:r>
              <a:rPr lang="en-US" dirty="0"/>
              <a:t> parameter to a function</a:t>
            </a:r>
          </a:p>
          <a:p>
            <a:r>
              <a:rPr lang="en-US" dirty="0"/>
              <a:t>You return a non-reference object </a:t>
            </a:r>
            <a:r>
              <a:rPr lang="en-US" b="1" dirty="0"/>
              <a:t>value</a:t>
            </a:r>
            <a:r>
              <a:rPr lang="en-US" dirty="0"/>
              <a:t> from a function</a:t>
            </a:r>
          </a:p>
          <a:p>
            <a:endParaRPr lang="en-US" dirty="0"/>
          </a:p>
        </p:txBody>
      </p:sp>
      <p:sp>
        <p:nvSpPr>
          <p:cNvPr id="10" name="Content Placeholder 9">
            <a:extLst>
              <a:ext uri="{FF2B5EF4-FFF2-40B4-BE49-F238E27FC236}">
                <a16:creationId xmlns:a16="http://schemas.microsoft.com/office/drawing/2014/main" id="{5FB085B4-6A4D-5240-A14D-C5B4BD7C1D83}"/>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Point x;</a:t>
            </a:r>
          </a:p>
          <a:p>
            <a:pPr>
              <a:lnSpc>
                <a:spcPct val="100000"/>
              </a:lnSpc>
              <a:spcBef>
                <a:spcPts val="200"/>
              </a:spcBef>
              <a:spcAft>
                <a:spcPts val="200"/>
              </a:spcAft>
              <a:buNone/>
            </a:pP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Point z </a:t>
            </a:r>
            <a:r>
              <a:rPr lang="en-US" sz="20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y;</a:t>
            </a:r>
          </a:p>
          <a:p>
            <a:pPr>
              <a:lnSpc>
                <a:spcPct val="100000"/>
              </a:lnSpc>
              <a:spcBef>
                <a:spcPts val="200"/>
              </a:spcBef>
              <a:spcAft>
                <a:spcPts val="200"/>
              </a:spcAft>
              <a:buNone/>
            </a:pP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void</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foo</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Point y;</a:t>
            </a:r>
          </a:p>
          <a:p>
            <a:pPr>
              <a:lnSpc>
                <a:spcPct val="100000"/>
              </a:lnSpc>
              <a:spcBef>
                <a:spcPts val="200"/>
              </a:spcBef>
              <a:spcAft>
                <a:spcPts val="200"/>
              </a:spcAft>
              <a:buNone/>
            </a:pP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foo</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(y);</a:t>
            </a:r>
            <a:b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foo</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 {</a:t>
            </a:r>
          </a:p>
          <a:p>
            <a:pPr>
              <a:lnSpc>
                <a:spcPct val="100000"/>
              </a:lnSpc>
              <a:spcBef>
                <a:spcPts val="200"/>
              </a:spcBef>
              <a:spcAft>
                <a:spcPts val="200"/>
              </a:spcAft>
              <a:buNone/>
            </a:pP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y;</a:t>
            </a:r>
          </a:p>
          <a:p>
            <a:pPr>
              <a:lnSpc>
                <a:spcPct val="100000"/>
              </a:lnSpc>
              <a:spcBef>
                <a:spcPts val="200"/>
              </a:spcBef>
              <a:spcAft>
                <a:spcPts val="200"/>
              </a:spcAft>
              <a:buNone/>
            </a:pP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return</a:t>
            </a: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y;</a:t>
            </a:r>
          </a:p>
          <a:p>
            <a:pPr>
              <a:lnSpc>
                <a:spcPct val="100000"/>
              </a:lnSpc>
              <a:spcBef>
                <a:spcPts val="200"/>
              </a:spcBef>
              <a:spcAft>
                <a:spcPts val="200"/>
              </a:spcAft>
              <a:buNone/>
            </a:pP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rtl="0">
              <a:lnSpc>
                <a:spcPct val="100000"/>
              </a:lnSpc>
              <a:spcBef>
                <a:spcPts val="200"/>
              </a:spcBef>
              <a:spcAft>
                <a:spcPts val="200"/>
              </a:spcAft>
              <a:buNone/>
            </a:pPr>
            <a:endParaRPr lang="en-US" sz="20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2027B073-8C1C-4B04-24A2-67E71826424A}"/>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21D3F61F-17FD-C093-CF20-117A5098E22D}"/>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2572483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85042-51DB-D2AF-4E03-064A4032B1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699066-5B8B-54B7-882F-8DA0B9070E94}"/>
              </a:ext>
            </a:extLst>
          </p:cNvPr>
          <p:cNvSpPr>
            <a:spLocks noGrp="1"/>
          </p:cNvSpPr>
          <p:nvPr>
            <p:ph type="title"/>
          </p:nvPr>
        </p:nvSpPr>
        <p:spPr>
          <a:xfrm>
            <a:off x="1142999" y="609600"/>
            <a:ext cx="10657113" cy="849086"/>
          </a:xfrm>
        </p:spPr>
        <p:txBody>
          <a:bodyPr>
            <a:normAutofit/>
          </a:bodyPr>
          <a:lstStyle/>
          <a:p>
            <a:r>
              <a:rPr lang="en-US" dirty="0"/>
              <a:t>Class Definition: Conversion constructors</a:t>
            </a:r>
          </a:p>
        </p:txBody>
      </p:sp>
      <p:sp>
        <p:nvSpPr>
          <p:cNvPr id="12" name="Content Placeholder 11">
            <a:extLst>
              <a:ext uri="{FF2B5EF4-FFF2-40B4-BE49-F238E27FC236}">
                <a16:creationId xmlns:a16="http://schemas.microsoft.com/office/drawing/2014/main" id="{1A98C064-35EB-7E1D-D03E-C90CFCF58E05}"/>
              </a:ext>
            </a:extLst>
          </p:cNvPr>
          <p:cNvSpPr>
            <a:spLocks noGrp="1"/>
          </p:cNvSpPr>
          <p:nvPr>
            <p:ph sz="half" idx="1"/>
          </p:nvPr>
        </p:nvSpPr>
        <p:spPr>
          <a:xfrm>
            <a:off x="1143000" y="1715983"/>
            <a:ext cx="4010892" cy="1994489"/>
          </a:xfrm>
        </p:spPr>
        <p:txBody>
          <a:bodyPr>
            <a:noAutofit/>
          </a:bodyPr>
          <a:lstStyle/>
          <a:p>
            <a:r>
              <a:rPr lang="en-US" dirty="0"/>
              <a:t>Constructors with exactly one argument can be used to convert assignments.</a:t>
            </a:r>
          </a:p>
        </p:txBody>
      </p:sp>
      <p:sp>
        <p:nvSpPr>
          <p:cNvPr id="6" name="Content Placeholder 9">
            <a:extLst>
              <a:ext uri="{FF2B5EF4-FFF2-40B4-BE49-F238E27FC236}">
                <a16:creationId xmlns:a16="http://schemas.microsoft.com/office/drawing/2014/main" id="{F186E6FC-E0BC-79F3-A038-59004B8F7854}"/>
              </a:ext>
            </a:extLst>
          </p:cNvPr>
          <p:cNvSpPr txBox="1">
            <a:spLocks/>
          </p:cNvSpPr>
          <p:nvPr/>
        </p:nvSpPr>
        <p:spPr>
          <a:xfrm>
            <a:off x="1143000" y="3853542"/>
            <a:ext cx="4372430" cy="2227217"/>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argc</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char</a:t>
            </a:r>
            <a:r>
              <a:rPr lang="en-US" sz="1400" b="1"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argv</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ts val="1425"/>
              </a:lnSpc>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	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5</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7</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vec</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vector;</a:t>
            </a:r>
          </a:p>
          <a:p>
            <a:pPr>
              <a:lnSpc>
                <a:spcPts val="1425"/>
              </a:lnSpc>
              <a:buNone/>
            </a:pP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[mh75@calgary </a:t>
            </a:r>
            <a:r>
              <a:rPr lang="en-US" sz="1400" b="1" dirty="0" err="1">
                <a:effectLst/>
                <a:latin typeface="Cascadia Code" panose="020B0609020000020004" pitchFamily="49" charset="0"/>
                <a:ea typeface="Cascadia Code" panose="020B0609020000020004" pitchFamily="49" charset="0"/>
                <a:cs typeface="Cascadia Code" panose="020B0609020000020004" pitchFamily="49" charset="0"/>
              </a:rPr>
              <a:t>cppcode</a:t>
            </a: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 ./point</a:t>
            </a:r>
          </a:p>
          <a:p>
            <a:pPr>
              <a:lnSpc>
                <a:spcPts val="1425"/>
              </a:lnSpc>
              <a:buNone/>
            </a:pPr>
            <a:r>
              <a:rPr lang="en-US" sz="1400" b="1" dirty="0">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effectLst/>
                <a:latin typeface="Cascadia Code" panose="020B0609020000020004" pitchFamily="49" charset="0"/>
                <a:ea typeface="Cascadia Code" panose="020B0609020000020004" pitchFamily="49" charset="0"/>
                <a:cs typeface="Cascadia Code" panose="020B0609020000020004" pitchFamily="49" charset="0"/>
              </a:rPr>
              <a:t>vec</a:t>
            </a: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 is: (5, 7)</a:t>
            </a:r>
            <a:b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br>
            <a:endParaRPr lang="en-US" sz="1400" b="1"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Content Placeholder 9">
            <a:extLst>
              <a:ext uri="{FF2B5EF4-FFF2-40B4-BE49-F238E27FC236}">
                <a16:creationId xmlns:a16="http://schemas.microsoft.com/office/drawing/2014/main" id="{4B05B36C-8767-0934-E857-07F7F7C0C2AD}"/>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b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p>
          <a:p>
            <a:pPr>
              <a:lnSpc>
                <a:spcPts val="1425"/>
              </a:lnSpc>
              <a:buNone/>
            </a:pPr>
            <a:r>
              <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x_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EC30A933-2687-2265-E212-93492D71CC53}"/>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F1928FEF-EA64-0934-6907-72313FBD61C0}"/>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4115395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126DB-7CB5-C8F6-CE38-3563F2C579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DEC12A-825B-B110-1A75-9E8CF8773AEC}"/>
              </a:ext>
            </a:extLst>
          </p:cNvPr>
          <p:cNvSpPr>
            <a:spLocks noGrp="1"/>
          </p:cNvSpPr>
          <p:nvPr>
            <p:ph type="title"/>
          </p:nvPr>
        </p:nvSpPr>
        <p:spPr>
          <a:xfrm>
            <a:off x="1142999" y="609600"/>
            <a:ext cx="10657113" cy="849086"/>
          </a:xfrm>
        </p:spPr>
        <p:txBody>
          <a:bodyPr>
            <a:normAutofit/>
          </a:bodyPr>
          <a:lstStyle/>
          <a:p>
            <a:r>
              <a:rPr lang="en-US" dirty="0"/>
              <a:t>Class Definition: Explicit conversion</a:t>
            </a:r>
          </a:p>
        </p:txBody>
      </p:sp>
      <p:sp>
        <p:nvSpPr>
          <p:cNvPr id="12" name="Content Placeholder 11">
            <a:extLst>
              <a:ext uri="{FF2B5EF4-FFF2-40B4-BE49-F238E27FC236}">
                <a16:creationId xmlns:a16="http://schemas.microsoft.com/office/drawing/2014/main" id="{991D5981-B2A0-1FAA-3E46-3B3CEB5EFA42}"/>
              </a:ext>
            </a:extLst>
          </p:cNvPr>
          <p:cNvSpPr>
            <a:spLocks noGrp="1"/>
          </p:cNvSpPr>
          <p:nvPr>
            <p:ph sz="half" idx="1"/>
          </p:nvPr>
        </p:nvSpPr>
        <p:spPr>
          <a:xfrm>
            <a:off x="1143000" y="1715983"/>
            <a:ext cx="4010892" cy="1994489"/>
          </a:xfrm>
        </p:spPr>
        <p:txBody>
          <a:bodyPr>
            <a:noAutofit/>
          </a:bodyPr>
          <a:lstStyle/>
          <a:p>
            <a:r>
              <a:rPr lang="en-US" dirty="0"/>
              <a:t>Constructors with exactly one argument can be used to convert assignments.</a:t>
            </a:r>
          </a:p>
          <a:p>
            <a:r>
              <a:rPr lang="en-US" dirty="0"/>
              <a:t>If you don’t want them to be called automatically, make them `explicit`.</a:t>
            </a:r>
          </a:p>
        </p:txBody>
      </p:sp>
      <p:sp>
        <p:nvSpPr>
          <p:cNvPr id="6" name="Content Placeholder 9">
            <a:extLst>
              <a:ext uri="{FF2B5EF4-FFF2-40B4-BE49-F238E27FC236}">
                <a16:creationId xmlns:a16="http://schemas.microsoft.com/office/drawing/2014/main" id="{8F079B0D-DFF8-6AE5-CA23-F057B407752E}"/>
              </a:ext>
            </a:extLst>
          </p:cNvPr>
          <p:cNvSpPr txBox="1">
            <a:spLocks/>
          </p:cNvSpPr>
          <p:nvPr/>
        </p:nvSpPr>
        <p:spPr>
          <a:xfrm>
            <a:off x="1143000" y="3967769"/>
            <a:ext cx="4372430" cy="2112990"/>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argc</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char</a:t>
            </a:r>
            <a:r>
              <a:rPr lang="en-US" sz="1400" b="1"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argv</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b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5</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7</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b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Point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vec</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vector;</a:t>
            </a:r>
          </a:p>
          <a:p>
            <a:pPr>
              <a:lnSpc>
                <a:spcPts val="1425"/>
              </a:lnSpc>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g++ -Wall -std=</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c++</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11 -o point Point.cc usePoint.cc</a:t>
            </a:r>
            <a:b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usePoint.cc: In function ‘int main(int, char**)’:</a:t>
            </a:r>
            <a:b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usePoint.cc:15:15: </a:t>
            </a:r>
            <a:r>
              <a:rPr lang="en-US" sz="1400" b="1"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rPr>
              <a:t>error</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conversion from ‘int [2]’ to non-scalar type ‘Point’ requested</a:t>
            </a:r>
          </a:p>
        </p:txBody>
      </p:sp>
      <p:sp>
        <p:nvSpPr>
          <p:cNvPr id="10" name="Content Placeholder 9">
            <a:extLst>
              <a:ext uri="{FF2B5EF4-FFF2-40B4-BE49-F238E27FC236}">
                <a16:creationId xmlns:a16="http://schemas.microsoft.com/office/drawing/2014/main" id="{B41A53A1-4B7B-46F7-F6D7-CB108E412A16}"/>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b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dirty="0">
                <a:solidFill>
                  <a:srgbClr val="0000FF"/>
                </a:solidFill>
                <a:latin typeface="Cascadia Code" panose="020B0609020000020004" pitchFamily="49" charset="0"/>
                <a:ea typeface="Cascadia Code" panose="020B0609020000020004" pitchFamily="49" charset="0"/>
                <a:cs typeface="Cascadia Code" panose="020B0609020000020004" pitchFamily="49" charset="0"/>
              </a:rPr>
              <a:t> explicit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p>
          <a:p>
            <a:pPr>
              <a:lnSpc>
                <a:spcPts val="1425"/>
              </a:lnSpc>
              <a:buNone/>
            </a:pPr>
            <a:r>
              <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x_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(vector[</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557824CA-7A26-1169-E305-7A32F10B835F}"/>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DDAED4AC-385B-7D7F-7171-EA85C7BDFD76}"/>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721566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98DA3-4190-1552-461F-05352D62D2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506FEF-871A-980F-E763-1214EEFDE117}"/>
              </a:ext>
            </a:extLst>
          </p:cNvPr>
          <p:cNvSpPr>
            <a:spLocks noGrp="1"/>
          </p:cNvSpPr>
          <p:nvPr>
            <p:ph type="title"/>
          </p:nvPr>
        </p:nvSpPr>
        <p:spPr>
          <a:xfrm>
            <a:off x="1143000" y="609600"/>
            <a:ext cx="7615052" cy="849086"/>
          </a:xfrm>
        </p:spPr>
        <p:txBody>
          <a:bodyPr>
            <a:normAutofit/>
          </a:bodyPr>
          <a:lstStyle/>
          <a:p>
            <a:r>
              <a:rPr lang="en-US" dirty="0"/>
              <a:t>Class Definition: Destructors</a:t>
            </a:r>
          </a:p>
        </p:txBody>
      </p:sp>
      <p:sp>
        <p:nvSpPr>
          <p:cNvPr id="12" name="Content Placeholder 11">
            <a:extLst>
              <a:ext uri="{FF2B5EF4-FFF2-40B4-BE49-F238E27FC236}">
                <a16:creationId xmlns:a16="http://schemas.microsoft.com/office/drawing/2014/main" id="{7DF590D4-B9D1-74B3-72B1-6DECC97F6BFE}"/>
              </a:ext>
            </a:extLst>
          </p:cNvPr>
          <p:cNvSpPr>
            <a:spLocks noGrp="1"/>
          </p:cNvSpPr>
          <p:nvPr>
            <p:ph sz="half" idx="1"/>
          </p:nvPr>
        </p:nvSpPr>
        <p:spPr>
          <a:xfrm>
            <a:off x="1143000" y="1715984"/>
            <a:ext cx="4010892" cy="4532416"/>
          </a:xfrm>
        </p:spPr>
        <p:txBody>
          <a:bodyPr>
            <a:noAutofit/>
          </a:bodyPr>
          <a:lstStyle/>
          <a:p>
            <a:r>
              <a:rPr lang="en-US" dirty="0"/>
              <a:t>Classes have a destructor</a:t>
            </a:r>
          </a:p>
          <a:p>
            <a:pPr lvl="1"/>
            <a:r>
              <a:rPr lang="en-US" dirty="0"/>
              <a:t>Invoked by delete, or other causes</a:t>
            </a:r>
          </a:p>
          <a:p>
            <a:pPr lvl="1"/>
            <a:r>
              <a:rPr lang="en-US" dirty="0"/>
              <a:t>The class name is the method name with a ~</a:t>
            </a:r>
          </a:p>
          <a:p>
            <a:pPr lvl="1"/>
            <a:r>
              <a:rPr lang="en-US" dirty="0"/>
              <a:t>Free any dynamically allocated members or other resources</a:t>
            </a:r>
          </a:p>
          <a:p>
            <a:r>
              <a:rPr lang="en-US" dirty="0"/>
              <a:t>No clean up needed for Point</a:t>
            </a:r>
          </a:p>
        </p:txBody>
      </p:sp>
      <p:sp>
        <p:nvSpPr>
          <p:cNvPr id="10" name="Content Placeholder 9">
            <a:extLst>
              <a:ext uri="{FF2B5EF4-FFF2-40B4-BE49-F238E27FC236}">
                <a16:creationId xmlns:a16="http://schemas.microsoft.com/office/drawing/2014/main" id="{ED2DC8AC-4697-D853-C4FB-37F81D971903}"/>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b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20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878EBBD9-D19D-CD76-A937-DDE1A51F7EC8}"/>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34BEB7B2-A0EA-9228-F8C1-258945E0C764}"/>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3337615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9222B-CFA5-59A5-BFB4-89FEB0E632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83620-4400-30BB-EE22-13340325E889}"/>
              </a:ext>
            </a:extLst>
          </p:cNvPr>
          <p:cNvSpPr>
            <a:spLocks noGrp="1"/>
          </p:cNvSpPr>
          <p:nvPr>
            <p:ph type="title"/>
          </p:nvPr>
        </p:nvSpPr>
        <p:spPr>
          <a:xfrm>
            <a:off x="1142999" y="609600"/>
            <a:ext cx="10657113" cy="849086"/>
          </a:xfrm>
        </p:spPr>
        <p:txBody>
          <a:bodyPr>
            <a:normAutofit/>
          </a:bodyPr>
          <a:lstStyle/>
          <a:p>
            <a:r>
              <a:rPr lang="en-US" dirty="0"/>
              <a:t>Class Definition: Destructors example</a:t>
            </a:r>
          </a:p>
        </p:txBody>
      </p:sp>
      <p:sp>
        <p:nvSpPr>
          <p:cNvPr id="12" name="Content Placeholder 11">
            <a:extLst>
              <a:ext uri="{FF2B5EF4-FFF2-40B4-BE49-F238E27FC236}">
                <a16:creationId xmlns:a16="http://schemas.microsoft.com/office/drawing/2014/main" id="{ED18FB30-86ED-7000-8C87-03DF19C3E32A}"/>
              </a:ext>
            </a:extLst>
          </p:cNvPr>
          <p:cNvSpPr>
            <a:spLocks noGrp="1"/>
          </p:cNvSpPr>
          <p:nvPr>
            <p:ph sz="half" idx="1"/>
          </p:nvPr>
        </p:nvSpPr>
        <p:spPr>
          <a:xfrm>
            <a:off x="1143000" y="1715984"/>
            <a:ext cx="4010892" cy="2371861"/>
          </a:xfrm>
        </p:spPr>
        <p:txBody>
          <a:bodyPr>
            <a:noAutofit/>
          </a:bodyPr>
          <a:lstStyle/>
          <a:p>
            <a:r>
              <a:rPr lang="en-US" dirty="0"/>
              <a:t>Classes have a destructor</a:t>
            </a:r>
          </a:p>
          <a:p>
            <a:pPr lvl="1"/>
            <a:r>
              <a:rPr lang="en-US" dirty="0"/>
              <a:t>Invoked by delete, or other causes</a:t>
            </a:r>
          </a:p>
          <a:p>
            <a:r>
              <a:rPr lang="en-US" dirty="0"/>
              <a:t>Here we need to close the file</a:t>
            </a:r>
          </a:p>
          <a:p>
            <a:r>
              <a:rPr lang="en-US" dirty="0"/>
              <a:t>Destructor invoked when ‘</a:t>
            </a:r>
            <a:r>
              <a:rPr lang="en-US" dirty="0" err="1"/>
              <a:t>fd</a:t>
            </a:r>
            <a:r>
              <a:rPr lang="en-US" dirty="0"/>
              <a:t>’ falls out of scope.</a:t>
            </a:r>
          </a:p>
        </p:txBody>
      </p:sp>
      <p:sp>
        <p:nvSpPr>
          <p:cNvPr id="3" name="Content Placeholder 9">
            <a:extLst>
              <a:ext uri="{FF2B5EF4-FFF2-40B4-BE49-F238E27FC236}">
                <a16:creationId xmlns:a16="http://schemas.microsoft.com/office/drawing/2014/main" id="{CDCC62AD-52B6-2F7F-A957-31054340F796}"/>
              </a:ext>
            </a:extLst>
          </p:cNvPr>
          <p:cNvSpPr txBox="1">
            <a:spLocks/>
          </p:cNvSpPr>
          <p:nvPr/>
        </p:nvSpPr>
        <p:spPr>
          <a:xfrm>
            <a:off x="1143000" y="4230914"/>
            <a:ext cx="4372430" cy="1849845"/>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argc</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char</a:t>
            </a:r>
            <a:r>
              <a:rPr lang="en-US" sz="1600" b="1"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argv</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ts val="1425"/>
              </a:lnSpc>
              <a:buNone/>
            </a:pP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err="1">
                <a:solidFill>
                  <a:srgbClr val="8250DF"/>
                </a:solidFill>
                <a:latin typeface="Cascadia Code" panose="020B0609020000020004" pitchFamily="49" charset="0"/>
                <a:ea typeface="Cascadia Code" panose="020B0609020000020004" pitchFamily="49" charset="0"/>
                <a:cs typeface="Cascadia Code" panose="020B0609020000020004" pitchFamily="49" charset="0"/>
              </a:rPr>
              <a:t>FileDescriptor</a:t>
            </a:r>
            <a:r>
              <a:rPr lang="en-US" sz="1600" b="1" dirty="0">
                <a:solidFill>
                  <a:srgbClr val="8250DF"/>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err="1">
                <a:solidFill>
                  <a:srgbClr val="8250DF"/>
                </a:solidFill>
                <a:latin typeface="Cascadia Code" panose="020B0609020000020004" pitchFamily="49" charset="0"/>
                <a:ea typeface="Cascadia Code" panose="020B0609020000020004" pitchFamily="49" charset="0"/>
                <a:cs typeface="Cascadia Code" panose="020B0609020000020004" pitchFamily="49" charset="0"/>
              </a:rPr>
              <a:t>fd</a:t>
            </a:r>
            <a:r>
              <a:rPr lang="en-US" sz="1600" b="1" dirty="0">
                <a:solidFill>
                  <a:srgbClr val="8250DF"/>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b="1" dirty="0">
                <a:solidFill>
                  <a:srgbClr val="CF222E"/>
                </a:solidFill>
                <a:latin typeface="Cascadia Code" panose="020B0609020000020004" pitchFamily="49" charset="0"/>
                <a:ea typeface="Cascadia Code" panose="020B0609020000020004" pitchFamily="49" charset="0"/>
                <a:cs typeface="Cascadia Code" panose="020B0609020000020004" pitchFamily="49" charset="0"/>
              </a:rPr>
              <a:t>foo.txt</a:t>
            </a:r>
            <a:r>
              <a:rPr lang="en-US" sz="1600" b="1"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r>
              <a:rPr lang="en-US" sz="16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return 0;</a:t>
            </a:r>
          </a:p>
          <a:p>
            <a:pPr>
              <a:lnSpc>
                <a:spcPts val="1425"/>
              </a:lnSpc>
              <a:buNone/>
            </a:pPr>
            <a:r>
              <a:rPr lang="en-US" sz="1600" b="1"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Content Placeholder 9">
            <a:extLst>
              <a:ext uri="{FF2B5EF4-FFF2-40B4-BE49-F238E27FC236}">
                <a16:creationId xmlns:a16="http://schemas.microsoft.com/office/drawing/2014/main" id="{662D72B5-63AE-F9FF-C299-B67E8592171E}"/>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ts val="1425"/>
              </a:lnSpc>
              <a:buNone/>
            </a:pP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FileDescriptor</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FileDescriptor</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file</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Constructor</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open</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(file, O_RDONLY);</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Error checking omitted</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ts val="1425"/>
              </a:lnSpc>
              <a:buNone/>
            </a:pPr>
            <a:r>
              <a:rPr lang="en-US" sz="1600" b="1" dirty="0">
                <a:solidFill>
                  <a:srgbClr val="6E7781"/>
                </a:solidFill>
                <a:latin typeface="Cascadia Code SemiBold" panose="020B0609020000020004" pitchFamily="49" charset="0"/>
                <a:ea typeface="Cascadia Code SemiBold" panose="020B0609020000020004" pitchFamily="49" charset="0"/>
                <a:cs typeface="Cascadia Code SemiBold" panose="020B0609020000020004" pitchFamily="49" charset="0"/>
              </a:rPr>
              <a:t>    // Destructor</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1"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FileDescriptor</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close</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600" b="1"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data member</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1"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class </a:t>
            </a:r>
            <a:r>
              <a:rPr lang="en-US" sz="1600" b="1" dirty="0" err="1">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FileDescriptor</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endParaRPr lang="en-US" sz="2000" b="1"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39EB79A9-5B2B-52B8-F9A8-40BADCD39011}"/>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49659E42-024F-C070-8760-5FE727895CE4}"/>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1734657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31">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4" name="Straight Connector 33">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36" name="Rectangle 35">
            <a:extLst>
              <a:ext uri="{FF2B5EF4-FFF2-40B4-BE49-F238E27FC236}">
                <a16:creationId xmlns:a16="http://schemas.microsoft.com/office/drawing/2014/main" id="{0E2A42E5-92EC-4404-93C4-E129D9F84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8" name="Rectangle 37">
            <a:extLst>
              <a:ext uri="{FF2B5EF4-FFF2-40B4-BE49-F238E27FC236}">
                <a16:creationId xmlns:a16="http://schemas.microsoft.com/office/drawing/2014/main" id="{6AD1008E-ADE3-480B-BE00-EE35E5DE7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40" name="Straight Connector 39">
            <a:extLst>
              <a:ext uri="{FF2B5EF4-FFF2-40B4-BE49-F238E27FC236}">
                <a16:creationId xmlns:a16="http://schemas.microsoft.com/office/drawing/2014/main" id="{2C4ABAC2-DD1F-42F1-A5B1-CFFE8C95CE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itle 7">
            <a:extLst>
              <a:ext uri="{FF2B5EF4-FFF2-40B4-BE49-F238E27FC236}">
                <a16:creationId xmlns:a16="http://schemas.microsoft.com/office/drawing/2014/main" id="{EB1ADFC6-8B64-86DD-550D-A2BF5C518CF8}"/>
              </a:ext>
            </a:extLst>
          </p:cNvPr>
          <p:cNvSpPr>
            <a:spLocks noGrp="1"/>
          </p:cNvSpPr>
          <p:nvPr>
            <p:ph type="title"/>
          </p:nvPr>
        </p:nvSpPr>
        <p:spPr>
          <a:xfrm>
            <a:off x="1109980" y="3895344"/>
            <a:ext cx="9966960" cy="1490472"/>
          </a:xfrm>
        </p:spPr>
        <p:txBody>
          <a:bodyPr vert="horz" lIns="91440" tIns="45720" rIns="91440" bIns="45720" rtlCol="0" anchor="b">
            <a:normAutofit/>
          </a:bodyPr>
          <a:lstStyle/>
          <a:p>
            <a:pPr algn="ctr">
              <a:lnSpc>
                <a:spcPct val="85000"/>
              </a:lnSpc>
            </a:pPr>
            <a:r>
              <a:rPr lang="en-US" sz="6600" b="1" cap="all" dirty="0"/>
              <a:t>Inheritance</a:t>
            </a:r>
          </a:p>
        </p:txBody>
      </p:sp>
      <p:pic>
        <p:nvPicPr>
          <p:cNvPr id="10" name="Graphic 9" descr="Withering Tree outline">
            <a:extLst>
              <a:ext uri="{FF2B5EF4-FFF2-40B4-BE49-F238E27FC236}">
                <a16:creationId xmlns:a16="http://schemas.microsoft.com/office/drawing/2014/main" id="{A512EAB3-CE29-8A2F-2F37-4D9DD32F07BD}"/>
              </a:ext>
            </a:extLst>
          </p:cNvPr>
          <p:cNvPicPr>
            <a:picLocks noChangeAspect="1"/>
          </p:cNvPicPr>
          <p:nvPr/>
        </p:nvPicPr>
        <p:blipFill>
          <a:blip>
            <a:extLst>
              <a:ext uri="{96DAC541-7B7A-43D3-8B79-37D633B846F1}">
                <asvg:svgBlip xmlns:asvg="http://schemas.microsoft.com/office/drawing/2016/SVG/main" r:embed="rId2"/>
              </a:ext>
            </a:extLst>
          </a:blip>
          <a:stretch/>
        </p:blipFill>
        <p:spPr>
          <a:xfrm>
            <a:off x="4697633" y="838090"/>
            <a:ext cx="2796733" cy="2796733"/>
          </a:xfrm>
          <a:prstGeom prst="rect">
            <a:avLst/>
          </a:prstGeom>
        </p:spPr>
      </p:pic>
      <p:sp>
        <p:nvSpPr>
          <p:cNvPr id="5" name="Footer Placeholder 4">
            <a:extLst>
              <a:ext uri="{FF2B5EF4-FFF2-40B4-BE49-F238E27FC236}">
                <a16:creationId xmlns:a16="http://schemas.microsoft.com/office/drawing/2014/main" id="{89EDFBE9-733D-A8D6-F6A6-9981DE665D0F}"/>
              </a:ext>
              <a:ext uri="{C183D7F6-B498-43B3-948B-1728B52AA6E4}">
                <adec:decorative xmlns:adec="http://schemas.microsoft.com/office/drawing/2017/decorative" val="1"/>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en-US" kern="1200">
                <a:solidFill>
                  <a:schemeClr val="tx1"/>
                </a:solidFill>
                <a:latin typeface="+mn-lt"/>
                <a:ea typeface="+mn-ea"/>
                <a:cs typeface="+mn-cs"/>
              </a:rPr>
              <a:t>CSE 374 SP26  Lecture C++ Classes, Professor Hazen</a:t>
            </a:r>
          </a:p>
        </p:txBody>
      </p:sp>
      <p:sp>
        <p:nvSpPr>
          <p:cNvPr id="6" name="Slide Number Placeholder 5">
            <a:extLst>
              <a:ext uri="{FF2B5EF4-FFF2-40B4-BE49-F238E27FC236}">
                <a16:creationId xmlns:a16="http://schemas.microsoft.com/office/drawing/2014/main" id="{A2FD0C2C-5CEF-C3B8-64EF-5F41C72F9A3F}"/>
              </a:ext>
              <a:ext uri="{C183D7F6-B498-43B3-948B-1728B52AA6E4}">
                <adec:decorative xmlns:adec="http://schemas.microsoft.com/office/drawing/2017/decorative" val="1"/>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15</a:t>
            </a:fld>
            <a:endParaRPr lang="en-US"/>
          </a:p>
        </p:txBody>
      </p:sp>
    </p:spTree>
    <p:extLst>
      <p:ext uri="{BB962C8B-B14F-4D97-AF65-F5344CB8AC3E}">
        <p14:creationId xmlns:p14="http://schemas.microsoft.com/office/powerpoint/2010/main" val="2758720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EE73E-B91E-BBB7-332C-224B458B2B4E}"/>
              </a:ext>
            </a:extLst>
          </p:cNvPr>
          <p:cNvSpPr>
            <a:spLocks noGrp="1"/>
          </p:cNvSpPr>
          <p:nvPr>
            <p:ph type="title"/>
          </p:nvPr>
        </p:nvSpPr>
        <p:spPr>
          <a:xfrm>
            <a:off x="1143000" y="609600"/>
            <a:ext cx="8186530" cy="1356360"/>
          </a:xfrm>
        </p:spPr>
        <p:txBody>
          <a:bodyPr/>
          <a:lstStyle/>
          <a:p>
            <a:r>
              <a:rPr lang="en-US" dirty="0"/>
              <a:t>OOP fundamentals</a:t>
            </a:r>
          </a:p>
        </p:txBody>
      </p:sp>
      <p:pic>
        <p:nvPicPr>
          <p:cNvPr id="6" name="Picture 5" descr="Image of power icon common to electronics">
            <a:extLst>
              <a:ext uri="{FF2B5EF4-FFF2-40B4-BE49-F238E27FC236}">
                <a16:creationId xmlns:a16="http://schemas.microsoft.com/office/drawing/2014/main" id="{6C6D3664-1862-0033-27BC-A1F8E12DCB26}"/>
              </a:ext>
            </a:extLst>
          </p:cNvPr>
          <p:cNvPicPr>
            <a:picLocks noChangeAspect="1"/>
          </p:cNvPicPr>
          <p:nvPr/>
        </p:nvPicPr>
        <p:blipFill>
          <a:blip r:embed="rId2"/>
          <a:stretch>
            <a:fillRect/>
          </a:stretch>
        </p:blipFill>
        <p:spPr>
          <a:xfrm>
            <a:off x="9920747" y="609600"/>
            <a:ext cx="1114999" cy="1114999"/>
          </a:xfrm>
          <a:prstGeom prst="rect">
            <a:avLst/>
          </a:prstGeom>
        </p:spPr>
      </p:pic>
      <p:sp>
        <p:nvSpPr>
          <p:cNvPr id="5" name="Content Placeholder 4">
            <a:extLst>
              <a:ext uri="{FF2B5EF4-FFF2-40B4-BE49-F238E27FC236}">
                <a16:creationId xmlns:a16="http://schemas.microsoft.com/office/drawing/2014/main" id="{682C7927-C26C-ED33-19BE-ED66217344D7}"/>
              </a:ext>
            </a:extLst>
          </p:cNvPr>
          <p:cNvSpPr>
            <a:spLocks noGrp="1"/>
          </p:cNvSpPr>
          <p:nvPr>
            <p:ph idx="1"/>
          </p:nvPr>
        </p:nvSpPr>
        <p:spPr/>
        <p:txBody>
          <a:bodyPr>
            <a:normAutofit/>
          </a:bodyPr>
          <a:lstStyle/>
          <a:p>
            <a:pPr fontAlgn="base"/>
            <a:r>
              <a:rPr lang="en-US" sz="2000" b="1" dirty="0"/>
              <a:t>Polymorphism.</a:t>
            </a:r>
            <a:r>
              <a:rPr lang="en-US" sz="2000" dirty="0"/>
              <a:t> In essence, polymorphism is the ability access different objects through the same </a:t>
            </a:r>
            <a:r>
              <a:rPr lang="en-US" sz="2000" i="1" dirty="0"/>
              <a:t>interface</a:t>
            </a:r>
            <a:r>
              <a:rPr lang="en-US" sz="2000" dirty="0"/>
              <a:t>. For instance, if you have an interface that represents an electronic device, that interface would have the ability to turn the device on and off. You can use the actual physical types - computer, phone, television, </a:t>
            </a:r>
            <a:r>
              <a:rPr lang="en-US" sz="2000" dirty="0" err="1"/>
              <a:t>etc</a:t>
            </a:r>
            <a:r>
              <a:rPr lang="en-US" sz="2000" dirty="0"/>
              <a:t> - as if they were an electronic device, because they all have the on/off capability.</a:t>
            </a:r>
          </a:p>
          <a:p>
            <a:pPr marL="45720" indent="0" fontAlgn="base">
              <a:buNone/>
            </a:pPr>
            <a:endParaRPr lang="en-US" sz="2000" dirty="0"/>
          </a:p>
          <a:p>
            <a:r>
              <a:rPr lang="en-US" sz="2000" b="1" dirty="0"/>
              <a:t>Inheritance.</a:t>
            </a:r>
            <a:r>
              <a:rPr lang="en-US" sz="2000" dirty="0"/>
              <a:t> This is one of the meatiest pieces of OO programming. Inheritance allows the sharing of BEHAVIORS. For instance, a Square is a type of Rectangle and has the same way to compute its area (width times height) - therefore by make Square inherit from Rectangle, we can share that behavior and avoid duplicating the code.</a:t>
            </a:r>
          </a:p>
        </p:txBody>
      </p:sp>
      <p:sp>
        <p:nvSpPr>
          <p:cNvPr id="3" name="Footer Placeholder 2">
            <a:extLst>
              <a:ext uri="{FF2B5EF4-FFF2-40B4-BE49-F238E27FC236}">
                <a16:creationId xmlns:a16="http://schemas.microsoft.com/office/drawing/2014/main" id="{811A0A7B-35DA-F023-717C-E3BAC93A3557}"/>
              </a:ext>
            </a:extLst>
          </p:cNvPr>
          <p:cNvSpPr>
            <a:spLocks noGrp="1"/>
          </p:cNvSpPr>
          <p:nvPr>
            <p:ph type="ftr" sz="quarter" idx="11"/>
          </p:nvPr>
        </p:nvSpPr>
        <p:spPr/>
        <p:txBody>
          <a:bodyPr/>
          <a:lstStyle/>
          <a:p>
            <a:r>
              <a:rPr lang="fr-FR"/>
              <a:t>CSE 374 SP26  Lecture C++ Classes, Professor Hazen</a:t>
            </a:r>
            <a:endParaRPr lang="en-US"/>
          </a:p>
        </p:txBody>
      </p:sp>
      <p:sp>
        <p:nvSpPr>
          <p:cNvPr id="4" name="Slide Number Placeholder 3">
            <a:extLst>
              <a:ext uri="{FF2B5EF4-FFF2-40B4-BE49-F238E27FC236}">
                <a16:creationId xmlns:a16="http://schemas.microsoft.com/office/drawing/2014/main" id="{645EC5A0-49AF-1F4D-F79E-FA4E704F7F0B}"/>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2827967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DEB59-843B-2D2E-14E8-3557D693B8B1}"/>
              </a:ext>
            </a:extLst>
          </p:cNvPr>
          <p:cNvSpPr>
            <a:spLocks noGrp="1"/>
          </p:cNvSpPr>
          <p:nvPr>
            <p:ph type="title"/>
          </p:nvPr>
        </p:nvSpPr>
        <p:spPr/>
        <p:txBody>
          <a:bodyPr/>
          <a:lstStyle/>
          <a:p>
            <a:r>
              <a:rPr lang="en-US" dirty="0"/>
              <a:t>Example – non OOP</a:t>
            </a:r>
          </a:p>
        </p:txBody>
      </p:sp>
      <p:graphicFrame>
        <p:nvGraphicFramePr>
          <p:cNvPr id="8" name="Content Placeholder 7">
            <a:extLst>
              <a:ext uri="{FF2B5EF4-FFF2-40B4-BE49-F238E27FC236}">
                <a16:creationId xmlns:a16="http://schemas.microsoft.com/office/drawing/2014/main" id="{41AE418F-98D8-F509-9A61-BCB1CE7D535F}"/>
              </a:ext>
            </a:extLst>
          </p:cNvPr>
          <p:cNvGraphicFramePr>
            <a:graphicFrameLocks noGrp="1"/>
          </p:cNvGraphicFramePr>
          <p:nvPr>
            <p:ph idx="4294967295"/>
            <p:extLst>
              <p:ext uri="{D42A27DB-BD31-4B8C-83A1-F6EECF244321}">
                <p14:modId xmlns:p14="http://schemas.microsoft.com/office/powerpoint/2010/main" val="2383637498"/>
              </p:ext>
            </p:extLst>
          </p:nvPr>
        </p:nvGraphicFramePr>
        <p:xfrm>
          <a:off x="999671" y="2206171"/>
          <a:ext cx="2578099" cy="2038591"/>
        </p:xfrm>
        <a:graphic>
          <a:graphicData uri="http://schemas.openxmlformats.org/drawingml/2006/table">
            <a:tbl>
              <a:tblPr firstRow="1"/>
              <a:tblGrid>
                <a:gridCol w="2578099">
                  <a:extLst>
                    <a:ext uri="{9D8B030D-6E8A-4147-A177-3AD203B41FA5}">
                      <a16:colId xmlns:a16="http://schemas.microsoft.com/office/drawing/2014/main" val="3408543999"/>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798270708"/>
                  </a:ext>
                </a:extLst>
              </a:tr>
              <a:tr h="1005888">
                <a:tc>
                  <a:txBody>
                    <a:bodyPr/>
                    <a:lstStyle/>
                    <a:p>
                      <a:pPr algn="ctr" rtl="0" fontAlgn="t">
                        <a:buNone/>
                      </a:pPr>
                      <a:r>
                        <a:rPr lang="en-US" sz="1400" b="0" i="0" u="none" strike="noStrike" dirty="0">
                          <a:solidFill>
                            <a:srgbClr val="611BB8"/>
                          </a:solidFill>
                          <a:effectLst/>
                          <a:latin typeface="Courier New" panose="02070309020205020404" pitchFamily="49" charset="0"/>
                        </a:rPr>
                        <a:t>symbol_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total_shares</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total_cost</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current_price</a:t>
                      </a:r>
                      <a:r>
                        <a:rPr lang="en-US" sz="1400" b="0" i="0" u="none" strike="noStrike" dirty="0">
                          <a:solidFill>
                            <a:srgbClr val="611BB8"/>
                          </a:solidFill>
                          <a:effectLst/>
                          <a:latin typeface="Courier New" panose="02070309020205020404" pitchFamily="49" charset="0"/>
                        </a:rPr>
                        <a: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11626918"/>
                  </a:ext>
                </a:extLst>
              </a:tr>
              <a:tr h="768543">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092508794"/>
                  </a:ext>
                </a:extLst>
              </a:tr>
            </a:tbl>
          </a:graphicData>
        </a:graphic>
      </p:graphicFrame>
      <p:graphicFrame>
        <p:nvGraphicFramePr>
          <p:cNvPr id="9" name="Content Placeholder 8">
            <a:extLst>
              <a:ext uri="{FF2B5EF4-FFF2-40B4-BE49-F238E27FC236}">
                <a16:creationId xmlns:a16="http://schemas.microsoft.com/office/drawing/2014/main" id="{A5C797F7-8208-1EE9-ABE3-F9879431389B}"/>
              </a:ext>
            </a:extLst>
          </p:cNvPr>
          <p:cNvGraphicFramePr>
            <a:graphicFrameLocks noGrp="1"/>
          </p:cNvGraphicFramePr>
          <p:nvPr>
            <p:ph sz="half" idx="4294967295"/>
            <p:extLst>
              <p:ext uri="{D42A27DB-BD31-4B8C-83A1-F6EECF244321}">
                <p14:modId xmlns:p14="http://schemas.microsoft.com/office/powerpoint/2010/main" val="3547865656"/>
              </p:ext>
            </p:extLst>
          </p:nvPr>
        </p:nvGraphicFramePr>
        <p:xfrm>
          <a:off x="4040414" y="2191656"/>
          <a:ext cx="2578099" cy="2072640"/>
        </p:xfrm>
        <a:graphic>
          <a:graphicData uri="http://schemas.openxmlformats.org/drawingml/2006/table">
            <a:tbl>
              <a:tblPr firstRow="1"/>
              <a:tblGrid>
                <a:gridCol w="2578099">
                  <a:extLst>
                    <a:ext uri="{9D8B030D-6E8A-4147-A177-3AD203B41FA5}">
                      <a16:colId xmlns:a16="http://schemas.microsoft.com/office/drawing/2014/main" val="2379474804"/>
                    </a:ext>
                  </a:extLst>
                </a:gridCol>
              </a:tblGrid>
              <a:tr h="97322">
                <a:tc>
                  <a:txBody>
                    <a:bodyPr/>
                    <a:lstStyle/>
                    <a:p>
                      <a:pPr algn="ctr" rtl="0" fontAlgn="t">
                        <a:buNone/>
                      </a:pPr>
                      <a:r>
                        <a:rPr lang="en-US" sz="1400" b="1" i="0" u="none" strike="noStrike" dirty="0" err="1">
                          <a:solidFill>
                            <a:srgbClr val="FFFFFF"/>
                          </a:solidFill>
                          <a:effectLst/>
                          <a:latin typeface="Courier New" panose="02070309020205020404" pitchFamily="49" charset="0"/>
                        </a:rPr>
                        <a:t>DividendStock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1158866065"/>
                  </a:ext>
                </a:extLst>
              </a:tr>
              <a:tr h="1091595">
                <a:tc>
                  <a:txBody>
                    <a:bodyPr/>
                    <a:lstStyle/>
                    <a:p>
                      <a:pPr algn="ctr" rtl="0" fontAlgn="t">
                        <a:buNone/>
                      </a:pPr>
                      <a:r>
                        <a:rPr lang="en-US" sz="1400" b="0" i="0" u="none" strike="noStrike">
                          <a:solidFill>
                            <a:srgbClr val="611BB8"/>
                          </a:solidFill>
                          <a:effectLst/>
                          <a:latin typeface="Courier New" panose="02070309020205020404" pitchFamily="49" charset="0"/>
                        </a:rPr>
                        <a:t>symbol_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total_shares_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total_cost_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current_price_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dividends_</a:t>
                      </a:r>
                      <a:endParaRPr lang="en-US">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679295353"/>
                  </a:ext>
                </a:extLst>
              </a:tr>
              <a:tr h="639158">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180808247"/>
                  </a:ext>
                </a:extLst>
              </a:tr>
            </a:tbl>
          </a:graphicData>
        </a:graphic>
      </p:graphicFrame>
      <p:graphicFrame>
        <p:nvGraphicFramePr>
          <p:cNvPr id="10" name="Table 9">
            <a:extLst>
              <a:ext uri="{FF2B5EF4-FFF2-40B4-BE49-F238E27FC236}">
                <a16:creationId xmlns:a16="http://schemas.microsoft.com/office/drawing/2014/main" id="{FB5DBA21-7C91-0A16-03D5-9B08A1FF3ABE}"/>
              </a:ext>
            </a:extLst>
          </p:cNvPr>
          <p:cNvGraphicFramePr>
            <a:graphicFrameLocks noGrp="1"/>
          </p:cNvGraphicFramePr>
          <p:nvPr>
            <p:extLst>
              <p:ext uri="{D42A27DB-BD31-4B8C-83A1-F6EECF244321}">
                <p14:modId xmlns:p14="http://schemas.microsoft.com/office/powerpoint/2010/main" val="3373013588"/>
              </p:ext>
            </p:extLst>
          </p:nvPr>
        </p:nvGraphicFramePr>
        <p:xfrm>
          <a:off x="4040415" y="4558954"/>
          <a:ext cx="2578098" cy="998777"/>
        </p:xfrm>
        <a:graphic>
          <a:graphicData uri="http://schemas.openxmlformats.org/drawingml/2006/table">
            <a:tbl>
              <a:tblPr firstRow="1"/>
              <a:tblGrid>
                <a:gridCol w="2578098">
                  <a:extLst>
                    <a:ext uri="{9D8B030D-6E8A-4147-A177-3AD203B41FA5}">
                      <a16:colId xmlns:a16="http://schemas.microsoft.com/office/drawing/2014/main" val="3229443684"/>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Cash</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897927846"/>
                  </a:ext>
                </a:extLst>
              </a:tr>
              <a:tr h="260253">
                <a:tc>
                  <a:txBody>
                    <a:bodyPr/>
                    <a:lstStyle/>
                    <a:p>
                      <a:pPr algn="ctr" rtl="0" fontAlgn="t">
                        <a:buNone/>
                      </a:pPr>
                      <a:r>
                        <a:rPr lang="en-US" sz="1400" b="0" i="0" u="none" strike="noStrike" dirty="0">
                          <a:solidFill>
                            <a:srgbClr val="611BB8"/>
                          </a:solidFill>
                          <a:effectLst/>
                          <a:latin typeface="Courier New" panose="02070309020205020404" pitchFamily="49" charset="0"/>
                        </a:rPr>
                        <a:t>amount_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430091666"/>
                  </a:ext>
                </a:extLst>
              </a:tr>
              <a:tr h="470457">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217938216"/>
                  </a:ext>
                </a:extLst>
              </a:tr>
            </a:tbl>
          </a:graphicData>
        </a:graphic>
      </p:graphicFrame>
      <p:sp>
        <p:nvSpPr>
          <p:cNvPr id="4" name="Footer Placeholder 3">
            <a:extLst>
              <a:ext uri="{FF2B5EF4-FFF2-40B4-BE49-F238E27FC236}">
                <a16:creationId xmlns:a16="http://schemas.microsoft.com/office/drawing/2014/main" id="{A2C96850-D098-2B39-4C65-4F2F10B5E8F0}"/>
              </a:ext>
            </a:extLst>
          </p:cNvPr>
          <p:cNvSpPr>
            <a:spLocks noGrp="1"/>
          </p:cNvSpPr>
          <p:nvPr>
            <p:ph type="ftr" sz="quarter" idx="11"/>
          </p:nvPr>
        </p:nvSpPr>
        <p:spPr/>
        <p:txBody>
          <a:bodyPr/>
          <a:lstStyle/>
          <a:p>
            <a:r>
              <a:rPr lang="fr-FR"/>
              <a:t>CSE 374 SP26  Lecture C++ Classes, Professor Hazen</a:t>
            </a:r>
            <a:endParaRPr lang="en-US"/>
          </a:p>
        </p:txBody>
      </p:sp>
      <p:sp>
        <p:nvSpPr>
          <p:cNvPr id="11" name="TextBox 10">
            <a:extLst>
              <a:ext uri="{FF2B5EF4-FFF2-40B4-BE49-F238E27FC236}">
                <a16:creationId xmlns:a16="http://schemas.microsoft.com/office/drawing/2014/main" id="{B7EA36CD-88AB-109A-C71E-C478E2B37850}"/>
              </a:ext>
            </a:extLst>
          </p:cNvPr>
          <p:cNvSpPr txBox="1"/>
          <p:nvPr/>
        </p:nvSpPr>
        <p:spPr>
          <a:xfrm>
            <a:off x="7206344" y="2075543"/>
            <a:ext cx="4499428" cy="3693319"/>
          </a:xfrm>
          <a:prstGeom prst="rect">
            <a:avLst/>
          </a:prstGeom>
          <a:noFill/>
        </p:spPr>
        <p:txBody>
          <a:bodyPr wrap="square" rtlCol="0">
            <a:spAutoFit/>
          </a:bodyPr>
          <a:lstStyle/>
          <a:p>
            <a:r>
              <a:rPr lang="en-US" dirty="0"/>
              <a:t>A portfolio represents a person’s financial interests.</a:t>
            </a:r>
          </a:p>
          <a:p>
            <a:endParaRPr lang="en-US" dirty="0"/>
          </a:p>
          <a:p>
            <a:r>
              <a:rPr lang="en-US" dirty="0"/>
              <a:t>Each asset has a cost and  a market value</a:t>
            </a:r>
          </a:p>
          <a:p>
            <a:endParaRPr lang="en-US" dirty="0"/>
          </a:p>
          <a:p>
            <a:r>
              <a:rPr lang="en-US" dirty="0"/>
              <a:t>For each asset we want to be able to get a market value, a cost, a profit, but those are calculated differently depending on the type of asset.</a:t>
            </a:r>
          </a:p>
          <a:p>
            <a:endParaRPr lang="en-US" dirty="0"/>
          </a:p>
          <a:p>
            <a:r>
              <a:rPr lang="en-US" dirty="0"/>
              <a:t>In a non-OOP world we implement each type of asset separately.  We can’t make a vector of assets, or re-use code.</a:t>
            </a:r>
          </a:p>
        </p:txBody>
      </p:sp>
      <p:sp>
        <p:nvSpPr>
          <p:cNvPr id="5" name="Slide Number Placeholder 4">
            <a:extLst>
              <a:ext uri="{FF2B5EF4-FFF2-40B4-BE49-F238E27FC236}">
                <a16:creationId xmlns:a16="http://schemas.microsoft.com/office/drawing/2014/main" id="{F25EFCFD-3964-62DB-F6C9-F8BA6CAA738F}"/>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1996565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3E866-78FF-D2B8-2DFD-926ED02976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4BC8FB-454F-C6BE-E0DB-3772EA5F3E5A}"/>
              </a:ext>
            </a:extLst>
          </p:cNvPr>
          <p:cNvSpPr>
            <a:spLocks noGrp="1"/>
          </p:cNvSpPr>
          <p:nvPr>
            <p:ph type="title"/>
          </p:nvPr>
        </p:nvSpPr>
        <p:spPr/>
        <p:txBody>
          <a:bodyPr/>
          <a:lstStyle/>
          <a:p>
            <a:r>
              <a:rPr lang="en-US" dirty="0"/>
              <a:t>Example – Object Oriented</a:t>
            </a:r>
          </a:p>
        </p:txBody>
      </p:sp>
      <p:graphicFrame>
        <p:nvGraphicFramePr>
          <p:cNvPr id="3" name="Table 2">
            <a:extLst>
              <a:ext uri="{FF2B5EF4-FFF2-40B4-BE49-F238E27FC236}">
                <a16:creationId xmlns:a16="http://schemas.microsoft.com/office/drawing/2014/main" id="{3DE937D7-3E6F-C67C-56A9-E23B3DDC1F17}"/>
              </a:ext>
            </a:extLst>
          </p:cNvPr>
          <p:cNvGraphicFramePr>
            <a:graphicFrameLocks noGrp="1"/>
          </p:cNvGraphicFramePr>
          <p:nvPr>
            <p:extLst>
              <p:ext uri="{D42A27DB-BD31-4B8C-83A1-F6EECF244321}">
                <p14:modId xmlns:p14="http://schemas.microsoft.com/office/powerpoint/2010/main" val="900148631"/>
              </p:ext>
            </p:extLst>
          </p:nvPr>
        </p:nvGraphicFramePr>
        <p:xfrm>
          <a:off x="999672" y="2021174"/>
          <a:ext cx="2578097" cy="1036352"/>
        </p:xfrm>
        <a:graphic>
          <a:graphicData uri="http://schemas.openxmlformats.org/drawingml/2006/table">
            <a:tbl>
              <a:tblPr firstRow="1"/>
              <a:tblGrid>
                <a:gridCol w="2578097">
                  <a:extLst>
                    <a:ext uri="{9D8B030D-6E8A-4147-A177-3AD203B41FA5}">
                      <a16:colId xmlns:a16="http://schemas.microsoft.com/office/drawing/2014/main" val="3945849377"/>
                    </a:ext>
                  </a:extLst>
                </a:gridCol>
              </a:tblGrid>
              <a:tr h="247316">
                <a:tc>
                  <a:txBody>
                    <a:bodyPr/>
                    <a:lstStyle/>
                    <a:p>
                      <a:pPr algn="ctr" rtl="0" fontAlgn="t">
                        <a:buNone/>
                      </a:pPr>
                      <a:r>
                        <a:rPr lang="en-US" sz="1400" b="1" i="0" u="none" strike="noStrike" dirty="0">
                          <a:solidFill>
                            <a:srgbClr val="FFFFFF"/>
                          </a:solidFill>
                          <a:effectLst/>
                          <a:latin typeface="Courier New" panose="02070309020205020404" pitchFamily="49" charset="0"/>
                        </a:rPr>
                        <a:t>Asset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2566255060"/>
                  </a:ext>
                </a:extLst>
              </a:tr>
              <a:tr h="304389">
                <a:tc>
                  <a:txBody>
                    <a:bodyPr/>
                    <a:lstStyle/>
                    <a:p>
                      <a:pPr fontAlgn="t">
                        <a:buNone/>
                      </a:pPr>
                      <a:r>
                        <a:rPr lang="en-US">
                          <a:effectLst/>
                        </a:rPr>
                        <a:t> </a:t>
                      </a: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07347215"/>
                  </a:ext>
                </a:extLst>
              </a:tr>
              <a:tr h="447072">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042772229"/>
                  </a:ext>
                </a:extLst>
              </a:tr>
            </a:tbl>
          </a:graphicData>
        </a:graphic>
      </p:graphicFrame>
      <p:graphicFrame>
        <p:nvGraphicFramePr>
          <p:cNvPr id="8" name="Content Placeholder 7">
            <a:extLst>
              <a:ext uri="{FF2B5EF4-FFF2-40B4-BE49-F238E27FC236}">
                <a16:creationId xmlns:a16="http://schemas.microsoft.com/office/drawing/2014/main" id="{768713CB-8512-FA7F-34F3-E943B492C1A2}"/>
              </a:ext>
            </a:extLst>
          </p:cNvPr>
          <p:cNvGraphicFramePr>
            <a:graphicFrameLocks noGrp="1"/>
          </p:cNvGraphicFramePr>
          <p:nvPr>
            <p:ph idx="4294967295"/>
            <p:extLst>
              <p:ext uri="{D42A27DB-BD31-4B8C-83A1-F6EECF244321}">
                <p14:modId xmlns:p14="http://schemas.microsoft.com/office/powerpoint/2010/main" val="911866026"/>
              </p:ext>
            </p:extLst>
          </p:nvPr>
        </p:nvGraphicFramePr>
        <p:xfrm>
          <a:off x="999670" y="3715081"/>
          <a:ext cx="2578099" cy="2038591"/>
        </p:xfrm>
        <a:graphic>
          <a:graphicData uri="http://schemas.openxmlformats.org/drawingml/2006/table">
            <a:tbl>
              <a:tblPr firstRow="1"/>
              <a:tblGrid>
                <a:gridCol w="2578099">
                  <a:extLst>
                    <a:ext uri="{9D8B030D-6E8A-4147-A177-3AD203B41FA5}">
                      <a16:colId xmlns:a16="http://schemas.microsoft.com/office/drawing/2014/main" val="3408543999"/>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798270708"/>
                  </a:ext>
                </a:extLst>
              </a:tr>
              <a:tr h="1005888">
                <a:tc>
                  <a:txBody>
                    <a:bodyPr/>
                    <a:lstStyle/>
                    <a:p>
                      <a:pPr algn="ctr" rtl="0" fontAlgn="t">
                        <a:buNone/>
                      </a:pPr>
                      <a:r>
                        <a:rPr lang="en-US" sz="1400" b="0" i="0" u="none" strike="noStrike" dirty="0">
                          <a:solidFill>
                            <a:srgbClr val="611BB8"/>
                          </a:solidFill>
                          <a:effectLst/>
                          <a:latin typeface="Courier New" panose="02070309020205020404" pitchFamily="49" charset="0"/>
                        </a:rPr>
                        <a:t>symbol_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total_shares</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total_cost</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current_price</a:t>
                      </a:r>
                      <a:r>
                        <a:rPr lang="en-US" sz="1400" b="0" i="0" u="none" strike="noStrike" dirty="0">
                          <a:solidFill>
                            <a:srgbClr val="611BB8"/>
                          </a:solidFill>
                          <a:effectLst/>
                          <a:latin typeface="Courier New" panose="02070309020205020404" pitchFamily="49" charset="0"/>
                        </a:rPr>
                        <a: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11626918"/>
                  </a:ext>
                </a:extLst>
              </a:tr>
              <a:tr h="768543">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092508794"/>
                  </a:ext>
                </a:extLst>
              </a:tr>
            </a:tbl>
          </a:graphicData>
        </a:graphic>
      </p:graphicFrame>
      <p:sp>
        <p:nvSpPr>
          <p:cNvPr id="7" name="Arrow: Right 6">
            <a:extLst>
              <a:ext uri="{FF2B5EF4-FFF2-40B4-BE49-F238E27FC236}">
                <a16:creationId xmlns:a16="http://schemas.microsoft.com/office/drawing/2014/main" id="{5C6D89B7-53EE-0142-D86B-018E3C1D5254}"/>
              </a:ext>
              <a:ext uri="{C183D7F6-B498-43B3-948B-1728B52AA6E4}">
                <adec:decorative xmlns:adec="http://schemas.microsoft.com/office/drawing/2017/decorative" val="1"/>
              </a:ext>
            </a:extLst>
          </p:cNvPr>
          <p:cNvSpPr/>
          <p:nvPr/>
        </p:nvSpPr>
        <p:spPr>
          <a:xfrm rot="5400000">
            <a:off x="2089147" y="3256556"/>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41834975-77A4-EBBF-D5ED-1396D47AEB9C}"/>
              </a:ext>
              <a:ext uri="{C183D7F6-B498-43B3-948B-1728B52AA6E4}">
                <adec:decorative xmlns:adec="http://schemas.microsoft.com/office/drawing/2017/decorative" val="1"/>
              </a:ext>
            </a:extLst>
          </p:cNvPr>
          <p:cNvSpPr/>
          <p:nvPr/>
        </p:nvSpPr>
        <p:spPr>
          <a:xfrm>
            <a:off x="3628571" y="2326783"/>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8E3030B2-942D-74C0-B1C5-E1882FC702C8}"/>
              </a:ext>
              <a:ext uri="{C183D7F6-B498-43B3-948B-1728B52AA6E4}">
                <adec:decorative xmlns:adec="http://schemas.microsoft.com/office/drawing/2017/decorative" val="1"/>
              </a:ext>
            </a:extLst>
          </p:cNvPr>
          <p:cNvSpPr/>
          <p:nvPr/>
        </p:nvSpPr>
        <p:spPr>
          <a:xfrm>
            <a:off x="3628571" y="4060702"/>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9">
            <a:extLst>
              <a:ext uri="{FF2B5EF4-FFF2-40B4-BE49-F238E27FC236}">
                <a16:creationId xmlns:a16="http://schemas.microsoft.com/office/drawing/2014/main" id="{B333935B-18B7-2A28-CBAB-BB75C9234001}"/>
              </a:ext>
            </a:extLst>
          </p:cNvPr>
          <p:cNvGraphicFramePr>
            <a:graphicFrameLocks noGrp="1"/>
          </p:cNvGraphicFramePr>
          <p:nvPr>
            <p:extLst>
              <p:ext uri="{D42A27DB-BD31-4B8C-83A1-F6EECF244321}">
                <p14:modId xmlns:p14="http://schemas.microsoft.com/office/powerpoint/2010/main" val="1712559244"/>
              </p:ext>
            </p:extLst>
          </p:nvPr>
        </p:nvGraphicFramePr>
        <p:xfrm>
          <a:off x="4103008" y="2071973"/>
          <a:ext cx="2578098" cy="998777"/>
        </p:xfrm>
        <a:graphic>
          <a:graphicData uri="http://schemas.openxmlformats.org/drawingml/2006/table">
            <a:tbl>
              <a:tblPr firstRow="1"/>
              <a:tblGrid>
                <a:gridCol w="2578098">
                  <a:extLst>
                    <a:ext uri="{9D8B030D-6E8A-4147-A177-3AD203B41FA5}">
                      <a16:colId xmlns:a16="http://schemas.microsoft.com/office/drawing/2014/main" val="3229443684"/>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Cash</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897927846"/>
                  </a:ext>
                </a:extLst>
              </a:tr>
              <a:tr h="260253">
                <a:tc>
                  <a:txBody>
                    <a:bodyPr/>
                    <a:lstStyle/>
                    <a:p>
                      <a:pPr algn="ctr" rtl="0" fontAlgn="t">
                        <a:buNone/>
                      </a:pPr>
                      <a:r>
                        <a:rPr lang="en-US" sz="1400" b="0" i="0" u="none" strike="noStrike" dirty="0">
                          <a:solidFill>
                            <a:srgbClr val="611BB8"/>
                          </a:solidFill>
                          <a:effectLst/>
                          <a:latin typeface="Courier New" panose="02070309020205020404" pitchFamily="49" charset="0"/>
                        </a:rPr>
                        <a:t>amount_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430091666"/>
                  </a:ext>
                </a:extLst>
              </a:tr>
              <a:tr h="470457">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217938216"/>
                  </a:ext>
                </a:extLst>
              </a:tr>
            </a:tbl>
          </a:graphicData>
        </a:graphic>
      </p:graphicFrame>
      <p:graphicFrame>
        <p:nvGraphicFramePr>
          <p:cNvPr id="9" name="Content Placeholder 8">
            <a:extLst>
              <a:ext uri="{FF2B5EF4-FFF2-40B4-BE49-F238E27FC236}">
                <a16:creationId xmlns:a16="http://schemas.microsoft.com/office/drawing/2014/main" id="{1BE1E7A3-27FA-10B6-C2C8-BE4D97A94E1B}"/>
              </a:ext>
            </a:extLst>
          </p:cNvPr>
          <p:cNvGraphicFramePr>
            <a:graphicFrameLocks noGrp="1"/>
          </p:cNvGraphicFramePr>
          <p:nvPr>
            <p:ph sz="half" idx="4294967295"/>
            <p:extLst>
              <p:ext uri="{D42A27DB-BD31-4B8C-83A1-F6EECF244321}">
                <p14:modId xmlns:p14="http://schemas.microsoft.com/office/powerpoint/2010/main" val="4129005449"/>
              </p:ext>
            </p:extLst>
          </p:nvPr>
        </p:nvGraphicFramePr>
        <p:xfrm>
          <a:off x="4103007" y="3698056"/>
          <a:ext cx="2578099" cy="2072640"/>
        </p:xfrm>
        <a:graphic>
          <a:graphicData uri="http://schemas.openxmlformats.org/drawingml/2006/table">
            <a:tbl>
              <a:tblPr firstRow="1"/>
              <a:tblGrid>
                <a:gridCol w="2578099">
                  <a:extLst>
                    <a:ext uri="{9D8B030D-6E8A-4147-A177-3AD203B41FA5}">
                      <a16:colId xmlns:a16="http://schemas.microsoft.com/office/drawing/2014/main" val="2379474804"/>
                    </a:ext>
                  </a:extLst>
                </a:gridCol>
              </a:tblGrid>
              <a:tr h="0">
                <a:tc>
                  <a:txBody>
                    <a:bodyPr/>
                    <a:lstStyle/>
                    <a:p>
                      <a:pPr algn="ctr" rtl="0" fontAlgn="t">
                        <a:buNone/>
                      </a:pPr>
                      <a:r>
                        <a:rPr lang="en-US" sz="1400" b="1" i="0" u="none" strike="noStrike" dirty="0" err="1">
                          <a:solidFill>
                            <a:srgbClr val="FFFFFF"/>
                          </a:solidFill>
                          <a:effectLst/>
                          <a:latin typeface="Courier New" panose="02070309020205020404" pitchFamily="49" charset="0"/>
                        </a:rPr>
                        <a:t>DividendStock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1158866065"/>
                  </a:ext>
                </a:extLst>
              </a:tr>
              <a:tr h="1091595">
                <a:tc>
                  <a:txBody>
                    <a:bodyPr/>
                    <a:lstStyle/>
                    <a:p>
                      <a:pPr algn="ctr" rtl="0" fontAlgn="t">
                        <a:buNone/>
                      </a:pPr>
                      <a:r>
                        <a:rPr lang="en-US" sz="1400" b="0" i="0" u="none" strike="noStrike">
                          <a:solidFill>
                            <a:srgbClr val="611BB8"/>
                          </a:solidFill>
                          <a:effectLst/>
                          <a:latin typeface="Courier New" panose="02070309020205020404" pitchFamily="49" charset="0"/>
                        </a:rPr>
                        <a:t>symbol_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total_shares_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total_cost_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current_price_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dividends_</a:t>
                      </a:r>
                      <a:endParaRPr lang="en-US">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679295353"/>
                  </a:ext>
                </a:extLst>
              </a:tr>
              <a:tr h="639158">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180808247"/>
                  </a:ext>
                </a:extLst>
              </a:tr>
            </a:tbl>
          </a:graphicData>
        </a:graphic>
      </p:graphicFrame>
      <p:sp>
        <p:nvSpPr>
          <p:cNvPr id="4" name="Footer Placeholder 3">
            <a:extLst>
              <a:ext uri="{FF2B5EF4-FFF2-40B4-BE49-F238E27FC236}">
                <a16:creationId xmlns:a16="http://schemas.microsoft.com/office/drawing/2014/main" id="{04EC6432-6420-45F7-FB0A-B3ABBB1D9EAF}"/>
              </a:ext>
            </a:extLst>
          </p:cNvPr>
          <p:cNvSpPr>
            <a:spLocks noGrp="1"/>
          </p:cNvSpPr>
          <p:nvPr>
            <p:ph type="ftr" sz="quarter" idx="11"/>
          </p:nvPr>
        </p:nvSpPr>
        <p:spPr/>
        <p:txBody>
          <a:bodyPr/>
          <a:lstStyle/>
          <a:p>
            <a:r>
              <a:rPr lang="fr-FR"/>
              <a:t>CSE 374 SP26  Lecture C++ Classes, Professor Hazen</a:t>
            </a:r>
            <a:endParaRPr lang="en-US"/>
          </a:p>
        </p:txBody>
      </p:sp>
      <p:sp>
        <p:nvSpPr>
          <p:cNvPr id="11" name="TextBox 10">
            <a:extLst>
              <a:ext uri="{FF2B5EF4-FFF2-40B4-BE49-F238E27FC236}">
                <a16:creationId xmlns:a16="http://schemas.microsoft.com/office/drawing/2014/main" id="{542357EB-7050-EBEC-978A-78F6337FD593}"/>
              </a:ext>
            </a:extLst>
          </p:cNvPr>
          <p:cNvSpPr txBox="1"/>
          <p:nvPr/>
        </p:nvSpPr>
        <p:spPr>
          <a:xfrm>
            <a:off x="7206344" y="2075543"/>
            <a:ext cx="4499428" cy="3970318"/>
          </a:xfrm>
          <a:prstGeom prst="rect">
            <a:avLst/>
          </a:prstGeom>
          <a:noFill/>
        </p:spPr>
        <p:txBody>
          <a:bodyPr wrap="square" rtlCol="0">
            <a:spAutoFit/>
          </a:bodyPr>
          <a:lstStyle/>
          <a:p>
            <a:r>
              <a:rPr lang="en-US" dirty="0"/>
              <a:t>A portfolio represents a person’s financial interests.</a:t>
            </a:r>
          </a:p>
          <a:p>
            <a:endParaRPr lang="en-US" dirty="0"/>
          </a:p>
          <a:p>
            <a:r>
              <a:rPr lang="en-US" dirty="0"/>
              <a:t>Each asset has a cost and  a market value</a:t>
            </a:r>
          </a:p>
          <a:p>
            <a:endParaRPr lang="en-US" dirty="0"/>
          </a:p>
          <a:p>
            <a:r>
              <a:rPr lang="en-US" dirty="0"/>
              <a:t>For each asset we want to be able to get a market value, a cost, a profit, but those are calculated differently depending on the type of asset.</a:t>
            </a:r>
          </a:p>
          <a:p>
            <a:endParaRPr lang="en-US" dirty="0"/>
          </a:p>
          <a:p>
            <a:r>
              <a:rPr lang="en-US" dirty="0"/>
              <a:t>In an object oriented world we can inherit functionality from a more general, or base class.  We implement polymorphic classes that do the same thing in appropriate ways.</a:t>
            </a:r>
          </a:p>
        </p:txBody>
      </p:sp>
      <p:sp>
        <p:nvSpPr>
          <p:cNvPr id="5" name="Slide Number Placeholder 4">
            <a:extLst>
              <a:ext uri="{FF2B5EF4-FFF2-40B4-BE49-F238E27FC236}">
                <a16:creationId xmlns:a16="http://schemas.microsoft.com/office/drawing/2014/main" id="{F403EE8C-44C6-EBEC-D864-DE47401102A9}"/>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1906306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25400-AF2A-D75B-C207-B8D0DA3A9BD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C9974BD-B092-1327-5428-167EA793CD00}"/>
              </a:ext>
            </a:extLst>
          </p:cNvPr>
          <p:cNvSpPr>
            <a:spLocks noGrp="1"/>
          </p:cNvSpPr>
          <p:nvPr>
            <p:ph type="title"/>
          </p:nvPr>
        </p:nvSpPr>
        <p:spPr>
          <a:xfrm>
            <a:off x="1143000" y="609600"/>
            <a:ext cx="9875520" cy="914400"/>
          </a:xfrm>
        </p:spPr>
        <p:txBody>
          <a:bodyPr/>
          <a:lstStyle/>
          <a:p>
            <a:r>
              <a:rPr lang="en-US" dirty="0"/>
              <a:t>Inheritance Terminology</a:t>
            </a:r>
          </a:p>
        </p:txBody>
      </p:sp>
      <p:sp>
        <p:nvSpPr>
          <p:cNvPr id="2" name="Content Placeholder 7">
            <a:extLst>
              <a:ext uri="{FF2B5EF4-FFF2-40B4-BE49-F238E27FC236}">
                <a16:creationId xmlns:a16="http://schemas.microsoft.com/office/drawing/2014/main" id="{9915CA8A-FF98-F78F-4E66-B2B2AB8ED781}"/>
              </a:ext>
            </a:extLst>
          </p:cNvPr>
          <p:cNvSpPr txBox="1">
            <a:spLocks/>
          </p:cNvSpPr>
          <p:nvPr/>
        </p:nvSpPr>
        <p:spPr>
          <a:xfrm>
            <a:off x="1154694" y="1632856"/>
            <a:ext cx="9863826" cy="914400"/>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buNone/>
            </a:pPr>
            <a:r>
              <a:rPr lang="en-US" sz="2800" dirty="0"/>
              <a:t>A parent-child “is-a” relationship between classes</a:t>
            </a:r>
            <a:br>
              <a:rPr lang="en-US" sz="3200" dirty="0"/>
            </a:br>
            <a:r>
              <a:rPr lang="en-US" sz="3200" dirty="0"/>
              <a:t>	</a:t>
            </a:r>
            <a:r>
              <a:rPr lang="en-US" sz="2800" dirty="0"/>
              <a:t>A child (</a:t>
            </a:r>
            <a:r>
              <a:rPr lang="en-US" sz="2800" dirty="0">
                <a:solidFill>
                  <a:schemeClr val="accent6"/>
                </a:solidFill>
              </a:rPr>
              <a:t>derived class</a:t>
            </a:r>
            <a:r>
              <a:rPr lang="en-US" sz="2800" dirty="0"/>
              <a:t>) extends a parent (</a:t>
            </a:r>
            <a:r>
              <a:rPr lang="en-US" sz="2800" dirty="0">
                <a:solidFill>
                  <a:schemeClr val="accent6"/>
                </a:solidFill>
              </a:rPr>
              <a:t>base class</a:t>
            </a:r>
            <a:r>
              <a:rPr lang="en-US" sz="2800" dirty="0"/>
              <a:t>)</a:t>
            </a:r>
            <a:endParaRPr lang="en-US" sz="3200"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Text Placeholder 6">
            <a:extLst>
              <a:ext uri="{FF2B5EF4-FFF2-40B4-BE49-F238E27FC236}">
                <a16:creationId xmlns:a16="http://schemas.microsoft.com/office/drawing/2014/main" id="{168EC3FB-3949-33EB-B8C4-DDAC55F3CB7C}"/>
              </a:ext>
            </a:extLst>
          </p:cNvPr>
          <p:cNvSpPr>
            <a:spLocks noGrp="1"/>
          </p:cNvSpPr>
          <p:nvPr>
            <p:ph type="body" idx="1"/>
          </p:nvPr>
        </p:nvSpPr>
        <p:spPr>
          <a:xfrm>
            <a:off x="1154694" y="2762345"/>
            <a:ext cx="4754880" cy="502203"/>
          </a:xfrm>
          <a:solidFill>
            <a:schemeClr val="accent2">
              <a:lumMod val="20000"/>
              <a:lumOff val="80000"/>
            </a:schemeClr>
          </a:solidFill>
        </p:spPr>
        <p:txBody>
          <a:bodyPr/>
          <a:lstStyle/>
          <a:p>
            <a:r>
              <a:rPr lang="en-US" dirty="0"/>
              <a:t>C++</a:t>
            </a:r>
          </a:p>
        </p:txBody>
      </p:sp>
      <p:sp>
        <p:nvSpPr>
          <p:cNvPr id="8" name="Content Placeholder 7">
            <a:extLst>
              <a:ext uri="{FF2B5EF4-FFF2-40B4-BE49-F238E27FC236}">
                <a16:creationId xmlns:a16="http://schemas.microsoft.com/office/drawing/2014/main" id="{8B72E173-5368-B78E-00D3-1E48F3F25A12}"/>
              </a:ext>
            </a:extLst>
          </p:cNvPr>
          <p:cNvSpPr>
            <a:spLocks noGrp="1"/>
          </p:cNvSpPr>
          <p:nvPr>
            <p:ph sz="half" idx="2"/>
          </p:nvPr>
        </p:nvSpPr>
        <p:spPr>
          <a:xfrm>
            <a:off x="1154694" y="3429000"/>
            <a:ext cx="4754880" cy="2501426"/>
          </a:xfrm>
        </p:spPr>
        <p:txBody>
          <a:bodyPr>
            <a:noAutofit/>
          </a:bodyPr>
          <a:lstStyle/>
          <a:p>
            <a:pPr marL="45720" indent="0" fontAlgn="base">
              <a:buNone/>
            </a:pPr>
            <a:r>
              <a:rPr lang="en-US" sz="2400" dirty="0">
                <a:ea typeface="Cascadia Code" panose="020B0609020000020004" pitchFamily="49" charset="0"/>
                <a:cs typeface="Cascadia Code" panose="020B0609020000020004" pitchFamily="49" charset="0"/>
              </a:rPr>
              <a:t>Derived class inherits from base class</a:t>
            </a:r>
          </a:p>
        </p:txBody>
      </p:sp>
      <p:sp>
        <p:nvSpPr>
          <p:cNvPr id="9" name="Text Placeholder 8">
            <a:extLst>
              <a:ext uri="{FF2B5EF4-FFF2-40B4-BE49-F238E27FC236}">
                <a16:creationId xmlns:a16="http://schemas.microsoft.com/office/drawing/2014/main" id="{F4A8AF87-F97A-2BFC-DF3C-79DC72C4F36B}"/>
              </a:ext>
            </a:extLst>
          </p:cNvPr>
          <p:cNvSpPr>
            <a:spLocks noGrp="1"/>
          </p:cNvSpPr>
          <p:nvPr>
            <p:ph type="body" sz="quarter" idx="3"/>
          </p:nvPr>
        </p:nvSpPr>
        <p:spPr>
          <a:xfrm>
            <a:off x="6280867" y="2759866"/>
            <a:ext cx="4754880" cy="502203"/>
          </a:xfrm>
          <a:solidFill>
            <a:schemeClr val="accent2">
              <a:lumMod val="20000"/>
              <a:lumOff val="80000"/>
            </a:schemeClr>
          </a:solidFill>
        </p:spPr>
        <p:txBody>
          <a:bodyPr/>
          <a:lstStyle/>
          <a:p>
            <a:r>
              <a:rPr lang="en-US" dirty="0"/>
              <a:t>Java</a:t>
            </a:r>
          </a:p>
        </p:txBody>
      </p:sp>
      <p:sp>
        <p:nvSpPr>
          <p:cNvPr id="10" name="Content Placeholder 9">
            <a:extLst>
              <a:ext uri="{FF2B5EF4-FFF2-40B4-BE49-F238E27FC236}">
                <a16:creationId xmlns:a16="http://schemas.microsoft.com/office/drawing/2014/main" id="{42F8CC37-94DB-6F30-56F3-CC1F5F68FFE6}"/>
              </a:ext>
            </a:extLst>
          </p:cNvPr>
          <p:cNvSpPr>
            <a:spLocks noGrp="1"/>
          </p:cNvSpPr>
          <p:nvPr>
            <p:ph sz="quarter" idx="4"/>
          </p:nvPr>
        </p:nvSpPr>
        <p:spPr>
          <a:xfrm>
            <a:off x="6280867" y="3427523"/>
            <a:ext cx="5511990" cy="2502903"/>
          </a:xfrm>
        </p:spPr>
        <p:txBody>
          <a:bodyPr>
            <a:noAutofit/>
          </a:bodyPr>
          <a:lstStyle/>
          <a:p>
            <a:pPr marL="45720" indent="0" fontAlgn="base">
              <a:buNone/>
            </a:pPr>
            <a:r>
              <a:rPr lang="en-US" sz="2400" dirty="0"/>
              <a:t>Subclass inherits from Superclass</a:t>
            </a:r>
          </a:p>
        </p:txBody>
      </p:sp>
      <p:sp>
        <p:nvSpPr>
          <p:cNvPr id="4" name="Footer Placeholder 3">
            <a:extLst>
              <a:ext uri="{FF2B5EF4-FFF2-40B4-BE49-F238E27FC236}">
                <a16:creationId xmlns:a16="http://schemas.microsoft.com/office/drawing/2014/main" id="{033B5B18-B440-F420-1C60-1112222D56C1}"/>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76A1DA5B-C33D-9F08-ECE6-08E281D31120}"/>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85171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Introduction to C++</a:t>
            </a:r>
          </a:p>
          <a:p>
            <a:pPr lvl="1"/>
            <a:r>
              <a:rPr lang="en-US" sz="2600" dirty="0"/>
              <a:t>Classes</a:t>
            </a:r>
          </a:p>
          <a:p>
            <a:pPr lvl="1"/>
            <a:r>
              <a:rPr lang="en-US" sz="2600" dirty="0"/>
              <a:t>Methods</a:t>
            </a:r>
          </a:p>
          <a:p>
            <a:pPr lvl="1"/>
            <a:r>
              <a:rPr lang="en-US" sz="2600" dirty="0"/>
              <a:t>Inheritance</a:t>
            </a:r>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Finish HW6</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2483F-064B-B896-5503-671909E6BC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9E19B1-C857-1286-342C-5D8AA4C04DFA}"/>
              </a:ext>
            </a:extLst>
          </p:cNvPr>
          <p:cNvSpPr>
            <a:spLocks noGrp="1"/>
          </p:cNvSpPr>
          <p:nvPr>
            <p:ph type="title"/>
          </p:nvPr>
        </p:nvSpPr>
        <p:spPr/>
        <p:txBody>
          <a:bodyPr/>
          <a:lstStyle/>
          <a:p>
            <a:r>
              <a:rPr lang="en-US" dirty="0"/>
              <a:t>Example – Derived stocks</a:t>
            </a:r>
          </a:p>
        </p:txBody>
      </p:sp>
      <p:graphicFrame>
        <p:nvGraphicFramePr>
          <p:cNvPr id="3" name="Table 2">
            <a:extLst>
              <a:ext uri="{FF2B5EF4-FFF2-40B4-BE49-F238E27FC236}">
                <a16:creationId xmlns:a16="http://schemas.microsoft.com/office/drawing/2014/main" id="{1D3234B2-228F-6C63-38D6-963618D57049}"/>
              </a:ext>
            </a:extLst>
          </p:cNvPr>
          <p:cNvGraphicFramePr>
            <a:graphicFrameLocks noGrp="1"/>
          </p:cNvGraphicFramePr>
          <p:nvPr>
            <p:extLst>
              <p:ext uri="{D42A27DB-BD31-4B8C-83A1-F6EECF244321}">
                <p14:modId xmlns:p14="http://schemas.microsoft.com/office/powerpoint/2010/main" val="2792690275"/>
              </p:ext>
            </p:extLst>
          </p:nvPr>
        </p:nvGraphicFramePr>
        <p:xfrm>
          <a:off x="999672" y="2021174"/>
          <a:ext cx="2578097" cy="1036352"/>
        </p:xfrm>
        <a:graphic>
          <a:graphicData uri="http://schemas.openxmlformats.org/drawingml/2006/table">
            <a:tbl>
              <a:tblPr firstRow="1"/>
              <a:tblGrid>
                <a:gridCol w="2578097">
                  <a:extLst>
                    <a:ext uri="{9D8B030D-6E8A-4147-A177-3AD203B41FA5}">
                      <a16:colId xmlns:a16="http://schemas.microsoft.com/office/drawing/2014/main" val="3945849377"/>
                    </a:ext>
                  </a:extLst>
                </a:gridCol>
              </a:tblGrid>
              <a:tr h="247316">
                <a:tc>
                  <a:txBody>
                    <a:bodyPr/>
                    <a:lstStyle/>
                    <a:p>
                      <a:pPr algn="ctr" rtl="0" fontAlgn="t">
                        <a:buNone/>
                      </a:pPr>
                      <a:r>
                        <a:rPr lang="en-US" sz="1400" b="1" i="0" u="none" strike="noStrike" dirty="0">
                          <a:solidFill>
                            <a:srgbClr val="FFFFFF"/>
                          </a:solidFill>
                          <a:effectLst/>
                          <a:latin typeface="Courier New" panose="02070309020205020404" pitchFamily="49" charset="0"/>
                        </a:rPr>
                        <a:t>Asset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2566255060"/>
                  </a:ext>
                </a:extLst>
              </a:tr>
              <a:tr h="304389">
                <a:tc>
                  <a:txBody>
                    <a:bodyPr/>
                    <a:lstStyle/>
                    <a:p>
                      <a:pPr fontAlgn="t">
                        <a:buNone/>
                      </a:pPr>
                      <a:r>
                        <a:rPr lang="en-US">
                          <a:effectLst/>
                        </a:rPr>
                        <a:t> </a:t>
                      </a: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07347215"/>
                  </a:ext>
                </a:extLst>
              </a:tr>
              <a:tr h="447072">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042772229"/>
                  </a:ext>
                </a:extLst>
              </a:tr>
            </a:tbl>
          </a:graphicData>
        </a:graphic>
      </p:graphicFrame>
      <p:graphicFrame>
        <p:nvGraphicFramePr>
          <p:cNvPr id="8" name="Content Placeholder 7">
            <a:extLst>
              <a:ext uri="{FF2B5EF4-FFF2-40B4-BE49-F238E27FC236}">
                <a16:creationId xmlns:a16="http://schemas.microsoft.com/office/drawing/2014/main" id="{997A82F0-F733-42E9-F1F6-5ED1A86C385C}"/>
              </a:ext>
            </a:extLst>
          </p:cNvPr>
          <p:cNvGraphicFramePr>
            <a:graphicFrameLocks noGrp="1"/>
          </p:cNvGraphicFramePr>
          <p:nvPr>
            <p:ph idx="4294967295"/>
            <p:extLst>
              <p:ext uri="{D42A27DB-BD31-4B8C-83A1-F6EECF244321}">
                <p14:modId xmlns:p14="http://schemas.microsoft.com/office/powerpoint/2010/main" val="606855167"/>
              </p:ext>
            </p:extLst>
          </p:nvPr>
        </p:nvGraphicFramePr>
        <p:xfrm>
          <a:off x="999670" y="3715081"/>
          <a:ext cx="2578099" cy="2038591"/>
        </p:xfrm>
        <a:graphic>
          <a:graphicData uri="http://schemas.openxmlformats.org/drawingml/2006/table">
            <a:tbl>
              <a:tblPr firstRow="1"/>
              <a:tblGrid>
                <a:gridCol w="2578099">
                  <a:extLst>
                    <a:ext uri="{9D8B030D-6E8A-4147-A177-3AD203B41FA5}">
                      <a16:colId xmlns:a16="http://schemas.microsoft.com/office/drawing/2014/main" val="3408543999"/>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798270708"/>
                  </a:ext>
                </a:extLst>
              </a:tr>
              <a:tr h="1005888">
                <a:tc>
                  <a:txBody>
                    <a:bodyPr/>
                    <a:lstStyle/>
                    <a:p>
                      <a:pPr algn="ctr" rtl="0" fontAlgn="t">
                        <a:buNone/>
                      </a:pPr>
                      <a:r>
                        <a:rPr lang="en-US" sz="1400" b="0" i="0" u="none" strike="noStrike" dirty="0">
                          <a:solidFill>
                            <a:srgbClr val="611BB8"/>
                          </a:solidFill>
                          <a:effectLst/>
                          <a:latin typeface="Courier New" panose="02070309020205020404" pitchFamily="49" charset="0"/>
                        </a:rPr>
                        <a:t>symbol_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total_shares</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total_cost</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current_price</a:t>
                      </a:r>
                      <a:r>
                        <a:rPr lang="en-US" sz="1400" b="0" i="0" u="none" strike="noStrike" dirty="0">
                          <a:solidFill>
                            <a:srgbClr val="611BB8"/>
                          </a:solidFill>
                          <a:effectLst/>
                          <a:latin typeface="Courier New" panose="02070309020205020404" pitchFamily="49" charset="0"/>
                        </a:rPr>
                        <a: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11626918"/>
                  </a:ext>
                </a:extLst>
              </a:tr>
              <a:tr h="768543">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092508794"/>
                  </a:ext>
                </a:extLst>
              </a:tr>
            </a:tbl>
          </a:graphicData>
        </a:graphic>
      </p:graphicFrame>
      <p:sp>
        <p:nvSpPr>
          <p:cNvPr id="7" name="Arrow: Right 6">
            <a:extLst>
              <a:ext uri="{FF2B5EF4-FFF2-40B4-BE49-F238E27FC236}">
                <a16:creationId xmlns:a16="http://schemas.microsoft.com/office/drawing/2014/main" id="{D93D31D4-8FD0-AAC2-ED84-55E6E5D8A3E3}"/>
              </a:ext>
              <a:ext uri="{C183D7F6-B498-43B3-948B-1728B52AA6E4}">
                <adec:decorative xmlns:adec="http://schemas.microsoft.com/office/drawing/2017/decorative" val="1"/>
              </a:ext>
            </a:extLst>
          </p:cNvPr>
          <p:cNvSpPr/>
          <p:nvPr/>
        </p:nvSpPr>
        <p:spPr>
          <a:xfrm rot="5400000">
            <a:off x="2089147" y="3256556"/>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9F566CE2-54AC-893C-2F0B-50834F1DE65B}"/>
              </a:ext>
              <a:ext uri="{C183D7F6-B498-43B3-948B-1728B52AA6E4}">
                <adec:decorative xmlns:adec="http://schemas.microsoft.com/office/drawing/2017/decorative" val="1"/>
              </a:ext>
            </a:extLst>
          </p:cNvPr>
          <p:cNvSpPr/>
          <p:nvPr/>
        </p:nvSpPr>
        <p:spPr>
          <a:xfrm>
            <a:off x="3628571" y="2326783"/>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3A99A840-377F-46AC-8B07-9ACE3F646AAA}"/>
              </a:ext>
              <a:ext uri="{C183D7F6-B498-43B3-948B-1728B52AA6E4}">
                <adec:decorative xmlns:adec="http://schemas.microsoft.com/office/drawing/2017/decorative" val="1"/>
              </a:ext>
            </a:extLst>
          </p:cNvPr>
          <p:cNvSpPr/>
          <p:nvPr/>
        </p:nvSpPr>
        <p:spPr>
          <a:xfrm>
            <a:off x="3628571" y="4060702"/>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9">
            <a:extLst>
              <a:ext uri="{FF2B5EF4-FFF2-40B4-BE49-F238E27FC236}">
                <a16:creationId xmlns:a16="http://schemas.microsoft.com/office/drawing/2014/main" id="{5B4DDA48-084F-4795-3930-DED99638097C}"/>
              </a:ext>
            </a:extLst>
          </p:cNvPr>
          <p:cNvGraphicFramePr>
            <a:graphicFrameLocks noGrp="1"/>
          </p:cNvGraphicFramePr>
          <p:nvPr>
            <p:extLst>
              <p:ext uri="{D42A27DB-BD31-4B8C-83A1-F6EECF244321}">
                <p14:modId xmlns:p14="http://schemas.microsoft.com/office/powerpoint/2010/main" val="2483399442"/>
              </p:ext>
            </p:extLst>
          </p:nvPr>
        </p:nvGraphicFramePr>
        <p:xfrm>
          <a:off x="4103008" y="2071973"/>
          <a:ext cx="2578098" cy="998777"/>
        </p:xfrm>
        <a:graphic>
          <a:graphicData uri="http://schemas.openxmlformats.org/drawingml/2006/table">
            <a:tbl>
              <a:tblPr firstRow="1"/>
              <a:tblGrid>
                <a:gridCol w="2578098">
                  <a:extLst>
                    <a:ext uri="{9D8B030D-6E8A-4147-A177-3AD203B41FA5}">
                      <a16:colId xmlns:a16="http://schemas.microsoft.com/office/drawing/2014/main" val="3229443684"/>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Cash</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897927846"/>
                  </a:ext>
                </a:extLst>
              </a:tr>
              <a:tr h="260253">
                <a:tc>
                  <a:txBody>
                    <a:bodyPr/>
                    <a:lstStyle/>
                    <a:p>
                      <a:pPr algn="ctr" rtl="0" fontAlgn="t">
                        <a:buNone/>
                      </a:pPr>
                      <a:r>
                        <a:rPr lang="en-US" sz="1400" b="0" i="0" u="none" strike="noStrike" dirty="0">
                          <a:solidFill>
                            <a:srgbClr val="611BB8"/>
                          </a:solidFill>
                          <a:effectLst/>
                          <a:latin typeface="Courier New" panose="02070309020205020404" pitchFamily="49" charset="0"/>
                        </a:rPr>
                        <a:t>amount_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430091666"/>
                  </a:ext>
                </a:extLst>
              </a:tr>
              <a:tr h="470457">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217938216"/>
                  </a:ext>
                </a:extLst>
              </a:tr>
            </a:tbl>
          </a:graphicData>
        </a:graphic>
      </p:graphicFrame>
      <p:graphicFrame>
        <p:nvGraphicFramePr>
          <p:cNvPr id="9" name="Content Placeholder 8">
            <a:extLst>
              <a:ext uri="{FF2B5EF4-FFF2-40B4-BE49-F238E27FC236}">
                <a16:creationId xmlns:a16="http://schemas.microsoft.com/office/drawing/2014/main" id="{F6DC4079-5653-DD4A-F3C6-EA693E87F844}"/>
              </a:ext>
            </a:extLst>
          </p:cNvPr>
          <p:cNvGraphicFramePr>
            <a:graphicFrameLocks noGrp="1"/>
          </p:cNvGraphicFramePr>
          <p:nvPr>
            <p:ph sz="half" idx="4294967295"/>
            <p:extLst>
              <p:ext uri="{D42A27DB-BD31-4B8C-83A1-F6EECF244321}">
                <p14:modId xmlns:p14="http://schemas.microsoft.com/office/powerpoint/2010/main" val="1696834791"/>
              </p:ext>
            </p:extLst>
          </p:nvPr>
        </p:nvGraphicFramePr>
        <p:xfrm>
          <a:off x="4103007" y="3698056"/>
          <a:ext cx="2578099" cy="2072640"/>
        </p:xfrm>
        <a:graphic>
          <a:graphicData uri="http://schemas.openxmlformats.org/drawingml/2006/table">
            <a:tbl>
              <a:tblPr firstRow="1"/>
              <a:tblGrid>
                <a:gridCol w="2578099">
                  <a:extLst>
                    <a:ext uri="{9D8B030D-6E8A-4147-A177-3AD203B41FA5}">
                      <a16:colId xmlns:a16="http://schemas.microsoft.com/office/drawing/2014/main" val="2379474804"/>
                    </a:ext>
                  </a:extLst>
                </a:gridCol>
              </a:tblGrid>
              <a:tr h="0">
                <a:tc>
                  <a:txBody>
                    <a:bodyPr/>
                    <a:lstStyle/>
                    <a:p>
                      <a:pPr algn="ctr" rtl="0" fontAlgn="t">
                        <a:buNone/>
                      </a:pPr>
                      <a:r>
                        <a:rPr lang="en-US" sz="1400" b="1" i="0" u="none" strike="noStrike" dirty="0" err="1">
                          <a:solidFill>
                            <a:srgbClr val="FFFFFF"/>
                          </a:solidFill>
                          <a:effectLst/>
                          <a:latin typeface="Courier New" panose="02070309020205020404" pitchFamily="49" charset="0"/>
                        </a:rPr>
                        <a:t>DividendStock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1158866065"/>
                  </a:ext>
                </a:extLst>
              </a:tr>
              <a:tr h="1091595">
                <a:tc>
                  <a:txBody>
                    <a:bodyPr/>
                    <a:lstStyle/>
                    <a:p>
                      <a:pPr algn="ctr" rtl="0" fontAlgn="t">
                        <a:buNone/>
                      </a:pPr>
                      <a:r>
                        <a:rPr lang="en-US" sz="1400" b="0" i="0" u="none" strike="noStrike">
                          <a:solidFill>
                            <a:srgbClr val="611BB8"/>
                          </a:solidFill>
                          <a:effectLst/>
                          <a:latin typeface="Courier New" panose="02070309020205020404" pitchFamily="49" charset="0"/>
                        </a:rPr>
                        <a:t>symbol_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total_shares_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total_cost_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current_price_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dividends_</a:t>
                      </a:r>
                      <a:endParaRPr lang="en-US">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679295353"/>
                  </a:ext>
                </a:extLst>
              </a:tr>
              <a:tr h="639158">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180808247"/>
                  </a:ext>
                </a:extLst>
              </a:tr>
            </a:tbl>
          </a:graphicData>
        </a:graphic>
      </p:graphicFrame>
      <p:sp>
        <p:nvSpPr>
          <p:cNvPr id="4" name="Footer Placeholder 3">
            <a:extLst>
              <a:ext uri="{FF2B5EF4-FFF2-40B4-BE49-F238E27FC236}">
                <a16:creationId xmlns:a16="http://schemas.microsoft.com/office/drawing/2014/main" id="{AC2A459D-AC11-AD65-8C8A-39C95787BDA3}"/>
              </a:ext>
            </a:extLst>
          </p:cNvPr>
          <p:cNvSpPr>
            <a:spLocks noGrp="1"/>
          </p:cNvSpPr>
          <p:nvPr>
            <p:ph type="ftr" sz="quarter" idx="11"/>
          </p:nvPr>
        </p:nvSpPr>
        <p:spPr/>
        <p:txBody>
          <a:bodyPr/>
          <a:lstStyle/>
          <a:p>
            <a:r>
              <a:rPr lang="fr-FR"/>
              <a:t>CSE 374 SP26  Lecture C++ Classes, Professor Hazen</a:t>
            </a:r>
            <a:endParaRPr lang="en-US"/>
          </a:p>
        </p:txBody>
      </p:sp>
      <p:sp>
        <p:nvSpPr>
          <p:cNvPr id="11" name="TextBox 10">
            <a:extLst>
              <a:ext uri="{FF2B5EF4-FFF2-40B4-BE49-F238E27FC236}">
                <a16:creationId xmlns:a16="http://schemas.microsoft.com/office/drawing/2014/main" id="{3FA7A9A2-D3CF-BD88-BB8F-8A02633A18C3}"/>
              </a:ext>
            </a:extLst>
          </p:cNvPr>
          <p:cNvSpPr txBox="1"/>
          <p:nvPr/>
        </p:nvSpPr>
        <p:spPr>
          <a:xfrm>
            <a:off x="7206344" y="2075543"/>
            <a:ext cx="4499428" cy="3046988"/>
          </a:xfrm>
          <a:prstGeom prst="rect">
            <a:avLst/>
          </a:prstGeom>
          <a:noFill/>
        </p:spPr>
        <p:txBody>
          <a:bodyPr wrap="square" rtlCol="0">
            <a:spAutoFit/>
          </a:bodyPr>
          <a:lstStyle/>
          <a:p>
            <a:r>
              <a:rPr lang="en-US" sz="2400" dirty="0"/>
              <a:t>Here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Asset</a:t>
            </a:r>
            <a:r>
              <a:rPr lang="en-US" sz="2400" dirty="0"/>
              <a:t> is a </a:t>
            </a:r>
            <a:r>
              <a:rPr lang="en-US" sz="2400" b="1" dirty="0">
                <a:solidFill>
                  <a:schemeClr val="accent6"/>
                </a:solidFill>
              </a:rPr>
              <a:t>base</a:t>
            </a:r>
            <a:r>
              <a:rPr lang="en-US" sz="2400" dirty="0"/>
              <a:t> stock.</a:t>
            </a:r>
          </a:p>
          <a:p>
            <a:endParaRPr lang="en-US" sz="2400" dirty="0"/>
          </a:p>
          <a:p>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Cash</a:t>
            </a:r>
            <a:r>
              <a:rPr lang="en-US" sz="2400" dirty="0"/>
              <a:t> </a:t>
            </a:r>
            <a:r>
              <a:rPr lang="en-US" sz="2400" b="1" dirty="0">
                <a:solidFill>
                  <a:schemeClr val="accent6"/>
                </a:solidFill>
              </a:rPr>
              <a:t>derives</a:t>
            </a:r>
            <a:r>
              <a:rPr lang="en-US" sz="2400" dirty="0"/>
              <a:t> from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Asset</a:t>
            </a:r>
          </a:p>
          <a:p>
            <a:endParaRPr lang="en-US" sz="2400" dirty="0"/>
          </a:p>
          <a:p>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Stock</a:t>
            </a:r>
            <a:r>
              <a:rPr lang="en-US" sz="2400" dirty="0"/>
              <a:t> </a:t>
            </a:r>
            <a:r>
              <a:rPr lang="en-US" sz="2400" b="1" dirty="0">
                <a:solidFill>
                  <a:schemeClr val="accent6"/>
                </a:solidFill>
              </a:rPr>
              <a:t>derives</a:t>
            </a:r>
            <a:r>
              <a:rPr lang="en-US" sz="2400" dirty="0"/>
              <a:t> from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Asset</a:t>
            </a:r>
          </a:p>
          <a:p>
            <a:endParaRPr lang="en-US" sz="2400" dirty="0"/>
          </a:p>
          <a:p>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DividendStock</a:t>
            </a:r>
            <a:r>
              <a:rPr lang="en-US" sz="2400" dirty="0"/>
              <a:t> </a:t>
            </a:r>
            <a:r>
              <a:rPr lang="en-US" sz="2400" b="1" dirty="0">
                <a:solidFill>
                  <a:schemeClr val="accent6"/>
                </a:solidFill>
              </a:rPr>
              <a:t>derives</a:t>
            </a:r>
            <a:r>
              <a:rPr lang="en-US" sz="2400" dirty="0"/>
              <a:t> from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Stock</a:t>
            </a:r>
          </a:p>
        </p:txBody>
      </p:sp>
      <p:sp>
        <p:nvSpPr>
          <p:cNvPr id="5" name="Slide Number Placeholder 4">
            <a:extLst>
              <a:ext uri="{FF2B5EF4-FFF2-40B4-BE49-F238E27FC236}">
                <a16:creationId xmlns:a16="http://schemas.microsoft.com/office/drawing/2014/main" id="{94C6C7E3-42EC-C4A7-8A31-BCF205954736}"/>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2917567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F1065-872A-A631-F4D9-5C408740D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6BE259-3D06-083B-152C-ECD91AB0E17E}"/>
              </a:ext>
            </a:extLst>
          </p:cNvPr>
          <p:cNvSpPr>
            <a:spLocks noGrp="1"/>
          </p:cNvSpPr>
          <p:nvPr>
            <p:ph type="title"/>
          </p:nvPr>
        </p:nvSpPr>
        <p:spPr/>
        <p:txBody>
          <a:bodyPr/>
          <a:lstStyle/>
          <a:p>
            <a:r>
              <a:rPr lang="en-US" dirty="0"/>
              <a:t>Example – Derived stocks details</a:t>
            </a:r>
          </a:p>
        </p:txBody>
      </p:sp>
      <p:graphicFrame>
        <p:nvGraphicFramePr>
          <p:cNvPr id="8" name="Content Placeholder 7">
            <a:extLst>
              <a:ext uri="{FF2B5EF4-FFF2-40B4-BE49-F238E27FC236}">
                <a16:creationId xmlns:a16="http://schemas.microsoft.com/office/drawing/2014/main" id="{9A2E2255-7A0B-21A1-2444-8042E8D6F537}"/>
              </a:ext>
            </a:extLst>
          </p:cNvPr>
          <p:cNvGraphicFramePr>
            <a:graphicFrameLocks noGrp="1"/>
          </p:cNvGraphicFramePr>
          <p:nvPr>
            <p:ph idx="4294967295"/>
            <p:extLst>
              <p:ext uri="{D42A27DB-BD31-4B8C-83A1-F6EECF244321}">
                <p14:modId xmlns:p14="http://schemas.microsoft.com/office/powerpoint/2010/main" val="2190696565"/>
              </p:ext>
            </p:extLst>
          </p:nvPr>
        </p:nvGraphicFramePr>
        <p:xfrm>
          <a:off x="999670" y="3715081"/>
          <a:ext cx="2578099" cy="2038591"/>
        </p:xfrm>
        <a:graphic>
          <a:graphicData uri="http://schemas.openxmlformats.org/drawingml/2006/table">
            <a:tbl>
              <a:tblPr firstRow="1"/>
              <a:tblGrid>
                <a:gridCol w="2578099">
                  <a:extLst>
                    <a:ext uri="{9D8B030D-6E8A-4147-A177-3AD203B41FA5}">
                      <a16:colId xmlns:a16="http://schemas.microsoft.com/office/drawing/2014/main" val="3408543999"/>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798270708"/>
                  </a:ext>
                </a:extLst>
              </a:tr>
              <a:tr h="1005888">
                <a:tc>
                  <a:txBody>
                    <a:bodyPr/>
                    <a:lstStyle/>
                    <a:p>
                      <a:pPr algn="ctr" rtl="0" fontAlgn="t">
                        <a:buNone/>
                      </a:pPr>
                      <a:r>
                        <a:rPr lang="en-US" sz="1400" b="0" i="0" u="none" strike="noStrike" dirty="0">
                          <a:solidFill>
                            <a:srgbClr val="611BB8"/>
                          </a:solidFill>
                          <a:effectLst/>
                          <a:latin typeface="Courier New" panose="02070309020205020404" pitchFamily="49" charset="0"/>
                        </a:rPr>
                        <a:t>symbol_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total_shares</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total_cost</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current_price</a:t>
                      </a:r>
                      <a:r>
                        <a:rPr lang="en-US" sz="1400" b="0" i="0" u="none" strike="noStrike" dirty="0">
                          <a:solidFill>
                            <a:srgbClr val="611BB8"/>
                          </a:solidFill>
                          <a:effectLst/>
                          <a:latin typeface="Courier New" panose="02070309020205020404" pitchFamily="49" charset="0"/>
                        </a:rPr>
                        <a: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11626918"/>
                  </a:ext>
                </a:extLst>
              </a:tr>
              <a:tr h="768543">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092508794"/>
                  </a:ext>
                </a:extLst>
              </a:tr>
            </a:tbl>
          </a:graphicData>
        </a:graphic>
      </p:graphicFrame>
      <p:sp>
        <p:nvSpPr>
          <p:cNvPr id="7" name="Arrow: Right 6">
            <a:extLst>
              <a:ext uri="{FF2B5EF4-FFF2-40B4-BE49-F238E27FC236}">
                <a16:creationId xmlns:a16="http://schemas.microsoft.com/office/drawing/2014/main" id="{4ECA4EAC-460C-64C6-1633-318EA7FCA352}"/>
              </a:ext>
              <a:ext uri="{C183D7F6-B498-43B3-948B-1728B52AA6E4}">
                <adec:decorative xmlns:adec="http://schemas.microsoft.com/office/drawing/2017/decorative" val="1"/>
              </a:ext>
            </a:extLst>
          </p:cNvPr>
          <p:cNvSpPr/>
          <p:nvPr/>
        </p:nvSpPr>
        <p:spPr>
          <a:xfrm rot="5400000">
            <a:off x="2089147" y="3256556"/>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D9E1E6A-EDE9-99C1-245A-4C2A4F189A60}"/>
              </a:ext>
              <a:ext uri="{C183D7F6-B498-43B3-948B-1728B52AA6E4}">
                <adec:decorative xmlns:adec="http://schemas.microsoft.com/office/drawing/2017/decorative" val="1"/>
              </a:ext>
            </a:extLst>
          </p:cNvPr>
          <p:cNvSpPr/>
          <p:nvPr/>
        </p:nvSpPr>
        <p:spPr>
          <a:xfrm>
            <a:off x="3628571" y="4060702"/>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8">
            <a:extLst>
              <a:ext uri="{FF2B5EF4-FFF2-40B4-BE49-F238E27FC236}">
                <a16:creationId xmlns:a16="http://schemas.microsoft.com/office/drawing/2014/main" id="{5A115883-62EA-9E99-EB76-8F7B394FC5A1}"/>
              </a:ext>
            </a:extLst>
          </p:cNvPr>
          <p:cNvGraphicFramePr>
            <a:graphicFrameLocks noGrp="1"/>
          </p:cNvGraphicFramePr>
          <p:nvPr>
            <p:ph sz="half" idx="4294967295"/>
            <p:extLst>
              <p:ext uri="{D42A27DB-BD31-4B8C-83A1-F6EECF244321}">
                <p14:modId xmlns:p14="http://schemas.microsoft.com/office/powerpoint/2010/main" val="2397898184"/>
              </p:ext>
            </p:extLst>
          </p:nvPr>
        </p:nvGraphicFramePr>
        <p:xfrm>
          <a:off x="4103007" y="3698056"/>
          <a:ext cx="2578099" cy="2072640"/>
        </p:xfrm>
        <a:graphic>
          <a:graphicData uri="http://schemas.openxmlformats.org/drawingml/2006/table">
            <a:tbl>
              <a:tblPr firstRow="1"/>
              <a:tblGrid>
                <a:gridCol w="2578099">
                  <a:extLst>
                    <a:ext uri="{9D8B030D-6E8A-4147-A177-3AD203B41FA5}">
                      <a16:colId xmlns:a16="http://schemas.microsoft.com/office/drawing/2014/main" val="2379474804"/>
                    </a:ext>
                  </a:extLst>
                </a:gridCol>
              </a:tblGrid>
              <a:tr h="0">
                <a:tc>
                  <a:txBody>
                    <a:bodyPr/>
                    <a:lstStyle/>
                    <a:p>
                      <a:pPr algn="ctr" rtl="0" fontAlgn="t">
                        <a:buNone/>
                      </a:pPr>
                      <a:r>
                        <a:rPr lang="en-US" sz="1400" b="1" i="0" u="none" strike="noStrike" dirty="0" err="1">
                          <a:solidFill>
                            <a:srgbClr val="FFFFFF"/>
                          </a:solidFill>
                          <a:effectLst/>
                          <a:latin typeface="Courier New" panose="02070309020205020404" pitchFamily="49" charset="0"/>
                        </a:rPr>
                        <a:t>DividendStock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1158866065"/>
                  </a:ext>
                </a:extLst>
              </a:tr>
              <a:tr h="1091595">
                <a:tc>
                  <a:txBody>
                    <a:bodyPr/>
                    <a:lstStyle/>
                    <a:p>
                      <a:pPr algn="ctr" rtl="0" fontAlgn="t">
                        <a:buNone/>
                      </a:pPr>
                      <a:r>
                        <a:rPr lang="en-US" sz="1400" b="1" i="0" u="none" strike="noStrike" dirty="0">
                          <a:solidFill>
                            <a:schemeClr val="accent6">
                              <a:lumMod val="50000"/>
                            </a:schemeClr>
                          </a:solidFill>
                          <a:effectLst/>
                          <a:latin typeface="Courier New" panose="02070309020205020404" pitchFamily="49" charset="0"/>
                        </a:rPr>
                        <a:t>symbol_</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total_shares</a:t>
                      </a:r>
                      <a:r>
                        <a:rPr lang="en-US" sz="1400" b="1" i="0" u="none" strike="noStrike" dirty="0">
                          <a:solidFill>
                            <a:schemeClr val="accent6">
                              <a:lumMod val="50000"/>
                            </a:schemeClr>
                          </a:solidFill>
                          <a:effectLst/>
                          <a:latin typeface="Courier New" panose="02070309020205020404" pitchFamily="49" charset="0"/>
                        </a:rPr>
                        <a:t>_</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total_cost</a:t>
                      </a:r>
                      <a:r>
                        <a:rPr lang="en-US" sz="1400" b="1" i="0" u="none" strike="noStrike" dirty="0">
                          <a:solidFill>
                            <a:schemeClr val="accent6">
                              <a:lumMod val="50000"/>
                            </a:schemeClr>
                          </a:solidFill>
                          <a:effectLst/>
                          <a:latin typeface="Courier New" panose="02070309020205020404" pitchFamily="49" charset="0"/>
                        </a:rPr>
                        <a:t>_</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current_price</a:t>
                      </a:r>
                      <a:r>
                        <a:rPr lang="en-US" sz="1400" b="1" i="0" u="none" strike="noStrike" dirty="0">
                          <a:solidFill>
                            <a:schemeClr val="accent6">
                              <a:lumMod val="50000"/>
                            </a:schemeClr>
                          </a:solidFill>
                          <a:effectLst/>
                          <a:latin typeface="Courier New" panose="02070309020205020404" pitchFamily="49" charset="0"/>
                        </a:rPr>
                        <a:t>_</a:t>
                      </a:r>
                      <a:endParaRPr lang="en-US" b="1" dirty="0">
                        <a:solidFill>
                          <a:schemeClr val="accent6">
                            <a:lumMod val="50000"/>
                          </a:schemeClr>
                        </a:solidFill>
                        <a:effectLst/>
                      </a:endParaRPr>
                    </a:p>
                    <a:p>
                      <a:pPr algn="ctr" rtl="0" fontAlgn="t">
                        <a:buNone/>
                      </a:pPr>
                      <a:r>
                        <a:rPr lang="en-US" sz="1400" b="1" i="0" u="none" strike="noStrike" dirty="0">
                          <a:solidFill>
                            <a:schemeClr val="accent2">
                              <a:lumMod val="50000"/>
                            </a:schemeClr>
                          </a:solidFill>
                          <a:effectLst/>
                          <a:latin typeface="Courier New" panose="02070309020205020404" pitchFamily="49" charset="0"/>
                        </a:rPr>
                        <a:t>dividends_</a:t>
                      </a:r>
                      <a:endParaRPr lang="en-US" b="1" dirty="0">
                        <a:solidFill>
                          <a:schemeClr val="accent2">
                            <a:lumMod val="50000"/>
                          </a:schemeClr>
                        </a:solidFill>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679295353"/>
                  </a:ext>
                </a:extLst>
              </a:tr>
              <a:tr h="639158">
                <a:tc>
                  <a:txBody>
                    <a:bodyPr/>
                    <a:lstStyle/>
                    <a:p>
                      <a:pPr algn="ctr" rtl="0" fontAlgn="t">
                        <a:buNone/>
                      </a:pPr>
                      <a:r>
                        <a:rPr lang="en-US" sz="1400" b="1" i="0" u="none" strike="noStrike" dirty="0" err="1">
                          <a:solidFill>
                            <a:schemeClr val="accent5">
                              <a:lumMod val="50000"/>
                            </a:schemeClr>
                          </a:solidFill>
                          <a:effectLst/>
                          <a:latin typeface="Courier New" panose="02070309020205020404" pitchFamily="49" charset="0"/>
                        </a:rPr>
                        <a:t>GetMarketValue</a:t>
                      </a:r>
                      <a:r>
                        <a:rPr lang="en-US" sz="1400" b="1" i="0" u="none" strike="noStrike" dirty="0">
                          <a:solidFill>
                            <a:schemeClr val="accent5">
                              <a:lumMod val="50000"/>
                            </a:schemeClr>
                          </a:solidFill>
                          <a:effectLst/>
                          <a:latin typeface="Courier New" panose="02070309020205020404" pitchFamily="49" charset="0"/>
                        </a:rPr>
                        <a:t>()</a:t>
                      </a:r>
                      <a:endParaRPr lang="en-US" b="1" dirty="0">
                        <a:solidFill>
                          <a:schemeClr val="accent5">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GetProfit</a:t>
                      </a:r>
                      <a:r>
                        <a:rPr lang="en-US" sz="1400" b="1" i="0" u="none" strike="noStrike" dirty="0">
                          <a:solidFill>
                            <a:schemeClr val="accent6">
                              <a:lumMod val="50000"/>
                            </a:schemeClr>
                          </a:solidFill>
                          <a:effectLst/>
                          <a:latin typeface="Courier New" panose="02070309020205020404" pitchFamily="49" charset="0"/>
                        </a:rPr>
                        <a:t>()</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GetCost</a:t>
                      </a:r>
                      <a:r>
                        <a:rPr lang="en-US" sz="1400" b="1" i="0" u="none" strike="noStrike" dirty="0">
                          <a:solidFill>
                            <a:schemeClr val="accent6">
                              <a:lumMod val="50000"/>
                            </a:schemeClr>
                          </a:solidFill>
                          <a:effectLst/>
                          <a:latin typeface="Courier New" panose="02070309020205020404" pitchFamily="49" charset="0"/>
                        </a:rPr>
                        <a:t>()</a:t>
                      </a:r>
                      <a:endParaRPr lang="en-US" b="1" dirty="0">
                        <a:solidFill>
                          <a:schemeClr val="accent6">
                            <a:lumMod val="50000"/>
                          </a:schemeClr>
                        </a:solidFill>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180808247"/>
                  </a:ext>
                </a:extLst>
              </a:tr>
            </a:tbl>
          </a:graphicData>
        </a:graphic>
      </p:graphicFrame>
      <p:sp>
        <p:nvSpPr>
          <p:cNvPr id="4" name="Footer Placeholder 3">
            <a:extLst>
              <a:ext uri="{FF2B5EF4-FFF2-40B4-BE49-F238E27FC236}">
                <a16:creationId xmlns:a16="http://schemas.microsoft.com/office/drawing/2014/main" id="{C02F6000-1105-CBB8-217B-83E9A5C0E96F}"/>
              </a:ext>
            </a:extLst>
          </p:cNvPr>
          <p:cNvSpPr>
            <a:spLocks noGrp="1"/>
          </p:cNvSpPr>
          <p:nvPr>
            <p:ph type="ftr" sz="quarter" idx="11"/>
          </p:nvPr>
        </p:nvSpPr>
        <p:spPr/>
        <p:txBody>
          <a:bodyPr/>
          <a:lstStyle/>
          <a:p>
            <a:r>
              <a:rPr lang="fr-FR"/>
              <a:t>CSE 374 SP26  Lecture C++ Classes, Professor Hazen</a:t>
            </a:r>
            <a:endParaRPr lang="en-US"/>
          </a:p>
        </p:txBody>
      </p:sp>
      <p:sp>
        <p:nvSpPr>
          <p:cNvPr id="11" name="TextBox 10">
            <a:extLst>
              <a:ext uri="{FF2B5EF4-FFF2-40B4-BE49-F238E27FC236}">
                <a16:creationId xmlns:a16="http://schemas.microsoft.com/office/drawing/2014/main" id="{9ADDA3FB-B3FF-16C5-EEC3-79A1B3851D16}"/>
              </a:ext>
            </a:extLst>
          </p:cNvPr>
          <p:cNvSpPr txBox="1"/>
          <p:nvPr/>
        </p:nvSpPr>
        <p:spPr>
          <a:xfrm>
            <a:off x="7206344" y="2075543"/>
            <a:ext cx="4499428" cy="2677656"/>
          </a:xfrm>
          <a:prstGeom prst="rect">
            <a:avLst/>
          </a:prstGeom>
          <a:noFill/>
        </p:spPr>
        <p:txBody>
          <a:bodyPr wrap="square" rtlCol="0">
            <a:spAutoFit/>
          </a:bodyPr>
          <a:lstStyle/>
          <a:p>
            <a:r>
              <a:rPr lang="en-US" sz="2400" dirty="0"/>
              <a:t>A derived class can:</a:t>
            </a:r>
          </a:p>
          <a:p>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Inherit</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ea typeface="Cascadia Code SemiBold" panose="020B0609020000020004" pitchFamily="49" charset="0"/>
                <a:cs typeface="Cascadia Code SemiBold" panose="020B0609020000020004" pitchFamily="49" charset="0"/>
              </a:rPr>
              <a:t>behaviors and state</a:t>
            </a:r>
          </a:p>
          <a:p>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solidFill>
                  <a:schemeClr val="accent5">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Override</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ea typeface="Cascadia Code SemiBold" panose="020B0609020000020004" pitchFamily="49" charset="0"/>
                <a:cs typeface="Cascadia Code SemiBold" panose="020B0609020000020004" pitchFamily="49" charset="0"/>
              </a:rPr>
              <a:t>some functions</a:t>
            </a:r>
          </a:p>
          <a:p>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solidFill>
                  <a:schemeClr val="accent2">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Extend</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ea typeface="Cascadia Code SemiBold" panose="020B0609020000020004" pitchFamily="49" charset="0"/>
                <a:cs typeface="Cascadia Code SemiBold" panose="020B0609020000020004" pitchFamily="49" charset="0"/>
              </a:rPr>
              <a:t>with new members</a:t>
            </a:r>
          </a:p>
        </p:txBody>
      </p:sp>
      <p:sp>
        <p:nvSpPr>
          <p:cNvPr id="5" name="Slide Number Placeholder 4">
            <a:extLst>
              <a:ext uri="{FF2B5EF4-FFF2-40B4-BE49-F238E27FC236}">
                <a16:creationId xmlns:a16="http://schemas.microsoft.com/office/drawing/2014/main" id="{1E686F89-3676-6681-F766-DE2A8FA079DB}"/>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2347296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D122D-07C8-1952-3598-A2251AA253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8904B6-4298-35AD-2F6C-0140CA6D4EB3}"/>
              </a:ext>
            </a:extLst>
          </p:cNvPr>
          <p:cNvSpPr>
            <a:spLocks noGrp="1"/>
          </p:cNvSpPr>
          <p:nvPr>
            <p:ph type="title"/>
          </p:nvPr>
        </p:nvSpPr>
        <p:spPr>
          <a:xfrm>
            <a:off x="1142999" y="609600"/>
            <a:ext cx="10657113" cy="849086"/>
          </a:xfrm>
        </p:spPr>
        <p:txBody>
          <a:bodyPr>
            <a:normAutofit/>
          </a:bodyPr>
          <a:lstStyle/>
          <a:p>
            <a:r>
              <a:rPr lang="en-US" dirty="0"/>
              <a:t>Class Derivation syntax</a:t>
            </a:r>
          </a:p>
        </p:txBody>
      </p:sp>
      <p:sp>
        <p:nvSpPr>
          <p:cNvPr id="12" name="Content Placeholder 11">
            <a:extLst>
              <a:ext uri="{FF2B5EF4-FFF2-40B4-BE49-F238E27FC236}">
                <a16:creationId xmlns:a16="http://schemas.microsoft.com/office/drawing/2014/main" id="{55E19551-585D-5F18-B9E5-04931F871296}"/>
              </a:ext>
            </a:extLst>
          </p:cNvPr>
          <p:cNvSpPr>
            <a:spLocks noGrp="1"/>
          </p:cNvSpPr>
          <p:nvPr>
            <p:ph sz="half" idx="1"/>
          </p:nvPr>
        </p:nvSpPr>
        <p:spPr>
          <a:xfrm>
            <a:off x="1142999" y="1715983"/>
            <a:ext cx="4372429" cy="4364775"/>
          </a:xfrm>
        </p:spPr>
        <p:txBody>
          <a:bodyPr>
            <a:noAutofit/>
          </a:bodyPr>
          <a:lstStyle/>
          <a:p>
            <a:pPr fontAlgn="base"/>
            <a:r>
              <a:rPr lang="en-US" sz="2000" dirty="0"/>
              <a:t>Focus on single inheritance, but </a:t>
            </a:r>
            <a:r>
              <a:rPr lang="en-US" sz="2000" i="1" dirty="0"/>
              <a:t>multiple inheritance</a:t>
            </a:r>
            <a:r>
              <a:rPr lang="en-US" sz="2000" dirty="0"/>
              <a:t> possible</a:t>
            </a:r>
          </a:p>
          <a:p>
            <a:pPr lvl="1" fontAlgn="base"/>
            <a:r>
              <a:rPr lang="en-US" sz="1800" dirty="0">
                <a:latin typeface="Cascadia Code" panose="020B0609020000020004" pitchFamily="49" charset="0"/>
                <a:ea typeface="Cascadia Code" panose="020B0609020000020004" pitchFamily="49" charset="0"/>
                <a:cs typeface="Cascadia Code" panose="020B0609020000020004" pitchFamily="49" charset="0"/>
              </a:rPr>
              <a:t>: public B1, public B2 {</a:t>
            </a:r>
          </a:p>
          <a:p>
            <a:r>
              <a:rPr lang="en-US" sz="2000" dirty="0"/>
              <a:t>Almost always you will want public inheritance</a:t>
            </a:r>
          </a:p>
          <a:p>
            <a:pPr fontAlgn="base"/>
            <a:r>
              <a:rPr lang="en-US" sz="2000" dirty="0"/>
              <a:t>Acts like extends does in Java</a:t>
            </a:r>
          </a:p>
          <a:p>
            <a:pPr fontAlgn="base"/>
            <a:r>
              <a:rPr lang="en-US" sz="2000" dirty="0"/>
              <a:t>Any member that is non-private in the base class is the same in the derived class; both </a:t>
            </a:r>
            <a:r>
              <a:rPr lang="en-US" sz="2000" i="1" dirty="0"/>
              <a:t>interface and implementation inheritance</a:t>
            </a:r>
            <a:endParaRPr lang="en-US" sz="2000" dirty="0"/>
          </a:p>
          <a:p>
            <a:r>
              <a:rPr lang="en-US" sz="2000" dirty="0"/>
              <a:t>Except that constructors, destructors, copy constructor, and assignment operator are </a:t>
            </a:r>
            <a:r>
              <a:rPr lang="en-US" sz="2000" i="1" dirty="0"/>
              <a:t>never</a:t>
            </a:r>
            <a:r>
              <a:rPr lang="en-US" sz="2000" dirty="0"/>
              <a:t> inherited</a:t>
            </a:r>
          </a:p>
        </p:txBody>
      </p:sp>
      <p:sp>
        <p:nvSpPr>
          <p:cNvPr id="10" name="Content Placeholder 9">
            <a:extLst>
              <a:ext uri="{FF2B5EF4-FFF2-40B4-BE49-F238E27FC236}">
                <a16:creationId xmlns:a16="http://schemas.microsoft.com/office/drawing/2014/main" id="{F1DD6CD2-038D-407E-99B0-B1A89747961D}"/>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ts val="1425"/>
              </a:lnSpc>
              <a:buNone/>
            </a:pPr>
            <a:endPar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DIVIDENDSTOCK_H_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DIVIDENDSTOCK_H_</a:t>
            </a:r>
            <a:endParaRPr lang="en-US" sz="1800" dirty="0">
              <a:solidFill>
                <a:srgbClr val="202020"/>
              </a:solidFill>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#include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err="1">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Stock.h</a:t>
            </a:r>
            <a:r>
              <a:rPr lang="en-US" sz="1800" b="0"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endPar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A stock purchase that pays dividends.</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Stock</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std</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string</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&amp;</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symbol</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share_price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0.0</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800" b="0" dirty="0" err="1">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DividendStock’s</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methods</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virtual</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void</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PayDividend</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amount_per_share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b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9E8F232F-6E48-4D02-768E-1B843AB7513E}"/>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1EDE9C52-1355-0B82-F85F-1E0CB0526033}"/>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4186002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F6E10-17BA-8D5F-D4D9-AC021461ED1D}"/>
              </a:ext>
            </a:extLst>
          </p:cNvPr>
          <p:cNvSpPr>
            <a:spLocks noGrp="1"/>
          </p:cNvSpPr>
          <p:nvPr>
            <p:ph type="title"/>
          </p:nvPr>
        </p:nvSpPr>
        <p:spPr/>
        <p:txBody>
          <a:bodyPr/>
          <a:lstStyle/>
          <a:p>
            <a:r>
              <a:rPr lang="en-US" dirty="0"/>
              <a:t>Access Modifiers</a:t>
            </a:r>
          </a:p>
        </p:txBody>
      </p:sp>
      <p:sp>
        <p:nvSpPr>
          <p:cNvPr id="3" name="Content Placeholder 2">
            <a:extLst>
              <a:ext uri="{FF2B5EF4-FFF2-40B4-BE49-F238E27FC236}">
                <a16:creationId xmlns:a16="http://schemas.microsoft.com/office/drawing/2014/main" id="{75BF76F4-A4D4-FC29-54F0-16883211E0EE}"/>
              </a:ext>
            </a:extLst>
          </p:cNvPr>
          <p:cNvSpPr>
            <a:spLocks noGrp="1"/>
          </p:cNvSpPr>
          <p:nvPr>
            <p:ph idx="1"/>
          </p:nvPr>
        </p:nvSpPr>
        <p:spPr/>
        <p:txBody>
          <a:bodyPr>
            <a:normAutofit fontScale="92500" lnSpcReduction="10000"/>
          </a:bodyPr>
          <a:lstStyle/>
          <a:p>
            <a:pPr fontAlgn="base"/>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dirty="0"/>
              <a:t>: visible to all other classes</a:t>
            </a:r>
          </a:p>
          <a:p>
            <a:pPr fontAlgn="base"/>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protected</a:t>
            </a:r>
            <a:r>
              <a:rPr lang="en-US" dirty="0"/>
              <a:t>: visible to current class and its </a:t>
            </a:r>
            <a:r>
              <a:rPr lang="en-US" i="1" dirty="0"/>
              <a:t>derived</a:t>
            </a:r>
            <a:r>
              <a:rPr lang="en-US" dirty="0"/>
              <a:t> classes</a:t>
            </a:r>
          </a:p>
          <a:p>
            <a:pPr fontAlgn="base"/>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r>
              <a:rPr lang="en-US" dirty="0"/>
              <a:t>: visible only to the current class</a:t>
            </a:r>
          </a:p>
          <a:p>
            <a:pPr marL="45720" indent="0">
              <a:buNone/>
            </a:pPr>
            <a:endParaRPr lang="en-US" dirty="0"/>
          </a:p>
          <a:p>
            <a:pPr marL="45720" indent="0">
              <a:buNone/>
            </a:pPr>
            <a:r>
              <a:rPr lang="en-US" dirty="0"/>
              <a:t>Use </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protected</a:t>
            </a:r>
            <a:r>
              <a:rPr lang="en-US" dirty="0"/>
              <a:t> for class members only when</a:t>
            </a:r>
          </a:p>
          <a:p>
            <a:pPr fontAlgn="base"/>
            <a:r>
              <a:rPr lang="en-US" dirty="0"/>
              <a:t>Class is designed to be extended by subclasses</a:t>
            </a:r>
          </a:p>
          <a:p>
            <a:pPr fontAlgn="base"/>
            <a:r>
              <a:rPr lang="en-US" dirty="0"/>
              <a:t>Derived classes must have access but clients should not be allowed</a:t>
            </a:r>
          </a:p>
          <a:p>
            <a:pPr marL="45720" indent="0">
              <a:buNone/>
            </a:pPr>
            <a:endParaRPr lang="en-US" dirty="0"/>
          </a:p>
          <a:p>
            <a:pPr marL="45720" indent="0">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protected</a:t>
            </a:r>
            <a:r>
              <a:rPr lang="en-US" dirty="0"/>
              <a:t> isn't truly protected as an adversary client can just extend a protected class and get access to the "protected" information. Hence its use is rather limited in the real world.</a:t>
            </a:r>
          </a:p>
          <a:p>
            <a:pPr marL="45720" indent="0">
              <a:buNone/>
            </a:pPr>
            <a:endParaRPr lang="en-US" dirty="0"/>
          </a:p>
        </p:txBody>
      </p:sp>
      <p:sp>
        <p:nvSpPr>
          <p:cNvPr id="4" name="Footer Placeholder 3">
            <a:extLst>
              <a:ext uri="{FF2B5EF4-FFF2-40B4-BE49-F238E27FC236}">
                <a16:creationId xmlns:a16="http://schemas.microsoft.com/office/drawing/2014/main" id="{D2335E74-A4DB-EC70-DECA-379C908F266F}"/>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B915F03D-4D8E-FA9A-D3F1-E81C7101B40C}"/>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1422550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A9AE6-90A2-8EFA-E153-F57A6877F635}"/>
              </a:ext>
            </a:extLst>
          </p:cNvPr>
          <p:cNvSpPr>
            <a:spLocks noGrp="1"/>
          </p:cNvSpPr>
          <p:nvPr>
            <p:ph type="title"/>
          </p:nvPr>
        </p:nvSpPr>
        <p:spPr/>
        <p:txBody>
          <a:bodyPr/>
          <a:lstStyle/>
          <a:p>
            <a:r>
              <a:rPr lang="en-US" dirty="0"/>
              <a:t>Constructing and Destructing</a:t>
            </a:r>
          </a:p>
        </p:txBody>
      </p:sp>
      <p:sp>
        <p:nvSpPr>
          <p:cNvPr id="3" name="Content Placeholder 2">
            <a:extLst>
              <a:ext uri="{FF2B5EF4-FFF2-40B4-BE49-F238E27FC236}">
                <a16:creationId xmlns:a16="http://schemas.microsoft.com/office/drawing/2014/main" id="{C3C80A6E-A02F-74DB-0F71-4D4F49CE72B8}"/>
              </a:ext>
            </a:extLst>
          </p:cNvPr>
          <p:cNvSpPr>
            <a:spLocks noGrp="1"/>
          </p:cNvSpPr>
          <p:nvPr>
            <p:ph idx="1"/>
          </p:nvPr>
        </p:nvSpPr>
        <p:spPr/>
        <p:txBody>
          <a:bodyPr/>
          <a:lstStyle/>
          <a:p>
            <a:pPr fontAlgn="base"/>
            <a:r>
              <a:rPr lang="en-US" sz="2400" dirty="0"/>
              <a:t>Constructor of base class gets called </a:t>
            </a:r>
            <a:r>
              <a:rPr lang="en-US" sz="2400" i="1" dirty="0"/>
              <a:t>before</a:t>
            </a:r>
            <a:r>
              <a:rPr lang="en-US" sz="2400" dirty="0"/>
              <a:t> constructor of derived class</a:t>
            </a:r>
          </a:p>
          <a:p>
            <a:pPr lvl="1" fontAlgn="base"/>
            <a:r>
              <a:rPr lang="en-US" dirty="0"/>
              <a:t>Default (zero-</a:t>
            </a:r>
            <a:r>
              <a:rPr lang="en-US" dirty="0" err="1"/>
              <a:t>arg</a:t>
            </a:r>
            <a:r>
              <a:rPr lang="en-US" dirty="0"/>
              <a:t>) constructor unless you specify a different one using initializer syntax</a:t>
            </a:r>
          </a:p>
          <a:p>
            <a:pPr lvl="1" fontAlgn="base"/>
            <a:r>
              <a:rPr lang="en-US" dirty="0"/>
              <a:t>Initializer syntax: Foo::Foo(…): Bar(</a:t>
            </a:r>
            <a:r>
              <a:rPr lang="en-US" dirty="0" err="1"/>
              <a:t>args</a:t>
            </a:r>
            <a:r>
              <a:rPr lang="en-US" dirty="0"/>
              <a:t>); it(x) { … }</a:t>
            </a:r>
          </a:p>
          <a:p>
            <a:pPr lvl="1" fontAlgn="base"/>
            <a:r>
              <a:rPr lang="en-US" dirty="0"/>
              <a:t>Needed to execute base class constructor with arguments; also works on instance variables and is preferred in production code (slogan: “initialization preferred over assignment”)</a:t>
            </a:r>
          </a:p>
          <a:p>
            <a:pPr fontAlgn="base"/>
            <a:r>
              <a:rPr lang="en-US" sz="2400" dirty="0"/>
              <a:t>Destructor of base class gets called after destructor of derived class</a:t>
            </a:r>
          </a:p>
          <a:p>
            <a:pPr fontAlgn="base"/>
            <a:r>
              <a:rPr lang="en-US" sz="2400" dirty="0"/>
              <a:t>So constructors/destructors really extend rather than override</a:t>
            </a:r>
          </a:p>
          <a:p>
            <a:pPr lvl="1" fontAlgn="base"/>
            <a:r>
              <a:rPr lang="en-US" dirty="0"/>
              <a:t>Typically what you want</a:t>
            </a:r>
          </a:p>
          <a:p>
            <a:pPr lvl="1" fontAlgn="base"/>
            <a:r>
              <a:rPr lang="en-US" dirty="0"/>
              <a:t>Java is the same</a:t>
            </a:r>
          </a:p>
        </p:txBody>
      </p:sp>
      <p:sp>
        <p:nvSpPr>
          <p:cNvPr id="4" name="Footer Placeholder 3">
            <a:extLst>
              <a:ext uri="{FF2B5EF4-FFF2-40B4-BE49-F238E27FC236}">
                <a16:creationId xmlns:a16="http://schemas.microsoft.com/office/drawing/2014/main" id="{2F555511-FF37-8580-2C04-0BE56069181D}"/>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F4CFC4FD-E07B-E182-791B-04959393B774}"/>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33239482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0213B-6997-AC2C-F303-72D5CD144BAC}"/>
              </a:ext>
            </a:extLst>
          </p:cNvPr>
          <p:cNvSpPr>
            <a:spLocks noGrp="1"/>
          </p:cNvSpPr>
          <p:nvPr>
            <p:ph type="title"/>
          </p:nvPr>
        </p:nvSpPr>
        <p:spPr/>
        <p:txBody>
          <a:bodyPr/>
          <a:lstStyle/>
          <a:p>
            <a:r>
              <a:rPr lang="en-US" dirty="0"/>
              <a:t>Method Override</a:t>
            </a:r>
          </a:p>
        </p:txBody>
      </p:sp>
      <p:sp>
        <p:nvSpPr>
          <p:cNvPr id="3" name="Content Placeholder 2">
            <a:extLst>
              <a:ext uri="{FF2B5EF4-FFF2-40B4-BE49-F238E27FC236}">
                <a16:creationId xmlns:a16="http://schemas.microsoft.com/office/drawing/2014/main" id="{3379D113-2AFA-1DD3-12A2-F841C0D66D8D}"/>
              </a:ext>
            </a:extLst>
          </p:cNvPr>
          <p:cNvSpPr>
            <a:spLocks noGrp="1"/>
          </p:cNvSpPr>
          <p:nvPr>
            <p:ph idx="1"/>
          </p:nvPr>
        </p:nvSpPr>
        <p:spPr/>
        <p:txBody>
          <a:bodyPr/>
          <a:lstStyle/>
          <a:p>
            <a:pPr marL="45720" indent="0">
              <a:buNone/>
            </a:pPr>
            <a:r>
              <a:rPr lang="en-US" dirty="0"/>
              <a:t>If a derived class defines a method with the </a:t>
            </a:r>
            <a:r>
              <a:rPr lang="en-US" u="sng" dirty="0"/>
              <a:t>same method name and argument types</a:t>
            </a:r>
            <a:r>
              <a:rPr lang="en-US" dirty="0"/>
              <a:t> as one defined in the base class, it </a:t>
            </a:r>
            <a:r>
              <a:rPr lang="en-US" i="1" dirty="0"/>
              <a:t>overrides</a:t>
            </a:r>
            <a:r>
              <a:rPr lang="en-US" dirty="0"/>
              <a:t> (i.e., replaces) the base class method.</a:t>
            </a:r>
          </a:p>
          <a:p>
            <a:pPr marL="45720" indent="0">
              <a:buNone/>
            </a:pPr>
            <a:br>
              <a:rPr lang="en-US" dirty="0"/>
            </a:br>
            <a:r>
              <a:rPr lang="en-US" b="1" dirty="0"/>
              <a:t>Remember constructors EXTEND, new methods OVERRIDE</a:t>
            </a:r>
          </a:p>
          <a:p>
            <a:pPr marL="45720" indent="0">
              <a:buNone/>
            </a:pPr>
            <a:r>
              <a:rPr lang="en-US" dirty="0"/>
              <a:t>If you want to use the base-class code, you specify the base class when making a method call (base::method(…)) </a:t>
            </a:r>
            <a:br>
              <a:rPr lang="en-US" dirty="0"/>
            </a:br>
            <a:endParaRPr lang="en-US" dirty="0"/>
          </a:p>
          <a:p>
            <a:pPr marL="45720" indent="0">
              <a:buNone/>
            </a:pPr>
            <a:r>
              <a:rPr lang="en-US" dirty="0"/>
              <a:t>Like super in Java (no such keyword in C++ since there may be multiple inheritance) </a:t>
            </a:r>
          </a:p>
        </p:txBody>
      </p:sp>
      <p:sp>
        <p:nvSpPr>
          <p:cNvPr id="4" name="Footer Placeholder 3">
            <a:extLst>
              <a:ext uri="{FF2B5EF4-FFF2-40B4-BE49-F238E27FC236}">
                <a16:creationId xmlns:a16="http://schemas.microsoft.com/office/drawing/2014/main" id="{9EFA52E7-3D0A-B207-6B08-4C27E4929EB1}"/>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09510AF2-5C41-5130-E899-0347E2A7FF69}"/>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3681827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4BE7C53-95E5-0BAD-0D5A-742AC622A047}"/>
              </a:ext>
            </a:extLst>
          </p:cNvPr>
          <p:cNvSpPr>
            <a:spLocks noGrp="1"/>
          </p:cNvSpPr>
          <p:nvPr>
            <p:ph type="title"/>
          </p:nvPr>
        </p:nvSpPr>
        <p:spPr>
          <a:xfrm>
            <a:off x="1012372" y="509451"/>
            <a:ext cx="3931920" cy="818606"/>
          </a:xfrm>
        </p:spPr>
        <p:txBody>
          <a:bodyPr/>
          <a:lstStyle/>
          <a:p>
            <a:r>
              <a:rPr lang="en-US" dirty="0"/>
              <a:t>Demo</a:t>
            </a:r>
          </a:p>
        </p:txBody>
      </p:sp>
      <p:sp>
        <p:nvSpPr>
          <p:cNvPr id="7" name="Content Placeholder 6">
            <a:extLst>
              <a:ext uri="{FF2B5EF4-FFF2-40B4-BE49-F238E27FC236}">
                <a16:creationId xmlns:a16="http://schemas.microsoft.com/office/drawing/2014/main" id="{26CE622D-8464-446C-4D6F-6B2EC73ED5A1}"/>
              </a:ext>
            </a:extLst>
          </p:cNvPr>
          <p:cNvSpPr>
            <a:spLocks noGrp="1"/>
          </p:cNvSpPr>
          <p:nvPr>
            <p:ph idx="1"/>
          </p:nvPr>
        </p:nvSpPr>
        <p:spPr>
          <a:xfrm>
            <a:off x="1110342" y="1560388"/>
            <a:ext cx="5533571" cy="4663440"/>
          </a:xfrm>
          <a:solidFill>
            <a:schemeClr val="bg2">
              <a:lumMod val="20000"/>
              <a:lumOff val="80000"/>
            </a:schemeClr>
          </a:solidFill>
          <a:ln w="38100">
            <a:solidFill>
              <a:schemeClr val="bg2"/>
            </a:solidFill>
          </a:ln>
        </p:spPr>
        <p:txBody>
          <a:bodyPr>
            <a:noAutofit/>
          </a:bodyPr>
          <a:lstStyle/>
          <a:p>
            <a:pPr>
              <a:lnSpc>
                <a:spcPct val="100000"/>
              </a:lnSpc>
              <a:spcBef>
                <a:spcPts val="200"/>
              </a:spcBef>
              <a:spcAft>
                <a:spcPts val="200"/>
              </a:spcAft>
              <a:buNone/>
            </a:pP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a()"</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~a"</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"m1:a1"</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"m2:a2"</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b()"</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~b"</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"b1"</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"b2"</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"b3"</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1"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1"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1"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pPr>
            <a:endParaRPr lang="en-US" sz="1600" b="1"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ED9B9097-C6DF-831D-64E7-ACB2D0E74772}"/>
              </a:ext>
            </a:extLst>
          </p:cNvPr>
          <p:cNvSpPr>
            <a:spLocks noGrp="1"/>
          </p:cNvSpPr>
          <p:nvPr>
            <p:ph type="ftr" sz="quarter" idx="11"/>
          </p:nvPr>
        </p:nvSpPr>
        <p:spPr/>
        <p:txBody>
          <a:bodyPr/>
          <a:lstStyle/>
          <a:p>
            <a:r>
              <a:rPr lang="fr-FR"/>
              <a:t>CSE 374 SP26  Lecture C++ Classes, Professor Hazen</a:t>
            </a:r>
            <a:endParaRPr lang="en-US"/>
          </a:p>
        </p:txBody>
      </p:sp>
      <p:sp>
        <p:nvSpPr>
          <p:cNvPr id="9" name="Content Placeholder 6">
            <a:extLst>
              <a:ext uri="{FF2B5EF4-FFF2-40B4-BE49-F238E27FC236}">
                <a16:creationId xmlns:a16="http://schemas.microsoft.com/office/drawing/2014/main" id="{9A00068E-B2F8-E231-E47B-5813643447A1}"/>
              </a:ext>
            </a:extLst>
          </p:cNvPr>
          <p:cNvSpPr txBox="1">
            <a:spLocks/>
          </p:cNvSpPr>
          <p:nvPr/>
        </p:nvSpPr>
        <p:spPr>
          <a:xfrm>
            <a:off x="6850743" y="435530"/>
            <a:ext cx="4894941" cy="5788297"/>
          </a:xfrm>
          <a:prstGeom prst="rect">
            <a:avLst/>
          </a:prstGeom>
          <a:solidFill>
            <a:schemeClr val="bg2">
              <a:lumMod val="20000"/>
              <a:lumOff val="80000"/>
            </a:schemeClr>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3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8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4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9pPr>
          </a:lstStyle>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x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new</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A</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B</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y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new</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B</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z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new</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B</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400" b="1" dirty="0">
                <a:solidFill>
                  <a:srgbClr val="6E778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of type A*, class of type B</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B* </a:t>
            </a:r>
            <a:r>
              <a:rPr lang="en-US" sz="1400" b="1" dirty="0" err="1">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zz</a:t>
            </a:r>
            <a:r>
              <a:rPr lang="en-US" sz="1400" b="1"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new A();  // will this work? </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cout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"A's functions"</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endl</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-&gt;</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m1</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-&gt;</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cout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"B's functions "</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endl</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y</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-&gt;</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y</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-&gt;</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m3</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cout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"(z) call m2 no virtual"</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endl</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z</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-&gt;</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z-&gt;m3();  // won't work</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cout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"cast a B to an A"</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endl</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((B</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)z)-&gt;</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m3</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cout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"cast a B to an A"</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&lt;&lt;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endl</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)y)-&gt;</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delete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x;</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delete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y;</a:t>
            </a:r>
          </a:p>
          <a:p>
            <a:pPr>
              <a:lnSpc>
                <a:spcPct val="100000"/>
              </a:lnSpc>
              <a:spcBef>
                <a:spcPts val="200"/>
              </a:spcBef>
              <a:spcAft>
                <a:spcPts val="200"/>
              </a:spcAft>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delete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z;}</a:t>
            </a:r>
          </a:p>
        </p:txBody>
      </p:sp>
      <p:sp>
        <p:nvSpPr>
          <p:cNvPr id="5" name="Slide Number Placeholder 4">
            <a:extLst>
              <a:ext uri="{FF2B5EF4-FFF2-40B4-BE49-F238E27FC236}">
                <a16:creationId xmlns:a16="http://schemas.microsoft.com/office/drawing/2014/main" id="{1CB537FE-CA36-CF17-C6C6-997D4CF673CE}"/>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467065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DF253-CE8C-B0B0-0057-CAD8AB57AC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DAAB0-D06B-2531-469F-6777557EF585}"/>
              </a:ext>
            </a:extLst>
          </p:cNvPr>
          <p:cNvSpPr>
            <a:spLocks noGrp="1"/>
          </p:cNvSpPr>
          <p:nvPr>
            <p:ph type="title"/>
          </p:nvPr>
        </p:nvSpPr>
        <p:spPr>
          <a:xfrm>
            <a:off x="1143000" y="609600"/>
            <a:ext cx="7615052" cy="849086"/>
          </a:xfrm>
        </p:spPr>
        <p:txBody>
          <a:bodyPr>
            <a:normAutofit/>
          </a:bodyPr>
          <a:lstStyle/>
          <a:p>
            <a:r>
              <a:rPr lang="en-US" dirty="0"/>
              <a:t>Static Dispatch</a:t>
            </a:r>
          </a:p>
        </p:txBody>
      </p:sp>
      <p:sp>
        <p:nvSpPr>
          <p:cNvPr id="12" name="Content Placeholder 11">
            <a:extLst>
              <a:ext uri="{FF2B5EF4-FFF2-40B4-BE49-F238E27FC236}">
                <a16:creationId xmlns:a16="http://schemas.microsoft.com/office/drawing/2014/main" id="{BAD8F28C-4173-D478-53A2-61A150D895EC}"/>
              </a:ext>
            </a:extLst>
          </p:cNvPr>
          <p:cNvSpPr>
            <a:spLocks noGrp="1"/>
          </p:cNvSpPr>
          <p:nvPr>
            <p:ph sz="half" idx="1"/>
          </p:nvPr>
        </p:nvSpPr>
        <p:spPr>
          <a:xfrm>
            <a:off x="1143000" y="1715984"/>
            <a:ext cx="4717774" cy="4364776"/>
          </a:xfrm>
        </p:spPr>
        <p:txBody>
          <a:bodyPr>
            <a:noAutofit/>
          </a:bodyPr>
          <a:lstStyle/>
          <a:p>
            <a:r>
              <a:rPr lang="en-US" dirty="0"/>
              <a:t>By default methods dispatched statically.</a:t>
            </a:r>
          </a:p>
          <a:p>
            <a:pPr lvl="1"/>
            <a:r>
              <a:rPr lang="en-US" dirty="0"/>
              <a:t>Function calls written at compile time</a:t>
            </a:r>
          </a:p>
          <a:p>
            <a:pPr lvl="1"/>
            <a:r>
              <a:rPr lang="en-US" dirty="0"/>
              <a:t>Call to the compiled type of the object</a:t>
            </a:r>
            <a:br>
              <a:rPr lang="en-US" dirty="0"/>
            </a:br>
            <a:endParaRPr lang="en-US" dirty="0"/>
          </a:p>
          <a:p>
            <a:pPr lvl="1"/>
            <a:r>
              <a:rPr lang="en-US" dirty="0"/>
              <a:t>Java doesn’t do this.</a:t>
            </a:r>
          </a:p>
          <a:p>
            <a:pPr lvl="1"/>
            <a:endParaRPr lang="en-US" dirty="0"/>
          </a:p>
        </p:txBody>
      </p:sp>
      <p:sp>
        <p:nvSpPr>
          <p:cNvPr id="10" name="Content Placeholder 9">
            <a:extLst>
              <a:ext uri="{FF2B5EF4-FFF2-40B4-BE49-F238E27FC236}">
                <a16:creationId xmlns:a16="http://schemas.microsoft.com/office/drawing/2014/main" id="{EB2F7AE6-CADE-0AA0-0ECB-F8E24CA9866C}"/>
              </a:ext>
            </a:extLst>
          </p:cNvPr>
          <p:cNvSpPr>
            <a:spLocks noGrp="1"/>
          </p:cNvSpPr>
          <p:nvPr>
            <p:ph sz="half" idx="2"/>
          </p:nvPr>
        </p:nvSpPr>
        <p:spPr>
          <a:xfrm>
            <a:off x="6146800" y="1715984"/>
            <a:ext cx="5653313" cy="4364776"/>
          </a:xfrm>
          <a:solidFill>
            <a:srgbClr val="F7F7F7"/>
          </a:solidFill>
          <a:ln w="38100">
            <a:solidFill>
              <a:schemeClr val="bg2"/>
            </a:solidFill>
          </a:ln>
        </p:spPr>
        <p:txBody>
          <a:bodyPr>
            <a:noAutofit/>
          </a:bodyPr>
          <a:lstStyle/>
          <a:p>
            <a:pPr>
              <a:lnSpc>
                <a:spcPts val="1425"/>
              </a:lnSpc>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Derived</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Base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argc</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char</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argv</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ts val="1425"/>
              </a:lnSpc>
              <a:buNone/>
            </a:pP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Derived d;</a:t>
            </a:r>
          </a:p>
          <a:p>
            <a:pPr>
              <a:lnSpc>
                <a:spcPts val="1425"/>
              </a:lnSpc>
              <a:buNone/>
            </a:pP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Derived</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dp</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&amp;</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d;</a:t>
            </a:r>
          </a:p>
          <a:p>
            <a:pPr>
              <a:lnSpc>
                <a:spcPts val="1425"/>
              </a:lnSpc>
              <a:buNone/>
            </a:pP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Base</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bp </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&amp;</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d;</a:t>
            </a:r>
          </a:p>
          <a:p>
            <a:pPr>
              <a:lnSpc>
                <a:spcPts val="1425"/>
              </a:lnSpc>
              <a:buNone/>
            </a:pP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dp</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-&gt;</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foo</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rPr>
              <a:t>// calls Derived foo</a:t>
            </a:r>
          </a:p>
          <a:p>
            <a:pPr>
              <a:lnSpc>
                <a:spcPts val="1425"/>
              </a:lnSpc>
              <a:buNone/>
            </a:pP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bp</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-&gt;</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foo</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rPr>
              <a:t>// calls Base foo</a:t>
            </a:r>
          </a:p>
          <a:p>
            <a:pPr>
              <a:lnSpc>
                <a:spcPts val="1425"/>
              </a:lnSpc>
              <a:buNone/>
            </a:pP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return</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rt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D046ECA4-FAAE-7DBC-8791-07597F821D83}"/>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FFD529DE-DA2D-7B18-87A7-D4AAB146EBEF}"/>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40735550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DC4C6-D7F2-76D0-C851-67E1B349F1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EBA2ED-BB02-6C84-A51A-CCEE848DC103}"/>
              </a:ext>
            </a:extLst>
          </p:cNvPr>
          <p:cNvSpPr>
            <a:spLocks noGrp="1"/>
          </p:cNvSpPr>
          <p:nvPr>
            <p:ph type="title"/>
          </p:nvPr>
        </p:nvSpPr>
        <p:spPr>
          <a:xfrm>
            <a:off x="1143000" y="609600"/>
            <a:ext cx="4902200" cy="849086"/>
          </a:xfrm>
        </p:spPr>
        <p:txBody>
          <a:bodyPr>
            <a:normAutofit fontScale="90000"/>
          </a:bodyPr>
          <a:lstStyle/>
          <a:p>
            <a:r>
              <a:rPr lang="en-US" dirty="0"/>
              <a:t>Static Dispatch – why not?</a:t>
            </a:r>
          </a:p>
        </p:txBody>
      </p:sp>
      <p:sp>
        <p:nvSpPr>
          <p:cNvPr id="12" name="Content Placeholder 11">
            <a:extLst>
              <a:ext uri="{FF2B5EF4-FFF2-40B4-BE49-F238E27FC236}">
                <a16:creationId xmlns:a16="http://schemas.microsoft.com/office/drawing/2014/main" id="{73B184B6-7AE7-9824-2729-D10BCA6A49FE}"/>
              </a:ext>
            </a:extLst>
          </p:cNvPr>
          <p:cNvSpPr>
            <a:spLocks noGrp="1"/>
          </p:cNvSpPr>
          <p:nvPr>
            <p:ph sz="half" idx="1"/>
          </p:nvPr>
        </p:nvSpPr>
        <p:spPr>
          <a:xfrm>
            <a:off x="1143000" y="1715984"/>
            <a:ext cx="4717774" cy="4364776"/>
          </a:xfrm>
        </p:spPr>
        <p:txBody>
          <a:bodyPr>
            <a:noAutofit/>
          </a:bodyPr>
          <a:lstStyle/>
          <a:p>
            <a:r>
              <a:rPr lang="en-US" dirty="0"/>
              <a:t>By default methods dispatched statically.</a:t>
            </a:r>
          </a:p>
          <a:p>
            <a:r>
              <a:rPr lang="en-US" dirty="0"/>
              <a:t>Sometimes this is what we want, but often is prevents us from </a:t>
            </a:r>
            <a:r>
              <a:rPr lang="en-US" i="1" dirty="0"/>
              <a:t>polymorphism</a:t>
            </a:r>
            <a:r>
              <a:rPr lang="en-US" dirty="0"/>
              <a:t> – we don’t get the right answer unless we know at compile time</a:t>
            </a:r>
          </a:p>
          <a:p>
            <a:pPr marL="45720" indent="0">
              <a:buNone/>
            </a:pPr>
            <a:endParaRPr lang="en-US" dirty="0"/>
          </a:p>
        </p:txBody>
      </p:sp>
      <p:sp>
        <p:nvSpPr>
          <p:cNvPr id="3" name="Content Placeholder 9">
            <a:extLst>
              <a:ext uri="{FF2B5EF4-FFF2-40B4-BE49-F238E27FC236}">
                <a16:creationId xmlns:a16="http://schemas.microsoft.com/office/drawing/2014/main" id="{13AE1200-DBA1-43FD-6636-5C076E248F54}"/>
              </a:ext>
            </a:extLst>
          </p:cNvPr>
          <p:cNvSpPr txBox="1">
            <a:spLocks/>
          </p:cNvSpPr>
          <p:nvPr/>
        </p:nvSpPr>
        <p:spPr>
          <a:xfrm>
            <a:off x="1473200" y="4717142"/>
            <a:ext cx="4572000" cy="1363617"/>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Stock</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err="1">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Stock</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err="1">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0" name="Content Placeholder 9">
            <a:extLst>
              <a:ext uri="{FF2B5EF4-FFF2-40B4-BE49-F238E27FC236}">
                <a16:creationId xmlns:a16="http://schemas.microsoft.com/office/drawing/2014/main" id="{F481831D-AE44-CB42-6EF3-6E538131FF42}"/>
              </a:ext>
            </a:extLst>
          </p:cNvPr>
          <p:cNvSpPr>
            <a:spLocks noGrp="1"/>
          </p:cNvSpPr>
          <p:nvPr>
            <p:ph sz="half" idx="2"/>
          </p:nvPr>
        </p:nvSpPr>
        <p:spPr>
          <a:xfrm>
            <a:off x="6146800" y="609600"/>
            <a:ext cx="5653313" cy="5471160"/>
          </a:xfrm>
          <a:solidFill>
            <a:srgbClr val="F7F7F7"/>
          </a:solidFill>
          <a:ln w="38100">
            <a:solidFill>
              <a:schemeClr val="bg2"/>
            </a:solidFill>
          </a:ln>
        </p:spPr>
        <p:txBody>
          <a:bodyPr>
            <a:noAutofit/>
          </a:bodyPr>
          <a:lstStyle/>
          <a:p>
            <a:pPr marL="0" rtl="0">
              <a:lnSpc>
                <a:spcPct val="100000"/>
              </a:lnSpc>
              <a:spcBef>
                <a:spcPts val="200"/>
              </a:spcBef>
              <a:spcAft>
                <a:spcPts val="200"/>
              </a:spcAft>
              <a:buNone/>
            </a:pP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dividend();</a:t>
            </a:r>
            <a:b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ds = &amp;dividend;</a:t>
            </a:r>
            <a:br>
              <a:rPr lang="en-US" sz="1800" dirty="0">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Stock*</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s = &amp;dividend;</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r>
              <a:rPr lang="en-US" sz="1800" b="1"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since that method is inherited.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1" u="none" strike="noStrike" dirty="0">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91B57C2E-D7EC-483B-FC1F-07A5D8FCA3D9}"/>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6DC80E36-50EF-7188-D18F-4EFE87267999}"/>
              </a:ext>
            </a:extLst>
          </p:cNvPr>
          <p:cNvSpPr>
            <a:spLocks noGrp="1"/>
          </p:cNvSpPr>
          <p:nvPr>
            <p:ph type="sldNum" sz="quarter" idx="12"/>
          </p:nvPr>
        </p:nvSpPr>
        <p:spPr/>
        <p:txBody>
          <a:bodyPr/>
          <a:lstStyle/>
          <a:p>
            <a:fld id="{4FAB73BC-B049-4115-A692-8D63A059BFB8}" type="slidenum">
              <a:rPr lang="en-US" smtClean="0"/>
              <a:t>28</a:t>
            </a:fld>
            <a:endParaRPr lang="en-US"/>
          </a:p>
        </p:txBody>
      </p:sp>
    </p:spTree>
    <p:extLst>
      <p:ext uri="{BB962C8B-B14F-4D97-AF65-F5344CB8AC3E}">
        <p14:creationId xmlns:p14="http://schemas.microsoft.com/office/powerpoint/2010/main" val="4537647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E1B3F-FF46-ED30-F880-4B8AD58235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909D7E-504F-FC7C-DCFD-1D3140FAA1E6}"/>
              </a:ext>
            </a:extLst>
          </p:cNvPr>
          <p:cNvSpPr>
            <a:spLocks noGrp="1"/>
          </p:cNvSpPr>
          <p:nvPr>
            <p:ph type="title"/>
          </p:nvPr>
        </p:nvSpPr>
        <p:spPr>
          <a:xfrm>
            <a:off x="1143000" y="609600"/>
            <a:ext cx="4717774" cy="849086"/>
          </a:xfrm>
        </p:spPr>
        <p:txBody>
          <a:bodyPr>
            <a:normAutofit/>
          </a:bodyPr>
          <a:lstStyle/>
          <a:p>
            <a:r>
              <a:rPr lang="en-US" dirty="0"/>
              <a:t>Dynamic Dispatch</a:t>
            </a:r>
          </a:p>
        </p:txBody>
      </p:sp>
      <p:sp>
        <p:nvSpPr>
          <p:cNvPr id="12" name="Content Placeholder 11">
            <a:extLst>
              <a:ext uri="{FF2B5EF4-FFF2-40B4-BE49-F238E27FC236}">
                <a16:creationId xmlns:a16="http://schemas.microsoft.com/office/drawing/2014/main" id="{B43F6B50-BA68-09E7-1827-D641A21B19B2}"/>
              </a:ext>
            </a:extLst>
          </p:cNvPr>
          <p:cNvSpPr>
            <a:spLocks noGrp="1"/>
          </p:cNvSpPr>
          <p:nvPr>
            <p:ph sz="half" idx="1"/>
          </p:nvPr>
        </p:nvSpPr>
        <p:spPr>
          <a:xfrm>
            <a:off x="1143000" y="1715984"/>
            <a:ext cx="4717774" cy="2292034"/>
          </a:xfrm>
        </p:spPr>
        <p:txBody>
          <a:bodyPr>
            <a:noAutofit/>
          </a:bodyPr>
          <a:lstStyle/>
          <a:p>
            <a:r>
              <a:rPr lang="en-US" dirty="0"/>
              <a:t>We can specify “dynamic dispatch”</a:t>
            </a:r>
          </a:p>
          <a:p>
            <a:pPr lvl="1"/>
            <a:r>
              <a:rPr lang="en-US" dirty="0"/>
              <a:t>Use the function of the </a:t>
            </a:r>
            <a:r>
              <a:rPr lang="en-US" i="1" dirty="0"/>
              <a:t>most derived type</a:t>
            </a:r>
            <a:r>
              <a:rPr lang="en-US" dirty="0"/>
              <a:t> at run time.</a:t>
            </a:r>
          </a:p>
          <a:p>
            <a:pPr lvl="1"/>
            <a:r>
              <a:rPr lang="en-US" dirty="0"/>
              <a:t>Use keyword </a:t>
            </a:r>
            <a:r>
              <a:rPr lang="en-US" dirty="0">
                <a:latin typeface="Cascadia Code" panose="020B0609020000020004" pitchFamily="49" charset="0"/>
                <a:ea typeface="Cascadia Code" panose="020B0609020000020004" pitchFamily="49" charset="0"/>
                <a:cs typeface="Cascadia Code" panose="020B0609020000020004" pitchFamily="49" charset="0"/>
              </a:rPr>
              <a:t>virtual</a:t>
            </a:r>
          </a:p>
          <a:p>
            <a:r>
              <a:rPr lang="en-US" dirty="0"/>
              <a:t>This is what Java does, and what we usually want to have done.</a:t>
            </a:r>
          </a:p>
          <a:p>
            <a:pPr marL="45720" indent="0">
              <a:buNone/>
            </a:pPr>
            <a:endParaRPr lang="en-US" dirty="0"/>
          </a:p>
        </p:txBody>
      </p:sp>
      <p:sp>
        <p:nvSpPr>
          <p:cNvPr id="3" name="Content Placeholder 9">
            <a:extLst>
              <a:ext uri="{FF2B5EF4-FFF2-40B4-BE49-F238E27FC236}">
                <a16:creationId xmlns:a16="http://schemas.microsoft.com/office/drawing/2014/main" id="{16EA6680-7446-0108-1ABE-986294F91A68}"/>
              </a:ext>
            </a:extLst>
          </p:cNvPr>
          <p:cNvSpPr txBox="1">
            <a:spLocks/>
          </p:cNvSpPr>
          <p:nvPr/>
        </p:nvSpPr>
        <p:spPr>
          <a:xfrm>
            <a:off x="1473200" y="4151086"/>
            <a:ext cx="4572000" cy="1929674"/>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DIVIDENDSTOCK_H_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DIVIDENDSTOCK_H_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#include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err="1">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Stock.h</a:t>
            </a:r>
            <a:r>
              <a:rPr lang="en-US" sz="1800" b="0" dirty="0">
                <a:solidFill>
                  <a:srgbClr val="0A3069"/>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virtual</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err="1">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override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Content Placeholder 9">
            <a:extLst>
              <a:ext uri="{FF2B5EF4-FFF2-40B4-BE49-F238E27FC236}">
                <a16:creationId xmlns:a16="http://schemas.microsoft.com/office/drawing/2014/main" id="{3B162306-319E-E984-6D40-E56B3083087C}"/>
              </a:ext>
            </a:extLst>
          </p:cNvPr>
          <p:cNvSpPr>
            <a:spLocks noGrp="1"/>
          </p:cNvSpPr>
          <p:nvPr>
            <p:ph sz="half" idx="2"/>
          </p:nvPr>
        </p:nvSpPr>
        <p:spPr>
          <a:xfrm>
            <a:off x="6146800" y="609600"/>
            <a:ext cx="5653313" cy="5471160"/>
          </a:xfrm>
          <a:solidFill>
            <a:srgbClr val="F7F7F7"/>
          </a:solidFill>
          <a:ln w="38100">
            <a:solidFill>
              <a:schemeClr val="bg2"/>
            </a:solidFill>
          </a:ln>
        </p:spPr>
        <p:txBody>
          <a:bodyPr>
            <a:noAutofit/>
          </a:bodyPr>
          <a:lstStyle/>
          <a:p>
            <a:pPr marL="0" rtl="0">
              <a:lnSpc>
                <a:spcPct val="100000"/>
              </a:lnSpc>
              <a:spcBef>
                <a:spcPts val="200"/>
              </a:spcBef>
              <a:spcAft>
                <a:spcPts val="200"/>
              </a:spcAft>
              <a:buNone/>
            </a:pP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dividend();</a:t>
            </a:r>
            <a:b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ds = &amp;dividend;</a:t>
            </a:r>
            <a:br>
              <a:rPr lang="en-US" sz="1800" dirty="0">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Stock*</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s = &amp;dividend;</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Calls </a:t>
            </a:r>
            <a:r>
              <a:rPr lang="en-US" sz="1800" i="1" dirty="0" err="1">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since that method is inherited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since that method is inherited.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1" u="none" strike="noStrike" dirty="0">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5E544830-E03F-B55B-BB04-42749C232E6F}"/>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7FC122A6-BAEB-CEA1-1E1E-74C9B1442C6F}"/>
              </a:ext>
            </a:extLst>
          </p:cNvPr>
          <p:cNvSpPr>
            <a:spLocks noGrp="1"/>
          </p:cNvSpPr>
          <p:nvPr>
            <p:ph type="sldNum" sz="quarter" idx="12"/>
          </p:nvPr>
        </p:nvSpPr>
        <p:spPr/>
        <p:txBody>
          <a:bodyPr/>
          <a:lstStyle/>
          <a:p>
            <a:fld id="{4FAB73BC-B049-4115-A692-8D63A059BFB8}" type="slidenum">
              <a:rPr lang="en-US" smtClean="0"/>
              <a:t>29</a:t>
            </a:fld>
            <a:endParaRPr lang="en-US"/>
          </a:p>
        </p:txBody>
      </p:sp>
    </p:spTree>
    <p:extLst>
      <p:ext uri="{BB962C8B-B14F-4D97-AF65-F5344CB8AC3E}">
        <p14:creationId xmlns:p14="http://schemas.microsoft.com/office/powerpoint/2010/main" val="2043107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02A91-B307-D583-9309-6576422B3A1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0EB3F1D-5290-B3E0-233A-9A0AB5BD951C}"/>
              </a:ext>
            </a:extLst>
          </p:cNvPr>
          <p:cNvSpPr>
            <a:spLocks noGrp="1"/>
          </p:cNvSpPr>
          <p:nvPr>
            <p:ph type="title"/>
          </p:nvPr>
        </p:nvSpPr>
        <p:spPr>
          <a:xfrm>
            <a:off x="1143000" y="609600"/>
            <a:ext cx="9875520" cy="914400"/>
          </a:xfrm>
        </p:spPr>
        <p:txBody>
          <a:bodyPr/>
          <a:lstStyle/>
          <a:p>
            <a:r>
              <a:rPr lang="en-US" dirty="0"/>
              <a:t>Malloc v. New</a:t>
            </a:r>
          </a:p>
        </p:txBody>
      </p:sp>
      <p:sp>
        <p:nvSpPr>
          <p:cNvPr id="7" name="Text Placeholder 6">
            <a:extLst>
              <a:ext uri="{FF2B5EF4-FFF2-40B4-BE49-F238E27FC236}">
                <a16:creationId xmlns:a16="http://schemas.microsoft.com/office/drawing/2014/main" id="{DA93F965-A6BB-D601-DE36-98C2573DA747}"/>
              </a:ext>
            </a:extLst>
          </p:cNvPr>
          <p:cNvSpPr>
            <a:spLocks noGrp="1"/>
          </p:cNvSpPr>
          <p:nvPr>
            <p:ph type="body" idx="1"/>
          </p:nvPr>
        </p:nvSpPr>
        <p:spPr>
          <a:xfrm>
            <a:off x="1143000" y="1486254"/>
            <a:ext cx="4754880" cy="502203"/>
          </a:xfrm>
          <a:solidFill>
            <a:schemeClr val="accent2">
              <a:lumMod val="20000"/>
              <a:lumOff val="80000"/>
            </a:schemeClr>
          </a:solidFill>
        </p:spPr>
        <p:txBody>
          <a:bodyPr/>
          <a:lstStyle/>
          <a:p>
            <a:r>
              <a:rPr lang="en-US" dirty="0"/>
              <a:t>Malloc ()</a:t>
            </a:r>
          </a:p>
        </p:txBody>
      </p:sp>
      <p:sp>
        <p:nvSpPr>
          <p:cNvPr id="8" name="Content Placeholder 7">
            <a:extLst>
              <a:ext uri="{FF2B5EF4-FFF2-40B4-BE49-F238E27FC236}">
                <a16:creationId xmlns:a16="http://schemas.microsoft.com/office/drawing/2014/main" id="{38B7DA8A-3320-7DE6-01B5-3C40577B6058}"/>
              </a:ext>
            </a:extLst>
          </p:cNvPr>
          <p:cNvSpPr>
            <a:spLocks noGrp="1"/>
          </p:cNvSpPr>
          <p:nvPr>
            <p:ph sz="half" idx="2"/>
          </p:nvPr>
        </p:nvSpPr>
        <p:spPr>
          <a:xfrm>
            <a:off x="1154694" y="2271539"/>
            <a:ext cx="4754880" cy="3658888"/>
          </a:xfrm>
        </p:spPr>
        <p:txBody>
          <a:bodyPr>
            <a:noAutofit/>
          </a:bodyPr>
          <a:lstStyle/>
          <a:p>
            <a:pPr marL="45720" indent="0" fontAlgn="base">
              <a:buNone/>
            </a:pPr>
            <a:r>
              <a:rPr lang="en-US" sz="2400" dirty="0"/>
              <a:t>A function</a:t>
            </a:r>
          </a:p>
          <a:p>
            <a:pPr marL="45720" indent="0" fontAlgn="base">
              <a:buNone/>
            </a:pPr>
            <a:r>
              <a:rPr lang="en-US" sz="2400" dirty="0"/>
              <a:t>Used in C often, in C++ rarely</a:t>
            </a:r>
          </a:p>
          <a:p>
            <a:pPr marL="45720" indent="0" fontAlgn="base">
              <a:buNone/>
            </a:pPr>
            <a:r>
              <a:rPr lang="en-US" sz="2400" dirty="0"/>
              <a:t>Allocates memory for anything</a:t>
            </a:r>
            <a:br>
              <a:rPr lang="en-US" sz="2400" dirty="0"/>
            </a:br>
            <a:endParaRPr lang="en-US" sz="2400" dirty="0"/>
          </a:p>
          <a:p>
            <a:pPr marL="45720" indent="0" fontAlgn="base">
              <a:buNone/>
            </a:pPr>
            <a:r>
              <a:rPr lang="en-US" sz="2400" dirty="0"/>
              <a:t>Returns a </a:t>
            </a:r>
            <a:r>
              <a:rPr lang="en-US" sz="2400" dirty="0">
                <a:latin typeface="Cascadia Code" panose="020B0609020000020004" pitchFamily="49" charset="0"/>
                <a:ea typeface="Cascadia Code" panose="020B0609020000020004" pitchFamily="49" charset="0"/>
                <a:cs typeface="Cascadia Code" panose="020B0609020000020004" pitchFamily="49" charset="0"/>
              </a:rPr>
              <a:t>void*</a:t>
            </a:r>
            <a:r>
              <a:rPr lang="en-US" sz="2400" dirty="0"/>
              <a:t> (should be cast)</a:t>
            </a:r>
          </a:p>
          <a:p>
            <a:pPr marL="45720" indent="0" fontAlgn="base">
              <a:buNone/>
            </a:pPr>
            <a:r>
              <a:rPr lang="en-US" sz="2400" dirty="0"/>
              <a:t>Returns </a:t>
            </a:r>
            <a:r>
              <a:rPr lang="en-US" sz="2400" dirty="0">
                <a:latin typeface="Cascadia Code" panose="020B0609020000020004" pitchFamily="49" charset="0"/>
                <a:ea typeface="Cascadia Code" panose="020B0609020000020004" pitchFamily="49" charset="0"/>
                <a:cs typeface="Cascadia Code" panose="020B0609020000020004" pitchFamily="49" charset="0"/>
              </a:rPr>
              <a:t>NULL</a:t>
            </a:r>
            <a:r>
              <a:rPr lang="en-US" sz="2400" dirty="0"/>
              <a:t> when out of memory</a:t>
            </a:r>
            <a:br>
              <a:rPr lang="en-US" sz="2400" dirty="0"/>
            </a:br>
            <a:endParaRPr lang="en-US" sz="2400" dirty="0"/>
          </a:p>
          <a:p>
            <a:pPr marL="45720" indent="0" fontAlgn="base">
              <a:buNone/>
            </a:pPr>
            <a:r>
              <a:rPr lang="en-US" sz="2400" dirty="0"/>
              <a:t>Deallocate with </a:t>
            </a:r>
            <a:r>
              <a:rPr lang="en-US" sz="2400" dirty="0">
                <a:latin typeface="Cascadia Code" panose="020B0609020000020004" pitchFamily="49" charset="0"/>
                <a:ea typeface="Cascadia Code" panose="020B0609020000020004" pitchFamily="49" charset="0"/>
                <a:cs typeface="Cascadia Code" panose="020B0609020000020004" pitchFamily="49" charset="0"/>
              </a:rPr>
              <a:t>free()</a:t>
            </a:r>
          </a:p>
        </p:txBody>
      </p:sp>
      <p:sp>
        <p:nvSpPr>
          <p:cNvPr id="9" name="Text Placeholder 8">
            <a:extLst>
              <a:ext uri="{FF2B5EF4-FFF2-40B4-BE49-F238E27FC236}">
                <a16:creationId xmlns:a16="http://schemas.microsoft.com/office/drawing/2014/main" id="{126AE468-F40F-02D5-E31D-994409533605}"/>
              </a:ext>
            </a:extLst>
          </p:cNvPr>
          <p:cNvSpPr>
            <a:spLocks noGrp="1"/>
          </p:cNvSpPr>
          <p:nvPr>
            <p:ph type="body" sz="quarter" idx="3"/>
          </p:nvPr>
        </p:nvSpPr>
        <p:spPr>
          <a:xfrm>
            <a:off x="6269173" y="1483775"/>
            <a:ext cx="4754880" cy="502203"/>
          </a:xfrm>
          <a:solidFill>
            <a:schemeClr val="accent2">
              <a:lumMod val="20000"/>
              <a:lumOff val="80000"/>
            </a:schemeClr>
          </a:solidFill>
        </p:spPr>
        <p:txBody>
          <a:bodyPr/>
          <a:lstStyle/>
          <a:p>
            <a:r>
              <a:rPr lang="en-US" dirty="0"/>
              <a:t>new</a:t>
            </a:r>
          </a:p>
        </p:txBody>
      </p:sp>
      <p:sp>
        <p:nvSpPr>
          <p:cNvPr id="10" name="Content Placeholder 9">
            <a:extLst>
              <a:ext uri="{FF2B5EF4-FFF2-40B4-BE49-F238E27FC236}">
                <a16:creationId xmlns:a16="http://schemas.microsoft.com/office/drawing/2014/main" id="{7671C881-066A-903B-0DFA-3EB306C3E9FF}"/>
              </a:ext>
            </a:extLst>
          </p:cNvPr>
          <p:cNvSpPr>
            <a:spLocks noGrp="1"/>
          </p:cNvSpPr>
          <p:nvPr>
            <p:ph sz="quarter" idx="4"/>
          </p:nvPr>
        </p:nvSpPr>
        <p:spPr>
          <a:xfrm>
            <a:off x="6280867" y="2269379"/>
            <a:ext cx="5511990" cy="3661048"/>
          </a:xfrm>
        </p:spPr>
        <p:txBody>
          <a:bodyPr>
            <a:noAutofit/>
          </a:bodyPr>
          <a:lstStyle/>
          <a:p>
            <a:pPr marL="45720" indent="0" fontAlgn="base">
              <a:buNone/>
            </a:pPr>
            <a:r>
              <a:rPr lang="en-US" sz="2400" dirty="0"/>
              <a:t>An operator / key word</a:t>
            </a:r>
          </a:p>
          <a:p>
            <a:pPr marL="45720" indent="0" fontAlgn="base">
              <a:buNone/>
            </a:pPr>
            <a:r>
              <a:rPr lang="en-US" sz="2400" dirty="0"/>
              <a:t>Used in C never, in C++ often</a:t>
            </a:r>
          </a:p>
          <a:p>
            <a:pPr marL="45720" indent="0" fontAlgn="base">
              <a:buNone/>
            </a:pPr>
            <a:r>
              <a:rPr lang="en-US" sz="2400" dirty="0"/>
              <a:t>Allocates memory arrays, objects, primitives, </a:t>
            </a:r>
            <a:r>
              <a:rPr lang="en-US" sz="2800" b="1" dirty="0">
                <a:solidFill>
                  <a:schemeClr val="accent5"/>
                </a:solidFill>
              </a:rPr>
              <a:t>calls constructor</a:t>
            </a:r>
            <a:endParaRPr lang="en-US" sz="2400" b="1" dirty="0">
              <a:solidFill>
                <a:schemeClr val="accent5"/>
              </a:solidFill>
            </a:endParaRPr>
          </a:p>
          <a:p>
            <a:pPr marL="45720" indent="0" fontAlgn="base">
              <a:buNone/>
            </a:pPr>
            <a:r>
              <a:rPr lang="en-US" sz="2400" dirty="0"/>
              <a:t>Returns a </a:t>
            </a:r>
            <a:r>
              <a:rPr lang="en-US" sz="2400" dirty="0">
                <a:latin typeface="Cascadia Code" panose="020B0609020000020004" pitchFamily="49" charset="0"/>
                <a:ea typeface="Cascadia Code" panose="020B0609020000020004" pitchFamily="49" charset="0"/>
                <a:cs typeface="Cascadia Code" panose="020B0609020000020004" pitchFamily="49" charset="0"/>
              </a:rPr>
              <a:t>T*</a:t>
            </a:r>
            <a:r>
              <a:rPr lang="en-US" sz="2400" dirty="0"/>
              <a:t> (does not need a cast)</a:t>
            </a:r>
          </a:p>
          <a:p>
            <a:pPr marL="45720" indent="0" fontAlgn="base">
              <a:buNone/>
            </a:pPr>
            <a:r>
              <a:rPr lang="en-US" sz="2400" dirty="0"/>
              <a:t>Throws an exception when out of memory</a:t>
            </a:r>
          </a:p>
          <a:p>
            <a:pPr marL="45720" indent="0" fontAlgn="base">
              <a:buNone/>
            </a:pPr>
            <a:r>
              <a:rPr lang="en-US" sz="2400" dirty="0"/>
              <a:t>Deallocate with </a:t>
            </a:r>
            <a:r>
              <a:rPr lang="en-US" sz="2400" dirty="0">
                <a:latin typeface="Cascadia Code" panose="020B0609020000020004" pitchFamily="49" charset="0"/>
                <a:ea typeface="Cascadia Code" panose="020B0609020000020004" pitchFamily="49" charset="0"/>
                <a:cs typeface="Cascadia Code" panose="020B0609020000020004" pitchFamily="49" charset="0"/>
              </a:rPr>
              <a:t>delete </a:t>
            </a:r>
            <a:r>
              <a:rPr lang="en-US" sz="2400" dirty="0">
                <a:ea typeface="Cascadia Code" panose="020B0609020000020004" pitchFamily="49" charset="0"/>
                <a:cs typeface="Cascadia Code" panose="020B0609020000020004" pitchFamily="49" charset="0"/>
              </a:rPr>
              <a:t>or</a:t>
            </a:r>
            <a:r>
              <a:rPr lang="en-US" sz="2400" dirty="0">
                <a:latin typeface="Cascadia Code" panose="020B0609020000020004" pitchFamily="49" charset="0"/>
                <a:ea typeface="Cascadia Code" panose="020B0609020000020004" pitchFamily="49" charset="0"/>
                <a:cs typeface="Cascadia Code" panose="020B0609020000020004" pitchFamily="49" charset="0"/>
              </a:rPr>
              <a:t> delete[]</a:t>
            </a:r>
          </a:p>
          <a:p>
            <a:pPr marL="45720" indent="0" fontAlgn="base">
              <a:buNone/>
            </a:pPr>
            <a:endParaRPr lang="en-US" sz="2400" dirty="0"/>
          </a:p>
        </p:txBody>
      </p:sp>
      <p:sp>
        <p:nvSpPr>
          <p:cNvPr id="4" name="Footer Placeholder 3">
            <a:extLst>
              <a:ext uri="{FF2B5EF4-FFF2-40B4-BE49-F238E27FC236}">
                <a16:creationId xmlns:a16="http://schemas.microsoft.com/office/drawing/2014/main" id="{64A18807-34D2-13E8-ED2B-4F9FA318E589}"/>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305CF2A5-7EFF-71C4-6731-C590212D15D1}"/>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6418264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533AE-A552-AC36-2B1F-CE4148CC3222}"/>
              </a:ext>
            </a:extLst>
          </p:cNvPr>
          <p:cNvSpPr>
            <a:spLocks noGrp="1"/>
          </p:cNvSpPr>
          <p:nvPr>
            <p:ph type="title"/>
          </p:nvPr>
        </p:nvSpPr>
        <p:spPr/>
        <p:txBody>
          <a:bodyPr/>
          <a:lstStyle/>
          <a:p>
            <a:r>
              <a:rPr lang="en-US" dirty="0"/>
              <a:t>Dynamic Dispatch / Polymorphism</a:t>
            </a:r>
          </a:p>
        </p:txBody>
      </p:sp>
      <p:sp>
        <p:nvSpPr>
          <p:cNvPr id="7" name="Content Placeholder 6">
            <a:extLst>
              <a:ext uri="{FF2B5EF4-FFF2-40B4-BE49-F238E27FC236}">
                <a16:creationId xmlns:a16="http://schemas.microsoft.com/office/drawing/2014/main" id="{BA535037-4562-7D09-ADF3-ABCC76A812A1}"/>
              </a:ext>
            </a:extLst>
          </p:cNvPr>
          <p:cNvSpPr>
            <a:spLocks noGrp="1"/>
          </p:cNvSpPr>
          <p:nvPr>
            <p:ph idx="1"/>
          </p:nvPr>
        </p:nvSpPr>
        <p:spPr/>
        <p:txBody>
          <a:bodyPr/>
          <a:lstStyle/>
          <a:p>
            <a:pPr rtl="0">
              <a:spcBef>
                <a:spcPts val="1800"/>
              </a:spcBef>
              <a:buNone/>
            </a:pPr>
            <a:r>
              <a:rPr lang="en-US" sz="2400" b="0" i="0" u="none" strike="noStrike" dirty="0" err="1">
                <a:solidFill>
                  <a:srgbClr val="0066FF"/>
                </a:solidFill>
                <a:effectLst/>
                <a:latin typeface="Courier New" panose="02070309020205020404" pitchFamily="49" charset="0"/>
              </a:rPr>
              <a:t>PromisedType</a:t>
            </a:r>
            <a:r>
              <a:rPr lang="en-US" sz="2400" b="1" i="0" u="none" strike="noStrike" dirty="0">
                <a:solidFill>
                  <a:srgbClr val="0066FF"/>
                </a:solidFill>
                <a:effectLst/>
                <a:latin typeface="Courier New" panose="02070309020205020404" pitchFamily="49" charset="0"/>
              </a:rPr>
              <a:t>* </a:t>
            </a:r>
            <a:r>
              <a:rPr lang="en-US" sz="2400" b="0" i="0" u="none" strike="noStrike" dirty="0" err="1">
                <a:solidFill>
                  <a:srgbClr val="7F7F7F"/>
                </a:solidFill>
                <a:effectLst/>
                <a:latin typeface="Courier New" panose="02070309020205020404" pitchFamily="49" charset="0"/>
              </a:rPr>
              <a:t>var_p</a:t>
            </a:r>
            <a:r>
              <a:rPr lang="en-US" sz="2400" b="0" i="0" u="none" strike="noStrike" dirty="0">
                <a:solidFill>
                  <a:srgbClr val="7F7F7F"/>
                </a:solidFill>
                <a:effectLst/>
                <a:latin typeface="Courier New" panose="02070309020205020404" pitchFamily="49" charset="0"/>
              </a:rPr>
              <a:t> = </a:t>
            </a:r>
            <a:r>
              <a:rPr lang="en-US" sz="2400" b="0" i="0" u="none" strike="noStrike" dirty="0">
                <a:solidFill>
                  <a:srgbClr val="E2661A"/>
                </a:solidFill>
                <a:effectLst/>
                <a:latin typeface="Courier New" panose="02070309020205020404" pitchFamily="49" charset="0"/>
              </a:rPr>
              <a:t>new</a:t>
            </a:r>
            <a:r>
              <a:rPr lang="en-US" sz="2400" b="0" i="0" u="none" strike="noStrike" dirty="0">
                <a:solidFill>
                  <a:srgbClr val="7F7F7F"/>
                </a:solidFill>
                <a:effectLst/>
                <a:latin typeface="Courier New" panose="02070309020205020404" pitchFamily="49" charset="0"/>
              </a:rPr>
              <a:t>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Courier New" panose="02070309020205020404" pitchFamily="49" charset="0"/>
              </a:rPr>
              <a:t>();</a:t>
            </a:r>
            <a:endParaRPr lang="en-US" b="0" dirty="0">
              <a:effectLst/>
            </a:endParaRPr>
          </a:p>
          <a:p>
            <a:pPr rtl="0" fontAlgn="base">
              <a:spcBef>
                <a:spcPts val="440"/>
              </a:spcBef>
              <a:buFont typeface="Arial" panose="020B0604020202020204" pitchFamily="34" charset="0"/>
              <a:buChar char="•"/>
            </a:pPr>
            <a:r>
              <a:rPr lang="en-US" sz="2400" b="0" i="0" u="none" strike="noStrike" dirty="0" err="1">
                <a:solidFill>
                  <a:srgbClr val="7F7F7F"/>
                </a:solidFill>
                <a:effectLst/>
                <a:latin typeface="Courier New" panose="02070309020205020404" pitchFamily="49" charset="0"/>
              </a:rPr>
              <a:t>var_p</a:t>
            </a:r>
            <a:r>
              <a:rPr lang="en-US" sz="2400" b="0" i="0" u="none" strike="noStrike" dirty="0">
                <a:solidFill>
                  <a:srgbClr val="7F7F7F"/>
                </a:solidFill>
                <a:effectLst/>
                <a:latin typeface="Source Sans Pro" panose="020B0503030403020204" pitchFamily="34" charset="0"/>
              </a:rPr>
              <a:t> is a </a:t>
            </a:r>
            <a:r>
              <a:rPr lang="en-US" sz="2400" b="1" i="0" u="none" strike="noStrike" dirty="0">
                <a:solidFill>
                  <a:srgbClr val="7F7F7F"/>
                </a:solidFill>
                <a:effectLst/>
                <a:latin typeface="Source Sans Pro" panose="020B0503030403020204" pitchFamily="34" charset="0"/>
              </a:rPr>
              <a:t>pointer </a:t>
            </a:r>
            <a:r>
              <a:rPr lang="en-US" sz="2400" b="0" i="0" u="none" strike="noStrike" dirty="0">
                <a:solidFill>
                  <a:srgbClr val="7F7F7F"/>
                </a:solidFill>
                <a:effectLst/>
                <a:latin typeface="Source Sans Pro" panose="020B0503030403020204" pitchFamily="34" charset="0"/>
              </a:rPr>
              <a:t>to an object of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on the Heap</a:t>
            </a:r>
          </a:p>
          <a:p>
            <a:pPr rtl="0" fontAlgn="base">
              <a:buFont typeface="Arial" panose="020B0604020202020204" pitchFamily="34" charset="0"/>
              <a:buChar char="•"/>
            </a:pP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must be the same or a derived class of </a:t>
            </a:r>
            <a:r>
              <a:rPr lang="en-US" sz="2400" b="0" i="0" u="none" strike="noStrike" dirty="0" err="1">
                <a:solidFill>
                  <a:srgbClr val="0066FF"/>
                </a:solidFill>
                <a:effectLst/>
                <a:latin typeface="Courier New" panose="02070309020205020404" pitchFamily="49" charset="0"/>
              </a:rPr>
              <a:t>PromisedType</a:t>
            </a:r>
            <a:endParaRPr lang="en-US" sz="2400" b="0" i="0" u="none" strike="noStrike" dirty="0">
              <a:solidFill>
                <a:srgbClr val="7F7F7F"/>
              </a:solidFill>
              <a:effectLst/>
              <a:latin typeface="Source Sans Pro" panose="020B0503030403020204" pitchFamily="34" charset="0"/>
            </a:endParaRPr>
          </a:p>
          <a:p>
            <a:pPr rtl="0" fontAlgn="base">
              <a:buFont typeface="Arial" panose="020B0604020202020204" pitchFamily="34" charset="0"/>
              <a:buChar char="•"/>
            </a:pPr>
            <a:r>
              <a:rPr lang="en-US" sz="2400" b="0" i="0" u="none" strike="noStrike" dirty="0" err="1">
                <a:solidFill>
                  <a:srgbClr val="0066FF"/>
                </a:solidFill>
                <a:effectLst/>
                <a:latin typeface="Courier New" panose="02070309020205020404" pitchFamily="49" charset="0"/>
              </a:rPr>
              <a:t>PromisedType</a:t>
            </a:r>
            <a:r>
              <a:rPr lang="en-US" sz="2400" b="0" i="0" u="none" strike="noStrike" dirty="0">
                <a:solidFill>
                  <a:srgbClr val="7F7F7F"/>
                </a:solidFill>
                <a:effectLst/>
                <a:latin typeface="Source Sans Pro" panose="020B0503030403020204" pitchFamily="34" charset="0"/>
              </a:rPr>
              <a:t> defines the </a:t>
            </a:r>
            <a:r>
              <a:rPr lang="en-US" sz="2400" b="0" i="1" u="none" strike="noStrike" dirty="0">
                <a:solidFill>
                  <a:srgbClr val="7F7F7F"/>
                </a:solidFill>
                <a:effectLst/>
                <a:latin typeface="Source Sans Pro" panose="020B0503030403020204" pitchFamily="34" charset="0"/>
              </a:rPr>
              <a:t>interface</a:t>
            </a:r>
            <a:r>
              <a:rPr lang="en-US" sz="2400" b="0" i="0" u="none" strike="noStrike" dirty="0">
                <a:solidFill>
                  <a:srgbClr val="7F7F7F"/>
                </a:solidFill>
                <a:effectLst/>
                <a:latin typeface="Source Sans Pro" panose="020B0503030403020204" pitchFamily="34" charset="0"/>
              </a:rPr>
              <a:t> (</a:t>
            </a:r>
            <a:r>
              <a:rPr lang="en-US" sz="2400" b="0" i="1" u="none" strike="noStrike" dirty="0">
                <a:solidFill>
                  <a:srgbClr val="7F7F7F"/>
                </a:solidFill>
                <a:effectLst/>
                <a:latin typeface="Source Sans Pro" panose="020B0503030403020204" pitchFamily="34" charset="0"/>
              </a:rPr>
              <a:t>i.e.</a:t>
            </a:r>
            <a:r>
              <a:rPr lang="en-US" sz="2400" b="0" i="0" u="none" strike="noStrike" dirty="0">
                <a:solidFill>
                  <a:srgbClr val="7F7F7F"/>
                </a:solidFill>
                <a:effectLst/>
                <a:latin typeface="Source Sans Pro" panose="020B0503030403020204" pitchFamily="34" charset="0"/>
              </a:rPr>
              <a:t> what can be called on </a:t>
            </a:r>
            <a:r>
              <a:rPr lang="en-US" sz="2400" b="0" i="0" u="none" strike="noStrike" dirty="0" err="1">
                <a:solidFill>
                  <a:srgbClr val="7F7F7F"/>
                </a:solidFill>
                <a:effectLst/>
                <a:latin typeface="Courier New" panose="02070309020205020404" pitchFamily="49" charset="0"/>
              </a:rPr>
              <a:t>var_p</a:t>
            </a:r>
            <a:r>
              <a:rPr lang="en-US" sz="2400" b="0" i="0" u="none" strike="noStrike" dirty="0">
                <a:solidFill>
                  <a:srgbClr val="7F7F7F"/>
                </a:solidFill>
                <a:effectLst/>
                <a:latin typeface="Source Sans Pro" panose="020B0503030403020204" pitchFamily="34" charset="0"/>
              </a:rPr>
              <a:t>), but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may determine which </a:t>
            </a:r>
            <a:r>
              <a:rPr lang="en-US" sz="2400" b="0" i="1" u="none" strike="noStrike" dirty="0">
                <a:solidFill>
                  <a:srgbClr val="7F7F7F"/>
                </a:solidFill>
                <a:effectLst/>
                <a:latin typeface="Source Sans Pro" panose="020B0503030403020204" pitchFamily="34" charset="0"/>
              </a:rPr>
              <a:t>version</a:t>
            </a:r>
            <a:r>
              <a:rPr lang="en-US" sz="2400" b="0" i="0" u="none" strike="noStrike" dirty="0">
                <a:solidFill>
                  <a:srgbClr val="7F7F7F"/>
                </a:solidFill>
                <a:effectLst/>
                <a:latin typeface="Source Sans Pro" panose="020B0503030403020204" pitchFamily="34" charset="0"/>
              </a:rPr>
              <a:t> gets invoked</a:t>
            </a:r>
          </a:p>
          <a:p>
            <a:pPr>
              <a:buNone/>
            </a:pPr>
            <a:br>
              <a:rPr lang="en-US" b="0" dirty="0">
                <a:effectLst/>
              </a:rPr>
            </a:br>
            <a:endParaRPr lang="en-US" b="0" dirty="0">
              <a:effectLst/>
            </a:endParaRPr>
          </a:p>
          <a:p>
            <a:pPr rtl="0">
              <a:spcBef>
                <a:spcPts val="440"/>
              </a:spcBef>
              <a:buNone/>
            </a:pPr>
            <a:r>
              <a:rPr lang="en-US" sz="2400" b="0" i="0" u="none" strike="noStrike" dirty="0">
                <a:solidFill>
                  <a:srgbClr val="7F7F7F"/>
                </a:solidFill>
                <a:effectLst/>
                <a:latin typeface="Source Sans Pro" panose="020B0503030403020204" pitchFamily="34" charset="0"/>
              </a:rPr>
              <a:t>Analogy: A box labeled “cell phone” could hold Android or iPhone</a:t>
            </a:r>
            <a:endParaRPr lang="en-US" b="0" dirty="0">
              <a:effectLst/>
            </a:endParaRPr>
          </a:p>
          <a:p>
            <a:pPr marL="457200" rtl="0" fontAlgn="base">
              <a:spcBef>
                <a:spcPts val="440"/>
              </a:spcBef>
              <a:buFont typeface="Arial" panose="020B0604020202020204" pitchFamily="34" charset="0"/>
              <a:buChar char="•"/>
            </a:pPr>
            <a:r>
              <a:rPr lang="en-US" sz="2400" b="0" i="0" u="none" strike="noStrike" dirty="0" err="1">
                <a:solidFill>
                  <a:srgbClr val="0066FF"/>
                </a:solidFill>
                <a:effectLst/>
                <a:latin typeface="Courier New" panose="02070309020205020404" pitchFamily="49" charset="0"/>
              </a:rPr>
              <a:t>PromisedType</a:t>
            </a:r>
            <a:r>
              <a:rPr lang="en-US" sz="2400" b="0" i="0" u="none" strike="noStrike" dirty="0">
                <a:solidFill>
                  <a:srgbClr val="7F7F7F"/>
                </a:solidFill>
                <a:effectLst/>
                <a:latin typeface="Source Sans Pro" panose="020B0503030403020204" pitchFamily="34" charset="0"/>
              </a:rPr>
              <a:t> is the box,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is the Android or iPhone</a:t>
            </a:r>
          </a:p>
        </p:txBody>
      </p:sp>
      <p:sp>
        <p:nvSpPr>
          <p:cNvPr id="5" name="Footer Placeholder 4">
            <a:extLst>
              <a:ext uri="{FF2B5EF4-FFF2-40B4-BE49-F238E27FC236}">
                <a16:creationId xmlns:a16="http://schemas.microsoft.com/office/drawing/2014/main" id="{2A5BF113-8F8D-9F7E-FFA2-F370BC77695A}"/>
              </a:ext>
            </a:extLst>
          </p:cNvPr>
          <p:cNvSpPr>
            <a:spLocks noGrp="1"/>
          </p:cNvSpPr>
          <p:nvPr>
            <p:ph type="ftr" sz="quarter" idx="11"/>
          </p:nvPr>
        </p:nvSpPr>
        <p:spPr/>
        <p:txBody>
          <a:bodyPr/>
          <a:lstStyle/>
          <a:p>
            <a:r>
              <a:rPr lang="fr-FR"/>
              <a:t>CSE 374 SP26  Lecture C++ Classes, Professor Hazen</a:t>
            </a:r>
            <a:endParaRPr lang="en-US"/>
          </a:p>
        </p:txBody>
      </p:sp>
      <p:sp>
        <p:nvSpPr>
          <p:cNvPr id="6" name="Slide Number Placeholder 5">
            <a:extLst>
              <a:ext uri="{FF2B5EF4-FFF2-40B4-BE49-F238E27FC236}">
                <a16:creationId xmlns:a16="http://schemas.microsoft.com/office/drawing/2014/main" id="{A8EC6CA7-B2F3-34F6-9BC1-EA3A3EB4CF36}"/>
              </a:ext>
            </a:extLst>
          </p:cNvPr>
          <p:cNvSpPr>
            <a:spLocks noGrp="1"/>
          </p:cNvSpPr>
          <p:nvPr>
            <p:ph type="sldNum" sz="quarter" idx="12"/>
          </p:nvPr>
        </p:nvSpPr>
        <p:spPr/>
        <p:txBody>
          <a:bodyPr/>
          <a:lstStyle/>
          <a:p>
            <a:fld id="{4FAB73BC-B049-4115-A692-8D63A059BFB8}" type="slidenum">
              <a:rPr lang="en-US" smtClean="0"/>
              <a:t>30</a:t>
            </a:fld>
            <a:endParaRPr lang="en-US"/>
          </a:p>
        </p:txBody>
      </p:sp>
    </p:spTree>
    <p:extLst>
      <p:ext uri="{BB962C8B-B14F-4D97-AF65-F5344CB8AC3E}">
        <p14:creationId xmlns:p14="http://schemas.microsoft.com/office/powerpoint/2010/main" val="19079621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40E17-2ABA-1AF7-FE36-DC9C29875837}"/>
              </a:ext>
            </a:extLst>
          </p:cNvPr>
          <p:cNvSpPr>
            <a:spLocks noGrp="1"/>
          </p:cNvSpPr>
          <p:nvPr>
            <p:ph type="title"/>
          </p:nvPr>
        </p:nvSpPr>
        <p:spPr/>
        <p:txBody>
          <a:bodyPr/>
          <a:lstStyle/>
          <a:p>
            <a:r>
              <a:rPr lang="en-US" dirty="0"/>
              <a:t>Virtual</a:t>
            </a:r>
          </a:p>
        </p:txBody>
      </p:sp>
      <p:sp>
        <p:nvSpPr>
          <p:cNvPr id="3" name="Content Placeholder 2">
            <a:extLst>
              <a:ext uri="{FF2B5EF4-FFF2-40B4-BE49-F238E27FC236}">
                <a16:creationId xmlns:a16="http://schemas.microsoft.com/office/drawing/2014/main" id="{8E45E2C1-E0A8-3DFF-9BCE-7856937AAA8A}"/>
              </a:ext>
            </a:extLst>
          </p:cNvPr>
          <p:cNvSpPr>
            <a:spLocks noGrp="1"/>
          </p:cNvSpPr>
          <p:nvPr>
            <p:ph idx="1"/>
          </p:nvPr>
        </p:nvSpPr>
        <p:spPr/>
        <p:txBody>
          <a:bodyPr>
            <a:normAutofit/>
          </a:bodyPr>
          <a:lstStyle/>
          <a:p>
            <a:pPr marL="45720" indent="0">
              <a:buNone/>
            </a:pPr>
            <a:r>
              <a:rPr lang="en-US" sz="2400" dirty="0"/>
              <a:t>f X::</a:t>
            </a:r>
            <a:r>
              <a:rPr lang="en-US" sz="2400" b="1" dirty="0"/>
              <a:t>f</a:t>
            </a:r>
            <a:r>
              <a:rPr lang="en-US" sz="2400" dirty="0"/>
              <a:t>() is declared </a:t>
            </a:r>
            <a:r>
              <a:rPr lang="en-US" sz="2400"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virtual</a:t>
            </a:r>
            <a:r>
              <a:rPr lang="en-US" sz="2400" dirty="0"/>
              <a:t>, then a </a:t>
            </a:r>
            <a:r>
              <a:rPr lang="en-US" sz="2400" i="1" dirty="0" err="1"/>
              <a:t>vtable</a:t>
            </a:r>
            <a:r>
              <a:rPr lang="en-US" sz="2400" dirty="0"/>
              <a:t> will be created for class X and for </a:t>
            </a:r>
            <a:r>
              <a:rPr lang="en-US" sz="2400" b="1" dirty="0"/>
              <a:t>all</a:t>
            </a:r>
            <a:r>
              <a:rPr lang="en-US" sz="2400" dirty="0"/>
              <a:t> of its subclasses</a:t>
            </a:r>
            <a:endParaRPr lang="en-US" dirty="0"/>
          </a:p>
          <a:p>
            <a:pPr fontAlgn="base"/>
            <a:r>
              <a:rPr lang="en-US" sz="2400" dirty="0"/>
              <a:t>The </a:t>
            </a:r>
            <a:r>
              <a:rPr lang="en-US" sz="2400" i="1" dirty="0" err="1"/>
              <a:t>vtables</a:t>
            </a:r>
            <a:r>
              <a:rPr lang="en-US" sz="2400" dirty="0"/>
              <a:t> will include function pointers for (the correct) f</a:t>
            </a:r>
          </a:p>
          <a:p>
            <a:pPr fontAlgn="base"/>
            <a:r>
              <a:rPr lang="en-US" sz="2400" dirty="0"/>
              <a:t>If </a:t>
            </a:r>
            <a:r>
              <a:rPr lang="en-US" sz="2400" b="1" dirty="0"/>
              <a:t>f</a:t>
            </a:r>
            <a:r>
              <a:rPr lang="en-US" sz="2400" dirty="0"/>
              <a:t>() is virtual in one class, it is virtual in </a:t>
            </a:r>
            <a:r>
              <a:rPr lang="en-US" sz="2400" b="1" dirty="0"/>
              <a:t>all</a:t>
            </a:r>
            <a:r>
              <a:rPr lang="en-US" sz="2400" dirty="0"/>
              <a:t> derived classes </a:t>
            </a:r>
            <a:endParaRPr lang="en-US" dirty="0"/>
          </a:p>
          <a:p>
            <a:pPr marL="45720" indent="0">
              <a:buNone/>
            </a:pPr>
            <a:r>
              <a:rPr lang="en-US" sz="2400" b="1" dirty="0"/>
              <a:t>f</a:t>
            </a:r>
            <a:r>
              <a:rPr lang="en-US" sz="2400" dirty="0"/>
              <a:t>() will be called using dynamic dispatch even if overridden in a derived class without the virtual keyword – additional keyword </a:t>
            </a:r>
            <a:r>
              <a:rPr lang="en-US" sz="2400"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override</a:t>
            </a:r>
            <a:r>
              <a:rPr lang="en-US" sz="2400" dirty="0"/>
              <a:t> makes this clear</a:t>
            </a:r>
            <a:endParaRPr lang="en-US" dirty="0"/>
          </a:p>
          <a:p>
            <a:pPr fontAlgn="base"/>
            <a:r>
              <a:rPr lang="en-US" sz="2400" dirty="0"/>
              <a:t>Modern good style to help the reader </a:t>
            </a:r>
            <a:r>
              <a:rPr lang="en-US" sz="2400" i="1" dirty="0"/>
              <a:t>and avoid bugs</a:t>
            </a:r>
            <a:r>
              <a:rPr lang="en-US" sz="2400" dirty="0"/>
              <a:t> by using </a:t>
            </a:r>
            <a:r>
              <a:rPr lang="en-US" sz="2400"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override</a:t>
            </a:r>
            <a:r>
              <a:rPr lang="en-US" sz="2400" dirty="0"/>
              <a:t> </a:t>
            </a:r>
          </a:p>
          <a:p>
            <a:pPr marL="45720" indent="0">
              <a:buNone/>
            </a:pPr>
            <a:endParaRPr lang="en-US" dirty="0"/>
          </a:p>
        </p:txBody>
      </p:sp>
      <p:sp>
        <p:nvSpPr>
          <p:cNvPr id="4" name="Footer Placeholder 3">
            <a:extLst>
              <a:ext uri="{FF2B5EF4-FFF2-40B4-BE49-F238E27FC236}">
                <a16:creationId xmlns:a16="http://schemas.microsoft.com/office/drawing/2014/main" id="{87358532-F949-4384-D0EE-78EFBB013B13}"/>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F8D378D4-3083-51DB-0628-8FAAB0A68EE6}"/>
              </a:ext>
            </a:extLst>
          </p:cNvPr>
          <p:cNvSpPr>
            <a:spLocks noGrp="1"/>
          </p:cNvSpPr>
          <p:nvPr>
            <p:ph type="sldNum" sz="quarter" idx="12"/>
          </p:nvPr>
        </p:nvSpPr>
        <p:spPr/>
        <p:txBody>
          <a:bodyPr/>
          <a:lstStyle/>
          <a:p>
            <a:fld id="{4FAB73BC-B049-4115-A692-8D63A059BFB8}" type="slidenum">
              <a:rPr lang="en-US" smtClean="0"/>
              <a:t>31</a:t>
            </a:fld>
            <a:endParaRPr lang="en-US"/>
          </a:p>
        </p:txBody>
      </p:sp>
    </p:spTree>
    <p:extLst>
      <p:ext uri="{BB962C8B-B14F-4D97-AF65-F5344CB8AC3E}">
        <p14:creationId xmlns:p14="http://schemas.microsoft.com/office/powerpoint/2010/main" val="758321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99FE5-6257-120E-4E2A-E12E5E579D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839D5-516D-CDA9-4541-CE0AE12CDCB3}"/>
              </a:ext>
            </a:extLst>
          </p:cNvPr>
          <p:cNvSpPr>
            <a:spLocks noGrp="1"/>
          </p:cNvSpPr>
          <p:nvPr>
            <p:ph type="title"/>
          </p:nvPr>
        </p:nvSpPr>
        <p:spPr/>
        <p:txBody>
          <a:bodyPr/>
          <a:lstStyle/>
          <a:p>
            <a:r>
              <a:rPr lang="en-US" dirty="0"/>
              <a:t>Virtual or not?</a:t>
            </a:r>
          </a:p>
        </p:txBody>
      </p:sp>
      <p:sp>
        <p:nvSpPr>
          <p:cNvPr id="3" name="Content Placeholder 2">
            <a:extLst>
              <a:ext uri="{FF2B5EF4-FFF2-40B4-BE49-F238E27FC236}">
                <a16:creationId xmlns:a16="http://schemas.microsoft.com/office/drawing/2014/main" id="{45876E81-5EE6-BC3E-80D4-CDFB8BC3ABA1}"/>
              </a:ext>
            </a:extLst>
          </p:cNvPr>
          <p:cNvSpPr>
            <a:spLocks noGrp="1"/>
          </p:cNvSpPr>
          <p:nvPr>
            <p:ph idx="1"/>
          </p:nvPr>
        </p:nvSpPr>
        <p:spPr/>
        <p:txBody>
          <a:bodyPr>
            <a:normAutofit/>
          </a:bodyPr>
          <a:lstStyle/>
          <a:p>
            <a:pPr marL="45720" indent="0">
              <a:buNone/>
            </a:pPr>
            <a:r>
              <a:rPr lang="en-US" sz="2400" dirty="0">
                <a:ea typeface="Cascadia Code" panose="020B0609020000020004" pitchFamily="49" charset="0"/>
                <a:cs typeface="Cascadia Code" panose="020B0609020000020004" pitchFamily="49" charset="0"/>
              </a:rPr>
              <a:t>In Java, all methods are </a:t>
            </a:r>
            <a:r>
              <a:rPr lang="en-US" sz="2400"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virtual</a:t>
            </a:r>
            <a:r>
              <a:rPr lang="en-US" sz="2400" dirty="0"/>
              <a:t>, why not in C?</a:t>
            </a:r>
          </a:p>
          <a:p>
            <a:r>
              <a:rPr lang="en-US" sz="2400" dirty="0"/>
              <a:t>Efficiency:</a:t>
            </a:r>
          </a:p>
          <a:p>
            <a:pPr lvl="1"/>
            <a:r>
              <a:rPr lang="en-US" sz="2200" dirty="0"/>
              <a:t>Static function calls are a little faster</a:t>
            </a:r>
          </a:p>
          <a:p>
            <a:pPr lvl="1"/>
            <a:r>
              <a:rPr lang="en-US" sz="2200" dirty="0"/>
              <a:t>If there are no virtual functions you don’t need a </a:t>
            </a:r>
            <a:r>
              <a:rPr lang="en-US" sz="2200" dirty="0" err="1"/>
              <a:t>vptr</a:t>
            </a:r>
            <a:endParaRPr lang="en-US" sz="2200" dirty="0"/>
          </a:p>
          <a:p>
            <a:r>
              <a:rPr lang="en-US" sz="2400" dirty="0"/>
              <a:t>Control:</a:t>
            </a:r>
          </a:p>
          <a:p>
            <a:pPr lvl="1"/>
            <a:r>
              <a:rPr lang="en-US" sz="2200" dirty="0"/>
              <a:t>You could </a:t>
            </a:r>
            <a:r>
              <a:rPr lang="en-US" sz="2200" i="1" dirty="0"/>
              <a:t>want</a:t>
            </a:r>
            <a:r>
              <a:rPr lang="en-US" sz="2200" dirty="0"/>
              <a:t> to call the function of the pointer type, not the created type</a:t>
            </a:r>
          </a:p>
          <a:p>
            <a:pPr marL="45720" indent="0">
              <a:buNone/>
            </a:pPr>
            <a:r>
              <a:rPr lang="en-US" sz="2400" dirty="0"/>
              <a:t>So, you can pick what you want, but be wary – it is unexpected to have a non-virtual method</a:t>
            </a:r>
            <a:endParaRPr lang="en-US" dirty="0"/>
          </a:p>
        </p:txBody>
      </p:sp>
      <p:sp>
        <p:nvSpPr>
          <p:cNvPr id="4" name="Footer Placeholder 3">
            <a:extLst>
              <a:ext uri="{FF2B5EF4-FFF2-40B4-BE49-F238E27FC236}">
                <a16:creationId xmlns:a16="http://schemas.microsoft.com/office/drawing/2014/main" id="{7F58831D-201B-B043-5665-7FD5B750DA1F}"/>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DD456184-BC0E-A2B9-DA44-4DC3CFAF404D}"/>
              </a:ext>
            </a:extLst>
          </p:cNvPr>
          <p:cNvSpPr>
            <a:spLocks noGrp="1"/>
          </p:cNvSpPr>
          <p:nvPr>
            <p:ph type="sldNum" sz="quarter" idx="12"/>
          </p:nvPr>
        </p:nvSpPr>
        <p:spPr/>
        <p:txBody>
          <a:bodyPr/>
          <a:lstStyle/>
          <a:p>
            <a:fld id="{4FAB73BC-B049-4115-A692-8D63A059BFB8}" type="slidenum">
              <a:rPr lang="en-US" smtClean="0"/>
              <a:t>32</a:t>
            </a:fld>
            <a:endParaRPr lang="en-US"/>
          </a:p>
        </p:txBody>
      </p:sp>
    </p:spTree>
    <p:extLst>
      <p:ext uri="{BB962C8B-B14F-4D97-AF65-F5344CB8AC3E}">
        <p14:creationId xmlns:p14="http://schemas.microsoft.com/office/powerpoint/2010/main" val="935120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2E557-F480-7E9A-A6A2-0C7172BD51D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D3C6B-83C0-46FD-A576-73214900CC50}"/>
              </a:ext>
            </a:extLst>
          </p:cNvPr>
          <p:cNvSpPr>
            <a:spLocks noGrp="1"/>
          </p:cNvSpPr>
          <p:nvPr>
            <p:ph type="title"/>
          </p:nvPr>
        </p:nvSpPr>
        <p:spPr>
          <a:xfrm>
            <a:off x="1143000" y="609600"/>
            <a:ext cx="9875520" cy="962025"/>
          </a:xfrm>
        </p:spPr>
        <p:txBody>
          <a:bodyPr/>
          <a:lstStyle/>
          <a:p>
            <a:r>
              <a:rPr lang="en-US" dirty="0"/>
              <a:t>Function Pointers</a:t>
            </a:r>
          </a:p>
        </p:txBody>
      </p:sp>
      <p:grpSp>
        <p:nvGrpSpPr>
          <p:cNvPr id="8" name="Group 7" descr="This is our memory model diagram with a lot of memory addresses color coded for code, globals, heap, stack">
            <a:extLst>
              <a:ext uri="{FF2B5EF4-FFF2-40B4-BE49-F238E27FC236}">
                <a16:creationId xmlns:a16="http://schemas.microsoft.com/office/drawing/2014/main" id="{CBDF44AF-670F-47E9-8BAD-3D1D6AE80EFC}"/>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3B79ADB0-9402-9638-9D9A-08BF07A582D6}"/>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FD88C7-94ED-990A-D946-E334B4ED205D}"/>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9AF0C6C-CC7A-576F-9BFB-09957B1FEEDE}"/>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1282C41-B713-FC8C-81DB-74EBD374F4AC}"/>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8786398-AA8B-C88C-4696-7352FCB0F9BF}"/>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F7432F9-048B-7978-E9F0-31C6F43225B2}"/>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0173919-6E48-E408-87D8-B0B75827F33B}"/>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65E2CFB-AF43-77C4-CC25-62DD92ACA12E}"/>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F2C45283-850A-503B-491A-476BE45E280F}"/>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EFAD2D5-D987-9B96-3618-75D9FBF643AC}"/>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0C15CE7-D08E-21B8-1063-45CDC438B444}"/>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11C16FCF-A963-CF5E-9BC9-9E6BE5147397}"/>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15F612B2-ADE8-8FB3-A8E1-DB11A9BE80C4}"/>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4A3D3D0-28CB-5040-AA2B-235F7F36ADE7}"/>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65227AAE-983A-29E4-E593-C428E02BCF4F}"/>
                </a:ext>
              </a:extLst>
            </p:cNvPr>
            <p:cNvGrpSpPr/>
            <p:nvPr/>
          </p:nvGrpSpPr>
          <p:grpSpPr>
            <a:xfrm>
              <a:off x="4876800" y="1737360"/>
              <a:ext cx="2529840" cy="678180"/>
              <a:chOff x="4876800" y="1737360"/>
              <a:chExt cx="2529840" cy="678180"/>
            </a:xfrm>
          </p:grpSpPr>
          <p:sp>
            <p:nvSpPr>
              <p:cNvPr id="45" name="Rectangle 44">
                <a:extLst>
                  <a:ext uri="{FF2B5EF4-FFF2-40B4-BE49-F238E27FC236}">
                    <a16:creationId xmlns:a16="http://schemas.microsoft.com/office/drawing/2014/main" id="{86864BEA-1DD5-228B-A166-51BA9F1E7FA9}"/>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A00EDA46-3AA6-9BE1-B1C5-BC2CF7E7B419}"/>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5E9291-AB22-BFA5-DDCA-88DB4744361F}"/>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8546251-39D0-5EBB-9967-F04B7AE4465B}"/>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988BBC8-E26A-94F0-16E1-4C288004E96C}"/>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ABDB772-F5C9-A6FD-E2E5-916D59404FA5}"/>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910D711-EECE-517F-92CA-6DE1F499BF2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4434E12-0581-6BA6-0748-0AA820EE5F63}"/>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A73EB696-EBF4-B51A-158A-6B2B88D5E356}"/>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Oval 62">
              <a:extLst>
                <a:ext uri="{FF2B5EF4-FFF2-40B4-BE49-F238E27FC236}">
                  <a16:creationId xmlns:a16="http://schemas.microsoft.com/office/drawing/2014/main" id="{E7F5A5C4-DAA0-F25C-E3BE-AAD5EEE8B7C7}"/>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33BCCC39-0745-1F4A-655C-B4A16C9CCDC8}"/>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5E40D78B-819A-ACD9-34FA-08A4769B9160}"/>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139A387-34DA-BCA3-C44E-3D776336A604}"/>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7473676A-B76B-1F11-77A9-39EA822A0F0C}"/>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8065391-D21D-C31A-04D4-7171B2DF11D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77CF7F0A-D477-7F06-7920-3283C45D7DF7}"/>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29A8EBBC-C1B6-5B79-8DD9-2173A9A86C8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FAF0418-D191-F4C2-2DDC-C6B413139E1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B768378-CEE2-241A-1D03-7511F98C89F3}"/>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E48DA067-F77E-43B8-FE36-CB9EA1BEA062}"/>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BEF9872C-AD1B-BFF9-9ABD-84E2FEA3D643}"/>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1423E484-1404-021E-B459-D13AEA7BA053}"/>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7588179-8BE5-C19F-4215-52102E09548E}"/>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EBD07E29-4E5C-8282-0185-F3F1865AB6DA}"/>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1607A4C2-0726-6CD1-43CC-7CD25F817907}"/>
              </a:ext>
            </a:extLst>
          </p:cNvPr>
          <p:cNvSpPr>
            <a:spLocks noGrp="1"/>
          </p:cNvSpPr>
          <p:nvPr>
            <p:ph idx="1"/>
          </p:nvPr>
        </p:nvSpPr>
        <p:spPr>
          <a:xfrm>
            <a:off x="1143001" y="3517880"/>
            <a:ext cx="4583429" cy="2705948"/>
          </a:xfrm>
        </p:spPr>
        <p:txBody>
          <a:bodyPr>
            <a:normAutofit fontScale="77500" lnSpcReduction="20000"/>
          </a:bodyPr>
          <a:lstStyle/>
          <a:p>
            <a:pPr fontAlgn="base"/>
            <a:r>
              <a:rPr lang="en-US" sz="2400" dirty="0"/>
              <a:t>Code also lives in memory</a:t>
            </a:r>
          </a:p>
          <a:p>
            <a:pPr lvl="1" fontAlgn="base"/>
            <a:r>
              <a:rPr lang="en-US" sz="2200" dirty="0"/>
              <a:t>That means we can hold an address where a function’s code resides</a:t>
            </a:r>
          </a:p>
          <a:p>
            <a:r>
              <a:rPr lang="en-US" sz="2400" b="1" dirty="0">
                <a:latin typeface="Cascadia Code" panose="020B0609020000020004" pitchFamily="49" charset="0"/>
                <a:ea typeface="Cascadia Code" panose="020B0609020000020004" pitchFamily="49" charset="0"/>
                <a:cs typeface="Cascadia Code" panose="020B0609020000020004" pitchFamily="49" charset="0"/>
              </a:rPr>
              <a:t>&lt;</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return_type</a:t>
            </a:r>
            <a:r>
              <a:rPr lang="en-US" sz="2400" b="1" dirty="0">
                <a:latin typeface="Cascadia Code" panose="020B0609020000020004" pitchFamily="49" charset="0"/>
                <a:ea typeface="Cascadia Code" panose="020B0609020000020004" pitchFamily="49" charset="0"/>
                <a:cs typeface="Cascadia Code" panose="020B0609020000020004" pitchFamily="49" charset="0"/>
              </a:rPr>
              <a:t>&gt; (*&lt;</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pointer_name</a:t>
            </a:r>
            <a:r>
              <a:rPr lang="en-US" sz="2400" b="1" dirty="0">
                <a:latin typeface="Cascadia Code" panose="020B0609020000020004" pitchFamily="49" charset="0"/>
                <a:ea typeface="Cascadia Code" panose="020B0609020000020004" pitchFamily="49" charset="0"/>
                <a:cs typeface="Cascadia Code" panose="020B0609020000020004" pitchFamily="49" charset="0"/>
              </a:rPr>
              <a:t>&gt;) (</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function_arguments</a:t>
            </a:r>
            <a:r>
              <a:rPr lang="en-US" sz="2400" b="1" dirty="0">
                <a:latin typeface="Cascadia Code" panose="020B0609020000020004" pitchFamily="49" charset="0"/>
                <a:ea typeface="Cascadia Code" panose="020B0609020000020004" pitchFamily="49" charset="0"/>
                <a:cs typeface="Cascadia Code" panose="020B0609020000020004" pitchFamily="49" charset="0"/>
              </a:rPr>
              <a:t>);</a:t>
            </a:r>
          </a:p>
          <a:p>
            <a:r>
              <a:rPr lang="en-US" sz="2400" b="1" dirty="0">
                <a:latin typeface="Cascadia Code" panose="020B0609020000020004" pitchFamily="49" charset="0"/>
                <a:ea typeface="Cascadia Code" panose="020B0609020000020004" pitchFamily="49" charset="0"/>
                <a:cs typeface="Cascadia Code" panose="020B0609020000020004" pitchFamily="49" charset="0"/>
              </a:rPr>
              <a:t>Set equal to ‘address of function’ (&amp;f)</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br>
              <a:rPr lang="en-US" dirty="0"/>
            </a:br>
            <a:endParaRPr lang="en-US" sz="2200" dirty="0"/>
          </a:p>
        </p:txBody>
      </p:sp>
      <p:sp>
        <p:nvSpPr>
          <p:cNvPr id="3" name="Content Placeholder 9">
            <a:extLst>
              <a:ext uri="{FF2B5EF4-FFF2-40B4-BE49-F238E27FC236}">
                <a16:creationId xmlns:a16="http://schemas.microsoft.com/office/drawing/2014/main" id="{D4A30460-6770-A2AD-15A5-F57A36FEC9DB}"/>
              </a:ext>
            </a:extLst>
          </p:cNvPr>
          <p:cNvSpPr txBox="1">
            <a:spLocks/>
          </p:cNvSpPr>
          <p:nvPr/>
        </p:nvSpPr>
        <p:spPr>
          <a:xfrm>
            <a:off x="6146800" y="3429000"/>
            <a:ext cx="5653313" cy="2651760"/>
          </a:xfrm>
          <a:prstGeom prst="rect">
            <a:avLst/>
          </a:prstGeom>
          <a:solidFill>
            <a:srgbClr val="F7F7F7"/>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two</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return</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integrate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f</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lo</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hi</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delta</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ans</a:t>
            </a:r>
            <a:r>
              <a:rPr lang="en-US" sz="1400" b="1"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(*f)(x) * ((hi-lo) / (n+1));</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ans</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f</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hi</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lo</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(n</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integrate</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&amp;</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two</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F698E845-9453-0DB3-375E-B8FA823E5A8B}"/>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9967AFE8-2CC0-7BFB-259E-4D4AE10096CA}"/>
              </a:ext>
            </a:extLst>
          </p:cNvPr>
          <p:cNvSpPr>
            <a:spLocks noGrp="1"/>
          </p:cNvSpPr>
          <p:nvPr>
            <p:ph type="sldNum" sz="quarter" idx="12"/>
          </p:nvPr>
        </p:nvSpPr>
        <p:spPr/>
        <p:txBody>
          <a:bodyPr/>
          <a:lstStyle/>
          <a:p>
            <a:fld id="{4FAB73BC-B049-4115-A692-8D63A059BFB8}" type="slidenum">
              <a:rPr lang="en-US" smtClean="0"/>
              <a:t>33</a:t>
            </a:fld>
            <a:endParaRPr lang="en-US"/>
          </a:p>
        </p:txBody>
      </p:sp>
    </p:spTree>
    <p:extLst>
      <p:ext uri="{BB962C8B-B14F-4D97-AF65-F5344CB8AC3E}">
        <p14:creationId xmlns:p14="http://schemas.microsoft.com/office/powerpoint/2010/main" val="1382641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EBF0-D3A7-464F-5C11-8411E6E33419}"/>
              </a:ext>
            </a:extLst>
          </p:cNvPr>
          <p:cNvSpPr>
            <a:spLocks noGrp="1"/>
          </p:cNvSpPr>
          <p:nvPr>
            <p:ph type="title"/>
          </p:nvPr>
        </p:nvSpPr>
        <p:spPr/>
        <p:txBody>
          <a:bodyPr/>
          <a:lstStyle/>
          <a:p>
            <a:r>
              <a:rPr lang="en-US" dirty="0" err="1"/>
              <a:t>vtables</a:t>
            </a:r>
            <a:r>
              <a:rPr lang="en-US" dirty="0"/>
              <a:t> &amp; </a:t>
            </a:r>
            <a:r>
              <a:rPr lang="en-US" dirty="0" err="1"/>
              <a:t>vptr</a:t>
            </a:r>
            <a:endParaRPr lang="en-US" dirty="0"/>
          </a:p>
        </p:txBody>
      </p:sp>
      <p:sp>
        <p:nvSpPr>
          <p:cNvPr id="3" name="Content Placeholder 2">
            <a:extLst>
              <a:ext uri="{FF2B5EF4-FFF2-40B4-BE49-F238E27FC236}">
                <a16:creationId xmlns:a16="http://schemas.microsoft.com/office/drawing/2014/main" id="{B5D9BA9F-6CC8-002F-1B18-50E24CA6D235}"/>
              </a:ext>
            </a:extLst>
          </p:cNvPr>
          <p:cNvSpPr>
            <a:spLocks noGrp="1"/>
          </p:cNvSpPr>
          <p:nvPr>
            <p:ph idx="1"/>
          </p:nvPr>
        </p:nvSpPr>
        <p:spPr/>
        <p:txBody>
          <a:bodyPr>
            <a:normAutofit fontScale="92500" lnSpcReduction="10000"/>
          </a:bodyPr>
          <a:lstStyle/>
          <a:p>
            <a:pPr marL="45720" indent="0">
              <a:buNone/>
            </a:pPr>
            <a:r>
              <a:rPr lang="en-US" sz="2600" b="1" dirty="0">
                <a:solidFill>
                  <a:schemeClr val="accent6">
                    <a:lumMod val="75000"/>
                  </a:schemeClr>
                </a:solidFill>
              </a:rPr>
              <a:t>Question</a:t>
            </a:r>
            <a:r>
              <a:rPr lang="en-US" sz="2600" dirty="0"/>
              <a:t>: How does this work?</a:t>
            </a:r>
          </a:p>
          <a:p>
            <a:pPr marL="45720" indent="0">
              <a:buNone/>
            </a:pPr>
            <a:r>
              <a:rPr lang="en-US" sz="2600" b="1" dirty="0">
                <a:solidFill>
                  <a:schemeClr val="accent6">
                    <a:lumMod val="75000"/>
                  </a:schemeClr>
                </a:solidFill>
              </a:rPr>
              <a:t>Answer</a:t>
            </a:r>
            <a:r>
              <a:rPr lang="en-US" sz="2600" dirty="0"/>
              <a:t>: We use function pointers!</a:t>
            </a:r>
          </a:p>
          <a:p>
            <a:pPr marL="45720" indent="0">
              <a:buNone/>
            </a:pPr>
            <a:r>
              <a:rPr lang="en-US" sz="2400" dirty="0"/>
              <a:t>If a class contains </a:t>
            </a:r>
            <a:r>
              <a:rPr lang="en-US" sz="2400" i="1" dirty="0"/>
              <a:t>any </a:t>
            </a:r>
            <a:r>
              <a:rPr lang="en-US" sz="2400" dirty="0"/>
              <a:t>virtual methods, the compiler emits:</a:t>
            </a:r>
            <a:endParaRPr lang="en-US" dirty="0"/>
          </a:p>
          <a:p>
            <a:pPr fontAlgn="base"/>
            <a:r>
              <a:rPr lang="en-US" sz="2400" dirty="0"/>
              <a:t>A (single) virtual function table (</a:t>
            </a:r>
            <a:r>
              <a:rPr lang="en-US" sz="2400" dirty="0" err="1"/>
              <a:t>vtable</a:t>
            </a:r>
            <a:r>
              <a:rPr lang="en-US" sz="2400" dirty="0"/>
              <a:t>) for</a:t>
            </a:r>
            <a:r>
              <a:rPr lang="en-US" sz="2400" i="1" dirty="0"/>
              <a:t> the class</a:t>
            </a:r>
            <a:endParaRPr lang="en-US" sz="2400" dirty="0"/>
          </a:p>
          <a:p>
            <a:pPr lvl="1" fontAlgn="base"/>
            <a:r>
              <a:rPr lang="en-US" dirty="0"/>
              <a:t>Contains a function pointer for each virtual method in the class</a:t>
            </a:r>
          </a:p>
          <a:p>
            <a:pPr lvl="1" fontAlgn="base"/>
            <a:r>
              <a:rPr lang="en-US" dirty="0"/>
              <a:t>The pointers in the </a:t>
            </a:r>
            <a:r>
              <a:rPr lang="en-US" dirty="0" err="1"/>
              <a:t>vtable</a:t>
            </a:r>
            <a:r>
              <a:rPr lang="en-US" dirty="0"/>
              <a:t> point to the </a:t>
            </a:r>
            <a:r>
              <a:rPr lang="en-US" b="1" dirty="0"/>
              <a:t>most-derived</a:t>
            </a:r>
            <a:r>
              <a:rPr lang="en-US" dirty="0"/>
              <a:t> function for that class</a:t>
            </a:r>
          </a:p>
          <a:p>
            <a:pPr fontAlgn="base"/>
            <a:r>
              <a:rPr lang="en-US" sz="2400" dirty="0"/>
              <a:t>A virtual table pointer (</a:t>
            </a:r>
            <a:r>
              <a:rPr lang="en-US" sz="2400" dirty="0" err="1"/>
              <a:t>vptr</a:t>
            </a:r>
            <a:r>
              <a:rPr lang="en-US" sz="2400" dirty="0"/>
              <a:t>) for </a:t>
            </a:r>
            <a:r>
              <a:rPr lang="en-US" sz="2400" i="1" dirty="0"/>
              <a:t>each object instance</a:t>
            </a:r>
            <a:endParaRPr lang="en-US" sz="2400" dirty="0"/>
          </a:p>
          <a:p>
            <a:pPr lvl="1" fontAlgn="base"/>
            <a:r>
              <a:rPr lang="en-US" dirty="0"/>
              <a:t>A pointer to a virtual table as a “hidden” member variable</a:t>
            </a:r>
          </a:p>
          <a:p>
            <a:pPr lvl="1" fontAlgn="base"/>
            <a:r>
              <a:rPr lang="en-US" dirty="0"/>
              <a:t>When the object’s constructor is invoked, the </a:t>
            </a:r>
            <a:r>
              <a:rPr lang="en-US" dirty="0" err="1"/>
              <a:t>vptr</a:t>
            </a:r>
            <a:r>
              <a:rPr lang="en-US" dirty="0"/>
              <a:t> is initialized to point to the </a:t>
            </a:r>
            <a:r>
              <a:rPr lang="en-US" dirty="0" err="1"/>
              <a:t>vtable</a:t>
            </a:r>
            <a:r>
              <a:rPr lang="en-US" dirty="0"/>
              <a:t> for the newly constructed object’s class</a:t>
            </a:r>
          </a:p>
          <a:p>
            <a:pPr lvl="1" fontAlgn="base"/>
            <a:r>
              <a:rPr lang="en-US" dirty="0"/>
              <a:t>Thus, the </a:t>
            </a:r>
            <a:r>
              <a:rPr lang="en-US" dirty="0" err="1"/>
              <a:t>vptr</a:t>
            </a:r>
            <a:r>
              <a:rPr lang="en-US" dirty="0"/>
              <a:t> “remembers” what class the object is</a:t>
            </a:r>
          </a:p>
          <a:p>
            <a:endParaRPr lang="en-US" dirty="0"/>
          </a:p>
        </p:txBody>
      </p:sp>
      <p:sp>
        <p:nvSpPr>
          <p:cNvPr id="4" name="Footer Placeholder 3">
            <a:extLst>
              <a:ext uri="{FF2B5EF4-FFF2-40B4-BE49-F238E27FC236}">
                <a16:creationId xmlns:a16="http://schemas.microsoft.com/office/drawing/2014/main" id="{C080D23D-B015-79F8-BF0B-9DD385A19E64}"/>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5E1C0B5B-A2FC-B494-62CB-AD8B661ABC78}"/>
              </a:ext>
            </a:extLst>
          </p:cNvPr>
          <p:cNvSpPr>
            <a:spLocks noGrp="1"/>
          </p:cNvSpPr>
          <p:nvPr>
            <p:ph type="sldNum" sz="quarter" idx="12"/>
          </p:nvPr>
        </p:nvSpPr>
        <p:spPr/>
        <p:txBody>
          <a:bodyPr/>
          <a:lstStyle/>
          <a:p>
            <a:fld id="{4FAB73BC-B049-4115-A692-8D63A059BFB8}" type="slidenum">
              <a:rPr lang="en-US" smtClean="0"/>
              <a:t>34</a:t>
            </a:fld>
            <a:endParaRPr lang="en-US"/>
          </a:p>
        </p:txBody>
      </p:sp>
    </p:spTree>
    <p:extLst>
      <p:ext uri="{BB962C8B-B14F-4D97-AF65-F5344CB8AC3E}">
        <p14:creationId xmlns:p14="http://schemas.microsoft.com/office/powerpoint/2010/main" val="1074870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3A63B-39B1-1562-C5A1-333369FF27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87190F-C58B-2BF6-4EDF-CB6BCA7E76EF}"/>
              </a:ext>
            </a:extLst>
          </p:cNvPr>
          <p:cNvSpPr>
            <a:spLocks noGrp="1"/>
          </p:cNvSpPr>
          <p:nvPr>
            <p:ph type="title"/>
          </p:nvPr>
        </p:nvSpPr>
        <p:spPr>
          <a:xfrm>
            <a:off x="1143000" y="609600"/>
            <a:ext cx="4953000" cy="849086"/>
          </a:xfrm>
        </p:spPr>
        <p:txBody>
          <a:bodyPr>
            <a:normAutofit fontScale="90000"/>
          </a:bodyPr>
          <a:lstStyle/>
          <a:p>
            <a:r>
              <a:rPr lang="en-US" dirty="0"/>
              <a:t>Dynamic Dispatch </a:t>
            </a:r>
            <a:r>
              <a:rPr lang="en-US" dirty="0" err="1"/>
              <a:t>vtables</a:t>
            </a:r>
            <a:r>
              <a:rPr lang="en-US" dirty="0"/>
              <a:t> &amp; </a:t>
            </a:r>
            <a:r>
              <a:rPr lang="en-US" dirty="0" err="1"/>
              <a:t>vptrs</a:t>
            </a:r>
            <a:endParaRPr lang="en-US" dirty="0"/>
          </a:p>
        </p:txBody>
      </p:sp>
      <p:graphicFrame>
        <p:nvGraphicFramePr>
          <p:cNvPr id="6" name="Table 5">
            <a:extLst>
              <a:ext uri="{FF2B5EF4-FFF2-40B4-BE49-F238E27FC236}">
                <a16:creationId xmlns:a16="http://schemas.microsoft.com/office/drawing/2014/main" id="{9798DCE2-36F9-F170-1176-1E080E51232D}"/>
              </a:ext>
            </a:extLst>
          </p:cNvPr>
          <p:cNvGraphicFramePr>
            <a:graphicFrameLocks noGrp="1"/>
          </p:cNvGraphicFramePr>
          <p:nvPr>
            <p:extLst>
              <p:ext uri="{D42A27DB-BD31-4B8C-83A1-F6EECF244321}">
                <p14:modId xmlns:p14="http://schemas.microsoft.com/office/powerpoint/2010/main" val="3478528876"/>
              </p:ext>
            </p:extLst>
          </p:nvPr>
        </p:nvGraphicFramePr>
        <p:xfrm>
          <a:off x="1143000" y="1692366"/>
          <a:ext cx="4517572" cy="1112520"/>
        </p:xfrm>
        <a:graphic>
          <a:graphicData uri="http://schemas.openxmlformats.org/drawingml/2006/table">
            <a:tbl>
              <a:tblPr firstRow="1" bandRow="1">
                <a:tableStyleId>{5C22544A-7EE6-4342-B048-85BDC9FD1C3A}</a:tableStyleId>
              </a:tblPr>
              <a:tblGrid>
                <a:gridCol w="2071914">
                  <a:extLst>
                    <a:ext uri="{9D8B030D-6E8A-4147-A177-3AD203B41FA5}">
                      <a16:colId xmlns:a16="http://schemas.microsoft.com/office/drawing/2014/main" val="1981634345"/>
                    </a:ext>
                  </a:extLst>
                </a:gridCol>
                <a:gridCol w="2445658">
                  <a:extLst>
                    <a:ext uri="{9D8B030D-6E8A-4147-A177-3AD203B41FA5}">
                      <a16:colId xmlns:a16="http://schemas.microsoft.com/office/drawing/2014/main" val="1861320716"/>
                    </a:ext>
                  </a:extLst>
                </a:gridCol>
              </a:tblGrid>
              <a:tr h="370840">
                <a:tc>
                  <a:txBody>
                    <a:bodyPr/>
                    <a:lstStyle/>
                    <a:p>
                      <a:r>
                        <a:rPr lang="en-US" dirty="0"/>
                        <a:t>Stock </a:t>
                      </a:r>
                      <a:r>
                        <a:rPr lang="en-US" dirty="0" err="1"/>
                        <a:t>vtable</a:t>
                      </a:r>
                      <a:r>
                        <a:rPr lang="en-US" dirty="0"/>
                        <a:t> </a:t>
                      </a:r>
                      <a:r>
                        <a:rPr lang="en-US" dirty="0" err="1"/>
                        <a:t>ptrs</a:t>
                      </a:r>
                      <a:endParaRPr lang="en-US" dirty="0"/>
                    </a:p>
                  </a:txBody>
                  <a:tcPr/>
                </a:tc>
                <a:tc>
                  <a:txBody>
                    <a:bodyPr/>
                    <a:lstStyle/>
                    <a:p>
                      <a:r>
                        <a:rPr lang="en-US" dirty="0"/>
                        <a:t>function</a:t>
                      </a:r>
                    </a:p>
                  </a:txBody>
                  <a:tcPr/>
                </a:tc>
                <a:extLst>
                  <a:ext uri="{0D108BD9-81ED-4DB2-BD59-A6C34878D82A}">
                    <a16:rowId xmlns:a16="http://schemas.microsoft.com/office/drawing/2014/main" val="2467616329"/>
                  </a:ext>
                </a:extLst>
              </a:tr>
              <a:tr h="370840">
                <a:tc>
                  <a:txBody>
                    <a:bodyPr/>
                    <a:lstStyle/>
                    <a:p>
                      <a:r>
                        <a:rPr lang="en-US" dirty="0" err="1"/>
                        <a:t>getProfit</a:t>
                      </a:r>
                      <a:endParaRPr lang="en-US" dirty="0"/>
                    </a:p>
                  </a:txBody>
                  <a:tcPr/>
                </a:tc>
                <a:tc>
                  <a:txBody>
                    <a:bodyPr/>
                    <a:lstStyle/>
                    <a:p>
                      <a:r>
                        <a:rPr lang="en-US" dirty="0"/>
                        <a:t>Stock::</a:t>
                      </a:r>
                      <a:r>
                        <a:rPr lang="en-US" dirty="0" err="1"/>
                        <a:t>getProfit</a:t>
                      </a:r>
                      <a:endParaRPr lang="en-US" dirty="0"/>
                    </a:p>
                  </a:txBody>
                  <a:tcPr/>
                </a:tc>
                <a:extLst>
                  <a:ext uri="{0D108BD9-81ED-4DB2-BD59-A6C34878D82A}">
                    <a16:rowId xmlns:a16="http://schemas.microsoft.com/office/drawing/2014/main" val="3558466549"/>
                  </a:ext>
                </a:extLst>
              </a:tr>
              <a:tr h="370840">
                <a:tc>
                  <a:txBody>
                    <a:bodyPr/>
                    <a:lstStyle/>
                    <a:p>
                      <a:r>
                        <a:rPr lang="en-US" dirty="0" err="1"/>
                        <a:t>getMarketValue</a:t>
                      </a:r>
                      <a:endParaRPr lang="en-US" dirty="0"/>
                    </a:p>
                  </a:txBody>
                  <a:tcPr/>
                </a:tc>
                <a:tc>
                  <a:txBody>
                    <a:bodyPr/>
                    <a:lstStyle/>
                    <a:p>
                      <a:r>
                        <a:rPr lang="en-US" dirty="0"/>
                        <a:t>Stock::</a:t>
                      </a:r>
                      <a:r>
                        <a:rPr lang="en-US" dirty="0" err="1"/>
                        <a:t>getMarketValue</a:t>
                      </a:r>
                      <a:endParaRPr lang="en-US" dirty="0"/>
                    </a:p>
                  </a:txBody>
                  <a:tcPr/>
                </a:tc>
                <a:extLst>
                  <a:ext uri="{0D108BD9-81ED-4DB2-BD59-A6C34878D82A}">
                    <a16:rowId xmlns:a16="http://schemas.microsoft.com/office/drawing/2014/main" val="2297080857"/>
                  </a:ext>
                </a:extLst>
              </a:tr>
            </a:tbl>
          </a:graphicData>
        </a:graphic>
      </p:graphicFrame>
      <p:graphicFrame>
        <p:nvGraphicFramePr>
          <p:cNvPr id="7" name="Table 6">
            <a:extLst>
              <a:ext uri="{FF2B5EF4-FFF2-40B4-BE49-F238E27FC236}">
                <a16:creationId xmlns:a16="http://schemas.microsoft.com/office/drawing/2014/main" id="{5AD5ADFC-E80B-D428-DDB1-2DC8E190D719}"/>
              </a:ext>
            </a:extLst>
          </p:cNvPr>
          <p:cNvGraphicFramePr>
            <a:graphicFrameLocks noGrp="1"/>
          </p:cNvGraphicFramePr>
          <p:nvPr>
            <p:extLst>
              <p:ext uri="{D42A27DB-BD31-4B8C-83A1-F6EECF244321}">
                <p14:modId xmlns:p14="http://schemas.microsoft.com/office/powerpoint/2010/main" val="1956463512"/>
              </p:ext>
            </p:extLst>
          </p:nvPr>
        </p:nvGraphicFramePr>
        <p:xfrm>
          <a:off x="1143000" y="2921726"/>
          <a:ext cx="4517572" cy="1651000"/>
        </p:xfrm>
        <a:graphic>
          <a:graphicData uri="http://schemas.openxmlformats.org/drawingml/2006/table">
            <a:tbl>
              <a:tblPr firstRow="1" bandRow="1">
                <a:tableStyleId>{5C22544A-7EE6-4342-B048-85BDC9FD1C3A}</a:tableStyleId>
              </a:tblPr>
              <a:tblGrid>
                <a:gridCol w="2071914">
                  <a:extLst>
                    <a:ext uri="{9D8B030D-6E8A-4147-A177-3AD203B41FA5}">
                      <a16:colId xmlns:a16="http://schemas.microsoft.com/office/drawing/2014/main" val="1981634345"/>
                    </a:ext>
                  </a:extLst>
                </a:gridCol>
                <a:gridCol w="2445658">
                  <a:extLst>
                    <a:ext uri="{9D8B030D-6E8A-4147-A177-3AD203B41FA5}">
                      <a16:colId xmlns:a16="http://schemas.microsoft.com/office/drawing/2014/main" val="1861320716"/>
                    </a:ext>
                  </a:extLst>
                </a:gridCol>
              </a:tblGrid>
              <a:tr h="370840">
                <a:tc>
                  <a:txBody>
                    <a:bodyPr/>
                    <a:lstStyle/>
                    <a:p>
                      <a:r>
                        <a:rPr lang="en-US" dirty="0" err="1"/>
                        <a:t>DividendStock</a:t>
                      </a:r>
                      <a:r>
                        <a:rPr lang="en-US" dirty="0"/>
                        <a:t> </a:t>
                      </a:r>
                    </a:p>
                    <a:p>
                      <a:r>
                        <a:rPr lang="en-US" dirty="0" err="1"/>
                        <a:t>vtable</a:t>
                      </a:r>
                      <a:r>
                        <a:rPr lang="en-US" dirty="0"/>
                        <a:t> </a:t>
                      </a:r>
                      <a:r>
                        <a:rPr lang="en-US" dirty="0" err="1"/>
                        <a:t>ptrs</a:t>
                      </a:r>
                      <a:endParaRPr lang="en-US" dirty="0"/>
                    </a:p>
                  </a:txBody>
                  <a:tcPr/>
                </a:tc>
                <a:tc>
                  <a:txBody>
                    <a:bodyPr/>
                    <a:lstStyle/>
                    <a:p>
                      <a:r>
                        <a:rPr lang="en-US" dirty="0"/>
                        <a:t>function</a:t>
                      </a:r>
                    </a:p>
                  </a:txBody>
                  <a:tcPr/>
                </a:tc>
                <a:extLst>
                  <a:ext uri="{0D108BD9-81ED-4DB2-BD59-A6C34878D82A}">
                    <a16:rowId xmlns:a16="http://schemas.microsoft.com/office/drawing/2014/main" val="2467616329"/>
                  </a:ext>
                </a:extLst>
              </a:tr>
              <a:tr h="370840">
                <a:tc>
                  <a:txBody>
                    <a:bodyPr/>
                    <a:lstStyle/>
                    <a:p>
                      <a:r>
                        <a:rPr lang="en-US" dirty="0" err="1"/>
                        <a:t>getProfit</a:t>
                      </a:r>
                      <a:endParaRPr lang="en-US" dirty="0"/>
                    </a:p>
                  </a:txBody>
                  <a:tcPr/>
                </a:tc>
                <a:tc>
                  <a:txBody>
                    <a:bodyPr/>
                    <a:lstStyle/>
                    <a:p>
                      <a:r>
                        <a:rPr lang="en-US" dirty="0"/>
                        <a:t>Stock::</a:t>
                      </a:r>
                      <a:r>
                        <a:rPr lang="en-US" dirty="0" err="1"/>
                        <a:t>getProfit</a:t>
                      </a:r>
                      <a:endParaRPr lang="en-US" dirty="0"/>
                    </a:p>
                  </a:txBody>
                  <a:tcPr/>
                </a:tc>
                <a:extLst>
                  <a:ext uri="{0D108BD9-81ED-4DB2-BD59-A6C34878D82A}">
                    <a16:rowId xmlns:a16="http://schemas.microsoft.com/office/drawing/2014/main" val="3558466549"/>
                  </a:ext>
                </a:extLst>
              </a:tr>
              <a:tr h="370840">
                <a:tc>
                  <a:txBody>
                    <a:bodyPr/>
                    <a:lstStyle/>
                    <a:p>
                      <a:r>
                        <a:rPr lang="en-US" dirty="0" err="1"/>
                        <a:t>getMarketValue</a:t>
                      </a:r>
                      <a:endParaRPr lang="en-US" dirty="0"/>
                    </a:p>
                  </a:txBody>
                  <a:tcPr/>
                </a:tc>
                <a:tc>
                  <a:txBody>
                    <a:bodyPr/>
                    <a:lstStyle/>
                    <a:p>
                      <a:r>
                        <a:rPr lang="en-US" dirty="0" err="1"/>
                        <a:t>DividentStock</a:t>
                      </a:r>
                      <a:r>
                        <a:rPr lang="en-US" dirty="0"/>
                        <a:t>::</a:t>
                      </a:r>
                      <a:r>
                        <a:rPr lang="en-US" dirty="0" err="1"/>
                        <a:t>getMarketValue</a:t>
                      </a:r>
                      <a:endParaRPr lang="en-US" dirty="0"/>
                    </a:p>
                  </a:txBody>
                  <a:tcPr/>
                </a:tc>
                <a:extLst>
                  <a:ext uri="{0D108BD9-81ED-4DB2-BD59-A6C34878D82A}">
                    <a16:rowId xmlns:a16="http://schemas.microsoft.com/office/drawing/2014/main" val="2297080857"/>
                  </a:ext>
                </a:extLst>
              </a:tr>
            </a:tbl>
          </a:graphicData>
        </a:graphic>
      </p:graphicFrame>
      <p:graphicFrame>
        <p:nvGraphicFramePr>
          <p:cNvPr id="8" name="Table 7">
            <a:extLst>
              <a:ext uri="{FF2B5EF4-FFF2-40B4-BE49-F238E27FC236}">
                <a16:creationId xmlns:a16="http://schemas.microsoft.com/office/drawing/2014/main" id="{C003D09C-51F2-7AAB-D4B6-972F4FA63580}"/>
              </a:ext>
            </a:extLst>
          </p:cNvPr>
          <p:cNvGraphicFramePr>
            <a:graphicFrameLocks noGrp="1"/>
          </p:cNvGraphicFramePr>
          <p:nvPr>
            <p:extLst>
              <p:ext uri="{D42A27DB-BD31-4B8C-83A1-F6EECF244321}">
                <p14:modId xmlns:p14="http://schemas.microsoft.com/office/powerpoint/2010/main" val="719070792"/>
              </p:ext>
            </p:extLst>
          </p:nvPr>
        </p:nvGraphicFramePr>
        <p:xfrm>
          <a:off x="1150260" y="4692463"/>
          <a:ext cx="4517572" cy="1112520"/>
        </p:xfrm>
        <a:graphic>
          <a:graphicData uri="http://schemas.openxmlformats.org/drawingml/2006/table">
            <a:tbl>
              <a:tblPr firstRow="1" bandRow="1">
                <a:tableStyleId>{5C22544A-7EE6-4342-B048-85BDC9FD1C3A}</a:tableStyleId>
              </a:tblPr>
              <a:tblGrid>
                <a:gridCol w="2071914">
                  <a:extLst>
                    <a:ext uri="{9D8B030D-6E8A-4147-A177-3AD203B41FA5}">
                      <a16:colId xmlns:a16="http://schemas.microsoft.com/office/drawing/2014/main" val="1981634345"/>
                    </a:ext>
                  </a:extLst>
                </a:gridCol>
                <a:gridCol w="2445658">
                  <a:extLst>
                    <a:ext uri="{9D8B030D-6E8A-4147-A177-3AD203B41FA5}">
                      <a16:colId xmlns:a16="http://schemas.microsoft.com/office/drawing/2014/main" val="1861320716"/>
                    </a:ext>
                  </a:extLst>
                </a:gridCol>
              </a:tblGrid>
              <a:tr h="370840">
                <a:tc>
                  <a:txBody>
                    <a:bodyPr/>
                    <a:lstStyle/>
                    <a:p>
                      <a:r>
                        <a:rPr lang="en-US" dirty="0"/>
                        <a:t>Object </a:t>
                      </a:r>
                      <a:r>
                        <a:rPr lang="en-US" dirty="0" err="1"/>
                        <a:t>Vptrs</a:t>
                      </a:r>
                      <a:endParaRPr lang="en-US" dirty="0"/>
                    </a:p>
                  </a:txBody>
                  <a:tcPr>
                    <a:solidFill>
                      <a:schemeClr val="accent5">
                        <a:lumMod val="50000"/>
                      </a:schemeClr>
                    </a:solidFill>
                  </a:tcPr>
                </a:tc>
                <a:tc>
                  <a:txBody>
                    <a:bodyPr/>
                    <a:lstStyle/>
                    <a:p>
                      <a:r>
                        <a:rPr lang="en-US" dirty="0" err="1"/>
                        <a:t>vtable</a:t>
                      </a:r>
                      <a:endParaRPr lang="en-US" dirty="0"/>
                    </a:p>
                  </a:txBody>
                  <a:tcPr>
                    <a:solidFill>
                      <a:schemeClr val="accent5">
                        <a:lumMod val="50000"/>
                      </a:schemeClr>
                    </a:solidFill>
                  </a:tcPr>
                </a:tc>
                <a:extLst>
                  <a:ext uri="{0D108BD9-81ED-4DB2-BD59-A6C34878D82A}">
                    <a16:rowId xmlns:a16="http://schemas.microsoft.com/office/drawing/2014/main" val="2467616329"/>
                  </a:ext>
                </a:extLst>
              </a:tr>
              <a:tr h="370840">
                <a:tc>
                  <a:txBody>
                    <a:bodyPr/>
                    <a:lstStyle/>
                    <a:p>
                      <a:r>
                        <a:rPr lang="en-US" dirty="0"/>
                        <a:t>S</a:t>
                      </a:r>
                    </a:p>
                  </a:txBody>
                  <a:tcPr/>
                </a:tc>
                <a:tc>
                  <a:txBody>
                    <a:bodyPr/>
                    <a:lstStyle/>
                    <a:p>
                      <a:r>
                        <a:rPr lang="en-US" dirty="0" err="1"/>
                        <a:t>DividendStock</a:t>
                      </a:r>
                      <a:r>
                        <a:rPr lang="en-US" dirty="0"/>
                        <a:t> </a:t>
                      </a:r>
                      <a:r>
                        <a:rPr lang="en-US" dirty="0" err="1"/>
                        <a:t>vtable</a:t>
                      </a:r>
                      <a:endParaRPr lang="en-US" dirty="0"/>
                    </a:p>
                  </a:txBody>
                  <a:tcPr/>
                </a:tc>
                <a:extLst>
                  <a:ext uri="{0D108BD9-81ED-4DB2-BD59-A6C34878D82A}">
                    <a16:rowId xmlns:a16="http://schemas.microsoft.com/office/drawing/2014/main" val="3558466549"/>
                  </a:ext>
                </a:extLst>
              </a:tr>
              <a:tr h="370840">
                <a:tc>
                  <a:txBody>
                    <a:bodyPr/>
                    <a:lstStyle/>
                    <a:p>
                      <a:r>
                        <a:rPr lang="en-US" dirty="0"/>
                        <a:t>Ds</a:t>
                      </a:r>
                    </a:p>
                  </a:txBody>
                  <a:tcPr/>
                </a:tc>
                <a:tc>
                  <a:txBody>
                    <a:bodyPr/>
                    <a:lstStyle/>
                    <a:p>
                      <a:r>
                        <a:rPr lang="en-US" dirty="0" err="1"/>
                        <a:t>DividendStock</a:t>
                      </a:r>
                      <a:r>
                        <a:rPr lang="en-US" dirty="0"/>
                        <a:t> </a:t>
                      </a:r>
                      <a:r>
                        <a:rPr lang="en-US" dirty="0" err="1"/>
                        <a:t>vtable</a:t>
                      </a:r>
                      <a:endParaRPr lang="en-US" dirty="0"/>
                    </a:p>
                  </a:txBody>
                  <a:tcPr/>
                </a:tc>
                <a:extLst>
                  <a:ext uri="{0D108BD9-81ED-4DB2-BD59-A6C34878D82A}">
                    <a16:rowId xmlns:a16="http://schemas.microsoft.com/office/drawing/2014/main" val="2297080857"/>
                  </a:ext>
                </a:extLst>
              </a:tr>
            </a:tbl>
          </a:graphicData>
        </a:graphic>
      </p:graphicFrame>
      <p:sp>
        <p:nvSpPr>
          <p:cNvPr id="10" name="Content Placeholder 9">
            <a:extLst>
              <a:ext uri="{FF2B5EF4-FFF2-40B4-BE49-F238E27FC236}">
                <a16:creationId xmlns:a16="http://schemas.microsoft.com/office/drawing/2014/main" id="{B88DA787-663B-0FF6-5BB1-A86BF625D7C8}"/>
              </a:ext>
            </a:extLst>
          </p:cNvPr>
          <p:cNvSpPr>
            <a:spLocks noGrp="1"/>
          </p:cNvSpPr>
          <p:nvPr>
            <p:ph sz="half" idx="2"/>
          </p:nvPr>
        </p:nvSpPr>
        <p:spPr>
          <a:xfrm>
            <a:off x="6146800" y="609600"/>
            <a:ext cx="5653313" cy="5471160"/>
          </a:xfrm>
          <a:solidFill>
            <a:srgbClr val="F7F7F7"/>
          </a:solidFill>
          <a:ln w="38100">
            <a:solidFill>
              <a:schemeClr val="bg2"/>
            </a:solidFill>
          </a:ln>
        </p:spPr>
        <p:txBody>
          <a:bodyPr>
            <a:noAutofit/>
          </a:bodyPr>
          <a:lstStyle/>
          <a:p>
            <a:pPr marL="0" rtl="0">
              <a:lnSpc>
                <a:spcPct val="100000"/>
              </a:lnSpc>
              <a:spcBef>
                <a:spcPts val="200"/>
              </a:spcBef>
              <a:spcAft>
                <a:spcPts val="200"/>
              </a:spcAft>
              <a:buNone/>
            </a:pP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dividend();</a:t>
            </a:r>
            <a:b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ds = &amp;dividend;</a:t>
            </a:r>
            <a:br>
              <a:rPr lang="en-US" sz="1800" dirty="0">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Stock*</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s = &amp;dividend;</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Calls </a:t>
            </a:r>
            <a:r>
              <a:rPr lang="en-US" sz="1800" i="1" dirty="0" err="1">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since that method is inherited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since that method is inherited.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1" u="none" strike="noStrike" dirty="0">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07565985-1467-0B7A-8460-ACCF06729CD3}"/>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90D9EA52-7AA3-D180-9DC3-CF74BC2B6E32}"/>
              </a:ext>
            </a:extLst>
          </p:cNvPr>
          <p:cNvSpPr>
            <a:spLocks noGrp="1"/>
          </p:cNvSpPr>
          <p:nvPr>
            <p:ph type="sldNum" sz="quarter" idx="12"/>
          </p:nvPr>
        </p:nvSpPr>
        <p:spPr/>
        <p:txBody>
          <a:bodyPr/>
          <a:lstStyle/>
          <a:p>
            <a:fld id="{4FAB73BC-B049-4115-A692-8D63A059BFB8}" type="slidenum">
              <a:rPr lang="en-US" smtClean="0"/>
              <a:t>35</a:t>
            </a:fld>
            <a:endParaRPr lang="en-US"/>
          </a:p>
        </p:txBody>
      </p:sp>
    </p:spTree>
    <p:extLst>
      <p:ext uri="{BB962C8B-B14F-4D97-AF65-F5344CB8AC3E}">
        <p14:creationId xmlns:p14="http://schemas.microsoft.com/office/powerpoint/2010/main" val="2370523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89CD0-ABD1-EA97-A901-DEFBF673A2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D560F-59BF-200D-0FCF-ACC7AC748DF4}"/>
              </a:ext>
            </a:extLst>
          </p:cNvPr>
          <p:cNvSpPr>
            <a:spLocks noGrp="1"/>
          </p:cNvSpPr>
          <p:nvPr>
            <p:ph type="title"/>
          </p:nvPr>
        </p:nvSpPr>
        <p:spPr/>
        <p:txBody>
          <a:bodyPr/>
          <a:lstStyle/>
          <a:p>
            <a:r>
              <a:rPr lang="en-US" dirty="0"/>
              <a:t>Virtual? Constructing and Destructing</a:t>
            </a:r>
          </a:p>
        </p:txBody>
      </p:sp>
      <p:sp>
        <p:nvSpPr>
          <p:cNvPr id="3" name="Content Placeholder 2">
            <a:extLst>
              <a:ext uri="{FF2B5EF4-FFF2-40B4-BE49-F238E27FC236}">
                <a16:creationId xmlns:a16="http://schemas.microsoft.com/office/drawing/2014/main" id="{A75691BC-70C0-8D3F-4D65-57F50F185FDF}"/>
              </a:ext>
            </a:extLst>
          </p:cNvPr>
          <p:cNvSpPr>
            <a:spLocks noGrp="1"/>
          </p:cNvSpPr>
          <p:nvPr>
            <p:ph idx="1"/>
          </p:nvPr>
        </p:nvSpPr>
        <p:spPr/>
        <p:txBody>
          <a:bodyPr>
            <a:normAutofit lnSpcReduction="10000"/>
          </a:bodyPr>
          <a:lstStyle/>
          <a:p>
            <a:pPr fontAlgn="base"/>
            <a:r>
              <a:rPr lang="en-US" sz="2400" dirty="0"/>
              <a:t>Constructor of base class gets called </a:t>
            </a:r>
            <a:r>
              <a:rPr lang="en-US" sz="2400" i="1" dirty="0"/>
              <a:t>before</a:t>
            </a:r>
            <a:r>
              <a:rPr lang="en-US" sz="2400" dirty="0"/>
              <a:t> constructor of derived class</a:t>
            </a:r>
          </a:p>
          <a:p>
            <a:pPr lvl="1" fontAlgn="base"/>
            <a:r>
              <a:rPr lang="en-US" dirty="0"/>
              <a:t>Default (zero-</a:t>
            </a:r>
            <a:r>
              <a:rPr lang="en-US" dirty="0" err="1"/>
              <a:t>arg</a:t>
            </a:r>
            <a:r>
              <a:rPr lang="en-US" dirty="0"/>
              <a:t>) constructor unless you specify a different one using initializer syntax</a:t>
            </a:r>
          </a:p>
          <a:p>
            <a:pPr lvl="1" fontAlgn="base"/>
            <a:r>
              <a:rPr lang="en-US" dirty="0"/>
              <a:t>Initializer syntax: Foo::Foo(…): Bar(</a:t>
            </a:r>
            <a:r>
              <a:rPr lang="en-US" dirty="0" err="1"/>
              <a:t>args</a:t>
            </a:r>
            <a:r>
              <a:rPr lang="en-US" dirty="0"/>
              <a:t>); it(x) { … }</a:t>
            </a:r>
          </a:p>
          <a:p>
            <a:pPr lvl="1" fontAlgn="base"/>
            <a:r>
              <a:rPr lang="en-US" dirty="0"/>
              <a:t>Needed to execute base class constructor with arguments; also works on instance variables and is preferred in production code (slogan: “initialization preferred over assignment”)</a:t>
            </a:r>
          </a:p>
          <a:p>
            <a:pPr fontAlgn="base"/>
            <a:r>
              <a:rPr lang="en-US" sz="2400" dirty="0"/>
              <a:t>Destructor of base class gets called after destructor of derived class</a:t>
            </a:r>
          </a:p>
          <a:p>
            <a:pPr lvl="1" fontAlgn="base"/>
            <a:r>
              <a:rPr lang="en-US" sz="2200" dirty="0"/>
              <a:t>It makes sense to make destructors </a:t>
            </a:r>
            <a:r>
              <a:rPr lang="en-US" sz="2200" dirty="0">
                <a:latin typeface="Cascadia Code" panose="020B0609020000020004" pitchFamily="49" charset="0"/>
                <a:ea typeface="Cascadia Code" panose="020B0609020000020004" pitchFamily="49" charset="0"/>
                <a:cs typeface="Cascadia Code" panose="020B0609020000020004" pitchFamily="49" charset="0"/>
              </a:rPr>
              <a:t>virtual </a:t>
            </a:r>
            <a:r>
              <a:rPr lang="en-US" sz="2200" dirty="0">
                <a:ea typeface="Cascadia Code" panose="020B0609020000020004" pitchFamily="49" charset="0"/>
                <a:cs typeface="Cascadia Code" panose="020B0609020000020004" pitchFamily="49" charset="0"/>
              </a:rPr>
              <a:t>if you intend to derive from class</a:t>
            </a:r>
          </a:p>
          <a:p>
            <a:pPr fontAlgn="base"/>
            <a:r>
              <a:rPr lang="en-US" sz="2400" dirty="0"/>
              <a:t>So constructors/destructors really extend rather than override</a:t>
            </a:r>
          </a:p>
          <a:p>
            <a:pPr lvl="1" fontAlgn="base"/>
            <a:r>
              <a:rPr lang="en-US" dirty="0"/>
              <a:t>Typically what you want</a:t>
            </a:r>
          </a:p>
          <a:p>
            <a:pPr lvl="1" fontAlgn="base"/>
            <a:r>
              <a:rPr lang="en-US" dirty="0"/>
              <a:t>Java is the same</a:t>
            </a:r>
          </a:p>
        </p:txBody>
      </p:sp>
      <p:sp>
        <p:nvSpPr>
          <p:cNvPr id="4" name="Footer Placeholder 3">
            <a:extLst>
              <a:ext uri="{FF2B5EF4-FFF2-40B4-BE49-F238E27FC236}">
                <a16:creationId xmlns:a16="http://schemas.microsoft.com/office/drawing/2014/main" id="{CE215FBE-F867-5CC4-39FC-C82B15E15B17}"/>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0F8E3BED-0929-90E3-D00E-51C58A04FB44}"/>
              </a:ext>
            </a:extLst>
          </p:cNvPr>
          <p:cNvSpPr>
            <a:spLocks noGrp="1"/>
          </p:cNvSpPr>
          <p:nvPr>
            <p:ph type="sldNum" sz="quarter" idx="12"/>
          </p:nvPr>
        </p:nvSpPr>
        <p:spPr/>
        <p:txBody>
          <a:bodyPr/>
          <a:lstStyle/>
          <a:p>
            <a:fld id="{4FAB73BC-B049-4115-A692-8D63A059BFB8}" type="slidenum">
              <a:rPr lang="en-US" smtClean="0"/>
              <a:t>36</a:t>
            </a:fld>
            <a:endParaRPr lang="en-US"/>
          </a:p>
        </p:txBody>
      </p:sp>
      <p:sp>
        <p:nvSpPr>
          <p:cNvPr id="6" name="Rectangle: Rounded Corners 5">
            <a:extLst>
              <a:ext uri="{FF2B5EF4-FFF2-40B4-BE49-F238E27FC236}">
                <a16:creationId xmlns:a16="http://schemas.microsoft.com/office/drawing/2014/main" id="{DA1234A5-08A3-816B-3A86-33216CB9907E}"/>
              </a:ext>
              <a:ext uri="{C183D7F6-B498-43B3-948B-1728B52AA6E4}">
                <adec:decorative xmlns:adec="http://schemas.microsoft.com/office/drawing/2017/decorative" val="1"/>
              </a:ext>
            </a:extLst>
          </p:cNvPr>
          <p:cNvSpPr/>
          <p:nvPr/>
        </p:nvSpPr>
        <p:spPr>
          <a:xfrm>
            <a:off x="1211943" y="3940629"/>
            <a:ext cx="9806577" cy="791028"/>
          </a:xfrm>
          <a:prstGeom prst="round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01400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3" name="Rectangle 32">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5" name="Straight Connector 34">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37" name="Rectangle 36">
            <a:extLst>
              <a:ext uri="{FF2B5EF4-FFF2-40B4-BE49-F238E27FC236}">
                <a16:creationId xmlns:a16="http://schemas.microsoft.com/office/drawing/2014/main" id="{0E2A42E5-92EC-4404-93C4-E129D9F84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9" name="Rectangle 38">
            <a:extLst>
              <a:ext uri="{FF2B5EF4-FFF2-40B4-BE49-F238E27FC236}">
                <a16:creationId xmlns:a16="http://schemas.microsoft.com/office/drawing/2014/main" id="{6AD1008E-ADE3-480B-BE00-EE35E5DE7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41" name="Straight Connector 40">
            <a:extLst>
              <a:ext uri="{FF2B5EF4-FFF2-40B4-BE49-F238E27FC236}">
                <a16:creationId xmlns:a16="http://schemas.microsoft.com/office/drawing/2014/main" id="{2C4ABAC2-DD1F-42F1-A5B1-CFFE8C95CE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7EB9C30D-EE8D-B09B-DCF1-D284BC1BCE38}"/>
              </a:ext>
            </a:extLst>
          </p:cNvPr>
          <p:cNvSpPr>
            <a:spLocks noGrp="1"/>
          </p:cNvSpPr>
          <p:nvPr>
            <p:ph type="title"/>
          </p:nvPr>
        </p:nvSpPr>
        <p:spPr>
          <a:xfrm>
            <a:off x="1109980" y="3895344"/>
            <a:ext cx="9966960" cy="1490472"/>
          </a:xfrm>
        </p:spPr>
        <p:txBody>
          <a:bodyPr vert="horz" lIns="91440" tIns="45720" rIns="91440" bIns="45720" rtlCol="0" anchor="b">
            <a:normAutofit/>
          </a:bodyPr>
          <a:lstStyle/>
          <a:p>
            <a:r>
              <a:rPr lang="en-US" sz="6600" b="1"/>
              <a:t>Next UP</a:t>
            </a:r>
          </a:p>
        </p:txBody>
      </p:sp>
      <p:sp>
        <p:nvSpPr>
          <p:cNvPr id="7" name="Text Placeholder 6">
            <a:extLst>
              <a:ext uri="{FF2B5EF4-FFF2-40B4-BE49-F238E27FC236}">
                <a16:creationId xmlns:a16="http://schemas.microsoft.com/office/drawing/2014/main" id="{3E2F1953-3D8C-B552-1672-E8AE3C13C395}"/>
              </a:ext>
            </a:extLst>
          </p:cNvPr>
          <p:cNvSpPr>
            <a:spLocks noGrp="1"/>
          </p:cNvSpPr>
          <p:nvPr>
            <p:ph type="body" idx="1"/>
          </p:nvPr>
        </p:nvSpPr>
        <p:spPr>
          <a:xfrm>
            <a:off x="1709530" y="5458949"/>
            <a:ext cx="8767860" cy="721416"/>
          </a:xfrm>
        </p:spPr>
        <p:txBody>
          <a:bodyPr vert="horz" lIns="91440" tIns="45720" rIns="91440" bIns="45720" rtlCol="0">
            <a:normAutofit/>
          </a:bodyPr>
          <a:lstStyle/>
          <a:p>
            <a:r>
              <a:rPr lang="en-US" sz="2000" dirty="0"/>
              <a:t>Virtual classes &amp; Templates</a:t>
            </a:r>
          </a:p>
        </p:txBody>
      </p:sp>
      <p:pic>
        <p:nvPicPr>
          <p:cNvPr id="11" name="Graphic 10" descr="Open Folder">
            <a:extLst>
              <a:ext uri="{FF2B5EF4-FFF2-40B4-BE49-F238E27FC236}">
                <a16:creationId xmlns:a16="http://schemas.microsoft.com/office/drawing/2014/main" id="{6D84B0FA-1183-04D9-2D08-DBB86E643A5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697633" y="838090"/>
            <a:ext cx="2796733" cy="2796733"/>
          </a:xfrm>
          <a:prstGeom prst="rect">
            <a:avLst/>
          </a:prstGeom>
        </p:spPr>
      </p:pic>
      <p:sp>
        <p:nvSpPr>
          <p:cNvPr id="4" name="Footer Placeholder 3">
            <a:extLst>
              <a:ext uri="{FF2B5EF4-FFF2-40B4-BE49-F238E27FC236}">
                <a16:creationId xmlns:a16="http://schemas.microsoft.com/office/drawing/2014/main" id="{6BFABCD7-4E61-632E-009D-C4BA37DD6B26}"/>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en-US" kern="1200">
                <a:solidFill>
                  <a:schemeClr val="tx1"/>
                </a:solidFill>
                <a:latin typeface="+mn-lt"/>
                <a:ea typeface="+mn-ea"/>
                <a:cs typeface="+mn-cs"/>
              </a:rPr>
              <a:t>CSE 374 SP26  Lecture C++ Classes, Professor Hazen</a:t>
            </a:r>
          </a:p>
        </p:txBody>
      </p:sp>
      <p:sp>
        <p:nvSpPr>
          <p:cNvPr id="5" name="Slide Number Placeholder 4">
            <a:extLst>
              <a:ext uri="{FF2B5EF4-FFF2-40B4-BE49-F238E27FC236}">
                <a16:creationId xmlns:a16="http://schemas.microsoft.com/office/drawing/2014/main" id="{3F41F7A1-96B5-2BC8-245C-251B653DD02B}"/>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37</a:t>
            </a:fld>
            <a:endParaRPr lang="en-US"/>
          </a:p>
        </p:txBody>
      </p:sp>
    </p:spTree>
    <p:extLst>
      <p:ext uri="{BB962C8B-B14F-4D97-AF65-F5344CB8AC3E}">
        <p14:creationId xmlns:p14="http://schemas.microsoft.com/office/powerpoint/2010/main" val="1393776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BC0D8-C890-26A4-0D8E-7256622CA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02087-4567-1B87-8FD1-BDF50BF2D5C6}"/>
              </a:ext>
            </a:extLst>
          </p:cNvPr>
          <p:cNvSpPr>
            <a:spLocks noGrp="1"/>
          </p:cNvSpPr>
          <p:nvPr>
            <p:ph type="title"/>
          </p:nvPr>
        </p:nvSpPr>
        <p:spPr>
          <a:xfrm>
            <a:off x="1143000" y="609600"/>
            <a:ext cx="7615052" cy="849086"/>
          </a:xfrm>
        </p:spPr>
        <p:txBody>
          <a:bodyPr>
            <a:normAutofit/>
          </a:bodyPr>
          <a:lstStyle/>
          <a:p>
            <a:r>
              <a:rPr lang="en-US" dirty="0"/>
              <a:t>Class Definition: Constructors</a:t>
            </a:r>
          </a:p>
        </p:txBody>
      </p:sp>
      <p:sp>
        <p:nvSpPr>
          <p:cNvPr id="12" name="Content Placeholder 11">
            <a:extLst>
              <a:ext uri="{FF2B5EF4-FFF2-40B4-BE49-F238E27FC236}">
                <a16:creationId xmlns:a16="http://schemas.microsoft.com/office/drawing/2014/main" id="{43C33B6B-6EEE-B0FD-6699-F4FDDE495CB6}"/>
              </a:ext>
            </a:extLst>
          </p:cNvPr>
          <p:cNvSpPr>
            <a:spLocks noGrp="1"/>
          </p:cNvSpPr>
          <p:nvPr>
            <p:ph sz="half" idx="1"/>
          </p:nvPr>
        </p:nvSpPr>
        <p:spPr>
          <a:xfrm>
            <a:off x="1143000" y="1715984"/>
            <a:ext cx="4010892" cy="4532416"/>
          </a:xfrm>
        </p:spPr>
        <p:txBody>
          <a:bodyPr>
            <a:noAutofit/>
          </a:bodyPr>
          <a:lstStyle/>
          <a:p>
            <a:r>
              <a:rPr lang="en-US" dirty="0"/>
              <a:t>Classes can have no constructor, one constructor, or many constructors</a:t>
            </a:r>
          </a:p>
          <a:p>
            <a:pPr lvl="1"/>
            <a:r>
              <a:rPr lang="en-US" dirty="0"/>
              <a:t>The class name is the method name</a:t>
            </a:r>
          </a:p>
          <a:p>
            <a:pPr lvl="1"/>
            <a:r>
              <a:rPr lang="en-US" dirty="0"/>
              <a:t>Multiple constructors have different signatures, used in different situations</a:t>
            </a:r>
          </a:p>
        </p:txBody>
      </p:sp>
      <p:sp>
        <p:nvSpPr>
          <p:cNvPr id="10" name="Content Placeholder 9">
            <a:extLst>
              <a:ext uri="{FF2B5EF4-FFF2-40B4-BE49-F238E27FC236}">
                <a16:creationId xmlns:a16="http://schemas.microsoft.com/office/drawing/2014/main" id="{50E1AFA5-5ED2-B8F8-820B-BD2F3B83BCBD}"/>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b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20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9B437050-9338-5DCE-F11A-F592AB15FAC1}"/>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F4BA112B-A402-14EA-1144-3577357DB6E5}"/>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2654843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20F1B-ADA1-CBB9-C7A5-87852C7E71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DB98AA-2286-982A-F431-1EEE22375421}"/>
              </a:ext>
            </a:extLst>
          </p:cNvPr>
          <p:cNvSpPr>
            <a:spLocks noGrp="1"/>
          </p:cNvSpPr>
          <p:nvPr>
            <p:ph type="title"/>
          </p:nvPr>
        </p:nvSpPr>
        <p:spPr>
          <a:xfrm>
            <a:off x="1142999" y="609600"/>
            <a:ext cx="10657113" cy="849086"/>
          </a:xfrm>
        </p:spPr>
        <p:txBody>
          <a:bodyPr>
            <a:normAutofit/>
          </a:bodyPr>
          <a:lstStyle/>
          <a:p>
            <a:r>
              <a:rPr lang="en-US" dirty="0"/>
              <a:t>Class Definition: Default constructors</a:t>
            </a:r>
          </a:p>
        </p:txBody>
      </p:sp>
      <p:sp>
        <p:nvSpPr>
          <p:cNvPr id="12" name="Content Placeholder 11">
            <a:extLst>
              <a:ext uri="{FF2B5EF4-FFF2-40B4-BE49-F238E27FC236}">
                <a16:creationId xmlns:a16="http://schemas.microsoft.com/office/drawing/2014/main" id="{6F94C5FD-031D-FDF4-5E4C-175F828902E3}"/>
              </a:ext>
            </a:extLst>
          </p:cNvPr>
          <p:cNvSpPr>
            <a:spLocks noGrp="1"/>
          </p:cNvSpPr>
          <p:nvPr>
            <p:ph sz="half" idx="1"/>
          </p:nvPr>
        </p:nvSpPr>
        <p:spPr>
          <a:xfrm>
            <a:off x="1143000" y="1715984"/>
            <a:ext cx="4010892" cy="4532416"/>
          </a:xfrm>
        </p:spPr>
        <p:txBody>
          <a:bodyPr>
            <a:noAutofit/>
          </a:bodyPr>
          <a:lstStyle/>
          <a:p>
            <a:r>
              <a:rPr lang="en-US" dirty="0"/>
              <a:t>If you define </a:t>
            </a:r>
            <a:r>
              <a:rPr lang="en-US" b="1" dirty="0"/>
              <a:t>zero</a:t>
            </a:r>
            <a:r>
              <a:rPr lang="en-US" dirty="0"/>
              <a:t> constructors, one will be synthesized for you.</a:t>
            </a:r>
          </a:p>
          <a:p>
            <a:pPr lvl="1"/>
            <a:r>
              <a:rPr lang="en-US" dirty="0"/>
              <a:t>Will not generate one if you have defined </a:t>
            </a:r>
            <a:r>
              <a:rPr lang="en-US" i="1" dirty="0"/>
              <a:t>any</a:t>
            </a:r>
            <a:r>
              <a:rPr lang="en-US" dirty="0"/>
              <a:t> other constructors</a:t>
            </a:r>
          </a:p>
          <a:p>
            <a:pPr lvl="1"/>
            <a:r>
              <a:rPr lang="en-US" dirty="0"/>
              <a:t>Synthesized constructors use default constructors for members</a:t>
            </a:r>
          </a:p>
          <a:p>
            <a:pPr lvl="1"/>
            <a:r>
              <a:rPr lang="en-US" dirty="0"/>
              <a:t>You can also specify that you want to use a synthesized constructor by using ‘default’ </a:t>
            </a:r>
          </a:p>
          <a:p>
            <a:pPr lvl="1"/>
            <a:r>
              <a:rPr lang="en-US" dirty="0"/>
              <a:t>Your default constructor (no arguments) can be more complex if you want</a:t>
            </a:r>
          </a:p>
          <a:p>
            <a:pPr lvl="2"/>
            <a:r>
              <a:rPr lang="en-US" dirty="0"/>
              <a:t>If not, use ‘default’ </a:t>
            </a:r>
          </a:p>
          <a:p>
            <a:endParaRPr lang="en-US" dirty="0"/>
          </a:p>
        </p:txBody>
      </p:sp>
      <p:sp>
        <p:nvSpPr>
          <p:cNvPr id="10" name="Content Placeholder 9">
            <a:extLst>
              <a:ext uri="{FF2B5EF4-FFF2-40B4-BE49-F238E27FC236}">
                <a16:creationId xmlns:a16="http://schemas.microsoft.com/office/drawing/2014/main" id="{8470EB0A-0173-F0FB-2D42-1EB538F983F6}"/>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p>
          <a:p>
            <a:pPr>
              <a:lnSpc>
                <a:spcPct val="100000"/>
              </a:lnSpc>
              <a:spcBef>
                <a:spcPts val="200"/>
              </a:spcBef>
              <a:spcAft>
                <a:spcPts val="200"/>
              </a:spcAft>
              <a:buNone/>
            </a:pPr>
            <a:r>
              <a:rPr lang="en-US" sz="2000" dirty="0">
                <a:solidFill>
                  <a:srgbClr val="CF222E"/>
                </a:solidFill>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default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synthesized</a:t>
            </a:r>
            <a:endParaRPr lang="en-US" sz="2000" dirty="0">
              <a:solidFill>
                <a:srgbClr val="202020"/>
              </a:solidFill>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//Point()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b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20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C0427728-60AC-553D-9754-5F7836AA6E90}"/>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3549B724-D05F-BE95-9E8B-8B7A42969103}"/>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3591153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285B7-47C6-9FDE-F8E4-94DBA8EF89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23F8CE-D595-578A-1E3B-DBEFB336185C}"/>
              </a:ext>
            </a:extLst>
          </p:cNvPr>
          <p:cNvSpPr>
            <a:spLocks noGrp="1"/>
          </p:cNvSpPr>
          <p:nvPr>
            <p:ph type="title"/>
          </p:nvPr>
        </p:nvSpPr>
        <p:spPr>
          <a:xfrm>
            <a:off x="1142999" y="609600"/>
            <a:ext cx="10657113" cy="849086"/>
          </a:xfrm>
        </p:spPr>
        <p:txBody>
          <a:bodyPr>
            <a:normAutofit/>
          </a:bodyPr>
          <a:lstStyle/>
          <a:p>
            <a:r>
              <a:rPr lang="en-US" dirty="0"/>
              <a:t>Class Definition: Overloading constructors</a:t>
            </a:r>
          </a:p>
        </p:txBody>
      </p:sp>
      <p:sp>
        <p:nvSpPr>
          <p:cNvPr id="12" name="Content Placeholder 11">
            <a:extLst>
              <a:ext uri="{FF2B5EF4-FFF2-40B4-BE49-F238E27FC236}">
                <a16:creationId xmlns:a16="http://schemas.microsoft.com/office/drawing/2014/main" id="{AE80880B-7C85-1E19-C66F-844D51A807B0}"/>
              </a:ext>
            </a:extLst>
          </p:cNvPr>
          <p:cNvSpPr>
            <a:spLocks noGrp="1"/>
          </p:cNvSpPr>
          <p:nvPr>
            <p:ph sz="half" idx="1"/>
          </p:nvPr>
        </p:nvSpPr>
        <p:spPr>
          <a:xfrm>
            <a:off x="1143000" y="1715984"/>
            <a:ext cx="4010892" cy="1713016"/>
          </a:xfrm>
        </p:spPr>
        <p:txBody>
          <a:bodyPr>
            <a:noAutofit/>
          </a:bodyPr>
          <a:lstStyle/>
          <a:p>
            <a:r>
              <a:rPr lang="en-US" dirty="0"/>
              <a:t>You can define multiple constructors</a:t>
            </a:r>
          </a:p>
          <a:p>
            <a:pPr lvl="1"/>
            <a:r>
              <a:rPr lang="en-US" dirty="0"/>
              <a:t>Have different argument lists</a:t>
            </a:r>
          </a:p>
          <a:p>
            <a:pPr lvl="1"/>
            <a:r>
              <a:rPr lang="en-US" dirty="0"/>
              <a:t>Called when appropriate</a:t>
            </a:r>
          </a:p>
          <a:p>
            <a:endParaRPr lang="en-US" dirty="0"/>
          </a:p>
        </p:txBody>
      </p:sp>
      <p:sp>
        <p:nvSpPr>
          <p:cNvPr id="3" name="Content Placeholder 9">
            <a:extLst>
              <a:ext uri="{FF2B5EF4-FFF2-40B4-BE49-F238E27FC236}">
                <a16:creationId xmlns:a16="http://schemas.microsoft.com/office/drawing/2014/main" id="{67AE065D-5395-6DEF-CCB9-6ACE3810BC8A}"/>
              </a:ext>
            </a:extLst>
          </p:cNvPr>
          <p:cNvSpPr txBox="1">
            <a:spLocks/>
          </p:cNvSpPr>
          <p:nvPr/>
        </p:nvSpPr>
        <p:spPr>
          <a:xfrm>
            <a:off x="1143000" y="3316514"/>
            <a:ext cx="4372430" cy="2764246"/>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argc</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char</a:t>
            </a:r>
            <a:r>
              <a:rPr lang="en-US" sz="1600" b="1"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argv</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ts val="1425"/>
              </a:lnSpc>
              <a:buNone/>
            </a:pP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a:t>
            </a:r>
            <a:r>
              <a:rPr lang="en-US" sz="16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pdefault</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a:t>
            </a:r>
            <a:r>
              <a:rPr lang="en-US" sz="16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p1</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6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a:t>
            </a:r>
            <a:r>
              <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endParaRPr lang="en-US" sz="16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600" b="1" dirty="0">
                <a:effectLst/>
                <a:latin typeface="Cascadia Code" panose="020B0609020000020004" pitchFamily="49" charset="0"/>
                <a:ea typeface="Cascadia Code" panose="020B0609020000020004" pitchFamily="49" charset="0"/>
                <a:cs typeface="Cascadia Code" panose="020B0609020000020004" pitchFamily="49" charset="0"/>
              </a:rPr>
              <a:t>[mh75@calgary </a:t>
            </a:r>
            <a:r>
              <a:rPr lang="en-US" sz="1600" b="1" dirty="0" err="1">
                <a:effectLst/>
                <a:latin typeface="Cascadia Code" panose="020B0609020000020004" pitchFamily="49" charset="0"/>
                <a:ea typeface="Cascadia Code" panose="020B0609020000020004" pitchFamily="49" charset="0"/>
                <a:cs typeface="Cascadia Code" panose="020B0609020000020004" pitchFamily="49" charset="0"/>
              </a:rPr>
              <a:t>cppcode</a:t>
            </a:r>
            <a:r>
              <a:rPr lang="en-US" sz="1600" b="1" dirty="0">
                <a:effectLst/>
                <a:latin typeface="Cascadia Code" panose="020B0609020000020004" pitchFamily="49" charset="0"/>
                <a:ea typeface="Cascadia Code" panose="020B0609020000020004" pitchFamily="49" charset="0"/>
                <a:cs typeface="Cascadia Code" panose="020B0609020000020004" pitchFamily="49" charset="0"/>
              </a:rPr>
              <a:t>]$ ./point</a:t>
            </a:r>
          </a:p>
          <a:p>
            <a:pPr>
              <a:lnSpc>
                <a:spcPts val="1425"/>
              </a:lnSpc>
              <a:buNone/>
            </a:pPr>
            <a:r>
              <a:rPr lang="en-US" sz="1600" b="1" dirty="0" err="1">
                <a:effectLst/>
                <a:latin typeface="Cascadia Code" panose="020B0609020000020004" pitchFamily="49" charset="0"/>
                <a:ea typeface="Cascadia Code" panose="020B0609020000020004" pitchFamily="49" charset="0"/>
                <a:cs typeface="Cascadia Code" panose="020B0609020000020004" pitchFamily="49" charset="0"/>
              </a:rPr>
              <a:t>pdefault</a:t>
            </a:r>
            <a:r>
              <a:rPr lang="en-US" sz="1600" b="1" dirty="0">
                <a:effectLst/>
                <a:latin typeface="Cascadia Code" panose="020B0609020000020004" pitchFamily="49" charset="0"/>
                <a:ea typeface="Cascadia Code" panose="020B0609020000020004" pitchFamily="49" charset="0"/>
                <a:cs typeface="Cascadia Code" panose="020B0609020000020004" pitchFamily="49" charset="0"/>
              </a:rPr>
              <a:t> is: (-284361648, 32767)</a:t>
            </a:r>
          </a:p>
          <a:p>
            <a:pPr>
              <a:lnSpc>
                <a:spcPts val="1425"/>
              </a:lnSpc>
              <a:buNone/>
            </a:pPr>
            <a:r>
              <a:rPr lang="en-US" sz="1600" b="1" dirty="0">
                <a:effectLst/>
                <a:latin typeface="Cascadia Code" panose="020B0609020000020004" pitchFamily="49" charset="0"/>
                <a:ea typeface="Cascadia Code" panose="020B0609020000020004" pitchFamily="49" charset="0"/>
                <a:cs typeface="Cascadia Code" panose="020B0609020000020004" pitchFamily="49" charset="0"/>
              </a:rPr>
              <a:t>p1 is: (1, 2)</a:t>
            </a:r>
          </a:p>
        </p:txBody>
      </p:sp>
      <p:sp>
        <p:nvSpPr>
          <p:cNvPr id="10" name="Content Placeholder 9">
            <a:extLst>
              <a:ext uri="{FF2B5EF4-FFF2-40B4-BE49-F238E27FC236}">
                <a16:creationId xmlns:a16="http://schemas.microsoft.com/office/drawing/2014/main" id="{5AEA4455-7656-03E8-F1AE-2EB7A3DB2D52}"/>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20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p>
          <a:p>
            <a:pPr>
              <a:lnSpc>
                <a:spcPct val="100000"/>
              </a:lnSpc>
              <a:spcBef>
                <a:spcPts val="200"/>
              </a:spcBef>
              <a:spcAft>
                <a:spcPts val="200"/>
              </a:spcAft>
              <a:buNone/>
            </a:pPr>
            <a:r>
              <a:rPr lang="en-US" sz="2000" dirty="0">
                <a:solidFill>
                  <a:srgbClr val="CF222E"/>
                </a:solidFill>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default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synthesized</a:t>
            </a:r>
            <a:endParaRPr lang="en-US" sz="2000" dirty="0">
              <a:solidFill>
                <a:srgbClr val="202020"/>
              </a:solidFill>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   Point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y</a:t>
            </a: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parameter</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br>
              <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20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20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20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20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C978D9CE-829B-C3E9-FF74-CDDC746AB3A2}"/>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365DC813-2DEB-A3C9-A52E-7CA628F9D254}"/>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4283982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8EB29-3567-AB27-CE69-D09BE1238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19FB7D-87D1-DFC8-4B1D-2ED1B57FC5CA}"/>
              </a:ext>
            </a:extLst>
          </p:cNvPr>
          <p:cNvSpPr>
            <a:spLocks noGrp="1"/>
          </p:cNvSpPr>
          <p:nvPr>
            <p:ph type="title"/>
          </p:nvPr>
        </p:nvSpPr>
        <p:spPr>
          <a:xfrm>
            <a:off x="1142999" y="609600"/>
            <a:ext cx="10657113" cy="849086"/>
          </a:xfrm>
        </p:spPr>
        <p:txBody>
          <a:bodyPr>
            <a:normAutofit/>
          </a:bodyPr>
          <a:lstStyle/>
          <a:p>
            <a:r>
              <a:rPr lang="en-US" dirty="0"/>
              <a:t>Class Definition: initializer constructors</a:t>
            </a:r>
          </a:p>
        </p:txBody>
      </p:sp>
      <p:sp>
        <p:nvSpPr>
          <p:cNvPr id="12" name="Content Placeholder 11">
            <a:extLst>
              <a:ext uri="{FF2B5EF4-FFF2-40B4-BE49-F238E27FC236}">
                <a16:creationId xmlns:a16="http://schemas.microsoft.com/office/drawing/2014/main" id="{BE267D84-2313-3799-8A6E-1760696821B0}"/>
              </a:ext>
            </a:extLst>
          </p:cNvPr>
          <p:cNvSpPr>
            <a:spLocks noGrp="1"/>
          </p:cNvSpPr>
          <p:nvPr>
            <p:ph sz="half" idx="1"/>
          </p:nvPr>
        </p:nvSpPr>
        <p:spPr>
          <a:xfrm>
            <a:off x="1143000" y="1715984"/>
            <a:ext cx="4010892" cy="1713016"/>
          </a:xfrm>
        </p:spPr>
        <p:txBody>
          <a:bodyPr>
            <a:noAutofit/>
          </a:bodyPr>
          <a:lstStyle/>
          <a:p>
            <a:r>
              <a:rPr lang="en-US" dirty="0"/>
              <a:t>There is a special syntax to declare an initialization list</a:t>
            </a:r>
          </a:p>
          <a:p>
            <a:pPr lvl="1"/>
            <a:r>
              <a:rPr lang="en-US" dirty="0"/>
              <a:t>Avoids ‘default’ initialization followed by parameter value</a:t>
            </a:r>
          </a:p>
          <a:p>
            <a:pPr lvl="1"/>
            <a:r>
              <a:rPr lang="en-US" dirty="0"/>
              <a:t>Body can also contain code</a:t>
            </a:r>
          </a:p>
        </p:txBody>
      </p:sp>
      <p:sp>
        <p:nvSpPr>
          <p:cNvPr id="6" name="Content Placeholder 9">
            <a:extLst>
              <a:ext uri="{FF2B5EF4-FFF2-40B4-BE49-F238E27FC236}">
                <a16:creationId xmlns:a16="http://schemas.microsoft.com/office/drawing/2014/main" id="{EE8149E9-6A4F-B899-1E60-0ED554E2AA16}"/>
              </a:ext>
            </a:extLst>
          </p:cNvPr>
          <p:cNvSpPr txBox="1">
            <a:spLocks/>
          </p:cNvSpPr>
          <p:nvPr/>
        </p:nvSpPr>
        <p:spPr>
          <a:xfrm>
            <a:off x="1143000" y="3483430"/>
            <a:ext cx="4372430" cy="2597330"/>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argc</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char</a:t>
            </a:r>
            <a:r>
              <a:rPr lang="en-US" sz="1400" b="1"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argv</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ts val="1425"/>
              </a:lnSpc>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a:t>
            </a:r>
            <a:r>
              <a:rPr lang="en-US" sz="1400" b="1" dirty="0" err="1">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pdefault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p1</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[mh75@calgary </a:t>
            </a:r>
            <a:r>
              <a:rPr lang="en-US" sz="1400" b="1" dirty="0" err="1">
                <a:effectLst/>
                <a:latin typeface="Cascadia Code" panose="020B0609020000020004" pitchFamily="49" charset="0"/>
                <a:ea typeface="Cascadia Code" panose="020B0609020000020004" pitchFamily="49" charset="0"/>
                <a:cs typeface="Cascadia Code" panose="020B0609020000020004" pitchFamily="49" charset="0"/>
              </a:rPr>
              <a:t>cppcode</a:t>
            </a: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 ./point</a:t>
            </a:r>
          </a:p>
          <a:p>
            <a:pPr>
              <a:lnSpc>
                <a:spcPts val="1425"/>
              </a:lnSpc>
              <a:buNone/>
            </a:pPr>
            <a:r>
              <a:rPr lang="en-US" sz="1400" b="1" dirty="0" err="1">
                <a:effectLst/>
                <a:latin typeface="Cascadia Code" panose="020B0609020000020004" pitchFamily="49" charset="0"/>
                <a:ea typeface="Cascadia Code" panose="020B0609020000020004" pitchFamily="49" charset="0"/>
                <a:cs typeface="Cascadia Code" panose="020B0609020000020004" pitchFamily="49" charset="0"/>
              </a:rPr>
              <a:t>pdefault</a:t>
            </a: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 is: (0,0)</a:t>
            </a:r>
          </a:p>
          <a:p>
            <a:pPr>
              <a:lnSpc>
                <a:spcPts val="1425"/>
              </a:lnSpc>
              <a:buNone/>
            </a:pP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p1 is: (1, 2)</a:t>
            </a:r>
          </a:p>
        </p:txBody>
      </p:sp>
      <p:sp>
        <p:nvSpPr>
          <p:cNvPr id="10" name="Content Placeholder 9">
            <a:extLst>
              <a:ext uri="{FF2B5EF4-FFF2-40B4-BE49-F238E27FC236}">
                <a16:creationId xmlns:a16="http://schemas.microsoft.com/office/drawing/2014/main" id="{2A7248CD-A683-CC4C-63D7-71964572BAA2}"/>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p>
          <a:p>
            <a:pPr>
              <a:lnSpc>
                <a:spcPts val="1425"/>
              </a:lnSpc>
              <a:buNone/>
            </a:pP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	  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x_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//default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y</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x_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(y) {};</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b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7C6B8BB6-B2AC-0EBA-3F0E-6AEDF8C98C8D}"/>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2481A3EE-2316-C46F-55B7-D8C2AF8CE2BF}"/>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2017214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A7BFA-5778-2DA0-8B22-2784009FF1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C8F207-D2AE-A6F7-0AA6-F0BB68385DF3}"/>
              </a:ext>
            </a:extLst>
          </p:cNvPr>
          <p:cNvSpPr>
            <a:spLocks noGrp="1"/>
          </p:cNvSpPr>
          <p:nvPr>
            <p:ph type="title"/>
          </p:nvPr>
        </p:nvSpPr>
        <p:spPr>
          <a:xfrm>
            <a:off x="1142999" y="609600"/>
            <a:ext cx="10657113" cy="849086"/>
          </a:xfrm>
        </p:spPr>
        <p:txBody>
          <a:bodyPr>
            <a:normAutofit/>
          </a:bodyPr>
          <a:lstStyle/>
          <a:p>
            <a:r>
              <a:rPr lang="en-US" dirty="0"/>
              <a:t>Class Definition: initialization sequence</a:t>
            </a:r>
          </a:p>
        </p:txBody>
      </p:sp>
      <p:sp>
        <p:nvSpPr>
          <p:cNvPr id="12" name="Content Placeholder 11">
            <a:extLst>
              <a:ext uri="{FF2B5EF4-FFF2-40B4-BE49-F238E27FC236}">
                <a16:creationId xmlns:a16="http://schemas.microsoft.com/office/drawing/2014/main" id="{A44990A2-8BA4-CEE2-F670-FAB156EE7210}"/>
              </a:ext>
            </a:extLst>
          </p:cNvPr>
          <p:cNvSpPr>
            <a:spLocks noGrp="1"/>
          </p:cNvSpPr>
          <p:nvPr>
            <p:ph sz="half" idx="1"/>
          </p:nvPr>
        </p:nvSpPr>
        <p:spPr>
          <a:xfrm>
            <a:off x="1143000" y="1715984"/>
            <a:ext cx="4010892" cy="3480130"/>
          </a:xfrm>
        </p:spPr>
        <p:txBody>
          <a:bodyPr>
            <a:noAutofit/>
          </a:bodyPr>
          <a:lstStyle/>
          <a:p>
            <a:r>
              <a:rPr lang="en-US" dirty="0"/>
              <a:t>When constructing something</a:t>
            </a:r>
          </a:p>
          <a:p>
            <a:pPr marL="502920" indent="-457200">
              <a:buFont typeface="+mj-lt"/>
              <a:buAutoNum type="arabicPeriod"/>
            </a:pPr>
            <a:r>
              <a:rPr lang="en-US" dirty="0"/>
              <a:t>Initialization list is applied</a:t>
            </a:r>
          </a:p>
          <a:p>
            <a:pPr marL="502920" indent="-457200">
              <a:buFont typeface="+mj-lt"/>
              <a:buAutoNum type="arabicPeriod"/>
            </a:pPr>
            <a:r>
              <a:rPr lang="en-US" dirty="0"/>
              <a:t>Constructor body is executed</a:t>
            </a:r>
          </a:p>
          <a:p>
            <a:r>
              <a:rPr lang="en-US" dirty="0"/>
              <a:t>Fields not in the initialization list are default-initialized before the body is executed</a:t>
            </a:r>
          </a:p>
          <a:p>
            <a:r>
              <a:rPr lang="en-US" dirty="0"/>
              <a:t>Initialization list is preferred, but don’t mix styles!</a:t>
            </a:r>
          </a:p>
          <a:p>
            <a:endParaRPr lang="en-US" dirty="0"/>
          </a:p>
        </p:txBody>
      </p:sp>
      <p:sp>
        <p:nvSpPr>
          <p:cNvPr id="10" name="Content Placeholder 9">
            <a:extLst>
              <a:ext uri="{FF2B5EF4-FFF2-40B4-BE49-F238E27FC236}">
                <a16:creationId xmlns:a16="http://schemas.microsoft.com/office/drawing/2014/main" id="{C925A71D-18F0-E561-A446-EAA91CB3A37F}"/>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ts val="1425"/>
              </a:lnSpc>
              <a:buNone/>
            </a:pPr>
            <a:endPar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Point3D</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constructor with 3 int arguments</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Point3D</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y</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ts val="1425"/>
              </a:lnSpc>
              <a:buNone/>
            </a:pPr>
            <a:r>
              <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z</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(y),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x_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z_ </a:t>
            </a:r>
            <a:r>
              <a:rPr lang="en-US" sz="1800" b="0"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z;</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br>
              <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b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private:</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x_, y_, z_;</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data members</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Point3D</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799705C7-60F1-9E82-3097-BC332871C713}"/>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CC77674E-A92A-74FF-FB73-90E1C804FCA1}"/>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787055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F6652-0244-2175-C135-5B93186F0A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6826EC-0EC1-FCEB-3CC5-2FF6EDFFA2E0}"/>
              </a:ext>
            </a:extLst>
          </p:cNvPr>
          <p:cNvSpPr>
            <a:spLocks noGrp="1"/>
          </p:cNvSpPr>
          <p:nvPr>
            <p:ph type="title"/>
          </p:nvPr>
        </p:nvSpPr>
        <p:spPr>
          <a:xfrm>
            <a:off x="1142999" y="609600"/>
            <a:ext cx="10657113" cy="849086"/>
          </a:xfrm>
        </p:spPr>
        <p:txBody>
          <a:bodyPr>
            <a:normAutofit/>
          </a:bodyPr>
          <a:lstStyle/>
          <a:p>
            <a:r>
              <a:rPr lang="en-US" dirty="0"/>
              <a:t>Class Definition: Copy constructors</a:t>
            </a:r>
          </a:p>
        </p:txBody>
      </p:sp>
      <p:sp>
        <p:nvSpPr>
          <p:cNvPr id="12" name="Content Placeholder 11">
            <a:extLst>
              <a:ext uri="{FF2B5EF4-FFF2-40B4-BE49-F238E27FC236}">
                <a16:creationId xmlns:a16="http://schemas.microsoft.com/office/drawing/2014/main" id="{4A270F7D-6FF2-9055-96E6-8B783A867FBB}"/>
              </a:ext>
            </a:extLst>
          </p:cNvPr>
          <p:cNvSpPr>
            <a:spLocks noGrp="1"/>
          </p:cNvSpPr>
          <p:nvPr>
            <p:ph sz="half" idx="1"/>
          </p:nvPr>
        </p:nvSpPr>
        <p:spPr>
          <a:xfrm>
            <a:off x="1143000" y="1715983"/>
            <a:ext cx="4010892" cy="1994489"/>
          </a:xfrm>
        </p:spPr>
        <p:txBody>
          <a:bodyPr>
            <a:noAutofit/>
          </a:bodyPr>
          <a:lstStyle/>
          <a:p>
            <a:r>
              <a:rPr lang="en-US" dirty="0"/>
              <a:t>Copy constructors are used to create a new object that copies an existing object</a:t>
            </a:r>
          </a:p>
          <a:p>
            <a:pPr lvl="1"/>
            <a:r>
              <a:rPr lang="en-US" dirty="0"/>
              <a:t>Prefer to use initializer</a:t>
            </a:r>
          </a:p>
          <a:p>
            <a:pPr lvl="1"/>
            <a:r>
              <a:rPr lang="en-US" dirty="0"/>
              <a:t>Synthesized version does a </a:t>
            </a:r>
            <a:r>
              <a:rPr lang="en-US" i="1" dirty="0"/>
              <a:t>shallow</a:t>
            </a:r>
            <a:r>
              <a:rPr lang="en-US" dirty="0"/>
              <a:t> copy of all the fields</a:t>
            </a:r>
          </a:p>
        </p:txBody>
      </p:sp>
      <p:sp>
        <p:nvSpPr>
          <p:cNvPr id="6" name="Content Placeholder 9">
            <a:extLst>
              <a:ext uri="{FF2B5EF4-FFF2-40B4-BE49-F238E27FC236}">
                <a16:creationId xmlns:a16="http://schemas.microsoft.com/office/drawing/2014/main" id="{FA436B82-C8D6-70B6-34C3-696622260DEA}"/>
              </a:ext>
            </a:extLst>
          </p:cNvPr>
          <p:cNvSpPr txBox="1">
            <a:spLocks/>
          </p:cNvSpPr>
          <p:nvPr/>
        </p:nvSpPr>
        <p:spPr>
          <a:xfrm>
            <a:off x="1143000" y="3853542"/>
            <a:ext cx="4372430" cy="2227217"/>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argc</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char</a:t>
            </a:r>
            <a:r>
              <a:rPr lang="en-US" sz="1400" b="1"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argv</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ts val="1425"/>
              </a:lnSpc>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p2</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4</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6</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p>
          <a:p>
            <a:pPr>
              <a:lnSpc>
                <a:spcPts val="1425"/>
              </a:lnSpc>
              <a:buNone/>
            </a:pPr>
            <a:r>
              <a:rPr lang="en-US" sz="1400" b="1" dirty="0">
                <a:solidFill>
                  <a:srgbClr val="20202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Point p2copy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p2;</a:t>
            </a:r>
          </a:p>
          <a:p>
            <a:pPr>
              <a:lnSpc>
                <a:spcPts val="1425"/>
              </a:lnSpc>
              <a:buNone/>
            </a:pP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Point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p2copyagain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(p2);</a:t>
            </a:r>
          </a:p>
          <a:p>
            <a:pPr>
              <a:lnSpc>
                <a:spcPts val="1425"/>
              </a:lnSpc>
              <a:buNone/>
            </a:pP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[mh75@calgary </a:t>
            </a:r>
            <a:r>
              <a:rPr lang="en-US" sz="1400" b="1" dirty="0" err="1">
                <a:effectLst/>
                <a:latin typeface="Cascadia Code" panose="020B0609020000020004" pitchFamily="49" charset="0"/>
                <a:ea typeface="Cascadia Code" panose="020B0609020000020004" pitchFamily="49" charset="0"/>
                <a:cs typeface="Cascadia Code" panose="020B0609020000020004" pitchFamily="49" charset="0"/>
              </a:rPr>
              <a:t>cppcode</a:t>
            </a: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 ./point</a:t>
            </a:r>
            <a:b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b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p2 is: (4, 6)</a:t>
            </a:r>
            <a:b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br>
            <a:r>
              <a:rPr lang="en-US" sz="1400" b="1" dirty="0">
                <a:effectLst/>
                <a:latin typeface="Cascadia Code" panose="020B0609020000020004" pitchFamily="49" charset="0"/>
                <a:ea typeface="Cascadia Code" panose="020B0609020000020004" pitchFamily="49" charset="0"/>
                <a:cs typeface="Cascadia Code" panose="020B0609020000020004" pitchFamily="49" charset="0"/>
              </a:rPr>
              <a:t>p2copy is: (4, </a:t>
            </a:r>
            <a:r>
              <a:rPr lang="en-US" sz="1400" b="1" dirty="0">
                <a:latin typeface="Cascadia Code" panose="020B0609020000020004" pitchFamily="49" charset="0"/>
                <a:ea typeface="Cascadia Code" panose="020B0609020000020004" pitchFamily="49" charset="0"/>
                <a:cs typeface="Cascadia Code" panose="020B0609020000020004" pitchFamily="49" charset="0"/>
              </a:rPr>
              <a:t>6)</a:t>
            </a:r>
            <a:br>
              <a:rPr lang="en-US" sz="1400" b="1" dirty="0">
                <a:latin typeface="Cascadia Code" panose="020B0609020000020004" pitchFamily="49" charset="0"/>
                <a:ea typeface="Cascadia Code" panose="020B0609020000020004" pitchFamily="49" charset="0"/>
                <a:cs typeface="Cascadia Code" panose="020B0609020000020004" pitchFamily="49" charset="0"/>
              </a:rPr>
            </a:br>
            <a:r>
              <a:rPr lang="en-US" sz="1400" b="1" dirty="0">
                <a:latin typeface="Cascadia Code" panose="020B0609020000020004" pitchFamily="49" charset="0"/>
                <a:ea typeface="Cascadia Code" panose="020B0609020000020004" pitchFamily="49" charset="0"/>
                <a:cs typeface="Cascadia Code" panose="020B0609020000020004" pitchFamily="49" charset="0"/>
              </a:rPr>
              <a:t>p2copyagain is: (4, 6)</a:t>
            </a:r>
          </a:p>
          <a:p>
            <a:pPr>
              <a:lnSpc>
                <a:spcPts val="1425"/>
              </a:lnSpc>
              <a:buNone/>
            </a:pP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Content Placeholder 9">
            <a:extLst>
              <a:ext uri="{FF2B5EF4-FFF2-40B4-BE49-F238E27FC236}">
                <a16:creationId xmlns:a16="http://schemas.microsoft.com/office/drawing/2014/main" id="{CA9CC41F-BC4A-38D0-CE9D-0A707BDC79DE}"/>
              </a:ext>
            </a:extLst>
          </p:cNvPr>
          <p:cNvSpPr>
            <a:spLocks noGrp="1"/>
          </p:cNvSpPr>
          <p:nvPr>
            <p:ph sz="half" idx="2"/>
          </p:nvPr>
        </p:nvSpPr>
        <p:spPr>
          <a:xfrm>
            <a:off x="5652654" y="1715984"/>
            <a:ext cx="6147459" cy="4364776"/>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#ifndef</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#define</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 POINT_H_</a:t>
            </a:r>
          </a:p>
          <a:p>
            <a:pPr>
              <a:lnSpc>
                <a:spcPct val="100000"/>
              </a:lnSpc>
              <a:spcBef>
                <a:spcPts val="200"/>
              </a:spcBef>
              <a:spcAft>
                <a:spcPts val="200"/>
              </a:spcAft>
              <a:buNone/>
            </a:pP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class</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public:</a:t>
            </a:r>
            <a:b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y</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x_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(y) {};</a:t>
            </a:r>
          </a:p>
          <a:p>
            <a:pPr>
              <a:lnSpc>
                <a:spcPts val="1425"/>
              </a:lnSpc>
              <a:buNone/>
            </a:pP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   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const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267F99"/>
                </a:solidFill>
                <a:effectLst/>
                <a:latin typeface="Cascadia Code" panose="020B0609020000020004" pitchFamily="49" charset="0"/>
                <a:ea typeface="Cascadia Code" panose="020B0609020000020004" pitchFamily="49" charset="0"/>
                <a:cs typeface="Cascadia Code" panose="020B0609020000020004" pitchFamily="49" charset="0"/>
              </a:rPr>
              <a:t>Point</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0000FF"/>
                </a:solidFill>
                <a:effectLst/>
                <a:latin typeface="Cascadia Code" panose="020B0609020000020004" pitchFamily="49" charset="0"/>
                <a:ea typeface="Cascadia Code" panose="020B0609020000020004" pitchFamily="49" charset="0"/>
                <a:cs typeface="Cascadia Code" panose="020B0609020000020004" pitchFamily="49" charset="0"/>
              </a:rPr>
              <a:t>&amp;</a:t>
            </a:r>
            <a:r>
              <a:rPr lang="en-US" sz="1800" b="0" dirty="0" err="1">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copyme</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x_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err="1">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copyme.x</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_), </a:t>
            </a:r>
            <a:r>
              <a:rPr lang="en-US" sz="1800" b="0"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y_</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err="1">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copyme.y</a:t>
            </a: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_)</a:t>
            </a:r>
            <a:endParaRPr lang="en-US" sz="1800"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endParaRPr>
          </a:p>
          <a:p>
            <a:pPr>
              <a:lnSpc>
                <a:spcPts val="1425"/>
              </a:lnSpc>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copy constructor</a:t>
            </a:r>
            <a:br>
              <a:rPr lang="en-US" sz="1800" dirty="0">
                <a:solidFill>
                  <a:srgbClr val="6E7781"/>
                </a:solidFill>
                <a:latin typeface="Cascadia Code" panose="020B0609020000020004" pitchFamily="49" charset="0"/>
                <a:ea typeface="Cascadia Code" panose="020B0609020000020004" pitchFamily="49" charset="0"/>
                <a:cs typeface="Cascadia Code" panose="020B0609020000020004" pitchFamily="49" charset="0"/>
              </a:rPr>
            </a:b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class Point</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800" b="0"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#endif</a:t>
            </a:r>
            <a:r>
              <a:rPr lang="en-US" sz="1800" b="0" dirty="0">
                <a:solidFill>
                  <a:srgbClr val="6E7781"/>
                </a:solidFill>
                <a:effectLst/>
                <a:latin typeface="Cascadia Code" panose="020B0609020000020004" pitchFamily="49" charset="0"/>
                <a:ea typeface="Cascadia Code" panose="020B0609020000020004" pitchFamily="49" charset="0"/>
                <a:cs typeface="Cascadia Code" panose="020B0609020000020004" pitchFamily="49" charset="0"/>
              </a:rPr>
              <a:t>  // POINT_H_</a:t>
            </a:r>
            <a:endParaRPr lang="en-US" sz="1800" b="0"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00000"/>
              </a:lnSpc>
              <a:spcBef>
                <a:spcPts val="200"/>
              </a:spcBef>
              <a:spcAft>
                <a:spcPts val="200"/>
              </a:spcAft>
              <a:buNone/>
            </a:pP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C375B3CD-368F-9F36-8D7C-89FBBCF7C55F}"/>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762BD0E9-B654-973C-D29E-5ADD28441052}"/>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2261901975"/>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12587</TotalTime>
  <Words>4599</Words>
  <Application>Microsoft Office PowerPoint</Application>
  <PresentationFormat>Widescreen</PresentationFormat>
  <Paragraphs>683</Paragraphs>
  <Slides>37</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Aptos</vt:lpstr>
      <vt:lpstr>Arial</vt:lpstr>
      <vt:lpstr>Cascadia Code</vt:lpstr>
      <vt:lpstr>Cascadia Code SemiBold</vt:lpstr>
      <vt:lpstr>Corbel</vt:lpstr>
      <vt:lpstr>Courier New</vt:lpstr>
      <vt:lpstr>Source Sans Pro</vt:lpstr>
      <vt:lpstr>Basis</vt:lpstr>
      <vt:lpstr>CSE 374: Programming Concepts and Tools</vt:lpstr>
      <vt:lpstr>Today’s Goals </vt:lpstr>
      <vt:lpstr>Malloc v. New</vt:lpstr>
      <vt:lpstr>Class Definition: Constructors</vt:lpstr>
      <vt:lpstr>Class Definition: Default constructors</vt:lpstr>
      <vt:lpstr>Class Definition: Overloading constructors</vt:lpstr>
      <vt:lpstr>Class Definition: initializer constructors</vt:lpstr>
      <vt:lpstr>Class Definition: initialization sequence</vt:lpstr>
      <vt:lpstr>Class Definition: Copy constructors</vt:lpstr>
      <vt:lpstr>Class Definition: When copies are made</vt:lpstr>
      <vt:lpstr>Class Definition: Conversion constructors</vt:lpstr>
      <vt:lpstr>Class Definition: Explicit conversion</vt:lpstr>
      <vt:lpstr>Class Definition: Destructors</vt:lpstr>
      <vt:lpstr>Class Definition: Destructors example</vt:lpstr>
      <vt:lpstr>Inheritance</vt:lpstr>
      <vt:lpstr>OOP fundamentals</vt:lpstr>
      <vt:lpstr>Example – non OOP</vt:lpstr>
      <vt:lpstr>Example – Object Oriented</vt:lpstr>
      <vt:lpstr>Inheritance Terminology</vt:lpstr>
      <vt:lpstr>Example – Derived stocks</vt:lpstr>
      <vt:lpstr>Example – Derived stocks details</vt:lpstr>
      <vt:lpstr>Class Derivation syntax</vt:lpstr>
      <vt:lpstr>Access Modifiers</vt:lpstr>
      <vt:lpstr>Constructing and Destructing</vt:lpstr>
      <vt:lpstr>Method Override</vt:lpstr>
      <vt:lpstr>Demo</vt:lpstr>
      <vt:lpstr>Static Dispatch</vt:lpstr>
      <vt:lpstr>Static Dispatch – why not?</vt:lpstr>
      <vt:lpstr>Dynamic Dispatch</vt:lpstr>
      <vt:lpstr>Dynamic Dispatch / Polymorphism</vt:lpstr>
      <vt:lpstr>Virtual</vt:lpstr>
      <vt:lpstr>Virtual or not?</vt:lpstr>
      <vt:lpstr>Function Pointers</vt:lpstr>
      <vt:lpstr>vtables &amp; vptr</vt:lpstr>
      <vt:lpstr>Dynamic Dispatch vtables &amp; vptrs</vt:lpstr>
      <vt:lpstr>Virtual? Constructing and Destructing</vt:lpstr>
      <vt:lpstr>Next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4</cp:revision>
  <dcterms:created xsi:type="dcterms:W3CDTF">2026-03-27T20:31:52Z</dcterms:created>
  <dcterms:modified xsi:type="dcterms:W3CDTF">2026-05-26T22:45:32Z</dcterms:modified>
</cp:coreProperties>
</file>